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6"/>
  </p:notesMasterIdLst>
  <p:sldIdLst>
    <p:sldId id="283" r:id="rId2"/>
    <p:sldId id="263" r:id="rId3"/>
    <p:sldId id="314" r:id="rId4"/>
    <p:sldId id="315" r:id="rId5"/>
    <p:sldId id="288" r:id="rId6"/>
    <p:sldId id="265" r:id="rId7"/>
    <p:sldId id="267" r:id="rId8"/>
    <p:sldId id="310" r:id="rId9"/>
    <p:sldId id="292" r:id="rId10"/>
    <p:sldId id="294" r:id="rId11"/>
    <p:sldId id="293" r:id="rId12"/>
    <p:sldId id="295" r:id="rId13"/>
    <p:sldId id="268" r:id="rId14"/>
    <p:sldId id="281" r:id="rId1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modifyVerifier cryptProviderType="rsaAES" cryptAlgorithmClass="hash" cryptAlgorithmType="typeAny" cryptAlgorithmSid="14" spinCount="100000" saltData="x8Htqr+uDq4upI9Ebnb1Wg==" hashData="8qGY6PC3NlorntvU0nmZAqDt82ORhhh+o+FKQtSp2XEppinrUTSjoh1gGTy68rF/OWUqgxviRx8jQbh0akVygg=="/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00FF"/>
    <a:srgbClr val="EC7320"/>
    <a:srgbClr val="6660D4"/>
    <a:srgbClr val="FF33CC"/>
    <a:srgbClr val="FFFF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204" autoAdjust="0"/>
    <p:restoredTop sz="94660"/>
  </p:normalViewPr>
  <p:slideViewPr>
    <p:cSldViewPr snapToGrid="0">
      <p:cViewPr>
        <p:scale>
          <a:sx n="66" d="100"/>
          <a:sy n="66" d="100"/>
        </p:scale>
        <p:origin x="115" y="34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viewProps" Target="view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notesMaster" Target="notesMasters/notesMaster1.xml"/><Relationship Id="rId20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10" Type="http://schemas.openxmlformats.org/officeDocument/2006/relationships/slide" Target="slides/slide9.xml"/><Relationship Id="rId19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0BA578A-3402-4E19-8735-3C04B77A168D}" type="datetimeFigureOut">
              <a:rPr lang="en-US" smtClean="0"/>
              <a:t>25-Jan-22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1DED33E-8BCA-49F4-A232-F6288ECB65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584772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bn-IN" dirty="0"/>
              <a:t>ভ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DED33E-8BCA-49F4-A232-F6288ECB65EF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586258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bn-IN" dirty="0"/>
              <a:t>অ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DED33E-8BCA-49F4-A232-F6288ECB65EF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4197579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bn-IN" dirty="0"/>
              <a:t>অ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DED33E-8BCA-49F4-A232-F6288ECB65EF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0051787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bn-IN" dirty="0"/>
              <a:t>অ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DED33E-8BCA-49F4-A232-F6288ECB65EF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4461049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bn-IN" dirty="0"/>
              <a:t>অ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DED33E-8BCA-49F4-A232-F6288ECB65EF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399980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ADCE09B-7F17-4E54-8862-2955E9CC43D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D63FF298-26CA-4859-936E-5E018A1192C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09FC435-EEA0-4DDA-BC69-C899CC37CAA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D9B00F4-06C3-4C25-952F-383C57DE403E}" type="datetimeFigureOut">
              <a:rPr lang="en-US" smtClean="0"/>
              <a:t>25-Jan-22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0C15D41-1EE2-49B3-8789-6BBF186B1B5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50C3AAC-6E91-4FD3-BF5B-BB9619A687A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D8D243-F428-466B-9E1C-E37CAA97C1D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3689175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2CABDF-689B-42D0-9A7D-0732BA21858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9BC0CE13-32B1-4769-A9C6-414799AD085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D0059A2-8CB8-4669-8F53-7DE334E7841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D9B00F4-06C3-4C25-952F-383C57DE403E}" type="datetimeFigureOut">
              <a:rPr lang="en-US" smtClean="0"/>
              <a:t>25-Jan-22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AD43791-301C-4F47-814C-EC7968437C5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6EB9A6A-CA89-4216-B677-775920F4D7C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D8D243-F428-466B-9E1C-E37CAA97C1D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1025455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462CA826-4E42-40F0-8921-04678AF4E73E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9D7D2B56-F02D-490E-B2B8-22701D1CF29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EFBB854-95BA-4746-A273-164CFF978DB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D9B00F4-06C3-4C25-952F-383C57DE403E}" type="datetimeFigureOut">
              <a:rPr lang="en-US" smtClean="0"/>
              <a:t>25-Jan-22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DC4DF66-5BA7-42BE-8A52-F31F880672C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76C724C-59B8-4B92-AB25-0543E28F16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D8D243-F428-466B-9E1C-E37CAA97C1D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2838612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1412C79-422F-4816-8E11-B8500AC277C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8D21B0D-14D8-4005-A89F-47C8969E5AC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8A93D73-B25B-49F7-8543-E7F7BAB012A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D9B00F4-06C3-4C25-952F-383C57DE403E}" type="datetimeFigureOut">
              <a:rPr lang="en-US" smtClean="0"/>
              <a:t>25-Jan-22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ED52722-2CAE-4CC7-BB71-932E4688E67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67AF83A-305D-4354-ABBC-DFDE66E9F5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D8D243-F428-466B-9E1C-E37CAA97C1D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886760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6802D21-6981-417C-B502-9F9139860F3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082360F-DEE7-4CC0-B30C-7904415C554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FF117D5-3185-4344-87F0-AC386D284E9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D9B00F4-06C3-4C25-952F-383C57DE403E}" type="datetimeFigureOut">
              <a:rPr lang="en-US" smtClean="0"/>
              <a:t>25-Jan-22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80014B1-61D5-451E-85FE-635C8A59CB3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E0D153F-D678-47AA-AD71-3D55547A67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D8D243-F428-466B-9E1C-E37CAA97C1D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230978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77515D9-1500-4A1C-899A-63A994C49FF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62DE470-1B14-479E-BEBF-32A513EE29F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0813E961-7153-4843-8B64-EC46CDA68D1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11DA28D-BE53-4B4D-8B25-26C292D8BE1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D9B00F4-06C3-4C25-952F-383C57DE403E}" type="datetimeFigureOut">
              <a:rPr lang="en-US" smtClean="0"/>
              <a:t>25-Jan-22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D0EEAF0-91DC-469D-9D90-F7B87737E24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035FB89-F8E4-402D-885F-CD02B8676E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D8D243-F428-466B-9E1C-E37CAA97C1D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8088895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05C92A3-B6AA-441C-A64B-D757096F99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AE9E255-2D02-4479-B3DE-79000DE8DB1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ECC1128-7150-4136-BFB3-52BAB67662A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71DE2BD-7A1A-44DD-9E87-92AFF34E1AA0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1D352421-3A99-4530-811C-766118167B2F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E55FBB3-D47E-42B5-B89E-A824F2F9244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D9B00F4-06C3-4C25-952F-383C57DE403E}" type="datetimeFigureOut">
              <a:rPr lang="en-US" smtClean="0"/>
              <a:t>25-Jan-22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3ABE1AE9-8881-437B-9E22-97CC67E2637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83415E35-B364-4109-B79E-3FCD4927516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D8D243-F428-466B-9E1C-E37CAA97C1D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739177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715E57-7523-4ADF-8D09-F0531F76EF1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5D84EF6-691D-4814-9230-2BCEC8B35DD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D9B00F4-06C3-4C25-952F-383C57DE403E}" type="datetimeFigureOut">
              <a:rPr lang="en-US" smtClean="0"/>
              <a:t>25-Jan-22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62AA1C9-427F-4D94-9D52-A3CBEB75132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62B4A9A-1E6C-47CC-B9EF-C93DE2AC00D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D8D243-F428-466B-9E1C-E37CAA97C1D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228383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B5DF1F14-8F6F-4E95-BD41-C36A5E8898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D9B00F4-06C3-4C25-952F-383C57DE403E}" type="datetimeFigureOut">
              <a:rPr lang="en-US" smtClean="0"/>
              <a:t>25-Jan-22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BF177A3A-CD89-48FB-A34F-AB1F43AE19F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4C5CA1E-F8EF-408D-AF82-F7751B8D24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D8D243-F428-466B-9E1C-E37CAA97C1D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0132104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3CCD54D-DC12-4776-A55E-B1BBD0BCE3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C08F68B-8C00-417F-B7E4-8378405155D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E6078DBF-D797-430D-93AC-02FB6A9DB48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14EE33F-2529-410E-93A0-814CAC26B0B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D9B00F4-06C3-4C25-952F-383C57DE403E}" type="datetimeFigureOut">
              <a:rPr lang="en-US" smtClean="0"/>
              <a:t>25-Jan-22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F715550-9148-4742-9AE1-8493721FD0A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7C7935B-CFD2-41CE-8050-37C7567E295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D8D243-F428-466B-9E1C-E37CAA97C1D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2151763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12479F0-B88D-402B-A8F8-D0A211BAE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040D8F6-E61B-494F-BEFE-C6718EA3E4B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F82EE66-AD8C-43D2-B57F-AF5FB0E9A3B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3468E92-5044-4FF5-9ECA-4ABCB0A2FE4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D9B00F4-06C3-4C25-952F-383C57DE403E}" type="datetimeFigureOut">
              <a:rPr lang="en-US" smtClean="0"/>
              <a:t>25-Jan-22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C387966-0199-4262-97D9-4095A487050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C37B722-1C6B-4E0C-8314-47ABE10DC3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D8D243-F428-466B-9E1C-E37CAA97C1D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7858540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9ACAE6BD-4C37-433C-8739-6E6B049D1CB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E465359-064A-45E1-8182-844BC34CCF2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2C64FD5-D5E4-4FBC-9B3D-71CCDB774D39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D9B00F4-06C3-4C25-952F-383C57DE403E}" type="datetimeFigureOut">
              <a:rPr lang="en-US" smtClean="0"/>
              <a:t>25-Jan-22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F3C0AC2-6547-4AFC-AE48-194E3B935F6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A5524E8-507E-4ED2-BADB-FB4BF8504B7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FD8D243-F428-466B-9E1C-E37CAA97C1D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471766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1" name="Group 600">
            <a:extLst>
              <a:ext uri="{FF2B5EF4-FFF2-40B4-BE49-F238E27FC236}">
                <a16:creationId xmlns:a16="http://schemas.microsoft.com/office/drawing/2014/main" id="{29E053FD-24F9-4094-9EEF-92A18D480B18}"/>
              </a:ext>
            </a:extLst>
          </p:cNvPr>
          <p:cNvGrpSpPr/>
          <p:nvPr/>
        </p:nvGrpSpPr>
        <p:grpSpPr>
          <a:xfrm>
            <a:off x="-112229" y="-115336"/>
            <a:ext cx="538068" cy="503852"/>
            <a:chOff x="3455435" y="-1017023"/>
            <a:chExt cx="8222756" cy="7868191"/>
          </a:xfrm>
        </p:grpSpPr>
        <p:sp>
          <p:nvSpPr>
            <p:cNvPr id="602" name="Arc 601">
              <a:extLst>
                <a:ext uri="{FF2B5EF4-FFF2-40B4-BE49-F238E27FC236}">
                  <a16:creationId xmlns:a16="http://schemas.microsoft.com/office/drawing/2014/main" id="{483AFD92-B5D1-45CA-AB3B-F092677DB95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0" name="Arc 649">
              <a:extLst>
                <a:ext uri="{FF2B5EF4-FFF2-40B4-BE49-F238E27FC236}">
                  <a16:creationId xmlns:a16="http://schemas.microsoft.com/office/drawing/2014/main" id="{CFC0A695-09A0-4EDB-8C23-35774DDAD7D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1" name="Arc 650">
              <a:extLst>
                <a:ext uri="{FF2B5EF4-FFF2-40B4-BE49-F238E27FC236}">
                  <a16:creationId xmlns:a16="http://schemas.microsoft.com/office/drawing/2014/main" id="{C7A817EF-4DF3-41AC-8595-F938290891E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2" name="Arc 651">
              <a:extLst>
                <a:ext uri="{FF2B5EF4-FFF2-40B4-BE49-F238E27FC236}">
                  <a16:creationId xmlns:a16="http://schemas.microsoft.com/office/drawing/2014/main" id="{DE2D9269-1005-40DA-953D-C77350F79F7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53" name="Group 652">
              <a:extLst>
                <a:ext uri="{FF2B5EF4-FFF2-40B4-BE49-F238E27FC236}">
                  <a16:creationId xmlns:a16="http://schemas.microsoft.com/office/drawing/2014/main" id="{F4D94BC7-1BFC-4C67-8CE7-1AE0FCD2A34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62" name="Straight Connector 661">
                <a:extLst>
                  <a:ext uri="{FF2B5EF4-FFF2-40B4-BE49-F238E27FC236}">
                    <a16:creationId xmlns:a16="http://schemas.microsoft.com/office/drawing/2014/main" id="{3587D87E-0925-474A-B00B-6A75CE039D5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3" name="Straight Connector 662">
                <a:extLst>
                  <a:ext uri="{FF2B5EF4-FFF2-40B4-BE49-F238E27FC236}">
                    <a16:creationId xmlns:a16="http://schemas.microsoft.com/office/drawing/2014/main" id="{D4FDF427-2958-4D70-85DA-56B31106012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4" name="Straight Connector 663">
                <a:extLst>
                  <a:ext uri="{FF2B5EF4-FFF2-40B4-BE49-F238E27FC236}">
                    <a16:creationId xmlns:a16="http://schemas.microsoft.com/office/drawing/2014/main" id="{A8A1BAC2-5C30-4300-ADBB-A79567117CF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54" name="Arc 653">
              <a:extLst>
                <a:ext uri="{FF2B5EF4-FFF2-40B4-BE49-F238E27FC236}">
                  <a16:creationId xmlns:a16="http://schemas.microsoft.com/office/drawing/2014/main" id="{48A96F88-979F-4D37-8AE8-3C1FC962A58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5" name="Arc 654">
              <a:extLst>
                <a:ext uri="{FF2B5EF4-FFF2-40B4-BE49-F238E27FC236}">
                  <a16:creationId xmlns:a16="http://schemas.microsoft.com/office/drawing/2014/main" id="{8BE7DBB1-5C70-4E8E-91AB-B570D61D95D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56" name="Arc 655">
              <a:extLst>
                <a:ext uri="{FF2B5EF4-FFF2-40B4-BE49-F238E27FC236}">
                  <a16:creationId xmlns:a16="http://schemas.microsoft.com/office/drawing/2014/main" id="{4FF1265E-E77A-42D5-B8AA-0601344C2A4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57" name="Straight Connector 656">
              <a:extLst>
                <a:ext uri="{FF2B5EF4-FFF2-40B4-BE49-F238E27FC236}">
                  <a16:creationId xmlns:a16="http://schemas.microsoft.com/office/drawing/2014/main" id="{6E214338-2B18-4232-88B8-211295AE238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8" name="Arc 657">
              <a:extLst>
                <a:ext uri="{FF2B5EF4-FFF2-40B4-BE49-F238E27FC236}">
                  <a16:creationId xmlns:a16="http://schemas.microsoft.com/office/drawing/2014/main" id="{BC0F2EC9-E6BA-4E63-A026-CB7205846D6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59" name="Straight Connector 658">
              <a:extLst>
                <a:ext uri="{FF2B5EF4-FFF2-40B4-BE49-F238E27FC236}">
                  <a16:creationId xmlns:a16="http://schemas.microsoft.com/office/drawing/2014/main" id="{73A53EF3-198B-4E70-ACB5-9FDFE69BAC5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0" name="Straight Connector 659">
              <a:extLst>
                <a:ext uri="{FF2B5EF4-FFF2-40B4-BE49-F238E27FC236}">
                  <a16:creationId xmlns:a16="http://schemas.microsoft.com/office/drawing/2014/main" id="{071C85CC-B721-44A3-849E-300A013D0BC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61" name="Arc 660">
              <a:extLst>
                <a:ext uri="{FF2B5EF4-FFF2-40B4-BE49-F238E27FC236}">
                  <a16:creationId xmlns:a16="http://schemas.microsoft.com/office/drawing/2014/main" id="{680C5745-5B02-42CE-98D4-95C4A99449D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65" name="Group 664">
            <a:extLst>
              <a:ext uri="{FF2B5EF4-FFF2-40B4-BE49-F238E27FC236}">
                <a16:creationId xmlns:a16="http://schemas.microsoft.com/office/drawing/2014/main" id="{25566C93-9FC9-4272-B86B-652B9CA20DBC}"/>
              </a:ext>
            </a:extLst>
          </p:cNvPr>
          <p:cNvGrpSpPr/>
          <p:nvPr/>
        </p:nvGrpSpPr>
        <p:grpSpPr>
          <a:xfrm>
            <a:off x="261256" y="-106005"/>
            <a:ext cx="538068" cy="503852"/>
            <a:chOff x="3455435" y="-1017023"/>
            <a:chExt cx="8222756" cy="7868191"/>
          </a:xfrm>
        </p:grpSpPr>
        <p:sp>
          <p:nvSpPr>
            <p:cNvPr id="666" name="Arc 665">
              <a:extLst>
                <a:ext uri="{FF2B5EF4-FFF2-40B4-BE49-F238E27FC236}">
                  <a16:creationId xmlns:a16="http://schemas.microsoft.com/office/drawing/2014/main" id="{4DDACD40-205F-4743-B141-35787B9C648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7" name="Arc 666">
              <a:extLst>
                <a:ext uri="{FF2B5EF4-FFF2-40B4-BE49-F238E27FC236}">
                  <a16:creationId xmlns:a16="http://schemas.microsoft.com/office/drawing/2014/main" id="{F3C13DE8-D3B4-4D6E-ABDA-084CBFD2C89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8" name="Arc 667">
              <a:extLst>
                <a:ext uri="{FF2B5EF4-FFF2-40B4-BE49-F238E27FC236}">
                  <a16:creationId xmlns:a16="http://schemas.microsoft.com/office/drawing/2014/main" id="{9989632F-D21B-4FBC-9C28-9A30CF8F2E2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9" name="Arc 668">
              <a:extLst>
                <a:ext uri="{FF2B5EF4-FFF2-40B4-BE49-F238E27FC236}">
                  <a16:creationId xmlns:a16="http://schemas.microsoft.com/office/drawing/2014/main" id="{5D44F685-B994-4323-9010-7EFA4189B57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70" name="Group 669">
              <a:extLst>
                <a:ext uri="{FF2B5EF4-FFF2-40B4-BE49-F238E27FC236}">
                  <a16:creationId xmlns:a16="http://schemas.microsoft.com/office/drawing/2014/main" id="{CE85502E-73C9-49F9-A4CD-7AB5FBBA36A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79" name="Straight Connector 678">
                <a:extLst>
                  <a:ext uri="{FF2B5EF4-FFF2-40B4-BE49-F238E27FC236}">
                    <a16:creationId xmlns:a16="http://schemas.microsoft.com/office/drawing/2014/main" id="{0EB1C730-2B1B-48E4-94AC-BD18B5044D6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0" name="Straight Connector 679">
                <a:extLst>
                  <a:ext uri="{FF2B5EF4-FFF2-40B4-BE49-F238E27FC236}">
                    <a16:creationId xmlns:a16="http://schemas.microsoft.com/office/drawing/2014/main" id="{B46E0FFC-E67D-47FA-AE0B-2D5C6F68E15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1" name="Straight Connector 680">
                <a:extLst>
                  <a:ext uri="{FF2B5EF4-FFF2-40B4-BE49-F238E27FC236}">
                    <a16:creationId xmlns:a16="http://schemas.microsoft.com/office/drawing/2014/main" id="{9389FB6D-9FE2-4877-91AC-5722215EA10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1" name="Arc 670">
              <a:extLst>
                <a:ext uri="{FF2B5EF4-FFF2-40B4-BE49-F238E27FC236}">
                  <a16:creationId xmlns:a16="http://schemas.microsoft.com/office/drawing/2014/main" id="{B5D4221C-581E-400E-B6A6-8BE54313CB0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2" name="Arc 671">
              <a:extLst>
                <a:ext uri="{FF2B5EF4-FFF2-40B4-BE49-F238E27FC236}">
                  <a16:creationId xmlns:a16="http://schemas.microsoft.com/office/drawing/2014/main" id="{BCACE773-7309-4AC8-B62A-5924ABE4FD7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73" name="Arc 672">
              <a:extLst>
                <a:ext uri="{FF2B5EF4-FFF2-40B4-BE49-F238E27FC236}">
                  <a16:creationId xmlns:a16="http://schemas.microsoft.com/office/drawing/2014/main" id="{1F7EFCBF-3684-40C6-A9A6-3E6142303E1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74" name="Straight Connector 673">
              <a:extLst>
                <a:ext uri="{FF2B5EF4-FFF2-40B4-BE49-F238E27FC236}">
                  <a16:creationId xmlns:a16="http://schemas.microsoft.com/office/drawing/2014/main" id="{0637D296-9DC4-4BC9-B32C-871DCE5E3CA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5" name="Arc 674">
              <a:extLst>
                <a:ext uri="{FF2B5EF4-FFF2-40B4-BE49-F238E27FC236}">
                  <a16:creationId xmlns:a16="http://schemas.microsoft.com/office/drawing/2014/main" id="{DF9C8372-0B79-476C-B940-794425F62CC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76" name="Straight Connector 675">
              <a:extLst>
                <a:ext uri="{FF2B5EF4-FFF2-40B4-BE49-F238E27FC236}">
                  <a16:creationId xmlns:a16="http://schemas.microsoft.com/office/drawing/2014/main" id="{ACE3648C-DB3D-4241-8B8A-A40D678647B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7" name="Straight Connector 676">
              <a:extLst>
                <a:ext uri="{FF2B5EF4-FFF2-40B4-BE49-F238E27FC236}">
                  <a16:creationId xmlns:a16="http://schemas.microsoft.com/office/drawing/2014/main" id="{0DBAB4C2-A395-47A6-AF0C-EBE2BF5552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8" name="Arc 677">
              <a:extLst>
                <a:ext uri="{FF2B5EF4-FFF2-40B4-BE49-F238E27FC236}">
                  <a16:creationId xmlns:a16="http://schemas.microsoft.com/office/drawing/2014/main" id="{23A6CA28-701F-4057-B0B0-1B27095FCBB8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82" name="Group 681">
            <a:extLst>
              <a:ext uri="{FF2B5EF4-FFF2-40B4-BE49-F238E27FC236}">
                <a16:creationId xmlns:a16="http://schemas.microsoft.com/office/drawing/2014/main" id="{EF66CA7F-7AC3-4320-A0AC-889E9D8D148F}"/>
              </a:ext>
            </a:extLst>
          </p:cNvPr>
          <p:cNvGrpSpPr/>
          <p:nvPr/>
        </p:nvGrpSpPr>
        <p:grpSpPr>
          <a:xfrm>
            <a:off x="628516" y="-115336"/>
            <a:ext cx="538068" cy="503852"/>
            <a:chOff x="3455435" y="-1017023"/>
            <a:chExt cx="8222756" cy="7868191"/>
          </a:xfrm>
        </p:grpSpPr>
        <p:sp>
          <p:nvSpPr>
            <p:cNvPr id="683" name="Arc 682">
              <a:extLst>
                <a:ext uri="{FF2B5EF4-FFF2-40B4-BE49-F238E27FC236}">
                  <a16:creationId xmlns:a16="http://schemas.microsoft.com/office/drawing/2014/main" id="{42C3E849-074D-47E7-A77E-DC5A8FF95AE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4" name="Arc 683">
              <a:extLst>
                <a:ext uri="{FF2B5EF4-FFF2-40B4-BE49-F238E27FC236}">
                  <a16:creationId xmlns:a16="http://schemas.microsoft.com/office/drawing/2014/main" id="{FC2ED88E-3B13-4533-A889-046B5FADF98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5" name="Arc 684">
              <a:extLst>
                <a:ext uri="{FF2B5EF4-FFF2-40B4-BE49-F238E27FC236}">
                  <a16:creationId xmlns:a16="http://schemas.microsoft.com/office/drawing/2014/main" id="{8A3D7190-3557-4C2D-96A4-D8D864E9050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6" name="Arc 685">
              <a:extLst>
                <a:ext uri="{FF2B5EF4-FFF2-40B4-BE49-F238E27FC236}">
                  <a16:creationId xmlns:a16="http://schemas.microsoft.com/office/drawing/2014/main" id="{40835A68-69B1-493D-B2B8-694CEC3F4C1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87" name="Group 686">
              <a:extLst>
                <a:ext uri="{FF2B5EF4-FFF2-40B4-BE49-F238E27FC236}">
                  <a16:creationId xmlns:a16="http://schemas.microsoft.com/office/drawing/2014/main" id="{E3D2BB70-F5F2-4FB9-8662-D56C61667B2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96" name="Straight Connector 695">
                <a:extLst>
                  <a:ext uri="{FF2B5EF4-FFF2-40B4-BE49-F238E27FC236}">
                    <a16:creationId xmlns:a16="http://schemas.microsoft.com/office/drawing/2014/main" id="{1D643737-21EF-4692-81E6-6F8AEB65FB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7" name="Straight Connector 696">
                <a:extLst>
                  <a:ext uri="{FF2B5EF4-FFF2-40B4-BE49-F238E27FC236}">
                    <a16:creationId xmlns:a16="http://schemas.microsoft.com/office/drawing/2014/main" id="{953D8492-311A-492F-BF43-1D112F882D5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8" name="Straight Connector 697">
                <a:extLst>
                  <a:ext uri="{FF2B5EF4-FFF2-40B4-BE49-F238E27FC236}">
                    <a16:creationId xmlns:a16="http://schemas.microsoft.com/office/drawing/2014/main" id="{E855B9DD-764E-4E1A-A094-88C0AD11368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88" name="Arc 687">
              <a:extLst>
                <a:ext uri="{FF2B5EF4-FFF2-40B4-BE49-F238E27FC236}">
                  <a16:creationId xmlns:a16="http://schemas.microsoft.com/office/drawing/2014/main" id="{1ACDE740-65CE-4CE3-93DF-CE2C01C7C65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9" name="Arc 688">
              <a:extLst>
                <a:ext uri="{FF2B5EF4-FFF2-40B4-BE49-F238E27FC236}">
                  <a16:creationId xmlns:a16="http://schemas.microsoft.com/office/drawing/2014/main" id="{8401E460-B22F-4C50-AC7E-735290E365B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90" name="Arc 689">
              <a:extLst>
                <a:ext uri="{FF2B5EF4-FFF2-40B4-BE49-F238E27FC236}">
                  <a16:creationId xmlns:a16="http://schemas.microsoft.com/office/drawing/2014/main" id="{0C6CA5F7-B813-4405-96E6-B44A9F49DF1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91" name="Straight Connector 690">
              <a:extLst>
                <a:ext uri="{FF2B5EF4-FFF2-40B4-BE49-F238E27FC236}">
                  <a16:creationId xmlns:a16="http://schemas.microsoft.com/office/drawing/2014/main" id="{A9579261-114C-455D-A176-EF31A6F03A3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2" name="Arc 691">
              <a:extLst>
                <a:ext uri="{FF2B5EF4-FFF2-40B4-BE49-F238E27FC236}">
                  <a16:creationId xmlns:a16="http://schemas.microsoft.com/office/drawing/2014/main" id="{C7FDDEF3-E4C5-483E-B322-C0EFCE5C2EA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93" name="Straight Connector 692">
              <a:extLst>
                <a:ext uri="{FF2B5EF4-FFF2-40B4-BE49-F238E27FC236}">
                  <a16:creationId xmlns:a16="http://schemas.microsoft.com/office/drawing/2014/main" id="{C39E384F-C1C4-4BD0-A7E7-41CCBD96FA7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4" name="Straight Connector 693">
              <a:extLst>
                <a:ext uri="{FF2B5EF4-FFF2-40B4-BE49-F238E27FC236}">
                  <a16:creationId xmlns:a16="http://schemas.microsoft.com/office/drawing/2014/main" id="{A03ED76F-2ABE-4F60-8158-A8F31D789F8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5" name="Arc 694">
              <a:extLst>
                <a:ext uri="{FF2B5EF4-FFF2-40B4-BE49-F238E27FC236}">
                  <a16:creationId xmlns:a16="http://schemas.microsoft.com/office/drawing/2014/main" id="{D7BBF1F9-07DC-4ED5-A4C7-B2131A892238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99" name="Group 698">
            <a:extLst>
              <a:ext uri="{FF2B5EF4-FFF2-40B4-BE49-F238E27FC236}">
                <a16:creationId xmlns:a16="http://schemas.microsoft.com/office/drawing/2014/main" id="{D8925ADA-4382-4414-B6BC-E4305CA8BB93}"/>
              </a:ext>
            </a:extLst>
          </p:cNvPr>
          <p:cNvGrpSpPr/>
          <p:nvPr/>
        </p:nvGrpSpPr>
        <p:grpSpPr>
          <a:xfrm>
            <a:off x="1022216" y="-115336"/>
            <a:ext cx="538068" cy="503852"/>
            <a:chOff x="3455435" y="-1017023"/>
            <a:chExt cx="8222756" cy="7868191"/>
          </a:xfrm>
        </p:grpSpPr>
        <p:sp>
          <p:nvSpPr>
            <p:cNvPr id="700" name="Arc 699">
              <a:extLst>
                <a:ext uri="{FF2B5EF4-FFF2-40B4-BE49-F238E27FC236}">
                  <a16:creationId xmlns:a16="http://schemas.microsoft.com/office/drawing/2014/main" id="{7EDCD45D-3D8B-4FA6-A22C-E26504BD3D3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1" name="Arc 700">
              <a:extLst>
                <a:ext uri="{FF2B5EF4-FFF2-40B4-BE49-F238E27FC236}">
                  <a16:creationId xmlns:a16="http://schemas.microsoft.com/office/drawing/2014/main" id="{4E2B37AD-F448-446E-8BB1-CE4EECF5F92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2" name="Arc 701">
              <a:extLst>
                <a:ext uri="{FF2B5EF4-FFF2-40B4-BE49-F238E27FC236}">
                  <a16:creationId xmlns:a16="http://schemas.microsoft.com/office/drawing/2014/main" id="{FFE30F6B-8879-45C9-A449-BEEC92E46C7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3" name="Arc 702">
              <a:extLst>
                <a:ext uri="{FF2B5EF4-FFF2-40B4-BE49-F238E27FC236}">
                  <a16:creationId xmlns:a16="http://schemas.microsoft.com/office/drawing/2014/main" id="{C49CEE4F-20C1-4646-85C9-20FB9219D47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04" name="Group 703">
              <a:extLst>
                <a:ext uri="{FF2B5EF4-FFF2-40B4-BE49-F238E27FC236}">
                  <a16:creationId xmlns:a16="http://schemas.microsoft.com/office/drawing/2014/main" id="{37F184FD-F65B-4D07-AA87-A0C3B3EC78C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13" name="Straight Connector 712">
                <a:extLst>
                  <a:ext uri="{FF2B5EF4-FFF2-40B4-BE49-F238E27FC236}">
                    <a16:creationId xmlns:a16="http://schemas.microsoft.com/office/drawing/2014/main" id="{97BA56EA-2680-4A57-9CE2-D140DDCF28A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4" name="Straight Connector 713">
                <a:extLst>
                  <a:ext uri="{FF2B5EF4-FFF2-40B4-BE49-F238E27FC236}">
                    <a16:creationId xmlns:a16="http://schemas.microsoft.com/office/drawing/2014/main" id="{A28ABC9C-9BC2-40AB-8C51-9980BB9665E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5" name="Straight Connector 714">
                <a:extLst>
                  <a:ext uri="{FF2B5EF4-FFF2-40B4-BE49-F238E27FC236}">
                    <a16:creationId xmlns:a16="http://schemas.microsoft.com/office/drawing/2014/main" id="{891B1C29-41BE-4B1B-A72F-C4AC01EA96E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05" name="Arc 704">
              <a:extLst>
                <a:ext uri="{FF2B5EF4-FFF2-40B4-BE49-F238E27FC236}">
                  <a16:creationId xmlns:a16="http://schemas.microsoft.com/office/drawing/2014/main" id="{EDA7229E-D5F5-4947-99A9-43D8A68132F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6" name="Arc 705">
              <a:extLst>
                <a:ext uri="{FF2B5EF4-FFF2-40B4-BE49-F238E27FC236}">
                  <a16:creationId xmlns:a16="http://schemas.microsoft.com/office/drawing/2014/main" id="{4036B8C7-E8E1-4D81-9B6B-C2A388ADDFE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7" name="Arc 706">
              <a:extLst>
                <a:ext uri="{FF2B5EF4-FFF2-40B4-BE49-F238E27FC236}">
                  <a16:creationId xmlns:a16="http://schemas.microsoft.com/office/drawing/2014/main" id="{96F667EB-5664-41DB-B71E-11022E15E06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08" name="Straight Connector 707">
              <a:extLst>
                <a:ext uri="{FF2B5EF4-FFF2-40B4-BE49-F238E27FC236}">
                  <a16:creationId xmlns:a16="http://schemas.microsoft.com/office/drawing/2014/main" id="{7F4B2047-22FD-408B-9413-BE617350DBF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9" name="Arc 708">
              <a:extLst>
                <a:ext uri="{FF2B5EF4-FFF2-40B4-BE49-F238E27FC236}">
                  <a16:creationId xmlns:a16="http://schemas.microsoft.com/office/drawing/2014/main" id="{2E13FF4B-C012-4547-9BB1-1ACD4CD69B3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10" name="Straight Connector 709">
              <a:extLst>
                <a:ext uri="{FF2B5EF4-FFF2-40B4-BE49-F238E27FC236}">
                  <a16:creationId xmlns:a16="http://schemas.microsoft.com/office/drawing/2014/main" id="{651E20C0-CE6E-4F1A-A330-2B129151757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1" name="Straight Connector 710">
              <a:extLst>
                <a:ext uri="{FF2B5EF4-FFF2-40B4-BE49-F238E27FC236}">
                  <a16:creationId xmlns:a16="http://schemas.microsoft.com/office/drawing/2014/main" id="{E99F191A-6CCF-4D7B-B4B9-1B781ED7F82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2" name="Arc 711">
              <a:extLst>
                <a:ext uri="{FF2B5EF4-FFF2-40B4-BE49-F238E27FC236}">
                  <a16:creationId xmlns:a16="http://schemas.microsoft.com/office/drawing/2014/main" id="{1B5C715D-A3C5-41D1-88A6-AD6BD849C34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16" name="Group 715">
            <a:extLst>
              <a:ext uri="{FF2B5EF4-FFF2-40B4-BE49-F238E27FC236}">
                <a16:creationId xmlns:a16="http://schemas.microsoft.com/office/drawing/2014/main" id="{07B6B5B8-BCBE-4EDF-9E44-05FEEB3E72E6}"/>
              </a:ext>
            </a:extLst>
          </p:cNvPr>
          <p:cNvGrpSpPr/>
          <p:nvPr/>
        </p:nvGrpSpPr>
        <p:grpSpPr>
          <a:xfrm>
            <a:off x="1415917" y="-115338"/>
            <a:ext cx="538068" cy="503852"/>
            <a:chOff x="3455435" y="-1017023"/>
            <a:chExt cx="8222756" cy="7868191"/>
          </a:xfrm>
        </p:grpSpPr>
        <p:sp>
          <p:nvSpPr>
            <p:cNvPr id="717" name="Arc 716">
              <a:extLst>
                <a:ext uri="{FF2B5EF4-FFF2-40B4-BE49-F238E27FC236}">
                  <a16:creationId xmlns:a16="http://schemas.microsoft.com/office/drawing/2014/main" id="{700313BF-92FB-4F61-85BD-939A62AFBF1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8" name="Arc 717">
              <a:extLst>
                <a:ext uri="{FF2B5EF4-FFF2-40B4-BE49-F238E27FC236}">
                  <a16:creationId xmlns:a16="http://schemas.microsoft.com/office/drawing/2014/main" id="{1580537E-9BFC-42D6-AD46-C84BFAD081F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3" name="Arc 812">
              <a:extLst>
                <a:ext uri="{FF2B5EF4-FFF2-40B4-BE49-F238E27FC236}">
                  <a16:creationId xmlns:a16="http://schemas.microsoft.com/office/drawing/2014/main" id="{99705C61-A046-4134-8962-CDF00C84765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4" name="Arc 813">
              <a:extLst>
                <a:ext uri="{FF2B5EF4-FFF2-40B4-BE49-F238E27FC236}">
                  <a16:creationId xmlns:a16="http://schemas.microsoft.com/office/drawing/2014/main" id="{9E0D0A46-411B-43D2-865A-5B653816BA9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15" name="Group 814">
              <a:extLst>
                <a:ext uri="{FF2B5EF4-FFF2-40B4-BE49-F238E27FC236}">
                  <a16:creationId xmlns:a16="http://schemas.microsoft.com/office/drawing/2014/main" id="{923579BE-AD74-452E-921D-5BE15302260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24" name="Straight Connector 823">
                <a:extLst>
                  <a:ext uri="{FF2B5EF4-FFF2-40B4-BE49-F238E27FC236}">
                    <a16:creationId xmlns:a16="http://schemas.microsoft.com/office/drawing/2014/main" id="{57B23D7B-6405-463D-8E66-7D8BD32F682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5" name="Straight Connector 824">
                <a:extLst>
                  <a:ext uri="{FF2B5EF4-FFF2-40B4-BE49-F238E27FC236}">
                    <a16:creationId xmlns:a16="http://schemas.microsoft.com/office/drawing/2014/main" id="{63E4EC6A-73B7-4458-892E-65DF513ED19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6" name="Straight Connector 825">
                <a:extLst>
                  <a:ext uri="{FF2B5EF4-FFF2-40B4-BE49-F238E27FC236}">
                    <a16:creationId xmlns:a16="http://schemas.microsoft.com/office/drawing/2014/main" id="{5BB9B4D3-C824-45A3-87D7-8445F8C8B1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16" name="Arc 815">
              <a:extLst>
                <a:ext uri="{FF2B5EF4-FFF2-40B4-BE49-F238E27FC236}">
                  <a16:creationId xmlns:a16="http://schemas.microsoft.com/office/drawing/2014/main" id="{40188C22-0E54-4FFC-A6AF-9F3B0839523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7" name="Arc 816">
              <a:extLst>
                <a:ext uri="{FF2B5EF4-FFF2-40B4-BE49-F238E27FC236}">
                  <a16:creationId xmlns:a16="http://schemas.microsoft.com/office/drawing/2014/main" id="{5874EABB-97B3-4923-BB22-FD535169516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8" name="Arc 817">
              <a:extLst>
                <a:ext uri="{FF2B5EF4-FFF2-40B4-BE49-F238E27FC236}">
                  <a16:creationId xmlns:a16="http://schemas.microsoft.com/office/drawing/2014/main" id="{10671037-5BF1-4396-9123-31844142800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035675FD-70C0-46B5-A2E3-78E2917ED8A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20" name="Arc 819">
              <a:extLst>
                <a:ext uri="{FF2B5EF4-FFF2-40B4-BE49-F238E27FC236}">
                  <a16:creationId xmlns:a16="http://schemas.microsoft.com/office/drawing/2014/main" id="{0E831797-E733-41A8-8EAC-18FFCB28B13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21" name="Straight Connector 820">
              <a:extLst>
                <a:ext uri="{FF2B5EF4-FFF2-40B4-BE49-F238E27FC236}">
                  <a16:creationId xmlns:a16="http://schemas.microsoft.com/office/drawing/2014/main" id="{03A4727B-BFE8-4910-B14A-72376FEE682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2" name="Straight Connector 821">
              <a:extLst>
                <a:ext uri="{FF2B5EF4-FFF2-40B4-BE49-F238E27FC236}">
                  <a16:creationId xmlns:a16="http://schemas.microsoft.com/office/drawing/2014/main" id="{90A8AA96-AB8B-47FF-B952-3D989D451B0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23" name="Arc 822">
              <a:extLst>
                <a:ext uri="{FF2B5EF4-FFF2-40B4-BE49-F238E27FC236}">
                  <a16:creationId xmlns:a16="http://schemas.microsoft.com/office/drawing/2014/main" id="{0DF944CE-A74D-4C24-B7AF-5F19D910868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27" name="Group 826">
            <a:extLst>
              <a:ext uri="{FF2B5EF4-FFF2-40B4-BE49-F238E27FC236}">
                <a16:creationId xmlns:a16="http://schemas.microsoft.com/office/drawing/2014/main" id="{03DC68D1-A1FE-42C4-8D30-77C1F1B2AE9E}"/>
              </a:ext>
            </a:extLst>
          </p:cNvPr>
          <p:cNvGrpSpPr/>
          <p:nvPr/>
        </p:nvGrpSpPr>
        <p:grpSpPr>
          <a:xfrm>
            <a:off x="1798732" y="-115336"/>
            <a:ext cx="538068" cy="503852"/>
            <a:chOff x="3455435" y="-1017023"/>
            <a:chExt cx="8222756" cy="7868191"/>
          </a:xfrm>
        </p:grpSpPr>
        <p:sp>
          <p:nvSpPr>
            <p:cNvPr id="828" name="Arc 827">
              <a:extLst>
                <a:ext uri="{FF2B5EF4-FFF2-40B4-BE49-F238E27FC236}">
                  <a16:creationId xmlns:a16="http://schemas.microsoft.com/office/drawing/2014/main" id="{3439148F-AA88-45D7-B1BF-DF79F6874DE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9" name="Arc 828">
              <a:extLst>
                <a:ext uri="{FF2B5EF4-FFF2-40B4-BE49-F238E27FC236}">
                  <a16:creationId xmlns:a16="http://schemas.microsoft.com/office/drawing/2014/main" id="{CEE394A2-CC76-48CB-97B1-F1EF665F304A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0" name="Arc 829">
              <a:extLst>
                <a:ext uri="{FF2B5EF4-FFF2-40B4-BE49-F238E27FC236}">
                  <a16:creationId xmlns:a16="http://schemas.microsoft.com/office/drawing/2014/main" id="{8528AD35-5A3C-4EDE-9C2A-98A66080058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1" name="Arc 830">
              <a:extLst>
                <a:ext uri="{FF2B5EF4-FFF2-40B4-BE49-F238E27FC236}">
                  <a16:creationId xmlns:a16="http://schemas.microsoft.com/office/drawing/2014/main" id="{5F8D35C2-E733-4097-8C1A-2C9C6458CCF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32" name="Group 831">
              <a:extLst>
                <a:ext uri="{FF2B5EF4-FFF2-40B4-BE49-F238E27FC236}">
                  <a16:creationId xmlns:a16="http://schemas.microsoft.com/office/drawing/2014/main" id="{B3A12C68-E4B2-4D67-A56A-639D39C8303C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41" name="Straight Connector 840">
                <a:extLst>
                  <a:ext uri="{FF2B5EF4-FFF2-40B4-BE49-F238E27FC236}">
                    <a16:creationId xmlns:a16="http://schemas.microsoft.com/office/drawing/2014/main" id="{E491FEA3-B1F3-4768-95FC-92B291D8ED2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2" name="Straight Connector 841">
                <a:extLst>
                  <a:ext uri="{FF2B5EF4-FFF2-40B4-BE49-F238E27FC236}">
                    <a16:creationId xmlns:a16="http://schemas.microsoft.com/office/drawing/2014/main" id="{D7AF9129-F893-4C90-867A-852C62E10CE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3" name="Straight Connector 842">
                <a:extLst>
                  <a:ext uri="{FF2B5EF4-FFF2-40B4-BE49-F238E27FC236}">
                    <a16:creationId xmlns:a16="http://schemas.microsoft.com/office/drawing/2014/main" id="{6B945468-1212-46FF-976F-ADC2AA99229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33" name="Arc 832">
              <a:extLst>
                <a:ext uri="{FF2B5EF4-FFF2-40B4-BE49-F238E27FC236}">
                  <a16:creationId xmlns:a16="http://schemas.microsoft.com/office/drawing/2014/main" id="{33C82EF7-04E0-4709-9914-23EE26AAB82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4" name="Arc 833">
              <a:extLst>
                <a:ext uri="{FF2B5EF4-FFF2-40B4-BE49-F238E27FC236}">
                  <a16:creationId xmlns:a16="http://schemas.microsoft.com/office/drawing/2014/main" id="{C7ED5387-36B3-431A-8F3E-23EB5DA492B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5" name="Arc 834">
              <a:extLst>
                <a:ext uri="{FF2B5EF4-FFF2-40B4-BE49-F238E27FC236}">
                  <a16:creationId xmlns:a16="http://schemas.microsoft.com/office/drawing/2014/main" id="{110911CD-DE9A-4800-9B55-F91D829E156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36" name="Straight Connector 835">
              <a:extLst>
                <a:ext uri="{FF2B5EF4-FFF2-40B4-BE49-F238E27FC236}">
                  <a16:creationId xmlns:a16="http://schemas.microsoft.com/office/drawing/2014/main" id="{4EBE3B61-9C45-4C7E-8116-37CC1B2F044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7" name="Arc 836">
              <a:extLst>
                <a:ext uri="{FF2B5EF4-FFF2-40B4-BE49-F238E27FC236}">
                  <a16:creationId xmlns:a16="http://schemas.microsoft.com/office/drawing/2014/main" id="{7DB3B2E5-8F64-4180-82DD-FFC86C80FA0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38" name="Straight Connector 837">
              <a:extLst>
                <a:ext uri="{FF2B5EF4-FFF2-40B4-BE49-F238E27FC236}">
                  <a16:creationId xmlns:a16="http://schemas.microsoft.com/office/drawing/2014/main" id="{1B3A4B83-C95B-484F-8636-CDA3C7AE652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" name="Straight Connector 838">
              <a:extLst>
                <a:ext uri="{FF2B5EF4-FFF2-40B4-BE49-F238E27FC236}">
                  <a16:creationId xmlns:a16="http://schemas.microsoft.com/office/drawing/2014/main" id="{C75652A2-4B56-44E6-BCA2-C447260BFF2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0" name="Arc 839">
              <a:extLst>
                <a:ext uri="{FF2B5EF4-FFF2-40B4-BE49-F238E27FC236}">
                  <a16:creationId xmlns:a16="http://schemas.microsoft.com/office/drawing/2014/main" id="{1FA6243E-7A5F-4476-AFBA-E7831BB56BB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44" name="Group 843">
            <a:extLst>
              <a:ext uri="{FF2B5EF4-FFF2-40B4-BE49-F238E27FC236}">
                <a16:creationId xmlns:a16="http://schemas.microsoft.com/office/drawing/2014/main" id="{9EEE8C56-C114-4ECE-98CA-0BEA82B9146B}"/>
              </a:ext>
            </a:extLst>
          </p:cNvPr>
          <p:cNvGrpSpPr/>
          <p:nvPr/>
        </p:nvGrpSpPr>
        <p:grpSpPr>
          <a:xfrm>
            <a:off x="2249971" y="-115336"/>
            <a:ext cx="538068" cy="503852"/>
            <a:chOff x="3455435" y="-1017023"/>
            <a:chExt cx="8222756" cy="7868191"/>
          </a:xfrm>
        </p:grpSpPr>
        <p:sp>
          <p:nvSpPr>
            <p:cNvPr id="845" name="Arc 844">
              <a:extLst>
                <a:ext uri="{FF2B5EF4-FFF2-40B4-BE49-F238E27FC236}">
                  <a16:creationId xmlns:a16="http://schemas.microsoft.com/office/drawing/2014/main" id="{45ADB971-3B84-4565-BA23-FAFC34DD8F6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6" name="Arc 845">
              <a:extLst>
                <a:ext uri="{FF2B5EF4-FFF2-40B4-BE49-F238E27FC236}">
                  <a16:creationId xmlns:a16="http://schemas.microsoft.com/office/drawing/2014/main" id="{BE054E44-5280-4CFE-9291-141766F8E84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7" name="Arc 846">
              <a:extLst>
                <a:ext uri="{FF2B5EF4-FFF2-40B4-BE49-F238E27FC236}">
                  <a16:creationId xmlns:a16="http://schemas.microsoft.com/office/drawing/2014/main" id="{AD3BAE5D-8ABC-40C2-BAAB-5AE23CADF92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8" name="Arc 847">
              <a:extLst>
                <a:ext uri="{FF2B5EF4-FFF2-40B4-BE49-F238E27FC236}">
                  <a16:creationId xmlns:a16="http://schemas.microsoft.com/office/drawing/2014/main" id="{ABCE6CEB-BDA2-47D7-8D4A-23CB4861C40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49" name="Group 848">
              <a:extLst>
                <a:ext uri="{FF2B5EF4-FFF2-40B4-BE49-F238E27FC236}">
                  <a16:creationId xmlns:a16="http://schemas.microsoft.com/office/drawing/2014/main" id="{8DB79082-2248-4B36-914D-F7A19004E8F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58" name="Straight Connector 857">
                <a:extLst>
                  <a:ext uri="{FF2B5EF4-FFF2-40B4-BE49-F238E27FC236}">
                    <a16:creationId xmlns:a16="http://schemas.microsoft.com/office/drawing/2014/main" id="{46565423-8248-40F0-B18A-E28B8C89105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9" name="Straight Connector 858">
                <a:extLst>
                  <a:ext uri="{FF2B5EF4-FFF2-40B4-BE49-F238E27FC236}">
                    <a16:creationId xmlns:a16="http://schemas.microsoft.com/office/drawing/2014/main" id="{EA0D2E5D-AE33-44AF-8950-2D6E52E4FC1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0" name="Straight Connector 859">
                <a:extLst>
                  <a:ext uri="{FF2B5EF4-FFF2-40B4-BE49-F238E27FC236}">
                    <a16:creationId xmlns:a16="http://schemas.microsoft.com/office/drawing/2014/main" id="{013490BD-D2DB-468A-A680-4ABF2C234EC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50" name="Arc 849">
              <a:extLst>
                <a:ext uri="{FF2B5EF4-FFF2-40B4-BE49-F238E27FC236}">
                  <a16:creationId xmlns:a16="http://schemas.microsoft.com/office/drawing/2014/main" id="{D94020FA-F6DA-4399-A203-0FFF1F271E3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1" name="Arc 850">
              <a:extLst>
                <a:ext uri="{FF2B5EF4-FFF2-40B4-BE49-F238E27FC236}">
                  <a16:creationId xmlns:a16="http://schemas.microsoft.com/office/drawing/2014/main" id="{B1C04279-B58F-4C87-877B-88AC7797BA1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2" name="Arc 851">
              <a:extLst>
                <a:ext uri="{FF2B5EF4-FFF2-40B4-BE49-F238E27FC236}">
                  <a16:creationId xmlns:a16="http://schemas.microsoft.com/office/drawing/2014/main" id="{A396454C-5599-4B8E-875B-82D0D6EC2C7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53" name="Straight Connector 852">
              <a:extLst>
                <a:ext uri="{FF2B5EF4-FFF2-40B4-BE49-F238E27FC236}">
                  <a16:creationId xmlns:a16="http://schemas.microsoft.com/office/drawing/2014/main" id="{35131A17-AC92-48EA-B7B1-D528C3CC8A2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4" name="Arc 853">
              <a:extLst>
                <a:ext uri="{FF2B5EF4-FFF2-40B4-BE49-F238E27FC236}">
                  <a16:creationId xmlns:a16="http://schemas.microsoft.com/office/drawing/2014/main" id="{C1BF343C-E464-402B-AA69-4E27B9DC7D8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55" name="Straight Connector 854">
              <a:extLst>
                <a:ext uri="{FF2B5EF4-FFF2-40B4-BE49-F238E27FC236}">
                  <a16:creationId xmlns:a16="http://schemas.microsoft.com/office/drawing/2014/main" id="{DC00C657-6E69-476D-8D60-BA4701D7E0D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6" name="Straight Connector 855">
              <a:extLst>
                <a:ext uri="{FF2B5EF4-FFF2-40B4-BE49-F238E27FC236}">
                  <a16:creationId xmlns:a16="http://schemas.microsoft.com/office/drawing/2014/main" id="{6BA02180-3DB5-41AC-A977-8F8F2F13B9C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7" name="Arc 856">
              <a:extLst>
                <a:ext uri="{FF2B5EF4-FFF2-40B4-BE49-F238E27FC236}">
                  <a16:creationId xmlns:a16="http://schemas.microsoft.com/office/drawing/2014/main" id="{1AFC7685-156B-44F1-94DE-86DE84FC501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61" name="Group 860">
            <a:extLst>
              <a:ext uri="{FF2B5EF4-FFF2-40B4-BE49-F238E27FC236}">
                <a16:creationId xmlns:a16="http://schemas.microsoft.com/office/drawing/2014/main" id="{DF5474EA-7300-4556-9CBA-D2455EFAEC44}"/>
              </a:ext>
            </a:extLst>
          </p:cNvPr>
          <p:cNvGrpSpPr/>
          <p:nvPr/>
        </p:nvGrpSpPr>
        <p:grpSpPr>
          <a:xfrm>
            <a:off x="2643671" y="-115336"/>
            <a:ext cx="538068" cy="503852"/>
            <a:chOff x="3455435" y="-1017023"/>
            <a:chExt cx="8222756" cy="7868191"/>
          </a:xfrm>
        </p:grpSpPr>
        <p:sp>
          <p:nvSpPr>
            <p:cNvPr id="862" name="Arc 861">
              <a:extLst>
                <a:ext uri="{FF2B5EF4-FFF2-40B4-BE49-F238E27FC236}">
                  <a16:creationId xmlns:a16="http://schemas.microsoft.com/office/drawing/2014/main" id="{3125F18B-FC0D-4169-978D-E507F0D9761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3" name="Arc 862">
              <a:extLst>
                <a:ext uri="{FF2B5EF4-FFF2-40B4-BE49-F238E27FC236}">
                  <a16:creationId xmlns:a16="http://schemas.microsoft.com/office/drawing/2014/main" id="{C0D6463F-5411-439B-9B1A-2D0C415AADC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4" name="Arc 863">
              <a:extLst>
                <a:ext uri="{FF2B5EF4-FFF2-40B4-BE49-F238E27FC236}">
                  <a16:creationId xmlns:a16="http://schemas.microsoft.com/office/drawing/2014/main" id="{A9BA4CAA-1637-4474-BFB3-6AAAE9F2527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5" name="Arc 864">
              <a:extLst>
                <a:ext uri="{FF2B5EF4-FFF2-40B4-BE49-F238E27FC236}">
                  <a16:creationId xmlns:a16="http://schemas.microsoft.com/office/drawing/2014/main" id="{F56F3E30-D712-41F5-B3C2-CB8CB804170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66" name="Group 865">
              <a:extLst>
                <a:ext uri="{FF2B5EF4-FFF2-40B4-BE49-F238E27FC236}">
                  <a16:creationId xmlns:a16="http://schemas.microsoft.com/office/drawing/2014/main" id="{10DCA7DB-2F33-49DF-B81E-0B60C1520AF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75" name="Straight Connector 874">
                <a:extLst>
                  <a:ext uri="{FF2B5EF4-FFF2-40B4-BE49-F238E27FC236}">
                    <a16:creationId xmlns:a16="http://schemas.microsoft.com/office/drawing/2014/main" id="{CF382D32-DEDA-4122-8EEF-78834B24822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6" name="Straight Connector 875">
                <a:extLst>
                  <a:ext uri="{FF2B5EF4-FFF2-40B4-BE49-F238E27FC236}">
                    <a16:creationId xmlns:a16="http://schemas.microsoft.com/office/drawing/2014/main" id="{5ED5DA65-7CB0-4484-8C7C-7F85C95CDA7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7" name="Straight Connector 876">
                <a:extLst>
                  <a:ext uri="{FF2B5EF4-FFF2-40B4-BE49-F238E27FC236}">
                    <a16:creationId xmlns:a16="http://schemas.microsoft.com/office/drawing/2014/main" id="{0B32FCDB-8E79-4429-A8C9-D7B32623931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67" name="Arc 866">
              <a:extLst>
                <a:ext uri="{FF2B5EF4-FFF2-40B4-BE49-F238E27FC236}">
                  <a16:creationId xmlns:a16="http://schemas.microsoft.com/office/drawing/2014/main" id="{C5A6232F-1D4E-45F2-A84F-160E1877D03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8" name="Arc 867">
              <a:extLst>
                <a:ext uri="{FF2B5EF4-FFF2-40B4-BE49-F238E27FC236}">
                  <a16:creationId xmlns:a16="http://schemas.microsoft.com/office/drawing/2014/main" id="{D1761404-BACD-452B-9A5D-97BB30B7D98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9" name="Arc 868">
              <a:extLst>
                <a:ext uri="{FF2B5EF4-FFF2-40B4-BE49-F238E27FC236}">
                  <a16:creationId xmlns:a16="http://schemas.microsoft.com/office/drawing/2014/main" id="{240620B9-51FF-4C04-8CF1-D8C6490CFFA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70" name="Straight Connector 869">
              <a:extLst>
                <a:ext uri="{FF2B5EF4-FFF2-40B4-BE49-F238E27FC236}">
                  <a16:creationId xmlns:a16="http://schemas.microsoft.com/office/drawing/2014/main" id="{FAA817A4-A703-4A38-A11B-476991A9E48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1" name="Arc 870">
              <a:extLst>
                <a:ext uri="{FF2B5EF4-FFF2-40B4-BE49-F238E27FC236}">
                  <a16:creationId xmlns:a16="http://schemas.microsoft.com/office/drawing/2014/main" id="{4EBB077F-C36F-4A02-9FEE-F8005697E55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72" name="Straight Connector 871">
              <a:extLst>
                <a:ext uri="{FF2B5EF4-FFF2-40B4-BE49-F238E27FC236}">
                  <a16:creationId xmlns:a16="http://schemas.microsoft.com/office/drawing/2014/main" id="{8F0528E0-0622-4D7E-9799-27D7B5F68F1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3" name="Straight Connector 872">
              <a:extLst>
                <a:ext uri="{FF2B5EF4-FFF2-40B4-BE49-F238E27FC236}">
                  <a16:creationId xmlns:a16="http://schemas.microsoft.com/office/drawing/2014/main" id="{615AC523-6D48-4F55-B60C-DE22F6F5D03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4" name="Arc 873">
              <a:extLst>
                <a:ext uri="{FF2B5EF4-FFF2-40B4-BE49-F238E27FC236}">
                  <a16:creationId xmlns:a16="http://schemas.microsoft.com/office/drawing/2014/main" id="{A26B8990-7931-4267-B999-A5595345779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78" name="Group 877">
            <a:extLst>
              <a:ext uri="{FF2B5EF4-FFF2-40B4-BE49-F238E27FC236}">
                <a16:creationId xmlns:a16="http://schemas.microsoft.com/office/drawing/2014/main" id="{2A38A19F-9483-41DB-8016-65BCD2A4065B}"/>
              </a:ext>
            </a:extLst>
          </p:cNvPr>
          <p:cNvGrpSpPr/>
          <p:nvPr/>
        </p:nvGrpSpPr>
        <p:grpSpPr>
          <a:xfrm>
            <a:off x="3037371" y="-115336"/>
            <a:ext cx="538068" cy="503852"/>
            <a:chOff x="3455435" y="-1017023"/>
            <a:chExt cx="8222756" cy="7868191"/>
          </a:xfrm>
        </p:grpSpPr>
        <p:sp>
          <p:nvSpPr>
            <p:cNvPr id="879" name="Arc 878">
              <a:extLst>
                <a:ext uri="{FF2B5EF4-FFF2-40B4-BE49-F238E27FC236}">
                  <a16:creationId xmlns:a16="http://schemas.microsoft.com/office/drawing/2014/main" id="{340D43ED-5AC8-490A-BA3F-A085BE8C30B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0" name="Arc 879">
              <a:extLst>
                <a:ext uri="{FF2B5EF4-FFF2-40B4-BE49-F238E27FC236}">
                  <a16:creationId xmlns:a16="http://schemas.microsoft.com/office/drawing/2014/main" id="{95DE2071-07B5-4537-9B2C-A307A89F9E0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1" name="Arc 880">
              <a:extLst>
                <a:ext uri="{FF2B5EF4-FFF2-40B4-BE49-F238E27FC236}">
                  <a16:creationId xmlns:a16="http://schemas.microsoft.com/office/drawing/2014/main" id="{9B7AEC2C-7A19-49ED-A62C-9F742177032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2" name="Arc 881">
              <a:extLst>
                <a:ext uri="{FF2B5EF4-FFF2-40B4-BE49-F238E27FC236}">
                  <a16:creationId xmlns:a16="http://schemas.microsoft.com/office/drawing/2014/main" id="{BF65C14A-B6D9-4EEC-9BA4-C21F8377C0A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83" name="Group 882">
              <a:extLst>
                <a:ext uri="{FF2B5EF4-FFF2-40B4-BE49-F238E27FC236}">
                  <a16:creationId xmlns:a16="http://schemas.microsoft.com/office/drawing/2014/main" id="{08F97C56-3772-4F95-85CD-A21B6197FEA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92" name="Straight Connector 891">
                <a:extLst>
                  <a:ext uri="{FF2B5EF4-FFF2-40B4-BE49-F238E27FC236}">
                    <a16:creationId xmlns:a16="http://schemas.microsoft.com/office/drawing/2014/main" id="{76839C1B-24DE-4B9A-9205-12A91A2ED44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3" name="Straight Connector 892">
                <a:extLst>
                  <a:ext uri="{FF2B5EF4-FFF2-40B4-BE49-F238E27FC236}">
                    <a16:creationId xmlns:a16="http://schemas.microsoft.com/office/drawing/2014/main" id="{0A7CEB1E-825B-4ECC-8D34-63AA7DC440D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4" name="Straight Connector 893">
                <a:extLst>
                  <a:ext uri="{FF2B5EF4-FFF2-40B4-BE49-F238E27FC236}">
                    <a16:creationId xmlns:a16="http://schemas.microsoft.com/office/drawing/2014/main" id="{727B3BCC-FA8E-4045-9D10-E68FC98528D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84" name="Arc 883">
              <a:extLst>
                <a:ext uri="{FF2B5EF4-FFF2-40B4-BE49-F238E27FC236}">
                  <a16:creationId xmlns:a16="http://schemas.microsoft.com/office/drawing/2014/main" id="{A25717B7-A768-4655-88F1-9F8B776F63C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5" name="Arc 884">
              <a:extLst>
                <a:ext uri="{FF2B5EF4-FFF2-40B4-BE49-F238E27FC236}">
                  <a16:creationId xmlns:a16="http://schemas.microsoft.com/office/drawing/2014/main" id="{570C1173-0D4E-4D5A-A75D-9FD9A284139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6" name="Arc 885">
              <a:extLst>
                <a:ext uri="{FF2B5EF4-FFF2-40B4-BE49-F238E27FC236}">
                  <a16:creationId xmlns:a16="http://schemas.microsoft.com/office/drawing/2014/main" id="{289A2EBE-A22D-4405-A7C8-7E3D5B8D950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87" name="Straight Connector 886">
              <a:extLst>
                <a:ext uri="{FF2B5EF4-FFF2-40B4-BE49-F238E27FC236}">
                  <a16:creationId xmlns:a16="http://schemas.microsoft.com/office/drawing/2014/main" id="{B33B1EC2-9699-41B4-9C0B-C4710AC0C96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88" name="Arc 887">
              <a:extLst>
                <a:ext uri="{FF2B5EF4-FFF2-40B4-BE49-F238E27FC236}">
                  <a16:creationId xmlns:a16="http://schemas.microsoft.com/office/drawing/2014/main" id="{A4778384-3EEE-4A3D-8547-B53C2BCE132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89" name="Straight Connector 888">
              <a:extLst>
                <a:ext uri="{FF2B5EF4-FFF2-40B4-BE49-F238E27FC236}">
                  <a16:creationId xmlns:a16="http://schemas.microsoft.com/office/drawing/2014/main" id="{F9EC4539-FF16-4C05-A482-802FBF1992D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0" name="Straight Connector 889">
              <a:extLst>
                <a:ext uri="{FF2B5EF4-FFF2-40B4-BE49-F238E27FC236}">
                  <a16:creationId xmlns:a16="http://schemas.microsoft.com/office/drawing/2014/main" id="{3A95ADE3-6DF2-4501-9C60-9A02817D470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1" name="Arc 890">
              <a:extLst>
                <a:ext uri="{FF2B5EF4-FFF2-40B4-BE49-F238E27FC236}">
                  <a16:creationId xmlns:a16="http://schemas.microsoft.com/office/drawing/2014/main" id="{DE4953B0-0F3E-4571-AEF1-C295CDD9055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5" name="Group 894">
            <a:extLst>
              <a:ext uri="{FF2B5EF4-FFF2-40B4-BE49-F238E27FC236}">
                <a16:creationId xmlns:a16="http://schemas.microsoft.com/office/drawing/2014/main" id="{4CFDF6DE-3590-440A-9D18-9263377ADB75}"/>
              </a:ext>
            </a:extLst>
          </p:cNvPr>
          <p:cNvGrpSpPr/>
          <p:nvPr/>
        </p:nvGrpSpPr>
        <p:grpSpPr>
          <a:xfrm>
            <a:off x="3410856" y="-115336"/>
            <a:ext cx="538068" cy="503852"/>
            <a:chOff x="3455435" y="-1017023"/>
            <a:chExt cx="8222756" cy="7868191"/>
          </a:xfrm>
        </p:grpSpPr>
        <p:sp>
          <p:nvSpPr>
            <p:cNvPr id="896" name="Arc 895">
              <a:extLst>
                <a:ext uri="{FF2B5EF4-FFF2-40B4-BE49-F238E27FC236}">
                  <a16:creationId xmlns:a16="http://schemas.microsoft.com/office/drawing/2014/main" id="{97B6033F-12B2-44A3-BBEE-8FEEE86265E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7" name="Arc 896">
              <a:extLst>
                <a:ext uri="{FF2B5EF4-FFF2-40B4-BE49-F238E27FC236}">
                  <a16:creationId xmlns:a16="http://schemas.microsoft.com/office/drawing/2014/main" id="{46055C75-5F01-47FD-8F1A-1A6DAD11D55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8" name="Arc 897">
              <a:extLst>
                <a:ext uri="{FF2B5EF4-FFF2-40B4-BE49-F238E27FC236}">
                  <a16:creationId xmlns:a16="http://schemas.microsoft.com/office/drawing/2014/main" id="{F2FE7306-49C3-4677-87FD-3D4D47D8A6E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9" name="Arc 898">
              <a:extLst>
                <a:ext uri="{FF2B5EF4-FFF2-40B4-BE49-F238E27FC236}">
                  <a16:creationId xmlns:a16="http://schemas.microsoft.com/office/drawing/2014/main" id="{44879912-10B0-460F-AB0A-BB24BBD7AC7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8A960C3F-391A-490E-92D2-FE30165A9F9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09" name="Straight Connector 908">
                <a:extLst>
                  <a:ext uri="{FF2B5EF4-FFF2-40B4-BE49-F238E27FC236}">
                    <a16:creationId xmlns:a16="http://schemas.microsoft.com/office/drawing/2014/main" id="{B8A59FDA-9FB8-4400-8D27-02009BA9520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0" name="Straight Connector 909">
                <a:extLst>
                  <a:ext uri="{FF2B5EF4-FFF2-40B4-BE49-F238E27FC236}">
                    <a16:creationId xmlns:a16="http://schemas.microsoft.com/office/drawing/2014/main" id="{BF27D80A-F308-4A08-AA4E-2B74748523F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1" name="Straight Connector 910">
                <a:extLst>
                  <a:ext uri="{FF2B5EF4-FFF2-40B4-BE49-F238E27FC236}">
                    <a16:creationId xmlns:a16="http://schemas.microsoft.com/office/drawing/2014/main" id="{7AA7D67E-3873-4782-88F6-AC60E5FF02E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01" name="Arc 900">
              <a:extLst>
                <a:ext uri="{FF2B5EF4-FFF2-40B4-BE49-F238E27FC236}">
                  <a16:creationId xmlns:a16="http://schemas.microsoft.com/office/drawing/2014/main" id="{E2D828A4-9CFB-48B1-B4E7-404E817E7AB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2" name="Arc 901">
              <a:extLst>
                <a:ext uri="{FF2B5EF4-FFF2-40B4-BE49-F238E27FC236}">
                  <a16:creationId xmlns:a16="http://schemas.microsoft.com/office/drawing/2014/main" id="{0C076424-4B04-46A2-AC70-47EA256555E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3" name="Arc 902">
              <a:extLst>
                <a:ext uri="{FF2B5EF4-FFF2-40B4-BE49-F238E27FC236}">
                  <a16:creationId xmlns:a16="http://schemas.microsoft.com/office/drawing/2014/main" id="{9E7007A4-2B7B-4370-B960-33F5545FF68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04" name="Straight Connector 903">
              <a:extLst>
                <a:ext uri="{FF2B5EF4-FFF2-40B4-BE49-F238E27FC236}">
                  <a16:creationId xmlns:a16="http://schemas.microsoft.com/office/drawing/2014/main" id="{FF1A806C-2F3F-4CF2-84D3-EE58C901E26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5" name="Arc 904">
              <a:extLst>
                <a:ext uri="{FF2B5EF4-FFF2-40B4-BE49-F238E27FC236}">
                  <a16:creationId xmlns:a16="http://schemas.microsoft.com/office/drawing/2014/main" id="{90585C24-4CA7-48C6-9670-B3257EE16AD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06" name="Straight Connector 905">
              <a:extLst>
                <a:ext uri="{FF2B5EF4-FFF2-40B4-BE49-F238E27FC236}">
                  <a16:creationId xmlns:a16="http://schemas.microsoft.com/office/drawing/2014/main" id="{D328DD84-2255-4C87-87ED-86FD66CDA8A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7" name="Straight Connector 906">
              <a:extLst>
                <a:ext uri="{FF2B5EF4-FFF2-40B4-BE49-F238E27FC236}">
                  <a16:creationId xmlns:a16="http://schemas.microsoft.com/office/drawing/2014/main" id="{3F3A4ECB-238E-4149-B555-012784FBD42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8" name="Arc 907">
              <a:extLst>
                <a:ext uri="{FF2B5EF4-FFF2-40B4-BE49-F238E27FC236}">
                  <a16:creationId xmlns:a16="http://schemas.microsoft.com/office/drawing/2014/main" id="{F97FB610-587E-47FF-842B-8D13CE5300B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12" name="Group 911">
            <a:extLst>
              <a:ext uri="{FF2B5EF4-FFF2-40B4-BE49-F238E27FC236}">
                <a16:creationId xmlns:a16="http://schemas.microsoft.com/office/drawing/2014/main" id="{BDD8C874-6F92-4B91-9B9D-85C8668ABDD2}"/>
              </a:ext>
            </a:extLst>
          </p:cNvPr>
          <p:cNvGrpSpPr/>
          <p:nvPr/>
        </p:nvGrpSpPr>
        <p:grpSpPr>
          <a:xfrm>
            <a:off x="3787447" y="-115336"/>
            <a:ext cx="538068" cy="503852"/>
            <a:chOff x="3455435" y="-1017023"/>
            <a:chExt cx="8222756" cy="7868191"/>
          </a:xfrm>
        </p:grpSpPr>
        <p:sp>
          <p:nvSpPr>
            <p:cNvPr id="913" name="Arc 912">
              <a:extLst>
                <a:ext uri="{FF2B5EF4-FFF2-40B4-BE49-F238E27FC236}">
                  <a16:creationId xmlns:a16="http://schemas.microsoft.com/office/drawing/2014/main" id="{83B2FC8D-9D6A-4104-96D2-264A3BF7894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4" name="Arc 913">
              <a:extLst>
                <a:ext uri="{FF2B5EF4-FFF2-40B4-BE49-F238E27FC236}">
                  <a16:creationId xmlns:a16="http://schemas.microsoft.com/office/drawing/2014/main" id="{E2242181-C4DB-421D-A1EC-48704FD26D2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5" name="Arc 914">
              <a:extLst>
                <a:ext uri="{FF2B5EF4-FFF2-40B4-BE49-F238E27FC236}">
                  <a16:creationId xmlns:a16="http://schemas.microsoft.com/office/drawing/2014/main" id="{77713C5F-845E-4D4A-968E-BE70C156961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6" name="Arc 915">
              <a:extLst>
                <a:ext uri="{FF2B5EF4-FFF2-40B4-BE49-F238E27FC236}">
                  <a16:creationId xmlns:a16="http://schemas.microsoft.com/office/drawing/2014/main" id="{65E17336-AEA9-4F69-AC06-B0CCA0E81E2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17" name="Group 916">
              <a:extLst>
                <a:ext uri="{FF2B5EF4-FFF2-40B4-BE49-F238E27FC236}">
                  <a16:creationId xmlns:a16="http://schemas.microsoft.com/office/drawing/2014/main" id="{855B7DAB-4822-4C4D-9EC9-EDD2254A523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26" name="Straight Connector 925">
                <a:extLst>
                  <a:ext uri="{FF2B5EF4-FFF2-40B4-BE49-F238E27FC236}">
                    <a16:creationId xmlns:a16="http://schemas.microsoft.com/office/drawing/2014/main" id="{955F42BB-DA1B-4989-8B0C-87D3BFF34E5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7" name="Straight Connector 926">
                <a:extLst>
                  <a:ext uri="{FF2B5EF4-FFF2-40B4-BE49-F238E27FC236}">
                    <a16:creationId xmlns:a16="http://schemas.microsoft.com/office/drawing/2014/main" id="{04163E80-B5A2-4241-8061-6B83AD386A2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8" name="Straight Connector 927">
                <a:extLst>
                  <a:ext uri="{FF2B5EF4-FFF2-40B4-BE49-F238E27FC236}">
                    <a16:creationId xmlns:a16="http://schemas.microsoft.com/office/drawing/2014/main" id="{79542B8A-211A-4E90-9DDC-BD57542B927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18" name="Arc 917">
              <a:extLst>
                <a:ext uri="{FF2B5EF4-FFF2-40B4-BE49-F238E27FC236}">
                  <a16:creationId xmlns:a16="http://schemas.microsoft.com/office/drawing/2014/main" id="{F3BFF9D3-82AD-42DA-896D-980008E002E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9" name="Arc 918">
              <a:extLst>
                <a:ext uri="{FF2B5EF4-FFF2-40B4-BE49-F238E27FC236}">
                  <a16:creationId xmlns:a16="http://schemas.microsoft.com/office/drawing/2014/main" id="{0DB8B43F-877D-421A-A7F1-5F3BFFCD204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20" name="Arc 919">
              <a:extLst>
                <a:ext uri="{FF2B5EF4-FFF2-40B4-BE49-F238E27FC236}">
                  <a16:creationId xmlns:a16="http://schemas.microsoft.com/office/drawing/2014/main" id="{5D84CD22-121E-4E0D-B36F-47E702C8708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21" name="Straight Connector 920">
              <a:extLst>
                <a:ext uri="{FF2B5EF4-FFF2-40B4-BE49-F238E27FC236}">
                  <a16:creationId xmlns:a16="http://schemas.microsoft.com/office/drawing/2014/main" id="{41D0C68A-6607-4C70-A765-B7638DB0AA4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2" name="Arc 921">
              <a:extLst>
                <a:ext uri="{FF2B5EF4-FFF2-40B4-BE49-F238E27FC236}">
                  <a16:creationId xmlns:a16="http://schemas.microsoft.com/office/drawing/2014/main" id="{C529B11F-2D64-4B7A-97F8-779C246AE49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23" name="Straight Connector 922">
              <a:extLst>
                <a:ext uri="{FF2B5EF4-FFF2-40B4-BE49-F238E27FC236}">
                  <a16:creationId xmlns:a16="http://schemas.microsoft.com/office/drawing/2014/main" id="{7E7CFF4E-E8DC-41E5-9058-CC4C6A2FA62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4" name="Straight Connector 923">
              <a:extLst>
                <a:ext uri="{FF2B5EF4-FFF2-40B4-BE49-F238E27FC236}">
                  <a16:creationId xmlns:a16="http://schemas.microsoft.com/office/drawing/2014/main" id="{FF03AC5D-066E-4AB9-9F55-17EA6A5325E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5" name="Arc 924">
              <a:extLst>
                <a:ext uri="{FF2B5EF4-FFF2-40B4-BE49-F238E27FC236}">
                  <a16:creationId xmlns:a16="http://schemas.microsoft.com/office/drawing/2014/main" id="{055B035B-198E-4ADE-86BB-F9002CCC147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29" name="Group 928">
            <a:extLst>
              <a:ext uri="{FF2B5EF4-FFF2-40B4-BE49-F238E27FC236}">
                <a16:creationId xmlns:a16="http://schemas.microsoft.com/office/drawing/2014/main" id="{328DABEB-5F64-46B1-A506-3493126CDA65}"/>
              </a:ext>
            </a:extLst>
          </p:cNvPr>
          <p:cNvGrpSpPr/>
          <p:nvPr/>
        </p:nvGrpSpPr>
        <p:grpSpPr>
          <a:xfrm>
            <a:off x="4218471" y="-115336"/>
            <a:ext cx="538068" cy="503852"/>
            <a:chOff x="3455435" y="-1017023"/>
            <a:chExt cx="8222756" cy="7868191"/>
          </a:xfrm>
        </p:grpSpPr>
        <p:sp>
          <p:nvSpPr>
            <p:cNvPr id="930" name="Arc 929">
              <a:extLst>
                <a:ext uri="{FF2B5EF4-FFF2-40B4-BE49-F238E27FC236}">
                  <a16:creationId xmlns:a16="http://schemas.microsoft.com/office/drawing/2014/main" id="{4CA75AEA-C257-40DE-B716-13626048F06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1" name="Arc 930">
              <a:extLst>
                <a:ext uri="{FF2B5EF4-FFF2-40B4-BE49-F238E27FC236}">
                  <a16:creationId xmlns:a16="http://schemas.microsoft.com/office/drawing/2014/main" id="{BF8273A2-DFCC-41A3-8387-D96B9317F2C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2" name="Arc 931">
              <a:extLst>
                <a:ext uri="{FF2B5EF4-FFF2-40B4-BE49-F238E27FC236}">
                  <a16:creationId xmlns:a16="http://schemas.microsoft.com/office/drawing/2014/main" id="{A19240C5-2583-4888-988C-F88E9F21483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3" name="Arc 932">
              <a:extLst>
                <a:ext uri="{FF2B5EF4-FFF2-40B4-BE49-F238E27FC236}">
                  <a16:creationId xmlns:a16="http://schemas.microsoft.com/office/drawing/2014/main" id="{59E6C8DD-1DD0-4198-A251-C872B344210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34" name="Group 933">
              <a:extLst>
                <a:ext uri="{FF2B5EF4-FFF2-40B4-BE49-F238E27FC236}">
                  <a16:creationId xmlns:a16="http://schemas.microsoft.com/office/drawing/2014/main" id="{F52B2B1B-C36C-4FD0-A99E-662F70EA826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43" name="Straight Connector 942">
                <a:extLst>
                  <a:ext uri="{FF2B5EF4-FFF2-40B4-BE49-F238E27FC236}">
                    <a16:creationId xmlns:a16="http://schemas.microsoft.com/office/drawing/2014/main" id="{2CD351A1-DD3F-4BC0-B1EB-63668870A9B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4" name="Straight Connector 943">
                <a:extLst>
                  <a:ext uri="{FF2B5EF4-FFF2-40B4-BE49-F238E27FC236}">
                    <a16:creationId xmlns:a16="http://schemas.microsoft.com/office/drawing/2014/main" id="{613DA394-690B-44E2-80D2-F91F6A2A8D8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5" name="Straight Connector 944">
                <a:extLst>
                  <a:ext uri="{FF2B5EF4-FFF2-40B4-BE49-F238E27FC236}">
                    <a16:creationId xmlns:a16="http://schemas.microsoft.com/office/drawing/2014/main" id="{6BEEC3AE-000A-4B63-9085-D364E6AE4FB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35" name="Arc 934">
              <a:extLst>
                <a:ext uri="{FF2B5EF4-FFF2-40B4-BE49-F238E27FC236}">
                  <a16:creationId xmlns:a16="http://schemas.microsoft.com/office/drawing/2014/main" id="{0D2CD76C-8B06-43B3-B49E-9E371206039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6" name="Arc 935">
              <a:extLst>
                <a:ext uri="{FF2B5EF4-FFF2-40B4-BE49-F238E27FC236}">
                  <a16:creationId xmlns:a16="http://schemas.microsoft.com/office/drawing/2014/main" id="{83CC237F-4642-459C-9EB8-3DD76426C0C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37" name="Arc 936">
              <a:extLst>
                <a:ext uri="{FF2B5EF4-FFF2-40B4-BE49-F238E27FC236}">
                  <a16:creationId xmlns:a16="http://schemas.microsoft.com/office/drawing/2014/main" id="{46235D9D-FE8F-4CB6-87B0-CF8E3A3EFDA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38" name="Straight Connector 937">
              <a:extLst>
                <a:ext uri="{FF2B5EF4-FFF2-40B4-BE49-F238E27FC236}">
                  <a16:creationId xmlns:a16="http://schemas.microsoft.com/office/drawing/2014/main" id="{E4A569C4-C097-4548-A5B7-A4EF3373690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9" name="Arc 938">
              <a:extLst>
                <a:ext uri="{FF2B5EF4-FFF2-40B4-BE49-F238E27FC236}">
                  <a16:creationId xmlns:a16="http://schemas.microsoft.com/office/drawing/2014/main" id="{F7E409FF-EF1D-4473-94CE-508AB5536BC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40" name="Straight Connector 939">
              <a:extLst>
                <a:ext uri="{FF2B5EF4-FFF2-40B4-BE49-F238E27FC236}">
                  <a16:creationId xmlns:a16="http://schemas.microsoft.com/office/drawing/2014/main" id="{674FCC92-7361-46F0-809F-652008A0737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1" name="Straight Connector 940">
              <a:extLst>
                <a:ext uri="{FF2B5EF4-FFF2-40B4-BE49-F238E27FC236}">
                  <a16:creationId xmlns:a16="http://schemas.microsoft.com/office/drawing/2014/main" id="{01C9ED48-6B42-4DD2-A287-87B2534A475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42" name="Arc 941">
              <a:extLst>
                <a:ext uri="{FF2B5EF4-FFF2-40B4-BE49-F238E27FC236}">
                  <a16:creationId xmlns:a16="http://schemas.microsoft.com/office/drawing/2014/main" id="{73968D1C-B276-4AF1-B8D5-A4D7186107A8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46" name="Group 945">
            <a:extLst>
              <a:ext uri="{FF2B5EF4-FFF2-40B4-BE49-F238E27FC236}">
                <a16:creationId xmlns:a16="http://schemas.microsoft.com/office/drawing/2014/main" id="{D223419C-7AD3-40B2-8AE6-CBF3EA3BC178}"/>
              </a:ext>
            </a:extLst>
          </p:cNvPr>
          <p:cNvGrpSpPr/>
          <p:nvPr/>
        </p:nvGrpSpPr>
        <p:grpSpPr>
          <a:xfrm>
            <a:off x="4612171" y="-115336"/>
            <a:ext cx="538068" cy="503852"/>
            <a:chOff x="3455435" y="-1017023"/>
            <a:chExt cx="8222756" cy="7868191"/>
          </a:xfrm>
        </p:grpSpPr>
        <p:sp>
          <p:nvSpPr>
            <p:cNvPr id="947" name="Arc 946">
              <a:extLst>
                <a:ext uri="{FF2B5EF4-FFF2-40B4-BE49-F238E27FC236}">
                  <a16:creationId xmlns:a16="http://schemas.microsoft.com/office/drawing/2014/main" id="{367C373F-7A73-4154-AF12-63CD4164D78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8" name="Arc 947">
              <a:extLst>
                <a:ext uri="{FF2B5EF4-FFF2-40B4-BE49-F238E27FC236}">
                  <a16:creationId xmlns:a16="http://schemas.microsoft.com/office/drawing/2014/main" id="{E1A9598C-3CDB-4882-B07C-6F685EAF7D1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9" name="Arc 948">
              <a:extLst>
                <a:ext uri="{FF2B5EF4-FFF2-40B4-BE49-F238E27FC236}">
                  <a16:creationId xmlns:a16="http://schemas.microsoft.com/office/drawing/2014/main" id="{CD6CD0FE-3ADC-4307-8307-2DBD226E30B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0" name="Arc 949">
              <a:extLst>
                <a:ext uri="{FF2B5EF4-FFF2-40B4-BE49-F238E27FC236}">
                  <a16:creationId xmlns:a16="http://schemas.microsoft.com/office/drawing/2014/main" id="{94326217-5354-434A-9701-4A54B9F8AF4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51" name="Group 950">
              <a:extLst>
                <a:ext uri="{FF2B5EF4-FFF2-40B4-BE49-F238E27FC236}">
                  <a16:creationId xmlns:a16="http://schemas.microsoft.com/office/drawing/2014/main" id="{5AF260EA-68A2-4190-9B10-86D43709393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60" name="Straight Connector 959">
                <a:extLst>
                  <a:ext uri="{FF2B5EF4-FFF2-40B4-BE49-F238E27FC236}">
                    <a16:creationId xmlns:a16="http://schemas.microsoft.com/office/drawing/2014/main" id="{1458424D-5E95-4A3A-9C53-D33F8450959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1" name="Straight Connector 960">
                <a:extLst>
                  <a:ext uri="{FF2B5EF4-FFF2-40B4-BE49-F238E27FC236}">
                    <a16:creationId xmlns:a16="http://schemas.microsoft.com/office/drawing/2014/main" id="{4B13DC76-483A-4575-9DF1-4CD1B404B43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2" name="Straight Connector 961">
                <a:extLst>
                  <a:ext uri="{FF2B5EF4-FFF2-40B4-BE49-F238E27FC236}">
                    <a16:creationId xmlns:a16="http://schemas.microsoft.com/office/drawing/2014/main" id="{F159EF09-C932-4A01-8F53-34D745F32C6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52" name="Arc 951">
              <a:extLst>
                <a:ext uri="{FF2B5EF4-FFF2-40B4-BE49-F238E27FC236}">
                  <a16:creationId xmlns:a16="http://schemas.microsoft.com/office/drawing/2014/main" id="{7928CA5D-06FD-47BF-B917-BC6E2B25DEF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3" name="Arc 952">
              <a:extLst>
                <a:ext uri="{FF2B5EF4-FFF2-40B4-BE49-F238E27FC236}">
                  <a16:creationId xmlns:a16="http://schemas.microsoft.com/office/drawing/2014/main" id="{A7EBD004-E8F1-4C38-80FD-215E54A31C4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54" name="Arc 953">
              <a:extLst>
                <a:ext uri="{FF2B5EF4-FFF2-40B4-BE49-F238E27FC236}">
                  <a16:creationId xmlns:a16="http://schemas.microsoft.com/office/drawing/2014/main" id="{15621D4C-E6ED-4242-8730-89B53E2202A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55" name="Straight Connector 954">
              <a:extLst>
                <a:ext uri="{FF2B5EF4-FFF2-40B4-BE49-F238E27FC236}">
                  <a16:creationId xmlns:a16="http://schemas.microsoft.com/office/drawing/2014/main" id="{78DDEAC0-1733-4B4F-AC3B-6F389B42D1B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6" name="Arc 955">
              <a:extLst>
                <a:ext uri="{FF2B5EF4-FFF2-40B4-BE49-F238E27FC236}">
                  <a16:creationId xmlns:a16="http://schemas.microsoft.com/office/drawing/2014/main" id="{D7D20F83-2118-47F9-B6C5-C5608D1D50D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57" name="Straight Connector 956">
              <a:extLst>
                <a:ext uri="{FF2B5EF4-FFF2-40B4-BE49-F238E27FC236}">
                  <a16:creationId xmlns:a16="http://schemas.microsoft.com/office/drawing/2014/main" id="{5E0EC934-7EEF-4F3A-A2B7-F996B15BC6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8" name="Straight Connector 957">
              <a:extLst>
                <a:ext uri="{FF2B5EF4-FFF2-40B4-BE49-F238E27FC236}">
                  <a16:creationId xmlns:a16="http://schemas.microsoft.com/office/drawing/2014/main" id="{5CA6ECF3-3941-40AF-A2A1-F5FB588D876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9" name="Arc 958">
              <a:extLst>
                <a:ext uri="{FF2B5EF4-FFF2-40B4-BE49-F238E27FC236}">
                  <a16:creationId xmlns:a16="http://schemas.microsoft.com/office/drawing/2014/main" id="{8E258B84-F665-4B81-AD4F-2CDDDFD9D2B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63" name="Group 962">
            <a:extLst>
              <a:ext uri="{FF2B5EF4-FFF2-40B4-BE49-F238E27FC236}">
                <a16:creationId xmlns:a16="http://schemas.microsoft.com/office/drawing/2014/main" id="{31F3CF27-C180-4569-9A00-92013FDA0D03}"/>
              </a:ext>
            </a:extLst>
          </p:cNvPr>
          <p:cNvGrpSpPr/>
          <p:nvPr/>
        </p:nvGrpSpPr>
        <p:grpSpPr>
          <a:xfrm>
            <a:off x="4994987" y="-115336"/>
            <a:ext cx="538068" cy="503852"/>
            <a:chOff x="3455435" y="-1017023"/>
            <a:chExt cx="8222756" cy="7868191"/>
          </a:xfrm>
        </p:grpSpPr>
        <p:sp>
          <p:nvSpPr>
            <p:cNvPr id="964" name="Arc 963">
              <a:extLst>
                <a:ext uri="{FF2B5EF4-FFF2-40B4-BE49-F238E27FC236}">
                  <a16:creationId xmlns:a16="http://schemas.microsoft.com/office/drawing/2014/main" id="{BA58C0BA-F610-445B-936E-6CCB1B89F40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5" name="Arc 964">
              <a:extLst>
                <a:ext uri="{FF2B5EF4-FFF2-40B4-BE49-F238E27FC236}">
                  <a16:creationId xmlns:a16="http://schemas.microsoft.com/office/drawing/2014/main" id="{D61F052B-9217-43AE-8E99-9E15265AF29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6" name="Arc 965">
              <a:extLst>
                <a:ext uri="{FF2B5EF4-FFF2-40B4-BE49-F238E27FC236}">
                  <a16:creationId xmlns:a16="http://schemas.microsoft.com/office/drawing/2014/main" id="{BECD3428-9269-43EE-B607-65979ECA00D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7" name="Arc 966">
              <a:extLst>
                <a:ext uri="{FF2B5EF4-FFF2-40B4-BE49-F238E27FC236}">
                  <a16:creationId xmlns:a16="http://schemas.microsoft.com/office/drawing/2014/main" id="{1F2E38B5-FC9D-4F47-BC65-F3E0DBB429C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68" name="Group 967">
              <a:extLst>
                <a:ext uri="{FF2B5EF4-FFF2-40B4-BE49-F238E27FC236}">
                  <a16:creationId xmlns:a16="http://schemas.microsoft.com/office/drawing/2014/main" id="{86A93FA0-0442-4CF4-964C-8C330DEE7E3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77" name="Straight Connector 976">
                <a:extLst>
                  <a:ext uri="{FF2B5EF4-FFF2-40B4-BE49-F238E27FC236}">
                    <a16:creationId xmlns:a16="http://schemas.microsoft.com/office/drawing/2014/main" id="{AACD5CF2-9487-41B1-A70F-315E24F4E62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8" name="Straight Connector 977">
                <a:extLst>
                  <a:ext uri="{FF2B5EF4-FFF2-40B4-BE49-F238E27FC236}">
                    <a16:creationId xmlns:a16="http://schemas.microsoft.com/office/drawing/2014/main" id="{04222FAE-C31D-4FA2-8993-95B0366CBA8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9" name="Straight Connector 978">
                <a:extLst>
                  <a:ext uri="{FF2B5EF4-FFF2-40B4-BE49-F238E27FC236}">
                    <a16:creationId xmlns:a16="http://schemas.microsoft.com/office/drawing/2014/main" id="{4372CEB7-4323-4211-B3DC-CAF3C721186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69" name="Arc 968">
              <a:extLst>
                <a:ext uri="{FF2B5EF4-FFF2-40B4-BE49-F238E27FC236}">
                  <a16:creationId xmlns:a16="http://schemas.microsoft.com/office/drawing/2014/main" id="{D8DDF950-3AE8-49CC-A77F-E152D6E15F3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0" name="Arc 969">
              <a:extLst>
                <a:ext uri="{FF2B5EF4-FFF2-40B4-BE49-F238E27FC236}">
                  <a16:creationId xmlns:a16="http://schemas.microsoft.com/office/drawing/2014/main" id="{9DF120A5-3424-4581-8A48-53CDE985EE0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71" name="Arc 970">
              <a:extLst>
                <a:ext uri="{FF2B5EF4-FFF2-40B4-BE49-F238E27FC236}">
                  <a16:creationId xmlns:a16="http://schemas.microsoft.com/office/drawing/2014/main" id="{EED2DBEB-6B92-48F5-A51F-854ABCDDFAA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72" name="Straight Connector 971">
              <a:extLst>
                <a:ext uri="{FF2B5EF4-FFF2-40B4-BE49-F238E27FC236}">
                  <a16:creationId xmlns:a16="http://schemas.microsoft.com/office/drawing/2014/main" id="{5628672A-324E-42EA-8199-AC1512F41BE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3" name="Arc 972">
              <a:extLst>
                <a:ext uri="{FF2B5EF4-FFF2-40B4-BE49-F238E27FC236}">
                  <a16:creationId xmlns:a16="http://schemas.microsoft.com/office/drawing/2014/main" id="{F85E5E30-04C3-463C-BD4E-246B0E841281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74" name="Straight Connector 973">
              <a:extLst>
                <a:ext uri="{FF2B5EF4-FFF2-40B4-BE49-F238E27FC236}">
                  <a16:creationId xmlns:a16="http://schemas.microsoft.com/office/drawing/2014/main" id="{9717F554-19FE-4958-9E4C-EE4EEBD8491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5" name="Straight Connector 974">
              <a:extLst>
                <a:ext uri="{FF2B5EF4-FFF2-40B4-BE49-F238E27FC236}">
                  <a16:creationId xmlns:a16="http://schemas.microsoft.com/office/drawing/2014/main" id="{25FB988E-056E-48A4-82A1-DEB8CC7B9AC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6" name="Arc 975">
              <a:extLst>
                <a:ext uri="{FF2B5EF4-FFF2-40B4-BE49-F238E27FC236}">
                  <a16:creationId xmlns:a16="http://schemas.microsoft.com/office/drawing/2014/main" id="{C4C298E2-C624-4582-8DAC-0A0F0116F44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80" name="Group 979">
            <a:extLst>
              <a:ext uri="{FF2B5EF4-FFF2-40B4-BE49-F238E27FC236}">
                <a16:creationId xmlns:a16="http://schemas.microsoft.com/office/drawing/2014/main" id="{8F9FC677-722E-4D55-A83A-1A80B26012F5}"/>
              </a:ext>
            </a:extLst>
          </p:cNvPr>
          <p:cNvGrpSpPr/>
          <p:nvPr/>
        </p:nvGrpSpPr>
        <p:grpSpPr>
          <a:xfrm>
            <a:off x="5399571" y="-115336"/>
            <a:ext cx="538068" cy="503852"/>
            <a:chOff x="3455435" y="-1017023"/>
            <a:chExt cx="8222756" cy="7868191"/>
          </a:xfrm>
        </p:grpSpPr>
        <p:sp>
          <p:nvSpPr>
            <p:cNvPr id="981" name="Arc 980">
              <a:extLst>
                <a:ext uri="{FF2B5EF4-FFF2-40B4-BE49-F238E27FC236}">
                  <a16:creationId xmlns:a16="http://schemas.microsoft.com/office/drawing/2014/main" id="{4389906C-A884-4740-8123-13E465189D9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2" name="Arc 981">
              <a:extLst>
                <a:ext uri="{FF2B5EF4-FFF2-40B4-BE49-F238E27FC236}">
                  <a16:creationId xmlns:a16="http://schemas.microsoft.com/office/drawing/2014/main" id="{7FAAC6AD-6D88-41C9-96F8-8D4E647745C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3" name="Arc 982">
              <a:extLst>
                <a:ext uri="{FF2B5EF4-FFF2-40B4-BE49-F238E27FC236}">
                  <a16:creationId xmlns:a16="http://schemas.microsoft.com/office/drawing/2014/main" id="{7335D04C-BEE1-4E60-8A1C-F5621C6112C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4" name="Arc 983">
              <a:extLst>
                <a:ext uri="{FF2B5EF4-FFF2-40B4-BE49-F238E27FC236}">
                  <a16:creationId xmlns:a16="http://schemas.microsoft.com/office/drawing/2014/main" id="{852E5038-64CD-4AB4-9DD5-6B12761AEFC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85" name="Group 984">
              <a:extLst>
                <a:ext uri="{FF2B5EF4-FFF2-40B4-BE49-F238E27FC236}">
                  <a16:creationId xmlns:a16="http://schemas.microsoft.com/office/drawing/2014/main" id="{1E0829EA-2BE8-4E58-8ECB-81867459573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94" name="Straight Connector 993">
                <a:extLst>
                  <a:ext uri="{FF2B5EF4-FFF2-40B4-BE49-F238E27FC236}">
                    <a16:creationId xmlns:a16="http://schemas.microsoft.com/office/drawing/2014/main" id="{A1BDB0F2-6621-429A-A6F1-32B5D9543CD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5" name="Straight Connector 994">
                <a:extLst>
                  <a:ext uri="{FF2B5EF4-FFF2-40B4-BE49-F238E27FC236}">
                    <a16:creationId xmlns:a16="http://schemas.microsoft.com/office/drawing/2014/main" id="{0377CA39-5D63-4F5C-ABF9-98A236BBB2D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6" name="Straight Connector 995">
                <a:extLst>
                  <a:ext uri="{FF2B5EF4-FFF2-40B4-BE49-F238E27FC236}">
                    <a16:creationId xmlns:a16="http://schemas.microsoft.com/office/drawing/2014/main" id="{2DFCBC31-7661-4951-A162-AAD015CFA98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86" name="Arc 985">
              <a:extLst>
                <a:ext uri="{FF2B5EF4-FFF2-40B4-BE49-F238E27FC236}">
                  <a16:creationId xmlns:a16="http://schemas.microsoft.com/office/drawing/2014/main" id="{73FCD2EA-594C-4946-B70C-4DCF53674D1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7" name="Arc 986">
              <a:extLst>
                <a:ext uri="{FF2B5EF4-FFF2-40B4-BE49-F238E27FC236}">
                  <a16:creationId xmlns:a16="http://schemas.microsoft.com/office/drawing/2014/main" id="{71B177ED-3591-4221-B5AA-2C935F7EB86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88" name="Arc 987">
              <a:extLst>
                <a:ext uri="{FF2B5EF4-FFF2-40B4-BE49-F238E27FC236}">
                  <a16:creationId xmlns:a16="http://schemas.microsoft.com/office/drawing/2014/main" id="{06ACEE4B-70CE-4D65-BFCE-A7176AD88B6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89" name="Straight Connector 988">
              <a:extLst>
                <a:ext uri="{FF2B5EF4-FFF2-40B4-BE49-F238E27FC236}">
                  <a16:creationId xmlns:a16="http://schemas.microsoft.com/office/drawing/2014/main" id="{CF46D9BA-FAAC-40BA-8DCC-72580B0AEA6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0" name="Arc 989">
              <a:extLst>
                <a:ext uri="{FF2B5EF4-FFF2-40B4-BE49-F238E27FC236}">
                  <a16:creationId xmlns:a16="http://schemas.microsoft.com/office/drawing/2014/main" id="{70ADC012-2462-44A0-8097-DBC0147F2E5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91" name="Straight Connector 990">
              <a:extLst>
                <a:ext uri="{FF2B5EF4-FFF2-40B4-BE49-F238E27FC236}">
                  <a16:creationId xmlns:a16="http://schemas.microsoft.com/office/drawing/2014/main" id="{5E101FC6-DE49-40C5-BB71-8013198183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2" name="Straight Connector 991">
              <a:extLst>
                <a:ext uri="{FF2B5EF4-FFF2-40B4-BE49-F238E27FC236}">
                  <a16:creationId xmlns:a16="http://schemas.microsoft.com/office/drawing/2014/main" id="{B4AAF7E8-77F1-463B-8D2C-722F16A2597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3" name="Arc 992">
              <a:extLst>
                <a:ext uri="{FF2B5EF4-FFF2-40B4-BE49-F238E27FC236}">
                  <a16:creationId xmlns:a16="http://schemas.microsoft.com/office/drawing/2014/main" id="{DD26423E-C42E-4434-B4C2-16BD37F9C08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97" name="Group 996">
            <a:extLst>
              <a:ext uri="{FF2B5EF4-FFF2-40B4-BE49-F238E27FC236}">
                <a16:creationId xmlns:a16="http://schemas.microsoft.com/office/drawing/2014/main" id="{6F69EDAA-DFB0-4D8E-B78C-514C5026E380}"/>
              </a:ext>
            </a:extLst>
          </p:cNvPr>
          <p:cNvGrpSpPr/>
          <p:nvPr/>
        </p:nvGrpSpPr>
        <p:grpSpPr>
          <a:xfrm>
            <a:off x="5793271" y="-115336"/>
            <a:ext cx="538068" cy="503852"/>
            <a:chOff x="3455435" y="-1017023"/>
            <a:chExt cx="8222756" cy="7868191"/>
          </a:xfrm>
        </p:grpSpPr>
        <p:sp>
          <p:nvSpPr>
            <p:cNvPr id="998" name="Arc 997">
              <a:extLst>
                <a:ext uri="{FF2B5EF4-FFF2-40B4-BE49-F238E27FC236}">
                  <a16:creationId xmlns:a16="http://schemas.microsoft.com/office/drawing/2014/main" id="{70942B70-CC65-4E17-8EF4-6D24B4E8653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9" name="Arc 998">
              <a:extLst>
                <a:ext uri="{FF2B5EF4-FFF2-40B4-BE49-F238E27FC236}">
                  <a16:creationId xmlns:a16="http://schemas.microsoft.com/office/drawing/2014/main" id="{295F68DB-0309-43E9-A91E-6DD26191214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0" name="Arc 999">
              <a:extLst>
                <a:ext uri="{FF2B5EF4-FFF2-40B4-BE49-F238E27FC236}">
                  <a16:creationId xmlns:a16="http://schemas.microsoft.com/office/drawing/2014/main" id="{C3E0E709-3128-4969-9EBB-ABB2A30D27D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1" name="Arc 1000">
              <a:extLst>
                <a:ext uri="{FF2B5EF4-FFF2-40B4-BE49-F238E27FC236}">
                  <a16:creationId xmlns:a16="http://schemas.microsoft.com/office/drawing/2014/main" id="{EC3737AC-2045-4BA8-907B-3574D555D6D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02" name="Group 1001">
              <a:extLst>
                <a:ext uri="{FF2B5EF4-FFF2-40B4-BE49-F238E27FC236}">
                  <a16:creationId xmlns:a16="http://schemas.microsoft.com/office/drawing/2014/main" id="{2E9F85B5-3B64-465F-AEE3-DA25295561D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11" name="Straight Connector 1010">
                <a:extLst>
                  <a:ext uri="{FF2B5EF4-FFF2-40B4-BE49-F238E27FC236}">
                    <a16:creationId xmlns:a16="http://schemas.microsoft.com/office/drawing/2014/main" id="{70201D18-0063-454B-B684-398CFB4DC5E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2" name="Straight Connector 1011">
                <a:extLst>
                  <a:ext uri="{FF2B5EF4-FFF2-40B4-BE49-F238E27FC236}">
                    <a16:creationId xmlns:a16="http://schemas.microsoft.com/office/drawing/2014/main" id="{79B3E2D0-CD6E-4DB8-BFFE-DA0A36032C4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3" name="Straight Connector 1012">
                <a:extLst>
                  <a:ext uri="{FF2B5EF4-FFF2-40B4-BE49-F238E27FC236}">
                    <a16:creationId xmlns:a16="http://schemas.microsoft.com/office/drawing/2014/main" id="{2AAA2270-84AB-4273-B6CE-14B1DFF06C6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03" name="Arc 1002">
              <a:extLst>
                <a:ext uri="{FF2B5EF4-FFF2-40B4-BE49-F238E27FC236}">
                  <a16:creationId xmlns:a16="http://schemas.microsoft.com/office/drawing/2014/main" id="{7E2CE8CC-9126-4B31-B371-1BFBE640C14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4" name="Arc 1003">
              <a:extLst>
                <a:ext uri="{FF2B5EF4-FFF2-40B4-BE49-F238E27FC236}">
                  <a16:creationId xmlns:a16="http://schemas.microsoft.com/office/drawing/2014/main" id="{2CA3BCC9-A028-4E35-A05D-221C103ECB6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05" name="Arc 1004">
              <a:extLst>
                <a:ext uri="{FF2B5EF4-FFF2-40B4-BE49-F238E27FC236}">
                  <a16:creationId xmlns:a16="http://schemas.microsoft.com/office/drawing/2014/main" id="{23D2735C-2283-4E85-BD76-DC234180036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06" name="Straight Connector 1005">
              <a:extLst>
                <a:ext uri="{FF2B5EF4-FFF2-40B4-BE49-F238E27FC236}">
                  <a16:creationId xmlns:a16="http://schemas.microsoft.com/office/drawing/2014/main" id="{34388A59-7D42-4633-B8D7-994CAA6714F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07" name="Arc 1006">
              <a:extLst>
                <a:ext uri="{FF2B5EF4-FFF2-40B4-BE49-F238E27FC236}">
                  <a16:creationId xmlns:a16="http://schemas.microsoft.com/office/drawing/2014/main" id="{7363ADE0-65B5-467F-9ED2-03C9553580B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08" name="Straight Connector 1007">
              <a:extLst>
                <a:ext uri="{FF2B5EF4-FFF2-40B4-BE49-F238E27FC236}">
                  <a16:creationId xmlns:a16="http://schemas.microsoft.com/office/drawing/2014/main" id="{2B8062AB-8E12-40FB-8E7E-37F60038273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9" name="Straight Connector 1008">
              <a:extLst>
                <a:ext uri="{FF2B5EF4-FFF2-40B4-BE49-F238E27FC236}">
                  <a16:creationId xmlns:a16="http://schemas.microsoft.com/office/drawing/2014/main" id="{F8F34CE7-6849-4F37-AA4B-375766884E6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0" name="Arc 1009">
              <a:extLst>
                <a:ext uri="{FF2B5EF4-FFF2-40B4-BE49-F238E27FC236}">
                  <a16:creationId xmlns:a16="http://schemas.microsoft.com/office/drawing/2014/main" id="{61578024-4DFD-4A1F-BE5F-08366DE5758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14" name="Group 1013">
            <a:extLst>
              <a:ext uri="{FF2B5EF4-FFF2-40B4-BE49-F238E27FC236}">
                <a16:creationId xmlns:a16="http://schemas.microsoft.com/office/drawing/2014/main" id="{FE1E39BC-F4A0-422C-820D-C79167A9893E}"/>
              </a:ext>
            </a:extLst>
          </p:cNvPr>
          <p:cNvGrpSpPr/>
          <p:nvPr/>
        </p:nvGrpSpPr>
        <p:grpSpPr>
          <a:xfrm>
            <a:off x="6186971" y="-115336"/>
            <a:ext cx="538068" cy="503852"/>
            <a:chOff x="3455435" y="-1017023"/>
            <a:chExt cx="8222756" cy="7868191"/>
          </a:xfrm>
        </p:grpSpPr>
        <p:sp>
          <p:nvSpPr>
            <p:cNvPr id="1015" name="Arc 1014">
              <a:extLst>
                <a:ext uri="{FF2B5EF4-FFF2-40B4-BE49-F238E27FC236}">
                  <a16:creationId xmlns:a16="http://schemas.microsoft.com/office/drawing/2014/main" id="{9481DC68-EDA6-4C34-9B6D-7D1672C9E76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6" name="Arc 1015">
              <a:extLst>
                <a:ext uri="{FF2B5EF4-FFF2-40B4-BE49-F238E27FC236}">
                  <a16:creationId xmlns:a16="http://schemas.microsoft.com/office/drawing/2014/main" id="{B8528260-70A1-4AFE-B6A1-F68F2475425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7" name="Arc 1016">
              <a:extLst>
                <a:ext uri="{FF2B5EF4-FFF2-40B4-BE49-F238E27FC236}">
                  <a16:creationId xmlns:a16="http://schemas.microsoft.com/office/drawing/2014/main" id="{3B9672C9-0E9E-4D8B-8F93-0E9BD3F8019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8" name="Arc 1017">
              <a:extLst>
                <a:ext uri="{FF2B5EF4-FFF2-40B4-BE49-F238E27FC236}">
                  <a16:creationId xmlns:a16="http://schemas.microsoft.com/office/drawing/2014/main" id="{CF9D3BF6-A580-491E-8B83-262EE46A592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7CFECE80-B3C6-41C2-9B55-D11AD228E4A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28" name="Straight Connector 1027">
                <a:extLst>
                  <a:ext uri="{FF2B5EF4-FFF2-40B4-BE49-F238E27FC236}">
                    <a16:creationId xmlns:a16="http://schemas.microsoft.com/office/drawing/2014/main" id="{1C0AFBE3-C5D8-456E-8763-A161C06693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9" name="Straight Connector 1028">
                <a:extLst>
                  <a:ext uri="{FF2B5EF4-FFF2-40B4-BE49-F238E27FC236}">
                    <a16:creationId xmlns:a16="http://schemas.microsoft.com/office/drawing/2014/main" id="{9660835C-F039-4FC1-95D1-DC29D763936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0" name="Straight Connector 1029">
                <a:extLst>
                  <a:ext uri="{FF2B5EF4-FFF2-40B4-BE49-F238E27FC236}">
                    <a16:creationId xmlns:a16="http://schemas.microsoft.com/office/drawing/2014/main" id="{D2B46323-3CDE-4FC2-8DFF-1C845761FE9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20" name="Arc 1019">
              <a:extLst>
                <a:ext uri="{FF2B5EF4-FFF2-40B4-BE49-F238E27FC236}">
                  <a16:creationId xmlns:a16="http://schemas.microsoft.com/office/drawing/2014/main" id="{F6F59668-1510-4B48-B240-BF8F5F98521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1" name="Arc 1020">
              <a:extLst>
                <a:ext uri="{FF2B5EF4-FFF2-40B4-BE49-F238E27FC236}">
                  <a16:creationId xmlns:a16="http://schemas.microsoft.com/office/drawing/2014/main" id="{CB687589-BE13-433B-9B2D-8242D31FED5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22" name="Arc 1021">
              <a:extLst>
                <a:ext uri="{FF2B5EF4-FFF2-40B4-BE49-F238E27FC236}">
                  <a16:creationId xmlns:a16="http://schemas.microsoft.com/office/drawing/2014/main" id="{EF722223-EB09-46E8-ACFA-E77102138D7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23" name="Straight Connector 1022">
              <a:extLst>
                <a:ext uri="{FF2B5EF4-FFF2-40B4-BE49-F238E27FC236}">
                  <a16:creationId xmlns:a16="http://schemas.microsoft.com/office/drawing/2014/main" id="{0DA0FDCB-5464-44D7-828A-726D47F64F6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24" name="Arc 1023">
              <a:extLst>
                <a:ext uri="{FF2B5EF4-FFF2-40B4-BE49-F238E27FC236}">
                  <a16:creationId xmlns:a16="http://schemas.microsoft.com/office/drawing/2014/main" id="{338021EA-89C2-4159-8EC2-8282C29E4B11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25" name="Straight Connector 1024">
              <a:extLst>
                <a:ext uri="{FF2B5EF4-FFF2-40B4-BE49-F238E27FC236}">
                  <a16:creationId xmlns:a16="http://schemas.microsoft.com/office/drawing/2014/main" id="{00AF7158-92AB-4079-BA4E-0221425E089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6" name="Straight Connector 1025">
              <a:extLst>
                <a:ext uri="{FF2B5EF4-FFF2-40B4-BE49-F238E27FC236}">
                  <a16:creationId xmlns:a16="http://schemas.microsoft.com/office/drawing/2014/main" id="{6ECE5D12-139D-47CE-A5F5-93F6E3092F1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27" name="Arc 1026">
              <a:extLst>
                <a:ext uri="{FF2B5EF4-FFF2-40B4-BE49-F238E27FC236}">
                  <a16:creationId xmlns:a16="http://schemas.microsoft.com/office/drawing/2014/main" id="{02537B8E-E036-4BC6-BECA-889003D4CA5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31" name="Group 1030">
            <a:extLst>
              <a:ext uri="{FF2B5EF4-FFF2-40B4-BE49-F238E27FC236}">
                <a16:creationId xmlns:a16="http://schemas.microsoft.com/office/drawing/2014/main" id="{0C734B11-C28C-4B27-A028-3299C9829F30}"/>
              </a:ext>
            </a:extLst>
          </p:cNvPr>
          <p:cNvGrpSpPr/>
          <p:nvPr/>
        </p:nvGrpSpPr>
        <p:grpSpPr>
          <a:xfrm>
            <a:off x="6523132" y="-115336"/>
            <a:ext cx="538068" cy="503852"/>
            <a:chOff x="3455435" y="-1017023"/>
            <a:chExt cx="8222756" cy="7868191"/>
          </a:xfrm>
        </p:grpSpPr>
        <p:sp>
          <p:nvSpPr>
            <p:cNvPr id="1032" name="Arc 1031">
              <a:extLst>
                <a:ext uri="{FF2B5EF4-FFF2-40B4-BE49-F238E27FC236}">
                  <a16:creationId xmlns:a16="http://schemas.microsoft.com/office/drawing/2014/main" id="{7D3CCD7B-298A-49E3-9E1D-3E298905CEF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3" name="Arc 1032">
              <a:extLst>
                <a:ext uri="{FF2B5EF4-FFF2-40B4-BE49-F238E27FC236}">
                  <a16:creationId xmlns:a16="http://schemas.microsoft.com/office/drawing/2014/main" id="{0183C8B4-27FB-42CC-BF38-8CD8B838359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4" name="Arc 1033">
              <a:extLst>
                <a:ext uri="{FF2B5EF4-FFF2-40B4-BE49-F238E27FC236}">
                  <a16:creationId xmlns:a16="http://schemas.microsoft.com/office/drawing/2014/main" id="{D3905A35-5360-4D5E-BE68-345FF23C66F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5" name="Arc 1034">
              <a:extLst>
                <a:ext uri="{FF2B5EF4-FFF2-40B4-BE49-F238E27FC236}">
                  <a16:creationId xmlns:a16="http://schemas.microsoft.com/office/drawing/2014/main" id="{CE698973-AAE7-453A-898E-69191EF2EF0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36" name="Group 1035">
              <a:extLst>
                <a:ext uri="{FF2B5EF4-FFF2-40B4-BE49-F238E27FC236}">
                  <a16:creationId xmlns:a16="http://schemas.microsoft.com/office/drawing/2014/main" id="{7190664C-B9B5-42E6-B0F9-2D3E5509321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45" name="Straight Connector 1044">
                <a:extLst>
                  <a:ext uri="{FF2B5EF4-FFF2-40B4-BE49-F238E27FC236}">
                    <a16:creationId xmlns:a16="http://schemas.microsoft.com/office/drawing/2014/main" id="{0CF21CF6-3866-44FE-BAAB-1AE15EA17F7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6" name="Straight Connector 1045">
                <a:extLst>
                  <a:ext uri="{FF2B5EF4-FFF2-40B4-BE49-F238E27FC236}">
                    <a16:creationId xmlns:a16="http://schemas.microsoft.com/office/drawing/2014/main" id="{B09A3D32-D58A-4001-9E0A-A63B20BDC00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7" name="Straight Connector 1046">
                <a:extLst>
                  <a:ext uri="{FF2B5EF4-FFF2-40B4-BE49-F238E27FC236}">
                    <a16:creationId xmlns:a16="http://schemas.microsoft.com/office/drawing/2014/main" id="{F45A7AC5-A117-4A63-8F92-1BC2328AFFF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37" name="Arc 1036">
              <a:extLst>
                <a:ext uri="{FF2B5EF4-FFF2-40B4-BE49-F238E27FC236}">
                  <a16:creationId xmlns:a16="http://schemas.microsoft.com/office/drawing/2014/main" id="{A358EB3E-1D2E-43F6-BC88-9DD169BE732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8" name="Arc 1037">
              <a:extLst>
                <a:ext uri="{FF2B5EF4-FFF2-40B4-BE49-F238E27FC236}">
                  <a16:creationId xmlns:a16="http://schemas.microsoft.com/office/drawing/2014/main" id="{16206B93-A27F-4308-BCE6-96CCFCBD180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39" name="Arc 1038">
              <a:extLst>
                <a:ext uri="{FF2B5EF4-FFF2-40B4-BE49-F238E27FC236}">
                  <a16:creationId xmlns:a16="http://schemas.microsoft.com/office/drawing/2014/main" id="{28727DA5-2E30-4A9C-BD5B-DE91354C527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40" name="Straight Connector 1039">
              <a:extLst>
                <a:ext uri="{FF2B5EF4-FFF2-40B4-BE49-F238E27FC236}">
                  <a16:creationId xmlns:a16="http://schemas.microsoft.com/office/drawing/2014/main" id="{3FDDCE95-DCEE-406E-B333-010A7EACED8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41" name="Arc 1040">
              <a:extLst>
                <a:ext uri="{FF2B5EF4-FFF2-40B4-BE49-F238E27FC236}">
                  <a16:creationId xmlns:a16="http://schemas.microsoft.com/office/drawing/2014/main" id="{ACBD7894-E08F-4983-B6D8-A22407841831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42" name="Straight Connector 1041">
              <a:extLst>
                <a:ext uri="{FF2B5EF4-FFF2-40B4-BE49-F238E27FC236}">
                  <a16:creationId xmlns:a16="http://schemas.microsoft.com/office/drawing/2014/main" id="{74D752A7-4A85-47EC-A2C7-3D5762570AD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3" name="Straight Connector 1042">
              <a:extLst>
                <a:ext uri="{FF2B5EF4-FFF2-40B4-BE49-F238E27FC236}">
                  <a16:creationId xmlns:a16="http://schemas.microsoft.com/office/drawing/2014/main" id="{412988D8-B4EA-43F6-8067-6C344A4D18B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44" name="Arc 1043">
              <a:extLst>
                <a:ext uri="{FF2B5EF4-FFF2-40B4-BE49-F238E27FC236}">
                  <a16:creationId xmlns:a16="http://schemas.microsoft.com/office/drawing/2014/main" id="{9B0169F8-B17B-4C69-BCE6-53EEEFB9EAD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48" name="Group 1047">
            <a:extLst>
              <a:ext uri="{FF2B5EF4-FFF2-40B4-BE49-F238E27FC236}">
                <a16:creationId xmlns:a16="http://schemas.microsoft.com/office/drawing/2014/main" id="{DC5CE5C3-6E31-43C0-A300-EB7F9A8852FE}"/>
              </a:ext>
            </a:extLst>
          </p:cNvPr>
          <p:cNvGrpSpPr/>
          <p:nvPr/>
        </p:nvGrpSpPr>
        <p:grpSpPr>
          <a:xfrm>
            <a:off x="6974371" y="-115336"/>
            <a:ext cx="538068" cy="503852"/>
            <a:chOff x="3455435" y="-1017023"/>
            <a:chExt cx="8222756" cy="7868191"/>
          </a:xfrm>
        </p:grpSpPr>
        <p:sp>
          <p:nvSpPr>
            <p:cNvPr id="1049" name="Arc 1048">
              <a:extLst>
                <a:ext uri="{FF2B5EF4-FFF2-40B4-BE49-F238E27FC236}">
                  <a16:creationId xmlns:a16="http://schemas.microsoft.com/office/drawing/2014/main" id="{70CC0D6B-B1DB-4D03-9F0E-DF792F9AF57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0" name="Arc 1049">
              <a:extLst>
                <a:ext uri="{FF2B5EF4-FFF2-40B4-BE49-F238E27FC236}">
                  <a16:creationId xmlns:a16="http://schemas.microsoft.com/office/drawing/2014/main" id="{9C41238D-FD66-4AAB-9840-CCB8CC245BD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1" name="Arc 1050">
              <a:extLst>
                <a:ext uri="{FF2B5EF4-FFF2-40B4-BE49-F238E27FC236}">
                  <a16:creationId xmlns:a16="http://schemas.microsoft.com/office/drawing/2014/main" id="{843DC229-6AD9-4A8B-8745-0F9EAB14AB8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2" name="Arc 1051">
              <a:extLst>
                <a:ext uri="{FF2B5EF4-FFF2-40B4-BE49-F238E27FC236}">
                  <a16:creationId xmlns:a16="http://schemas.microsoft.com/office/drawing/2014/main" id="{2A1CF1B4-F096-4BAE-8787-BF86B4AE009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53" name="Group 1052">
              <a:extLst>
                <a:ext uri="{FF2B5EF4-FFF2-40B4-BE49-F238E27FC236}">
                  <a16:creationId xmlns:a16="http://schemas.microsoft.com/office/drawing/2014/main" id="{B620D11E-9013-4456-8A15-11171D70995C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62" name="Straight Connector 1061">
                <a:extLst>
                  <a:ext uri="{FF2B5EF4-FFF2-40B4-BE49-F238E27FC236}">
                    <a16:creationId xmlns:a16="http://schemas.microsoft.com/office/drawing/2014/main" id="{966C02B1-D4A6-49D2-8CBD-6606C53F018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3" name="Straight Connector 1062">
                <a:extLst>
                  <a:ext uri="{FF2B5EF4-FFF2-40B4-BE49-F238E27FC236}">
                    <a16:creationId xmlns:a16="http://schemas.microsoft.com/office/drawing/2014/main" id="{905B3FD4-293F-4D09-9739-F4D6D771ED2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4" name="Straight Connector 1063">
                <a:extLst>
                  <a:ext uri="{FF2B5EF4-FFF2-40B4-BE49-F238E27FC236}">
                    <a16:creationId xmlns:a16="http://schemas.microsoft.com/office/drawing/2014/main" id="{045D62E3-CB5F-44B2-823A-5FB9B3AAFC1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54" name="Arc 1053">
              <a:extLst>
                <a:ext uri="{FF2B5EF4-FFF2-40B4-BE49-F238E27FC236}">
                  <a16:creationId xmlns:a16="http://schemas.microsoft.com/office/drawing/2014/main" id="{FC49BC0D-9F04-4669-911C-3D21D723E86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5" name="Arc 1054">
              <a:extLst>
                <a:ext uri="{FF2B5EF4-FFF2-40B4-BE49-F238E27FC236}">
                  <a16:creationId xmlns:a16="http://schemas.microsoft.com/office/drawing/2014/main" id="{0F681A0E-8332-414E-86E8-7F3ED4D3970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56" name="Arc 1055">
              <a:extLst>
                <a:ext uri="{FF2B5EF4-FFF2-40B4-BE49-F238E27FC236}">
                  <a16:creationId xmlns:a16="http://schemas.microsoft.com/office/drawing/2014/main" id="{3C7A3F36-D589-449B-9116-7683E36625C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57" name="Straight Connector 1056">
              <a:extLst>
                <a:ext uri="{FF2B5EF4-FFF2-40B4-BE49-F238E27FC236}">
                  <a16:creationId xmlns:a16="http://schemas.microsoft.com/office/drawing/2014/main" id="{B5F5E1C4-0F74-498D-B124-AC3C7852D5F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58" name="Arc 1057">
              <a:extLst>
                <a:ext uri="{FF2B5EF4-FFF2-40B4-BE49-F238E27FC236}">
                  <a16:creationId xmlns:a16="http://schemas.microsoft.com/office/drawing/2014/main" id="{8B549F70-BF41-470F-B580-3ECEE61D0D8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59" name="Straight Connector 1058">
              <a:extLst>
                <a:ext uri="{FF2B5EF4-FFF2-40B4-BE49-F238E27FC236}">
                  <a16:creationId xmlns:a16="http://schemas.microsoft.com/office/drawing/2014/main" id="{B3FCB751-F432-4114-8A8D-B8FACBE052A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0" name="Straight Connector 1059">
              <a:extLst>
                <a:ext uri="{FF2B5EF4-FFF2-40B4-BE49-F238E27FC236}">
                  <a16:creationId xmlns:a16="http://schemas.microsoft.com/office/drawing/2014/main" id="{9F87AD17-B48C-4D6E-8A60-6998B2EC62E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61" name="Arc 1060">
              <a:extLst>
                <a:ext uri="{FF2B5EF4-FFF2-40B4-BE49-F238E27FC236}">
                  <a16:creationId xmlns:a16="http://schemas.microsoft.com/office/drawing/2014/main" id="{49911A49-4B66-44C7-BEE8-448F1EC46EE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65" name="Group 1064">
            <a:extLst>
              <a:ext uri="{FF2B5EF4-FFF2-40B4-BE49-F238E27FC236}">
                <a16:creationId xmlns:a16="http://schemas.microsoft.com/office/drawing/2014/main" id="{88FA80AA-16E5-4F2C-BBEB-2AEBF0743F6D}"/>
              </a:ext>
            </a:extLst>
          </p:cNvPr>
          <p:cNvGrpSpPr/>
          <p:nvPr/>
        </p:nvGrpSpPr>
        <p:grpSpPr>
          <a:xfrm>
            <a:off x="7368071" y="-115336"/>
            <a:ext cx="538068" cy="503852"/>
            <a:chOff x="3455435" y="-1017023"/>
            <a:chExt cx="8222756" cy="7868191"/>
          </a:xfrm>
        </p:grpSpPr>
        <p:sp>
          <p:nvSpPr>
            <p:cNvPr id="1066" name="Arc 1065">
              <a:extLst>
                <a:ext uri="{FF2B5EF4-FFF2-40B4-BE49-F238E27FC236}">
                  <a16:creationId xmlns:a16="http://schemas.microsoft.com/office/drawing/2014/main" id="{3FE8A4CF-5C61-4A1D-AEEF-6884E937B62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7" name="Arc 1066">
              <a:extLst>
                <a:ext uri="{FF2B5EF4-FFF2-40B4-BE49-F238E27FC236}">
                  <a16:creationId xmlns:a16="http://schemas.microsoft.com/office/drawing/2014/main" id="{0A7F94CA-E3E4-4053-A0D0-4D0285A4A1F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8" name="Arc 1067">
              <a:extLst>
                <a:ext uri="{FF2B5EF4-FFF2-40B4-BE49-F238E27FC236}">
                  <a16:creationId xmlns:a16="http://schemas.microsoft.com/office/drawing/2014/main" id="{FFD5689F-AB2E-429F-BB48-0F562D4CDD2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9" name="Arc 1068">
              <a:extLst>
                <a:ext uri="{FF2B5EF4-FFF2-40B4-BE49-F238E27FC236}">
                  <a16:creationId xmlns:a16="http://schemas.microsoft.com/office/drawing/2014/main" id="{C6C6F5F4-FCBA-48A3-B491-859D6A81C2A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70" name="Group 1069">
              <a:extLst>
                <a:ext uri="{FF2B5EF4-FFF2-40B4-BE49-F238E27FC236}">
                  <a16:creationId xmlns:a16="http://schemas.microsoft.com/office/drawing/2014/main" id="{1507B7C1-94F7-4FAA-A8C1-DEE4053617D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79" name="Straight Connector 1078">
                <a:extLst>
                  <a:ext uri="{FF2B5EF4-FFF2-40B4-BE49-F238E27FC236}">
                    <a16:creationId xmlns:a16="http://schemas.microsoft.com/office/drawing/2014/main" id="{BCD8CB75-F065-4EA8-9E71-9E81B73826C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0" name="Straight Connector 1079">
                <a:extLst>
                  <a:ext uri="{FF2B5EF4-FFF2-40B4-BE49-F238E27FC236}">
                    <a16:creationId xmlns:a16="http://schemas.microsoft.com/office/drawing/2014/main" id="{1CDFDD28-7BCA-4ED2-A9E8-DB80562BD36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1" name="Straight Connector 1080">
                <a:extLst>
                  <a:ext uri="{FF2B5EF4-FFF2-40B4-BE49-F238E27FC236}">
                    <a16:creationId xmlns:a16="http://schemas.microsoft.com/office/drawing/2014/main" id="{E9F30025-074C-40F2-B356-10F2EF6C63F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71" name="Arc 1070">
              <a:extLst>
                <a:ext uri="{FF2B5EF4-FFF2-40B4-BE49-F238E27FC236}">
                  <a16:creationId xmlns:a16="http://schemas.microsoft.com/office/drawing/2014/main" id="{B747DFEF-3F61-49E8-9DC8-75C60DC57E4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2" name="Arc 1071">
              <a:extLst>
                <a:ext uri="{FF2B5EF4-FFF2-40B4-BE49-F238E27FC236}">
                  <a16:creationId xmlns:a16="http://schemas.microsoft.com/office/drawing/2014/main" id="{5DBBF2D2-9DD7-4EF8-BDFD-D4FBC40FF13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73" name="Arc 1072">
              <a:extLst>
                <a:ext uri="{FF2B5EF4-FFF2-40B4-BE49-F238E27FC236}">
                  <a16:creationId xmlns:a16="http://schemas.microsoft.com/office/drawing/2014/main" id="{C5443DE0-5A9B-45F0-AAFC-8EA30AF188C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74" name="Straight Connector 1073">
              <a:extLst>
                <a:ext uri="{FF2B5EF4-FFF2-40B4-BE49-F238E27FC236}">
                  <a16:creationId xmlns:a16="http://schemas.microsoft.com/office/drawing/2014/main" id="{39F755D8-3A59-45DF-A681-75710DDEEF3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5" name="Arc 1074">
              <a:extLst>
                <a:ext uri="{FF2B5EF4-FFF2-40B4-BE49-F238E27FC236}">
                  <a16:creationId xmlns:a16="http://schemas.microsoft.com/office/drawing/2014/main" id="{47AF8FBE-560F-4CD2-B4D2-13476924898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76" name="Straight Connector 1075">
              <a:extLst>
                <a:ext uri="{FF2B5EF4-FFF2-40B4-BE49-F238E27FC236}">
                  <a16:creationId xmlns:a16="http://schemas.microsoft.com/office/drawing/2014/main" id="{0B98C2B8-AB1F-4E3F-85C8-DE68FABB579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7" name="Straight Connector 1076">
              <a:extLst>
                <a:ext uri="{FF2B5EF4-FFF2-40B4-BE49-F238E27FC236}">
                  <a16:creationId xmlns:a16="http://schemas.microsoft.com/office/drawing/2014/main" id="{3B0152E3-3DE0-4340-9A11-0CE71F004E3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8" name="Arc 1077">
              <a:extLst>
                <a:ext uri="{FF2B5EF4-FFF2-40B4-BE49-F238E27FC236}">
                  <a16:creationId xmlns:a16="http://schemas.microsoft.com/office/drawing/2014/main" id="{FC0D1096-3043-420E-82D6-8096C93445A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82" name="Group 1081">
            <a:extLst>
              <a:ext uri="{FF2B5EF4-FFF2-40B4-BE49-F238E27FC236}">
                <a16:creationId xmlns:a16="http://schemas.microsoft.com/office/drawing/2014/main" id="{DF3CAFE2-43F0-407A-9292-33BD47558AD5}"/>
              </a:ext>
            </a:extLst>
          </p:cNvPr>
          <p:cNvGrpSpPr/>
          <p:nvPr/>
        </p:nvGrpSpPr>
        <p:grpSpPr>
          <a:xfrm>
            <a:off x="7761771" y="-115336"/>
            <a:ext cx="538068" cy="503852"/>
            <a:chOff x="3455435" y="-1017023"/>
            <a:chExt cx="8222756" cy="7868191"/>
          </a:xfrm>
        </p:grpSpPr>
        <p:sp>
          <p:nvSpPr>
            <p:cNvPr id="1083" name="Arc 1082">
              <a:extLst>
                <a:ext uri="{FF2B5EF4-FFF2-40B4-BE49-F238E27FC236}">
                  <a16:creationId xmlns:a16="http://schemas.microsoft.com/office/drawing/2014/main" id="{296E3C9C-2CF2-4F98-AEE7-68E8790D3FB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4" name="Arc 1083">
              <a:extLst>
                <a:ext uri="{FF2B5EF4-FFF2-40B4-BE49-F238E27FC236}">
                  <a16:creationId xmlns:a16="http://schemas.microsoft.com/office/drawing/2014/main" id="{FAF36947-AABB-4406-893E-8E80C482160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5" name="Arc 1084">
              <a:extLst>
                <a:ext uri="{FF2B5EF4-FFF2-40B4-BE49-F238E27FC236}">
                  <a16:creationId xmlns:a16="http://schemas.microsoft.com/office/drawing/2014/main" id="{B885992B-2801-42DC-A289-A63B6B72BFD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6" name="Arc 1085">
              <a:extLst>
                <a:ext uri="{FF2B5EF4-FFF2-40B4-BE49-F238E27FC236}">
                  <a16:creationId xmlns:a16="http://schemas.microsoft.com/office/drawing/2014/main" id="{9BD8C5F0-2DF5-44F2-9BCB-10460A6FDC4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87" name="Group 1086">
              <a:extLst>
                <a:ext uri="{FF2B5EF4-FFF2-40B4-BE49-F238E27FC236}">
                  <a16:creationId xmlns:a16="http://schemas.microsoft.com/office/drawing/2014/main" id="{29D6D8B1-5D92-4564-B34D-6F81F547F24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96" name="Straight Connector 1095">
                <a:extLst>
                  <a:ext uri="{FF2B5EF4-FFF2-40B4-BE49-F238E27FC236}">
                    <a16:creationId xmlns:a16="http://schemas.microsoft.com/office/drawing/2014/main" id="{A408C100-7BFE-4FCF-B6C0-D9EB2D2DF9C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7" name="Straight Connector 1096">
                <a:extLst>
                  <a:ext uri="{FF2B5EF4-FFF2-40B4-BE49-F238E27FC236}">
                    <a16:creationId xmlns:a16="http://schemas.microsoft.com/office/drawing/2014/main" id="{864D2AD8-64D6-412F-B42D-172B93EAA59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8" name="Straight Connector 1097">
                <a:extLst>
                  <a:ext uri="{FF2B5EF4-FFF2-40B4-BE49-F238E27FC236}">
                    <a16:creationId xmlns:a16="http://schemas.microsoft.com/office/drawing/2014/main" id="{502D086B-22A2-4750-B05F-A99994B3378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88" name="Arc 1087">
              <a:extLst>
                <a:ext uri="{FF2B5EF4-FFF2-40B4-BE49-F238E27FC236}">
                  <a16:creationId xmlns:a16="http://schemas.microsoft.com/office/drawing/2014/main" id="{A9DF0399-E364-4843-947A-8E93982C3E9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9" name="Arc 1088">
              <a:extLst>
                <a:ext uri="{FF2B5EF4-FFF2-40B4-BE49-F238E27FC236}">
                  <a16:creationId xmlns:a16="http://schemas.microsoft.com/office/drawing/2014/main" id="{C32C57EC-9A79-4B6D-8BD1-E109F0A49A9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90" name="Arc 1089">
              <a:extLst>
                <a:ext uri="{FF2B5EF4-FFF2-40B4-BE49-F238E27FC236}">
                  <a16:creationId xmlns:a16="http://schemas.microsoft.com/office/drawing/2014/main" id="{9A693659-75B3-41BF-973B-8D2AB0B00B0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91" name="Straight Connector 1090">
              <a:extLst>
                <a:ext uri="{FF2B5EF4-FFF2-40B4-BE49-F238E27FC236}">
                  <a16:creationId xmlns:a16="http://schemas.microsoft.com/office/drawing/2014/main" id="{74028288-C8C5-4F4A-9844-19405A25A29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2" name="Arc 1091">
              <a:extLst>
                <a:ext uri="{FF2B5EF4-FFF2-40B4-BE49-F238E27FC236}">
                  <a16:creationId xmlns:a16="http://schemas.microsoft.com/office/drawing/2014/main" id="{07B52CAF-FD17-40A9-AE51-62E1FEBE6A5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93" name="Straight Connector 1092">
              <a:extLst>
                <a:ext uri="{FF2B5EF4-FFF2-40B4-BE49-F238E27FC236}">
                  <a16:creationId xmlns:a16="http://schemas.microsoft.com/office/drawing/2014/main" id="{8D6E2EE3-9A71-478B-9338-20DCF794A63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4" name="Straight Connector 1093">
              <a:extLst>
                <a:ext uri="{FF2B5EF4-FFF2-40B4-BE49-F238E27FC236}">
                  <a16:creationId xmlns:a16="http://schemas.microsoft.com/office/drawing/2014/main" id="{2A74CE7D-0B52-4A2E-8268-AAF3AE7B774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5" name="Arc 1094">
              <a:extLst>
                <a:ext uri="{FF2B5EF4-FFF2-40B4-BE49-F238E27FC236}">
                  <a16:creationId xmlns:a16="http://schemas.microsoft.com/office/drawing/2014/main" id="{048F263C-9FCE-4F56-976D-423ECE7FD6C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99" name="Group 1098">
            <a:extLst>
              <a:ext uri="{FF2B5EF4-FFF2-40B4-BE49-F238E27FC236}">
                <a16:creationId xmlns:a16="http://schemas.microsoft.com/office/drawing/2014/main" id="{C02C2D0C-5450-4B51-A063-CC9D66A4FA5C}"/>
              </a:ext>
            </a:extLst>
          </p:cNvPr>
          <p:cNvGrpSpPr/>
          <p:nvPr/>
        </p:nvGrpSpPr>
        <p:grpSpPr>
          <a:xfrm>
            <a:off x="8144587" y="-124667"/>
            <a:ext cx="538068" cy="503852"/>
            <a:chOff x="3455435" y="-1017023"/>
            <a:chExt cx="8222756" cy="7868191"/>
          </a:xfrm>
        </p:grpSpPr>
        <p:sp>
          <p:nvSpPr>
            <p:cNvPr id="1100" name="Arc 1099">
              <a:extLst>
                <a:ext uri="{FF2B5EF4-FFF2-40B4-BE49-F238E27FC236}">
                  <a16:creationId xmlns:a16="http://schemas.microsoft.com/office/drawing/2014/main" id="{5D348DBA-FF6E-4979-AE62-40A5682B065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1" name="Arc 1100">
              <a:extLst>
                <a:ext uri="{FF2B5EF4-FFF2-40B4-BE49-F238E27FC236}">
                  <a16:creationId xmlns:a16="http://schemas.microsoft.com/office/drawing/2014/main" id="{DE36EF03-43F0-4BE9-B970-70FD3CEB4C4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2" name="Arc 1101">
              <a:extLst>
                <a:ext uri="{FF2B5EF4-FFF2-40B4-BE49-F238E27FC236}">
                  <a16:creationId xmlns:a16="http://schemas.microsoft.com/office/drawing/2014/main" id="{4A8218E9-4A85-4551-B22A-1C947F1B4C5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3" name="Arc 1102">
              <a:extLst>
                <a:ext uri="{FF2B5EF4-FFF2-40B4-BE49-F238E27FC236}">
                  <a16:creationId xmlns:a16="http://schemas.microsoft.com/office/drawing/2014/main" id="{E039E0BD-5B78-49E1-988E-427004DD6E1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04" name="Group 1103">
              <a:extLst>
                <a:ext uri="{FF2B5EF4-FFF2-40B4-BE49-F238E27FC236}">
                  <a16:creationId xmlns:a16="http://schemas.microsoft.com/office/drawing/2014/main" id="{C4346492-4CD7-47C0-A597-F8E7C5B6DFC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13" name="Straight Connector 1112">
                <a:extLst>
                  <a:ext uri="{FF2B5EF4-FFF2-40B4-BE49-F238E27FC236}">
                    <a16:creationId xmlns:a16="http://schemas.microsoft.com/office/drawing/2014/main" id="{7C765DB4-72B8-44D9-886D-07DC7828911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4" name="Straight Connector 1113">
                <a:extLst>
                  <a:ext uri="{FF2B5EF4-FFF2-40B4-BE49-F238E27FC236}">
                    <a16:creationId xmlns:a16="http://schemas.microsoft.com/office/drawing/2014/main" id="{47E57ED4-EA10-461F-92C8-02403ABA2C7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5" name="Straight Connector 1114">
                <a:extLst>
                  <a:ext uri="{FF2B5EF4-FFF2-40B4-BE49-F238E27FC236}">
                    <a16:creationId xmlns:a16="http://schemas.microsoft.com/office/drawing/2014/main" id="{FFFFBDA2-B2A7-499C-863C-A82AF52CE75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05" name="Arc 1104">
              <a:extLst>
                <a:ext uri="{FF2B5EF4-FFF2-40B4-BE49-F238E27FC236}">
                  <a16:creationId xmlns:a16="http://schemas.microsoft.com/office/drawing/2014/main" id="{2CB3EB1F-B117-493B-A9B1-33D4773952B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6" name="Arc 1105">
              <a:extLst>
                <a:ext uri="{FF2B5EF4-FFF2-40B4-BE49-F238E27FC236}">
                  <a16:creationId xmlns:a16="http://schemas.microsoft.com/office/drawing/2014/main" id="{F8D358FD-BFD6-4747-B25C-989F48CB395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07" name="Arc 1106">
              <a:extLst>
                <a:ext uri="{FF2B5EF4-FFF2-40B4-BE49-F238E27FC236}">
                  <a16:creationId xmlns:a16="http://schemas.microsoft.com/office/drawing/2014/main" id="{36CDD5D5-3B52-40B1-9A3B-720BD1AA321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08" name="Straight Connector 1107">
              <a:extLst>
                <a:ext uri="{FF2B5EF4-FFF2-40B4-BE49-F238E27FC236}">
                  <a16:creationId xmlns:a16="http://schemas.microsoft.com/office/drawing/2014/main" id="{E83249F3-1BC8-4290-BEAD-54AEC7AAE97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9" name="Arc 1108">
              <a:extLst>
                <a:ext uri="{FF2B5EF4-FFF2-40B4-BE49-F238E27FC236}">
                  <a16:creationId xmlns:a16="http://schemas.microsoft.com/office/drawing/2014/main" id="{878BD534-D83B-496D-8A8A-E689182D5FD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10" name="Straight Connector 1109">
              <a:extLst>
                <a:ext uri="{FF2B5EF4-FFF2-40B4-BE49-F238E27FC236}">
                  <a16:creationId xmlns:a16="http://schemas.microsoft.com/office/drawing/2014/main" id="{CDEA472B-3053-402C-BFF2-55530A31959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1" name="Straight Connector 1110">
              <a:extLst>
                <a:ext uri="{FF2B5EF4-FFF2-40B4-BE49-F238E27FC236}">
                  <a16:creationId xmlns:a16="http://schemas.microsoft.com/office/drawing/2014/main" id="{A3E991AB-2B52-45B7-AB47-13856998734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12" name="Arc 1111">
              <a:extLst>
                <a:ext uri="{FF2B5EF4-FFF2-40B4-BE49-F238E27FC236}">
                  <a16:creationId xmlns:a16="http://schemas.microsoft.com/office/drawing/2014/main" id="{A2A31398-3B8A-400C-A3E7-4D18A98FEAA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16" name="Group 1115">
            <a:extLst>
              <a:ext uri="{FF2B5EF4-FFF2-40B4-BE49-F238E27FC236}">
                <a16:creationId xmlns:a16="http://schemas.microsoft.com/office/drawing/2014/main" id="{6F7FEB85-5C60-4F7D-B2C2-6319935C5E93}"/>
              </a:ext>
            </a:extLst>
          </p:cNvPr>
          <p:cNvGrpSpPr/>
          <p:nvPr/>
        </p:nvGrpSpPr>
        <p:grpSpPr>
          <a:xfrm>
            <a:off x="8521177" y="-115337"/>
            <a:ext cx="538068" cy="503852"/>
            <a:chOff x="3455435" y="-1017023"/>
            <a:chExt cx="8222756" cy="7868191"/>
          </a:xfrm>
        </p:grpSpPr>
        <p:sp>
          <p:nvSpPr>
            <p:cNvPr id="1117" name="Arc 1116">
              <a:extLst>
                <a:ext uri="{FF2B5EF4-FFF2-40B4-BE49-F238E27FC236}">
                  <a16:creationId xmlns:a16="http://schemas.microsoft.com/office/drawing/2014/main" id="{871BD59A-F32F-4939-9E00-0B73C0A0628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8" name="Arc 1117">
              <a:extLst>
                <a:ext uri="{FF2B5EF4-FFF2-40B4-BE49-F238E27FC236}">
                  <a16:creationId xmlns:a16="http://schemas.microsoft.com/office/drawing/2014/main" id="{BF93150F-28A9-4712-A7C2-F307EFA9512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9" name="Arc 1118">
              <a:extLst>
                <a:ext uri="{FF2B5EF4-FFF2-40B4-BE49-F238E27FC236}">
                  <a16:creationId xmlns:a16="http://schemas.microsoft.com/office/drawing/2014/main" id="{3D81743E-D99F-4F22-9374-2018A7C0EDF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0" name="Arc 1119">
              <a:extLst>
                <a:ext uri="{FF2B5EF4-FFF2-40B4-BE49-F238E27FC236}">
                  <a16:creationId xmlns:a16="http://schemas.microsoft.com/office/drawing/2014/main" id="{4C0105BE-3AEB-4D0C-B3DF-B5ECFD99894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21" name="Group 1120">
              <a:extLst>
                <a:ext uri="{FF2B5EF4-FFF2-40B4-BE49-F238E27FC236}">
                  <a16:creationId xmlns:a16="http://schemas.microsoft.com/office/drawing/2014/main" id="{2CF3A35A-4885-4750-B510-B5004B972A5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30" name="Straight Connector 1129">
                <a:extLst>
                  <a:ext uri="{FF2B5EF4-FFF2-40B4-BE49-F238E27FC236}">
                    <a16:creationId xmlns:a16="http://schemas.microsoft.com/office/drawing/2014/main" id="{AA30D1D6-0CC9-4495-8AA7-B05D32BE7A2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1" name="Straight Connector 1130">
                <a:extLst>
                  <a:ext uri="{FF2B5EF4-FFF2-40B4-BE49-F238E27FC236}">
                    <a16:creationId xmlns:a16="http://schemas.microsoft.com/office/drawing/2014/main" id="{A47857CF-99DD-4C2C-A6CB-B6EE66EA9B9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2" name="Straight Connector 1131">
                <a:extLst>
                  <a:ext uri="{FF2B5EF4-FFF2-40B4-BE49-F238E27FC236}">
                    <a16:creationId xmlns:a16="http://schemas.microsoft.com/office/drawing/2014/main" id="{354751B9-5D06-4EF3-9081-486005F7D04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22" name="Arc 1121">
              <a:extLst>
                <a:ext uri="{FF2B5EF4-FFF2-40B4-BE49-F238E27FC236}">
                  <a16:creationId xmlns:a16="http://schemas.microsoft.com/office/drawing/2014/main" id="{055E1D49-641F-4E8F-AD2A-7D1ADF2E183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3" name="Arc 1122">
              <a:extLst>
                <a:ext uri="{FF2B5EF4-FFF2-40B4-BE49-F238E27FC236}">
                  <a16:creationId xmlns:a16="http://schemas.microsoft.com/office/drawing/2014/main" id="{CD1F8FE9-DEA8-4D80-B405-C392A1FDF9A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24" name="Arc 1123">
              <a:extLst>
                <a:ext uri="{FF2B5EF4-FFF2-40B4-BE49-F238E27FC236}">
                  <a16:creationId xmlns:a16="http://schemas.microsoft.com/office/drawing/2014/main" id="{F8EFFDBE-E65E-401B-A5BC-50D85983F98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25" name="Straight Connector 1124">
              <a:extLst>
                <a:ext uri="{FF2B5EF4-FFF2-40B4-BE49-F238E27FC236}">
                  <a16:creationId xmlns:a16="http://schemas.microsoft.com/office/drawing/2014/main" id="{110316AE-7FAA-49FF-A208-AAA1B3DC435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6" name="Arc 1125">
              <a:extLst>
                <a:ext uri="{FF2B5EF4-FFF2-40B4-BE49-F238E27FC236}">
                  <a16:creationId xmlns:a16="http://schemas.microsoft.com/office/drawing/2014/main" id="{24995876-5FD9-4244-AADE-A5026FD830D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27" name="Straight Connector 1126">
              <a:extLst>
                <a:ext uri="{FF2B5EF4-FFF2-40B4-BE49-F238E27FC236}">
                  <a16:creationId xmlns:a16="http://schemas.microsoft.com/office/drawing/2014/main" id="{5E902DB4-A5B8-4F72-947E-021D1C7CB52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8" name="Straight Connector 1127">
              <a:extLst>
                <a:ext uri="{FF2B5EF4-FFF2-40B4-BE49-F238E27FC236}">
                  <a16:creationId xmlns:a16="http://schemas.microsoft.com/office/drawing/2014/main" id="{6765DB98-F4BA-4623-B445-723947883AF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9" name="Arc 1128">
              <a:extLst>
                <a:ext uri="{FF2B5EF4-FFF2-40B4-BE49-F238E27FC236}">
                  <a16:creationId xmlns:a16="http://schemas.microsoft.com/office/drawing/2014/main" id="{D67AEBEF-5B74-47B1-BFD7-A9F9401ABFE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33" name="Group 1132">
            <a:extLst>
              <a:ext uri="{FF2B5EF4-FFF2-40B4-BE49-F238E27FC236}">
                <a16:creationId xmlns:a16="http://schemas.microsoft.com/office/drawing/2014/main" id="{CEDBFC5C-C6D2-4BE0-B922-F6315388C1D2}"/>
              </a:ext>
            </a:extLst>
          </p:cNvPr>
          <p:cNvGrpSpPr/>
          <p:nvPr/>
        </p:nvGrpSpPr>
        <p:grpSpPr>
          <a:xfrm>
            <a:off x="8942871" y="-115336"/>
            <a:ext cx="538068" cy="503852"/>
            <a:chOff x="3455435" y="-1017023"/>
            <a:chExt cx="8222756" cy="7868191"/>
          </a:xfrm>
        </p:grpSpPr>
        <p:sp>
          <p:nvSpPr>
            <p:cNvPr id="1134" name="Arc 1133">
              <a:extLst>
                <a:ext uri="{FF2B5EF4-FFF2-40B4-BE49-F238E27FC236}">
                  <a16:creationId xmlns:a16="http://schemas.microsoft.com/office/drawing/2014/main" id="{1D21EBDA-BD8A-408B-817F-AEFD70EE279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5" name="Arc 1134">
              <a:extLst>
                <a:ext uri="{FF2B5EF4-FFF2-40B4-BE49-F238E27FC236}">
                  <a16:creationId xmlns:a16="http://schemas.microsoft.com/office/drawing/2014/main" id="{44020765-642A-48A4-974E-11A6EF740D4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6" name="Arc 1135">
              <a:extLst>
                <a:ext uri="{FF2B5EF4-FFF2-40B4-BE49-F238E27FC236}">
                  <a16:creationId xmlns:a16="http://schemas.microsoft.com/office/drawing/2014/main" id="{ED5A95BA-37A2-4D30-B999-3CD30D348E7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7" name="Arc 1136">
              <a:extLst>
                <a:ext uri="{FF2B5EF4-FFF2-40B4-BE49-F238E27FC236}">
                  <a16:creationId xmlns:a16="http://schemas.microsoft.com/office/drawing/2014/main" id="{64F770B5-49B4-4F38-9675-675F96F6515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38" name="Group 1137">
              <a:extLst>
                <a:ext uri="{FF2B5EF4-FFF2-40B4-BE49-F238E27FC236}">
                  <a16:creationId xmlns:a16="http://schemas.microsoft.com/office/drawing/2014/main" id="{1E2E4E19-E4FB-4262-A720-E965C7E0AF4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47" name="Straight Connector 1146">
                <a:extLst>
                  <a:ext uri="{FF2B5EF4-FFF2-40B4-BE49-F238E27FC236}">
                    <a16:creationId xmlns:a16="http://schemas.microsoft.com/office/drawing/2014/main" id="{326A75EF-54D1-47C8-9329-295793C3828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8" name="Straight Connector 1147">
                <a:extLst>
                  <a:ext uri="{FF2B5EF4-FFF2-40B4-BE49-F238E27FC236}">
                    <a16:creationId xmlns:a16="http://schemas.microsoft.com/office/drawing/2014/main" id="{1A9CAB27-B10B-4EB5-BBC8-F7BE538E15D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9" name="Straight Connector 1148">
                <a:extLst>
                  <a:ext uri="{FF2B5EF4-FFF2-40B4-BE49-F238E27FC236}">
                    <a16:creationId xmlns:a16="http://schemas.microsoft.com/office/drawing/2014/main" id="{D693F9AD-F527-479C-BBB5-55D57A901D4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39" name="Arc 1138">
              <a:extLst>
                <a:ext uri="{FF2B5EF4-FFF2-40B4-BE49-F238E27FC236}">
                  <a16:creationId xmlns:a16="http://schemas.microsoft.com/office/drawing/2014/main" id="{EC22E128-3913-448D-BA2D-393E8C93DBA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0" name="Arc 1139">
              <a:extLst>
                <a:ext uri="{FF2B5EF4-FFF2-40B4-BE49-F238E27FC236}">
                  <a16:creationId xmlns:a16="http://schemas.microsoft.com/office/drawing/2014/main" id="{0A416164-DAB4-4DE1-B6AC-6955E09AEB8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41" name="Arc 1140">
              <a:extLst>
                <a:ext uri="{FF2B5EF4-FFF2-40B4-BE49-F238E27FC236}">
                  <a16:creationId xmlns:a16="http://schemas.microsoft.com/office/drawing/2014/main" id="{0640C396-4285-4E45-AC5F-AC323108710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42" name="Straight Connector 1141">
              <a:extLst>
                <a:ext uri="{FF2B5EF4-FFF2-40B4-BE49-F238E27FC236}">
                  <a16:creationId xmlns:a16="http://schemas.microsoft.com/office/drawing/2014/main" id="{01B757D5-3CB9-41C7-AC7A-2B0A22104DC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3" name="Arc 1142">
              <a:extLst>
                <a:ext uri="{FF2B5EF4-FFF2-40B4-BE49-F238E27FC236}">
                  <a16:creationId xmlns:a16="http://schemas.microsoft.com/office/drawing/2014/main" id="{B70B8172-F947-4599-A9C9-8C242252A21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44" name="Straight Connector 1143">
              <a:extLst>
                <a:ext uri="{FF2B5EF4-FFF2-40B4-BE49-F238E27FC236}">
                  <a16:creationId xmlns:a16="http://schemas.microsoft.com/office/drawing/2014/main" id="{3DB93D3C-A21D-44C0-B9BC-003799E3ABC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5" name="Straight Connector 1144">
              <a:extLst>
                <a:ext uri="{FF2B5EF4-FFF2-40B4-BE49-F238E27FC236}">
                  <a16:creationId xmlns:a16="http://schemas.microsoft.com/office/drawing/2014/main" id="{33010C45-3144-4572-A4A1-F7A74BAD1DE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6" name="Arc 1145">
              <a:extLst>
                <a:ext uri="{FF2B5EF4-FFF2-40B4-BE49-F238E27FC236}">
                  <a16:creationId xmlns:a16="http://schemas.microsoft.com/office/drawing/2014/main" id="{3B822468-AA61-4F15-8327-9629FB98CB4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50" name="Group 1149">
            <a:extLst>
              <a:ext uri="{FF2B5EF4-FFF2-40B4-BE49-F238E27FC236}">
                <a16:creationId xmlns:a16="http://schemas.microsoft.com/office/drawing/2014/main" id="{A136CCB8-2959-43A9-AA5E-76B95CEC8700}"/>
              </a:ext>
            </a:extLst>
          </p:cNvPr>
          <p:cNvGrpSpPr/>
          <p:nvPr/>
        </p:nvGrpSpPr>
        <p:grpSpPr>
          <a:xfrm>
            <a:off x="9336571" y="-115336"/>
            <a:ext cx="538068" cy="503852"/>
            <a:chOff x="3455435" y="-1017023"/>
            <a:chExt cx="8222756" cy="7868191"/>
          </a:xfrm>
        </p:grpSpPr>
        <p:sp>
          <p:nvSpPr>
            <p:cNvPr id="1151" name="Arc 1150">
              <a:extLst>
                <a:ext uri="{FF2B5EF4-FFF2-40B4-BE49-F238E27FC236}">
                  <a16:creationId xmlns:a16="http://schemas.microsoft.com/office/drawing/2014/main" id="{67AC62FA-8774-47F7-8D03-624D9BB725F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2" name="Arc 1151">
              <a:extLst>
                <a:ext uri="{FF2B5EF4-FFF2-40B4-BE49-F238E27FC236}">
                  <a16:creationId xmlns:a16="http://schemas.microsoft.com/office/drawing/2014/main" id="{D84CA4EA-E917-4136-AD2E-818F8AD2C38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3" name="Arc 1152">
              <a:extLst>
                <a:ext uri="{FF2B5EF4-FFF2-40B4-BE49-F238E27FC236}">
                  <a16:creationId xmlns:a16="http://schemas.microsoft.com/office/drawing/2014/main" id="{17D0B3F3-1D4D-414F-802E-87F5EE4E2C2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4" name="Arc 1153">
              <a:extLst>
                <a:ext uri="{FF2B5EF4-FFF2-40B4-BE49-F238E27FC236}">
                  <a16:creationId xmlns:a16="http://schemas.microsoft.com/office/drawing/2014/main" id="{3F348B69-DA9D-4500-B5BF-78D7D07AB90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55" name="Group 1154">
              <a:extLst>
                <a:ext uri="{FF2B5EF4-FFF2-40B4-BE49-F238E27FC236}">
                  <a16:creationId xmlns:a16="http://schemas.microsoft.com/office/drawing/2014/main" id="{52A91879-2DC9-4796-A957-B81F695B20B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64" name="Straight Connector 1163">
                <a:extLst>
                  <a:ext uri="{FF2B5EF4-FFF2-40B4-BE49-F238E27FC236}">
                    <a16:creationId xmlns:a16="http://schemas.microsoft.com/office/drawing/2014/main" id="{906E59C3-CADD-4ED5-9F6B-B78FCBAF684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5" name="Straight Connector 1164">
                <a:extLst>
                  <a:ext uri="{FF2B5EF4-FFF2-40B4-BE49-F238E27FC236}">
                    <a16:creationId xmlns:a16="http://schemas.microsoft.com/office/drawing/2014/main" id="{842DB0B1-FB83-40AD-AC21-9660E9828F8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6" name="Straight Connector 1165">
                <a:extLst>
                  <a:ext uri="{FF2B5EF4-FFF2-40B4-BE49-F238E27FC236}">
                    <a16:creationId xmlns:a16="http://schemas.microsoft.com/office/drawing/2014/main" id="{21960E31-0A23-4E09-90A7-AAE6792F701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56" name="Arc 1155">
              <a:extLst>
                <a:ext uri="{FF2B5EF4-FFF2-40B4-BE49-F238E27FC236}">
                  <a16:creationId xmlns:a16="http://schemas.microsoft.com/office/drawing/2014/main" id="{FA2A315D-BB3E-461E-9FA4-D6365820AF2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7" name="Arc 1156">
              <a:extLst>
                <a:ext uri="{FF2B5EF4-FFF2-40B4-BE49-F238E27FC236}">
                  <a16:creationId xmlns:a16="http://schemas.microsoft.com/office/drawing/2014/main" id="{F9CE5290-EA0B-48BC-8BA5-56058B5C0E6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58" name="Arc 1157">
              <a:extLst>
                <a:ext uri="{FF2B5EF4-FFF2-40B4-BE49-F238E27FC236}">
                  <a16:creationId xmlns:a16="http://schemas.microsoft.com/office/drawing/2014/main" id="{60433F11-A7BA-4F7E-9C1E-A32E4FD6647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59" name="Straight Connector 1158">
              <a:extLst>
                <a:ext uri="{FF2B5EF4-FFF2-40B4-BE49-F238E27FC236}">
                  <a16:creationId xmlns:a16="http://schemas.microsoft.com/office/drawing/2014/main" id="{48931BF4-83ED-476B-8A2F-026FDA0757E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60" name="Arc 1159">
              <a:extLst>
                <a:ext uri="{FF2B5EF4-FFF2-40B4-BE49-F238E27FC236}">
                  <a16:creationId xmlns:a16="http://schemas.microsoft.com/office/drawing/2014/main" id="{76B90CD5-A96E-4E2C-8B76-E43A1648EA01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61" name="Straight Connector 1160">
              <a:extLst>
                <a:ext uri="{FF2B5EF4-FFF2-40B4-BE49-F238E27FC236}">
                  <a16:creationId xmlns:a16="http://schemas.microsoft.com/office/drawing/2014/main" id="{BAE6433C-CDAD-4193-B349-2F0461F9F7B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2" name="Straight Connector 1161">
              <a:extLst>
                <a:ext uri="{FF2B5EF4-FFF2-40B4-BE49-F238E27FC236}">
                  <a16:creationId xmlns:a16="http://schemas.microsoft.com/office/drawing/2014/main" id="{6AC0A44E-8C17-4C54-8DAA-4AC1B395F4A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63" name="Arc 1162">
              <a:extLst>
                <a:ext uri="{FF2B5EF4-FFF2-40B4-BE49-F238E27FC236}">
                  <a16:creationId xmlns:a16="http://schemas.microsoft.com/office/drawing/2014/main" id="{A84C6B17-3A8B-4A34-9BDF-FAFAECC602A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67" name="Group 1166">
            <a:extLst>
              <a:ext uri="{FF2B5EF4-FFF2-40B4-BE49-F238E27FC236}">
                <a16:creationId xmlns:a16="http://schemas.microsoft.com/office/drawing/2014/main" id="{CBECED49-3A3A-495C-9D87-AF3568927805}"/>
              </a:ext>
            </a:extLst>
          </p:cNvPr>
          <p:cNvGrpSpPr/>
          <p:nvPr/>
        </p:nvGrpSpPr>
        <p:grpSpPr>
          <a:xfrm>
            <a:off x="9738049" y="-115336"/>
            <a:ext cx="538068" cy="503852"/>
            <a:chOff x="3455435" y="-1017023"/>
            <a:chExt cx="8222756" cy="7868191"/>
          </a:xfrm>
        </p:grpSpPr>
        <p:sp>
          <p:nvSpPr>
            <p:cNvPr id="1168" name="Arc 1167">
              <a:extLst>
                <a:ext uri="{FF2B5EF4-FFF2-40B4-BE49-F238E27FC236}">
                  <a16:creationId xmlns:a16="http://schemas.microsoft.com/office/drawing/2014/main" id="{A625D7DE-F6CA-4830-ACF3-F5A41F7AB1A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9" name="Arc 1168">
              <a:extLst>
                <a:ext uri="{FF2B5EF4-FFF2-40B4-BE49-F238E27FC236}">
                  <a16:creationId xmlns:a16="http://schemas.microsoft.com/office/drawing/2014/main" id="{B54E0BBA-FE3F-432D-93DD-B7047A9B2A3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0" name="Arc 1169">
              <a:extLst>
                <a:ext uri="{FF2B5EF4-FFF2-40B4-BE49-F238E27FC236}">
                  <a16:creationId xmlns:a16="http://schemas.microsoft.com/office/drawing/2014/main" id="{0DAA5542-51D7-4FA8-A050-40DC341F1AD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1" name="Arc 1170">
              <a:extLst>
                <a:ext uri="{FF2B5EF4-FFF2-40B4-BE49-F238E27FC236}">
                  <a16:creationId xmlns:a16="http://schemas.microsoft.com/office/drawing/2014/main" id="{D952563B-68A5-4E4D-B876-96BF77492CF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72" name="Group 1171">
              <a:extLst>
                <a:ext uri="{FF2B5EF4-FFF2-40B4-BE49-F238E27FC236}">
                  <a16:creationId xmlns:a16="http://schemas.microsoft.com/office/drawing/2014/main" id="{94A212FB-870E-4D17-94D5-436ED2385FD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81" name="Straight Connector 1180">
                <a:extLst>
                  <a:ext uri="{FF2B5EF4-FFF2-40B4-BE49-F238E27FC236}">
                    <a16:creationId xmlns:a16="http://schemas.microsoft.com/office/drawing/2014/main" id="{D6F90FF5-8CD9-4579-BF8E-65BA6982AE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82" name="Straight Connector 1181">
                <a:extLst>
                  <a:ext uri="{FF2B5EF4-FFF2-40B4-BE49-F238E27FC236}">
                    <a16:creationId xmlns:a16="http://schemas.microsoft.com/office/drawing/2014/main" id="{6C6896DB-1736-4BB0-8B3F-75A64757912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83" name="Straight Connector 1182">
                <a:extLst>
                  <a:ext uri="{FF2B5EF4-FFF2-40B4-BE49-F238E27FC236}">
                    <a16:creationId xmlns:a16="http://schemas.microsoft.com/office/drawing/2014/main" id="{765C7A9C-7C50-41E1-9F10-577B5199DCC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73" name="Arc 1172">
              <a:extLst>
                <a:ext uri="{FF2B5EF4-FFF2-40B4-BE49-F238E27FC236}">
                  <a16:creationId xmlns:a16="http://schemas.microsoft.com/office/drawing/2014/main" id="{C37895E8-98ED-41FF-93A5-183651BAB30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4" name="Arc 1173">
              <a:extLst>
                <a:ext uri="{FF2B5EF4-FFF2-40B4-BE49-F238E27FC236}">
                  <a16:creationId xmlns:a16="http://schemas.microsoft.com/office/drawing/2014/main" id="{8BA87639-84A0-4BB9-9A6C-35B7F214FC8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5" name="Arc 1174">
              <a:extLst>
                <a:ext uri="{FF2B5EF4-FFF2-40B4-BE49-F238E27FC236}">
                  <a16:creationId xmlns:a16="http://schemas.microsoft.com/office/drawing/2014/main" id="{C39CD610-F6FA-4147-80EF-D23DE41AD72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76" name="Straight Connector 1175">
              <a:extLst>
                <a:ext uri="{FF2B5EF4-FFF2-40B4-BE49-F238E27FC236}">
                  <a16:creationId xmlns:a16="http://schemas.microsoft.com/office/drawing/2014/main" id="{E592397D-20F5-4437-A911-594E9CE5E08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77" name="Arc 1176">
              <a:extLst>
                <a:ext uri="{FF2B5EF4-FFF2-40B4-BE49-F238E27FC236}">
                  <a16:creationId xmlns:a16="http://schemas.microsoft.com/office/drawing/2014/main" id="{5AB98827-6EFF-4406-9367-529D323CA5C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78" name="Straight Connector 1177">
              <a:extLst>
                <a:ext uri="{FF2B5EF4-FFF2-40B4-BE49-F238E27FC236}">
                  <a16:creationId xmlns:a16="http://schemas.microsoft.com/office/drawing/2014/main" id="{14C10CCC-EE72-4F87-999D-C2A3EC2DEB1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9" name="Straight Connector 1178">
              <a:extLst>
                <a:ext uri="{FF2B5EF4-FFF2-40B4-BE49-F238E27FC236}">
                  <a16:creationId xmlns:a16="http://schemas.microsoft.com/office/drawing/2014/main" id="{49386AEB-CDCA-49EA-BB9F-B9AC4CDBA45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80" name="Arc 1179">
              <a:extLst>
                <a:ext uri="{FF2B5EF4-FFF2-40B4-BE49-F238E27FC236}">
                  <a16:creationId xmlns:a16="http://schemas.microsoft.com/office/drawing/2014/main" id="{0181E35C-3B37-4A23-B7A5-270B51D22AE8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84" name="Group 1183">
            <a:extLst>
              <a:ext uri="{FF2B5EF4-FFF2-40B4-BE49-F238E27FC236}">
                <a16:creationId xmlns:a16="http://schemas.microsoft.com/office/drawing/2014/main" id="{04879500-5CCA-4B3B-97AE-9F823A5466AF}"/>
              </a:ext>
            </a:extLst>
          </p:cNvPr>
          <p:cNvGrpSpPr/>
          <p:nvPr/>
        </p:nvGrpSpPr>
        <p:grpSpPr>
          <a:xfrm>
            <a:off x="10123971" y="-115336"/>
            <a:ext cx="538068" cy="503852"/>
            <a:chOff x="3455435" y="-1017023"/>
            <a:chExt cx="8222756" cy="7868191"/>
          </a:xfrm>
        </p:grpSpPr>
        <p:sp>
          <p:nvSpPr>
            <p:cNvPr id="1185" name="Arc 1184">
              <a:extLst>
                <a:ext uri="{FF2B5EF4-FFF2-40B4-BE49-F238E27FC236}">
                  <a16:creationId xmlns:a16="http://schemas.microsoft.com/office/drawing/2014/main" id="{5487311B-B3DF-4B6A-99B9-52035FE7CDE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6" name="Arc 1185">
              <a:extLst>
                <a:ext uri="{FF2B5EF4-FFF2-40B4-BE49-F238E27FC236}">
                  <a16:creationId xmlns:a16="http://schemas.microsoft.com/office/drawing/2014/main" id="{E2655546-53B1-498E-B669-C313495CC60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7" name="Arc 1186">
              <a:extLst>
                <a:ext uri="{FF2B5EF4-FFF2-40B4-BE49-F238E27FC236}">
                  <a16:creationId xmlns:a16="http://schemas.microsoft.com/office/drawing/2014/main" id="{83B07820-4C4F-4B62-BD4C-FA6BB9E3B5C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8" name="Arc 1187">
              <a:extLst>
                <a:ext uri="{FF2B5EF4-FFF2-40B4-BE49-F238E27FC236}">
                  <a16:creationId xmlns:a16="http://schemas.microsoft.com/office/drawing/2014/main" id="{37E523B0-2978-48E8-B9EB-D5B75A1BC74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89" name="Group 1188">
              <a:extLst>
                <a:ext uri="{FF2B5EF4-FFF2-40B4-BE49-F238E27FC236}">
                  <a16:creationId xmlns:a16="http://schemas.microsoft.com/office/drawing/2014/main" id="{3DEDFCB3-4B92-4EE3-9B2E-FA10E7F27ED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98" name="Straight Connector 1197">
                <a:extLst>
                  <a:ext uri="{FF2B5EF4-FFF2-40B4-BE49-F238E27FC236}">
                    <a16:creationId xmlns:a16="http://schemas.microsoft.com/office/drawing/2014/main" id="{739DC202-93F0-46DD-B1C0-9956C037EB5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99" name="Straight Connector 1198">
                <a:extLst>
                  <a:ext uri="{FF2B5EF4-FFF2-40B4-BE49-F238E27FC236}">
                    <a16:creationId xmlns:a16="http://schemas.microsoft.com/office/drawing/2014/main" id="{75B8F535-C97F-4ECD-92E1-E8C47EFA82A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00" name="Straight Connector 1199">
                <a:extLst>
                  <a:ext uri="{FF2B5EF4-FFF2-40B4-BE49-F238E27FC236}">
                    <a16:creationId xmlns:a16="http://schemas.microsoft.com/office/drawing/2014/main" id="{86B6398D-8DD8-4792-9748-7EFE998D746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90" name="Arc 1189">
              <a:extLst>
                <a:ext uri="{FF2B5EF4-FFF2-40B4-BE49-F238E27FC236}">
                  <a16:creationId xmlns:a16="http://schemas.microsoft.com/office/drawing/2014/main" id="{886457FB-E095-4857-A1E2-BA0FC846531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1" name="Arc 1190">
              <a:extLst>
                <a:ext uri="{FF2B5EF4-FFF2-40B4-BE49-F238E27FC236}">
                  <a16:creationId xmlns:a16="http://schemas.microsoft.com/office/drawing/2014/main" id="{9B0AF0EF-33D1-4FF3-877F-32BFAE3B3BE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92" name="Arc 1191">
              <a:extLst>
                <a:ext uri="{FF2B5EF4-FFF2-40B4-BE49-F238E27FC236}">
                  <a16:creationId xmlns:a16="http://schemas.microsoft.com/office/drawing/2014/main" id="{8ED0AF77-06A4-433E-82C0-34021ED7389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93" name="Straight Connector 1192">
              <a:extLst>
                <a:ext uri="{FF2B5EF4-FFF2-40B4-BE49-F238E27FC236}">
                  <a16:creationId xmlns:a16="http://schemas.microsoft.com/office/drawing/2014/main" id="{29CECD9F-E93E-4566-A313-EEB7A04395D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94" name="Arc 1193">
              <a:extLst>
                <a:ext uri="{FF2B5EF4-FFF2-40B4-BE49-F238E27FC236}">
                  <a16:creationId xmlns:a16="http://schemas.microsoft.com/office/drawing/2014/main" id="{95500085-4867-4B02-AEE0-7DD48522672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95" name="Straight Connector 1194">
              <a:extLst>
                <a:ext uri="{FF2B5EF4-FFF2-40B4-BE49-F238E27FC236}">
                  <a16:creationId xmlns:a16="http://schemas.microsoft.com/office/drawing/2014/main" id="{DB210E09-E03D-4B1C-B4CD-FA07D2CD1B0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6" name="Straight Connector 1195">
              <a:extLst>
                <a:ext uri="{FF2B5EF4-FFF2-40B4-BE49-F238E27FC236}">
                  <a16:creationId xmlns:a16="http://schemas.microsoft.com/office/drawing/2014/main" id="{1A13B502-691E-4E17-8166-71AF90D0FED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97" name="Arc 1196">
              <a:extLst>
                <a:ext uri="{FF2B5EF4-FFF2-40B4-BE49-F238E27FC236}">
                  <a16:creationId xmlns:a16="http://schemas.microsoft.com/office/drawing/2014/main" id="{E5D92528-7338-4256-9876-B278E5AC2CE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01" name="Group 1200">
            <a:extLst>
              <a:ext uri="{FF2B5EF4-FFF2-40B4-BE49-F238E27FC236}">
                <a16:creationId xmlns:a16="http://schemas.microsoft.com/office/drawing/2014/main" id="{426BB6A5-0E47-40C7-BEA7-9539164E8DE9}"/>
              </a:ext>
            </a:extLst>
          </p:cNvPr>
          <p:cNvGrpSpPr/>
          <p:nvPr/>
        </p:nvGrpSpPr>
        <p:grpSpPr>
          <a:xfrm>
            <a:off x="10517671" y="-115336"/>
            <a:ext cx="538068" cy="503852"/>
            <a:chOff x="3455435" y="-1017023"/>
            <a:chExt cx="8222756" cy="7868191"/>
          </a:xfrm>
        </p:grpSpPr>
        <p:sp>
          <p:nvSpPr>
            <p:cNvPr id="1202" name="Arc 1201">
              <a:extLst>
                <a:ext uri="{FF2B5EF4-FFF2-40B4-BE49-F238E27FC236}">
                  <a16:creationId xmlns:a16="http://schemas.microsoft.com/office/drawing/2014/main" id="{6FAA0A6E-341C-4095-A00D-77E14251E55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3" name="Arc 1202">
              <a:extLst>
                <a:ext uri="{FF2B5EF4-FFF2-40B4-BE49-F238E27FC236}">
                  <a16:creationId xmlns:a16="http://schemas.microsoft.com/office/drawing/2014/main" id="{CCB048A5-4E6D-4693-A681-28DC718DC5A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4" name="Arc 1203">
              <a:extLst>
                <a:ext uri="{FF2B5EF4-FFF2-40B4-BE49-F238E27FC236}">
                  <a16:creationId xmlns:a16="http://schemas.microsoft.com/office/drawing/2014/main" id="{6D065298-B513-43B1-978B-B8F9339452D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5" name="Arc 1204">
              <a:extLst>
                <a:ext uri="{FF2B5EF4-FFF2-40B4-BE49-F238E27FC236}">
                  <a16:creationId xmlns:a16="http://schemas.microsoft.com/office/drawing/2014/main" id="{BE0D0489-B4AA-4878-A788-2404DC0F74E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06" name="Group 1205">
              <a:extLst>
                <a:ext uri="{FF2B5EF4-FFF2-40B4-BE49-F238E27FC236}">
                  <a16:creationId xmlns:a16="http://schemas.microsoft.com/office/drawing/2014/main" id="{1C45082E-B561-4FC8-A3EF-52A1941374EC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15" name="Straight Connector 1214">
                <a:extLst>
                  <a:ext uri="{FF2B5EF4-FFF2-40B4-BE49-F238E27FC236}">
                    <a16:creationId xmlns:a16="http://schemas.microsoft.com/office/drawing/2014/main" id="{2F849FE4-6AA5-4999-8B28-259A216B3F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16" name="Straight Connector 1215">
                <a:extLst>
                  <a:ext uri="{FF2B5EF4-FFF2-40B4-BE49-F238E27FC236}">
                    <a16:creationId xmlns:a16="http://schemas.microsoft.com/office/drawing/2014/main" id="{C194FA9C-9899-4459-BC5C-8DEBEB5C379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17" name="Straight Connector 1216">
                <a:extLst>
                  <a:ext uri="{FF2B5EF4-FFF2-40B4-BE49-F238E27FC236}">
                    <a16:creationId xmlns:a16="http://schemas.microsoft.com/office/drawing/2014/main" id="{C48BF987-D0AC-4534-BB9B-7DD9BD5F085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07" name="Arc 1206">
              <a:extLst>
                <a:ext uri="{FF2B5EF4-FFF2-40B4-BE49-F238E27FC236}">
                  <a16:creationId xmlns:a16="http://schemas.microsoft.com/office/drawing/2014/main" id="{98289C7F-D431-41FB-B1D3-3AA4D926031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8" name="Arc 1207">
              <a:extLst>
                <a:ext uri="{FF2B5EF4-FFF2-40B4-BE49-F238E27FC236}">
                  <a16:creationId xmlns:a16="http://schemas.microsoft.com/office/drawing/2014/main" id="{E4619EB7-AD77-4FA5-9276-5D410DE022F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09" name="Arc 1208">
              <a:extLst>
                <a:ext uri="{FF2B5EF4-FFF2-40B4-BE49-F238E27FC236}">
                  <a16:creationId xmlns:a16="http://schemas.microsoft.com/office/drawing/2014/main" id="{ED255FB1-32E8-4793-BBD9-A741403C089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10" name="Straight Connector 1209">
              <a:extLst>
                <a:ext uri="{FF2B5EF4-FFF2-40B4-BE49-F238E27FC236}">
                  <a16:creationId xmlns:a16="http://schemas.microsoft.com/office/drawing/2014/main" id="{AD70A41E-1C6F-41E7-8473-8B462D20D64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11" name="Arc 1210">
              <a:extLst>
                <a:ext uri="{FF2B5EF4-FFF2-40B4-BE49-F238E27FC236}">
                  <a16:creationId xmlns:a16="http://schemas.microsoft.com/office/drawing/2014/main" id="{F6BF05E2-C59A-4FFA-8896-BFFF68C9A8F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12" name="Straight Connector 1211">
              <a:extLst>
                <a:ext uri="{FF2B5EF4-FFF2-40B4-BE49-F238E27FC236}">
                  <a16:creationId xmlns:a16="http://schemas.microsoft.com/office/drawing/2014/main" id="{EC5FB2DD-D909-46D1-97FC-3C9BE9A595C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3" name="Straight Connector 1212">
              <a:extLst>
                <a:ext uri="{FF2B5EF4-FFF2-40B4-BE49-F238E27FC236}">
                  <a16:creationId xmlns:a16="http://schemas.microsoft.com/office/drawing/2014/main" id="{12D45A01-EB74-4BF2-A6CB-D71021F1B2C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14" name="Arc 1213">
              <a:extLst>
                <a:ext uri="{FF2B5EF4-FFF2-40B4-BE49-F238E27FC236}">
                  <a16:creationId xmlns:a16="http://schemas.microsoft.com/office/drawing/2014/main" id="{E3C016D9-A972-4C1E-848B-B0D32AC81C4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18" name="Group 1217">
            <a:extLst>
              <a:ext uri="{FF2B5EF4-FFF2-40B4-BE49-F238E27FC236}">
                <a16:creationId xmlns:a16="http://schemas.microsoft.com/office/drawing/2014/main" id="{9A35E429-0BB7-4AC6-A5AD-E68F52210C2B}"/>
              </a:ext>
            </a:extLst>
          </p:cNvPr>
          <p:cNvGrpSpPr/>
          <p:nvPr/>
        </p:nvGrpSpPr>
        <p:grpSpPr>
          <a:xfrm>
            <a:off x="10948695" y="-115336"/>
            <a:ext cx="538068" cy="503852"/>
            <a:chOff x="3455435" y="-1017023"/>
            <a:chExt cx="8222756" cy="7868191"/>
          </a:xfrm>
        </p:grpSpPr>
        <p:sp>
          <p:nvSpPr>
            <p:cNvPr id="1219" name="Arc 1218">
              <a:extLst>
                <a:ext uri="{FF2B5EF4-FFF2-40B4-BE49-F238E27FC236}">
                  <a16:creationId xmlns:a16="http://schemas.microsoft.com/office/drawing/2014/main" id="{B87A99E8-5F93-400E-A1F7-92F2FC8F447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0" name="Arc 1219">
              <a:extLst>
                <a:ext uri="{FF2B5EF4-FFF2-40B4-BE49-F238E27FC236}">
                  <a16:creationId xmlns:a16="http://schemas.microsoft.com/office/drawing/2014/main" id="{46A29BA5-74AC-43A5-8E39-E5F5ACD73C9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1" name="Arc 1220">
              <a:extLst>
                <a:ext uri="{FF2B5EF4-FFF2-40B4-BE49-F238E27FC236}">
                  <a16:creationId xmlns:a16="http://schemas.microsoft.com/office/drawing/2014/main" id="{69B671C2-7213-45B2-A906-405729A9107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2" name="Arc 1221">
              <a:extLst>
                <a:ext uri="{FF2B5EF4-FFF2-40B4-BE49-F238E27FC236}">
                  <a16:creationId xmlns:a16="http://schemas.microsoft.com/office/drawing/2014/main" id="{AE0CA7E5-1B49-410D-99C3-FD2A97144A9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23" name="Group 1222">
              <a:extLst>
                <a:ext uri="{FF2B5EF4-FFF2-40B4-BE49-F238E27FC236}">
                  <a16:creationId xmlns:a16="http://schemas.microsoft.com/office/drawing/2014/main" id="{CC53335C-0281-40A0-B99C-1F7D60BB994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32" name="Straight Connector 1231">
                <a:extLst>
                  <a:ext uri="{FF2B5EF4-FFF2-40B4-BE49-F238E27FC236}">
                    <a16:creationId xmlns:a16="http://schemas.microsoft.com/office/drawing/2014/main" id="{069CCCCD-B956-4665-8887-7F6159E03E5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3" name="Straight Connector 1232">
                <a:extLst>
                  <a:ext uri="{FF2B5EF4-FFF2-40B4-BE49-F238E27FC236}">
                    <a16:creationId xmlns:a16="http://schemas.microsoft.com/office/drawing/2014/main" id="{FA617368-7230-4E2D-9E6A-61FD940FA0D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4" name="Straight Connector 1233">
                <a:extLst>
                  <a:ext uri="{FF2B5EF4-FFF2-40B4-BE49-F238E27FC236}">
                    <a16:creationId xmlns:a16="http://schemas.microsoft.com/office/drawing/2014/main" id="{C229D8DA-8A57-4C2F-8D13-473079B7E8E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24" name="Arc 1223">
              <a:extLst>
                <a:ext uri="{FF2B5EF4-FFF2-40B4-BE49-F238E27FC236}">
                  <a16:creationId xmlns:a16="http://schemas.microsoft.com/office/drawing/2014/main" id="{58D69088-D1B3-4044-98C1-A734758A45B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5" name="Arc 1224">
              <a:extLst>
                <a:ext uri="{FF2B5EF4-FFF2-40B4-BE49-F238E27FC236}">
                  <a16:creationId xmlns:a16="http://schemas.microsoft.com/office/drawing/2014/main" id="{293B7593-A3F4-4714-91E6-D0E00277EC0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26" name="Arc 1225">
              <a:extLst>
                <a:ext uri="{FF2B5EF4-FFF2-40B4-BE49-F238E27FC236}">
                  <a16:creationId xmlns:a16="http://schemas.microsoft.com/office/drawing/2014/main" id="{A491620F-3BED-4607-8837-092BDF1F0E4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27" name="Straight Connector 1226">
              <a:extLst>
                <a:ext uri="{FF2B5EF4-FFF2-40B4-BE49-F238E27FC236}">
                  <a16:creationId xmlns:a16="http://schemas.microsoft.com/office/drawing/2014/main" id="{FEB41987-2F44-4BA7-B7F2-B9B91692F1A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28" name="Arc 1227">
              <a:extLst>
                <a:ext uri="{FF2B5EF4-FFF2-40B4-BE49-F238E27FC236}">
                  <a16:creationId xmlns:a16="http://schemas.microsoft.com/office/drawing/2014/main" id="{EF9CB7AB-AE82-4C8E-9FC9-F39927F4920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29" name="Straight Connector 1228">
              <a:extLst>
                <a:ext uri="{FF2B5EF4-FFF2-40B4-BE49-F238E27FC236}">
                  <a16:creationId xmlns:a16="http://schemas.microsoft.com/office/drawing/2014/main" id="{DAD30BE5-05DE-48EF-994B-4750DEB0C33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0" name="Straight Connector 1229">
              <a:extLst>
                <a:ext uri="{FF2B5EF4-FFF2-40B4-BE49-F238E27FC236}">
                  <a16:creationId xmlns:a16="http://schemas.microsoft.com/office/drawing/2014/main" id="{8FE91196-056E-4ADB-8471-C383AA8C23C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31" name="Arc 1230">
              <a:extLst>
                <a:ext uri="{FF2B5EF4-FFF2-40B4-BE49-F238E27FC236}">
                  <a16:creationId xmlns:a16="http://schemas.microsoft.com/office/drawing/2014/main" id="{235116DA-380F-41D3-86C4-B9FE860B552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35" name="Group 1234">
            <a:extLst>
              <a:ext uri="{FF2B5EF4-FFF2-40B4-BE49-F238E27FC236}">
                <a16:creationId xmlns:a16="http://schemas.microsoft.com/office/drawing/2014/main" id="{B6B1872B-49A0-40D4-9920-24B1B6C8648D}"/>
              </a:ext>
            </a:extLst>
          </p:cNvPr>
          <p:cNvGrpSpPr/>
          <p:nvPr/>
        </p:nvGrpSpPr>
        <p:grpSpPr>
          <a:xfrm>
            <a:off x="11331511" y="-115336"/>
            <a:ext cx="538068" cy="503852"/>
            <a:chOff x="3455435" y="-1017023"/>
            <a:chExt cx="8222756" cy="7868191"/>
          </a:xfrm>
        </p:grpSpPr>
        <p:sp>
          <p:nvSpPr>
            <p:cNvPr id="1236" name="Arc 1235">
              <a:extLst>
                <a:ext uri="{FF2B5EF4-FFF2-40B4-BE49-F238E27FC236}">
                  <a16:creationId xmlns:a16="http://schemas.microsoft.com/office/drawing/2014/main" id="{630FF348-AFCD-4C6B-8C0E-94A3C47C4FE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7" name="Arc 1236">
              <a:extLst>
                <a:ext uri="{FF2B5EF4-FFF2-40B4-BE49-F238E27FC236}">
                  <a16:creationId xmlns:a16="http://schemas.microsoft.com/office/drawing/2014/main" id="{5B54B2C9-4F6D-4831-A2F4-31AC8C7F930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8" name="Arc 1237">
              <a:extLst>
                <a:ext uri="{FF2B5EF4-FFF2-40B4-BE49-F238E27FC236}">
                  <a16:creationId xmlns:a16="http://schemas.microsoft.com/office/drawing/2014/main" id="{04E77D8A-DB05-49BE-AE3D-61AC643048B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9" name="Arc 1238">
              <a:extLst>
                <a:ext uri="{FF2B5EF4-FFF2-40B4-BE49-F238E27FC236}">
                  <a16:creationId xmlns:a16="http://schemas.microsoft.com/office/drawing/2014/main" id="{FAAF85F3-5830-4D4F-85D7-9110EAA49BD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40" name="Group 1239">
              <a:extLst>
                <a:ext uri="{FF2B5EF4-FFF2-40B4-BE49-F238E27FC236}">
                  <a16:creationId xmlns:a16="http://schemas.microsoft.com/office/drawing/2014/main" id="{15717359-156F-4307-A6EC-E41DD8525F9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49" name="Straight Connector 1248">
                <a:extLst>
                  <a:ext uri="{FF2B5EF4-FFF2-40B4-BE49-F238E27FC236}">
                    <a16:creationId xmlns:a16="http://schemas.microsoft.com/office/drawing/2014/main" id="{84516CC5-3925-41B8-8AF9-364795CC910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50" name="Straight Connector 1249">
                <a:extLst>
                  <a:ext uri="{FF2B5EF4-FFF2-40B4-BE49-F238E27FC236}">
                    <a16:creationId xmlns:a16="http://schemas.microsoft.com/office/drawing/2014/main" id="{97DD8C6F-AA94-444C-86D3-46C95FC3656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51" name="Straight Connector 1250">
                <a:extLst>
                  <a:ext uri="{FF2B5EF4-FFF2-40B4-BE49-F238E27FC236}">
                    <a16:creationId xmlns:a16="http://schemas.microsoft.com/office/drawing/2014/main" id="{4DB67E98-F9FB-4CB2-85A6-7965BB3ED5C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41" name="Arc 1240">
              <a:extLst>
                <a:ext uri="{FF2B5EF4-FFF2-40B4-BE49-F238E27FC236}">
                  <a16:creationId xmlns:a16="http://schemas.microsoft.com/office/drawing/2014/main" id="{AC22B0C9-93C9-4D48-BB13-CA7A5A2B716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2" name="Arc 1241">
              <a:extLst>
                <a:ext uri="{FF2B5EF4-FFF2-40B4-BE49-F238E27FC236}">
                  <a16:creationId xmlns:a16="http://schemas.microsoft.com/office/drawing/2014/main" id="{9DC93B7D-AD82-44B5-9D5F-9CDA9E12415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43" name="Arc 1242">
              <a:extLst>
                <a:ext uri="{FF2B5EF4-FFF2-40B4-BE49-F238E27FC236}">
                  <a16:creationId xmlns:a16="http://schemas.microsoft.com/office/drawing/2014/main" id="{E7485208-11BC-4CB4-9C78-5E10492CB11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44" name="Straight Connector 1243">
              <a:extLst>
                <a:ext uri="{FF2B5EF4-FFF2-40B4-BE49-F238E27FC236}">
                  <a16:creationId xmlns:a16="http://schemas.microsoft.com/office/drawing/2014/main" id="{4F396745-5691-4598-9820-296136B38FC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45" name="Arc 1244">
              <a:extLst>
                <a:ext uri="{FF2B5EF4-FFF2-40B4-BE49-F238E27FC236}">
                  <a16:creationId xmlns:a16="http://schemas.microsoft.com/office/drawing/2014/main" id="{36389F7B-0D34-4338-8A5C-A83EFCD1386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46" name="Straight Connector 1245">
              <a:extLst>
                <a:ext uri="{FF2B5EF4-FFF2-40B4-BE49-F238E27FC236}">
                  <a16:creationId xmlns:a16="http://schemas.microsoft.com/office/drawing/2014/main" id="{CA6E5FA3-468A-4120-B8A7-9A8D9147FC3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7" name="Straight Connector 1246">
              <a:extLst>
                <a:ext uri="{FF2B5EF4-FFF2-40B4-BE49-F238E27FC236}">
                  <a16:creationId xmlns:a16="http://schemas.microsoft.com/office/drawing/2014/main" id="{0335B39A-C15B-4B0D-8DD4-5BCB22730FF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48" name="Arc 1247">
              <a:extLst>
                <a:ext uri="{FF2B5EF4-FFF2-40B4-BE49-F238E27FC236}">
                  <a16:creationId xmlns:a16="http://schemas.microsoft.com/office/drawing/2014/main" id="{652D5F59-6AF9-4210-8F9D-9F7BC6BCF12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2" name="Group 1251">
            <a:extLst>
              <a:ext uri="{FF2B5EF4-FFF2-40B4-BE49-F238E27FC236}">
                <a16:creationId xmlns:a16="http://schemas.microsoft.com/office/drawing/2014/main" id="{B29EDBD6-B70D-414A-A359-33D4AC2ABA08}"/>
              </a:ext>
            </a:extLst>
          </p:cNvPr>
          <p:cNvGrpSpPr/>
          <p:nvPr/>
        </p:nvGrpSpPr>
        <p:grpSpPr>
          <a:xfrm>
            <a:off x="11698771" y="-115336"/>
            <a:ext cx="538068" cy="503852"/>
            <a:chOff x="3455435" y="-1017023"/>
            <a:chExt cx="8222756" cy="7868191"/>
          </a:xfrm>
        </p:grpSpPr>
        <p:sp>
          <p:nvSpPr>
            <p:cNvPr id="1253" name="Arc 1252">
              <a:extLst>
                <a:ext uri="{FF2B5EF4-FFF2-40B4-BE49-F238E27FC236}">
                  <a16:creationId xmlns:a16="http://schemas.microsoft.com/office/drawing/2014/main" id="{24EE4758-4D25-4702-86CA-01BCA761EDB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4" name="Arc 1253">
              <a:extLst>
                <a:ext uri="{FF2B5EF4-FFF2-40B4-BE49-F238E27FC236}">
                  <a16:creationId xmlns:a16="http://schemas.microsoft.com/office/drawing/2014/main" id="{019332C4-0811-47BB-8316-E71A5D9A548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5" name="Arc 1254">
              <a:extLst>
                <a:ext uri="{FF2B5EF4-FFF2-40B4-BE49-F238E27FC236}">
                  <a16:creationId xmlns:a16="http://schemas.microsoft.com/office/drawing/2014/main" id="{A2908B1E-A806-44D2-9F78-2856F2E3CC6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6" name="Arc 1255">
              <a:extLst>
                <a:ext uri="{FF2B5EF4-FFF2-40B4-BE49-F238E27FC236}">
                  <a16:creationId xmlns:a16="http://schemas.microsoft.com/office/drawing/2014/main" id="{CF658093-30C6-4CA1-81DF-B0FDE744E26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57" name="Group 1256">
              <a:extLst>
                <a:ext uri="{FF2B5EF4-FFF2-40B4-BE49-F238E27FC236}">
                  <a16:creationId xmlns:a16="http://schemas.microsoft.com/office/drawing/2014/main" id="{57702388-21F0-42DD-AAE7-85313DFDE13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66" name="Straight Connector 1265">
                <a:extLst>
                  <a:ext uri="{FF2B5EF4-FFF2-40B4-BE49-F238E27FC236}">
                    <a16:creationId xmlns:a16="http://schemas.microsoft.com/office/drawing/2014/main" id="{66097C90-D63D-49EE-B2B6-1ADDE1EEF67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7" name="Straight Connector 1266">
                <a:extLst>
                  <a:ext uri="{FF2B5EF4-FFF2-40B4-BE49-F238E27FC236}">
                    <a16:creationId xmlns:a16="http://schemas.microsoft.com/office/drawing/2014/main" id="{F9401304-C6BA-414C-BFF6-B7632F518D3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8" name="Straight Connector 1267">
                <a:extLst>
                  <a:ext uri="{FF2B5EF4-FFF2-40B4-BE49-F238E27FC236}">
                    <a16:creationId xmlns:a16="http://schemas.microsoft.com/office/drawing/2014/main" id="{ADD88085-485A-42D9-9361-48F348DC213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58" name="Arc 1257">
              <a:extLst>
                <a:ext uri="{FF2B5EF4-FFF2-40B4-BE49-F238E27FC236}">
                  <a16:creationId xmlns:a16="http://schemas.microsoft.com/office/drawing/2014/main" id="{0AFA4936-C468-4073-A3D6-42920763AA0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9" name="Arc 1258">
              <a:extLst>
                <a:ext uri="{FF2B5EF4-FFF2-40B4-BE49-F238E27FC236}">
                  <a16:creationId xmlns:a16="http://schemas.microsoft.com/office/drawing/2014/main" id="{A88DB070-1FA1-4272-8482-659F5A7018E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60" name="Arc 1259">
              <a:extLst>
                <a:ext uri="{FF2B5EF4-FFF2-40B4-BE49-F238E27FC236}">
                  <a16:creationId xmlns:a16="http://schemas.microsoft.com/office/drawing/2014/main" id="{FD6C257C-3064-44B5-BB36-2E3DE4661EA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61" name="Straight Connector 1260">
              <a:extLst>
                <a:ext uri="{FF2B5EF4-FFF2-40B4-BE49-F238E27FC236}">
                  <a16:creationId xmlns:a16="http://schemas.microsoft.com/office/drawing/2014/main" id="{4B67A21E-C01C-4B1B-830A-A478BDD6336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62" name="Arc 1261">
              <a:extLst>
                <a:ext uri="{FF2B5EF4-FFF2-40B4-BE49-F238E27FC236}">
                  <a16:creationId xmlns:a16="http://schemas.microsoft.com/office/drawing/2014/main" id="{4B37DFDA-5607-40D5-8AB0-AE64B5C0D87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63" name="Straight Connector 1262">
              <a:extLst>
                <a:ext uri="{FF2B5EF4-FFF2-40B4-BE49-F238E27FC236}">
                  <a16:creationId xmlns:a16="http://schemas.microsoft.com/office/drawing/2014/main" id="{8CE8C4AE-85B2-44A5-A0A1-AD917D25083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4" name="Straight Connector 1263">
              <a:extLst>
                <a:ext uri="{FF2B5EF4-FFF2-40B4-BE49-F238E27FC236}">
                  <a16:creationId xmlns:a16="http://schemas.microsoft.com/office/drawing/2014/main" id="{FD396B0B-949C-4522-8D60-3E2BFE83E9E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65" name="Arc 1264">
              <a:extLst>
                <a:ext uri="{FF2B5EF4-FFF2-40B4-BE49-F238E27FC236}">
                  <a16:creationId xmlns:a16="http://schemas.microsoft.com/office/drawing/2014/main" id="{E4673F9B-2D81-4FEF-8CF8-0FB67215A02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69" name="Group 1268">
            <a:extLst>
              <a:ext uri="{FF2B5EF4-FFF2-40B4-BE49-F238E27FC236}">
                <a16:creationId xmlns:a16="http://schemas.microsoft.com/office/drawing/2014/main" id="{8081CC9B-311B-4626-97DC-DA55CB65DE11}"/>
              </a:ext>
            </a:extLst>
          </p:cNvPr>
          <p:cNvGrpSpPr/>
          <p:nvPr/>
        </p:nvGrpSpPr>
        <p:grpSpPr>
          <a:xfrm>
            <a:off x="-121560" y="6383695"/>
            <a:ext cx="538068" cy="503852"/>
            <a:chOff x="3455435" y="-1017023"/>
            <a:chExt cx="8222756" cy="7868191"/>
          </a:xfrm>
        </p:grpSpPr>
        <p:sp>
          <p:nvSpPr>
            <p:cNvPr id="1270" name="Arc 1269">
              <a:extLst>
                <a:ext uri="{FF2B5EF4-FFF2-40B4-BE49-F238E27FC236}">
                  <a16:creationId xmlns:a16="http://schemas.microsoft.com/office/drawing/2014/main" id="{C8484C82-A82D-4000-B3C6-64A105DF93F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1" name="Arc 1270">
              <a:extLst>
                <a:ext uri="{FF2B5EF4-FFF2-40B4-BE49-F238E27FC236}">
                  <a16:creationId xmlns:a16="http://schemas.microsoft.com/office/drawing/2014/main" id="{ECC92F78-EC02-4B1D-898E-90C31A8A9DC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2" name="Arc 1271">
              <a:extLst>
                <a:ext uri="{FF2B5EF4-FFF2-40B4-BE49-F238E27FC236}">
                  <a16:creationId xmlns:a16="http://schemas.microsoft.com/office/drawing/2014/main" id="{991BBC84-5EA9-4665-8252-60E802C5D78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3" name="Arc 1272">
              <a:extLst>
                <a:ext uri="{FF2B5EF4-FFF2-40B4-BE49-F238E27FC236}">
                  <a16:creationId xmlns:a16="http://schemas.microsoft.com/office/drawing/2014/main" id="{24023130-6514-4339-8C27-9C34A9AA3BD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74" name="Group 1273">
              <a:extLst>
                <a:ext uri="{FF2B5EF4-FFF2-40B4-BE49-F238E27FC236}">
                  <a16:creationId xmlns:a16="http://schemas.microsoft.com/office/drawing/2014/main" id="{F39AB8B5-E7E0-47F1-AB43-F3DBF292ADC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83" name="Straight Connector 1282">
                <a:extLst>
                  <a:ext uri="{FF2B5EF4-FFF2-40B4-BE49-F238E27FC236}">
                    <a16:creationId xmlns:a16="http://schemas.microsoft.com/office/drawing/2014/main" id="{BD449AA1-B7A8-40BB-9962-1B7E42002F9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84" name="Straight Connector 1283">
                <a:extLst>
                  <a:ext uri="{FF2B5EF4-FFF2-40B4-BE49-F238E27FC236}">
                    <a16:creationId xmlns:a16="http://schemas.microsoft.com/office/drawing/2014/main" id="{AF92A1F4-EB5F-44A0-838B-18F6EE78D55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85" name="Straight Connector 1284">
                <a:extLst>
                  <a:ext uri="{FF2B5EF4-FFF2-40B4-BE49-F238E27FC236}">
                    <a16:creationId xmlns:a16="http://schemas.microsoft.com/office/drawing/2014/main" id="{28F973EC-3C12-4E8D-AADC-98A493C9315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75" name="Arc 1274">
              <a:extLst>
                <a:ext uri="{FF2B5EF4-FFF2-40B4-BE49-F238E27FC236}">
                  <a16:creationId xmlns:a16="http://schemas.microsoft.com/office/drawing/2014/main" id="{271C1516-0C22-4AE9-89D2-92D30822025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6" name="Arc 1275">
              <a:extLst>
                <a:ext uri="{FF2B5EF4-FFF2-40B4-BE49-F238E27FC236}">
                  <a16:creationId xmlns:a16="http://schemas.microsoft.com/office/drawing/2014/main" id="{7932B377-7507-49A1-ABAD-0516849F6A8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77" name="Arc 1276">
              <a:extLst>
                <a:ext uri="{FF2B5EF4-FFF2-40B4-BE49-F238E27FC236}">
                  <a16:creationId xmlns:a16="http://schemas.microsoft.com/office/drawing/2014/main" id="{2158C217-31C3-4925-B9B0-A37FBA258FB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78" name="Straight Connector 1277">
              <a:extLst>
                <a:ext uri="{FF2B5EF4-FFF2-40B4-BE49-F238E27FC236}">
                  <a16:creationId xmlns:a16="http://schemas.microsoft.com/office/drawing/2014/main" id="{547AAACC-DE27-4722-962B-130959FA63F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79" name="Arc 1278">
              <a:extLst>
                <a:ext uri="{FF2B5EF4-FFF2-40B4-BE49-F238E27FC236}">
                  <a16:creationId xmlns:a16="http://schemas.microsoft.com/office/drawing/2014/main" id="{8D6A289A-E1A1-4982-8E2B-D183880CE73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80" name="Straight Connector 1279">
              <a:extLst>
                <a:ext uri="{FF2B5EF4-FFF2-40B4-BE49-F238E27FC236}">
                  <a16:creationId xmlns:a16="http://schemas.microsoft.com/office/drawing/2014/main" id="{639B655E-5973-4A61-BE01-1579BEAA5C8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1" name="Straight Connector 1280">
              <a:extLst>
                <a:ext uri="{FF2B5EF4-FFF2-40B4-BE49-F238E27FC236}">
                  <a16:creationId xmlns:a16="http://schemas.microsoft.com/office/drawing/2014/main" id="{81927123-A3A7-4ED2-AC9E-6AA5384E99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82" name="Arc 1281">
              <a:extLst>
                <a:ext uri="{FF2B5EF4-FFF2-40B4-BE49-F238E27FC236}">
                  <a16:creationId xmlns:a16="http://schemas.microsoft.com/office/drawing/2014/main" id="{3727AB00-167D-4345-A547-EC67D3414F0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86" name="Group 1285">
            <a:extLst>
              <a:ext uri="{FF2B5EF4-FFF2-40B4-BE49-F238E27FC236}">
                <a16:creationId xmlns:a16="http://schemas.microsoft.com/office/drawing/2014/main" id="{521889F3-1CD4-4E94-A541-5B0C5E3A5079}"/>
              </a:ext>
            </a:extLst>
          </p:cNvPr>
          <p:cNvGrpSpPr/>
          <p:nvPr/>
        </p:nvGrpSpPr>
        <p:grpSpPr>
          <a:xfrm>
            <a:off x="242594" y="6393026"/>
            <a:ext cx="538068" cy="503852"/>
            <a:chOff x="3455435" y="-1017023"/>
            <a:chExt cx="8222756" cy="7868191"/>
          </a:xfrm>
        </p:grpSpPr>
        <p:sp>
          <p:nvSpPr>
            <p:cNvPr id="1287" name="Arc 1286">
              <a:extLst>
                <a:ext uri="{FF2B5EF4-FFF2-40B4-BE49-F238E27FC236}">
                  <a16:creationId xmlns:a16="http://schemas.microsoft.com/office/drawing/2014/main" id="{5E7C3F61-A0EF-4C44-85FA-BB070356A03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8" name="Arc 1287">
              <a:extLst>
                <a:ext uri="{FF2B5EF4-FFF2-40B4-BE49-F238E27FC236}">
                  <a16:creationId xmlns:a16="http://schemas.microsoft.com/office/drawing/2014/main" id="{26E1DA9B-A65C-46D9-8B6B-9B28CC665FB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9" name="Arc 1288">
              <a:extLst>
                <a:ext uri="{FF2B5EF4-FFF2-40B4-BE49-F238E27FC236}">
                  <a16:creationId xmlns:a16="http://schemas.microsoft.com/office/drawing/2014/main" id="{493AF2B6-1BEF-4EBA-9C6F-E040A9E6C0D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0" name="Arc 1289">
              <a:extLst>
                <a:ext uri="{FF2B5EF4-FFF2-40B4-BE49-F238E27FC236}">
                  <a16:creationId xmlns:a16="http://schemas.microsoft.com/office/drawing/2014/main" id="{B1E709AA-E44C-434D-98C1-53785D7A7E1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91" name="Group 1290">
              <a:extLst>
                <a:ext uri="{FF2B5EF4-FFF2-40B4-BE49-F238E27FC236}">
                  <a16:creationId xmlns:a16="http://schemas.microsoft.com/office/drawing/2014/main" id="{E78340E8-006C-4747-A9EB-360B61F002D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00" name="Straight Connector 1299">
                <a:extLst>
                  <a:ext uri="{FF2B5EF4-FFF2-40B4-BE49-F238E27FC236}">
                    <a16:creationId xmlns:a16="http://schemas.microsoft.com/office/drawing/2014/main" id="{B35BF924-C084-471D-9100-18F913A5593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01" name="Straight Connector 1300">
                <a:extLst>
                  <a:ext uri="{FF2B5EF4-FFF2-40B4-BE49-F238E27FC236}">
                    <a16:creationId xmlns:a16="http://schemas.microsoft.com/office/drawing/2014/main" id="{919F3205-4F68-4444-BBDF-F081CC92184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02" name="Straight Connector 1301">
                <a:extLst>
                  <a:ext uri="{FF2B5EF4-FFF2-40B4-BE49-F238E27FC236}">
                    <a16:creationId xmlns:a16="http://schemas.microsoft.com/office/drawing/2014/main" id="{66437471-5595-435A-A8BF-8F6FBFEA7E1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92" name="Arc 1291">
              <a:extLst>
                <a:ext uri="{FF2B5EF4-FFF2-40B4-BE49-F238E27FC236}">
                  <a16:creationId xmlns:a16="http://schemas.microsoft.com/office/drawing/2014/main" id="{9A85180E-A561-441F-87DB-E38B2A5844E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3" name="Arc 1292">
              <a:extLst>
                <a:ext uri="{FF2B5EF4-FFF2-40B4-BE49-F238E27FC236}">
                  <a16:creationId xmlns:a16="http://schemas.microsoft.com/office/drawing/2014/main" id="{1EA0432B-DAAB-4EAE-83ED-0C9E3E5661D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94" name="Arc 1293">
              <a:extLst>
                <a:ext uri="{FF2B5EF4-FFF2-40B4-BE49-F238E27FC236}">
                  <a16:creationId xmlns:a16="http://schemas.microsoft.com/office/drawing/2014/main" id="{3EC27175-DB50-42D2-B377-1E2E29ED0FE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95" name="Straight Connector 1294">
              <a:extLst>
                <a:ext uri="{FF2B5EF4-FFF2-40B4-BE49-F238E27FC236}">
                  <a16:creationId xmlns:a16="http://schemas.microsoft.com/office/drawing/2014/main" id="{C1363470-5662-476B-ABA2-219B20EE9F7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96" name="Arc 1295">
              <a:extLst>
                <a:ext uri="{FF2B5EF4-FFF2-40B4-BE49-F238E27FC236}">
                  <a16:creationId xmlns:a16="http://schemas.microsoft.com/office/drawing/2014/main" id="{E530877E-F11C-48FA-BBD9-14FB4534A89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97" name="Straight Connector 1296">
              <a:extLst>
                <a:ext uri="{FF2B5EF4-FFF2-40B4-BE49-F238E27FC236}">
                  <a16:creationId xmlns:a16="http://schemas.microsoft.com/office/drawing/2014/main" id="{8429A8F0-8F59-4A0C-B9DA-4C24EEB98CA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8" name="Straight Connector 1297">
              <a:extLst>
                <a:ext uri="{FF2B5EF4-FFF2-40B4-BE49-F238E27FC236}">
                  <a16:creationId xmlns:a16="http://schemas.microsoft.com/office/drawing/2014/main" id="{B7F59CC0-478F-48D3-90A5-AC3C9224B64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99" name="Arc 1298">
              <a:extLst>
                <a:ext uri="{FF2B5EF4-FFF2-40B4-BE49-F238E27FC236}">
                  <a16:creationId xmlns:a16="http://schemas.microsoft.com/office/drawing/2014/main" id="{1B32E166-7D68-4E58-9B0C-E3579F3FF21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03" name="Group 1302">
            <a:extLst>
              <a:ext uri="{FF2B5EF4-FFF2-40B4-BE49-F238E27FC236}">
                <a16:creationId xmlns:a16="http://schemas.microsoft.com/office/drawing/2014/main" id="{F2D93475-E878-4D4C-875B-F417D58329EC}"/>
              </a:ext>
            </a:extLst>
          </p:cNvPr>
          <p:cNvGrpSpPr/>
          <p:nvPr/>
        </p:nvGrpSpPr>
        <p:grpSpPr>
          <a:xfrm>
            <a:off x="675171" y="6374364"/>
            <a:ext cx="538068" cy="503852"/>
            <a:chOff x="3455435" y="-1017023"/>
            <a:chExt cx="8222756" cy="7868191"/>
          </a:xfrm>
        </p:grpSpPr>
        <p:sp>
          <p:nvSpPr>
            <p:cNvPr id="1304" name="Arc 1303">
              <a:extLst>
                <a:ext uri="{FF2B5EF4-FFF2-40B4-BE49-F238E27FC236}">
                  <a16:creationId xmlns:a16="http://schemas.microsoft.com/office/drawing/2014/main" id="{BC5EE5E9-E292-445F-AA36-63A6C54AA7B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5" name="Arc 1304">
              <a:extLst>
                <a:ext uri="{FF2B5EF4-FFF2-40B4-BE49-F238E27FC236}">
                  <a16:creationId xmlns:a16="http://schemas.microsoft.com/office/drawing/2014/main" id="{CB3D7395-B830-4A0F-AEA4-EBAA3F7EA08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6" name="Arc 1305">
              <a:extLst>
                <a:ext uri="{FF2B5EF4-FFF2-40B4-BE49-F238E27FC236}">
                  <a16:creationId xmlns:a16="http://schemas.microsoft.com/office/drawing/2014/main" id="{E7A3AFBD-B6D2-4825-9F26-C2C11224B55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7" name="Arc 1306">
              <a:extLst>
                <a:ext uri="{FF2B5EF4-FFF2-40B4-BE49-F238E27FC236}">
                  <a16:creationId xmlns:a16="http://schemas.microsoft.com/office/drawing/2014/main" id="{4F895901-27E2-4E9B-AC0A-68F8B68F81A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08" name="Group 1307">
              <a:extLst>
                <a:ext uri="{FF2B5EF4-FFF2-40B4-BE49-F238E27FC236}">
                  <a16:creationId xmlns:a16="http://schemas.microsoft.com/office/drawing/2014/main" id="{C53CB9CD-8C18-41A9-BE4A-BF6DD54AF3F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17" name="Straight Connector 1316">
                <a:extLst>
                  <a:ext uri="{FF2B5EF4-FFF2-40B4-BE49-F238E27FC236}">
                    <a16:creationId xmlns:a16="http://schemas.microsoft.com/office/drawing/2014/main" id="{5A064D31-1FDD-47C8-A95E-E2759A5AEF1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18" name="Straight Connector 1317">
                <a:extLst>
                  <a:ext uri="{FF2B5EF4-FFF2-40B4-BE49-F238E27FC236}">
                    <a16:creationId xmlns:a16="http://schemas.microsoft.com/office/drawing/2014/main" id="{6E7AEAF9-60C2-457C-B2D8-25CFEC63080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19" name="Straight Connector 1318">
                <a:extLst>
                  <a:ext uri="{FF2B5EF4-FFF2-40B4-BE49-F238E27FC236}">
                    <a16:creationId xmlns:a16="http://schemas.microsoft.com/office/drawing/2014/main" id="{295921D1-839B-4FA5-BB2D-C6C1EB5E250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09" name="Arc 1308">
              <a:extLst>
                <a:ext uri="{FF2B5EF4-FFF2-40B4-BE49-F238E27FC236}">
                  <a16:creationId xmlns:a16="http://schemas.microsoft.com/office/drawing/2014/main" id="{7DCACDA8-64FC-4BE6-B65C-F3BE0386106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0" name="Arc 1309">
              <a:extLst>
                <a:ext uri="{FF2B5EF4-FFF2-40B4-BE49-F238E27FC236}">
                  <a16:creationId xmlns:a16="http://schemas.microsoft.com/office/drawing/2014/main" id="{26EB571B-213F-4FF2-852A-99356414691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11" name="Arc 1310">
              <a:extLst>
                <a:ext uri="{FF2B5EF4-FFF2-40B4-BE49-F238E27FC236}">
                  <a16:creationId xmlns:a16="http://schemas.microsoft.com/office/drawing/2014/main" id="{7F2F9E4B-07D6-4CCF-B53F-42E25123D35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12" name="Straight Connector 1311">
              <a:extLst>
                <a:ext uri="{FF2B5EF4-FFF2-40B4-BE49-F238E27FC236}">
                  <a16:creationId xmlns:a16="http://schemas.microsoft.com/office/drawing/2014/main" id="{05B135CD-E428-4C40-A559-33561B4C603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13" name="Arc 1312">
              <a:extLst>
                <a:ext uri="{FF2B5EF4-FFF2-40B4-BE49-F238E27FC236}">
                  <a16:creationId xmlns:a16="http://schemas.microsoft.com/office/drawing/2014/main" id="{652B63EA-6E14-4DF4-AF29-3A2C8DFC86A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14" name="Straight Connector 1313">
              <a:extLst>
                <a:ext uri="{FF2B5EF4-FFF2-40B4-BE49-F238E27FC236}">
                  <a16:creationId xmlns:a16="http://schemas.microsoft.com/office/drawing/2014/main" id="{CBEFAC8C-8B17-4041-856C-B17CA47D4A9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5" name="Straight Connector 1314">
              <a:extLst>
                <a:ext uri="{FF2B5EF4-FFF2-40B4-BE49-F238E27FC236}">
                  <a16:creationId xmlns:a16="http://schemas.microsoft.com/office/drawing/2014/main" id="{307EE9A8-5C1F-47A8-A8BC-7C0A6B137C3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16" name="Arc 1315">
              <a:extLst>
                <a:ext uri="{FF2B5EF4-FFF2-40B4-BE49-F238E27FC236}">
                  <a16:creationId xmlns:a16="http://schemas.microsoft.com/office/drawing/2014/main" id="{0E607A2A-67D4-40F3-93CB-D778AD5270A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20" name="Group 1319">
            <a:extLst>
              <a:ext uri="{FF2B5EF4-FFF2-40B4-BE49-F238E27FC236}">
                <a16:creationId xmlns:a16="http://schemas.microsoft.com/office/drawing/2014/main" id="{BAF9BF2B-3B99-487D-BC1C-95B57C1C165A}"/>
              </a:ext>
            </a:extLst>
          </p:cNvPr>
          <p:cNvGrpSpPr/>
          <p:nvPr/>
        </p:nvGrpSpPr>
        <p:grpSpPr>
          <a:xfrm>
            <a:off x="1068871" y="6374364"/>
            <a:ext cx="538068" cy="503852"/>
            <a:chOff x="3455435" y="-1017023"/>
            <a:chExt cx="8222756" cy="7868191"/>
          </a:xfrm>
        </p:grpSpPr>
        <p:sp>
          <p:nvSpPr>
            <p:cNvPr id="1321" name="Arc 1320">
              <a:extLst>
                <a:ext uri="{FF2B5EF4-FFF2-40B4-BE49-F238E27FC236}">
                  <a16:creationId xmlns:a16="http://schemas.microsoft.com/office/drawing/2014/main" id="{86164209-CD99-44EE-ABF9-4904BE4299F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2" name="Arc 1321">
              <a:extLst>
                <a:ext uri="{FF2B5EF4-FFF2-40B4-BE49-F238E27FC236}">
                  <a16:creationId xmlns:a16="http://schemas.microsoft.com/office/drawing/2014/main" id="{9F8BD128-A995-44AB-9301-54C21056A76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3" name="Arc 1322">
              <a:extLst>
                <a:ext uri="{FF2B5EF4-FFF2-40B4-BE49-F238E27FC236}">
                  <a16:creationId xmlns:a16="http://schemas.microsoft.com/office/drawing/2014/main" id="{761ADCBD-98E1-4B0A-92CA-BD51C8267B3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4" name="Arc 1323">
              <a:extLst>
                <a:ext uri="{FF2B5EF4-FFF2-40B4-BE49-F238E27FC236}">
                  <a16:creationId xmlns:a16="http://schemas.microsoft.com/office/drawing/2014/main" id="{016F9589-1FF9-494F-8A6D-53ECAEC1036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25" name="Group 1324">
              <a:extLst>
                <a:ext uri="{FF2B5EF4-FFF2-40B4-BE49-F238E27FC236}">
                  <a16:creationId xmlns:a16="http://schemas.microsoft.com/office/drawing/2014/main" id="{E3563A6E-374F-4F9A-9EC9-F3FD026A1AF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34" name="Straight Connector 1333">
                <a:extLst>
                  <a:ext uri="{FF2B5EF4-FFF2-40B4-BE49-F238E27FC236}">
                    <a16:creationId xmlns:a16="http://schemas.microsoft.com/office/drawing/2014/main" id="{10A07837-A655-42D9-85F4-56301A19A5A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35" name="Straight Connector 1334">
                <a:extLst>
                  <a:ext uri="{FF2B5EF4-FFF2-40B4-BE49-F238E27FC236}">
                    <a16:creationId xmlns:a16="http://schemas.microsoft.com/office/drawing/2014/main" id="{377AF165-66D0-4672-A2B4-B79C0A129A8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36" name="Straight Connector 1335">
                <a:extLst>
                  <a:ext uri="{FF2B5EF4-FFF2-40B4-BE49-F238E27FC236}">
                    <a16:creationId xmlns:a16="http://schemas.microsoft.com/office/drawing/2014/main" id="{14C6A8F3-C695-4CF8-A8EC-19746BBEF11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26" name="Arc 1325">
              <a:extLst>
                <a:ext uri="{FF2B5EF4-FFF2-40B4-BE49-F238E27FC236}">
                  <a16:creationId xmlns:a16="http://schemas.microsoft.com/office/drawing/2014/main" id="{29917DAD-173E-40C5-8C1F-CF2FA0D9775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7" name="Arc 1326">
              <a:extLst>
                <a:ext uri="{FF2B5EF4-FFF2-40B4-BE49-F238E27FC236}">
                  <a16:creationId xmlns:a16="http://schemas.microsoft.com/office/drawing/2014/main" id="{02D54A74-2F0B-43C7-B598-30DDC22FD2A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28" name="Arc 1327">
              <a:extLst>
                <a:ext uri="{FF2B5EF4-FFF2-40B4-BE49-F238E27FC236}">
                  <a16:creationId xmlns:a16="http://schemas.microsoft.com/office/drawing/2014/main" id="{B2C253D7-C659-4FDA-BFFC-610A2940BF5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29" name="Straight Connector 1328">
              <a:extLst>
                <a:ext uri="{FF2B5EF4-FFF2-40B4-BE49-F238E27FC236}">
                  <a16:creationId xmlns:a16="http://schemas.microsoft.com/office/drawing/2014/main" id="{548855BC-1979-4CF0-9FCF-91D85BD2EDE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30" name="Arc 1329">
              <a:extLst>
                <a:ext uri="{FF2B5EF4-FFF2-40B4-BE49-F238E27FC236}">
                  <a16:creationId xmlns:a16="http://schemas.microsoft.com/office/drawing/2014/main" id="{07B0E122-C828-4091-9EE3-4B657E04CE8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31" name="Straight Connector 1330">
              <a:extLst>
                <a:ext uri="{FF2B5EF4-FFF2-40B4-BE49-F238E27FC236}">
                  <a16:creationId xmlns:a16="http://schemas.microsoft.com/office/drawing/2014/main" id="{9DC57585-C468-43D8-9D34-E98FF609509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2" name="Straight Connector 1331">
              <a:extLst>
                <a:ext uri="{FF2B5EF4-FFF2-40B4-BE49-F238E27FC236}">
                  <a16:creationId xmlns:a16="http://schemas.microsoft.com/office/drawing/2014/main" id="{F05162C6-6CB3-4766-BA18-4B04938DA73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33" name="Arc 1332">
              <a:extLst>
                <a:ext uri="{FF2B5EF4-FFF2-40B4-BE49-F238E27FC236}">
                  <a16:creationId xmlns:a16="http://schemas.microsoft.com/office/drawing/2014/main" id="{598E858E-F729-478E-BD0D-B7B8F467E9B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7" name="Group 1336">
            <a:extLst>
              <a:ext uri="{FF2B5EF4-FFF2-40B4-BE49-F238E27FC236}">
                <a16:creationId xmlns:a16="http://schemas.microsoft.com/office/drawing/2014/main" id="{7417E506-617B-4F47-AA04-91C2D7B1F6D0}"/>
              </a:ext>
            </a:extLst>
          </p:cNvPr>
          <p:cNvGrpSpPr/>
          <p:nvPr/>
        </p:nvGrpSpPr>
        <p:grpSpPr>
          <a:xfrm>
            <a:off x="1462571" y="6393026"/>
            <a:ext cx="538068" cy="503852"/>
            <a:chOff x="3455435" y="-1017023"/>
            <a:chExt cx="8222756" cy="7868191"/>
          </a:xfrm>
        </p:grpSpPr>
        <p:sp>
          <p:nvSpPr>
            <p:cNvPr id="1338" name="Arc 1337">
              <a:extLst>
                <a:ext uri="{FF2B5EF4-FFF2-40B4-BE49-F238E27FC236}">
                  <a16:creationId xmlns:a16="http://schemas.microsoft.com/office/drawing/2014/main" id="{F5787929-6851-410F-8D71-FCC1F036789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9" name="Arc 1338">
              <a:extLst>
                <a:ext uri="{FF2B5EF4-FFF2-40B4-BE49-F238E27FC236}">
                  <a16:creationId xmlns:a16="http://schemas.microsoft.com/office/drawing/2014/main" id="{C4F539C2-A08D-43CE-93D2-C059A3EDA28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0" name="Arc 1339">
              <a:extLst>
                <a:ext uri="{FF2B5EF4-FFF2-40B4-BE49-F238E27FC236}">
                  <a16:creationId xmlns:a16="http://schemas.microsoft.com/office/drawing/2014/main" id="{B3A6BC5A-0D3E-4AAC-A3D2-C964E50CA9C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1" name="Arc 1340">
              <a:extLst>
                <a:ext uri="{FF2B5EF4-FFF2-40B4-BE49-F238E27FC236}">
                  <a16:creationId xmlns:a16="http://schemas.microsoft.com/office/drawing/2014/main" id="{2FAAF36E-D564-4AFA-BD32-8CB3C08DA6F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42" name="Group 1341">
              <a:extLst>
                <a:ext uri="{FF2B5EF4-FFF2-40B4-BE49-F238E27FC236}">
                  <a16:creationId xmlns:a16="http://schemas.microsoft.com/office/drawing/2014/main" id="{66DDA9A6-F15F-4501-890B-AB45207DB07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51" name="Straight Connector 1350">
                <a:extLst>
                  <a:ext uri="{FF2B5EF4-FFF2-40B4-BE49-F238E27FC236}">
                    <a16:creationId xmlns:a16="http://schemas.microsoft.com/office/drawing/2014/main" id="{324BB6EC-AD8E-4D24-B18E-CCB7B47D67B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52" name="Straight Connector 1351">
                <a:extLst>
                  <a:ext uri="{FF2B5EF4-FFF2-40B4-BE49-F238E27FC236}">
                    <a16:creationId xmlns:a16="http://schemas.microsoft.com/office/drawing/2014/main" id="{62687C22-3138-48C4-BDC6-1AAC9052B2C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53" name="Straight Connector 1352">
                <a:extLst>
                  <a:ext uri="{FF2B5EF4-FFF2-40B4-BE49-F238E27FC236}">
                    <a16:creationId xmlns:a16="http://schemas.microsoft.com/office/drawing/2014/main" id="{8F8358C8-0604-4C60-AA52-F97EC60927B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43" name="Arc 1342">
              <a:extLst>
                <a:ext uri="{FF2B5EF4-FFF2-40B4-BE49-F238E27FC236}">
                  <a16:creationId xmlns:a16="http://schemas.microsoft.com/office/drawing/2014/main" id="{7137506E-C3B0-437E-9FCD-CD3D4FDA8D6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4" name="Arc 1343">
              <a:extLst>
                <a:ext uri="{FF2B5EF4-FFF2-40B4-BE49-F238E27FC236}">
                  <a16:creationId xmlns:a16="http://schemas.microsoft.com/office/drawing/2014/main" id="{DBC403BD-6220-45EF-B18B-D7DB7165CAA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45" name="Arc 1344">
              <a:extLst>
                <a:ext uri="{FF2B5EF4-FFF2-40B4-BE49-F238E27FC236}">
                  <a16:creationId xmlns:a16="http://schemas.microsoft.com/office/drawing/2014/main" id="{7B020A2C-DD72-444E-BB20-3DE2F797CF9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46" name="Straight Connector 1345">
              <a:extLst>
                <a:ext uri="{FF2B5EF4-FFF2-40B4-BE49-F238E27FC236}">
                  <a16:creationId xmlns:a16="http://schemas.microsoft.com/office/drawing/2014/main" id="{61C69873-E5CD-48F8-9458-2C9C63555C4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47" name="Arc 1346">
              <a:extLst>
                <a:ext uri="{FF2B5EF4-FFF2-40B4-BE49-F238E27FC236}">
                  <a16:creationId xmlns:a16="http://schemas.microsoft.com/office/drawing/2014/main" id="{D479B350-5FB1-4CD9-A738-F3D516CF466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48" name="Straight Connector 1347">
              <a:extLst>
                <a:ext uri="{FF2B5EF4-FFF2-40B4-BE49-F238E27FC236}">
                  <a16:creationId xmlns:a16="http://schemas.microsoft.com/office/drawing/2014/main" id="{E67FEB29-98C8-487E-A621-8BD15104B9D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9" name="Straight Connector 1348">
              <a:extLst>
                <a:ext uri="{FF2B5EF4-FFF2-40B4-BE49-F238E27FC236}">
                  <a16:creationId xmlns:a16="http://schemas.microsoft.com/office/drawing/2014/main" id="{0FFE7ED2-34A7-41A1-9B6E-FF4AAB660F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50" name="Arc 1349">
              <a:extLst>
                <a:ext uri="{FF2B5EF4-FFF2-40B4-BE49-F238E27FC236}">
                  <a16:creationId xmlns:a16="http://schemas.microsoft.com/office/drawing/2014/main" id="{40571409-6804-4E7A-BEE7-3969C9E2E66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54" name="Group 1353">
            <a:extLst>
              <a:ext uri="{FF2B5EF4-FFF2-40B4-BE49-F238E27FC236}">
                <a16:creationId xmlns:a16="http://schemas.microsoft.com/office/drawing/2014/main" id="{028B49E4-6BC3-4496-8829-AF22F3E5A3C0}"/>
              </a:ext>
            </a:extLst>
          </p:cNvPr>
          <p:cNvGrpSpPr/>
          <p:nvPr/>
        </p:nvGrpSpPr>
        <p:grpSpPr>
          <a:xfrm>
            <a:off x="1836056" y="6402357"/>
            <a:ext cx="538068" cy="503852"/>
            <a:chOff x="3455435" y="-1017023"/>
            <a:chExt cx="8222756" cy="7868191"/>
          </a:xfrm>
        </p:grpSpPr>
        <p:sp>
          <p:nvSpPr>
            <p:cNvPr id="1355" name="Arc 1354">
              <a:extLst>
                <a:ext uri="{FF2B5EF4-FFF2-40B4-BE49-F238E27FC236}">
                  <a16:creationId xmlns:a16="http://schemas.microsoft.com/office/drawing/2014/main" id="{573950AC-11D1-4ECE-816F-3E0C3DA7F22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6" name="Arc 1355">
              <a:extLst>
                <a:ext uri="{FF2B5EF4-FFF2-40B4-BE49-F238E27FC236}">
                  <a16:creationId xmlns:a16="http://schemas.microsoft.com/office/drawing/2014/main" id="{03F3C7A5-07AC-4C0C-A857-C8E8B625882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7" name="Arc 1356">
              <a:extLst>
                <a:ext uri="{FF2B5EF4-FFF2-40B4-BE49-F238E27FC236}">
                  <a16:creationId xmlns:a16="http://schemas.microsoft.com/office/drawing/2014/main" id="{BDDD8007-6F17-48F4-8CA7-9919E7B4851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8" name="Arc 1357">
              <a:extLst>
                <a:ext uri="{FF2B5EF4-FFF2-40B4-BE49-F238E27FC236}">
                  <a16:creationId xmlns:a16="http://schemas.microsoft.com/office/drawing/2014/main" id="{316010A4-40BE-4E61-97B7-073758A30CC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59" name="Group 1358">
              <a:extLst>
                <a:ext uri="{FF2B5EF4-FFF2-40B4-BE49-F238E27FC236}">
                  <a16:creationId xmlns:a16="http://schemas.microsoft.com/office/drawing/2014/main" id="{D73D02EE-7C55-449B-8E09-B712A5491CA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68" name="Straight Connector 1367">
                <a:extLst>
                  <a:ext uri="{FF2B5EF4-FFF2-40B4-BE49-F238E27FC236}">
                    <a16:creationId xmlns:a16="http://schemas.microsoft.com/office/drawing/2014/main" id="{708EB629-5915-4CF0-BF79-2CB93D8FBCA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69" name="Straight Connector 1368">
                <a:extLst>
                  <a:ext uri="{FF2B5EF4-FFF2-40B4-BE49-F238E27FC236}">
                    <a16:creationId xmlns:a16="http://schemas.microsoft.com/office/drawing/2014/main" id="{AF7AF06B-DDC4-4ACA-8196-12289BA391B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70" name="Straight Connector 1369">
                <a:extLst>
                  <a:ext uri="{FF2B5EF4-FFF2-40B4-BE49-F238E27FC236}">
                    <a16:creationId xmlns:a16="http://schemas.microsoft.com/office/drawing/2014/main" id="{FCF3B18F-204B-42A0-BE6E-DAC8A5E79C1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60" name="Arc 1359">
              <a:extLst>
                <a:ext uri="{FF2B5EF4-FFF2-40B4-BE49-F238E27FC236}">
                  <a16:creationId xmlns:a16="http://schemas.microsoft.com/office/drawing/2014/main" id="{3FB14CD4-B45E-4210-B66C-A3C48209B6C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1" name="Arc 1360">
              <a:extLst>
                <a:ext uri="{FF2B5EF4-FFF2-40B4-BE49-F238E27FC236}">
                  <a16:creationId xmlns:a16="http://schemas.microsoft.com/office/drawing/2014/main" id="{588B09B6-3798-47C7-86DB-AC785739B3C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62" name="Arc 1361">
              <a:extLst>
                <a:ext uri="{FF2B5EF4-FFF2-40B4-BE49-F238E27FC236}">
                  <a16:creationId xmlns:a16="http://schemas.microsoft.com/office/drawing/2014/main" id="{905C7D0D-EA4D-483B-B9E2-F9676AD1310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63" name="Straight Connector 1362">
              <a:extLst>
                <a:ext uri="{FF2B5EF4-FFF2-40B4-BE49-F238E27FC236}">
                  <a16:creationId xmlns:a16="http://schemas.microsoft.com/office/drawing/2014/main" id="{0211C535-6D98-4B0A-9D2A-55E6EF04102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64" name="Arc 1363">
              <a:extLst>
                <a:ext uri="{FF2B5EF4-FFF2-40B4-BE49-F238E27FC236}">
                  <a16:creationId xmlns:a16="http://schemas.microsoft.com/office/drawing/2014/main" id="{7BB4FF6D-41C3-407C-80B3-A9F20BC542C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65" name="Straight Connector 1364">
              <a:extLst>
                <a:ext uri="{FF2B5EF4-FFF2-40B4-BE49-F238E27FC236}">
                  <a16:creationId xmlns:a16="http://schemas.microsoft.com/office/drawing/2014/main" id="{CC61E06F-4E8F-4387-BE50-329A695A38A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6" name="Straight Connector 1365">
              <a:extLst>
                <a:ext uri="{FF2B5EF4-FFF2-40B4-BE49-F238E27FC236}">
                  <a16:creationId xmlns:a16="http://schemas.microsoft.com/office/drawing/2014/main" id="{A1189599-9DB4-4C13-81A8-C567B97533A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67" name="Arc 1366">
              <a:extLst>
                <a:ext uri="{FF2B5EF4-FFF2-40B4-BE49-F238E27FC236}">
                  <a16:creationId xmlns:a16="http://schemas.microsoft.com/office/drawing/2014/main" id="{43031897-F6E6-408F-A67E-FE19ED508D3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71" name="Group 1370">
            <a:extLst>
              <a:ext uri="{FF2B5EF4-FFF2-40B4-BE49-F238E27FC236}">
                <a16:creationId xmlns:a16="http://schemas.microsoft.com/office/drawing/2014/main" id="{6B5395DD-C811-4A6E-A3B4-F511D3F6C3B4}"/>
              </a:ext>
            </a:extLst>
          </p:cNvPr>
          <p:cNvGrpSpPr/>
          <p:nvPr/>
        </p:nvGrpSpPr>
        <p:grpSpPr>
          <a:xfrm>
            <a:off x="2249971" y="6374364"/>
            <a:ext cx="538068" cy="503852"/>
            <a:chOff x="3455435" y="-1017023"/>
            <a:chExt cx="8222756" cy="7868191"/>
          </a:xfrm>
        </p:grpSpPr>
        <p:sp>
          <p:nvSpPr>
            <p:cNvPr id="1372" name="Arc 1371">
              <a:extLst>
                <a:ext uri="{FF2B5EF4-FFF2-40B4-BE49-F238E27FC236}">
                  <a16:creationId xmlns:a16="http://schemas.microsoft.com/office/drawing/2014/main" id="{627379E4-C71C-4137-8753-F6A84EC85AC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3" name="Arc 1372">
              <a:extLst>
                <a:ext uri="{FF2B5EF4-FFF2-40B4-BE49-F238E27FC236}">
                  <a16:creationId xmlns:a16="http://schemas.microsoft.com/office/drawing/2014/main" id="{A8C423EC-88D7-4FE6-8DBB-6A9297992EF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4" name="Arc 1373">
              <a:extLst>
                <a:ext uri="{FF2B5EF4-FFF2-40B4-BE49-F238E27FC236}">
                  <a16:creationId xmlns:a16="http://schemas.microsoft.com/office/drawing/2014/main" id="{EEFAE163-6EB4-432D-9D8A-1D2B7078389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5" name="Arc 1374">
              <a:extLst>
                <a:ext uri="{FF2B5EF4-FFF2-40B4-BE49-F238E27FC236}">
                  <a16:creationId xmlns:a16="http://schemas.microsoft.com/office/drawing/2014/main" id="{10B721DD-639B-4478-AA92-9E3E0C4B33F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76" name="Group 1375">
              <a:extLst>
                <a:ext uri="{FF2B5EF4-FFF2-40B4-BE49-F238E27FC236}">
                  <a16:creationId xmlns:a16="http://schemas.microsoft.com/office/drawing/2014/main" id="{C8B9431E-D760-4254-9960-83585AAF824C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85" name="Straight Connector 1384">
                <a:extLst>
                  <a:ext uri="{FF2B5EF4-FFF2-40B4-BE49-F238E27FC236}">
                    <a16:creationId xmlns:a16="http://schemas.microsoft.com/office/drawing/2014/main" id="{ACF23AC2-D58F-4846-BAC9-469C0F16C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86" name="Straight Connector 1385">
                <a:extLst>
                  <a:ext uri="{FF2B5EF4-FFF2-40B4-BE49-F238E27FC236}">
                    <a16:creationId xmlns:a16="http://schemas.microsoft.com/office/drawing/2014/main" id="{326D6796-953D-46EC-9084-1BBFAB0E27A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87" name="Straight Connector 1386">
                <a:extLst>
                  <a:ext uri="{FF2B5EF4-FFF2-40B4-BE49-F238E27FC236}">
                    <a16:creationId xmlns:a16="http://schemas.microsoft.com/office/drawing/2014/main" id="{4CE71D8F-A222-469E-932D-C7CB334226E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77" name="Arc 1376">
              <a:extLst>
                <a:ext uri="{FF2B5EF4-FFF2-40B4-BE49-F238E27FC236}">
                  <a16:creationId xmlns:a16="http://schemas.microsoft.com/office/drawing/2014/main" id="{0DFE44C6-980D-4DE1-9ABB-838230068DC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8" name="Arc 1377">
              <a:extLst>
                <a:ext uri="{FF2B5EF4-FFF2-40B4-BE49-F238E27FC236}">
                  <a16:creationId xmlns:a16="http://schemas.microsoft.com/office/drawing/2014/main" id="{CE5E4D5A-9CEB-4F5E-8E07-1FE4FAC317D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79" name="Arc 1378">
              <a:extLst>
                <a:ext uri="{FF2B5EF4-FFF2-40B4-BE49-F238E27FC236}">
                  <a16:creationId xmlns:a16="http://schemas.microsoft.com/office/drawing/2014/main" id="{79D24C52-2732-4F47-A289-1DF377FA928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80" name="Straight Connector 1379">
              <a:extLst>
                <a:ext uri="{FF2B5EF4-FFF2-40B4-BE49-F238E27FC236}">
                  <a16:creationId xmlns:a16="http://schemas.microsoft.com/office/drawing/2014/main" id="{639C1809-D91D-428D-81AC-B284B04CAD8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81" name="Arc 1380">
              <a:extLst>
                <a:ext uri="{FF2B5EF4-FFF2-40B4-BE49-F238E27FC236}">
                  <a16:creationId xmlns:a16="http://schemas.microsoft.com/office/drawing/2014/main" id="{02392C90-1FBB-4492-9F27-D91E9A7DA60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82" name="Straight Connector 1381">
              <a:extLst>
                <a:ext uri="{FF2B5EF4-FFF2-40B4-BE49-F238E27FC236}">
                  <a16:creationId xmlns:a16="http://schemas.microsoft.com/office/drawing/2014/main" id="{C8FEACF7-A9C8-4075-BB45-408836383CF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3" name="Straight Connector 1382">
              <a:extLst>
                <a:ext uri="{FF2B5EF4-FFF2-40B4-BE49-F238E27FC236}">
                  <a16:creationId xmlns:a16="http://schemas.microsoft.com/office/drawing/2014/main" id="{31B5B3EF-F66A-498A-8334-53F8094B949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84" name="Arc 1383">
              <a:extLst>
                <a:ext uri="{FF2B5EF4-FFF2-40B4-BE49-F238E27FC236}">
                  <a16:creationId xmlns:a16="http://schemas.microsoft.com/office/drawing/2014/main" id="{F07F0197-39AA-4AB6-A49A-A40A90320FA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88" name="Group 1387">
            <a:extLst>
              <a:ext uri="{FF2B5EF4-FFF2-40B4-BE49-F238E27FC236}">
                <a16:creationId xmlns:a16="http://schemas.microsoft.com/office/drawing/2014/main" id="{42674096-A95F-416E-A96C-2BBE2ED81AE9}"/>
              </a:ext>
            </a:extLst>
          </p:cNvPr>
          <p:cNvGrpSpPr/>
          <p:nvPr/>
        </p:nvGrpSpPr>
        <p:grpSpPr>
          <a:xfrm>
            <a:off x="2643671" y="6374364"/>
            <a:ext cx="538068" cy="503852"/>
            <a:chOff x="3455435" y="-1017023"/>
            <a:chExt cx="8222756" cy="7868191"/>
          </a:xfrm>
        </p:grpSpPr>
        <p:sp>
          <p:nvSpPr>
            <p:cNvPr id="1389" name="Arc 1388">
              <a:extLst>
                <a:ext uri="{FF2B5EF4-FFF2-40B4-BE49-F238E27FC236}">
                  <a16:creationId xmlns:a16="http://schemas.microsoft.com/office/drawing/2014/main" id="{294EC70B-9098-4061-A196-F7A91D68C3F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0" name="Arc 1389">
              <a:extLst>
                <a:ext uri="{FF2B5EF4-FFF2-40B4-BE49-F238E27FC236}">
                  <a16:creationId xmlns:a16="http://schemas.microsoft.com/office/drawing/2014/main" id="{E17B0188-1CED-462D-B7E1-F09F87134CA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1" name="Arc 1390">
              <a:extLst>
                <a:ext uri="{FF2B5EF4-FFF2-40B4-BE49-F238E27FC236}">
                  <a16:creationId xmlns:a16="http://schemas.microsoft.com/office/drawing/2014/main" id="{54F399F5-95D5-481D-9A6B-02B45E83BBA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2" name="Arc 1391">
              <a:extLst>
                <a:ext uri="{FF2B5EF4-FFF2-40B4-BE49-F238E27FC236}">
                  <a16:creationId xmlns:a16="http://schemas.microsoft.com/office/drawing/2014/main" id="{578696D0-B116-4DC5-8E3D-F77DEC92FCE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93" name="Group 1392">
              <a:extLst>
                <a:ext uri="{FF2B5EF4-FFF2-40B4-BE49-F238E27FC236}">
                  <a16:creationId xmlns:a16="http://schemas.microsoft.com/office/drawing/2014/main" id="{E0A2B1B6-6EE7-4E53-B178-6807AEF371B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02" name="Straight Connector 1401">
                <a:extLst>
                  <a:ext uri="{FF2B5EF4-FFF2-40B4-BE49-F238E27FC236}">
                    <a16:creationId xmlns:a16="http://schemas.microsoft.com/office/drawing/2014/main" id="{0B27A984-B4A8-4071-B2D1-0DEF5840D32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03" name="Straight Connector 1402">
                <a:extLst>
                  <a:ext uri="{FF2B5EF4-FFF2-40B4-BE49-F238E27FC236}">
                    <a16:creationId xmlns:a16="http://schemas.microsoft.com/office/drawing/2014/main" id="{8A3A4055-8431-4FA7-851D-55E86C23E77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04" name="Straight Connector 1403">
                <a:extLst>
                  <a:ext uri="{FF2B5EF4-FFF2-40B4-BE49-F238E27FC236}">
                    <a16:creationId xmlns:a16="http://schemas.microsoft.com/office/drawing/2014/main" id="{CE743368-BE93-427D-B3B0-CD257B64C54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94" name="Arc 1393">
              <a:extLst>
                <a:ext uri="{FF2B5EF4-FFF2-40B4-BE49-F238E27FC236}">
                  <a16:creationId xmlns:a16="http://schemas.microsoft.com/office/drawing/2014/main" id="{4877E962-C30E-4262-AD37-24792C71B47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5" name="Arc 1394">
              <a:extLst>
                <a:ext uri="{FF2B5EF4-FFF2-40B4-BE49-F238E27FC236}">
                  <a16:creationId xmlns:a16="http://schemas.microsoft.com/office/drawing/2014/main" id="{0AAD6128-B360-4B21-AD82-453C96E384D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96" name="Arc 1395">
              <a:extLst>
                <a:ext uri="{FF2B5EF4-FFF2-40B4-BE49-F238E27FC236}">
                  <a16:creationId xmlns:a16="http://schemas.microsoft.com/office/drawing/2014/main" id="{084B8EFF-C62F-42AB-A26C-7BE78547B00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97" name="Straight Connector 1396">
              <a:extLst>
                <a:ext uri="{FF2B5EF4-FFF2-40B4-BE49-F238E27FC236}">
                  <a16:creationId xmlns:a16="http://schemas.microsoft.com/office/drawing/2014/main" id="{AB92E4D5-0CE0-4D4A-AE52-759D6DD2114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98" name="Arc 1397">
              <a:extLst>
                <a:ext uri="{FF2B5EF4-FFF2-40B4-BE49-F238E27FC236}">
                  <a16:creationId xmlns:a16="http://schemas.microsoft.com/office/drawing/2014/main" id="{99F5F2E7-9998-4038-B5FE-C43324DB77C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99" name="Straight Connector 1398">
              <a:extLst>
                <a:ext uri="{FF2B5EF4-FFF2-40B4-BE49-F238E27FC236}">
                  <a16:creationId xmlns:a16="http://schemas.microsoft.com/office/drawing/2014/main" id="{1C721B53-A77B-4F29-AAD1-94C0EF9823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0" name="Straight Connector 1399">
              <a:extLst>
                <a:ext uri="{FF2B5EF4-FFF2-40B4-BE49-F238E27FC236}">
                  <a16:creationId xmlns:a16="http://schemas.microsoft.com/office/drawing/2014/main" id="{D748E1B7-EBD6-442E-97DF-A3325F24944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01" name="Arc 1400">
              <a:extLst>
                <a:ext uri="{FF2B5EF4-FFF2-40B4-BE49-F238E27FC236}">
                  <a16:creationId xmlns:a16="http://schemas.microsoft.com/office/drawing/2014/main" id="{985B4A57-1E56-44C8-8495-6178E495C91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05" name="Group 1404">
            <a:extLst>
              <a:ext uri="{FF2B5EF4-FFF2-40B4-BE49-F238E27FC236}">
                <a16:creationId xmlns:a16="http://schemas.microsoft.com/office/drawing/2014/main" id="{35852818-C09E-429E-9639-5FDDC17FB6AA}"/>
              </a:ext>
            </a:extLst>
          </p:cNvPr>
          <p:cNvGrpSpPr/>
          <p:nvPr/>
        </p:nvGrpSpPr>
        <p:grpSpPr>
          <a:xfrm>
            <a:off x="3037371" y="6383695"/>
            <a:ext cx="538068" cy="503852"/>
            <a:chOff x="3455435" y="-1017023"/>
            <a:chExt cx="8222756" cy="7868191"/>
          </a:xfrm>
        </p:grpSpPr>
        <p:sp>
          <p:nvSpPr>
            <p:cNvPr id="1406" name="Arc 1405">
              <a:extLst>
                <a:ext uri="{FF2B5EF4-FFF2-40B4-BE49-F238E27FC236}">
                  <a16:creationId xmlns:a16="http://schemas.microsoft.com/office/drawing/2014/main" id="{4061220D-A6CD-4F8B-A070-0F3626D9508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7" name="Arc 1406">
              <a:extLst>
                <a:ext uri="{FF2B5EF4-FFF2-40B4-BE49-F238E27FC236}">
                  <a16:creationId xmlns:a16="http://schemas.microsoft.com/office/drawing/2014/main" id="{A939BCF2-1319-448B-9B72-B3043D961E6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8" name="Arc 1407">
              <a:extLst>
                <a:ext uri="{FF2B5EF4-FFF2-40B4-BE49-F238E27FC236}">
                  <a16:creationId xmlns:a16="http://schemas.microsoft.com/office/drawing/2014/main" id="{1C8A15AB-60D4-4AB7-9017-8AA53019AD5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9" name="Arc 1408">
              <a:extLst>
                <a:ext uri="{FF2B5EF4-FFF2-40B4-BE49-F238E27FC236}">
                  <a16:creationId xmlns:a16="http://schemas.microsoft.com/office/drawing/2014/main" id="{7AC87457-8108-4C0E-A512-0B9888D4A68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10" name="Group 1409">
              <a:extLst>
                <a:ext uri="{FF2B5EF4-FFF2-40B4-BE49-F238E27FC236}">
                  <a16:creationId xmlns:a16="http://schemas.microsoft.com/office/drawing/2014/main" id="{36A4D083-E166-4E27-8B9E-D1AE6597654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19" name="Straight Connector 1418">
                <a:extLst>
                  <a:ext uri="{FF2B5EF4-FFF2-40B4-BE49-F238E27FC236}">
                    <a16:creationId xmlns:a16="http://schemas.microsoft.com/office/drawing/2014/main" id="{C5D03AF0-055F-4281-A7B9-A8E8F94AFB8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20" name="Straight Connector 1419">
                <a:extLst>
                  <a:ext uri="{FF2B5EF4-FFF2-40B4-BE49-F238E27FC236}">
                    <a16:creationId xmlns:a16="http://schemas.microsoft.com/office/drawing/2014/main" id="{B54213C4-6941-4AC5-A6B3-3456850A395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21" name="Straight Connector 1420">
                <a:extLst>
                  <a:ext uri="{FF2B5EF4-FFF2-40B4-BE49-F238E27FC236}">
                    <a16:creationId xmlns:a16="http://schemas.microsoft.com/office/drawing/2014/main" id="{8850F192-573A-41ED-A99D-59D2835A280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11" name="Arc 1410">
              <a:extLst>
                <a:ext uri="{FF2B5EF4-FFF2-40B4-BE49-F238E27FC236}">
                  <a16:creationId xmlns:a16="http://schemas.microsoft.com/office/drawing/2014/main" id="{2C76D697-71A9-45D6-B82D-413FFE992D1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2" name="Arc 1411">
              <a:extLst>
                <a:ext uri="{FF2B5EF4-FFF2-40B4-BE49-F238E27FC236}">
                  <a16:creationId xmlns:a16="http://schemas.microsoft.com/office/drawing/2014/main" id="{4605DE24-2CD1-4364-BE5A-A81DEF63B8F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13" name="Arc 1412">
              <a:extLst>
                <a:ext uri="{FF2B5EF4-FFF2-40B4-BE49-F238E27FC236}">
                  <a16:creationId xmlns:a16="http://schemas.microsoft.com/office/drawing/2014/main" id="{2720E839-7250-41A1-96E0-7ED96E69941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14" name="Straight Connector 1413">
              <a:extLst>
                <a:ext uri="{FF2B5EF4-FFF2-40B4-BE49-F238E27FC236}">
                  <a16:creationId xmlns:a16="http://schemas.microsoft.com/office/drawing/2014/main" id="{D258E63D-041E-4BE8-817E-31BD548A5AF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15" name="Arc 1414">
              <a:extLst>
                <a:ext uri="{FF2B5EF4-FFF2-40B4-BE49-F238E27FC236}">
                  <a16:creationId xmlns:a16="http://schemas.microsoft.com/office/drawing/2014/main" id="{6AA063DB-1804-499C-AD6A-AB877CACB35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16" name="Straight Connector 1415">
              <a:extLst>
                <a:ext uri="{FF2B5EF4-FFF2-40B4-BE49-F238E27FC236}">
                  <a16:creationId xmlns:a16="http://schemas.microsoft.com/office/drawing/2014/main" id="{E6D80474-B25B-4D9B-892A-AB493A37AA8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7" name="Straight Connector 1416">
              <a:extLst>
                <a:ext uri="{FF2B5EF4-FFF2-40B4-BE49-F238E27FC236}">
                  <a16:creationId xmlns:a16="http://schemas.microsoft.com/office/drawing/2014/main" id="{899CE691-5DF8-468B-8F7D-5BCA7977D15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18" name="Arc 1417">
              <a:extLst>
                <a:ext uri="{FF2B5EF4-FFF2-40B4-BE49-F238E27FC236}">
                  <a16:creationId xmlns:a16="http://schemas.microsoft.com/office/drawing/2014/main" id="{397CF55A-1278-4590-9387-A41AD463398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22" name="Group 1421">
            <a:extLst>
              <a:ext uri="{FF2B5EF4-FFF2-40B4-BE49-F238E27FC236}">
                <a16:creationId xmlns:a16="http://schemas.microsoft.com/office/drawing/2014/main" id="{C306C14E-322B-4F10-B111-3893AD5BA241}"/>
              </a:ext>
            </a:extLst>
          </p:cNvPr>
          <p:cNvGrpSpPr/>
          <p:nvPr/>
        </p:nvGrpSpPr>
        <p:grpSpPr>
          <a:xfrm>
            <a:off x="3429519" y="6400803"/>
            <a:ext cx="538068" cy="503852"/>
            <a:chOff x="3455435" y="-1017023"/>
            <a:chExt cx="8222756" cy="7868191"/>
          </a:xfrm>
        </p:grpSpPr>
        <p:sp>
          <p:nvSpPr>
            <p:cNvPr id="1423" name="Arc 1422">
              <a:extLst>
                <a:ext uri="{FF2B5EF4-FFF2-40B4-BE49-F238E27FC236}">
                  <a16:creationId xmlns:a16="http://schemas.microsoft.com/office/drawing/2014/main" id="{AE1F846D-F3AD-4B5F-947A-1EF244B87EE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4" name="Arc 1423">
              <a:extLst>
                <a:ext uri="{FF2B5EF4-FFF2-40B4-BE49-F238E27FC236}">
                  <a16:creationId xmlns:a16="http://schemas.microsoft.com/office/drawing/2014/main" id="{FE117EBE-DE58-4E18-9CFE-AEAA8713C86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5" name="Arc 1424">
              <a:extLst>
                <a:ext uri="{FF2B5EF4-FFF2-40B4-BE49-F238E27FC236}">
                  <a16:creationId xmlns:a16="http://schemas.microsoft.com/office/drawing/2014/main" id="{9F75633B-E422-4CE4-B210-B85029A66C0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6" name="Arc 1425">
              <a:extLst>
                <a:ext uri="{FF2B5EF4-FFF2-40B4-BE49-F238E27FC236}">
                  <a16:creationId xmlns:a16="http://schemas.microsoft.com/office/drawing/2014/main" id="{277859D8-2E2D-4D2E-A685-7673A701CB9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27" name="Group 1426">
              <a:extLst>
                <a:ext uri="{FF2B5EF4-FFF2-40B4-BE49-F238E27FC236}">
                  <a16:creationId xmlns:a16="http://schemas.microsoft.com/office/drawing/2014/main" id="{11601BB5-89D6-43DE-B4AF-07D4A493608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36" name="Straight Connector 1435">
                <a:extLst>
                  <a:ext uri="{FF2B5EF4-FFF2-40B4-BE49-F238E27FC236}">
                    <a16:creationId xmlns:a16="http://schemas.microsoft.com/office/drawing/2014/main" id="{C2E00186-9022-499B-AF6A-B9BF5F5525A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7" name="Straight Connector 1436">
                <a:extLst>
                  <a:ext uri="{FF2B5EF4-FFF2-40B4-BE49-F238E27FC236}">
                    <a16:creationId xmlns:a16="http://schemas.microsoft.com/office/drawing/2014/main" id="{4C45C48F-31D6-4FAF-975A-8154FF0D9C5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8" name="Straight Connector 1437">
                <a:extLst>
                  <a:ext uri="{FF2B5EF4-FFF2-40B4-BE49-F238E27FC236}">
                    <a16:creationId xmlns:a16="http://schemas.microsoft.com/office/drawing/2014/main" id="{A1C0C4D7-38CF-4095-B462-801ACCED346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28" name="Arc 1427">
              <a:extLst>
                <a:ext uri="{FF2B5EF4-FFF2-40B4-BE49-F238E27FC236}">
                  <a16:creationId xmlns:a16="http://schemas.microsoft.com/office/drawing/2014/main" id="{B9244A66-56A5-4C8C-BCBD-93281D520E0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9" name="Arc 1428">
              <a:extLst>
                <a:ext uri="{FF2B5EF4-FFF2-40B4-BE49-F238E27FC236}">
                  <a16:creationId xmlns:a16="http://schemas.microsoft.com/office/drawing/2014/main" id="{29AB1830-1E76-414D-8CF2-046F438DB6C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30" name="Arc 1429">
              <a:extLst>
                <a:ext uri="{FF2B5EF4-FFF2-40B4-BE49-F238E27FC236}">
                  <a16:creationId xmlns:a16="http://schemas.microsoft.com/office/drawing/2014/main" id="{CE0AABD3-1825-4DC3-AB96-DC5B8D022FA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31" name="Straight Connector 1430">
              <a:extLst>
                <a:ext uri="{FF2B5EF4-FFF2-40B4-BE49-F238E27FC236}">
                  <a16:creationId xmlns:a16="http://schemas.microsoft.com/office/drawing/2014/main" id="{55617305-1410-4C9C-8339-F7C526C6D01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32" name="Arc 1431">
              <a:extLst>
                <a:ext uri="{FF2B5EF4-FFF2-40B4-BE49-F238E27FC236}">
                  <a16:creationId xmlns:a16="http://schemas.microsoft.com/office/drawing/2014/main" id="{79D97EC7-D9BE-42FD-AE5B-D1558B3142A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33" name="Straight Connector 1432">
              <a:extLst>
                <a:ext uri="{FF2B5EF4-FFF2-40B4-BE49-F238E27FC236}">
                  <a16:creationId xmlns:a16="http://schemas.microsoft.com/office/drawing/2014/main" id="{55E08B14-FC7A-4063-B134-6D0D67A0659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4" name="Straight Connector 1433">
              <a:extLst>
                <a:ext uri="{FF2B5EF4-FFF2-40B4-BE49-F238E27FC236}">
                  <a16:creationId xmlns:a16="http://schemas.microsoft.com/office/drawing/2014/main" id="{C470C4DA-4620-4948-951B-F07088D87EA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35" name="Arc 1434">
              <a:extLst>
                <a:ext uri="{FF2B5EF4-FFF2-40B4-BE49-F238E27FC236}">
                  <a16:creationId xmlns:a16="http://schemas.microsoft.com/office/drawing/2014/main" id="{29F36573-1D61-4513-B7F9-E6A656BC223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39" name="Group 1438">
            <a:extLst>
              <a:ext uri="{FF2B5EF4-FFF2-40B4-BE49-F238E27FC236}">
                <a16:creationId xmlns:a16="http://schemas.microsoft.com/office/drawing/2014/main" id="{71F61E37-7D9D-4082-891E-ED0C28992CE8}"/>
              </a:ext>
            </a:extLst>
          </p:cNvPr>
          <p:cNvGrpSpPr/>
          <p:nvPr/>
        </p:nvGrpSpPr>
        <p:grpSpPr>
          <a:xfrm>
            <a:off x="3824771" y="6383695"/>
            <a:ext cx="538068" cy="503852"/>
            <a:chOff x="3455435" y="-1017023"/>
            <a:chExt cx="8222756" cy="7868191"/>
          </a:xfrm>
        </p:grpSpPr>
        <p:sp>
          <p:nvSpPr>
            <p:cNvPr id="1440" name="Arc 1439">
              <a:extLst>
                <a:ext uri="{FF2B5EF4-FFF2-40B4-BE49-F238E27FC236}">
                  <a16:creationId xmlns:a16="http://schemas.microsoft.com/office/drawing/2014/main" id="{149BE319-0901-4BC7-B1EC-4747477BE85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1" name="Arc 1440">
              <a:extLst>
                <a:ext uri="{FF2B5EF4-FFF2-40B4-BE49-F238E27FC236}">
                  <a16:creationId xmlns:a16="http://schemas.microsoft.com/office/drawing/2014/main" id="{140C3B3D-B38F-4E73-A889-CD12FF76CF6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2" name="Arc 1441">
              <a:extLst>
                <a:ext uri="{FF2B5EF4-FFF2-40B4-BE49-F238E27FC236}">
                  <a16:creationId xmlns:a16="http://schemas.microsoft.com/office/drawing/2014/main" id="{482976F6-E94C-4CD7-8FFC-494DEAD9164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3" name="Arc 1442">
              <a:extLst>
                <a:ext uri="{FF2B5EF4-FFF2-40B4-BE49-F238E27FC236}">
                  <a16:creationId xmlns:a16="http://schemas.microsoft.com/office/drawing/2014/main" id="{DAC6B9F7-6678-4FEA-AF4E-F4E049CBDAB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44" name="Group 1443">
              <a:extLst>
                <a:ext uri="{FF2B5EF4-FFF2-40B4-BE49-F238E27FC236}">
                  <a16:creationId xmlns:a16="http://schemas.microsoft.com/office/drawing/2014/main" id="{337CBBA3-3223-4B31-9D9A-2374A320974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53" name="Straight Connector 1452">
                <a:extLst>
                  <a:ext uri="{FF2B5EF4-FFF2-40B4-BE49-F238E27FC236}">
                    <a16:creationId xmlns:a16="http://schemas.microsoft.com/office/drawing/2014/main" id="{A16AA1B2-51A9-4776-9202-A0CFB15A1E1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54" name="Straight Connector 1453">
                <a:extLst>
                  <a:ext uri="{FF2B5EF4-FFF2-40B4-BE49-F238E27FC236}">
                    <a16:creationId xmlns:a16="http://schemas.microsoft.com/office/drawing/2014/main" id="{D673EC27-8568-4665-90E3-8D1DAD27104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55" name="Straight Connector 1454">
                <a:extLst>
                  <a:ext uri="{FF2B5EF4-FFF2-40B4-BE49-F238E27FC236}">
                    <a16:creationId xmlns:a16="http://schemas.microsoft.com/office/drawing/2014/main" id="{B0974AA9-93D7-4CB8-B91B-E54C22F322F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45" name="Arc 1444">
              <a:extLst>
                <a:ext uri="{FF2B5EF4-FFF2-40B4-BE49-F238E27FC236}">
                  <a16:creationId xmlns:a16="http://schemas.microsoft.com/office/drawing/2014/main" id="{97521F4C-F8D0-4D05-97E5-8D8FD39F961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6" name="Arc 1445">
              <a:extLst>
                <a:ext uri="{FF2B5EF4-FFF2-40B4-BE49-F238E27FC236}">
                  <a16:creationId xmlns:a16="http://schemas.microsoft.com/office/drawing/2014/main" id="{CCC53B27-9DAC-401D-BB42-ED7F2F995B1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47" name="Arc 1446">
              <a:extLst>
                <a:ext uri="{FF2B5EF4-FFF2-40B4-BE49-F238E27FC236}">
                  <a16:creationId xmlns:a16="http://schemas.microsoft.com/office/drawing/2014/main" id="{3233018E-F6FC-4504-AE5A-BA34E3763F6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48" name="Straight Connector 1447">
              <a:extLst>
                <a:ext uri="{FF2B5EF4-FFF2-40B4-BE49-F238E27FC236}">
                  <a16:creationId xmlns:a16="http://schemas.microsoft.com/office/drawing/2014/main" id="{F8B93B96-B88E-4E9B-BA1E-2BAD454656F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49" name="Arc 1448">
              <a:extLst>
                <a:ext uri="{FF2B5EF4-FFF2-40B4-BE49-F238E27FC236}">
                  <a16:creationId xmlns:a16="http://schemas.microsoft.com/office/drawing/2014/main" id="{A266FFFA-306B-4CA8-93C5-6B6E439FDE3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50" name="Straight Connector 1449">
              <a:extLst>
                <a:ext uri="{FF2B5EF4-FFF2-40B4-BE49-F238E27FC236}">
                  <a16:creationId xmlns:a16="http://schemas.microsoft.com/office/drawing/2014/main" id="{BFDAC0C4-4E1C-4CCB-9B1F-B1C3AE4F111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1" name="Straight Connector 1450">
              <a:extLst>
                <a:ext uri="{FF2B5EF4-FFF2-40B4-BE49-F238E27FC236}">
                  <a16:creationId xmlns:a16="http://schemas.microsoft.com/office/drawing/2014/main" id="{28C6C1D1-10CA-47C5-B6C9-8DEFB5C282A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2" name="Arc 1451">
              <a:extLst>
                <a:ext uri="{FF2B5EF4-FFF2-40B4-BE49-F238E27FC236}">
                  <a16:creationId xmlns:a16="http://schemas.microsoft.com/office/drawing/2014/main" id="{0D99927D-165F-45F6-882D-CAA6341EE84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56" name="Group 1455">
            <a:extLst>
              <a:ext uri="{FF2B5EF4-FFF2-40B4-BE49-F238E27FC236}">
                <a16:creationId xmlns:a16="http://schemas.microsoft.com/office/drawing/2014/main" id="{2C609532-283F-47FE-A003-E78099A7C999}"/>
              </a:ext>
            </a:extLst>
          </p:cNvPr>
          <p:cNvGrpSpPr/>
          <p:nvPr/>
        </p:nvGrpSpPr>
        <p:grpSpPr>
          <a:xfrm>
            <a:off x="4218471" y="6393026"/>
            <a:ext cx="538068" cy="503852"/>
            <a:chOff x="3455435" y="-1017023"/>
            <a:chExt cx="8222756" cy="7868191"/>
          </a:xfrm>
        </p:grpSpPr>
        <p:sp>
          <p:nvSpPr>
            <p:cNvPr id="1457" name="Arc 1456">
              <a:extLst>
                <a:ext uri="{FF2B5EF4-FFF2-40B4-BE49-F238E27FC236}">
                  <a16:creationId xmlns:a16="http://schemas.microsoft.com/office/drawing/2014/main" id="{DE21F249-0678-406E-BFD0-572AEF3CF6D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8" name="Arc 1457">
              <a:extLst>
                <a:ext uri="{FF2B5EF4-FFF2-40B4-BE49-F238E27FC236}">
                  <a16:creationId xmlns:a16="http://schemas.microsoft.com/office/drawing/2014/main" id="{C417464C-31C9-4BBA-B2A9-E346059BCDA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9" name="Arc 1458">
              <a:extLst>
                <a:ext uri="{FF2B5EF4-FFF2-40B4-BE49-F238E27FC236}">
                  <a16:creationId xmlns:a16="http://schemas.microsoft.com/office/drawing/2014/main" id="{18A150A9-E839-419C-9C71-562ECB21098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0" name="Arc 1459">
              <a:extLst>
                <a:ext uri="{FF2B5EF4-FFF2-40B4-BE49-F238E27FC236}">
                  <a16:creationId xmlns:a16="http://schemas.microsoft.com/office/drawing/2014/main" id="{EB909B58-1F4F-49D4-9ABB-5878E6593EC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61" name="Group 1460">
              <a:extLst>
                <a:ext uri="{FF2B5EF4-FFF2-40B4-BE49-F238E27FC236}">
                  <a16:creationId xmlns:a16="http://schemas.microsoft.com/office/drawing/2014/main" id="{39F20D4E-5D24-4065-B0AB-AE208CAC706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70" name="Straight Connector 1469">
                <a:extLst>
                  <a:ext uri="{FF2B5EF4-FFF2-40B4-BE49-F238E27FC236}">
                    <a16:creationId xmlns:a16="http://schemas.microsoft.com/office/drawing/2014/main" id="{62C0F80C-9CBF-49F3-A04E-C80B9ED4431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71" name="Straight Connector 1470">
                <a:extLst>
                  <a:ext uri="{FF2B5EF4-FFF2-40B4-BE49-F238E27FC236}">
                    <a16:creationId xmlns:a16="http://schemas.microsoft.com/office/drawing/2014/main" id="{36C682B2-EAB3-4378-AB7F-60594272316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72" name="Straight Connector 1471">
                <a:extLst>
                  <a:ext uri="{FF2B5EF4-FFF2-40B4-BE49-F238E27FC236}">
                    <a16:creationId xmlns:a16="http://schemas.microsoft.com/office/drawing/2014/main" id="{E115A5A9-2999-4072-917D-224E2422AE6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62" name="Arc 1461">
              <a:extLst>
                <a:ext uri="{FF2B5EF4-FFF2-40B4-BE49-F238E27FC236}">
                  <a16:creationId xmlns:a16="http://schemas.microsoft.com/office/drawing/2014/main" id="{CD9A18B3-29C2-49F8-ADCE-3818724FBAF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3" name="Arc 1462">
              <a:extLst>
                <a:ext uri="{FF2B5EF4-FFF2-40B4-BE49-F238E27FC236}">
                  <a16:creationId xmlns:a16="http://schemas.microsoft.com/office/drawing/2014/main" id="{BA81B1B8-04B5-4244-A453-5FF7FD931F4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64" name="Arc 1463">
              <a:extLst>
                <a:ext uri="{FF2B5EF4-FFF2-40B4-BE49-F238E27FC236}">
                  <a16:creationId xmlns:a16="http://schemas.microsoft.com/office/drawing/2014/main" id="{00F6EEAC-FC0F-4C72-89FE-B83D3EA1FA0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65" name="Straight Connector 1464">
              <a:extLst>
                <a:ext uri="{FF2B5EF4-FFF2-40B4-BE49-F238E27FC236}">
                  <a16:creationId xmlns:a16="http://schemas.microsoft.com/office/drawing/2014/main" id="{1A48272E-7C6D-4D58-A57C-4BA271F775E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66" name="Arc 1465">
              <a:extLst>
                <a:ext uri="{FF2B5EF4-FFF2-40B4-BE49-F238E27FC236}">
                  <a16:creationId xmlns:a16="http://schemas.microsoft.com/office/drawing/2014/main" id="{72D6F949-9F13-4641-934C-05B751DD9C3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67" name="Straight Connector 1466">
              <a:extLst>
                <a:ext uri="{FF2B5EF4-FFF2-40B4-BE49-F238E27FC236}">
                  <a16:creationId xmlns:a16="http://schemas.microsoft.com/office/drawing/2014/main" id="{2610B2CE-CF88-47B0-829A-8DF3A652540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8" name="Straight Connector 1467">
              <a:extLst>
                <a:ext uri="{FF2B5EF4-FFF2-40B4-BE49-F238E27FC236}">
                  <a16:creationId xmlns:a16="http://schemas.microsoft.com/office/drawing/2014/main" id="{A368387C-9C6B-4724-A8FB-256EB2A9BC4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69" name="Arc 1468">
              <a:extLst>
                <a:ext uri="{FF2B5EF4-FFF2-40B4-BE49-F238E27FC236}">
                  <a16:creationId xmlns:a16="http://schemas.microsoft.com/office/drawing/2014/main" id="{0178C121-C866-427C-ACB6-FF5D1D1AFE4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73" name="Group 1472">
            <a:extLst>
              <a:ext uri="{FF2B5EF4-FFF2-40B4-BE49-F238E27FC236}">
                <a16:creationId xmlns:a16="http://schemas.microsoft.com/office/drawing/2014/main" id="{31932317-DAF8-4FFB-B62A-D2B81445FF29}"/>
              </a:ext>
            </a:extLst>
          </p:cNvPr>
          <p:cNvGrpSpPr/>
          <p:nvPr/>
        </p:nvGrpSpPr>
        <p:grpSpPr>
          <a:xfrm>
            <a:off x="4612171" y="6393026"/>
            <a:ext cx="538068" cy="503852"/>
            <a:chOff x="3455435" y="-1017023"/>
            <a:chExt cx="8222756" cy="7868191"/>
          </a:xfrm>
        </p:grpSpPr>
        <p:sp>
          <p:nvSpPr>
            <p:cNvPr id="1474" name="Arc 1473">
              <a:extLst>
                <a:ext uri="{FF2B5EF4-FFF2-40B4-BE49-F238E27FC236}">
                  <a16:creationId xmlns:a16="http://schemas.microsoft.com/office/drawing/2014/main" id="{FE9BB2BA-8563-42F4-A17E-A77E3D688BE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5" name="Arc 1474">
              <a:extLst>
                <a:ext uri="{FF2B5EF4-FFF2-40B4-BE49-F238E27FC236}">
                  <a16:creationId xmlns:a16="http://schemas.microsoft.com/office/drawing/2014/main" id="{C094E683-78E3-450A-916D-B8F7D9EE701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6" name="Arc 1475">
              <a:extLst>
                <a:ext uri="{FF2B5EF4-FFF2-40B4-BE49-F238E27FC236}">
                  <a16:creationId xmlns:a16="http://schemas.microsoft.com/office/drawing/2014/main" id="{7DE2C4C5-E7D9-4F6E-AE74-322416F109C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7" name="Arc 1476">
              <a:extLst>
                <a:ext uri="{FF2B5EF4-FFF2-40B4-BE49-F238E27FC236}">
                  <a16:creationId xmlns:a16="http://schemas.microsoft.com/office/drawing/2014/main" id="{115C9062-8EF7-44D4-A0D3-44C13AED5C8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78" name="Group 1477">
              <a:extLst>
                <a:ext uri="{FF2B5EF4-FFF2-40B4-BE49-F238E27FC236}">
                  <a16:creationId xmlns:a16="http://schemas.microsoft.com/office/drawing/2014/main" id="{A4495990-A7E4-4A56-982D-745520575C8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87" name="Straight Connector 1486">
                <a:extLst>
                  <a:ext uri="{FF2B5EF4-FFF2-40B4-BE49-F238E27FC236}">
                    <a16:creationId xmlns:a16="http://schemas.microsoft.com/office/drawing/2014/main" id="{EA17F961-B82C-417E-B0D2-F025C87835B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8" name="Straight Connector 1487">
                <a:extLst>
                  <a:ext uri="{FF2B5EF4-FFF2-40B4-BE49-F238E27FC236}">
                    <a16:creationId xmlns:a16="http://schemas.microsoft.com/office/drawing/2014/main" id="{5E0899E9-BE11-4EEF-8043-ECC3ED181DD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9" name="Straight Connector 1488">
                <a:extLst>
                  <a:ext uri="{FF2B5EF4-FFF2-40B4-BE49-F238E27FC236}">
                    <a16:creationId xmlns:a16="http://schemas.microsoft.com/office/drawing/2014/main" id="{D77D51BD-9F85-4E8B-A259-B122A3E8364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79" name="Arc 1478">
              <a:extLst>
                <a:ext uri="{FF2B5EF4-FFF2-40B4-BE49-F238E27FC236}">
                  <a16:creationId xmlns:a16="http://schemas.microsoft.com/office/drawing/2014/main" id="{95A0A4C6-36E5-4C15-8A2E-D6B5D664FB1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0" name="Arc 1479">
              <a:extLst>
                <a:ext uri="{FF2B5EF4-FFF2-40B4-BE49-F238E27FC236}">
                  <a16:creationId xmlns:a16="http://schemas.microsoft.com/office/drawing/2014/main" id="{D1E77FE9-D9B0-4DA0-B39E-D122E300E02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81" name="Arc 1480">
              <a:extLst>
                <a:ext uri="{FF2B5EF4-FFF2-40B4-BE49-F238E27FC236}">
                  <a16:creationId xmlns:a16="http://schemas.microsoft.com/office/drawing/2014/main" id="{1F36A1FC-8547-4C51-8F0D-AD9EDBBA21F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82" name="Straight Connector 1481">
              <a:extLst>
                <a:ext uri="{FF2B5EF4-FFF2-40B4-BE49-F238E27FC236}">
                  <a16:creationId xmlns:a16="http://schemas.microsoft.com/office/drawing/2014/main" id="{9410445B-0E29-4BED-A69B-36C95E1EBD1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83" name="Arc 1482">
              <a:extLst>
                <a:ext uri="{FF2B5EF4-FFF2-40B4-BE49-F238E27FC236}">
                  <a16:creationId xmlns:a16="http://schemas.microsoft.com/office/drawing/2014/main" id="{2549A196-E3EC-4F68-8F3E-A30DF20A425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84" name="Straight Connector 1483">
              <a:extLst>
                <a:ext uri="{FF2B5EF4-FFF2-40B4-BE49-F238E27FC236}">
                  <a16:creationId xmlns:a16="http://schemas.microsoft.com/office/drawing/2014/main" id="{7D1E33CA-1A67-4E95-A3D3-D1BE91B564A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5" name="Straight Connector 1484">
              <a:extLst>
                <a:ext uri="{FF2B5EF4-FFF2-40B4-BE49-F238E27FC236}">
                  <a16:creationId xmlns:a16="http://schemas.microsoft.com/office/drawing/2014/main" id="{E461DE26-FFAD-4519-88EE-EFDA9F146BF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86" name="Arc 1485">
              <a:extLst>
                <a:ext uri="{FF2B5EF4-FFF2-40B4-BE49-F238E27FC236}">
                  <a16:creationId xmlns:a16="http://schemas.microsoft.com/office/drawing/2014/main" id="{BFF94B21-AB76-4DE5-97CA-735ADA66E1C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90" name="Group 1489">
            <a:extLst>
              <a:ext uri="{FF2B5EF4-FFF2-40B4-BE49-F238E27FC236}">
                <a16:creationId xmlns:a16="http://schemas.microsoft.com/office/drawing/2014/main" id="{08938CC1-5182-48C8-8D21-984EF5666850}"/>
              </a:ext>
            </a:extLst>
          </p:cNvPr>
          <p:cNvGrpSpPr/>
          <p:nvPr/>
        </p:nvGrpSpPr>
        <p:grpSpPr>
          <a:xfrm>
            <a:off x="4994987" y="6383695"/>
            <a:ext cx="538068" cy="503852"/>
            <a:chOff x="3455435" y="-1017023"/>
            <a:chExt cx="8222756" cy="7868191"/>
          </a:xfrm>
        </p:grpSpPr>
        <p:sp>
          <p:nvSpPr>
            <p:cNvPr id="1491" name="Arc 1490">
              <a:extLst>
                <a:ext uri="{FF2B5EF4-FFF2-40B4-BE49-F238E27FC236}">
                  <a16:creationId xmlns:a16="http://schemas.microsoft.com/office/drawing/2014/main" id="{2EA10935-9C88-4953-A7BD-FDF1C0DB316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2" name="Arc 1491">
              <a:extLst>
                <a:ext uri="{FF2B5EF4-FFF2-40B4-BE49-F238E27FC236}">
                  <a16:creationId xmlns:a16="http://schemas.microsoft.com/office/drawing/2014/main" id="{E0171B64-F19B-4C94-A5DD-1FE241AE7C5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3" name="Arc 1492">
              <a:extLst>
                <a:ext uri="{FF2B5EF4-FFF2-40B4-BE49-F238E27FC236}">
                  <a16:creationId xmlns:a16="http://schemas.microsoft.com/office/drawing/2014/main" id="{27272F4D-804A-41F9-A283-D32EF26C7D7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4" name="Arc 1493">
              <a:extLst>
                <a:ext uri="{FF2B5EF4-FFF2-40B4-BE49-F238E27FC236}">
                  <a16:creationId xmlns:a16="http://schemas.microsoft.com/office/drawing/2014/main" id="{7A866F56-0611-4BC4-81E3-204075ADC69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95" name="Group 1494">
              <a:extLst>
                <a:ext uri="{FF2B5EF4-FFF2-40B4-BE49-F238E27FC236}">
                  <a16:creationId xmlns:a16="http://schemas.microsoft.com/office/drawing/2014/main" id="{39C1395F-2E29-4B84-AB89-A883935DF17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04" name="Straight Connector 1503">
                <a:extLst>
                  <a:ext uri="{FF2B5EF4-FFF2-40B4-BE49-F238E27FC236}">
                    <a16:creationId xmlns:a16="http://schemas.microsoft.com/office/drawing/2014/main" id="{AF018009-276B-47E1-BB31-85D917D466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5" name="Straight Connector 1504">
                <a:extLst>
                  <a:ext uri="{FF2B5EF4-FFF2-40B4-BE49-F238E27FC236}">
                    <a16:creationId xmlns:a16="http://schemas.microsoft.com/office/drawing/2014/main" id="{A5A46939-3B28-4041-93A9-DA019BD73DB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6" name="Straight Connector 1505">
                <a:extLst>
                  <a:ext uri="{FF2B5EF4-FFF2-40B4-BE49-F238E27FC236}">
                    <a16:creationId xmlns:a16="http://schemas.microsoft.com/office/drawing/2014/main" id="{1CDCA22A-8ECD-4879-A0E7-AC109419DD9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96" name="Arc 1495">
              <a:extLst>
                <a:ext uri="{FF2B5EF4-FFF2-40B4-BE49-F238E27FC236}">
                  <a16:creationId xmlns:a16="http://schemas.microsoft.com/office/drawing/2014/main" id="{8D29F099-EC2B-44C1-B0AD-737DF799861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7" name="Arc 1496">
              <a:extLst>
                <a:ext uri="{FF2B5EF4-FFF2-40B4-BE49-F238E27FC236}">
                  <a16:creationId xmlns:a16="http://schemas.microsoft.com/office/drawing/2014/main" id="{2D34CBC1-0AFE-4F1B-BC42-278319F133C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98" name="Arc 1497">
              <a:extLst>
                <a:ext uri="{FF2B5EF4-FFF2-40B4-BE49-F238E27FC236}">
                  <a16:creationId xmlns:a16="http://schemas.microsoft.com/office/drawing/2014/main" id="{C275864C-B67C-42F2-8930-6B7FBB0C237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99" name="Straight Connector 1498">
              <a:extLst>
                <a:ext uri="{FF2B5EF4-FFF2-40B4-BE49-F238E27FC236}">
                  <a16:creationId xmlns:a16="http://schemas.microsoft.com/office/drawing/2014/main" id="{90B78A33-2EA6-4426-9C2D-54BD320DC63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00" name="Arc 1499">
              <a:extLst>
                <a:ext uri="{FF2B5EF4-FFF2-40B4-BE49-F238E27FC236}">
                  <a16:creationId xmlns:a16="http://schemas.microsoft.com/office/drawing/2014/main" id="{F5BA077F-5F2C-4109-81CF-21EF85974EF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01" name="Straight Connector 1500">
              <a:extLst>
                <a:ext uri="{FF2B5EF4-FFF2-40B4-BE49-F238E27FC236}">
                  <a16:creationId xmlns:a16="http://schemas.microsoft.com/office/drawing/2014/main" id="{A79F5896-E420-4113-AD5E-5ADA4FE5925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2" name="Straight Connector 1501">
              <a:extLst>
                <a:ext uri="{FF2B5EF4-FFF2-40B4-BE49-F238E27FC236}">
                  <a16:creationId xmlns:a16="http://schemas.microsoft.com/office/drawing/2014/main" id="{CD165331-8F67-48E3-A8A3-83D5A9D6766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03" name="Arc 1502">
              <a:extLst>
                <a:ext uri="{FF2B5EF4-FFF2-40B4-BE49-F238E27FC236}">
                  <a16:creationId xmlns:a16="http://schemas.microsoft.com/office/drawing/2014/main" id="{9E559240-5714-47F0-B5ED-24F05497641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07" name="Group 1506">
            <a:extLst>
              <a:ext uri="{FF2B5EF4-FFF2-40B4-BE49-F238E27FC236}">
                <a16:creationId xmlns:a16="http://schemas.microsoft.com/office/drawing/2014/main" id="{BCDBBFA7-0299-4E9C-BEDD-FFAB3330EC63}"/>
              </a:ext>
            </a:extLst>
          </p:cNvPr>
          <p:cNvGrpSpPr/>
          <p:nvPr/>
        </p:nvGrpSpPr>
        <p:grpSpPr>
          <a:xfrm>
            <a:off x="5399571" y="6374364"/>
            <a:ext cx="538068" cy="503852"/>
            <a:chOff x="3455435" y="-1017023"/>
            <a:chExt cx="8222756" cy="7868191"/>
          </a:xfrm>
        </p:grpSpPr>
        <p:sp>
          <p:nvSpPr>
            <p:cNvPr id="1508" name="Arc 1507">
              <a:extLst>
                <a:ext uri="{FF2B5EF4-FFF2-40B4-BE49-F238E27FC236}">
                  <a16:creationId xmlns:a16="http://schemas.microsoft.com/office/drawing/2014/main" id="{B800BE31-A977-42DE-9947-BE7B472A54A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9" name="Arc 1508">
              <a:extLst>
                <a:ext uri="{FF2B5EF4-FFF2-40B4-BE49-F238E27FC236}">
                  <a16:creationId xmlns:a16="http://schemas.microsoft.com/office/drawing/2014/main" id="{10B3865A-DBFE-448C-A14A-0B93AA4C61D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0" name="Arc 1509">
              <a:extLst>
                <a:ext uri="{FF2B5EF4-FFF2-40B4-BE49-F238E27FC236}">
                  <a16:creationId xmlns:a16="http://schemas.microsoft.com/office/drawing/2014/main" id="{DD821039-F6E9-43C2-A27E-70994728D57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1" name="Arc 1510">
              <a:extLst>
                <a:ext uri="{FF2B5EF4-FFF2-40B4-BE49-F238E27FC236}">
                  <a16:creationId xmlns:a16="http://schemas.microsoft.com/office/drawing/2014/main" id="{5D68BA4D-D784-40FE-88A6-62539FA0B2C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12" name="Group 1511">
              <a:extLst>
                <a:ext uri="{FF2B5EF4-FFF2-40B4-BE49-F238E27FC236}">
                  <a16:creationId xmlns:a16="http://schemas.microsoft.com/office/drawing/2014/main" id="{3570A29B-045A-4AE7-9FAD-AF063EEE8E2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21" name="Straight Connector 1520">
                <a:extLst>
                  <a:ext uri="{FF2B5EF4-FFF2-40B4-BE49-F238E27FC236}">
                    <a16:creationId xmlns:a16="http://schemas.microsoft.com/office/drawing/2014/main" id="{A7076AD0-B75E-4581-88DE-F590F4F457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2" name="Straight Connector 1521">
                <a:extLst>
                  <a:ext uri="{FF2B5EF4-FFF2-40B4-BE49-F238E27FC236}">
                    <a16:creationId xmlns:a16="http://schemas.microsoft.com/office/drawing/2014/main" id="{D70127E1-B2C5-4CD3-9EE8-3F01E6769F8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3" name="Straight Connector 1522">
                <a:extLst>
                  <a:ext uri="{FF2B5EF4-FFF2-40B4-BE49-F238E27FC236}">
                    <a16:creationId xmlns:a16="http://schemas.microsoft.com/office/drawing/2014/main" id="{D5D83175-D591-48D7-983B-17357B2665F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13" name="Arc 1512">
              <a:extLst>
                <a:ext uri="{FF2B5EF4-FFF2-40B4-BE49-F238E27FC236}">
                  <a16:creationId xmlns:a16="http://schemas.microsoft.com/office/drawing/2014/main" id="{E0ACB565-9F91-4F9D-B340-E1F0B38E9F8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4" name="Arc 1513">
              <a:extLst>
                <a:ext uri="{FF2B5EF4-FFF2-40B4-BE49-F238E27FC236}">
                  <a16:creationId xmlns:a16="http://schemas.microsoft.com/office/drawing/2014/main" id="{AE87B757-2743-4E77-8FE6-B54F8319E5D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15" name="Arc 1514">
              <a:extLst>
                <a:ext uri="{FF2B5EF4-FFF2-40B4-BE49-F238E27FC236}">
                  <a16:creationId xmlns:a16="http://schemas.microsoft.com/office/drawing/2014/main" id="{30127C67-144F-4BA0-BE49-38C53EDB30C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16" name="Straight Connector 1515">
              <a:extLst>
                <a:ext uri="{FF2B5EF4-FFF2-40B4-BE49-F238E27FC236}">
                  <a16:creationId xmlns:a16="http://schemas.microsoft.com/office/drawing/2014/main" id="{19454CBC-6263-46ED-AB92-DF1AFD0F81E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17" name="Arc 1516">
              <a:extLst>
                <a:ext uri="{FF2B5EF4-FFF2-40B4-BE49-F238E27FC236}">
                  <a16:creationId xmlns:a16="http://schemas.microsoft.com/office/drawing/2014/main" id="{4FE4DB9A-3E55-4BAA-BC7C-985B1A2FE42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18" name="Straight Connector 1517">
              <a:extLst>
                <a:ext uri="{FF2B5EF4-FFF2-40B4-BE49-F238E27FC236}">
                  <a16:creationId xmlns:a16="http://schemas.microsoft.com/office/drawing/2014/main" id="{2937CC6F-708F-4D73-A73B-CCA3EBF2880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9" name="Straight Connector 1518">
              <a:extLst>
                <a:ext uri="{FF2B5EF4-FFF2-40B4-BE49-F238E27FC236}">
                  <a16:creationId xmlns:a16="http://schemas.microsoft.com/office/drawing/2014/main" id="{DBF21656-58F7-4650-984B-57813972A14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20" name="Arc 1519">
              <a:extLst>
                <a:ext uri="{FF2B5EF4-FFF2-40B4-BE49-F238E27FC236}">
                  <a16:creationId xmlns:a16="http://schemas.microsoft.com/office/drawing/2014/main" id="{E5A1BA70-63F9-4AB0-A3FC-3012536EF17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24" name="Group 1523">
            <a:extLst>
              <a:ext uri="{FF2B5EF4-FFF2-40B4-BE49-F238E27FC236}">
                <a16:creationId xmlns:a16="http://schemas.microsoft.com/office/drawing/2014/main" id="{EAE8E967-F3F3-4FB5-891A-F568DE304DE2}"/>
              </a:ext>
            </a:extLst>
          </p:cNvPr>
          <p:cNvGrpSpPr/>
          <p:nvPr/>
        </p:nvGrpSpPr>
        <p:grpSpPr>
          <a:xfrm>
            <a:off x="5802602" y="6383695"/>
            <a:ext cx="538068" cy="503852"/>
            <a:chOff x="3455435" y="-1017023"/>
            <a:chExt cx="8222756" cy="7868191"/>
          </a:xfrm>
        </p:grpSpPr>
        <p:sp>
          <p:nvSpPr>
            <p:cNvPr id="1525" name="Arc 1524">
              <a:extLst>
                <a:ext uri="{FF2B5EF4-FFF2-40B4-BE49-F238E27FC236}">
                  <a16:creationId xmlns:a16="http://schemas.microsoft.com/office/drawing/2014/main" id="{4232A556-58F5-4304-8535-E8339F6AFB2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6" name="Arc 1525">
              <a:extLst>
                <a:ext uri="{FF2B5EF4-FFF2-40B4-BE49-F238E27FC236}">
                  <a16:creationId xmlns:a16="http://schemas.microsoft.com/office/drawing/2014/main" id="{9E8BC63B-4149-4753-8A79-908766C9BB1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7" name="Arc 1526">
              <a:extLst>
                <a:ext uri="{FF2B5EF4-FFF2-40B4-BE49-F238E27FC236}">
                  <a16:creationId xmlns:a16="http://schemas.microsoft.com/office/drawing/2014/main" id="{53FE4A54-43C5-4591-BBDE-E2BAC8462BB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8" name="Arc 1527">
              <a:extLst>
                <a:ext uri="{FF2B5EF4-FFF2-40B4-BE49-F238E27FC236}">
                  <a16:creationId xmlns:a16="http://schemas.microsoft.com/office/drawing/2014/main" id="{D83104CF-A363-4C68-9DDB-42510A1718B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29" name="Group 1528">
              <a:extLst>
                <a:ext uri="{FF2B5EF4-FFF2-40B4-BE49-F238E27FC236}">
                  <a16:creationId xmlns:a16="http://schemas.microsoft.com/office/drawing/2014/main" id="{F3F879BA-6890-4DAF-832A-2C5E80BB0BC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38" name="Straight Connector 1537">
                <a:extLst>
                  <a:ext uri="{FF2B5EF4-FFF2-40B4-BE49-F238E27FC236}">
                    <a16:creationId xmlns:a16="http://schemas.microsoft.com/office/drawing/2014/main" id="{D5262C24-A60A-4593-820A-8C6C89FF448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9" name="Straight Connector 1538">
                <a:extLst>
                  <a:ext uri="{FF2B5EF4-FFF2-40B4-BE49-F238E27FC236}">
                    <a16:creationId xmlns:a16="http://schemas.microsoft.com/office/drawing/2014/main" id="{4FD38DE9-153C-4682-BDBF-8D3DB7B8565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0" name="Straight Connector 1539">
                <a:extLst>
                  <a:ext uri="{FF2B5EF4-FFF2-40B4-BE49-F238E27FC236}">
                    <a16:creationId xmlns:a16="http://schemas.microsoft.com/office/drawing/2014/main" id="{571C71DB-99EA-498D-A16A-B4C7A081DFD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30" name="Arc 1529">
              <a:extLst>
                <a:ext uri="{FF2B5EF4-FFF2-40B4-BE49-F238E27FC236}">
                  <a16:creationId xmlns:a16="http://schemas.microsoft.com/office/drawing/2014/main" id="{4BBC8FB4-A71F-4914-A0AB-4CE858794CF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1" name="Arc 1530">
              <a:extLst>
                <a:ext uri="{FF2B5EF4-FFF2-40B4-BE49-F238E27FC236}">
                  <a16:creationId xmlns:a16="http://schemas.microsoft.com/office/drawing/2014/main" id="{467858DD-91AF-4EE8-88C5-B89383E07AF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32" name="Arc 1531">
              <a:extLst>
                <a:ext uri="{FF2B5EF4-FFF2-40B4-BE49-F238E27FC236}">
                  <a16:creationId xmlns:a16="http://schemas.microsoft.com/office/drawing/2014/main" id="{3851476B-B04C-4051-8C61-51857F716D5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33" name="Straight Connector 1532">
              <a:extLst>
                <a:ext uri="{FF2B5EF4-FFF2-40B4-BE49-F238E27FC236}">
                  <a16:creationId xmlns:a16="http://schemas.microsoft.com/office/drawing/2014/main" id="{71CB6107-5806-44D2-A720-72A049059A6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34" name="Arc 1533">
              <a:extLst>
                <a:ext uri="{FF2B5EF4-FFF2-40B4-BE49-F238E27FC236}">
                  <a16:creationId xmlns:a16="http://schemas.microsoft.com/office/drawing/2014/main" id="{F8A19FA6-0A90-4AB0-8F73-F54609D016C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35" name="Straight Connector 1534">
              <a:extLst>
                <a:ext uri="{FF2B5EF4-FFF2-40B4-BE49-F238E27FC236}">
                  <a16:creationId xmlns:a16="http://schemas.microsoft.com/office/drawing/2014/main" id="{8F794343-E44D-457F-A330-D6538B2F874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6" name="Straight Connector 1535">
              <a:extLst>
                <a:ext uri="{FF2B5EF4-FFF2-40B4-BE49-F238E27FC236}">
                  <a16:creationId xmlns:a16="http://schemas.microsoft.com/office/drawing/2014/main" id="{C37F87A8-5D9C-4111-94BA-51D59E08AD7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37" name="Arc 1536">
              <a:extLst>
                <a:ext uri="{FF2B5EF4-FFF2-40B4-BE49-F238E27FC236}">
                  <a16:creationId xmlns:a16="http://schemas.microsoft.com/office/drawing/2014/main" id="{74C7F952-013F-4E17-99BE-7B1A70CC453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41" name="Group 1540">
            <a:extLst>
              <a:ext uri="{FF2B5EF4-FFF2-40B4-BE49-F238E27FC236}">
                <a16:creationId xmlns:a16="http://schemas.microsoft.com/office/drawing/2014/main" id="{B7928D9E-5610-4F38-8033-67EAF95F002A}"/>
              </a:ext>
            </a:extLst>
          </p:cNvPr>
          <p:cNvGrpSpPr/>
          <p:nvPr/>
        </p:nvGrpSpPr>
        <p:grpSpPr>
          <a:xfrm>
            <a:off x="6196302" y="6383695"/>
            <a:ext cx="538068" cy="503852"/>
            <a:chOff x="3455435" y="-1017023"/>
            <a:chExt cx="8222756" cy="7868191"/>
          </a:xfrm>
        </p:grpSpPr>
        <p:sp>
          <p:nvSpPr>
            <p:cNvPr id="1542" name="Arc 1541">
              <a:extLst>
                <a:ext uri="{FF2B5EF4-FFF2-40B4-BE49-F238E27FC236}">
                  <a16:creationId xmlns:a16="http://schemas.microsoft.com/office/drawing/2014/main" id="{5D916FDC-96B7-4758-B23E-45E8C649C5E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3" name="Arc 1542">
              <a:extLst>
                <a:ext uri="{FF2B5EF4-FFF2-40B4-BE49-F238E27FC236}">
                  <a16:creationId xmlns:a16="http://schemas.microsoft.com/office/drawing/2014/main" id="{94537B31-D044-4BEE-A7D9-134DC19DD9B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4" name="Arc 1543">
              <a:extLst>
                <a:ext uri="{FF2B5EF4-FFF2-40B4-BE49-F238E27FC236}">
                  <a16:creationId xmlns:a16="http://schemas.microsoft.com/office/drawing/2014/main" id="{6C6A490A-7CCB-492E-A2F1-411F065027D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5" name="Arc 1544">
              <a:extLst>
                <a:ext uri="{FF2B5EF4-FFF2-40B4-BE49-F238E27FC236}">
                  <a16:creationId xmlns:a16="http://schemas.microsoft.com/office/drawing/2014/main" id="{D8FDE90C-EE96-4E84-8D3D-C0C0D48BB5C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46" name="Group 1545">
              <a:extLst>
                <a:ext uri="{FF2B5EF4-FFF2-40B4-BE49-F238E27FC236}">
                  <a16:creationId xmlns:a16="http://schemas.microsoft.com/office/drawing/2014/main" id="{8F416999-FDC3-4E23-86D4-A3F0ED5ACFC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55" name="Straight Connector 1554">
                <a:extLst>
                  <a:ext uri="{FF2B5EF4-FFF2-40B4-BE49-F238E27FC236}">
                    <a16:creationId xmlns:a16="http://schemas.microsoft.com/office/drawing/2014/main" id="{F90F0A4D-8358-491E-8675-52C1EFC488F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6" name="Straight Connector 1555">
                <a:extLst>
                  <a:ext uri="{FF2B5EF4-FFF2-40B4-BE49-F238E27FC236}">
                    <a16:creationId xmlns:a16="http://schemas.microsoft.com/office/drawing/2014/main" id="{5259C7A9-0BF3-4091-A511-708FE38C36C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7" name="Straight Connector 1556">
                <a:extLst>
                  <a:ext uri="{FF2B5EF4-FFF2-40B4-BE49-F238E27FC236}">
                    <a16:creationId xmlns:a16="http://schemas.microsoft.com/office/drawing/2014/main" id="{2F6A383D-D77B-4F5C-9240-F867DEDC6CD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47" name="Arc 1546">
              <a:extLst>
                <a:ext uri="{FF2B5EF4-FFF2-40B4-BE49-F238E27FC236}">
                  <a16:creationId xmlns:a16="http://schemas.microsoft.com/office/drawing/2014/main" id="{1E86295A-ADD3-4EF6-8D33-737A90487CA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8" name="Arc 1547">
              <a:extLst>
                <a:ext uri="{FF2B5EF4-FFF2-40B4-BE49-F238E27FC236}">
                  <a16:creationId xmlns:a16="http://schemas.microsoft.com/office/drawing/2014/main" id="{276DF227-8C58-4E15-A0CD-CD424324DB9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49" name="Arc 1548">
              <a:extLst>
                <a:ext uri="{FF2B5EF4-FFF2-40B4-BE49-F238E27FC236}">
                  <a16:creationId xmlns:a16="http://schemas.microsoft.com/office/drawing/2014/main" id="{B721393E-ED18-40D0-A8F5-BF3F4BFEC4F9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50" name="Straight Connector 1549">
              <a:extLst>
                <a:ext uri="{FF2B5EF4-FFF2-40B4-BE49-F238E27FC236}">
                  <a16:creationId xmlns:a16="http://schemas.microsoft.com/office/drawing/2014/main" id="{A497A96B-8590-4031-B387-991BBA51C12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51" name="Arc 1550">
              <a:extLst>
                <a:ext uri="{FF2B5EF4-FFF2-40B4-BE49-F238E27FC236}">
                  <a16:creationId xmlns:a16="http://schemas.microsoft.com/office/drawing/2014/main" id="{42E292C8-6925-4EFB-8DA4-56C97C0D72E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52" name="Straight Connector 1551">
              <a:extLst>
                <a:ext uri="{FF2B5EF4-FFF2-40B4-BE49-F238E27FC236}">
                  <a16:creationId xmlns:a16="http://schemas.microsoft.com/office/drawing/2014/main" id="{FA58E932-424A-4D73-B061-329A3F4DE1C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3" name="Straight Connector 1552">
              <a:extLst>
                <a:ext uri="{FF2B5EF4-FFF2-40B4-BE49-F238E27FC236}">
                  <a16:creationId xmlns:a16="http://schemas.microsoft.com/office/drawing/2014/main" id="{56DB0A43-3EB1-4887-ACEC-94179BA94A1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54" name="Arc 1553">
              <a:extLst>
                <a:ext uri="{FF2B5EF4-FFF2-40B4-BE49-F238E27FC236}">
                  <a16:creationId xmlns:a16="http://schemas.microsoft.com/office/drawing/2014/main" id="{C7E77044-9379-42F8-9085-64DC7D283C7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58" name="Group 1557">
            <a:extLst>
              <a:ext uri="{FF2B5EF4-FFF2-40B4-BE49-F238E27FC236}">
                <a16:creationId xmlns:a16="http://schemas.microsoft.com/office/drawing/2014/main" id="{EBCA3F05-C606-45E3-BC7C-07F17CA99C9E}"/>
              </a:ext>
            </a:extLst>
          </p:cNvPr>
          <p:cNvGrpSpPr/>
          <p:nvPr/>
        </p:nvGrpSpPr>
        <p:grpSpPr>
          <a:xfrm>
            <a:off x="6560456" y="6374364"/>
            <a:ext cx="538068" cy="503852"/>
            <a:chOff x="3455435" y="-1017023"/>
            <a:chExt cx="8222756" cy="7868191"/>
          </a:xfrm>
        </p:grpSpPr>
        <p:sp>
          <p:nvSpPr>
            <p:cNvPr id="1559" name="Arc 1558">
              <a:extLst>
                <a:ext uri="{FF2B5EF4-FFF2-40B4-BE49-F238E27FC236}">
                  <a16:creationId xmlns:a16="http://schemas.microsoft.com/office/drawing/2014/main" id="{F1BA84C5-E59A-4423-9B59-1899207E844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0" name="Arc 1559">
              <a:extLst>
                <a:ext uri="{FF2B5EF4-FFF2-40B4-BE49-F238E27FC236}">
                  <a16:creationId xmlns:a16="http://schemas.microsoft.com/office/drawing/2014/main" id="{9224FB4A-6A9C-4A76-8F7D-E56FC8E5A56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1" name="Arc 1560">
              <a:extLst>
                <a:ext uri="{FF2B5EF4-FFF2-40B4-BE49-F238E27FC236}">
                  <a16:creationId xmlns:a16="http://schemas.microsoft.com/office/drawing/2014/main" id="{A234B9C2-8AF0-43ED-9B5B-EDCCADA8781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2" name="Arc 1561">
              <a:extLst>
                <a:ext uri="{FF2B5EF4-FFF2-40B4-BE49-F238E27FC236}">
                  <a16:creationId xmlns:a16="http://schemas.microsoft.com/office/drawing/2014/main" id="{4B790C45-9FD9-44C6-BC55-9D092BC937D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63" name="Group 1562">
              <a:extLst>
                <a:ext uri="{FF2B5EF4-FFF2-40B4-BE49-F238E27FC236}">
                  <a16:creationId xmlns:a16="http://schemas.microsoft.com/office/drawing/2014/main" id="{3E42754B-8AE2-4391-A875-F6CD7A782DA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72" name="Straight Connector 1571">
                <a:extLst>
                  <a:ext uri="{FF2B5EF4-FFF2-40B4-BE49-F238E27FC236}">
                    <a16:creationId xmlns:a16="http://schemas.microsoft.com/office/drawing/2014/main" id="{F861F79D-FC1C-49B8-A44B-5FD5CEEBC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3" name="Straight Connector 1572">
                <a:extLst>
                  <a:ext uri="{FF2B5EF4-FFF2-40B4-BE49-F238E27FC236}">
                    <a16:creationId xmlns:a16="http://schemas.microsoft.com/office/drawing/2014/main" id="{F4A13D7A-0080-4407-BEFB-3D9A11B546A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4" name="Straight Connector 1573">
                <a:extLst>
                  <a:ext uri="{FF2B5EF4-FFF2-40B4-BE49-F238E27FC236}">
                    <a16:creationId xmlns:a16="http://schemas.microsoft.com/office/drawing/2014/main" id="{1585822C-56FE-4778-9D40-810F83C6C17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64" name="Arc 1563">
              <a:extLst>
                <a:ext uri="{FF2B5EF4-FFF2-40B4-BE49-F238E27FC236}">
                  <a16:creationId xmlns:a16="http://schemas.microsoft.com/office/drawing/2014/main" id="{33F4C6CF-AF8B-44DB-8A55-F4626AD39E9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5" name="Arc 1564">
              <a:extLst>
                <a:ext uri="{FF2B5EF4-FFF2-40B4-BE49-F238E27FC236}">
                  <a16:creationId xmlns:a16="http://schemas.microsoft.com/office/drawing/2014/main" id="{1D6E04D2-29EA-464E-B5B3-D9193085D30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66" name="Arc 1565">
              <a:extLst>
                <a:ext uri="{FF2B5EF4-FFF2-40B4-BE49-F238E27FC236}">
                  <a16:creationId xmlns:a16="http://schemas.microsoft.com/office/drawing/2014/main" id="{98CB1B9E-DAC2-41D7-8860-69639F72EDF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67" name="Straight Connector 1566">
              <a:extLst>
                <a:ext uri="{FF2B5EF4-FFF2-40B4-BE49-F238E27FC236}">
                  <a16:creationId xmlns:a16="http://schemas.microsoft.com/office/drawing/2014/main" id="{8EC72EC3-717D-423C-8CC6-9EA8191132B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68" name="Arc 1567">
              <a:extLst>
                <a:ext uri="{FF2B5EF4-FFF2-40B4-BE49-F238E27FC236}">
                  <a16:creationId xmlns:a16="http://schemas.microsoft.com/office/drawing/2014/main" id="{8523C1B4-F598-4901-B5F4-E965BF8E004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69" name="Straight Connector 1568">
              <a:extLst>
                <a:ext uri="{FF2B5EF4-FFF2-40B4-BE49-F238E27FC236}">
                  <a16:creationId xmlns:a16="http://schemas.microsoft.com/office/drawing/2014/main" id="{15251238-CADC-44BD-A7CC-69D6995FF79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0" name="Straight Connector 1569">
              <a:extLst>
                <a:ext uri="{FF2B5EF4-FFF2-40B4-BE49-F238E27FC236}">
                  <a16:creationId xmlns:a16="http://schemas.microsoft.com/office/drawing/2014/main" id="{7969A116-1AD1-4467-8B3F-F2571EA4B7B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71" name="Arc 1570">
              <a:extLst>
                <a:ext uri="{FF2B5EF4-FFF2-40B4-BE49-F238E27FC236}">
                  <a16:creationId xmlns:a16="http://schemas.microsoft.com/office/drawing/2014/main" id="{1D3777FC-EC3C-4F4D-B94A-0A7C64F4F32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75" name="Group 1574">
            <a:extLst>
              <a:ext uri="{FF2B5EF4-FFF2-40B4-BE49-F238E27FC236}">
                <a16:creationId xmlns:a16="http://schemas.microsoft.com/office/drawing/2014/main" id="{F9A038D5-FA93-4893-A19C-9E8B8E80E459}"/>
              </a:ext>
            </a:extLst>
          </p:cNvPr>
          <p:cNvGrpSpPr/>
          <p:nvPr/>
        </p:nvGrpSpPr>
        <p:grpSpPr>
          <a:xfrm>
            <a:off x="6974371" y="6374364"/>
            <a:ext cx="538068" cy="503852"/>
            <a:chOff x="3455435" y="-1017023"/>
            <a:chExt cx="8222756" cy="7868191"/>
          </a:xfrm>
        </p:grpSpPr>
        <p:sp>
          <p:nvSpPr>
            <p:cNvPr id="1576" name="Arc 1575">
              <a:extLst>
                <a:ext uri="{FF2B5EF4-FFF2-40B4-BE49-F238E27FC236}">
                  <a16:creationId xmlns:a16="http://schemas.microsoft.com/office/drawing/2014/main" id="{3831E0C8-DD83-49E5-8DC9-B4925569F95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7" name="Arc 1576">
              <a:extLst>
                <a:ext uri="{FF2B5EF4-FFF2-40B4-BE49-F238E27FC236}">
                  <a16:creationId xmlns:a16="http://schemas.microsoft.com/office/drawing/2014/main" id="{0E19F8D1-4036-4C8A-AA8E-71E340F354E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8" name="Arc 1577">
              <a:extLst>
                <a:ext uri="{FF2B5EF4-FFF2-40B4-BE49-F238E27FC236}">
                  <a16:creationId xmlns:a16="http://schemas.microsoft.com/office/drawing/2014/main" id="{462A07EB-F2D4-46DF-BC7D-BBA0169D30F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9" name="Arc 1578">
              <a:extLst>
                <a:ext uri="{FF2B5EF4-FFF2-40B4-BE49-F238E27FC236}">
                  <a16:creationId xmlns:a16="http://schemas.microsoft.com/office/drawing/2014/main" id="{ECC94F79-EDFB-4196-92E7-AC7258E6B0C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80" name="Group 1579">
              <a:extLst>
                <a:ext uri="{FF2B5EF4-FFF2-40B4-BE49-F238E27FC236}">
                  <a16:creationId xmlns:a16="http://schemas.microsoft.com/office/drawing/2014/main" id="{7E00850A-DF1F-46BA-819E-84B10208AE2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89" name="Straight Connector 1588">
                <a:extLst>
                  <a:ext uri="{FF2B5EF4-FFF2-40B4-BE49-F238E27FC236}">
                    <a16:creationId xmlns:a16="http://schemas.microsoft.com/office/drawing/2014/main" id="{D0E62151-238C-4200-8CF2-AE1B35106B4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90" name="Straight Connector 1589">
                <a:extLst>
                  <a:ext uri="{FF2B5EF4-FFF2-40B4-BE49-F238E27FC236}">
                    <a16:creationId xmlns:a16="http://schemas.microsoft.com/office/drawing/2014/main" id="{942F0F01-7E88-4A14-A177-6E21D96923A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91" name="Straight Connector 1590">
                <a:extLst>
                  <a:ext uri="{FF2B5EF4-FFF2-40B4-BE49-F238E27FC236}">
                    <a16:creationId xmlns:a16="http://schemas.microsoft.com/office/drawing/2014/main" id="{5B694DB5-D2E4-4E1B-B141-E32B0DEAB1B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81" name="Arc 1580">
              <a:extLst>
                <a:ext uri="{FF2B5EF4-FFF2-40B4-BE49-F238E27FC236}">
                  <a16:creationId xmlns:a16="http://schemas.microsoft.com/office/drawing/2014/main" id="{12370693-7DEC-4C6F-BF0E-2B8D5B78A85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2" name="Arc 1581">
              <a:extLst>
                <a:ext uri="{FF2B5EF4-FFF2-40B4-BE49-F238E27FC236}">
                  <a16:creationId xmlns:a16="http://schemas.microsoft.com/office/drawing/2014/main" id="{9C4F6460-5205-412D-A279-8F3329D779C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83" name="Arc 1582">
              <a:extLst>
                <a:ext uri="{FF2B5EF4-FFF2-40B4-BE49-F238E27FC236}">
                  <a16:creationId xmlns:a16="http://schemas.microsoft.com/office/drawing/2014/main" id="{F5A6505A-2746-49E0-96B7-38A4300C7039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84" name="Straight Connector 1583">
              <a:extLst>
                <a:ext uri="{FF2B5EF4-FFF2-40B4-BE49-F238E27FC236}">
                  <a16:creationId xmlns:a16="http://schemas.microsoft.com/office/drawing/2014/main" id="{068FB0C5-05D9-4DDF-8E6C-D98B87AC52E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85" name="Arc 1584">
              <a:extLst>
                <a:ext uri="{FF2B5EF4-FFF2-40B4-BE49-F238E27FC236}">
                  <a16:creationId xmlns:a16="http://schemas.microsoft.com/office/drawing/2014/main" id="{4493FD81-E0CB-4543-8629-0CFE1C81998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86" name="Straight Connector 1585">
              <a:extLst>
                <a:ext uri="{FF2B5EF4-FFF2-40B4-BE49-F238E27FC236}">
                  <a16:creationId xmlns:a16="http://schemas.microsoft.com/office/drawing/2014/main" id="{F7A59DCB-21CA-4230-B376-802DCA73406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7" name="Straight Connector 1586">
              <a:extLst>
                <a:ext uri="{FF2B5EF4-FFF2-40B4-BE49-F238E27FC236}">
                  <a16:creationId xmlns:a16="http://schemas.microsoft.com/office/drawing/2014/main" id="{C252AE7D-5567-4B63-99CB-CF31446C3F8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88" name="Arc 1587">
              <a:extLst>
                <a:ext uri="{FF2B5EF4-FFF2-40B4-BE49-F238E27FC236}">
                  <a16:creationId xmlns:a16="http://schemas.microsoft.com/office/drawing/2014/main" id="{E49712C7-DDB7-4DF1-A53E-B692D7082D0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92" name="Group 1591">
            <a:extLst>
              <a:ext uri="{FF2B5EF4-FFF2-40B4-BE49-F238E27FC236}">
                <a16:creationId xmlns:a16="http://schemas.microsoft.com/office/drawing/2014/main" id="{C639EFE1-9B0B-40B7-9A8B-7598A5AA781E}"/>
              </a:ext>
            </a:extLst>
          </p:cNvPr>
          <p:cNvGrpSpPr/>
          <p:nvPr/>
        </p:nvGrpSpPr>
        <p:grpSpPr>
          <a:xfrm>
            <a:off x="7368071" y="6402357"/>
            <a:ext cx="538068" cy="503852"/>
            <a:chOff x="3455435" y="-1017023"/>
            <a:chExt cx="8222756" cy="7868191"/>
          </a:xfrm>
        </p:grpSpPr>
        <p:sp>
          <p:nvSpPr>
            <p:cNvPr id="1593" name="Arc 1592">
              <a:extLst>
                <a:ext uri="{FF2B5EF4-FFF2-40B4-BE49-F238E27FC236}">
                  <a16:creationId xmlns:a16="http://schemas.microsoft.com/office/drawing/2014/main" id="{68F1176A-077A-4FD4-84F1-BF0C9D8C958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4" name="Arc 1593">
              <a:extLst>
                <a:ext uri="{FF2B5EF4-FFF2-40B4-BE49-F238E27FC236}">
                  <a16:creationId xmlns:a16="http://schemas.microsoft.com/office/drawing/2014/main" id="{7D9F2A68-EA72-485A-A24A-7F45E949BCB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5" name="Arc 1594">
              <a:extLst>
                <a:ext uri="{FF2B5EF4-FFF2-40B4-BE49-F238E27FC236}">
                  <a16:creationId xmlns:a16="http://schemas.microsoft.com/office/drawing/2014/main" id="{FA63A7C3-942F-4B0A-9EC0-2A3F47400BC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6" name="Arc 1595">
              <a:extLst>
                <a:ext uri="{FF2B5EF4-FFF2-40B4-BE49-F238E27FC236}">
                  <a16:creationId xmlns:a16="http://schemas.microsoft.com/office/drawing/2014/main" id="{3B6B628C-7E5F-4EE0-BC47-F1225C13F63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97" name="Group 1596">
              <a:extLst>
                <a:ext uri="{FF2B5EF4-FFF2-40B4-BE49-F238E27FC236}">
                  <a16:creationId xmlns:a16="http://schemas.microsoft.com/office/drawing/2014/main" id="{8F291DA2-619B-430E-8FC0-914678E36F0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06" name="Straight Connector 1605">
                <a:extLst>
                  <a:ext uri="{FF2B5EF4-FFF2-40B4-BE49-F238E27FC236}">
                    <a16:creationId xmlns:a16="http://schemas.microsoft.com/office/drawing/2014/main" id="{89DCB9B4-2BE5-4FEB-A21D-2249F381F8D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07" name="Straight Connector 1606">
                <a:extLst>
                  <a:ext uri="{FF2B5EF4-FFF2-40B4-BE49-F238E27FC236}">
                    <a16:creationId xmlns:a16="http://schemas.microsoft.com/office/drawing/2014/main" id="{1B0FC83D-E699-4D29-B355-9E2E8EB4BE5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08" name="Straight Connector 1607">
                <a:extLst>
                  <a:ext uri="{FF2B5EF4-FFF2-40B4-BE49-F238E27FC236}">
                    <a16:creationId xmlns:a16="http://schemas.microsoft.com/office/drawing/2014/main" id="{15A9157C-9BAE-4982-8D72-56261466F15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98" name="Arc 1597">
              <a:extLst>
                <a:ext uri="{FF2B5EF4-FFF2-40B4-BE49-F238E27FC236}">
                  <a16:creationId xmlns:a16="http://schemas.microsoft.com/office/drawing/2014/main" id="{55275F12-0248-4EE5-9BEA-8C34DD0EBFC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9" name="Arc 1598">
              <a:extLst>
                <a:ext uri="{FF2B5EF4-FFF2-40B4-BE49-F238E27FC236}">
                  <a16:creationId xmlns:a16="http://schemas.microsoft.com/office/drawing/2014/main" id="{A3A877E3-ED59-494C-8A9F-942ED81B1E1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00" name="Arc 1599">
              <a:extLst>
                <a:ext uri="{FF2B5EF4-FFF2-40B4-BE49-F238E27FC236}">
                  <a16:creationId xmlns:a16="http://schemas.microsoft.com/office/drawing/2014/main" id="{457AE763-1693-45CC-A96C-64F3F7B40B6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01" name="Straight Connector 1600">
              <a:extLst>
                <a:ext uri="{FF2B5EF4-FFF2-40B4-BE49-F238E27FC236}">
                  <a16:creationId xmlns:a16="http://schemas.microsoft.com/office/drawing/2014/main" id="{C5C36021-7E09-4C77-BA27-7FC52BE5044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02" name="Arc 1601">
              <a:extLst>
                <a:ext uri="{FF2B5EF4-FFF2-40B4-BE49-F238E27FC236}">
                  <a16:creationId xmlns:a16="http://schemas.microsoft.com/office/drawing/2014/main" id="{E94F1A20-FE93-4E27-A174-F6B9EC90016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03" name="Straight Connector 1602">
              <a:extLst>
                <a:ext uri="{FF2B5EF4-FFF2-40B4-BE49-F238E27FC236}">
                  <a16:creationId xmlns:a16="http://schemas.microsoft.com/office/drawing/2014/main" id="{EE56FE5E-D79D-43C6-BD3C-5013184AF5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4" name="Straight Connector 1603">
              <a:extLst>
                <a:ext uri="{FF2B5EF4-FFF2-40B4-BE49-F238E27FC236}">
                  <a16:creationId xmlns:a16="http://schemas.microsoft.com/office/drawing/2014/main" id="{56D1549E-72EE-440B-89D3-FDE72C29B20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05" name="Arc 1604">
              <a:extLst>
                <a:ext uri="{FF2B5EF4-FFF2-40B4-BE49-F238E27FC236}">
                  <a16:creationId xmlns:a16="http://schemas.microsoft.com/office/drawing/2014/main" id="{E9756AD6-6DC5-4C91-96DF-829E2A70C5A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09" name="Group 1608">
            <a:extLst>
              <a:ext uri="{FF2B5EF4-FFF2-40B4-BE49-F238E27FC236}">
                <a16:creationId xmlns:a16="http://schemas.microsoft.com/office/drawing/2014/main" id="{E5AD6BCE-F80B-4E3B-9EAE-98F42BB7DF63}"/>
              </a:ext>
            </a:extLst>
          </p:cNvPr>
          <p:cNvGrpSpPr/>
          <p:nvPr/>
        </p:nvGrpSpPr>
        <p:grpSpPr>
          <a:xfrm>
            <a:off x="7761771" y="6374364"/>
            <a:ext cx="538068" cy="503852"/>
            <a:chOff x="3455435" y="-1017023"/>
            <a:chExt cx="8222756" cy="7868191"/>
          </a:xfrm>
        </p:grpSpPr>
        <p:sp>
          <p:nvSpPr>
            <p:cNvPr id="1610" name="Arc 1609">
              <a:extLst>
                <a:ext uri="{FF2B5EF4-FFF2-40B4-BE49-F238E27FC236}">
                  <a16:creationId xmlns:a16="http://schemas.microsoft.com/office/drawing/2014/main" id="{D4383B7B-4DEF-4332-967B-0CEB96155FB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1" name="Arc 1610">
              <a:extLst>
                <a:ext uri="{FF2B5EF4-FFF2-40B4-BE49-F238E27FC236}">
                  <a16:creationId xmlns:a16="http://schemas.microsoft.com/office/drawing/2014/main" id="{FBB36929-1654-4C46-A275-3A07E5D66F2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2" name="Arc 1611">
              <a:extLst>
                <a:ext uri="{FF2B5EF4-FFF2-40B4-BE49-F238E27FC236}">
                  <a16:creationId xmlns:a16="http://schemas.microsoft.com/office/drawing/2014/main" id="{7651CA54-63AC-410C-A60B-B5845BDAD7C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3" name="Arc 1612">
              <a:extLst>
                <a:ext uri="{FF2B5EF4-FFF2-40B4-BE49-F238E27FC236}">
                  <a16:creationId xmlns:a16="http://schemas.microsoft.com/office/drawing/2014/main" id="{3453CB54-F955-46FF-86FF-AB8A11EE301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14" name="Group 1613">
              <a:extLst>
                <a:ext uri="{FF2B5EF4-FFF2-40B4-BE49-F238E27FC236}">
                  <a16:creationId xmlns:a16="http://schemas.microsoft.com/office/drawing/2014/main" id="{A4957156-1595-4F08-95C7-4C197F319DE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23" name="Straight Connector 1622">
                <a:extLst>
                  <a:ext uri="{FF2B5EF4-FFF2-40B4-BE49-F238E27FC236}">
                    <a16:creationId xmlns:a16="http://schemas.microsoft.com/office/drawing/2014/main" id="{DB715E61-B96D-4998-8462-06570B821E2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24" name="Straight Connector 1623">
                <a:extLst>
                  <a:ext uri="{FF2B5EF4-FFF2-40B4-BE49-F238E27FC236}">
                    <a16:creationId xmlns:a16="http://schemas.microsoft.com/office/drawing/2014/main" id="{8E4CA628-061A-460E-B16A-2FF678EA4BF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25" name="Straight Connector 1624">
                <a:extLst>
                  <a:ext uri="{FF2B5EF4-FFF2-40B4-BE49-F238E27FC236}">
                    <a16:creationId xmlns:a16="http://schemas.microsoft.com/office/drawing/2014/main" id="{ADEDF83B-99A8-498F-A2F8-9B8EB752566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15" name="Arc 1614">
              <a:extLst>
                <a:ext uri="{FF2B5EF4-FFF2-40B4-BE49-F238E27FC236}">
                  <a16:creationId xmlns:a16="http://schemas.microsoft.com/office/drawing/2014/main" id="{6303ACA4-BD30-4483-A945-2A68D4D2C16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6" name="Arc 1615">
              <a:extLst>
                <a:ext uri="{FF2B5EF4-FFF2-40B4-BE49-F238E27FC236}">
                  <a16:creationId xmlns:a16="http://schemas.microsoft.com/office/drawing/2014/main" id="{7D4D0A7D-1876-4CC9-BD32-4B2D11F85E9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17" name="Arc 1616">
              <a:extLst>
                <a:ext uri="{FF2B5EF4-FFF2-40B4-BE49-F238E27FC236}">
                  <a16:creationId xmlns:a16="http://schemas.microsoft.com/office/drawing/2014/main" id="{A4F15553-70AC-4991-B7DB-374354ABF93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18" name="Straight Connector 1617">
              <a:extLst>
                <a:ext uri="{FF2B5EF4-FFF2-40B4-BE49-F238E27FC236}">
                  <a16:creationId xmlns:a16="http://schemas.microsoft.com/office/drawing/2014/main" id="{932AB1EE-F331-485E-9D72-50113D7A295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19" name="Arc 1618">
              <a:extLst>
                <a:ext uri="{FF2B5EF4-FFF2-40B4-BE49-F238E27FC236}">
                  <a16:creationId xmlns:a16="http://schemas.microsoft.com/office/drawing/2014/main" id="{BAD2E544-44F3-43FF-B9F9-D8D3BC078E9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20" name="Straight Connector 1619">
              <a:extLst>
                <a:ext uri="{FF2B5EF4-FFF2-40B4-BE49-F238E27FC236}">
                  <a16:creationId xmlns:a16="http://schemas.microsoft.com/office/drawing/2014/main" id="{D3E41607-829B-406B-92B7-96BD8ED373D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1" name="Straight Connector 1620">
              <a:extLst>
                <a:ext uri="{FF2B5EF4-FFF2-40B4-BE49-F238E27FC236}">
                  <a16:creationId xmlns:a16="http://schemas.microsoft.com/office/drawing/2014/main" id="{9C67D5D3-C619-4A55-ABFA-4E5799E0B34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22" name="Arc 1621">
              <a:extLst>
                <a:ext uri="{FF2B5EF4-FFF2-40B4-BE49-F238E27FC236}">
                  <a16:creationId xmlns:a16="http://schemas.microsoft.com/office/drawing/2014/main" id="{E970DD24-D196-4101-9BE4-4A07551B4E4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26" name="Group 1625">
            <a:extLst>
              <a:ext uri="{FF2B5EF4-FFF2-40B4-BE49-F238E27FC236}">
                <a16:creationId xmlns:a16="http://schemas.microsoft.com/office/drawing/2014/main" id="{F6C6AEA5-2992-4638-965A-C463E410E3E6}"/>
              </a:ext>
            </a:extLst>
          </p:cNvPr>
          <p:cNvGrpSpPr/>
          <p:nvPr/>
        </p:nvGrpSpPr>
        <p:grpSpPr>
          <a:xfrm>
            <a:off x="8135256" y="6402357"/>
            <a:ext cx="538068" cy="503852"/>
            <a:chOff x="3455435" y="-1017023"/>
            <a:chExt cx="8222756" cy="7868191"/>
          </a:xfrm>
        </p:grpSpPr>
        <p:sp>
          <p:nvSpPr>
            <p:cNvPr id="1627" name="Arc 1626">
              <a:extLst>
                <a:ext uri="{FF2B5EF4-FFF2-40B4-BE49-F238E27FC236}">
                  <a16:creationId xmlns:a16="http://schemas.microsoft.com/office/drawing/2014/main" id="{A28065D0-65A8-4E97-ABBF-ECEB1F62FB5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8" name="Arc 1627">
              <a:extLst>
                <a:ext uri="{FF2B5EF4-FFF2-40B4-BE49-F238E27FC236}">
                  <a16:creationId xmlns:a16="http://schemas.microsoft.com/office/drawing/2014/main" id="{E16CD5F9-3E66-4A85-8B79-E0C75984E8E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9" name="Arc 1628">
              <a:extLst>
                <a:ext uri="{FF2B5EF4-FFF2-40B4-BE49-F238E27FC236}">
                  <a16:creationId xmlns:a16="http://schemas.microsoft.com/office/drawing/2014/main" id="{D6CD300A-10E1-467F-A8EC-2E742830EC8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0" name="Arc 1629">
              <a:extLst>
                <a:ext uri="{FF2B5EF4-FFF2-40B4-BE49-F238E27FC236}">
                  <a16:creationId xmlns:a16="http://schemas.microsoft.com/office/drawing/2014/main" id="{A62EC118-1D88-4DD7-A8E1-177FAB2F9F5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31" name="Group 1630">
              <a:extLst>
                <a:ext uri="{FF2B5EF4-FFF2-40B4-BE49-F238E27FC236}">
                  <a16:creationId xmlns:a16="http://schemas.microsoft.com/office/drawing/2014/main" id="{E65F120E-324C-4ECA-B8D6-6468977ECD0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40" name="Straight Connector 1639">
                <a:extLst>
                  <a:ext uri="{FF2B5EF4-FFF2-40B4-BE49-F238E27FC236}">
                    <a16:creationId xmlns:a16="http://schemas.microsoft.com/office/drawing/2014/main" id="{8596E6BA-FF64-486A-ACFF-20E449296C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1" name="Straight Connector 1640">
                <a:extLst>
                  <a:ext uri="{FF2B5EF4-FFF2-40B4-BE49-F238E27FC236}">
                    <a16:creationId xmlns:a16="http://schemas.microsoft.com/office/drawing/2014/main" id="{8BD4C5C9-7DB0-4C80-99C1-7CD5E02F8F0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2" name="Straight Connector 1641">
                <a:extLst>
                  <a:ext uri="{FF2B5EF4-FFF2-40B4-BE49-F238E27FC236}">
                    <a16:creationId xmlns:a16="http://schemas.microsoft.com/office/drawing/2014/main" id="{93824ED7-A27D-4C1C-9D49-371B02EC3C5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32" name="Arc 1631">
              <a:extLst>
                <a:ext uri="{FF2B5EF4-FFF2-40B4-BE49-F238E27FC236}">
                  <a16:creationId xmlns:a16="http://schemas.microsoft.com/office/drawing/2014/main" id="{58E60F75-9757-40B6-AD84-B1C846598AF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3" name="Arc 1632">
              <a:extLst>
                <a:ext uri="{FF2B5EF4-FFF2-40B4-BE49-F238E27FC236}">
                  <a16:creationId xmlns:a16="http://schemas.microsoft.com/office/drawing/2014/main" id="{1742A8CB-AC97-4924-982B-FA011F560D6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34" name="Arc 1633">
              <a:extLst>
                <a:ext uri="{FF2B5EF4-FFF2-40B4-BE49-F238E27FC236}">
                  <a16:creationId xmlns:a16="http://schemas.microsoft.com/office/drawing/2014/main" id="{2211011D-3A32-49FC-841D-915AD2C18A0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35" name="Straight Connector 1634">
              <a:extLst>
                <a:ext uri="{FF2B5EF4-FFF2-40B4-BE49-F238E27FC236}">
                  <a16:creationId xmlns:a16="http://schemas.microsoft.com/office/drawing/2014/main" id="{2112A96F-DE1E-4885-BA21-F65B9BC7306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36" name="Arc 1635">
              <a:extLst>
                <a:ext uri="{FF2B5EF4-FFF2-40B4-BE49-F238E27FC236}">
                  <a16:creationId xmlns:a16="http://schemas.microsoft.com/office/drawing/2014/main" id="{03CA006C-2353-49AB-9D68-FD0FB4B5398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37" name="Straight Connector 1636">
              <a:extLst>
                <a:ext uri="{FF2B5EF4-FFF2-40B4-BE49-F238E27FC236}">
                  <a16:creationId xmlns:a16="http://schemas.microsoft.com/office/drawing/2014/main" id="{0C2FC69A-021E-43E1-BDC1-1E6D3B92467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8" name="Straight Connector 1637">
              <a:extLst>
                <a:ext uri="{FF2B5EF4-FFF2-40B4-BE49-F238E27FC236}">
                  <a16:creationId xmlns:a16="http://schemas.microsoft.com/office/drawing/2014/main" id="{DD225829-E37A-4E20-A599-D4319D9D3CA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39" name="Arc 1638">
              <a:extLst>
                <a:ext uri="{FF2B5EF4-FFF2-40B4-BE49-F238E27FC236}">
                  <a16:creationId xmlns:a16="http://schemas.microsoft.com/office/drawing/2014/main" id="{AACDDEA6-2CCE-4D6A-9DA1-4C7F9C24504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43" name="Group 1642">
            <a:extLst>
              <a:ext uri="{FF2B5EF4-FFF2-40B4-BE49-F238E27FC236}">
                <a16:creationId xmlns:a16="http://schemas.microsoft.com/office/drawing/2014/main" id="{0E0F0EE2-44DF-4DA6-9F0F-F3C08AA934F7}"/>
              </a:ext>
            </a:extLst>
          </p:cNvPr>
          <p:cNvGrpSpPr/>
          <p:nvPr/>
        </p:nvGrpSpPr>
        <p:grpSpPr>
          <a:xfrm>
            <a:off x="8549171" y="6374364"/>
            <a:ext cx="538068" cy="503852"/>
            <a:chOff x="3455435" y="-1017023"/>
            <a:chExt cx="8222756" cy="7868191"/>
          </a:xfrm>
        </p:grpSpPr>
        <p:sp>
          <p:nvSpPr>
            <p:cNvPr id="1644" name="Arc 1643">
              <a:extLst>
                <a:ext uri="{FF2B5EF4-FFF2-40B4-BE49-F238E27FC236}">
                  <a16:creationId xmlns:a16="http://schemas.microsoft.com/office/drawing/2014/main" id="{CD981D85-651A-4C89-AC2E-B98FFF17CD7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5" name="Arc 1644">
              <a:extLst>
                <a:ext uri="{FF2B5EF4-FFF2-40B4-BE49-F238E27FC236}">
                  <a16:creationId xmlns:a16="http://schemas.microsoft.com/office/drawing/2014/main" id="{DECDFC5D-129F-4D79-9D90-51BB255F9FE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6" name="Arc 1645">
              <a:extLst>
                <a:ext uri="{FF2B5EF4-FFF2-40B4-BE49-F238E27FC236}">
                  <a16:creationId xmlns:a16="http://schemas.microsoft.com/office/drawing/2014/main" id="{0BB20A7F-C6B9-4B2B-8EAA-73495CD82FE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7" name="Arc 1646">
              <a:extLst>
                <a:ext uri="{FF2B5EF4-FFF2-40B4-BE49-F238E27FC236}">
                  <a16:creationId xmlns:a16="http://schemas.microsoft.com/office/drawing/2014/main" id="{6367980F-7646-4281-BB28-1F2300D81A9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48" name="Group 1647">
              <a:extLst>
                <a:ext uri="{FF2B5EF4-FFF2-40B4-BE49-F238E27FC236}">
                  <a16:creationId xmlns:a16="http://schemas.microsoft.com/office/drawing/2014/main" id="{F526AB39-DA8A-4577-B3F6-A1F80E02BF7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57" name="Straight Connector 1656">
                <a:extLst>
                  <a:ext uri="{FF2B5EF4-FFF2-40B4-BE49-F238E27FC236}">
                    <a16:creationId xmlns:a16="http://schemas.microsoft.com/office/drawing/2014/main" id="{7117CDE8-D037-4005-8901-B48F1FB330A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8" name="Straight Connector 1657">
                <a:extLst>
                  <a:ext uri="{FF2B5EF4-FFF2-40B4-BE49-F238E27FC236}">
                    <a16:creationId xmlns:a16="http://schemas.microsoft.com/office/drawing/2014/main" id="{BC1AF696-ADE0-45ED-8B10-7404686C2CF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9" name="Straight Connector 1658">
                <a:extLst>
                  <a:ext uri="{FF2B5EF4-FFF2-40B4-BE49-F238E27FC236}">
                    <a16:creationId xmlns:a16="http://schemas.microsoft.com/office/drawing/2014/main" id="{D14BFC4D-8577-41A1-B417-95155CABB0A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49" name="Arc 1648">
              <a:extLst>
                <a:ext uri="{FF2B5EF4-FFF2-40B4-BE49-F238E27FC236}">
                  <a16:creationId xmlns:a16="http://schemas.microsoft.com/office/drawing/2014/main" id="{AC596324-B80D-4B93-B2C9-8B4F16C26B8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0" name="Arc 1649">
              <a:extLst>
                <a:ext uri="{FF2B5EF4-FFF2-40B4-BE49-F238E27FC236}">
                  <a16:creationId xmlns:a16="http://schemas.microsoft.com/office/drawing/2014/main" id="{B7E93BB9-7F99-4676-9624-BCAB68F82CF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51" name="Arc 1650">
              <a:extLst>
                <a:ext uri="{FF2B5EF4-FFF2-40B4-BE49-F238E27FC236}">
                  <a16:creationId xmlns:a16="http://schemas.microsoft.com/office/drawing/2014/main" id="{711B0922-7A2D-4C92-8A71-0FD4E9C6AEB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52" name="Straight Connector 1651">
              <a:extLst>
                <a:ext uri="{FF2B5EF4-FFF2-40B4-BE49-F238E27FC236}">
                  <a16:creationId xmlns:a16="http://schemas.microsoft.com/office/drawing/2014/main" id="{E27BDC45-D985-458B-93AB-AB684C5E955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53" name="Arc 1652">
              <a:extLst>
                <a:ext uri="{FF2B5EF4-FFF2-40B4-BE49-F238E27FC236}">
                  <a16:creationId xmlns:a16="http://schemas.microsoft.com/office/drawing/2014/main" id="{E7B82A39-B363-44ED-87D5-52A7A0D19EB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54" name="Straight Connector 1653">
              <a:extLst>
                <a:ext uri="{FF2B5EF4-FFF2-40B4-BE49-F238E27FC236}">
                  <a16:creationId xmlns:a16="http://schemas.microsoft.com/office/drawing/2014/main" id="{E180BAB4-4E0F-42A6-8C08-F11C96BA923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5" name="Straight Connector 1654">
              <a:extLst>
                <a:ext uri="{FF2B5EF4-FFF2-40B4-BE49-F238E27FC236}">
                  <a16:creationId xmlns:a16="http://schemas.microsoft.com/office/drawing/2014/main" id="{FADFFC53-40CB-48E6-A061-7C633A6C5AD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56" name="Arc 1655">
              <a:extLst>
                <a:ext uri="{FF2B5EF4-FFF2-40B4-BE49-F238E27FC236}">
                  <a16:creationId xmlns:a16="http://schemas.microsoft.com/office/drawing/2014/main" id="{A2D8A1F1-B608-4DC1-BBC1-321548D37E8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60" name="Group 1659">
            <a:extLst>
              <a:ext uri="{FF2B5EF4-FFF2-40B4-BE49-F238E27FC236}">
                <a16:creationId xmlns:a16="http://schemas.microsoft.com/office/drawing/2014/main" id="{92D54785-5E35-4316-96D7-798A21AEE206}"/>
              </a:ext>
            </a:extLst>
          </p:cNvPr>
          <p:cNvGrpSpPr/>
          <p:nvPr/>
        </p:nvGrpSpPr>
        <p:grpSpPr>
          <a:xfrm>
            <a:off x="8942871" y="6374364"/>
            <a:ext cx="538068" cy="503852"/>
            <a:chOff x="3455435" y="-1017023"/>
            <a:chExt cx="8222756" cy="7868191"/>
          </a:xfrm>
        </p:grpSpPr>
        <p:sp>
          <p:nvSpPr>
            <p:cNvPr id="1661" name="Arc 1660">
              <a:extLst>
                <a:ext uri="{FF2B5EF4-FFF2-40B4-BE49-F238E27FC236}">
                  <a16:creationId xmlns:a16="http://schemas.microsoft.com/office/drawing/2014/main" id="{D0180578-AE46-4CBC-AABB-C5DF0C2FBC6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2" name="Arc 1661">
              <a:extLst>
                <a:ext uri="{FF2B5EF4-FFF2-40B4-BE49-F238E27FC236}">
                  <a16:creationId xmlns:a16="http://schemas.microsoft.com/office/drawing/2014/main" id="{93EC44DD-6599-4797-830B-15AD0A42381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3" name="Arc 1662">
              <a:extLst>
                <a:ext uri="{FF2B5EF4-FFF2-40B4-BE49-F238E27FC236}">
                  <a16:creationId xmlns:a16="http://schemas.microsoft.com/office/drawing/2014/main" id="{700EAD87-F4E9-4C29-BDF8-1F84F3F0B77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4" name="Arc 1663">
              <a:extLst>
                <a:ext uri="{FF2B5EF4-FFF2-40B4-BE49-F238E27FC236}">
                  <a16:creationId xmlns:a16="http://schemas.microsoft.com/office/drawing/2014/main" id="{5A98C2F3-4999-4A86-BC74-ECDE6FF8794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65" name="Group 1664">
              <a:extLst>
                <a:ext uri="{FF2B5EF4-FFF2-40B4-BE49-F238E27FC236}">
                  <a16:creationId xmlns:a16="http://schemas.microsoft.com/office/drawing/2014/main" id="{A0007F9D-F350-4C06-9657-F630E4A7881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74" name="Straight Connector 1673">
                <a:extLst>
                  <a:ext uri="{FF2B5EF4-FFF2-40B4-BE49-F238E27FC236}">
                    <a16:creationId xmlns:a16="http://schemas.microsoft.com/office/drawing/2014/main" id="{08EA8808-CDCE-4623-917B-34A6FC0CD0E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5" name="Straight Connector 1674">
                <a:extLst>
                  <a:ext uri="{FF2B5EF4-FFF2-40B4-BE49-F238E27FC236}">
                    <a16:creationId xmlns:a16="http://schemas.microsoft.com/office/drawing/2014/main" id="{C35430A1-AD02-49B1-8AE7-4421C7BC113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6" name="Straight Connector 1675">
                <a:extLst>
                  <a:ext uri="{FF2B5EF4-FFF2-40B4-BE49-F238E27FC236}">
                    <a16:creationId xmlns:a16="http://schemas.microsoft.com/office/drawing/2014/main" id="{3129E1BE-4BD8-44B2-BC61-41D41C98CBA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66" name="Arc 1665">
              <a:extLst>
                <a:ext uri="{FF2B5EF4-FFF2-40B4-BE49-F238E27FC236}">
                  <a16:creationId xmlns:a16="http://schemas.microsoft.com/office/drawing/2014/main" id="{6F78C87B-586C-4DA3-BA66-9E778B2BDAC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7" name="Arc 1666">
              <a:extLst>
                <a:ext uri="{FF2B5EF4-FFF2-40B4-BE49-F238E27FC236}">
                  <a16:creationId xmlns:a16="http://schemas.microsoft.com/office/drawing/2014/main" id="{FAD7D87E-F3BA-4079-9488-17E77AAB0F9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68" name="Arc 1667">
              <a:extLst>
                <a:ext uri="{FF2B5EF4-FFF2-40B4-BE49-F238E27FC236}">
                  <a16:creationId xmlns:a16="http://schemas.microsoft.com/office/drawing/2014/main" id="{203A3B7A-EDE3-4902-AD1E-C6055B53198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69" name="Straight Connector 1668">
              <a:extLst>
                <a:ext uri="{FF2B5EF4-FFF2-40B4-BE49-F238E27FC236}">
                  <a16:creationId xmlns:a16="http://schemas.microsoft.com/office/drawing/2014/main" id="{0A557411-F9F5-4FA1-ACF7-27428E353E0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0" name="Arc 1669">
              <a:extLst>
                <a:ext uri="{FF2B5EF4-FFF2-40B4-BE49-F238E27FC236}">
                  <a16:creationId xmlns:a16="http://schemas.microsoft.com/office/drawing/2014/main" id="{7A5F9173-358F-46AF-81E9-25E42BA09F4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71" name="Straight Connector 1670">
              <a:extLst>
                <a:ext uri="{FF2B5EF4-FFF2-40B4-BE49-F238E27FC236}">
                  <a16:creationId xmlns:a16="http://schemas.microsoft.com/office/drawing/2014/main" id="{90870432-E767-40D3-9B50-11040CA6CC9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2" name="Straight Connector 1671">
              <a:extLst>
                <a:ext uri="{FF2B5EF4-FFF2-40B4-BE49-F238E27FC236}">
                  <a16:creationId xmlns:a16="http://schemas.microsoft.com/office/drawing/2014/main" id="{A1197245-2C88-47F0-9E7A-8D24C3B1F65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3" name="Arc 1672">
              <a:extLst>
                <a:ext uri="{FF2B5EF4-FFF2-40B4-BE49-F238E27FC236}">
                  <a16:creationId xmlns:a16="http://schemas.microsoft.com/office/drawing/2014/main" id="{82533557-6BD4-47F5-B2D3-F7B4DFF86CF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77" name="Group 1676">
            <a:extLst>
              <a:ext uri="{FF2B5EF4-FFF2-40B4-BE49-F238E27FC236}">
                <a16:creationId xmlns:a16="http://schemas.microsoft.com/office/drawing/2014/main" id="{7F81E0A6-E7C5-48A1-846C-6A7A2C913380}"/>
              </a:ext>
            </a:extLst>
          </p:cNvPr>
          <p:cNvGrpSpPr/>
          <p:nvPr/>
        </p:nvGrpSpPr>
        <p:grpSpPr>
          <a:xfrm>
            <a:off x="9317909" y="6393026"/>
            <a:ext cx="538068" cy="503852"/>
            <a:chOff x="3455435" y="-1017023"/>
            <a:chExt cx="8222756" cy="7868191"/>
          </a:xfrm>
        </p:grpSpPr>
        <p:sp>
          <p:nvSpPr>
            <p:cNvPr id="1678" name="Arc 1677">
              <a:extLst>
                <a:ext uri="{FF2B5EF4-FFF2-40B4-BE49-F238E27FC236}">
                  <a16:creationId xmlns:a16="http://schemas.microsoft.com/office/drawing/2014/main" id="{3103F940-59C3-40A7-872D-FCDF5691DEA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9" name="Arc 1678">
              <a:extLst>
                <a:ext uri="{FF2B5EF4-FFF2-40B4-BE49-F238E27FC236}">
                  <a16:creationId xmlns:a16="http://schemas.microsoft.com/office/drawing/2014/main" id="{239C217D-17BA-412A-A98A-1342E139E5E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0" name="Arc 1679">
              <a:extLst>
                <a:ext uri="{FF2B5EF4-FFF2-40B4-BE49-F238E27FC236}">
                  <a16:creationId xmlns:a16="http://schemas.microsoft.com/office/drawing/2014/main" id="{6591C548-E88C-4CF9-B96C-DAD4D3982E0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1" name="Arc 1680">
              <a:extLst>
                <a:ext uri="{FF2B5EF4-FFF2-40B4-BE49-F238E27FC236}">
                  <a16:creationId xmlns:a16="http://schemas.microsoft.com/office/drawing/2014/main" id="{13ACF4DF-BA1A-4260-A17A-20C13A678E7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82" name="Group 1681">
              <a:extLst>
                <a:ext uri="{FF2B5EF4-FFF2-40B4-BE49-F238E27FC236}">
                  <a16:creationId xmlns:a16="http://schemas.microsoft.com/office/drawing/2014/main" id="{346DAACA-6DC9-47D3-BECF-4C24E63F961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91" name="Straight Connector 1690">
                <a:extLst>
                  <a:ext uri="{FF2B5EF4-FFF2-40B4-BE49-F238E27FC236}">
                    <a16:creationId xmlns:a16="http://schemas.microsoft.com/office/drawing/2014/main" id="{FF6D7DE4-D271-4DD7-9C9F-684AAB9DF93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2" name="Straight Connector 1691">
                <a:extLst>
                  <a:ext uri="{FF2B5EF4-FFF2-40B4-BE49-F238E27FC236}">
                    <a16:creationId xmlns:a16="http://schemas.microsoft.com/office/drawing/2014/main" id="{BCAC9F7D-A7D9-4011-8E29-BC6F1EAEA96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3" name="Straight Connector 1692">
                <a:extLst>
                  <a:ext uri="{FF2B5EF4-FFF2-40B4-BE49-F238E27FC236}">
                    <a16:creationId xmlns:a16="http://schemas.microsoft.com/office/drawing/2014/main" id="{89FCF137-22E2-4181-B2B6-9B2088BCF12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83" name="Arc 1682">
              <a:extLst>
                <a:ext uri="{FF2B5EF4-FFF2-40B4-BE49-F238E27FC236}">
                  <a16:creationId xmlns:a16="http://schemas.microsoft.com/office/drawing/2014/main" id="{4513CE63-C3A9-4F6E-A6CC-A36809E047B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4" name="Arc 1683">
              <a:extLst>
                <a:ext uri="{FF2B5EF4-FFF2-40B4-BE49-F238E27FC236}">
                  <a16:creationId xmlns:a16="http://schemas.microsoft.com/office/drawing/2014/main" id="{221CD9B5-8DCA-49D3-83B9-6882BA693EF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85" name="Arc 1684">
              <a:extLst>
                <a:ext uri="{FF2B5EF4-FFF2-40B4-BE49-F238E27FC236}">
                  <a16:creationId xmlns:a16="http://schemas.microsoft.com/office/drawing/2014/main" id="{44B27F7C-1E02-4803-8C06-22450412469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86" name="Straight Connector 1685">
              <a:extLst>
                <a:ext uri="{FF2B5EF4-FFF2-40B4-BE49-F238E27FC236}">
                  <a16:creationId xmlns:a16="http://schemas.microsoft.com/office/drawing/2014/main" id="{25448CBB-C983-4237-AC0D-977A0D45F92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87" name="Arc 1686">
              <a:extLst>
                <a:ext uri="{FF2B5EF4-FFF2-40B4-BE49-F238E27FC236}">
                  <a16:creationId xmlns:a16="http://schemas.microsoft.com/office/drawing/2014/main" id="{519F2BD6-3814-4638-9BB3-1BEC0C17EBD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88" name="Straight Connector 1687">
              <a:extLst>
                <a:ext uri="{FF2B5EF4-FFF2-40B4-BE49-F238E27FC236}">
                  <a16:creationId xmlns:a16="http://schemas.microsoft.com/office/drawing/2014/main" id="{ACA5F717-8EB2-49E7-8E61-2630617C359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9" name="Straight Connector 1688">
              <a:extLst>
                <a:ext uri="{FF2B5EF4-FFF2-40B4-BE49-F238E27FC236}">
                  <a16:creationId xmlns:a16="http://schemas.microsoft.com/office/drawing/2014/main" id="{901FE3BE-8951-4AB8-B6D8-6FD7C83947B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90" name="Arc 1689">
              <a:extLst>
                <a:ext uri="{FF2B5EF4-FFF2-40B4-BE49-F238E27FC236}">
                  <a16:creationId xmlns:a16="http://schemas.microsoft.com/office/drawing/2014/main" id="{CAA7B4F2-D3D2-40D3-98AC-FBF7882C685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94" name="Group 1693">
            <a:extLst>
              <a:ext uri="{FF2B5EF4-FFF2-40B4-BE49-F238E27FC236}">
                <a16:creationId xmlns:a16="http://schemas.microsoft.com/office/drawing/2014/main" id="{B6E5DFD5-22EA-4E23-A31F-109AB2F291F2}"/>
              </a:ext>
            </a:extLst>
          </p:cNvPr>
          <p:cNvGrpSpPr/>
          <p:nvPr/>
        </p:nvGrpSpPr>
        <p:grpSpPr>
          <a:xfrm>
            <a:off x="9700725" y="6402357"/>
            <a:ext cx="538068" cy="503852"/>
            <a:chOff x="3455435" y="-1017023"/>
            <a:chExt cx="8222756" cy="7868191"/>
          </a:xfrm>
        </p:grpSpPr>
        <p:sp>
          <p:nvSpPr>
            <p:cNvPr id="1695" name="Arc 1694">
              <a:extLst>
                <a:ext uri="{FF2B5EF4-FFF2-40B4-BE49-F238E27FC236}">
                  <a16:creationId xmlns:a16="http://schemas.microsoft.com/office/drawing/2014/main" id="{45ABAB75-7712-4051-9F18-E46A489037D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6" name="Arc 1695">
              <a:extLst>
                <a:ext uri="{FF2B5EF4-FFF2-40B4-BE49-F238E27FC236}">
                  <a16:creationId xmlns:a16="http://schemas.microsoft.com/office/drawing/2014/main" id="{D1BC6D29-57BA-4DD5-8659-FFD8FF35488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7" name="Arc 1696">
              <a:extLst>
                <a:ext uri="{FF2B5EF4-FFF2-40B4-BE49-F238E27FC236}">
                  <a16:creationId xmlns:a16="http://schemas.microsoft.com/office/drawing/2014/main" id="{3568EAA4-0B88-4595-BDEA-0246E5AA098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8" name="Arc 1697">
              <a:extLst>
                <a:ext uri="{FF2B5EF4-FFF2-40B4-BE49-F238E27FC236}">
                  <a16:creationId xmlns:a16="http://schemas.microsoft.com/office/drawing/2014/main" id="{291C5B02-2E9B-4DBC-BAD9-1C90ADB0D9A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99" name="Group 1698">
              <a:extLst>
                <a:ext uri="{FF2B5EF4-FFF2-40B4-BE49-F238E27FC236}">
                  <a16:creationId xmlns:a16="http://schemas.microsoft.com/office/drawing/2014/main" id="{0125B130-6471-4C9E-A078-7AD7EAE9C6D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708" name="Straight Connector 1707">
                <a:extLst>
                  <a:ext uri="{FF2B5EF4-FFF2-40B4-BE49-F238E27FC236}">
                    <a16:creationId xmlns:a16="http://schemas.microsoft.com/office/drawing/2014/main" id="{A3C329A2-0C69-43D6-ACA6-EA33BEB397A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9" name="Straight Connector 1708">
                <a:extLst>
                  <a:ext uri="{FF2B5EF4-FFF2-40B4-BE49-F238E27FC236}">
                    <a16:creationId xmlns:a16="http://schemas.microsoft.com/office/drawing/2014/main" id="{202FABC3-CBCE-4CE9-8C69-69B72950294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0" name="Straight Connector 1709">
                <a:extLst>
                  <a:ext uri="{FF2B5EF4-FFF2-40B4-BE49-F238E27FC236}">
                    <a16:creationId xmlns:a16="http://schemas.microsoft.com/office/drawing/2014/main" id="{2FB04DA3-D1FD-4A2E-BD56-3AE74917712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00" name="Arc 1699">
              <a:extLst>
                <a:ext uri="{FF2B5EF4-FFF2-40B4-BE49-F238E27FC236}">
                  <a16:creationId xmlns:a16="http://schemas.microsoft.com/office/drawing/2014/main" id="{5FE0533E-CCB9-49B1-A4C5-FA83735512C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1" name="Arc 1700">
              <a:extLst>
                <a:ext uri="{FF2B5EF4-FFF2-40B4-BE49-F238E27FC236}">
                  <a16:creationId xmlns:a16="http://schemas.microsoft.com/office/drawing/2014/main" id="{2F15B74E-6586-4805-881D-812D3685AA8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02" name="Arc 1701">
              <a:extLst>
                <a:ext uri="{FF2B5EF4-FFF2-40B4-BE49-F238E27FC236}">
                  <a16:creationId xmlns:a16="http://schemas.microsoft.com/office/drawing/2014/main" id="{DFFD4A3C-15C7-480F-A201-FEBDE926C96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703" name="Straight Connector 1702">
              <a:extLst>
                <a:ext uri="{FF2B5EF4-FFF2-40B4-BE49-F238E27FC236}">
                  <a16:creationId xmlns:a16="http://schemas.microsoft.com/office/drawing/2014/main" id="{B754E5DC-3E0B-4BBE-A81A-AA787D12D7E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04" name="Arc 1703">
              <a:extLst>
                <a:ext uri="{FF2B5EF4-FFF2-40B4-BE49-F238E27FC236}">
                  <a16:creationId xmlns:a16="http://schemas.microsoft.com/office/drawing/2014/main" id="{7429569D-9634-4656-AA91-2F0993F32FC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05" name="Straight Connector 1704">
              <a:extLst>
                <a:ext uri="{FF2B5EF4-FFF2-40B4-BE49-F238E27FC236}">
                  <a16:creationId xmlns:a16="http://schemas.microsoft.com/office/drawing/2014/main" id="{5E24B133-3108-4A2E-B689-FA491B3FFA7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6" name="Straight Connector 1705">
              <a:extLst>
                <a:ext uri="{FF2B5EF4-FFF2-40B4-BE49-F238E27FC236}">
                  <a16:creationId xmlns:a16="http://schemas.microsoft.com/office/drawing/2014/main" id="{AF1C5F47-DE1D-475E-8C53-D7C9D503B66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07" name="Arc 1706">
              <a:extLst>
                <a:ext uri="{FF2B5EF4-FFF2-40B4-BE49-F238E27FC236}">
                  <a16:creationId xmlns:a16="http://schemas.microsoft.com/office/drawing/2014/main" id="{7E506F44-0508-4A73-A74B-63194E18E9A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11" name="Group 1710">
            <a:extLst>
              <a:ext uri="{FF2B5EF4-FFF2-40B4-BE49-F238E27FC236}">
                <a16:creationId xmlns:a16="http://schemas.microsoft.com/office/drawing/2014/main" id="{D40260EB-68A0-497E-826C-B6D6AF76E247}"/>
              </a:ext>
            </a:extLst>
          </p:cNvPr>
          <p:cNvGrpSpPr/>
          <p:nvPr/>
        </p:nvGrpSpPr>
        <p:grpSpPr>
          <a:xfrm>
            <a:off x="10123971" y="6374364"/>
            <a:ext cx="538068" cy="503852"/>
            <a:chOff x="3455435" y="-1017023"/>
            <a:chExt cx="8222756" cy="7868191"/>
          </a:xfrm>
        </p:grpSpPr>
        <p:sp>
          <p:nvSpPr>
            <p:cNvPr id="1712" name="Arc 1711">
              <a:extLst>
                <a:ext uri="{FF2B5EF4-FFF2-40B4-BE49-F238E27FC236}">
                  <a16:creationId xmlns:a16="http://schemas.microsoft.com/office/drawing/2014/main" id="{53437116-6E8B-4BAF-B352-34452AE6158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3" name="Arc 1712">
              <a:extLst>
                <a:ext uri="{FF2B5EF4-FFF2-40B4-BE49-F238E27FC236}">
                  <a16:creationId xmlns:a16="http://schemas.microsoft.com/office/drawing/2014/main" id="{BD0E3E1A-D695-4875-A485-76D48B61BE9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4" name="Arc 1713">
              <a:extLst>
                <a:ext uri="{FF2B5EF4-FFF2-40B4-BE49-F238E27FC236}">
                  <a16:creationId xmlns:a16="http://schemas.microsoft.com/office/drawing/2014/main" id="{595B0037-28CB-4856-9D33-D0BF1A7CDD7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5" name="Arc 1714">
              <a:extLst>
                <a:ext uri="{FF2B5EF4-FFF2-40B4-BE49-F238E27FC236}">
                  <a16:creationId xmlns:a16="http://schemas.microsoft.com/office/drawing/2014/main" id="{0E8BA63C-402D-4F54-B01F-FC95E256D6F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16" name="Group 1715">
              <a:extLst>
                <a:ext uri="{FF2B5EF4-FFF2-40B4-BE49-F238E27FC236}">
                  <a16:creationId xmlns:a16="http://schemas.microsoft.com/office/drawing/2014/main" id="{5A907D1E-7523-4412-8BEF-5728BA0B517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725" name="Straight Connector 1724">
                <a:extLst>
                  <a:ext uri="{FF2B5EF4-FFF2-40B4-BE49-F238E27FC236}">
                    <a16:creationId xmlns:a16="http://schemas.microsoft.com/office/drawing/2014/main" id="{ADBA534B-5025-40DE-85F6-EF8D2C0CBBE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6" name="Straight Connector 1725">
                <a:extLst>
                  <a:ext uri="{FF2B5EF4-FFF2-40B4-BE49-F238E27FC236}">
                    <a16:creationId xmlns:a16="http://schemas.microsoft.com/office/drawing/2014/main" id="{7C4AB34C-FB61-4A98-893F-489923A55A5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7" name="Straight Connector 1726">
                <a:extLst>
                  <a:ext uri="{FF2B5EF4-FFF2-40B4-BE49-F238E27FC236}">
                    <a16:creationId xmlns:a16="http://schemas.microsoft.com/office/drawing/2014/main" id="{40BEA0F4-6C1E-4D20-9777-131A4A8F567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17" name="Arc 1716">
              <a:extLst>
                <a:ext uri="{FF2B5EF4-FFF2-40B4-BE49-F238E27FC236}">
                  <a16:creationId xmlns:a16="http://schemas.microsoft.com/office/drawing/2014/main" id="{11BA1CC0-26A7-4461-9C34-71C9EDD8E13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8" name="Arc 1717">
              <a:extLst>
                <a:ext uri="{FF2B5EF4-FFF2-40B4-BE49-F238E27FC236}">
                  <a16:creationId xmlns:a16="http://schemas.microsoft.com/office/drawing/2014/main" id="{C8AC3CF6-DF8A-43F1-933F-B3D47E69F47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19" name="Arc 1718">
              <a:extLst>
                <a:ext uri="{FF2B5EF4-FFF2-40B4-BE49-F238E27FC236}">
                  <a16:creationId xmlns:a16="http://schemas.microsoft.com/office/drawing/2014/main" id="{867D1803-56B6-48A3-8F90-02F13043DBB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720" name="Straight Connector 1719">
              <a:extLst>
                <a:ext uri="{FF2B5EF4-FFF2-40B4-BE49-F238E27FC236}">
                  <a16:creationId xmlns:a16="http://schemas.microsoft.com/office/drawing/2014/main" id="{A5AFB326-9D10-4C98-944A-774CEC711F3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21" name="Arc 1720">
              <a:extLst>
                <a:ext uri="{FF2B5EF4-FFF2-40B4-BE49-F238E27FC236}">
                  <a16:creationId xmlns:a16="http://schemas.microsoft.com/office/drawing/2014/main" id="{A9426A4E-7CF0-4FBD-BE97-434CC1811C4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22" name="Straight Connector 1721">
              <a:extLst>
                <a:ext uri="{FF2B5EF4-FFF2-40B4-BE49-F238E27FC236}">
                  <a16:creationId xmlns:a16="http://schemas.microsoft.com/office/drawing/2014/main" id="{D26F8B9A-13FE-4C3B-AA65-DFA329F744F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3" name="Straight Connector 1722">
              <a:extLst>
                <a:ext uri="{FF2B5EF4-FFF2-40B4-BE49-F238E27FC236}">
                  <a16:creationId xmlns:a16="http://schemas.microsoft.com/office/drawing/2014/main" id="{EB472B9E-398E-4973-BCF9-70ABEF995B4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24" name="Arc 1723">
              <a:extLst>
                <a:ext uri="{FF2B5EF4-FFF2-40B4-BE49-F238E27FC236}">
                  <a16:creationId xmlns:a16="http://schemas.microsoft.com/office/drawing/2014/main" id="{941B331A-1412-4099-833D-C32764FF08E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8" name="Group 1727">
            <a:extLst>
              <a:ext uri="{FF2B5EF4-FFF2-40B4-BE49-F238E27FC236}">
                <a16:creationId xmlns:a16="http://schemas.microsoft.com/office/drawing/2014/main" id="{10483541-1C22-494D-BFD3-3DCB5A968982}"/>
              </a:ext>
            </a:extLst>
          </p:cNvPr>
          <p:cNvGrpSpPr/>
          <p:nvPr/>
        </p:nvGrpSpPr>
        <p:grpSpPr>
          <a:xfrm>
            <a:off x="10517671" y="6374364"/>
            <a:ext cx="538068" cy="503852"/>
            <a:chOff x="3455435" y="-1017023"/>
            <a:chExt cx="8222756" cy="7868191"/>
          </a:xfrm>
        </p:grpSpPr>
        <p:sp>
          <p:nvSpPr>
            <p:cNvPr id="1729" name="Arc 1728">
              <a:extLst>
                <a:ext uri="{FF2B5EF4-FFF2-40B4-BE49-F238E27FC236}">
                  <a16:creationId xmlns:a16="http://schemas.microsoft.com/office/drawing/2014/main" id="{4FA26441-DF0C-4641-9E5A-74074BB07CF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0" name="Arc 1729">
              <a:extLst>
                <a:ext uri="{FF2B5EF4-FFF2-40B4-BE49-F238E27FC236}">
                  <a16:creationId xmlns:a16="http://schemas.microsoft.com/office/drawing/2014/main" id="{3CDDA9FC-BE74-4E61-8395-DF5CAF001C6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1" name="Arc 1730">
              <a:extLst>
                <a:ext uri="{FF2B5EF4-FFF2-40B4-BE49-F238E27FC236}">
                  <a16:creationId xmlns:a16="http://schemas.microsoft.com/office/drawing/2014/main" id="{4584FE17-8B26-4CB0-958A-B56976B3FBD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2" name="Arc 1731">
              <a:extLst>
                <a:ext uri="{FF2B5EF4-FFF2-40B4-BE49-F238E27FC236}">
                  <a16:creationId xmlns:a16="http://schemas.microsoft.com/office/drawing/2014/main" id="{AF897994-8C20-4C4E-887C-045006A14A6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33" name="Group 1732">
              <a:extLst>
                <a:ext uri="{FF2B5EF4-FFF2-40B4-BE49-F238E27FC236}">
                  <a16:creationId xmlns:a16="http://schemas.microsoft.com/office/drawing/2014/main" id="{DF159F59-CF81-4777-9C29-9182859C644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742" name="Straight Connector 1741">
                <a:extLst>
                  <a:ext uri="{FF2B5EF4-FFF2-40B4-BE49-F238E27FC236}">
                    <a16:creationId xmlns:a16="http://schemas.microsoft.com/office/drawing/2014/main" id="{0BEA835F-DA0A-4378-8614-8E29F7B974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3" name="Straight Connector 1742">
                <a:extLst>
                  <a:ext uri="{FF2B5EF4-FFF2-40B4-BE49-F238E27FC236}">
                    <a16:creationId xmlns:a16="http://schemas.microsoft.com/office/drawing/2014/main" id="{2BD09723-9BDF-4087-BB6E-FD06DE7C20B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4" name="Straight Connector 1743">
                <a:extLst>
                  <a:ext uri="{FF2B5EF4-FFF2-40B4-BE49-F238E27FC236}">
                    <a16:creationId xmlns:a16="http://schemas.microsoft.com/office/drawing/2014/main" id="{D5F06991-C250-4599-9A5C-0F64FDBEB8D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34" name="Arc 1733">
              <a:extLst>
                <a:ext uri="{FF2B5EF4-FFF2-40B4-BE49-F238E27FC236}">
                  <a16:creationId xmlns:a16="http://schemas.microsoft.com/office/drawing/2014/main" id="{0AB28106-C4BF-4B2F-8F41-5FBDB22E817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5" name="Arc 1734">
              <a:extLst>
                <a:ext uri="{FF2B5EF4-FFF2-40B4-BE49-F238E27FC236}">
                  <a16:creationId xmlns:a16="http://schemas.microsoft.com/office/drawing/2014/main" id="{2BEF7699-D5B9-4ADB-A431-0E11A71FEB4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36" name="Arc 1735">
              <a:extLst>
                <a:ext uri="{FF2B5EF4-FFF2-40B4-BE49-F238E27FC236}">
                  <a16:creationId xmlns:a16="http://schemas.microsoft.com/office/drawing/2014/main" id="{02DD86C5-F4E6-4D51-87BB-30325F66DA8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737" name="Straight Connector 1736">
              <a:extLst>
                <a:ext uri="{FF2B5EF4-FFF2-40B4-BE49-F238E27FC236}">
                  <a16:creationId xmlns:a16="http://schemas.microsoft.com/office/drawing/2014/main" id="{954CB0EC-A24E-4E9F-9A14-1C9D869BABF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38" name="Arc 1737">
              <a:extLst>
                <a:ext uri="{FF2B5EF4-FFF2-40B4-BE49-F238E27FC236}">
                  <a16:creationId xmlns:a16="http://schemas.microsoft.com/office/drawing/2014/main" id="{A1F3860B-A720-4169-BF29-A46D6A07911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39" name="Straight Connector 1738">
              <a:extLst>
                <a:ext uri="{FF2B5EF4-FFF2-40B4-BE49-F238E27FC236}">
                  <a16:creationId xmlns:a16="http://schemas.microsoft.com/office/drawing/2014/main" id="{5F5F8C22-2BBD-4097-B278-ADD9BE3DCA4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40" name="Straight Connector 1739">
              <a:extLst>
                <a:ext uri="{FF2B5EF4-FFF2-40B4-BE49-F238E27FC236}">
                  <a16:creationId xmlns:a16="http://schemas.microsoft.com/office/drawing/2014/main" id="{CFA309FC-3035-4887-AC1E-FFA5179B369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41" name="Arc 1740">
              <a:extLst>
                <a:ext uri="{FF2B5EF4-FFF2-40B4-BE49-F238E27FC236}">
                  <a16:creationId xmlns:a16="http://schemas.microsoft.com/office/drawing/2014/main" id="{B02D871C-0929-4F8B-BAC1-DDD7CEC3F2F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45" name="Group 1744">
            <a:extLst>
              <a:ext uri="{FF2B5EF4-FFF2-40B4-BE49-F238E27FC236}">
                <a16:creationId xmlns:a16="http://schemas.microsoft.com/office/drawing/2014/main" id="{3D7A1E3C-A028-4CBC-9A6C-C32D6B567C17}"/>
              </a:ext>
            </a:extLst>
          </p:cNvPr>
          <p:cNvGrpSpPr/>
          <p:nvPr/>
        </p:nvGrpSpPr>
        <p:grpSpPr>
          <a:xfrm>
            <a:off x="10911371" y="6374364"/>
            <a:ext cx="538068" cy="503852"/>
            <a:chOff x="3455435" y="-1017023"/>
            <a:chExt cx="8222756" cy="7868191"/>
          </a:xfrm>
        </p:grpSpPr>
        <p:sp>
          <p:nvSpPr>
            <p:cNvPr id="1746" name="Arc 1745">
              <a:extLst>
                <a:ext uri="{FF2B5EF4-FFF2-40B4-BE49-F238E27FC236}">
                  <a16:creationId xmlns:a16="http://schemas.microsoft.com/office/drawing/2014/main" id="{68E44E54-5EE3-46AC-B1F1-0530654D1A8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7" name="Arc 1746">
              <a:extLst>
                <a:ext uri="{FF2B5EF4-FFF2-40B4-BE49-F238E27FC236}">
                  <a16:creationId xmlns:a16="http://schemas.microsoft.com/office/drawing/2014/main" id="{EBA3EEAC-55B6-41D2-9D27-2868F705F8F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8" name="Arc 1747">
              <a:extLst>
                <a:ext uri="{FF2B5EF4-FFF2-40B4-BE49-F238E27FC236}">
                  <a16:creationId xmlns:a16="http://schemas.microsoft.com/office/drawing/2014/main" id="{CECE8404-3BF9-4E74-BE4F-536D9595B65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9" name="Arc 1748">
              <a:extLst>
                <a:ext uri="{FF2B5EF4-FFF2-40B4-BE49-F238E27FC236}">
                  <a16:creationId xmlns:a16="http://schemas.microsoft.com/office/drawing/2014/main" id="{A89BD208-39C2-41A7-B136-052DFB94917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50" name="Group 1749">
              <a:extLst>
                <a:ext uri="{FF2B5EF4-FFF2-40B4-BE49-F238E27FC236}">
                  <a16:creationId xmlns:a16="http://schemas.microsoft.com/office/drawing/2014/main" id="{F5FF11B7-B948-4232-8651-0BCF024302B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759" name="Straight Connector 1758">
                <a:extLst>
                  <a:ext uri="{FF2B5EF4-FFF2-40B4-BE49-F238E27FC236}">
                    <a16:creationId xmlns:a16="http://schemas.microsoft.com/office/drawing/2014/main" id="{2678455B-B541-47E2-A687-CE2CE72AFA5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60" name="Straight Connector 1759">
                <a:extLst>
                  <a:ext uri="{FF2B5EF4-FFF2-40B4-BE49-F238E27FC236}">
                    <a16:creationId xmlns:a16="http://schemas.microsoft.com/office/drawing/2014/main" id="{B3A6E9D4-7581-4908-814C-1916719BB37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61" name="Straight Connector 1760">
                <a:extLst>
                  <a:ext uri="{FF2B5EF4-FFF2-40B4-BE49-F238E27FC236}">
                    <a16:creationId xmlns:a16="http://schemas.microsoft.com/office/drawing/2014/main" id="{837DCABE-8088-49F3-B548-18BE0474071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51" name="Arc 1750">
              <a:extLst>
                <a:ext uri="{FF2B5EF4-FFF2-40B4-BE49-F238E27FC236}">
                  <a16:creationId xmlns:a16="http://schemas.microsoft.com/office/drawing/2014/main" id="{15B9BA91-9EF5-4BB1-A6F5-B2AB5599CE8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2" name="Arc 1751">
              <a:extLst>
                <a:ext uri="{FF2B5EF4-FFF2-40B4-BE49-F238E27FC236}">
                  <a16:creationId xmlns:a16="http://schemas.microsoft.com/office/drawing/2014/main" id="{D3BFAF32-4D6B-4C12-AC55-0F43895036C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53" name="Arc 1752">
              <a:extLst>
                <a:ext uri="{FF2B5EF4-FFF2-40B4-BE49-F238E27FC236}">
                  <a16:creationId xmlns:a16="http://schemas.microsoft.com/office/drawing/2014/main" id="{176F933C-9E12-4694-8D08-788B749B1C6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754" name="Straight Connector 1753">
              <a:extLst>
                <a:ext uri="{FF2B5EF4-FFF2-40B4-BE49-F238E27FC236}">
                  <a16:creationId xmlns:a16="http://schemas.microsoft.com/office/drawing/2014/main" id="{DEA080AC-4C4B-4D8C-92E1-D63DC53CBDF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55" name="Arc 1754">
              <a:extLst>
                <a:ext uri="{FF2B5EF4-FFF2-40B4-BE49-F238E27FC236}">
                  <a16:creationId xmlns:a16="http://schemas.microsoft.com/office/drawing/2014/main" id="{287A648D-0F40-4E0B-8D44-8DAF045DF02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56" name="Straight Connector 1755">
              <a:extLst>
                <a:ext uri="{FF2B5EF4-FFF2-40B4-BE49-F238E27FC236}">
                  <a16:creationId xmlns:a16="http://schemas.microsoft.com/office/drawing/2014/main" id="{3760E99B-9B2B-4850-9B5F-3BA4113281C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7" name="Straight Connector 1756">
              <a:extLst>
                <a:ext uri="{FF2B5EF4-FFF2-40B4-BE49-F238E27FC236}">
                  <a16:creationId xmlns:a16="http://schemas.microsoft.com/office/drawing/2014/main" id="{1E61D6AF-A13A-4001-BD7E-496C7C4E009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58" name="Arc 1757">
              <a:extLst>
                <a:ext uri="{FF2B5EF4-FFF2-40B4-BE49-F238E27FC236}">
                  <a16:creationId xmlns:a16="http://schemas.microsoft.com/office/drawing/2014/main" id="{7E3AB81E-807C-4417-A5FE-020FE0AD43A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62" name="Group 1761">
            <a:extLst>
              <a:ext uri="{FF2B5EF4-FFF2-40B4-BE49-F238E27FC236}">
                <a16:creationId xmlns:a16="http://schemas.microsoft.com/office/drawing/2014/main" id="{4D6CAC6A-BF24-4099-800C-72930F299903}"/>
              </a:ext>
            </a:extLst>
          </p:cNvPr>
          <p:cNvGrpSpPr/>
          <p:nvPr/>
        </p:nvGrpSpPr>
        <p:grpSpPr>
          <a:xfrm>
            <a:off x="11303518" y="6374364"/>
            <a:ext cx="538068" cy="503852"/>
            <a:chOff x="3455435" y="-1017023"/>
            <a:chExt cx="8222756" cy="7868191"/>
          </a:xfrm>
        </p:grpSpPr>
        <p:sp>
          <p:nvSpPr>
            <p:cNvPr id="1763" name="Arc 1762">
              <a:extLst>
                <a:ext uri="{FF2B5EF4-FFF2-40B4-BE49-F238E27FC236}">
                  <a16:creationId xmlns:a16="http://schemas.microsoft.com/office/drawing/2014/main" id="{9AF8BDEF-A054-4911-94A1-7E203044CC4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4" name="Arc 1763">
              <a:extLst>
                <a:ext uri="{FF2B5EF4-FFF2-40B4-BE49-F238E27FC236}">
                  <a16:creationId xmlns:a16="http://schemas.microsoft.com/office/drawing/2014/main" id="{D1ADBD3D-22CD-4EE3-B1F0-548AEE458C7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5" name="Arc 1764">
              <a:extLst>
                <a:ext uri="{FF2B5EF4-FFF2-40B4-BE49-F238E27FC236}">
                  <a16:creationId xmlns:a16="http://schemas.microsoft.com/office/drawing/2014/main" id="{B20BE640-4E37-4A63-832C-54FF5A2EFEE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6" name="Arc 1765">
              <a:extLst>
                <a:ext uri="{FF2B5EF4-FFF2-40B4-BE49-F238E27FC236}">
                  <a16:creationId xmlns:a16="http://schemas.microsoft.com/office/drawing/2014/main" id="{1D9F24BA-7F8B-4148-890C-4474D146710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67" name="Group 1766">
              <a:extLst>
                <a:ext uri="{FF2B5EF4-FFF2-40B4-BE49-F238E27FC236}">
                  <a16:creationId xmlns:a16="http://schemas.microsoft.com/office/drawing/2014/main" id="{67812E3B-A899-4BC1-A191-285B07FC701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776" name="Straight Connector 1775">
                <a:extLst>
                  <a:ext uri="{FF2B5EF4-FFF2-40B4-BE49-F238E27FC236}">
                    <a16:creationId xmlns:a16="http://schemas.microsoft.com/office/drawing/2014/main" id="{D6A5CFAB-3A87-42A4-86AF-70CD30B10D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77" name="Straight Connector 1776">
                <a:extLst>
                  <a:ext uri="{FF2B5EF4-FFF2-40B4-BE49-F238E27FC236}">
                    <a16:creationId xmlns:a16="http://schemas.microsoft.com/office/drawing/2014/main" id="{13ED9EF8-EBE4-4E51-980A-170E0B26A20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78" name="Straight Connector 1777">
                <a:extLst>
                  <a:ext uri="{FF2B5EF4-FFF2-40B4-BE49-F238E27FC236}">
                    <a16:creationId xmlns:a16="http://schemas.microsoft.com/office/drawing/2014/main" id="{EB0E9B6E-0068-4CC3-9EC7-27FE5DFE689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68" name="Arc 1767">
              <a:extLst>
                <a:ext uri="{FF2B5EF4-FFF2-40B4-BE49-F238E27FC236}">
                  <a16:creationId xmlns:a16="http://schemas.microsoft.com/office/drawing/2014/main" id="{08F1354A-BFDF-4090-9C0F-BECE35F67B5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9" name="Arc 1768">
              <a:extLst>
                <a:ext uri="{FF2B5EF4-FFF2-40B4-BE49-F238E27FC236}">
                  <a16:creationId xmlns:a16="http://schemas.microsoft.com/office/drawing/2014/main" id="{B63B2056-907F-40A1-B961-9042C439707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70" name="Arc 1769">
              <a:extLst>
                <a:ext uri="{FF2B5EF4-FFF2-40B4-BE49-F238E27FC236}">
                  <a16:creationId xmlns:a16="http://schemas.microsoft.com/office/drawing/2014/main" id="{E97269D7-1C87-450B-A912-8E0477F564A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771" name="Straight Connector 1770">
              <a:extLst>
                <a:ext uri="{FF2B5EF4-FFF2-40B4-BE49-F238E27FC236}">
                  <a16:creationId xmlns:a16="http://schemas.microsoft.com/office/drawing/2014/main" id="{79B159F3-769F-4F94-88F5-3A520B41172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72" name="Arc 1771">
              <a:extLst>
                <a:ext uri="{FF2B5EF4-FFF2-40B4-BE49-F238E27FC236}">
                  <a16:creationId xmlns:a16="http://schemas.microsoft.com/office/drawing/2014/main" id="{E0B3102F-B41A-4BD0-A450-EB4F9911289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73" name="Straight Connector 1772">
              <a:extLst>
                <a:ext uri="{FF2B5EF4-FFF2-40B4-BE49-F238E27FC236}">
                  <a16:creationId xmlns:a16="http://schemas.microsoft.com/office/drawing/2014/main" id="{96FFCB79-3404-4FD1-BB4A-C7A27C44734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4" name="Straight Connector 1773">
              <a:extLst>
                <a:ext uri="{FF2B5EF4-FFF2-40B4-BE49-F238E27FC236}">
                  <a16:creationId xmlns:a16="http://schemas.microsoft.com/office/drawing/2014/main" id="{17674531-9AB2-467F-8C90-B1644493C5A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75" name="Arc 1774">
              <a:extLst>
                <a:ext uri="{FF2B5EF4-FFF2-40B4-BE49-F238E27FC236}">
                  <a16:creationId xmlns:a16="http://schemas.microsoft.com/office/drawing/2014/main" id="{3A553266-3C62-4BF8-B2A7-156E2F80B51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79" name="Group 1778">
            <a:extLst>
              <a:ext uri="{FF2B5EF4-FFF2-40B4-BE49-F238E27FC236}">
                <a16:creationId xmlns:a16="http://schemas.microsoft.com/office/drawing/2014/main" id="{771CBE96-182F-4A13-A21C-DA7772D1E107}"/>
              </a:ext>
            </a:extLst>
          </p:cNvPr>
          <p:cNvGrpSpPr/>
          <p:nvPr/>
        </p:nvGrpSpPr>
        <p:grpSpPr>
          <a:xfrm>
            <a:off x="11698771" y="6374364"/>
            <a:ext cx="538068" cy="503852"/>
            <a:chOff x="3455435" y="-1017023"/>
            <a:chExt cx="8222756" cy="7868191"/>
          </a:xfrm>
        </p:grpSpPr>
        <p:sp>
          <p:nvSpPr>
            <p:cNvPr id="1780" name="Arc 1779">
              <a:extLst>
                <a:ext uri="{FF2B5EF4-FFF2-40B4-BE49-F238E27FC236}">
                  <a16:creationId xmlns:a16="http://schemas.microsoft.com/office/drawing/2014/main" id="{7CBD1C32-5C2B-402D-9F0D-1E25BB9CBC6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1" name="Arc 1780">
              <a:extLst>
                <a:ext uri="{FF2B5EF4-FFF2-40B4-BE49-F238E27FC236}">
                  <a16:creationId xmlns:a16="http://schemas.microsoft.com/office/drawing/2014/main" id="{515B7863-F18B-47D3-A34F-D3C9EE2D626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2" name="Arc 1781">
              <a:extLst>
                <a:ext uri="{FF2B5EF4-FFF2-40B4-BE49-F238E27FC236}">
                  <a16:creationId xmlns:a16="http://schemas.microsoft.com/office/drawing/2014/main" id="{7F81612D-971B-42BE-AC49-E0C70291073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3" name="Arc 1782">
              <a:extLst>
                <a:ext uri="{FF2B5EF4-FFF2-40B4-BE49-F238E27FC236}">
                  <a16:creationId xmlns:a16="http://schemas.microsoft.com/office/drawing/2014/main" id="{1FFB3F30-CEE5-4C3E-B054-D24C4B95CC0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84" name="Group 1783">
              <a:extLst>
                <a:ext uri="{FF2B5EF4-FFF2-40B4-BE49-F238E27FC236}">
                  <a16:creationId xmlns:a16="http://schemas.microsoft.com/office/drawing/2014/main" id="{61F7C0B6-9F7D-4380-8477-8F0568A521E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793" name="Straight Connector 1792">
                <a:extLst>
                  <a:ext uri="{FF2B5EF4-FFF2-40B4-BE49-F238E27FC236}">
                    <a16:creationId xmlns:a16="http://schemas.microsoft.com/office/drawing/2014/main" id="{DAB68EB2-D185-446C-906D-ECA81298F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94" name="Straight Connector 1793">
                <a:extLst>
                  <a:ext uri="{FF2B5EF4-FFF2-40B4-BE49-F238E27FC236}">
                    <a16:creationId xmlns:a16="http://schemas.microsoft.com/office/drawing/2014/main" id="{A2264CBD-0292-4B3F-BC0F-F7EFC073377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95" name="Straight Connector 1794">
                <a:extLst>
                  <a:ext uri="{FF2B5EF4-FFF2-40B4-BE49-F238E27FC236}">
                    <a16:creationId xmlns:a16="http://schemas.microsoft.com/office/drawing/2014/main" id="{3EF8DA0D-362F-4B45-8E10-BB73F1ADC90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85" name="Arc 1784">
              <a:extLst>
                <a:ext uri="{FF2B5EF4-FFF2-40B4-BE49-F238E27FC236}">
                  <a16:creationId xmlns:a16="http://schemas.microsoft.com/office/drawing/2014/main" id="{6D511A01-6B9C-463B-B6FB-624D03D0E88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6" name="Arc 1785">
              <a:extLst>
                <a:ext uri="{FF2B5EF4-FFF2-40B4-BE49-F238E27FC236}">
                  <a16:creationId xmlns:a16="http://schemas.microsoft.com/office/drawing/2014/main" id="{2C0903FE-3CCF-4129-B3B1-E4302A1B61F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87" name="Arc 1786">
              <a:extLst>
                <a:ext uri="{FF2B5EF4-FFF2-40B4-BE49-F238E27FC236}">
                  <a16:creationId xmlns:a16="http://schemas.microsoft.com/office/drawing/2014/main" id="{CA5A1D85-E048-49C2-B3D2-33B57D542F8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788" name="Straight Connector 1787">
              <a:extLst>
                <a:ext uri="{FF2B5EF4-FFF2-40B4-BE49-F238E27FC236}">
                  <a16:creationId xmlns:a16="http://schemas.microsoft.com/office/drawing/2014/main" id="{60839BEB-05F2-4EAB-8CFF-57CD6E33D55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89" name="Arc 1788">
              <a:extLst>
                <a:ext uri="{FF2B5EF4-FFF2-40B4-BE49-F238E27FC236}">
                  <a16:creationId xmlns:a16="http://schemas.microsoft.com/office/drawing/2014/main" id="{A50EC42A-E8B2-4CCA-99B4-6812421D314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90" name="Straight Connector 1789">
              <a:extLst>
                <a:ext uri="{FF2B5EF4-FFF2-40B4-BE49-F238E27FC236}">
                  <a16:creationId xmlns:a16="http://schemas.microsoft.com/office/drawing/2014/main" id="{4AF753AF-D1BE-413E-BBFA-96191EC830D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1" name="Straight Connector 1790">
              <a:extLst>
                <a:ext uri="{FF2B5EF4-FFF2-40B4-BE49-F238E27FC236}">
                  <a16:creationId xmlns:a16="http://schemas.microsoft.com/office/drawing/2014/main" id="{A126AC5B-92F0-46C3-874A-1762513770B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92" name="Arc 1791">
              <a:extLst>
                <a:ext uri="{FF2B5EF4-FFF2-40B4-BE49-F238E27FC236}">
                  <a16:creationId xmlns:a16="http://schemas.microsoft.com/office/drawing/2014/main" id="{8C96C88A-8B67-43F1-8246-32C019E23D8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96" name="Group 1795">
            <a:extLst>
              <a:ext uri="{FF2B5EF4-FFF2-40B4-BE49-F238E27FC236}">
                <a16:creationId xmlns:a16="http://schemas.microsoft.com/office/drawing/2014/main" id="{CA42A990-707B-422E-B6F6-8BD115629DC6}"/>
              </a:ext>
            </a:extLst>
          </p:cNvPr>
          <p:cNvGrpSpPr/>
          <p:nvPr/>
        </p:nvGrpSpPr>
        <p:grpSpPr>
          <a:xfrm>
            <a:off x="-112229" y="240264"/>
            <a:ext cx="538068" cy="503852"/>
            <a:chOff x="3455435" y="-1017023"/>
            <a:chExt cx="8222756" cy="7868191"/>
          </a:xfrm>
        </p:grpSpPr>
        <p:sp>
          <p:nvSpPr>
            <p:cNvPr id="1797" name="Arc 1796">
              <a:extLst>
                <a:ext uri="{FF2B5EF4-FFF2-40B4-BE49-F238E27FC236}">
                  <a16:creationId xmlns:a16="http://schemas.microsoft.com/office/drawing/2014/main" id="{DCC419B7-D376-48DF-B384-E3F71588B74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8" name="Arc 1797">
              <a:extLst>
                <a:ext uri="{FF2B5EF4-FFF2-40B4-BE49-F238E27FC236}">
                  <a16:creationId xmlns:a16="http://schemas.microsoft.com/office/drawing/2014/main" id="{F698476A-66C6-4249-98D5-6B2FC5D03BA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9" name="Arc 1798">
              <a:extLst>
                <a:ext uri="{FF2B5EF4-FFF2-40B4-BE49-F238E27FC236}">
                  <a16:creationId xmlns:a16="http://schemas.microsoft.com/office/drawing/2014/main" id="{44AD5443-1229-424C-88D9-F8D7983BD60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0" name="Arc 1799">
              <a:extLst>
                <a:ext uri="{FF2B5EF4-FFF2-40B4-BE49-F238E27FC236}">
                  <a16:creationId xmlns:a16="http://schemas.microsoft.com/office/drawing/2014/main" id="{66D1C665-D14D-4F62-985C-C4EFFF79A0E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01" name="Group 1800">
              <a:extLst>
                <a:ext uri="{FF2B5EF4-FFF2-40B4-BE49-F238E27FC236}">
                  <a16:creationId xmlns:a16="http://schemas.microsoft.com/office/drawing/2014/main" id="{696914A2-FF2E-4F86-B485-084821303AC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810" name="Straight Connector 1809">
                <a:extLst>
                  <a:ext uri="{FF2B5EF4-FFF2-40B4-BE49-F238E27FC236}">
                    <a16:creationId xmlns:a16="http://schemas.microsoft.com/office/drawing/2014/main" id="{2C3763B6-6D21-4ABF-A897-462D49C780D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11" name="Straight Connector 1810">
                <a:extLst>
                  <a:ext uri="{FF2B5EF4-FFF2-40B4-BE49-F238E27FC236}">
                    <a16:creationId xmlns:a16="http://schemas.microsoft.com/office/drawing/2014/main" id="{430F6CA6-AAB1-4C19-A18D-4EC086C9B8B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12" name="Straight Connector 1811">
                <a:extLst>
                  <a:ext uri="{FF2B5EF4-FFF2-40B4-BE49-F238E27FC236}">
                    <a16:creationId xmlns:a16="http://schemas.microsoft.com/office/drawing/2014/main" id="{D4E55B93-8345-4097-8F08-326E9CBFC6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02" name="Arc 1801">
              <a:extLst>
                <a:ext uri="{FF2B5EF4-FFF2-40B4-BE49-F238E27FC236}">
                  <a16:creationId xmlns:a16="http://schemas.microsoft.com/office/drawing/2014/main" id="{4BD33CEC-4690-465E-9276-ACDA3BBC7C0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3" name="Arc 1802">
              <a:extLst>
                <a:ext uri="{FF2B5EF4-FFF2-40B4-BE49-F238E27FC236}">
                  <a16:creationId xmlns:a16="http://schemas.microsoft.com/office/drawing/2014/main" id="{E6993BF0-45DF-47B5-8127-0F5AEB3D84E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04" name="Arc 1803">
              <a:extLst>
                <a:ext uri="{FF2B5EF4-FFF2-40B4-BE49-F238E27FC236}">
                  <a16:creationId xmlns:a16="http://schemas.microsoft.com/office/drawing/2014/main" id="{69E74E0A-8D07-40DC-B7EA-29566208757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805" name="Straight Connector 1804">
              <a:extLst>
                <a:ext uri="{FF2B5EF4-FFF2-40B4-BE49-F238E27FC236}">
                  <a16:creationId xmlns:a16="http://schemas.microsoft.com/office/drawing/2014/main" id="{2945F766-BFFE-4E14-8364-CF862C760AD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06" name="Arc 1805">
              <a:extLst>
                <a:ext uri="{FF2B5EF4-FFF2-40B4-BE49-F238E27FC236}">
                  <a16:creationId xmlns:a16="http://schemas.microsoft.com/office/drawing/2014/main" id="{6886FF08-40D7-40CD-9989-BDB7A4FA0F4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07" name="Straight Connector 1806">
              <a:extLst>
                <a:ext uri="{FF2B5EF4-FFF2-40B4-BE49-F238E27FC236}">
                  <a16:creationId xmlns:a16="http://schemas.microsoft.com/office/drawing/2014/main" id="{15ABFC7B-80E6-4ACB-AF82-1290FA3DB5D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8" name="Straight Connector 1807">
              <a:extLst>
                <a:ext uri="{FF2B5EF4-FFF2-40B4-BE49-F238E27FC236}">
                  <a16:creationId xmlns:a16="http://schemas.microsoft.com/office/drawing/2014/main" id="{26E7FC12-37A0-4678-A7F3-D25E3EAACD2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09" name="Arc 1808">
              <a:extLst>
                <a:ext uri="{FF2B5EF4-FFF2-40B4-BE49-F238E27FC236}">
                  <a16:creationId xmlns:a16="http://schemas.microsoft.com/office/drawing/2014/main" id="{4304EE0F-FC2D-4C46-8B87-8AB342AC192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13" name="Group 1812">
            <a:extLst>
              <a:ext uri="{FF2B5EF4-FFF2-40B4-BE49-F238E27FC236}">
                <a16:creationId xmlns:a16="http://schemas.microsoft.com/office/drawing/2014/main" id="{B85B88CC-8E5B-4E22-BABA-FBBA4EDB9911}"/>
              </a:ext>
            </a:extLst>
          </p:cNvPr>
          <p:cNvGrpSpPr/>
          <p:nvPr/>
        </p:nvGrpSpPr>
        <p:grpSpPr>
          <a:xfrm>
            <a:off x="-112229" y="608564"/>
            <a:ext cx="538068" cy="503852"/>
            <a:chOff x="3455435" y="-1017023"/>
            <a:chExt cx="8222756" cy="7868191"/>
          </a:xfrm>
        </p:grpSpPr>
        <p:sp>
          <p:nvSpPr>
            <p:cNvPr id="1814" name="Arc 1813">
              <a:extLst>
                <a:ext uri="{FF2B5EF4-FFF2-40B4-BE49-F238E27FC236}">
                  <a16:creationId xmlns:a16="http://schemas.microsoft.com/office/drawing/2014/main" id="{6A509739-A919-46F7-975F-CE41ABD26CC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5" name="Arc 1814">
              <a:extLst>
                <a:ext uri="{FF2B5EF4-FFF2-40B4-BE49-F238E27FC236}">
                  <a16:creationId xmlns:a16="http://schemas.microsoft.com/office/drawing/2014/main" id="{5533B2A2-3005-4FC8-97A1-DEA8E082074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6" name="Arc 1815">
              <a:extLst>
                <a:ext uri="{FF2B5EF4-FFF2-40B4-BE49-F238E27FC236}">
                  <a16:creationId xmlns:a16="http://schemas.microsoft.com/office/drawing/2014/main" id="{B8C8BC68-7B34-40D6-B940-707193407BC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7" name="Arc 1816">
              <a:extLst>
                <a:ext uri="{FF2B5EF4-FFF2-40B4-BE49-F238E27FC236}">
                  <a16:creationId xmlns:a16="http://schemas.microsoft.com/office/drawing/2014/main" id="{C96ACC10-626A-4B12-99C8-5A1F3C71DD7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18" name="Group 1817">
              <a:extLst>
                <a:ext uri="{FF2B5EF4-FFF2-40B4-BE49-F238E27FC236}">
                  <a16:creationId xmlns:a16="http://schemas.microsoft.com/office/drawing/2014/main" id="{6D41D236-6FFF-45D6-8CBF-C3D9FF151CB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827" name="Straight Connector 1826">
                <a:extLst>
                  <a:ext uri="{FF2B5EF4-FFF2-40B4-BE49-F238E27FC236}">
                    <a16:creationId xmlns:a16="http://schemas.microsoft.com/office/drawing/2014/main" id="{D0BC12B6-18E9-452E-B1A5-ACE5F6362FE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28" name="Straight Connector 1827">
                <a:extLst>
                  <a:ext uri="{FF2B5EF4-FFF2-40B4-BE49-F238E27FC236}">
                    <a16:creationId xmlns:a16="http://schemas.microsoft.com/office/drawing/2014/main" id="{279EAC84-FD35-49A8-8356-298FBA2454D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29" name="Straight Connector 1828">
                <a:extLst>
                  <a:ext uri="{FF2B5EF4-FFF2-40B4-BE49-F238E27FC236}">
                    <a16:creationId xmlns:a16="http://schemas.microsoft.com/office/drawing/2014/main" id="{51BAC800-B36A-49E2-8BAF-D3542783D1D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19" name="Arc 1818">
              <a:extLst>
                <a:ext uri="{FF2B5EF4-FFF2-40B4-BE49-F238E27FC236}">
                  <a16:creationId xmlns:a16="http://schemas.microsoft.com/office/drawing/2014/main" id="{72F6E64A-FC3B-4AFB-B43A-C0F5E173E2B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0" name="Arc 1819">
              <a:extLst>
                <a:ext uri="{FF2B5EF4-FFF2-40B4-BE49-F238E27FC236}">
                  <a16:creationId xmlns:a16="http://schemas.microsoft.com/office/drawing/2014/main" id="{698CD7C8-6EA4-427B-8643-BF299637B49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21" name="Arc 1820">
              <a:extLst>
                <a:ext uri="{FF2B5EF4-FFF2-40B4-BE49-F238E27FC236}">
                  <a16:creationId xmlns:a16="http://schemas.microsoft.com/office/drawing/2014/main" id="{71C36CB3-75AB-47FF-9736-C8A1EF21A7B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822" name="Straight Connector 1821">
              <a:extLst>
                <a:ext uri="{FF2B5EF4-FFF2-40B4-BE49-F238E27FC236}">
                  <a16:creationId xmlns:a16="http://schemas.microsoft.com/office/drawing/2014/main" id="{DB12FA89-4D23-4892-8F71-7436FE82547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23" name="Arc 1822">
              <a:extLst>
                <a:ext uri="{FF2B5EF4-FFF2-40B4-BE49-F238E27FC236}">
                  <a16:creationId xmlns:a16="http://schemas.microsoft.com/office/drawing/2014/main" id="{D144A48E-E390-411D-8E56-5D389254B92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24" name="Straight Connector 1823">
              <a:extLst>
                <a:ext uri="{FF2B5EF4-FFF2-40B4-BE49-F238E27FC236}">
                  <a16:creationId xmlns:a16="http://schemas.microsoft.com/office/drawing/2014/main" id="{8042FF78-72C5-479A-B97A-F32270ED9E2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25" name="Straight Connector 1824">
              <a:extLst>
                <a:ext uri="{FF2B5EF4-FFF2-40B4-BE49-F238E27FC236}">
                  <a16:creationId xmlns:a16="http://schemas.microsoft.com/office/drawing/2014/main" id="{A20E9FFC-DAF2-408A-957E-AFF118F6FA5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26" name="Arc 1825">
              <a:extLst>
                <a:ext uri="{FF2B5EF4-FFF2-40B4-BE49-F238E27FC236}">
                  <a16:creationId xmlns:a16="http://schemas.microsoft.com/office/drawing/2014/main" id="{F26F9678-9EE7-4FB8-88D3-48ACE272DC6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30" name="Group 1829">
            <a:extLst>
              <a:ext uri="{FF2B5EF4-FFF2-40B4-BE49-F238E27FC236}">
                <a16:creationId xmlns:a16="http://schemas.microsoft.com/office/drawing/2014/main" id="{2045D4E9-3B0F-4EFE-BA7D-8026C5C8DD31}"/>
              </a:ext>
            </a:extLst>
          </p:cNvPr>
          <p:cNvGrpSpPr/>
          <p:nvPr/>
        </p:nvGrpSpPr>
        <p:grpSpPr>
          <a:xfrm>
            <a:off x="-119744" y="951464"/>
            <a:ext cx="538068" cy="503852"/>
            <a:chOff x="3455435" y="-1017023"/>
            <a:chExt cx="8222756" cy="7868191"/>
          </a:xfrm>
        </p:grpSpPr>
        <p:sp>
          <p:nvSpPr>
            <p:cNvPr id="1831" name="Arc 1830">
              <a:extLst>
                <a:ext uri="{FF2B5EF4-FFF2-40B4-BE49-F238E27FC236}">
                  <a16:creationId xmlns:a16="http://schemas.microsoft.com/office/drawing/2014/main" id="{35BF2153-C537-421E-9E70-741C06187AB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2" name="Arc 1831">
              <a:extLst>
                <a:ext uri="{FF2B5EF4-FFF2-40B4-BE49-F238E27FC236}">
                  <a16:creationId xmlns:a16="http://schemas.microsoft.com/office/drawing/2014/main" id="{0F1C1006-59A7-409C-B029-8B63C02BD1F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3" name="Arc 1832">
              <a:extLst>
                <a:ext uri="{FF2B5EF4-FFF2-40B4-BE49-F238E27FC236}">
                  <a16:creationId xmlns:a16="http://schemas.microsoft.com/office/drawing/2014/main" id="{B0B0D23B-0C1C-45A8-8FDC-CB2748BD24F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4" name="Arc 1833">
              <a:extLst>
                <a:ext uri="{FF2B5EF4-FFF2-40B4-BE49-F238E27FC236}">
                  <a16:creationId xmlns:a16="http://schemas.microsoft.com/office/drawing/2014/main" id="{D0E34EA1-09D0-4C96-BDC6-CA33AEB8B80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35" name="Group 1834">
              <a:extLst>
                <a:ext uri="{FF2B5EF4-FFF2-40B4-BE49-F238E27FC236}">
                  <a16:creationId xmlns:a16="http://schemas.microsoft.com/office/drawing/2014/main" id="{88CDB67D-0015-4F18-9222-7D86B8EC0ED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844" name="Straight Connector 1843">
                <a:extLst>
                  <a:ext uri="{FF2B5EF4-FFF2-40B4-BE49-F238E27FC236}">
                    <a16:creationId xmlns:a16="http://schemas.microsoft.com/office/drawing/2014/main" id="{B197D255-4768-4094-88F2-FB40A0DE6A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45" name="Straight Connector 1844">
                <a:extLst>
                  <a:ext uri="{FF2B5EF4-FFF2-40B4-BE49-F238E27FC236}">
                    <a16:creationId xmlns:a16="http://schemas.microsoft.com/office/drawing/2014/main" id="{F0B2116E-4E4D-44A1-A022-1A283A765D2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46" name="Straight Connector 1845">
                <a:extLst>
                  <a:ext uri="{FF2B5EF4-FFF2-40B4-BE49-F238E27FC236}">
                    <a16:creationId xmlns:a16="http://schemas.microsoft.com/office/drawing/2014/main" id="{19881D48-CC7C-480F-9379-C5F81D085C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36" name="Arc 1835">
              <a:extLst>
                <a:ext uri="{FF2B5EF4-FFF2-40B4-BE49-F238E27FC236}">
                  <a16:creationId xmlns:a16="http://schemas.microsoft.com/office/drawing/2014/main" id="{015EE8B1-2CB7-4993-A5C2-B8AF2BB9D0F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7" name="Arc 1836">
              <a:extLst>
                <a:ext uri="{FF2B5EF4-FFF2-40B4-BE49-F238E27FC236}">
                  <a16:creationId xmlns:a16="http://schemas.microsoft.com/office/drawing/2014/main" id="{E2D7BF99-5330-4711-B6DA-2BFED1D6914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38" name="Arc 1837">
              <a:extLst>
                <a:ext uri="{FF2B5EF4-FFF2-40B4-BE49-F238E27FC236}">
                  <a16:creationId xmlns:a16="http://schemas.microsoft.com/office/drawing/2014/main" id="{97BA7D2D-A661-43DB-8BE5-8AC0A632622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839" name="Straight Connector 1838">
              <a:extLst>
                <a:ext uri="{FF2B5EF4-FFF2-40B4-BE49-F238E27FC236}">
                  <a16:creationId xmlns:a16="http://schemas.microsoft.com/office/drawing/2014/main" id="{5683E6E5-87CC-4BDE-80C3-8F84A8ECE7D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40" name="Arc 1839">
              <a:extLst>
                <a:ext uri="{FF2B5EF4-FFF2-40B4-BE49-F238E27FC236}">
                  <a16:creationId xmlns:a16="http://schemas.microsoft.com/office/drawing/2014/main" id="{4A3D1976-F1C1-4489-B6DF-5D0FD5DC8C7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41" name="Straight Connector 1840">
              <a:extLst>
                <a:ext uri="{FF2B5EF4-FFF2-40B4-BE49-F238E27FC236}">
                  <a16:creationId xmlns:a16="http://schemas.microsoft.com/office/drawing/2014/main" id="{B62C001E-1DE9-4FC2-B493-331C592571A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42" name="Straight Connector 1841">
              <a:extLst>
                <a:ext uri="{FF2B5EF4-FFF2-40B4-BE49-F238E27FC236}">
                  <a16:creationId xmlns:a16="http://schemas.microsoft.com/office/drawing/2014/main" id="{E3132C67-D02A-4C04-A43A-A1780889B5D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43" name="Arc 1842">
              <a:extLst>
                <a:ext uri="{FF2B5EF4-FFF2-40B4-BE49-F238E27FC236}">
                  <a16:creationId xmlns:a16="http://schemas.microsoft.com/office/drawing/2014/main" id="{001F5390-FEB8-4E69-9831-84338F38FBF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47" name="Group 1846">
            <a:extLst>
              <a:ext uri="{FF2B5EF4-FFF2-40B4-BE49-F238E27FC236}">
                <a16:creationId xmlns:a16="http://schemas.microsoft.com/office/drawing/2014/main" id="{C972425E-F156-45CB-818A-024271A33F3C}"/>
              </a:ext>
            </a:extLst>
          </p:cNvPr>
          <p:cNvGrpSpPr/>
          <p:nvPr/>
        </p:nvGrpSpPr>
        <p:grpSpPr>
          <a:xfrm>
            <a:off x="-118191" y="1307064"/>
            <a:ext cx="538068" cy="503852"/>
            <a:chOff x="3455435" y="-1017023"/>
            <a:chExt cx="8222756" cy="7868191"/>
          </a:xfrm>
        </p:grpSpPr>
        <p:sp>
          <p:nvSpPr>
            <p:cNvPr id="1848" name="Arc 1847">
              <a:extLst>
                <a:ext uri="{FF2B5EF4-FFF2-40B4-BE49-F238E27FC236}">
                  <a16:creationId xmlns:a16="http://schemas.microsoft.com/office/drawing/2014/main" id="{1038009E-6356-449F-A495-D8F0CCFAC8C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9" name="Arc 1848">
              <a:extLst>
                <a:ext uri="{FF2B5EF4-FFF2-40B4-BE49-F238E27FC236}">
                  <a16:creationId xmlns:a16="http://schemas.microsoft.com/office/drawing/2014/main" id="{EF917E2D-1F23-417C-AC30-C555E631C5F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0" name="Arc 1849">
              <a:extLst>
                <a:ext uri="{FF2B5EF4-FFF2-40B4-BE49-F238E27FC236}">
                  <a16:creationId xmlns:a16="http://schemas.microsoft.com/office/drawing/2014/main" id="{104B3887-6F22-4CB9-AD47-BF314D29BC7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1" name="Arc 1850">
              <a:extLst>
                <a:ext uri="{FF2B5EF4-FFF2-40B4-BE49-F238E27FC236}">
                  <a16:creationId xmlns:a16="http://schemas.microsoft.com/office/drawing/2014/main" id="{CEF50F0C-9F06-4F68-9319-F35A9EBE960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52" name="Group 1851">
              <a:extLst>
                <a:ext uri="{FF2B5EF4-FFF2-40B4-BE49-F238E27FC236}">
                  <a16:creationId xmlns:a16="http://schemas.microsoft.com/office/drawing/2014/main" id="{13A00C18-66E7-49CA-A3A4-AF21A19161D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861" name="Straight Connector 1860">
                <a:extLst>
                  <a:ext uri="{FF2B5EF4-FFF2-40B4-BE49-F238E27FC236}">
                    <a16:creationId xmlns:a16="http://schemas.microsoft.com/office/drawing/2014/main" id="{9E453C2C-E794-429A-804C-DAA52D2AABC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62" name="Straight Connector 1861">
                <a:extLst>
                  <a:ext uri="{FF2B5EF4-FFF2-40B4-BE49-F238E27FC236}">
                    <a16:creationId xmlns:a16="http://schemas.microsoft.com/office/drawing/2014/main" id="{0B00A27B-6451-42D4-8F07-74E09CFEBB5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63" name="Straight Connector 1862">
                <a:extLst>
                  <a:ext uri="{FF2B5EF4-FFF2-40B4-BE49-F238E27FC236}">
                    <a16:creationId xmlns:a16="http://schemas.microsoft.com/office/drawing/2014/main" id="{96F6855B-7A37-4CEB-B9A2-2937785A293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53" name="Arc 1852">
              <a:extLst>
                <a:ext uri="{FF2B5EF4-FFF2-40B4-BE49-F238E27FC236}">
                  <a16:creationId xmlns:a16="http://schemas.microsoft.com/office/drawing/2014/main" id="{48023F72-F773-40F9-A207-8E134157128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4" name="Arc 1853">
              <a:extLst>
                <a:ext uri="{FF2B5EF4-FFF2-40B4-BE49-F238E27FC236}">
                  <a16:creationId xmlns:a16="http://schemas.microsoft.com/office/drawing/2014/main" id="{C3245927-FD4E-461D-B886-DAE7F619C4A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55" name="Arc 1854">
              <a:extLst>
                <a:ext uri="{FF2B5EF4-FFF2-40B4-BE49-F238E27FC236}">
                  <a16:creationId xmlns:a16="http://schemas.microsoft.com/office/drawing/2014/main" id="{188F9E61-EB5B-4D8D-B366-56EA7422C5D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856" name="Straight Connector 1855">
              <a:extLst>
                <a:ext uri="{FF2B5EF4-FFF2-40B4-BE49-F238E27FC236}">
                  <a16:creationId xmlns:a16="http://schemas.microsoft.com/office/drawing/2014/main" id="{9A1A4FB5-5AC3-4DB9-A8F0-B198391AE4C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57" name="Arc 1856">
              <a:extLst>
                <a:ext uri="{FF2B5EF4-FFF2-40B4-BE49-F238E27FC236}">
                  <a16:creationId xmlns:a16="http://schemas.microsoft.com/office/drawing/2014/main" id="{A40A5FBC-6393-4BEB-B86F-CE0D533DAA8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58" name="Straight Connector 1857">
              <a:extLst>
                <a:ext uri="{FF2B5EF4-FFF2-40B4-BE49-F238E27FC236}">
                  <a16:creationId xmlns:a16="http://schemas.microsoft.com/office/drawing/2014/main" id="{E40F08B6-2C8E-4646-BB34-5EDE413C6F8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59" name="Straight Connector 1858">
              <a:extLst>
                <a:ext uri="{FF2B5EF4-FFF2-40B4-BE49-F238E27FC236}">
                  <a16:creationId xmlns:a16="http://schemas.microsoft.com/office/drawing/2014/main" id="{DF837818-F78D-412E-944B-72D96150300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60" name="Arc 1859">
              <a:extLst>
                <a:ext uri="{FF2B5EF4-FFF2-40B4-BE49-F238E27FC236}">
                  <a16:creationId xmlns:a16="http://schemas.microsoft.com/office/drawing/2014/main" id="{C8A47457-6B3A-4902-9487-0784320D9D0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64" name="Group 1863">
            <a:extLst>
              <a:ext uri="{FF2B5EF4-FFF2-40B4-BE49-F238E27FC236}">
                <a16:creationId xmlns:a16="http://schemas.microsoft.com/office/drawing/2014/main" id="{E0E36AC9-C41A-46FE-97B5-9EEB6668BF89}"/>
              </a:ext>
            </a:extLst>
          </p:cNvPr>
          <p:cNvGrpSpPr/>
          <p:nvPr/>
        </p:nvGrpSpPr>
        <p:grpSpPr>
          <a:xfrm>
            <a:off x="-114822" y="1662664"/>
            <a:ext cx="538068" cy="503852"/>
            <a:chOff x="3455435" y="-1017023"/>
            <a:chExt cx="8222756" cy="7868191"/>
          </a:xfrm>
        </p:grpSpPr>
        <p:sp>
          <p:nvSpPr>
            <p:cNvPr id="1865" name="Arc 1864">
              <a:extLst>
                <a:ext uri="{FF2B5EF4-FFF2-40B4-BE49-F238E27FC236}">
                  <a16:creationId xmlns:a16="http://schemas.microsoft.com/office/drawing/2014/main" id="{11C74480-9F76-49CA-83FE-49391C8E005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6" name="Arc 1865">
              <a:extLst>
                <a:ext uri="{FF2B5EF4-FFF2-40B4-BE49-F238E27FC236}">
                  <a16:creationId xmlns:a16="http://schemas.microsoft.com/office/drawing/2014/main" id="{59621CD0-973C-4715-A18B-6B1C74BA2B7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7" name="Arc 1866">
              <a:extLst>
                <a:ext uri="{FF2B5EF4-FFF2-40B4-BE49-F238E27FC236}">
                  <a16:creationId xmlns:a16="http://schemas.microsoft.com/office/drawing/2014/main" id="{26FEE2C0-6B5C-4051-8F70-5B3E3E65AD1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8" name="Arc 1867">
              <a:extLst>
                <a:ext uri="{FF2B5EF4-FFF2-40B4-BE49-F238E27FC236}">
                  <a16:creationId xmlns:a16="http://schemas.microsoft.com/office/drawing/2014/main" id="{2FAE172A-9BDC-4705-855F-E2E24F32053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69" name="Group 1868">
              <a:extLst>
                <a:ext uri="{FF2B5EF4-FFF2-40B4-BE49-F238E27FC236}">
                  <a16:creationId xmlns:a16="http://schemas.microsoft.com/office/drawing/2014/main" id="{A2C01692-3D64-4847-9162-DB828EC2343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878" name="Straight Connector 1877">
                <a:extLst>
                  <a:ext uri="{FF2B5EF4-FFF2-40B4-BE49-F238E27FC236}">
                    <a16:creationId xmlns:a16="http://schemas.microsoft.com/office/drawing/2014/main" id="{E4A69E83-1004-46E1-A112-05BFCEEBF3E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79" name="Straight Connector 1878">
                <a:extLst>
                  <a:ext uri="{FF2B5EF4-FFF2-40B4-BE49-F238E27FC236}">
                    <a16:creationId xmlns:a16="http://schemas.microsoft.com/office/drawing/2014/main" id="{66F87536-3D48-4BFE-9089-8CDDCBF3858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0" name="Straight Connector 1879">
                <a:extLst>
                  <a:ext uri="{FF2B5EF4-FFF2-40B4-BE49-F238E27FC236}">
                    <a16:creationId xmlns:a16="http://schemas.microsoft.com/office/drawing/2014/main" id="{115EEFC7-5BDE-48E3-91BA-CF2AD2AF5ED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70" name="Arc 1869">
              <a:extLst>
                <a:ext uri="{FF2B5EF4-FFF2-40B4-BE49-F238E27FC236}">
                  <a16:creationId xmlns:a16="http://schemas.microsoft.com/office/drawing/2014/main" id="{2F27A082-6797-490F-AE47-8CA18B01978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1" name="Arc 1870">
              <a:extLst>
                <a:ext uri="{FF2B5EF4-FFF2-40B4-BE49-F238E27FC236}">
                  <a16:creationId xmlns:a16="http://schemas.microsoft.com/office/drawing/2014/main" id="{F6BE4D0E-C224-4274-89BF-28984223D8D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72" name="Arc 1871">
              <a:extLst>
                <a:ext uri="{FF2B5EF4-FFF2-40B4-BE49-F238E27FC236}">
                  <a16:creationId xmlns:a16="http://schemas.microsoft.com/office/drawing/2014/main" id="{32D77AB7-1B96-4427-9AFF-93B86243E9E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873" name="Straight Connector 1872">
              <a:extLst>
                <a:ext uri="{FF2B5EF4-FFF2-40B4-BE49-F238E27FC236}">
                  <a16:creationId xmlns:a16="http://schemas.microsoft.com/office/drawing/2014/main" id="{12203147-254F-48DC-A042-8C37C06DF4E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74" name="Arc 1873">
              <a:extLst>
                <a:ext uri="{FF2B5EF4-FFF2-40B4-BE49-F238E27FC236}">
                  <a16:creationId xmlns:a16="http://schemas.microsoft.com/office/drawing/2014/main" id="{E3648B89-A6C8-4708-94E7-18FE020164A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75" name="Straight Connector 1874">
              <a:extLst>
                <a:ext uri="{FF2B5EF4-FFF2-40B4-BE49-F238E27FC236}">
                  <a16:creationId xmlns:a16="http://schemas.microsoft.com/office/drawing/2014/main" id="{10A7B487-27B9-4724-AABD-CBF099532AF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6" name="Straight Connector 1875">
              <a:extLst>
                <a:ext uri="{FF2B5EF4-FFF2-40B4-BE49-F238E27FC236}">
                  <a16:creationId xmlns:a16="http://schemas.microsoft.com/office/drawing/2014/main" id="{10D226E9-D724-4A04-A03B-7508D12128C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77" name="Arc 1876">
              <a:extLst>
                <a:ext uri="{FF2B5EF4-FFF2-40B4-BE49-F238E27FC236}">
                  <a16:creationId xmlns:a16="http://schemas.microsoft.com/office/drawing/2014/main" id="{8C50B6D0-9D56-433B-A4A0-285F3240661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81" name="Group 1880">
            <a:extLst>
              <a:ext uri="{FF2B5EF4-FFF2-40B4-BE49-F238E27FC236}">
                <a16:creationId xmlns:a16="http://schemas.microsoft.com/office/drawing/2014/main" id="{88DF5304-8175-4212-B0FB-9BDBC83D86E3}"/>
              </a:ext>
            </a:extLst>
          </p:cNvPr>
          <p:cNvGrpSpPr/>
          <p:nvPr/>
        </p:nvGrpSpPr>
        <p:grpSpPr>
          <a:xfrm>
            <a:off x="-124153" y="2030964"/>
            <a:ext cx="538068" cy="503852"/>
            <a:chOff x="3455435" y="-1017023"/>
            <a:chExt cx="8222756" cy="7868191"/>
          </a:xfrm>
        </p:grpSpPr>
        <p:sp>
          <p:nvSpPr>
            <p:cNvPr id="1882" name="Arc 1881">
              <a:extLst>
                <a:ext uri="{FF2B5EF4-FFF2-40B4-BE49-F238E27FC236}">
                  <a16:creationId xmlns:a16="http://schemas.microsoft.com/office/drawing/2014/main" id="{4BC45A8D-37F8-4D6D-BED6-350C19BCCFC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3" name="Arc 1882">
              <a:extLst>
                <a:ext uri="{FF2B5EF4-FFF2-40B4-BE49-F238E27FC236}">
                  <a16:creationId xmlns:a16="http://schemas.microsoft.com/office/drawing/2014/main" id="{BDB9A9DB-BA74-452D-85CD-533C4F06B4E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4" name="Arc 1883">
              <a:extLst>
                <a:ext uri="{FF2B5EF4-FFF2-40B4-BE49-F238E27FC236}">
                  <a16:creationId xmlns:a16="http://schemas.microsoft.com/office/drawing/2014/main" id="{129C7A67-5206-4F1E-96D8-8F8C87CBA6E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5" name="Arc 1884">
              <a:extLst>
                <a:ext uri="{FF2B5EF4-FFF2-40B4-BE49-F238E27FC236}">
                  <a16:creationId xmlns:a16="http://schemas.microsoft.com/office/drawing/2014/main" id="{11D35A9F-4D78-4EA4-BD2E-25C19F61AF8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86" name="Group 1885">
              <a:extLst>
                <a:ext uri="{FF2B5EF4-FFF2-40B4-BE49-F238E27FC236}">
                  <a16:creationId xmlns:a16="http://schemas.microsoft.com/office/drawing/2014/main" id="{734305FA-4CC7-4B4C-892A-FF83059254D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895" name="Straight Connector 1894">
                <a:extLst>
                  <a:ext uri="{FF2B5EF4-FFF2-40B4-BE49-F238E27FC236}">
                    <a16:creationId xmlns:a16="http://schemas.microsoft.com/office/drawing/2014/main" id="{0BB42260-EB73-4393-8FAC-CC736BE219B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6" name="Straight Connector 1895">
                <a:extLst>
                  <a:ext uri="{FF2B5EF4-FFF2-40B4-BE49-F238E27FC236}">
                    <a16:creationId xmlns:a16="http://schemas.microsoft.com/office/drawing/2014/main" id="{E9C0FCA2-31E0-4BFA-B27D-A046BCFD6A3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7" name="Straight Connector 1896">
                <a:extLst>
                  <a:ext uri="{FF2B5EF4-FFF2-40B4-BE49-F238E27FC236}">
                    <a16:creationId xmlns:a16="http://schemas.microsoft.com/office/drawing/2014/main" id="{CB3C83B7-CF71-4552-940C-1B2B39C6489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87" name="Arc 1886">
              <a:extLst>
                <a:ext uri="{FF2B5EF4-FFF2-40B4-BE49-F238E27FC236}">
                  <a16:creationId xmlns:a16="http://schemas.microsoft.com/office/drawing/2014/main" id="{490C0D06-D49D-4CBF-9AB5-5714D798B51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8" name="Arc 1887">
              <a:extLst>
                <a:ext uri="{FF2B5EF4-FFF2-40B4-BE49-F238E27FC236}">
                  <a16:creationId xmlns:a16="http://schemas.microsoft.com/office/drawing/2014/main" id="{15D66445-B605-4C24-8673-CD2F0ED4274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89" name="Arc 1888">
              <a:extLst>
                <a:ext uri="{FF2B5EF4-FFF2-40B4-BE49-F238E27FC236}">
                  <a16:creationId xmlns:a16="http://schemas.microsoft.com/office/drawing/2014/main" id="{20F14AA2-6178-428F-8960-13ACAD9CD5E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890" name="Straight Connector 1889">
              <a:extLst>
                <a:ext uri="{FF2B5EF4-FFF2-40B4-BE49-F238E27FC236}">
                  <a16:creationId xmlns:a16="http://schemas.microsoft.com/office/drawing/2014/main" id="{E2127969-385C-42C2-94C8-CD413727FEB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91" name="Arc 1890">
              <a:extLst>
                <a:ext uri="{FF2B5EF4-FFF2-40B4-BE49-F238E27FC236}">
                  <a16:creationId xmlns:a16="http://schemas.microsoft.com/office/drawing/2014/main" id="{FEA511CB-F4B0-4961-A3EC-BD06CAB0B3B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92" name="Straight Connector 1891">
              <a:extLst>
                <a:ext uri="{FF2B5EF4-FFF2-40B4-BE49-F238E27FC236}">
                  <a16:creationId xmlns:a16="http://schemas.microsoft.com/office/drawing/2014/main" id="{73C5D8EE-2BF6-4DD2-B39E-85D0D2E5624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3" name="Straight Connector 1892">
              <a:extLst>
                <a:ext uri="{FF2B5EF4-FFF2-40B4-BE49-F238E27FC236}">
                  <a16:creationId xmlns:a16="http://schemas.microsoft.com/office/drawing/2014/main" id="{52B2800F-B151-45DF-8B56-C4C55E17CB8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94" name="Arc 1893">
              <a:extLst>
                <a:ext uri="{FF2B5EF4-FFF2-40B4-BE49-F238E27FC236}">
                  <a16:creationId xmlns:a16="http://schemas.microsoft.com/office/drawing/2014/main" id="{A7DDFA50-F4EA-459B-BD5C-9202572752B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98" name="Group 1897">
            <a:extLst>
              <a:ext uri="{FF2B5EF4-FFF2-40B4-BE49-F238E27FC236}">
                <a16:creationId xmlns:a16="http://schemas.microsoft.com/office/drawing/2014/main" id="{A80D90BA-3BBF-4593-A195-4D0C8A3E1596}"/>
              </a:ext>
            </a:extLst>
          </p:cNvPr>
          <p:cNvGrpSpPr/>
          <p:nvPr/>
        </p:nvGrpSpPr>
        <p:grpSpPr>
          <a:xfrm>
            <a:off x="-123113" y="2373864"/>
            <a:ext cx="538068" cy="503852"/>
            <a:chOff x="3455435" y="-1017023"/>
            <a:chExt cx="8222756" cy="7868191"/>
          </a:xfrm>
        </p:grpSpPr>
        <p:sp>
          <p:nvSpPr>
            <p:cNvPr id="1899" name="Arc 1898">
              <a:extLst>
                <a:ext uri="{FF2B5EF4-FFF2-40B4-BE49-F238E27FC236}">
                  <a16:creationId xmlns:a16="http://schemas.microsoft.com/office/drawing/2014/main" id="{02B205B0-B695-4D35-BC04-EA4741BC2F9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0" name="Arc 1899">
              <a:extLst>
                <a:ext uri="{FF2B5EF4-FFF2-40B4-BE49-F238E27FC236}">
                  <a16:creationId xmlns:a16="http://schemas.microsoft.com/office/drawing/2014/main" id="{E001B40D-C6CF-4E23-B401-A774F3902FC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1" name="Arc 1900">
              <a:extLst>
                <a:ext uri="{FF2B5EF4-FFF2-40B4-BE49-F238E27FC236}">
                  <a16:creationId xmlns:a16="http://schemas.microsoft.com/office/drawing/2014/main" id="{AC1012DD-B6FD-4EBA-AF7B-B673B148137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2" name="Arc 1901">
              <a:extLst>
                <a:ext uri="{FF2B5EF4-FFF2-40B4-BE49-F238E27FC236}">
                  <a16:creationId xmlns:a16="http://schemas.microsoft.com/office/drawing/2014/main" id="{86516E17-9FAA-4536-8C0C-457AA900FAA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03" name="Group 1902">
              <a:extLst>
                <a:ext uri="{FF2B5EF4-FFF2-40B4-BE49-F238E27FC236}">
                  <a16:creationId xmlns:a16="http://schemas.microsoft.com/office/drawing/2014/main" id="{CE7BC08F-E955-4C2D-9DB3-B370AA3D3BE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912" name="Straight Connector 1911">
                <a:extLst>
                  <a:ext uri="{FF2B5EF4-FFF2-40B4-BE49-F238E27FC236}">
                    <a16:creationId xmlns:a16="http://schemas.microsoft.com/office/drawing/2014/main" id="{FC242404-63CA-48B7-92A1-7E1BD006CD4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13" name="Straight Connector 1912">
                <a:extLst>
                  <a:ext uri="{FF2B5EF4-FFF2-40B4-BE49-F238E27FC236}">
                    <a16:creationId xmlns:a16="http://schemas.microsoft.com/office/drawing/2014/main" id="{90B85BA4-36B8-4DBD-A03F-514836266B3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14" name="Straight Connector 1913">
                <a:extLst>
                  <a:ext uri="{FF2B5EF4-FFF2-40B4-BE49-F238E27FC236}">
                    <a16:creationId xmlns:a16="http://schemas.microsoft.com/office/drawing/2014/main" id="{B8051ACD-BCA0-428C-882A-640B294CF92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904" name="Arc 1903">
              <a:extLst>
                <a:ext uri="{FF2B5EF4-FFF2-40B4-BE49-F238E27FC236}">
                  <a16:creationId xmlns:a16="http://schemas.microsoft.com/office/drawing/2014/main" id="{13AC23B1-7FF2-4CC4-AA19-94A5C9FD924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5" name="Arc 1904">
              <a:extLst>
                <a:ext uri="{FF2B5EF4-FFF2-40B4-BE49-F238E27FC236}">
                  <a16:creationId xmlns:a16="http://schemas.microsoft.com/office/drawing/2014/main" id="{8884C482-F0BC-48E0-82A9-03895ECDC23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06" name="Arc 1905">
              <a:extLst>
                <a:ext uri="{FF2B5EF4-FFF2-40B4-BE49-F238E27FC236}">
                  <a16:creationId xmlns:a16="http://schemas.microsoft.com/office/drawing/2014/main" id="{36695E8A-59B1-4585-9EBD-6E82F5788FF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907" name="Straight Connector 1906">
              <a:extLst>
                <a:ext uri="{FF2B5EF4-FFF2-40B4-BE49-F238E27FC236}">
                  <a16:creationId xmlns:a16="http://schemas.microsoft.com/office/drawing/2014/main" id="{66C4007F-6E89-4110-8AEF-4328BE98720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08" name="Arc 1907">
              <a:extLst>
                <a:ext uri="{FF2B5EF4-FFF2-40B4-BE49-F238E27FC236}">
                  <a16:creationId xmlns:a16="http://schemas.microsoft.com/office/drawing/2014/main" id="{726E9B43-69C2-4277-ABC1-4A71014E31D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909" name="Straight Connector 1908">
              <a:extLst>
                <a:ext uri="{FF2B5EF4-FFF2-40B4-BE49-F238E27FC236}">
                  <a16:creationId xmlns:a16="http://schemas.microsoft.com/office/drawing/2014/main" id="{F0498400-9E66-405F-8628-94B5D7FD716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10" name="Straight Connector 1909">
              <a:extLst>
                <a:ext uri="{FF2B5EF4-FFF2-40B4-BE49-F238E27FC236}">
                  <a16:creationId xmlns:a16="http://schemas.microsoft.com/office/drawing/2014/main" id="{DB8A0445-9688-488A-B3B0-51E3F603B69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11" name="Arc 1910">
              <a:extLst>
                <a:ext uri="{FF2B5EF4-FFF2-40B4-BE49-F238E27FC236}">
                  <a16:creationId xmlns:a16="http://schemas.microsoft.com/office/drawing/2014/main" id="{921A792F-B32E-49A9-B5EB-141CE3345108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15" name="Group 1914">
            <a:extLst>
              <a:ext uri="{FF2B5EF4-FFF2-40B4-BE49-F238E27FC236}">
                <a16:creationId xmlns:a16="http://schemas.microsoft.com/office/drawing/2014/main" id="{9B9E18E3-FFA7-404F-9B76-B10B3B96EAD8}"/>
              </a:ext>
            </a:extLst>
          </p:cNvPr>
          <p:cNvGrpSpPr/>
          <p:nvPr/>
        </p:nvGrpSpPr>
        <p:grpSpPr>
          <a:xfrm>
            <a:off x="-118191" y="2748126"/>
            <a:ext cx="538068" cy="503852"/>
            <a:chOff x="3455435" y="-1017023"/>
            <a:chExt cx="8222756" cy="7868191"/>
          </a:xfrm>
        </p:grpSpPr>
        <p:sp>
          <p:nvSpPr>
            <p:cNvPr id="1916" name="Arc 1915">
              <a:extLst>
                <a:ext uri="{FF2B5EF4-FFF2-40B4-BE49-F238E27FC236}">
                  <a16:creationId xmlns:a16="http://schemas.microsoft.com/office/drawing/2014/main" id="{D372B0F5-9374-4925-A9EA-5FEF360E012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7" name="Arc 1916">
              <a:extLst>
                <a:ext uri="{FF2B5EF4-FFF2-40B4-BE49-F238E27FC236}">
                  <a16:creationId xmlns:a16="http://schemas.microsoft.com/office/drawing/2014/main" id="{F9878BB1-1922-485F-844D-DB29EEC262D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8" name="Arc 1917">
              <a:extLst>
                <a:ext uri="{FF2B5EF4-FFF2-40B4-BE49-F238E27FC236}">
                  <a16:creationId xmlns:a16="http://schemas.microsoft.com/office/drawing/2014/main" id="{7A953FAE-50DE-4281-882D-F39043DBF4F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9" name="Arc 1918">
              <a:extLst>
                <a:ext uri="{FF2B5EF4-FFF2-40B4-BE49-F238E27FC236}">
                  <a16:creationId xmlns:a16="http://schemas.microsoft.com/office/drawing/2014/main" id="{A6D47260-301D-4A54-976D-D31EEA945E2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20" name="Group 1919">
              <a:extLst>
                <a:ext uri="{FF2B5EF4-FFF2-40B4-BE49-F238E27FC236}">
                  <a16:creationId xmlns:a16="http://schemas.microsoft.com/office/drawing/2014/main" id="{D4303C34-02A6-4DD1-BBEB-3A9DF395C75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929" name="Straight Connector 1928">
                <a:extLst>
                  <a:ext uri="{FF2B5EF4-FFF2-40B4-BE49-F238E27FC236}">
                    <a16:creationId xmlns:a16="http://schemas.microsoft.com/office/drawing/2014/main" id="{FBEE5662-E976-4DCD-8BFA-6C0C6A12269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30" name="Straight Connector 1929">
                <a:extLst>
                  <a:ext uri="{FF2B5EF4-FFF2-40B4-BE49-F238E27FC236}">
                    <a16:creationId xmlns:a16="http://schemas.microsoft.com/office/drawing/2014/main" id="{95B32967-A81A-4F69-9F2A-803DC02F923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31" name="Straight Connector 1930">
                <a:extLst>
                  <a:ext uri="{FF2B5EF4-FFF2-40B4-BE49-F238E27FC236}">
                    <a16:creationId xmlns:a16="http://schemas.microsoft.com/office/drawing/2014/main" id="{FCA3BC6F-431F-47EC-B699-E5B50286A23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921" name="Arc 1920">
              <a:extLst>
                <a:ext uri="{FF2B5EF4-FFF2-40B4-BE49-F238E27FC236}">
                  <a16:creationId xmlns:a16="http://schemas.microsoft.com/office/drawing/2014/main" id="{B4A362B8-B17B-40B9-AE8D-214058452A6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2" name="Arc 1921">
              <a:extLst>
                <a:ext uri="{FF2B5EF4-FFF2-40B4-BE49-F238E27FC236}">
                  <a16:creationId xmlns:a16="http://schemas.microsoft.com/office/drawing/2014/main" id="{D51E97AA-532D-403E-A58E-E5F02127BC3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23" name="Arc 1922">
              <a:extLst>
                <a:ext uri="{FF2B5EF4-FFF2-40B4-BE49-F238E27FC236}">
                  <a16:creationId xmlns:a16="http://schemas.microsoft.com/office/drawing/2014/main" id="{BD617DBA-AAC5-4F36-9203-49B0835B8F8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924" name="Straight Connector 1923">
              <a:extLst>
                <a:ext uri="{FF2B5EF4-FFF2-40B4-BE49-F238E27FC236}">
                  <a16:creationId xmlns:a16="http://schemas.microsoft.com/office/drawing/2014/main" id="{B410845F-E011-4CCD-910D-8D1EDA53F2F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25" name="Arc 1924">
              <a:extLst>
                <a:ext uri="{FF2B5EF4-FFF2-40B4-BE49-F238E27FC236}">
                  <a16:creationId xmlns:a16="http://schemas.microsoft.com/office/drawing/2014/main" id="{6838AED8-C909-4524-B52C-2256FDFE098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926" name="Straight Connector 1925">
              <a:extLst>
                <a:ext uri="{FF2B5EF4-FFF2-40B4-BE49-F238E27FC236}">
                  <a16:creationId xmlns:a16="http://schemas.microsoft.com/office/drawing/2014/main" id="{590FC509-D441-4ED7-B3BE-1BF92ACCBC3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7" name="Straight Connector 1926">
              <a:extLst>
                <a:ext uri="{FF2B5EF4-FFF2-40B4-BE49-F238E27FC236}">
                  <a16:creationId xmlns:a16="http://schemas.microsoft.com/office/drawing/2014/main" id="{F3678581-A6D7-41F3-9E3F-ACE6C9D6560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28" name="Arc 1927">
              <a:extLst>
                <a:ext uri="{FF2B5EF4-FFF2-40B4-BE49-F238E27FC236}">
                  <a16:creationId xmlns:a16="http://schemas.microsoft.com/office/drawing/2014/main" id="{E1C5FBA0-8AC2-4D2B-B554-4BFDBF23CC2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32" name="Group 1931">
            <a:extLst>
              <a:ext uri="{FF2B5EF4-FFF2-40B4-BE49-F238E27FC236}">
                <a16:creationId xmlns:a16="http://schemas.microsoft.com/office/drawing/2014/main" id="{59550510-74E6-4F0B-B993-B112350A01BF}"/>
              </a:ext>
            </a:extLst>
          </p:cNvPr>
          <p:cNvGrpSpPr/>
          <p:nvPr/>
        </p:nvGrpSpPr>
        <p:grpSpPr>
          <a:xfrm>
            <a:off x="-108860" y="3110464"/>
            <a:ext cx="538068" cy="503852"/>
            <a:chOff x="3455435" y="-1017023"/>
            <a:chExt cx="8222756" cy="7868191"/>
          </a:xfrm>
        </p:grpSpPr>
        <p:sp>
          <p:nvSpPr>
            <p:cNvPr id="1933" name="Arc 1932">
              <a:extLst>
                <a:ext uri="{FF2B5EF4-FFF2-40B4-BE49-F238E27FC236}">
                  <a16:creationId xmlns:a16="http://schemas.microsoft.com/office/drawing/2014/main" id="{CD5D91B5-2B30-40D5-A846-3E1DE7C836F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4" name="Arc 1933">
              <a:extLst>
                <a:ext uri="{FF2B5EF4-FFF2-40B4-BE49-F238E27FC236}">
                  <a16:creationId xmlns:a16="http://schemas.microsoft.com/office/drawing/2014/main" id="{758ED11F-2197-4A1D-9F8D-8145FDA50B1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5" name="Arc 1934">
              <a:extLst>
                <a:ext uri="{FF2B5EF4-FFF2-40B4-BE49-F238E27FC236}">
                  <a16:creationId xmlns:a16="http://schemas.microsoft.com/office/drawing/2014/main" id="{E815DD92-24F5-4288-96EF-8242E562594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6" name="Arc 1935">
              <a:extLst>
                <a:ext uri="{FF2B5EF4-FFF2-40B4-BE49-F238E27FC236}">
                  <a16:creationId xmlns:a16="http://schemas.microsoft.com/office/drawing/2014/main" id="{1BE65D78-E9C4-4B00-9711-77E33C9E268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37" name="Group 1936">
              <a:extLst>
                <a:ext uri="{FF2B5EF4-FFF2-40B4-BE49-F238E27FC236}">
                  <a16:creationId xmlns:a16="http://schemas.microsoft.com/office/drawing/2014/main" id="{2A889A86-A98D-4E5F-92AD-63242CDDAE7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946" name="Straight Connector 1945">
                <a:extLst>
                  <a:ext uri="{FF2B5EF4-FFF2-40B4-BE49-F238E27FC236}">
                    <a16:creationId xmlns:a16="http://schemas.microsoft.com/office/drawing/2014/main" id="{CB54343D-E5A9-494C-B82A-9ED15B61118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47" name="Straight Connector 1946">
                <a:extLst>
                  <a:ext uri="{FF2B5EF4-FFF2-40B4-BE49-F238E27FC236}">
                    <a16:creationId xmlns:a16="http://schemas.microsoft.com/office/drawing/2014/main" id="{1DA06AA3-8BFC-47B5-B8B9-2B59C77CA68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48" name="Straight Connector 1947">
                <a:extLst>
                  <a:ext uri="{FF2B5EF4-FFF2-40B4-BE49-F238E27FC236}">
                    <a16:creationId xmlns:a16="http://schemas.microsoft.com/office/drawing/2014/main" id="{3499F6C1-981D-4C73-BD1E-D39D7FF4306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938" name="Arc 1937">
              <a:extLst>
                <a:ext uri="{FF2B5EF4-FFF2-40B4-BE49-F238E27FC236}">
                  <a16:creationId xmlns:a16="http://schemas.microsoft.com/office/drawing/2014/main" id="{C3BF27EF-53C2-4F25-A95D-21DDD239883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9" name="Arc 1938">
              <a:extLst>
                <a:ext uri="{FF2B5EF4-FFF2-40B4-BE49-F238E27FC236}">
                  <a16:creationId xmlns:a16="http://schemas.microsoft.com/office/drawing/2014/main" id="{69E62F28-6836-4963-908B-B4D21224185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40" name="Arc 1939">
              <a:extLst>
                <a:ext uri="{FF2B5EF4-FFF2-40B4-BE49-F238E27FC236}">
                  <a16:creationId xmlns:a16="http://schemas.microsoft.com/office/drawing/2014/main" id="{E4C51978-68F1-46A5-A188-50F0BF9424B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941" name="Straight Connector 1940">
              <a:extLst>
                <a:ext uri="{FF2B5EF4-FFF2-40B4-BE49-F238E27FC236}">
                  <a16:creationId xmlns:a16="http://schemas.microsoft.com/office/drawing/2014/main" id="{ACFAF24F-2F75-4647-BAA8-9BE22D4B498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42" name="Arc 1941">
              <a:extLst>
                <a:ext uri="{FF2B5EF4-FFF2-40B4-BE49-F238E27FC236}">
                  <a16:creationId xmlns:a16="http://schemas.microsoft.com/office/drawing/2014/main" id="{EFD12D86-2E1A-4673-B437-CA9A81018C1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943" name="Straight Connector 1942">
              <a:extLst>
                <a:ext uri="{FF2B5EF4-FFF2-40B4-BE49-F238E27FC236}">
                  <a16:creationId xmlns:a16="http://schemas.microsoft.com/office/drawing/2014/main" id="{941530FC-7185-4DC9-AE0B-107E953BC58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44" name="Straight Connector 1943">
              <a:extLst>
                <a:ext uri="{FF2B5EF4-FFF2-40B4-BE49-F238E27FC236}">
                  <a16:creationId xmlns:a16="http://schemas.microsoft.com/office/drawing/2014/main" id="{AD6D6B06-2EB8-4828-A92C-DC35A2AD0FC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45" name="Arc 1944">
              <a:extLst>
                <a:ext uri="{FF2B5EF4-FFF2-40B4-BE49-F238E27FC236}">
                  <a16:creationId xmlns:a16="http://schemas.microsoft.com/office/drawing/2014/main" id="{BBE7C411-8002-4631-908C-459247621AE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49" name="Group 1948">
            <a:extLst>
              <a:ext uri="{FF2B5EF4-FFF2-40B4-BE49-F238E27FC236}">
                <a16:creationId xmlns:a16="http://schemas.microsoft.com/office/drawing/2014/main" id="{07485654-FB36-41F0-B66F-860B62829E58}"/>
              </a:ext>
            </a:extLst>
          </p:cNvPr>
          <p:cNvGrpSpPr/>
          <p:nvPr/>
        </p:nvGrpSpPr>
        <p:grpSpPr>
          <a:xfrm>
            <a:off x="-112229" y="3478764"/>
            <a:ext cx="538068" cy="503852"/>
            <a:chOff x="3455435" y="-1017023"/>
            <a:chExt cx="8222756" cy="7868191"/>
          </a:xfrm>
        </p:grpSpPr>
        <p:sp>
          <p:nvSpPr>
            <p:cNvPr id="1950" name="Arc 1949">
              <a:extLst>
                <a:ext uri="{FF2B5EF4-FFF2-40B4-BE49-F238E27FC236}">
                  <a16:creationId xmlns:a16="http://schemas.microsoft.com/office/drawing/2014/main" id="{64B2EB02-9E47-4936-AE52-8D2EC7538DC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1" name="Arc 1950">
              <a:extLst>
                <a:ext uri="{FF2B5EF4-FFF2-40B4-BE49-F238E27FC236}">
                  <a16:creationId xmlns:a16="http://schemas.microsoft.com/office/drawing/2014/main" id="{B53EF992-78E8-4B5A-BA27-2A2EF2FC97AA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2" name="Arc 1951">
              <a:extLst>
                <a:ext uri="{FF2B5EF4-FFF2-40B4-BE49-F238E27FC236}">
                  <a16:creationId xmlns:a16="http://schemas.microsoft.com/office/drawing/2014/main" id="{33555A7B-5F52-4B11-B8C7-9CD3C3C0FB1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3" name="Arc 1952">
              <a:extLst>
                <a:ext uri="{FF2B5EF4-FFF2-40B4-BE49-F238E27FC236}">
                  <a16:creationId xmlns:a16="http://schemas.microsoft.com/office/drawing/2014/main" id="{0383AEF4-BD1F-4D81-8DAE-4F13E90B619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54" name="Group 1953">
              <a:extLst>
                <a:ext uri="{FF2B5EF4-FFF2-40B4-BE49-F238E27FC236}">
                  <a16:creationId xmlns:a16="http://schemas.microsoft.com/office/drawing/2014/main" id="{48E80702-639F-43A5-8816-2784ACE44A1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963" name="Straight Connector 1962">
                <a:extLst>
                  <a:ext uri="{FF2B5EF4-FFF2-40B4-BE49-F238E27FC236}">
                    <a16:creationId xmlns:a16="http://schemas.microsoft.com/office/drawing/2014/main" id="{2114F102-6E97-434B-9285-E5464A1BE1A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64" name="Straight Connector 1963">
                <a:extLst>
                  <a:ext uri="{FF2B5EF4-FFF2-40B4-BE49-F238E27FC236}">
                    <a16:creationId xmlns:a16="http://schemas.microsoft.com/office/drawing/2014/main" id="{C2EAB7F4-42DD-42CF-8166-AF8CBDCFD70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65" name="Straight Connector 1964">
                <a:extLst>
                  <a:ext uri="{FF2B5EF4-FFF2-40B4-BE49-F238E27FC236}">
                    <a16:creationId xmlns:a16="http://schemas.microsoft.com/office/drawing/2014/main" id="{47026EFB-9790-4375-9084-69487910A78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955" name="Arc 1954">
              <a:extLst>
                <a:ext uri="{FF2B5EF4-FFF2-40B4-BE49-F238E27FC236}">
                  <a16:creationId xmlns:a16="http://schemas.microsoft.com/office/drawing/2014/main" id="{ABB6862F-10D2-4E7F-BA44-E98690A1A1E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6" name="Arc 1955">
              <a:extLst>
                <a:ext uri="{FF2B5EF4-FFF2-40B4-BE49-F238E27FC236}">
                  <a16:creationId xmlns:a16="http://schemas.microsoft.com/office/drawing/2014/main" id="{C6A09040-00DB-4400-BB96-5E56A02DBCA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57" name="Arc 1956">
              <a:extLst>
                <a:ext uri="{FF2B5EF4-FFF2-40B4-BE49-F238E27FC236}">
                  <a16:creationId xmlns:a16="http://schemas.microsoft.com/office/drawing/2014/main" id="{DE6DD91A-89F1-4E91-841B-EFD8C0A5CAA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958" name="Straight Connector 1957">
              <a:extLst>
                <a:ext uri="{FF2B5EF4-FFF2-40B4-BE49-F238E27FC236}">
                  <a16:creationId xmlns:a16="http://schemas.microsoft.com/office/drawing/2014/main" id="{6AC1D70A-DBEF-42E4-9757-269B08B3053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59" name="Arc 1958">
              <a:extLst>
                <a:ext uri="{FF2B5EF4-FFF2-40B4-BE49-F238E27FC236}">
                  <a16:creationId xmlns:a16="http://schemas.microsoft.com/office/drawing/2014/main" id="{376FF98D-E406-46EB-AADF-55D5983B9F7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960" name="Straight Connector 1959">
              <a:extLst>
                <a:ext uri="{FF2B5EF4-FFF2-40B4-BE49-F238E27FC236}">
                  <a16:creationId xmlns:a16="http://schemas.microsoft.com/office/drawing/2014/main" id="{1D5C34DF-95C5-419E-8C4C-12AD745F20C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61" name="Straight Connector 1960">
              <a:extLst>
                <a:ext uri="{FF2B5EF4-FFF2-40B4-BE49-F238E27FC236}">
                  <a16:creationId xmlns:a16="http://schemas.microsoft.com/office/drawing/2014/main" id="{02801A81-EB28-4152-A150-4B3BEA4E0FF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62" name="Arc 1961">
              <a:extLst>
                <a:ext uri="{FF2B5EF4-FFF2-40B4-BE49-F238E27FC236}">
                  <a16:creationId xmlns:a16="http://schemas.microsoft.com/office/drawing/2014/main" id="{09C2BBC3-2D0D-4E14-BD73-36CF31646C7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6" name="Group 1965">
            <a:extLst>
              <a:ext uri="{FF2B5EF4-FFF2-40B4-BE49-F238E27FC236}">
                <a16:creationId xmlns:a16="http://schemas.microsoft.com/office/drawing/2014/main" id="{BDCBBE95-BAB8-4504-81BF-5D3B58D0F71F}"/>
              </a:ext>
            </a:extLst>
          </p:cNvPr>
          <p:cNvGrpSpPr/>
          <p:nvPr/>
        </p:nvGrpSpPr>
        <p:grpSpPr>
          <a:xfrm>
            <a:off x="-119744" y="3847064"/>
            <a:ext cx="538068" cy="503852"/>
            <a:chOff x="3455435" y="-1017023"/>
            <a:chExt cx="8222756" cy="7868191"/>
          </a:xfrm>
        </p:grpSpPr>
        <p:sp>
          <p:nvSpPr>
            <p:cNvPr id="1967" name="Arc 1966">
              <a:extLst>
                <a:ext uri="{FF2B5EF4-FFF2-40B4-BE49-F238E27FC236}">
                  <a16:creationId xmlns:a16="http://schemas.microsoft.com/office/drawing/2014/main" id="{98D1B006-2C8C-4F82-998C-70B1C317FD3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8" name="Arc 1967">
              <a:extLst>
                <a:ext uri="{FF2B5EF4-FFF2-40B4-BE49-F238E27FC236}">
                  <a16:creationId xmlns:a16="http://schemas.microsoft.com/office/drawing/2014/main" id="{8EA39FB9-1398-45E4-A3CB-28B92BBC36A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9" name="Arc 1968">
              <a:extLst>
                <a:ext uri="{FF2B5EF4-FFF2-40B4-BE49-F238E27FC236}">
                  <a16:creationId xmlns:a16="http://schemas.microsoft.com/office/drawing/2014/main" id="{CFD6BD9B-B938-4061-9656-DEA7C60D3E5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0" name="Arc 1969">
              <a:extLst>
                <a:ext uri="{FF2B5EF4-FFF2-40B4-BE49-F238E27FC236}">
                  <a16:creationId xmlns:a16="http://schemas.microsoft.com/office/drawing/2014/main" id="{BAA7BB52-8508-4E2B-81D8-3890664577D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71" name="Group 1970">
              <a:extLst>
                <a:ext uri="{FF2B5EF4-FFF2-40B4-BE49-F238E27FC236}">
                  <a16:creationId xmlns:a16="http://schemas.microsoft.com/office/drawing/2014/main" id="{5D8EAFA3-9D30-4D35-BAF7-AF900C48F43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980" name="Straight Connector 1979">
                <a:extLst>
                  <a:ext uri="{FF2B5EF4-FFF2-40B4-BE49-F238E27FC236}">
                    <a16:creationId xmlns:a16="http://schemas.microsoft.com/office/drawing/2014/main" id="{2BF8C3B0-60A5-4CC1-9C0C-1975166A780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81" name="Straight Connector 1980">
                <a:extLst>
                  <a:ext uri="{FF2B5EF4-FFF2-40B4-BE49-F238E27FC236}">
                    <a16:creationId xmlns:a16="http://schemas.microsoft.com/office/drawing/2014/main" id="{21A6FE57-7EA0-4FB1-9152-5339C1E9672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82" name="Straight Connector 1981">
                <a:extLst>
                  <a:ext uri="{FF2B5EF4-FFF2-40B4-BE49-F238E27FC236}">
                    <a16:creationId xmlns:a16="http://schemas.microsoft.com/office/drawing/2014/main" id="{BAF3F317-D67E-4C9F-A7AE-EC8B4CF6C5C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972" name="Arc 1971">
              <a:extLst>
                <a:ext uri="{FF2B5EF4-FFF2-40B4-BE49-F238E27FC236}">
                  <a16:creationId xmlns:a16="http://schemas.microsoft.com/office/drawing/2014/main" id="{8228EF2D-4A5D-4636-89CA-8D204810380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3" name="Arc 1972">
              <a:extLst>
                <a:ext uri="{FF2B5EF4-FFF2-40B4-BE49-F238E27FC236}">
                  <a16:creationId xmlns:a16="http://schemas.microsoft.com/office/drawing/2014/main" id="{F9A17E2D-BDB2-42D3-B60E-707676E8DAF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74" name="Arc 1973">
              <a:extLst>
                <a:ext uri="{FF2B5EF4-FFF2-40B4-BE49-F238E27FC236}">
                  <a16:creationId xmlns:a16="http://schemas.microsoft.com/office/drawing/2014/main" id="{A6F526B2-DF26-4A07-8895-9D7EAE8A9D1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975" name="Straight Connector 1974">
              <a:extLst>
                <a:ext uri="{FF2B5EF4-FFF2-40B4-BE49-F238E27FC236}">
                  <a16:creationId xmlns:a16="http://schemas.microsoft.com/office/drawing/2014/main" id="{308F4674-BF3B-4FC6-B366-3C63D41ACBA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76" name="Arc 1975">
              <a:extLst>
                <a:ext uri="{FF2B5EF4-FFF2-40B4-BE49-F238E27FC236}">
                  <a16:creationId xmlns:a16="http://schemas.microsoft.com/office/drawing/2014/main" id="{A10006BB-2931-4ABF-B814-CD218CA34DA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977" name="Straight Connector 1976">
              <a:extLst>
                <a:ext uri="{FF2B5EF4-FFF2-40B4-BE49-F238E27FC236}">
                  <a16:creationId xmlns:a16="http://schemas.microsoft.com/office/drawing/2014/main" id="{CE56493A-0941-4A58-8BC0-F5927DE50AE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78" name="Straight Connector 1977">
              <a:extLst>
                <a:ext uri="{FF2B5EF4-FFF2-40B4-BE49-F238E27FC236}">
                  <a16:creationId xmlns:a16="http://schemas.microsoft.com/office/drawing/2014/main" id="{32B7ED06-4769-4A6A-B63A-0E12A63E128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79" name="Arc 1978">
              <a:extLst>
                <a:ext uri="{FF2B5EF4-FFF2-40B4-BE49-F238E27FC236}">
                  <a16:creationId xmlns:a16="http://schemas.microsoft.com/office/drawing/2014/main" id="{27E0BCA6-41AA-4858-93A0-6CBBA12BE4C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83" name="Group 1982">
            <a:extLst>
              <a:ext uri="{FF2B5EF4-FFF2-40B4-BE49-F238E27FC236}">
                <a16:creationId xmlns:a16="http://schemas.microsoft.com/office/drawing/2014/main" id="{33A32E62-F987-4211-8D83-82336676726A}"/>
              </a:ext>
            </a:extLst>
          </p:cNvPr>
          <p:cNvGrpSpPr/>
          <p:nvPr/>
        </p:nvGrpSpPr>
        <p:grpSpPr>
          <a:xfrm>
            <a:off x="-112229" y="4215364"/>
            <a:ext cx="538068" cy="503852"/>
            <a:chOff x="3455435" y="-1017023"/>
            <a:chExt cx="8222756" cy="7868191"/>
          </a:xfrm>
        </p:grpSpPr>
        <p:sp>
          <p:nvSpPr>
            <p:cNvPr id="1984" name="Arc 1983">
              <a:extLst>
                <a:ext uri="{FF2B5EF4-FFF2-40B4-BE49-F238E27FC236}">
                  <a16:creationId xmlns:a16="http://schemas.microsoft.com/office/drawing/2014/main" id="{8B624AAD-EA99-4163-8365-4A972A3D732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5" name="Arc 1984">
              <a:extLst>
                <a:ext uri="{FF2B5EF4-FFF2-40B4-BE49-F238E27FC236}">
                  <a16:creationId xmlns:a16="http://schemas.microsoft.com/office/drawing/2014/main" id="{21335BC2-7813-4FE0-B1A3-1F8837DDE71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6" name="Arc 1985">
              <a:extLst>
                <a:ext uri="{FF2B5EF4-FFF2-40B4-BE49-F238E27FC236}">
                  <a16:creationId xmlns:a16="http://schemas.microsoft.com/office/drawing/2014/main" id="{4C35D6B8-3332-48FC-8190-D82AC06710C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7" name="Arc 1986">
              <a:extLst>
                <a:ext uri="{FF2B5EF4-FFF2-40B4-BE49-F238E27FC236}">
                  <a16:creationId xmlns:a16="http://schemas.microsoft.com/office/drawing/2014/main" id="{D19B1112-7F27-4006-B37F-B2C368CB08E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88" name="Group 1987">
              <a:extLst>
                <a:ext uri="{FF2B5EF4-FFF2-40B4-BE49-F238E27FC236}">
                  <a16:creationId xmlns:a16="http://schemas.microsoft.com/office/drawing/2014/main" id="{3DC1ABF3-D9A0-496B-957A-A8C63D50BF0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997" name="Straight Connector 1996">
                <a:extLst>
                  <a:ext uri="{FF2B5EF4-FFF2-40B4-BE49-F238E27FC236}">
                    <a16:creationId xmlns:a16="http://schemas.microsoft.com/office/drawing/2014/main" id="{82097793-3A43-4667-AF91-A5C2794EF0A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98" name="Straight Connector 1997">
                <a:extLst>
                  <a:ext uri="{FF2B5EF4-FFF2-40B4-BE49-F238E27FC236}">
                    <a16:creationId xmlns:a16="http://schemas.microsoft.com/office/drawing/2014/main" id="{405E8AB9-0FBE-47F9-BEAB-A62252E2889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99" name="Straight Connector 1998">
                <a:extLst>
                  <a:ext uri="{FF2B5EF4-FFF2-40B4-BE49-F238E27FC236}">
                    <a16:creationId xmlns:a16="http://schemas.microsoft.com/office/drawing/2014/main" id="{4D6BA80B-74F2-4364-AC9C-25B1CBC5E1F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989" name="Arc 1988">
              <a:extLst>
                <a:ext uri="{FF2B5EF4-FFF2-40B4-BE49-F238E27FC236}">
                  <a16:creationId xmlns:a16="http://schemas.microsoft.com/office/drawing/2014/main" id="{854CE9BD-EE3F-458F-8A34-DA96A5CA27F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0" name="Arc 1989">
              <a:extLst>
                <a:ext uri="{FF2B5EF4-FFF2-40B4-BE49-F238E27FC236}">
                  <a16:creationId xmlns:a16="http://schemas.microsoft.com/office/drawing/2014/main" id="{13391BA3-6DA2-4497-9299-3C1A64BC56C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91" name="Arc 1990">
              <a:extLst>
                <a:ext uri="{FF2B5EF4-FFF2-40B4-BE49-F238E27FC236}">
                  <a16:creationId xmlns:a16="http://schemas.microsoft.com/office/drawing/2014/main" id="{DDDA5E2A-B418-4FE9-BA72-7790A7307AF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992" name="Straight Connector 1991">
              <a:extLst>
                <a:ext uri="{FF2B5EF4-FFF2-40B4-BE49-F238E27FC236}">
                  <a16:creationId xmlns:a16="http://schemas.microsoft.com/office/drawing/2014/main" id="{D0793D42-402A-4583-A97E-C3B9C141B94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93" name="Arc 1992">
              <a:extLst>
                <a:ext uri="{FF2B5EF4-FFF2-40B4-BE49-F238E27FC236}">
                  <a16:creationId xmlns:a16="http://schemas.microsoft.com/office/drawing/2014/main" id="{DEF5C171-AD7E-4C6A-AE49-1A3983060A81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994" name="Straight Connector 1993">
              <a:extLst>
                <a:ext uri="{FF2B5EF4-FFF2-40B4-BE49-F238E27FC236}">
                  <a16:creationId xmlns:a16="http://schemas.microsoft.com/office/drawing/2014/main" id="{7B88BFDF-6CCB-4250-A845-40F6E0DA9AD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5" name="Straight Connector 1994">
              <a:extLst>
                <a:ext uri="{FF2B5EF4-FFF2-40B4-BE49-F238E27FC236}">
                  <a16:creationId xmlns:a16="http://schemas.microsoft.com/office/drawing/2014/main" id="{B785BB4D-D8BA-4542-B576-A251346363E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96" name="Arc 1995">
              <a:extLst>
                <a:ext uri="{FF2B5EF4-FFF2-40B4-BE49-F238E27FC236}">
                  <a16:creationId xmlns:a16="http://schemas.microsoft.com/office/drawing/2014/main" id="{B02DBB08-8C26-49D3-85EF-99C7E96C8CE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00" name="Group 1999">
            <a:extLst>
              <a:ext uri="{FF2B5EF4-FFF2-40B4-BE49-F238E27FC236}">
                <a16:creationId xmlns:a16="http://schemas.microsoft.com/office/drawing/2014/main" id="{55B95F2F-A512-40F1-9DE1-B4B62A138234}"/>
              </a:ext>
            </a:extLst>
          </p:cNvPr>
          <p:cNvGrpSpPr/>
          <p:nvPr/>
        </p:nvGrpSpPr>
        <p:grpSpPr>
          <a:xfrm>
            <a:off x="-99529" y="4570964"/>
            <a:ext cx="538068" cy="503852"/>
            <a:chOff x="3455435" y="-1017023"/>
            <a:chExt cx="8222756" cy="7868191"/>
          </a:xfrm>
        </p:grpSpPr>
        <p:sp>
          <p:nvSpPr>
            <p:cNvPr id="2001" name="Arc 2000">
              <a:extLst>
                <a:ext uri="{FF2B5EF4-FFF2-40B4-BE49-F238E27FC236}">
                  <a16:creationId xmlns:a16="http://schemas.microsoft.com/office/drawing/2014/main" id="{9FD8DEA1-CCF1-4C2A-BAD5-F1904EF3FCE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2" name="Arc 2001">
              <a:extLst>
                <a:ext uri="{FF2B5EF4-FFF2-40B4-BE49-F238E27FC236}">
                  <a16:creationId xmlns:a16="http://schemas.microsoft.com/office/drawing/2014/main" id="{821701A4-C414-48AC-BD7A-B6C691D3422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3" name="Arc 2002">
              <a:extLst>
                <a:ext uri="{FF2B5EF4-FFF2-40B4-BE49-F238E27FC236}">
                  <a16:creationId xmlns:a16="http://schemas.microsoft.com/office/drawing/2014/main" id="{6FC7DFD2-EFC3-471D-A778-DF36C90819C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4" name="Arc 2003">
              <a:extLst>
                <a:ext uri="{FF2B5EF4-FFF2-40B4-BE49-F238E27FC236}">
                  <a16:creationId xmlns:a16="http://schemas.microsoft.com/office/drawing/2014/main" id="{994F0F1C-94E0-402A-870D-915410835D5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05" name="Group 2004">
              <a:extLst>
                <a:ext uri="{FF2B5EF4-FFF2-40B4-BE49-F238E27FC236}">
                  <a16:creationId xmlns:a16="http://schemas.microsoft.com/office/drawing/2014/main" id="{78D195E8-CB9D-421F-8018-31F3ECF9525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014" name="Straight Connector 2013">
                <a:extLst>
                  <a:ext uri="{FF2B5EF4-FFF2-40B4-BE49-F238E27FC236}">
                    <a16:creationId xmlns:a16="http://schemas.microsoft.com/office/drawing/2014/main" id="{141213F4-A1D0-42DB-825C-AD7E1DE6343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15" name="Straight Connector 2014">
                <a:extLst>
                  <a:ext uri="{FF2B5EF4-FFF2-40B4-BE49-F238E27FC236}">
                    <a16:creationId xmlns:a16="http://schemas.microsoft.com/office/drawing/2014/main" id="{F82444BE-F9D0-4C4A-8F58-85155FA6411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16" name="Straight Connector 2015">
                <a:extLst>
                  <a:ext uri="{FF2B5EF4-FFF2-40B4-BE49-F238E27FC236}">
                    <a16:creationId xmlns:a16="http://schemas.microsoft.com/office/drawing/2014/main" id="{E6E8B79E-E12C-4E94-9379-A64CCD34A1A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06" name="Arc 2005">
              <a:extLst>
                <a:ext uri="{FF2B5EF4-FFF2-40B4-BE49-F238E27FC236}">
                  <a16:creationId xmlns:a16="http://schemas.microsoft.com/office/drawing/2014/main" id="{E49BC379-D1AD-400C-B5A4-113CFE574EE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7" name="Arc 2006">
              <a:extLst>
                <a:ext uri="{FF2B5EF4-FFF2-40B4-BE49-F238E27FC236}">
                  <a16:creationId xmlns:a16="http://schemas.microsoft.com/office/drawing/2014/main" id="{6C695F9D-3A94-4B89-B50C-57C1F8DD25D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08" name="Arc 2007">
              <a:extLst>
                <a:ext uri="{FF2B5EF4-FFF2-40B4-BE49-F238E27FC236}">
                  <a16:creationId xmlns:a16="http://schemas.microsoft.com/office/drawing/2014/main" id="{D349D553-BF59-4561-8536-E5B28254596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009" name="Straight Connector 2008">
              <a:extLst>
                <a:ext uri="{FF2B5EF4-FFF2-40B4-BE49-F238E27FC236}">
                  <a16:creationId xmlns:a16="http://schemas.microsoft.com/office/drawing/2014/main" id="{FCC3168D-49FE-41FE-8102-9C53102DD07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10" name="Arc 2009">
              <a:extLst>
                <a:ext uri="{FF2B5EF4-FFF2-40B4-BE49-F238E27FC236}">
                  <a16:creationId xmlns:a16="http://schemas.microsoft.com/office/drawing/2014/main" id="{88FC38C3-565C-4BC7-A26C-F2B120D0587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11" name="Straight Connector 2010">
              <a:extLst>
                <a:ext uri="{FF2B5EF4-FFF2-40B4-BE49-F238E27FC236}">
                  <a16:creationId xmlns:a16="http://schemas.microsoft.com/office/drawing/2014/main" id="{1DF64301-C1D3-4900-BF07-97ABAC9289D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12" name="Straight Connector 2011">
              <a:extLst>
                <a:ext uri="{FF2B5EF4-FFF2-40B4-BE49-F238E27FC236}">
                  <a16:creationId xmlns:a16="http://schemas.microsoft.com/office/drawing/2014/main" id="{4F6D7D55-6EE3-434D-8E43-10156DF5821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13" name="Arc 2012">
              <a:extLst>
                <a:ext uri="{FF2B5EF4-FFF2-40B4-BE49-F238E27FC236}">
                  <a16:creationId xmlns:a16="http://schemas.microsoft.com/office/drawing/2014/main" id="{CE72041D-D6DF-49F8-9234-CA6CA90F27E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17" name="Group 2016">
            <a:extLst>
              <a:ext uri="{FF2B5EF4-FFF2-40B4-BE49-F238E27FC236}">
                <a16:creationId xmlns:a16="http://schemas.microsoft.com/office/drawing/2014/main" id="{422BB10A-C58B-46C7-A5C7-C3B00B56C41D}"/>
              </a:ext>
            </a:extLst>
          </p:cNvPr>
          <p:cNvGrpSpPr/>
          <p:nvPr/>
        </p:nvGrpSpPr>
        <p:grpSpPr>
          <a:xfrm>
            <a:off x="-114822" y="4926564"/>
            <a:ext cx="538068" cy="503852"/>
            <a:chOff x="3455435" y="-1017023"/>
            <a:chExt cx="8222756" cy="7868191"/>
          </a:xfrm>
        </p:grpSpPr>
        <p:sp>
          <p:nvSpPr>
            <p:cNvPr id="2018" name="Arc 2017">
              <a:extLst>
                <a:ext uri="{FF2B5EF4-FFF2-40B4-BE49-F238E27FC236}">
                  <a16:creationId xmlns:a16="http://schemas.microsoft.com/office/drawing/2014/main" id="{0CD88759-DC2A-444A-8549-DE3A2FD6D82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9" name="Arc 2018">
              <a:extLst>
                <a:ext uri="{FF2B5EF4-FFF2-40B4-BE49-F238E27FC236}">
                  <a16:creationId xmlns:a16="http://schemas.microsoft.com/office/drawing/2014/main" id="{3161BF6D-569F-4162-86CB-4F26CD0E05C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0" name="Arc 2019">
              <a:extLst>
                <a:ext uri="{FF2B5EF4-FFF2-40B4-BE49-F238E27FC236}">
                  <a16:creationId xmlns:a16="http://schemas.microsoft.com/office/drawing/2014/main" id="{8C872FBA-75D4-4502-A0CC-6E42E2014F6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1" name="Arc 2020">
              <a:extLst>
                <a:ext uri="{FF2B5EF4-FFF2-40B4-BE49-F238E27FC236}">
                  <a16:creationId xmlns:a16="http://schemas.microsoft.com/office/drawing/2014/main" id="{AA2734D9-82A8-40AA-8C87-41BE733F28C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22" name="Group 2021">
              <a:extLst>
                <a:ext uri="{FF2B5EF4-FFF2-40B4-BE49-F238E27FC236}">
                  <a16:creationId xmlns:a16="http://schemas.microsoft.com/office/drawing/2014/main" id="{BE512050-26AA-470E-B37C-ADFCFBA5F11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031" name="Straight Connector 2030">
                <a:extLst>
                  <a:ext uri="{FF2B5EF4-FFF2-40B4-BE49-F238E27FC236}">
                    <a16:creationId xmlns:a16="http://schemas.microsoft.com/office/drawing/2014/main" id="{7F17740D-32A1-4E9E-B6CA-0487986A834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32" name="Straight Connector 2031">
                <a:extLst>
                  <a:ext uri="{FF2B5EF4-FFF2-40B4-BE49-F238E27FC236}">
                    <a16:creationId xmlns:a16="http://schemas.microsoft.com/office/drawing/2014/main" id="{75140DB3-34C6-49AB-A81C-F37B36A36F3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33" name="Straight Connector 2032">
                <a:extLst>
                  <a:ext uri="{FF2B5EF4-FFF2-40B4-BE49-F238E27FC236}">
                    <a16:creationId xmlns:a16="http://schemas.microsoft.com/office/drawing/2014/main" id="{4082D6B2-A0DE-43B7-AABB-8F137DAAD63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23" name="Arc 2022">
              <a:extLst>
                <a:ext uri="{FF2B5EF4-FFF2-40B4-BE49-F238E27FC236}">
                  <a16:creationId xmlns:a16="http://schemas.microsoft.com/office/drawing/2014/main" id="{22AE09DB-D55A-42CD-891D-CDE57C7F372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4" name="Arc 2023">
              <a:extLst>
                <a:ext uri="{FF2B5EF4-FFF2-40B4-BE49-F238E27FC236}">
                  <a16:creationId xmlns:a16="http://schemas.microsoft.com/office/drawing/2014/main" id="{FBD1F5FE-0DF7-46BD-9CA6-4BBC71AE75A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25" name="Arc 2024">
              <a:extLst>
                <a:ext uri="{FF2B5EF4-FFF2-40B4-BE49-F238E27FC236}">
                  <a16:creationId xmlns:a16="http://schemas.microsoft.com/office/drawing/2014/main" id="{4793ABA0-95B9-459F-AE7D-6CFA5FB64F6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026" name="Straight Connector 2025">
              <a:extLst>
                <a:ext uri="{FF2B5EF4-FFF2-40B4-BE49-F238E27FC236}">
                  <a16:creationId xmlns:a16="http://schemas.microsoft.com/office/drawing/2014/main" id="{95429E2D-C006-4233-87E6-E611AE719B0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27" name="Arc 2026">
              <a:extLst>
                <a:ext uri="{FF2B5EF4-FFF2-40B4-BE49-F238E27FC236}">
                  <a16:creationId xmlns:a16="http://schemas.microsoft.com/office/drawing/2014/main" id="{8FB13BF7-4375-4ED0-B108-C9BC0336A33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28" name="Straight Connector 2027">
              <a:extLst>
                <a:ext uri="{FF2B5EF4-FFF2-40B4-BE49-F238E27FC236}">
                  <a16:creationId xmlns:a16="http://schemas.microsoft.com/office/drawing/2014/main" id="{18284641-8190-433B-838A-4216126D49A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29" name="Straight Connector 2028">
              <a:extLst>
                <a:ext uri="{FF2B5EF4-FFF2-40B4-BE49-F238E27FC236}">
                  <a16:creationId xmlns:a16="http://schemas.microsoft.com/office/drawing/2014/main" id="{5CB5A76E-1D11-4A5D-A39D-D19E2A84F3B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30" name="Arc 2029">
              <a:extLst>
                <a:ext uri="{FF2B5EF4-FFF2-40B4-BE49-F238E27FC236}">
                  <a16:creationId xmlns:a16="http://schemas.microsoft.com/office/drawing/2014/main" id="{0C608C82-0964-462B-BAFD-C4A346C481A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34" name="Group 2033">
            <a:extLst>
              <a:ext uri="{FF2B5EF4-FFF2-40B4-BE49-F238E27FC236}">
                <a16:creationId xmlns:a16="http://schemas.microsoft.com/office/drawing/2014/main" id="{0E949DE4-20D8-4683-B4B2-4EB27D1555A3}"/>
              </a:ext>
            </a:extLst>
          </p:cNvPr>
          <p:cNvGrpSpPr/>
          <p:nvPr/>
        </p:nvGrpSpPr>
        <p:grpSpPr>
          <a:xfrm>
            <a:off x="-116375" y="5282164"/>
            <a:ext cx="538068" cy="503852"/>
            <a:chOff x="3455435" y="-1017023"/>
            <a:chExt cx="8222756" cy="7868191"/>
          </a:xfrm>
        </p:grpSpPr>
        <p:sp>
          <p:nvSpPr>
            <p:cNvPr id="2035" name="Arc 2034">
              <a:extLst>
                <a:ext uri="{FF2B5EF4-FFF2-40B4-BE49-F238E27FC236}">
                  <a16:creationId xmlns:a16="http://schemas.microsoft.com/office/drawing/2014/main" id="{46008A43-696A-4D68-BF9A-55FBBDB72D2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6" name="Arc 2035">
              <a:extLst>
                <a:ext uri="{FF2B5EF4-FFF2-40B4-BE49-F238E27FC236}">
                  <a16:creationId xmlns:a16="http://schemas.microsoft.com/office/drawing/2014/main" id="{2C1A0B60-7EF9-4CD5-9C66-A13A3180B02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7" name="Arc 2036">
              <a:extLst>
                <a:ext uri="{FF2B5EF4-FFF2-40B4-BE49-F238E27FC236}">
                  <a16:creationId xmlns:a16="http://schemas.microsoft.com/office/drawing/2014/main" id="{B86DEABE-8FED-4439-8658-FBBAFA06E34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8" name="Arc 2037">
              <a:extLst>
                <a:ext uri="{FF2B5EF4-FFF2-40B4-BE49-F238E27FC236}">
                  <a16:creationId xmlns:a16="http://schemas.microsoft.com/office/drawing/2014/main" id="{1EF93350-AB9B-4575-8A4E-2E2129F3906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39" name="Group 2038">
              <a:extLst>
                <a:ext uri="{FF2B5EF4-FFF2-40B4-BE49-F238E27FC236}">
                  <a16:creationId xmlns:a16="http://schemas.microsoft.com/office/drawing/2014/main" id="{AFB91A8F-2F68-43AE-A4C0-00C5F61FA59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048" name="Straight Connector 2047">
                <a:extLst>
                  <a:ext uri="{FF2B5EF4-FFF2-40B4-BE49-F238E27FC236}">
                    <a16:creationId xmlns:a16="http://schemas.microsoft.com/office/drawing/2014/main" id="{DBDCBF0B-87D8-4BEF-ABFD-F27DFED36B6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49" name="Straight Connector 2048">
                <a:extLst>
                  <a:ext uri="{FF2B5EF4-FFF2-40B4-BE49-F238E27FC236}">
                    <a16:creationId xmlns:a16="http://schemas.microsoft.com/office/drawing/2014/main" id="{958A878A-FA15-4D28-9B58-B53667E43AF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50" name="Straight Connector 2049">
                <a:extLst>
                  <a:ext uri="{FF2B5EF4-FFF2-40B4-BE49-F238E27FC236}">
                    <a16:creationId xmlns:a16="http://schemas.microsoft.com/office/drawing/2014/main" id="{6AF6C64B-898D-4091-A154-32711DE3BA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40" name="Arc 2039">
              <a:extLst>
                <a:ext uri="{FF2B5EF4-FFF2-40B4-BE49-F238E27FC236}">
                  <a16:creationId xmlns:a16="http://schemas.microsoft.com/office/drawing/2014/main" id="{FA94549A-1DE1-4A90-8395-CDD9BD89F98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1" name="Arc 2040">
              <a:extLst>
                <a:ext uri="{FF2B5EF4-FFF2-40B4-BE49-F238E27FC236}">
                  <a16:creationId xmlns:a16="http://schemas.microsoft.com/office/drawing/2014/main" id="{732E5C65-D4AA-40E8-9639-4A2425D0C16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42" name="Arc 2041">
              <a:extLst>
                <a:ext uri="{FF2B5EF4-FFF2-40B4-BE49-F238E27FC236}">
                  <a16:creationId xmlns:a16="http://schemas.microsoft.com/office/drawing/2014/main" id="{07441736-A3C1-4778-8B3E-707623631E1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043" name="Straight Connector 2042">
              <a:extLst>
                <a:ext uri="{FF2B5EF4-FFF2-40B4-BE49-F238E27FC236}">
                  <a16:creationId xmlns:a16="http://schemas.microsoft.com/office/drawing/2014/main" id="{3F10F9EA-F05B-4E37-8300-83C80B09D48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44" name="Arc 2043">
              <a:extLst>
                <a:ext uri="{FF2B5EF4-FFF2-40B4-BE49-F238E27FC236}">
                  <a16:creationId xmlns:a16="http://schemas.microsoft.com/office/drawing/2014/main" id="{E8C3EAE2-7CD2-4C81-B4F9-BFBB3DBF266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45" name="Straight Connector 2044">
              <a:extLst>
                <a:ext uri="{FF2B5EF4-FFF2-40B4-BE49-F238E27FC236}">
                  <a16:creationId xmlns:a16="http://schemas.microsoft.com/office/drawing/2014/main" id="{D5B6DE61-7F71-4382-9573-A9237DC5645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46" name="Straight Connector 2045">
              <a:extLst>
                <a:ext uri="{FF2B5EF4-FFF2-40B4-BE49-F238E27FC236}">
                  <a16:creationId xmlns:a16="http://schemas.microsoft.com/office/drawing/2014/main" id="{009B3F61-B778-4D91-BD80-C06F51986AE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47" name="Arc 2046">
              <a:extLst>
                <a:ext uri="{FF2B5EF4-FFF2-40B4-BE49-F238E27FC236}">
                  <a16:creationId xmlns:a16="http://schemas.microsoft.com/office/drawing/2014/main" id="{211B2E10-AB78-4B0E-A5A0-4D15EC5F95A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51" name="Group 2050">
            <a:extLst>
              <a:ext uri="{FF2B5EF4-FFF2-40B4-BE49-F238E27FC236}">
                <a16:creationId xmlns:a16="http://schemas.microsoft.com/office/drawing/2014/main" id="{BDC74B03-78B3-4DDD-8F3F-3D9CA28B74E3}"/>
              </a:ext>
            </a:extLst>
          </p:cNvPr>
          <p:cNvGrpSpPr/>
          <p:nvPr/>
        </p:nvGrpSpPr>
        <p:grpSpPr>
          <a:xfrm>
            <a:off x="-86829" y="5650464"/>
            <a:ext cx="538068" cy="503852"/>
            <a:chOff x="3455435" y="-1017023"/>
            <a:chExt cx="8222756" cy="7868191"/>
          </a:xfrm>
        </p:grpSpPr>
        <p:sp>
          <p:nvSpPr>
            <p:cNvPr id="2052" name="Arc 2051">
              <a:extLst>
                <a:ext uri="{FF2B5EF4-FFF2-40B4-BE49-F238E27FC236}">
                  <a16:creationId xmlns:a16="http://schemas.microsoft.com/office/drawing/2014/main" id="{6CEF586C-5686-40D3-8FF8-90B1BCA8D50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3" name="Arc 2052">
              <a:extLst>
                <a:ext uri="{FF2B5EF4-FFF2-40B4-BE49-F238E27FC236}">
                  <a16:creationId xmlns:a16="http://schemas.microsoft.com/office/drawing/2014/main" id="{48CB5FF6-6D70-46FC-9536-EF084D3A80F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4" name="Arc 2053">
              <a:extLst>
                <a:ext uri="{FF2B5EF4-FFF2-40B4-BE49-F238E27FC236}">
                  <a16:creationId xmlns:a16="http://schemas.microsoft.com/office/drawing/2014/main" id="{B7C6DA2A-A5B5-44E5-9025-1BFFFCD11A6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5" name="Arc 2054">
              <a:extLst>
                <a:ext uri="{FF2B5EF4-FFF2-40B4-BE49-F238E27FC236}">
                  <a16:creationId xmlns:a16="http://schemas.microsoft.com/office/drawing/2014/main" id="{836F984A-3989-478B-8E44-E54436C8EB0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56" name="Group 2055">
              <a:extLst>
                <a:ext uri="{FF2B5EF4-FFF2-40B4-BE49-F238E27FC236}">
                  <a16:creationId xmlns:a16="http://schemas.microsoft.com/office/drawing/2014/main" id="{BBEA7959-B059-41C0-B897-75976148512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065" name="Straight Connector 2064">
                <a:extLst>
                  <a:ext uri="{FF2B5EF4-FFF2-40B4-BE49-F238E27FC236}">
                    <a16:creationId xmlns:a16="http://schemas.microsoft.com/office/drawing/2014/main" id="{7188A77B-D7D1-4A38-BAE8-612F227A93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66" name="Straight Connector 2065">
                <a:extLst>
                  <a:ext uri="{FF2B5EF4-FFF2-40B4-BE49-F238E27FC236}">
                    <a16:creationId xmlns:a16="http://schemas.microsoft.com/office/drawing/2014/main" id="{FE522742-3AD5-472A-98CA-80BCB73E389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67" name="Straight Connector 2066">
                <a:extLst>
                  <a:ext uri="{FF2B5EF4-FFF2-40B4-BE49-F238E27FC236}">
                    <a16:creationId xmlns:a16="http://schemas.microsoft.com/office/drawing/2014/main" id="{90FA00FB-0F21-4BFA-A1D7-9A665B57DBB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57" name="Arc 2056">
              <a:extLst>
                <a:ext uri="{FF2B5EF4-FFF2-40B4-BE49-F238E27FC236}">
                  <a16:creationId xmlns:a16="http://schemas.microsoft.com/office/drawing/2014/main" id="{0C362009-2CD5-4C26-83F1-AEE85127D28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8" name="Arc 2057">
              <a:extLst>
                <a:ext uri="{FF2B5EF4-FFF2-40B4-BE49-F238E27FC236}">
                  <a16:creationId xmlns:a16="http://schemas.microsoft.com/office/drawing/2014/main" id="{6F4FC162-C5C3-4BE7-B5AD-4CFCAD5C0F8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59" name="Arc 2058">
              <a:extLst>
                <a:ext uri="{FF2B5EF4-FFF2-40B4-BE49-F238E27FC236}">
                  <a16:creationId xmlns:a16="http://schemas.microsoft.com/office/drawing/2014/main" id="{5004E9E5-4B35-4E2C-84F3-7EEB105B9D8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060" name="Straight Connector 2059">
              <a:extLst>
                <a:ext uri="{FF2B5EF4-FFF2-40B4-BE49-F238E27FC236}">
                  <a16:creationId xmlns:a16="http://schemas.microsoft.com/office/drawing/2014/main" id="{CFA91102-B5DB-4BAE-AFB3-6930D56D0D3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61" name="Arc 2060">
              <a:extLst>
                <a:ext uri="{FF2B5EF4-FFF2-40B4-BE49-F238E27FC236}">
                  <a16:creationId xmlns:a16="http://schemas.microsoft.com/office/drawing/2014/main" id="{D4700C10-8B34-4053-A739-007B5240011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62" name="Straight Connector 2061">
              <a:extLst>
                <a:ext uri="{FF2B5EF4-FFF2-40B4-BE49-F238E27FC236}">
                  <a16:creationId xmlns:a16="http://schemas.microsoft.com/office/drawing/2014/main" id="{C751372E-E664-4F1F-B917-9E4F5E5A858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63" name="Straight Connector 2062">
              <a:extLst>
                <a:ext uri="{FF2B5EF4-FFF2-40B4-BE49-F238E27FC236}">
                  <a16:creationId xmlns:a16="http://schemas.microsoft.com/office/drawing/2014/main" id="{F2753DF1-FA41-48AB-A1AA-6C5DFA8A2B7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64" name="Arc 2063">
              <a:extLst>
                <a:ext uri="{FF2B5EF4-FFF2-40B4-BE49-F238E27FC236}">
                  <a16:creationId xmlns:a16="http://schemas.microsoft.com/office/drawing/2014/main" id="{3D600E7B-7464-4DA5-BDD4-62225AB68C0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68" name="Group 2067">
            <a:extLst>
              <a:ext uri="{FF2B5EF4-FFF2-40B4-BE49-F238E27FC236}">
                <a16:creationId xmlns:a16="http://schemas.microsoft.com/office/drawing/2014/main" id="{94CE6353-D7A8-40AE-B88D-144F02249DF5}"/>
              </a:ext>
            </a:extLst>
          </p:cNvPr>
          <p:cNvGrpSpPr/>
          <p:nvPr/>
        </p:nvGrpSpPr>
        <p:grpSpPr>
          <a:xfrm>
            <a:off x="-105491" y="6006064"/>
            <a:ext cx="538068" cy="503852"/>
            <a:chOff x="3455435" y="-1017023"/>
            <a:chExt cx="8222756" cy="7868191"/>
          </a:xfrm>
        </p:grpSpPr>
        <p:sp>
          <p:nvSpPr>
            <p:cNvPr id="2069" name="Arc 2068">
              <a:extLst>
                <a:ext uri="{FF2B5EF4-FFF2-40B4-BE49-F238E27FC236}">
                  <a16:creationId xmlns:a16="http://schemas.microsoft.com/office/drawing/2014/main" id="{42BE4962-F83D-4095-AB19-A03DBA4CCC4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0" name="Arc 2069">
              <a:extLst>
                <a:ext uri="{FF2B5EF4-FFF2-40B4-BE49-F238E27FC236}">
                  <a16:creationId xmlns:a16="http://schemas.microsoft.com/office/drawing/2014/main" id="{DF16D353-7C30-485E-BCB4-D911C59D4DE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1" name="Arc 2070">
              <a:extLst>
                <a:ext uri="{FF2B5EF4-FFF2-40B4-BE49-F238E27FC236}">
                  <a16:creationId xmlns:a16="http://schemas.microsoft.com/office/drawing/2014/main" id="{C134DCC3-112F-4528-BF1C-5AE537E77C5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2" name="Arc 2071">
              <a:extLst>
                <a:ext uri="{FF2B5EF4-FFF2-40B4-BE49-F238E27FC236}">
                  <a16:creationId xmlns:a16="http://schemas.microsoft.com/office/drawing/2014/main" id="{E2EDD548-6604-4320-A8E5-129F55B36F6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73" name="Group 2072">
              <a:extLst>
                <a:ext uri="{FF2B5EF4-FFF2-40B4-BE49-F238E27FC236}">
                  <a16:creationId xmlns:a16="http://schemas.microsoft.com/office/drawing/2014/main" id="{95C5ED9F-4F31-437A-9150-BE80DF9A323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082" name="Straight Connector 2081">
                <a:extLst>
                  <a:ext uri="{FF2B5EF4-FFF2-40B4-BE49-F238E27FC236}">
                    <a16:creationId xmlns:a16="http://schemas.microsoft.com/office/drawing/2014/main" id="{9CA2D172-F974-4EAE-A5E5-B6D365F0399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83" name="Straight Connector 2082">
                <a:extLst>
                  <a:ext uri="{FF2B5EF4-FFF2-40B4-BE49-F238E27FC236}">
                    <a16:creationId xmlns:a16="http://schemas.microsoft.com/office/drawing/2014/main" id="{9B11512A-FDFE-415E-892F-25D898D5765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84" name="Straight Connector 2083">
                <a:extLst>
                  <a:ext uri="{FF2B5EF4-FFF2-40B4-BE49-F238E27FC236}">
                    <a16:creationId xmlns:a16="http://schemas.microsoft.com/office/drawing/2014/main" id="{4E8F9478-2783-4131-A943-A3E1F484561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74" name="Arc 2073">
              <a:extLst>
                <a:ext uri="{FF2B5EF4-FFF2-40B4-BE49-F238E27FC236}">
                  <a16:creationId xmlns:a16="http://schemas.microsoft.com/office/drawing/2014/main" id="{A5D5B689-923D-4B95-A089-F37B42B856C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5" name="Arc 2074">
              <a:extLst>
                <a:ext uri="{FF2B5EF4-FFF2-40B4-BE49-F238E27FC236}">
                  <a16:creationId xmlns:a16="http://schemas.microsoft.com/office/drawing/2014/main" id="{05261A02-984F-4529-AC95-966CEC84C40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76" name="Arc 2075">
              <a:extLst>
                <a:ext uri="{FF2B5EF4-FFF2-40B4-BE49-F238E27FC236}">
                  <a16:creationId xmlns:a16="http://schemas.microsoft.com/office/drawing/2014/main" id="{778080AE-EED2-48A1-B0C0-C723B2CF41B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077" name="Straight Connector 2076">
              <a:extLst>
                <a:ext uri="{FF2B5EF4-FFF2-40B4-BE49-F238E27FC236}">
                  <a16:creationId xmlns:a16="http://schemas.microsoft.com/office/drawing/2014/main" id="{EB6787BA-3B29-4556-8EEF-B97E2DBAC8A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78" name="Arc 2077">
              <a:extLst>
                <a:ext uri="{FF2B5EF4-FFF2-40B4-BE49-F238E27FC236}">
                  <a16:creationId xmlns:a16="http://schemas.microsoft.com/office/drawing/2014/main" id="{F025C6B0-D7D5-4B27-9491-728D06B5342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79" name="Straight Connector 2078">
              <a:extLst>
                <a:ext uri="{FF2B5EF4-FFF2-40B4-BE49-F238E27FC236}">
                  <a16:creationId xmlns:a16="http://schemas.microsoft.com/office/drawing/2014/main" id="{530BE3C5-CAF3-4D55-BEF8-C3C45B06E30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80" name="Straight Connector 2079">
              <a:extLst>
                <a:ext uri="{FF2B5EF4-FFF2-40B4-BE49-F238E27FC236}">
                  <a16:creationId xmlns:a16="http://schemas.microsoft.com/office/drawing/2014/main" id="{BFBBB71A-5ECD-45D2-BF31-15F8EBA0C9B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81" name="Arc 2080">
              <a:extLst>
                <a:ext uri="{FF2B5EF4-FFF2-40B4-BE49-F238E27FC236}">
                  <a16:creationId xmlns:a16="http://schemas.microsoft.com/office/drawing/2014/main" id="{5293F005-BB1D-47CB-9C01-ED2C53BF462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85" name="Group 2084">
            <a:extLst>
              <a:ext uri="{FF2B5EF4-FFF2-40B4-BE49-F238E27FC236}">
                <a16:creationId xmlns:a16="http://schemas.microsoft.com/office/drawing/2014/main" id="{9B023515-9400-4050-AEB6-A0473B4D4B8F}"/>
              </a:ext>
            </a:extLst>
          </p:cNvPr>
          <p:cNvGrpSpPr/>
          <p:nvPr/>
        </p:nvGrpSpPr>
        <p:grpSpPr>
          <a:xfrm>
            <a:off x="11686071" y="252964"/>
            <a:ext cx="538068" cy="503852"/>
            <a:chOff x="3455435" y="-1017023"/>
            <a:chExt cx="8222756" cy="7868191"/>
          </a:xfrm>
        </p:grpSpPr>
        <p:sp>
          <p:nvSpPr>
            <p:cNvPr id="2086" name="Arc 2085">
              <a:extLst>
                <a:ext uri="{FF2B5EF4-FFF2-40B4-BE49-F238E27FC236}">
                  <a16:creationId xmlns:a16="http://schemas.microsoft.com/office/drawing/2014/main" id="{F4010A7F-F9BA-4814-9B99-E7D21DF2CC8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7" name="Arc 2086">
              <a:extLst>
                <a:ext uri="{FF2B5EF4-FFF2-40B4-BE49-F238E27FC236}">
                  <a16:creationId xmlns:a16="http://schemas.microsoft.com/office/drawing/2014/main" id="{B7528BD7-1EAB-4DDA-863E-20A22C1EC93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8" name="Arc 2087">
              <a:extLst>
                <a:ext uri="{FF2B5EF4-FFF2-40B4-BE49-F238E27FC236}">
                  <a16:creationId xmlns:a16="http://schemas.microsoft.com/office/drawing/2014/main" id="{A0D30BDD-C1BE-4604-BDEA-D599CF51575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9" name="Arc 2088">
              <a:extLst>
                <a:ext uri="{FF2B5EF4-FFF2-40B4-BE49-F238E27FC236}">
                  <a16:creationId xmlns:a16="http://schemas.microsoft.com/office/drawing/2014/main" id="{25D47118-91AB-415C-997C-8263280ED08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90" name="Group 2089">
              <a:extLst>
                <a:ext uri="{FF2B5EF4-FFF2-40B4-BE49-F238E27FC236}">
                  <a16:creationId xmlns:a16="http://schemas.microsoft.com/office/drawing/2014/main" id="{3419DCBF-6EDB-4D82-8D32-3FC3EEF1F40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099" name="Straight Connector 2098">
                <a:extLst>
                  <a:ext uri="{FF2B5EF4-FFF2-40B4-BE49-F238E27FC236}">
                    <a16:creationId xmlns:a16="http://schemas.microsoft.com/office/drawing/2014/main" id="{5EA5C364-9C04-4868-956D-3BB8BED78A5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00" name="Straight Connector 2099">
                <a:extLst>
                  <a:ext uri="{FF2B5EF4-FFF2-40B4-BE49-F238E27FC236}">
                    <a16:creationId xmlns:a16="http://schemas.microsoft.com/office/drawing/2014/main" id="{5709EA8C-3972-47C4-8A34-133BCCB2DEB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01" name="Straight Connector 2100">
                <a:extLst>
                  <a:ext uri="{FF2B5EF4-FFF2-40B4-BE49-F238E27FC236}">
                    <a16:creationId xmlns:a16="http://schemas.microsoft.com/office/drawing/2014/main" id="{8166A33F-E693-45BF-BE52-DFFE1FC381F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91" name="Arc 2090">
              <a:extLst>
                <a:ext uri="{FF2B5EF4-FFF2-40B4-BE49-F238E27FC236}">
                  <a16:creationId xmlns:a16="http://schemas.microsoft.com/office/drawing/2014/main" id="{D033DFF9-3E2B-416F-9A22-EBD487BFE5C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2" name="Arc 2091">
              <a:extLst>
                <a:ext uri="{FF2B5EF4-FFF2-40B4-BE49-F238E27FC236}">
                  <a16:creationId xmlns:a16="http://schemas.microsoft.com/office/drawing/2014/main" id="{58664E34-9A71-4BFC-A00C-789F6974629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93" name="Arc 2092">
              <a:extLst>
                <a:ext uri="{FF2B5EF4-FFF2-40B4-BE49-F238E27FC236}">
                  <a16:creationId xmlns:a16="http://schemas.microsoft.com/office/drawing/2014/main" id="{3F35DB59-42DC-4270-A003-2579CFB090E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094" name="Straight Connector 2093">
              <a:extLst>
                <a:ext uri="{FF2B5EF4-FFF2-40B4-BE49-F238E27FC236}">
                  <a16:creationId xmlns:a16="http://schemas.microsoft.com/office/drawing/2014/main" id="{90F73BEE-6CF6-4383-BCF5-078373BC48C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95" name="Arc 2094">
              <a:extLst>
                <a:ext uri="{FF2B5EF4-FFF2-40B4-BE49-F238E27FC236}">
                  <a16:creationId xmlns:a16="http://schemas.microsoft.com/office/drawing/2014/main" id="{A301646A-6B6A-419C-9CA5-CC2144C9CA3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96" name="Straight Connector 2095">
              <a:extLst>
                <a:ext uri="{FF2B5EF4-FFF2-40B4-BE49-F238E27FC236}">
                  <a16:creationId xmlns:a16="http://schemas.microsoft.com/office/drawing/2014/main" id="{D59EEEDD-BF96-43DC-942D-252D837E1E9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97" name="Straight Connector 2096">
              <a:extLst>
                <a:ext uri="{FF2B5EF4-FFF2-40B4-BE49-F238E27FC236}">
                  <a16:creationId xmlns:a16="http://schemas.microsoft.com/office/drawing/2014/main" id="{04B457B1-88AA-49B5-A96A-224F543BEAD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98" name="Arc 2097">
              <a:extLst>
                <a:ext uri="{FF2B5EF4-FFF2-40B4-BE49-F238E27FC236}">
                  <a16:creationId xmlns:a16="http://schemas.microsoft.com/office/drawing/2014/main" id="{6F1AB0C9-2981-43DB-B157-F55EF11F50B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02" name="Group 2101">
            <a:extLst>
              <a:ext uri="{FF2B5EF4-FFF2-40B4-BE49-F238E27FC236}">
                <a16:creationId xmlns:a16="http://schemas.microsoft.com/office/drawing/2014/main" id="{0542EDAD-A4AE-48DF-872F-EA2216CA8CBB}"/>
              </a:ext>
            </a:extLst>
          </p:cNvPr>
          <p:cNvGrpSpPr/>
          <p:nvPr/>
        </p:nvGrpSpPr>
        <p:grpSpPr>
          <a:xfrm>
            <a:off x="11686071" y="608564"/>
            <a:ext cx="538068" cy="503852"/>
            <a:chOff x="3455435" y="-1017023"/>
            <a:chExt cx="8222756" cy="7868191"/>
          </a:xfrm>
        </p:grpSpPr>
        <p:sp>
          <p:nvSpPr>
            <p:cNvPr id="2103" name="Arc 2102">
              <a:extLst>
                <a:ext uri="{FF2B5EF4-FFF2-40B4-BE49-F238E27FC236}">
                  <a16:creationId xmlns:a16="http://schemas.microsoft.com/office/drawing/2014/main" id="{EFFAB8B5-B8BF-400C-90A0-E0AB8C973FF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4" name="Arc 2103">
              <a:extLst>
                <a:ext uri="{FF2B5EF4-FFF2-40B4-BE49-F238E27FC236}">
                  <a16:creationId xmlns:a16="http://schemas.microsoft.com/office/drawing/2014/main" id="{4000B089-A57A-433F-956E-D0215695AC1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5" name="Arc 2104">
              <a:extLst>
                <a:ext uri="{FF2B5EF4-FFF2-40B4-BE49-F238E27FC236}">
                  <a16:creationId xmlns:a16="http://schemas.microsoft.com/office/drawing/2014/main" id="{48B03282-8890-4ACF-948D-8A5130D8CC2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6" name="Arc 2105">
              <a:extLst>
                <a:ext uri="{FF2B5EF4-FFF2-40B4-BE49-F238E27FC236}">
                  <a16:creationId xmlns:a16="http://schemas.microsoft.com/office/drawing/2014/main" id="{FF5696DC-3DDD-4CAF-A052-A9E322AFD9F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07" name="Group 2106">
              <a:extLst>
                <a:ext uri="{FF2B5EF4-FFF2-40B4-BE49-F238E27FC236}">
                  <a16:creationId xmlns:a16="http://schemas.microsoft.com/office/drawing/2014/main" id="{83FC52BF-9A20-4FCF-90C8-81F822A3D30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116" name="Straight Connector 2115">
                <a:extLst>
                  <a:ext uri="{FF2B5EF4-FFF2-40B4-BE49-F238E27FC236}">
                    <a16:creationId xmlns:a16="http://schemas.microsoft.com/office/drawing/2014/main" id="{0BA75883-14CA-4788-97E3-A313B046403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17" name="Straight Connector 2116">
                <a:extLst>
                  <a:ext uri="{FF2B5EF4-FFF2-40B4-BE49-F238E27FC236}">
                    <a16:creationId xmlns:a16="http://schemas.microsoft.com/office/drawing/2014/main" id="{621E3038-E807-4496-97DE-AD8E8DD7E53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18" name="Straight Connector 2117">
                <a:extLst>
                  <a:ext uri="{FF2B5EF4-FFF2-40B4-BE49-F238E27FC236}">
                    <a16:creationId xmlns:a16="http://schemas.microsoft.com/office/drawing/2014/main" id="{DC89F534-D8F0-4969-8E60-35676A825E4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108" name="Arc 2107">
              <a:extLst>
                <a:ext uri="{FF2B5EF4-FFF2-40B4-BE49-F238E27FC236}">
                  <a16:creationId xmlns:a16="http://schemas.microsoft.com/office/drawing/2014/main" id="{A7DFDBDD-F401-45A1-978C-4DCA44DB978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9" name="Arc 2108">
              <a:extLst>
                <a:ext uri="{FF2B5EF4-FFF2-40B4-BE49-F238E27FC236}">
                  <a16:creationId xmlns:a16="http://schemas.microsoft.com/office/drawing/2014/main" id="{26A7E08C-A37C-4C72-9BCB-962D6665FA8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10" name="Arc 2109">
              <a:extLst>
                <a:ext uri="{FF2B5EF4-FFF2-40B4-BE49-F238E27FC236}">
                  <a16:creationId xmlns:a16="http://schemas.microsoft.com/office/drawing/2014/main" id="{21CEFA50-90F0-4FA1-9360-260C7E430FA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111" name="Straight Connector 2110">
              <a:extLst>
                <a:ext uri="{FF2B5EF4-FFF2-40B4-BE49-F238E27FC236}">
                  <a16:creationId xmlns:a16="http://schemas.microsoft.com/office/drawing/2014/main" id="{BC118F15-D890-458E-9581-EA2921B2207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12" name="Arc 2111">
              <a:extLst>
                <a:ext uri="{FF2B5EF4-FFF2-40B4-BE49-F238E27FC236}">
                  <a16:creationId xmlns:a16="http://schemas.microsoft.com/office/drawing/2014/main" id="{D2EAE582-C6C1-4095-A2F8-6821CE9C99A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113" name="Straight Connector 2112">
              <a:extLst>
                <a:ext uri="{FF2B5EF4-FFF2-40B4-BE49-F238E27FC236}">
                  <a16:creationId xmlns:a16="http://schemas.microsoft.com/office/drawing/2014/main" id="{7FA2E898-F23C-408A-9086-3086F9203BC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14" name="Straight Connector 2113">
              <a:extLst>
                <a:ext uri="{FF2B5EF4-FFF2-40B4-BE49-F238E27FC236}">
                  <a16:creationId xmlns:a16="http://schemas.microsoft.com/office/drawing/2014/main" id="{28918F62-53E2-4F8C-A986-1FF3820D994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15" name="Arc 2114">
              <a:extLst>
                <a:ext uri="{FF2B5EF4-FFF2-40B4-BE49-F238E27FC236}">
                  <a16:creationId xmlns:a16="http://schemas.microsoft.com/office/drawing/2014/main" id="{95C59894-A48B-43C0-9BF3-CB73D6F2D3F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19" name="Group 2118">
            <a:extLst>
              <a:ext uri="{FF2B5EF4-FFF2-40B4-BE49-F238E27FC236}">
                <a16:creationId xmlns:a16="http://schemas.microsoft.com/office/drawing/2014/main" id="{F245C235-40B7-4D29-A623-C84BFAAEE805}"/>
              </a:ext>
            </a:extLst>
          </p:cNvPr>
          <p:cNvGrpSpPr/>
          <p:nvPr/>
        </p:nvGrpSpPr>
        <p:grpSpPr>
          <a:xfrm>
            <a:off x="11704732" y="976864"/>
            <a:ext cx="538068" cy="503852"/>
            <a:chOff x="3455435" y="-1017023"/>
            <a:chExt cx="8222756" cy="7868191"/>
          </a:xfrm>
        </p:grpSpPr>
        <p:sp>
          <p:nvSpPr>
            <p:cNvPr id="2120" name="Arc 2119">
              <a:extLst>
                <a:ext uri="{FF2B5EF4-FFF2-40B4-BE49-F238E27FC236}">
                  <a16:creationId xmlns:a16="http://schemas.microsoft.com/office/drawing/2014/main" id="{709AAF5A-92B2-42CF-8BD2-27DE496F968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1" name="Arc 2120">
              <a:extLst>
                <a:ext uri="{FF2B5EF4-FFF2-40B4-BE49-F238E27FC236}">
                  <a16:creationId xmlns:a16="http://schemas.microsoft.com/office/drawing/2014/main" id="{53F44C49-E790-44CB-B2D4-37E0D1F4086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2" name="Arc 2121">
              <a:extLst>
                <a:ext uri="{FF2B5EF4-FFF2-40B4-BE49-F238E27FC236}">
                  <a16:creationId xmlns:a16="http://schemas.microsoft.com/office/drawing/2014/main" id="{95DF83AE-8894-4D5F-A0E4-51CC0ADAB8E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3" name="Arc 2122">
              <a:extLst>
                <a:ext uri="{FF2B5EF4-FFF2-40B4-BE49-F238E27FC236}">
                  <a16:creationId xmlns:a16="http://schemas.microsoft.com/office/drawing/2014/main" id="{479B1ED2-5CE1-48FF-AF10-B007F0883A1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24" name="Group 2123">
              <a:extLst>
                <a:ext uri="{FF2B5EF4-FFF2-40B4-BE49-F238E27FC236}">
                  <a16:creationId xmlns:a16="http://schemas.microsoft.com/office/drawing/2014/main" id="{0F8A3480-7AD2-4FBE-82CC-89D5FB86985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133" name="Straight Connector 2132">
                <a:extLst>
                  <a:ext uri="{FF2B5EF4-FFF2-40B4-BE49-F238E27FC236}">
                    <a16:creationId xmlns:a16="http://schemas.microsoft.com/office/drawing/2014/main" id="{79619067-8BA0-4BD5-9C19-8CEDE405DAE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34" name="Straight Connector 2133">
                <a:extLst>
                  <a:ext uri="{FF2B5EF4-FFF2-40B4-BE49-F238E27FC236}">
                    <a16:creationId xmlns:a16="http://schemas.microsoft.com/office/drawing/2014/main" id="{668892DC-CCDA-4866-950D-9A6B72A0D3A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35" name="Straight Connector 2134">
                <a:extLst>
                  <a:ext uri="{FF2B5EF4-FFF2-40B4-BE49-F238E27FC236}">
                    <a16:creationId xmlns:a16="http://schemas.microsoft.com/office/drawing/2014/main" id="{D7E8A4BA-8DDC-4536-9528-ABD5666D495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125" name="Arc 2124">
              <a:extLst>
                <a:ext uri="{FF2B5EF4-FFF2-40B4-BE49-F238E27FC236}">
                  <a16:creationId xmlns:a16="http://schemas.microsoft.com/office/drawing/2014/main" id="{BF85C2D1-662D-4A6B-9F6B-09000C932BC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6" name="Arc 2125">
              <a:extLst>
                <a:ext uri="{FF2B5EF4-FFF2-40B4-BE49-F238E27FC236}">
                  <a16:creationId xmlns:a16="http://schemas.microsoft.com/office/drawing/2014/main" id="{D429FE0E-3629-4810-9177-4DDE0EA228E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27" name="Arc 2126">
              <a:extLst>
                <a:ext uri="{FF2B5EF4-FFF2-40B4-BE49-F238E27FC236}">
                  <a16:creationId xmlns:a16="http://schemas.microsoft.com/office/drawing/2014/main" id="{2846FACD-0963-4D4E-B0CA-836C55EECE6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128" name="Straight Connector 2127">
              <a:extLst>
                <a:ext uri="{FF2B5EF4-FFF2-40B4-BE49-F238E27FC236}">
                  <a16:creationId xmlns:a16="http://schemas.microsoft.com/office/drawing/2014/main" id="{83891F19-A30F-4278-8192-D57AD0D81AE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29" name="Arc 2128">
              <a:extLst>
                <a:ext uri="{FF2B5EF4-FFF2-40B4-BE49-F238E27FC236}">
                  <a16:creationId xmlns:a16="http://schemas.microsoft.com/office/drawing/2014/main" id="{5CAD62C5-3244-44A1-8373-67DB0A22DA7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130" name="Straight Connector 2129">
              <a:extLst>
                <a:ext uri="{FF2B5EF4-FFF2-40B4-BE49-F238E27FC236}">
                  <a16:creationId xmlns:a16="http://schemas.microsoft.com/office/drawing/2014/main" id="{64D5E2AB-7381-40BF-BBEE-CC03B7EB4E5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31" name="Straight Connector 2130">
              <a:extLst>
                <a:ext uri="{FF2B5EF4-FFF2-40B4-BE49-F238E27FC236}">
                  <a16:creationId xmlns:a16="http://schemas.microsoft.com/office/drawing/2014/main" id="{2F34CD7C-31BF-41C1-B08B-A1A15D0E5D3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32" name="Arc 2131">
              <a:extLst>
                <a:ext uri="{FF2B5EF4-FFF2-40B4-BE49-F238E27FC236}">
                  <a16:creationId xmlns:a16="http://schemas.microsoft.com/office/drawing/2014/main" id="{D4A3C259-956C-4D13-B346-FE50BEDF013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36" name="Group 2135">
            <a:extLst>
              <a:ext uri="{FF2B5EF4-FFF2-40B4-BE49-F238E27FC236}">
                <a16:creationId xmlns:a16="http://schemas.microsoft.com/office/drawing/2014/main" id="{D085D846-8F39-4082-A5A5-70AB247909EB}"/>
              </a:ext>
            </a:extLst>
          </p:cNvPr>
          <p:cNvGrpSpPr/>
          <p:nvPr/>
        </p:nvGrpSpPr>
        <p:grpSpPr>
          <a:xfrm>
            <a:off x="11698771" y="1319764"/>
            <a:ext cx="538068" cy="503852"/>
            <a:chOff x="3455435" y="-1017023"/>
            <a:chExt cx="8222756" cy="7868191"/>
          </a:xfrm>
        </p:grpSpPr>
        <p:sp>
          <p:nvSpPr>
            <p:cNvPr id="2137" name="Arc 2136">
              <a:extLst>
                <a:ext uri="{FF2B5EF4-FFF2-40B4-BE49-F238E27FC236}">
                  <a16:creationId xmlns:a16="http://schemas.microsoft.com/office/drawing/2014/main" id="{70868C82-CD43-4093-AF80-63D113CA5E9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8" name="Arc 2137">
              <a:extLst>
                <a:ext uri="{FF2B5EF4-FFF2-40B4-BE49-F238E27FC236}">
                  <a16:creationId xmlns:a16="http://schemas.microsoft.com/office/drawing/2014/main" id="{83598703-167B-460B-94B0-EB8341AD864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9" name="Arc 2138">
              <a:extLst>
                <a:ext uri="{FF2B5EF4-FFF2-40B4-BE49-F238E27FC236}">
                  <a16:creationId xmlns:a16="http://schemas.microsoft.com/office/drawing/2014/main" id="{2F308E21-E308-400D-88F8-66FD0923E55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0" name="Arc 2139">
              <a:extLst>
                <a:ext uri="{FF2B5EF4-FFF2-40B4-BE49-F238E27FC236}">
                  <a16:creationId xmlns:a16="http://schemas.microsoft.com/office/drawing/2014/main" id="{8E3E1331-F0A4-4318-8ED6-24BFC77F203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41" name="Group 2140">
              <a:extLst>
                <a:ext uri="{FF2B5EF4-FFF2-40B4-BE49-F238E27FC236}">
                  <a16:creationId xmlns:a16="http://schemas.microsoft.com/office/drawing/2014/main" id="{006D46C2-C982-4954-9228-659E532BAAC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150" name="Straight Connector 2149">
                <a:extLst>
                  <a:ext uri="{FF2B5EF4-FFF2-40B4-BE49-F238E27FC236}">
                    <a16:creationId xmlns:a16="http://schemas.microsoft.com/office/drawing/2014/main" id="{352663B8-5359-46F2-9D88-4086C3ADC33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51" name="Straight Connector 2150">
                <a:extLst>
                  <a:ext uri="{FF2B5EF4-FFF2-40B4-BE49-F238E27FC236}">
                    <a16:creationId xmlns:a16="http://schemas.microsoft.com/office/drawing/2014/main" id="{34B10237-FC9E-4C57-84A5-048870021CD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52" name="Straight Connector 2151">
                <a:extLst>
                  <a:ext uri="{FF2B5EF4-FFF2-40B4-BE49-F238E27FC236}">
                    <a16:creationId xmlns:a16="http://schemas.microsoft.com/office/drawing/2014/main" id="{A0859E8B-977B-491E-B30E-73740CABDD6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142" name="Arc 2141">
              <a:extLst>
                <a:ext uri="{FF2B5EF4-FFF2-40B4-BE49-F238E27FC236}">
                  <a16:creationId xmlns:a16="http://schemas.microsoft.com/office/drawing/2014/main" id="{872E3369-114F-4B7A-8FED-79F79FC2D0F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3" name="Arc 2142">
              <a:extLst>
                <a:ext uri="{FF2B5EF4-FFF2-40B4-BE49-F238E27FC236}">
                  <a16:creationId xmlns:a16="http://schemas.microsoft.com/office/drawing/2014/main" id="{D0038328-8329-4994-AE73-11685DEDA3B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44" name="Arc 2143">
              <a:extLst>
                <a:ext uri="{FF2B5EF4-FFF2-40B4-BE49-F238E27FC236}">
                  <a16:creationId xmlns:a16="http://schemas.microsoft.com/office/drawing/2014/main" id="{7ABCC96F-A44C-4F48-85B0-38655B6A227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145" name="Straight Connector 2144">
              <a:extLst>
                <a:ext uri="{FF2B5EF4-FFF2-40B4-BE49-F238E27FC236}">
                  <a16:creationId xmlns:a16="http://schemas.microsoft.com/office/drawing/2014/main" id="{14C107CA-709A-4006-B663-7653D5A548F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46" name="Arc 2145">
              <a:extLst>
                <a:ext uri="{FF2B5EF4-FFF2-40B4-BE49-F238E27FC236}">
                  <a16:creationId xmlns:a16="http://schemas.microsoft.com/office/drawing/2014/main" id="{29AD4A45-641F-4AB3-93FE-88D79FF83B5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147" name="Straight Connector 2146">
              <a:extLst>
                <a:ext uri="{FF2B5EF4-FFF2-40B4-BE49-F238E27FC236}">
                  <a16:creationId xmlns:a16="http://schemas.microsoft.com/office/drawing/2014/main" id="{0540BF05-076A-4307-9422-39E59508C93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48" name="Straight Connector 2147">
              <a:extLst>
                <a:ext uri="{FF2B5EF4-FFF2-40B4-BE49-F238E27FC236}">
                  <a16:creationId xmlns:a16="http://schemas.microsoft.com/office/drawing/2014/main" id="{DAF92195-9981-4BD1-8890-24457558FA1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49" name="Arc 2148">
              <a:extLst>
                <a:ext uri="{FF2B5EF4-FFF2-40B4-BE49-F238E27FC236}">
                  <a16:creationId xmlns:a16="http://schemas.microsoft.com/office/drawing/2014/main" id="{A0A18FEB-6C7C-4333-8174-7F730C37A43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53" name="Group 2152">
            <a:extLst>
              <a:ext uri="{FF2B5EF4-FFF2-40B4-BE49-F238E27FC236}">
                <a16:creationId xmlns:a16="http://schemas.microsoft.com/office/drawing/2014/main" id="{E002C882-84C4-4BFD-A581-4C2443ED2F82}"/>
              </a:ext>
            </a:extLst>
          </p:cNvPr>
          <p:cNvGrpSpPr/>
          <p:nvPr/>
        </p:nvGrpSpPr>
        <p:grpSpPr>
          <a:xfrm>
            <a:off x="11698771" y="1675364"/>
            <a:ext cx="538068" cy="503852"/>
            <a:chOff x="3455435" y="-1017023"/>
            <a:chExt cx="8222756" cy="7868191"/>
          </a:xfrm>
        </p:grpSpPr>
        <p:sp>
          <p:nvSpPr>
            <p:cNvPr id="2154" name="Arc 2153">
              <a:extLst>
                <a:ext uri="{FF2B5EF4-FFF2-40B4-BE49-F238E27FC236}">
                  <a16:creationId xmlns:a16="http://schemas.microsoft.com/office/drawing/2014/main" id="{4D147C92-65C4-4895-BECB-812F6732113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5" name="Arc 2154">
              <a:extLst>
                <a:ext uri="{FF2B5EF4-FFF2-40B4-BE49-F238E27FC236}">
                  <a16:creationId xmlns:a16="http://schemas.microsoft.com/office/drawing/2014/main" id="{CD47370A-70D7-4028-867B-46179BB7E33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6" name="Arc 2155">
              <a:extLst>
                <a:ext uri="{FF2B5EF4-FFF2-40B4-BE49-F238E27FC236}">
                  <a16:creationId xmlns:a16="http://schemas.microsoft.com/office/drawing/2014/main" id="{C94602A4-232C-46E8-9C10-4C2E9A0F1C4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7" name="Arc 2156">
              <a:extLst>
                <a:ext uri="{FF2B5EF4-FFF2-40B4-BE49-F238E27FC236}">
                  <a16:creationId xmlns:a16="http://schemas.microsoft.com/office/drawing/2014/main" id="{B933BB30-F013-43B1-9677-9303842B9D9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58" name="Group 2157">
              <a:extLst>
                <a:ext uri="{FF2B5EF4-FFF2-40B4-BE49-F238E27FC236}">
                  <a16:creationId xmlns:a16="http://schemas.microsoft.com/office/drawing/2014/main" id="{A2E202E5-CB24-4158-8CA1-8C3F989571B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167" name="Straight Connector 2166">
                <a:extLst>
                  <a:ext uri="{FF2B5EF4-FFF2-40B4-BE49-F238E27FC236}">
                    <a16:creationId xmlns:a16="http://schemas.microsoft.com/office/drawing/2014/main" id="{BDD496E1-7BDF-4D68-A95E-622D521BFA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68" name="Straight Connector 2167">
                <a:extLst>
                  <a:ext uri="{FF2B5EF4-FFF2-40B4-BE49-F238E27FC236}">
                    <a16:creationId xmlns:a16="http://schemas.microsoft.com/office/drawing/2014/main" id="{5D6E013A-483A-4AE9-B05D-63F2E261C76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69" name="Straight Connector 2168">
                <a:extLst>
                  <a:ext uri="{FF2B5EF4-FFF2-40B4-BE49-F238E27FC236}">
                    <a16:creationId xmlns:a16="http://schemas.microsoft.com/office/drawing/2014/main" id="{D3D82196-A39F-45D6-A02A-060908434F8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159" name="Arc 2158">
              <a:extLst>
                <a:ext uri="{FF2B5EF4-FFF2-40B4-BE49-F238E27FC236}">
                  <a16:creationId xmlns:a16="http://schemas.microsoft.com/office/drawing/2014/main" id="{E9D571D3-DF03-4EE4-A337-7004DB858BD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0" name="Arc 2159">
              <a:extLst>
                <a:ext uri="{FF2B5EF4-FFF2-40B4-BE49-F238E27FC236}">
                  <a16:creationId xmlns:a16="http://schemas.microsoft.com/office/drawing/2014/main" id="{D10E50FB-918C-4E9D-B380-82DA51071F4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61" name="Arc 2160">
              <a:extLst>
                <a:ext uri="{FF2B5EF4-FFF2-40B4-BE49-F238E27FC236}">
                  <a16:creationId xmlns:a16="http://schemas.microsoft.com/office/drawing/2014/main" id="{7D853EC6-73BF-4D48-9C90-485B22F81AD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162" name="Straight Connector 2161">
              <a:extLst>
                <a:ext uri="{FF2B5EF4-FFF2-40B4-BE49-F238E27FC236}">
                  <a16:creationId xmlns:a16="http://schemas.microsoft.com/office/drawing/2014/main" id="{DDD6A2A3-E01C-4309-B117-6A31580CC48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63" name="Arc 2162">
              <a:extLst>
                <a:ext uri="{FF2B5EF4-FFF2-40B4-BE49-F238E27FC236}">
                  <a16:creationId xmlns:a16="http://schemas.microsoft.com/office/drawing/2014/main" id="{1344A828-19F1-43B7-98FF-7A6F44DE904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164" name="Straight Connector 2163">
              <a:extLst>
                <a:ext uri="{FF2B5EF4-FFF2-40B4-BE49-F238E27FC236}">
                  <a16:creationId xmlns:a16="http://schemas.microsoft.com/office/drawing/2014/main" id="{E60C3148-BE51-423D-8504-2595D855F02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65" name="Straight Connector 2164">
              <a:extLst>
                <a:ext uri="{FF2B5EF4-FFF2-40B4-BE49-F238E27FC236}">
                  <a16:creationId xmlns:a16="http://schemas.microsoft.com/office/drawing/2014/main" id="{CEEFC5F5-4A92-411B-B22E-83A419595F0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66" name="Arc 2165">
              <a:extLst>
                <a:ext uri="{FF2B5EF4-FFF2-40B4-BE49-F238E27FC236}">
                  <a16:creationId xmlns:a16="http://schemas.microsoft.com/office/drawing/2014/main" id="{D18A5DF2-C72D-4478-8A29-BFC9D854ED2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70" name="Group 2169">
            <a:extLst>
              <a:ext uri="{FF2B5EF4-FFF2-40B4-BE49-F238E27FC236}">
                <a16:creationId xmlns:a16="http://schemas.microsoft.com/office/drawing/2014/main" id="{A8D024FA-D952-495C-8345-52607BB76FD2}"/>
              </a:ext>
            </a:extLst>
          </p:cNvPr>
          <p:cNvGrpSpPr/>
          <p:nvPr/>
        </p:nvGrpSpPr>
        <p:grpSpPr>
          <a:xfrm>
            <a:off x="11711471" y="2030964"/>
            <a:ext cx="538068" cy="503852"/>
            <a:chOff x="3455435" y="-1017023"/>
            <a:chExt cx="8222756" cy="7868191"/>
          </a:xfrm>
        </p:grpSpPr>
        <p:sp>
          <p:nvSpPr>
            <p:cNvPr id="2171" name="Arc 2170">
              <a:extLst>
                <a:ext uri="{FF2B5EF4-FFF2-40B4-BE49-F238E27FC236}">
                  <a16:creationId xmlns:a16="http://schemas.microsoft.com/office/drawing/2014/main" id="{D34BB16A-F8C9-4A55-BCE8-97193377437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2" name="Arc 2171">
              <a:extLst>
                <a:ext uri="{FF2B5EF4-FFF2-40B4-BE49-F238E27FC236}">
                  <a16:creationId xmlns:a16="http://schemas.microsoft.com/office/drawing/2014/main" id="{E9736924-E508-480C-BF13-CF21AE76C83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3" name="Arc 2172">
              <a:extLst>
                <a:ext uri="{FF2B5EF4-FFF2-40B4-BE49-F238E27FC236}">
                  <a16:creationId xmlns:a16="http://schemas.microsoft.com/office/drawing/2014/main" id="{33C13016-0F1B-4B1A-A91E-88FFAA07C8E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4" name="Arc 2173">
              <a:extLst>
                <a:ext uri="{FF2B5EF4-FFF2-40B4-BE49-F238E27FC236}">
                  <a16:creationId xmlns:a16="http://schemas.microsoft.com/office/drawing/2014/main" id="{B9EEEE56-BBAC-4229-9974-AD5F3745F2D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75" name="Group 2174">
              <a:extLst>
                <a:ext uri="{FF2B5EF4-FFF2-40B4-BE49-F238E27FC236}">
                  <a16:creationId xmlns:a16="http://schemas.microsoft.com/office/drawing/2014/main" id="{EDAFF29B-293C-4500-A233-746B98F913B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184" name="Straight Connector 2183">
                <a:extLst>
                  <a:ext uri="{FF2B5EF4-FFF2-40B4-BE49-F238E27FC236}">
                    <a16:creationId xmlns:a16="http://schemas.microsoft.com/office/drawing/2014/main" id="{EC295A50-4244-4DA6-A608-A8E5E74953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85" name="Straight Connector 2184">
                <a:extLst>
                  <a:ext uri="{FF2B5EF4-FFF2-40B4-BE49-F238E27FC236}">
                    <a16:creationId xmlns:a16="http://schemas.microsoft.com/office/drawing/2014/main" id="{7B541F23-9253-41A8-89DE-C002633DFF1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86" name="Straight Connector 2185">
                <a:extLst>
                  <a:ext uri="{FF2B5EF4-FFF2-40B4-BE49-F238E27FC236}">
                    <a16:creationId xmlns:a16="http://schemas.microsoft.com/office/drawing/2014/main" id="{480F5C38-FE6F-4B28-ADA2-D755F7B4CAB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176" name="Arc 2175">
              <a:extLst>
                <a:ext uri="{FF2B5EF4-FFF2-40B4-BE49-F238E27FC236}">
                  <a16:creationId xmlns:a16="http://schemas.microsoft.com/office/drawing/2014/main" id="{9AE855D7-1762-40E6-9868-3B7ED417AFA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7" name="Arc 2176">
              <a:extLst>
                <a:ext uri="{FF2B5EF4-FFF2-40B4-BE49-F238E27FC236}">
                  <a16:creationId xmlns:a16="http://schemas.microsoft.com/office/drawing/2014/main" id="{60A6DCB5-6C74-4B39-9E75-9A37B8FA8D6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78" name="Arc 2177">
              <a:extLst>
                <a:ext uri="{FF2B5EF4-FFF2-40B4-BE49-F238E27FC236}">
                  <a16:creationId xmlns:a16="http://schemas.microsoft.com/office/drawing/2014/main" id="{984836D0-B84F-4F3B-BE84-006DAF8B200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179" name="Straight Connector 2178">
              <a:extLst>
                <a:ext uri="{FF2B5EF4-FFF2-40B4-BE49-F238E27FC236}">
                  <a16:creationId xmlns:a16="http://schemas.microsoft.com/office/drawing/2014/main" id="{EF59D6F1-E4DC-4454-B940-1DF37902290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80" name="Arc 2179">
              <a:extLst>
                <a:ext uri="{FF2B5EF4-FFF2-40B4-BE49-F238E27FC236}">
                  <a16:creationId xmlns:a16="http://schemas.microsoft.com/office/drawing/2014/main" id="{B4A81865-AE4C-4F9D-94DB-0863DD66C68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181" name="Straight Connector 2180">
              <a:extLst>
                <a:ext uri="{FF2B5EF4-FFF2-40B4-BE49-F238E27FC236}">
                  <a16:creationId xmlns:a16="http://schemas.microsoft.com/office/drawing/2014/main" id="{FCE212F4-0184-4414-88C0-C3081FA0BF9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2" name="Straight Connector 2181">
              <a:extLst>
                <a:ext uri="{FF2B5EF4-FFF2-40B4-BE49-F238E27FC236}">
                  <a16:creationId xmlns:a16="http://schemas.microsoft.com/office/drawing/2014/main" id="{877F91A6-6592-4C02-A3B8-F0B19F3CAB5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83" name="Arc 2182">
              <a:extLst>
                <a:ext uri="{FF2B5EF4-FFF2-40B4-BE49-F238E27FC236}">
                  <a16:creationId xmlns:a16="http://schemas.microsoft.com/office/drawing/2014/main" id="{BE7DEBB5-2AE7-44F6-9801-7E612444A7C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87" name="Group 2186">
            <a:extLst>
              <a:ext uri="{FF2B5EF4-FFF2-40B4-BE49-F238E27FC236}">
                <a16:creationId xmlns:a16="http://schemas.microsoft.com/office/drawing/2014/main" id="{FCD24EA9-D8E5-4656-B428-85FA04CF3312}"/>
              </a:ext>
            </a:extLst>
          </p:cNvPr>
          <p:cNvGrpSpPr/>
          <p:nvPr/>
        </p:nvGrpSpPr>
        <p:grpSpPr>
          <a:xfrm>
            <a:off x="11681925" y="2399264"/>
            <a:ext cx="538068" cy="503852"/>
            <a:chOff x="3455435" y="-1017023"/>
            <a:chExt cx="8222756" cy="7868191"/>
          </a:xfrm>
        </p:grpSpPr>
        <p:sp>
          <p:nvSpPr>
            <p:cNvPr id="2188" name="Arc 2187">
              <a:extLst>
                <a:ext uri="{FF2B5EF4-FFF2-40B4-BE49-F238E27FC236}">
                  <a16:creationId xmlns:a16="http://schemas.microsoft.com/office/drawing/2014/main" id="{0AA4AFB8-385C-45E8-9B43-50431AB7811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9" name="Arc 2188">
              <a:extLst>
                <a:ext uri="{FF2B5EF4-FFF2-40B4-BE49-F238E27FC236}">
                  <a16:creationId xmlns:a16="http://schemas.microsoft.com/office/drawing/2014/main" id="{925E47DF-963C-46B0-92D2-930DFE9DB6E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0" name="Arc 2189">
              <a:extLst>
                <a:ext uri="{FF2B5EF4-FFF2-40B4-BE49-F238E27FC236}">
                  <a16:creationId xmlns:a16="http://schemas.microsoft.com/office/drawing/2014/main" id="{FE7D7C7E-CB30-4172-8F64-E2A53EF0483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1" name="Arc 2190">
              <a:extLst>
                <a:ext uri="{FF2B5EF4-FFF2-40B4-BE49-F238E27FC236}">
                  <a16:creationId xmlns:a16="http://schemas.microsoft.com/office/drawing/2014/main" id="{286AD8E1-70C7-4AB2-B90F-1AA317AADC4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92" name="Group 2191">
              <a:extLst>
                <a:ext uri="{FF2B5EF4-FFF2-40B4-BE49-F238E27FC236}">
                  <a16:creationId xmlns:a16="http://schemas.microsoft.com/office/drawing/2014/main" id="{E243AF5A-5EC8-4C20-BFA2-5712367A98D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201" name="Straight Connector 2200">
                <a:extLst>
                  <a:ext uri="{FF2B5EF4-FFF2-40B4-BE49-F238E27FC236}">
                    <a16:creationId xmlns:a16="http://schemas.microsoft.com/office/drawing/2014/main" id="{95156093-B20F-47E5-8132-08DFC346127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02" name="Straight Connector 2201">
                <a:extLst>
                  <a:ext uri="{FF2B5EF4-FFF2-40B4-BE49-F238E27FC236}">
                    <a16:creationId xmlns:a16="http://schemas.microsoft.com/office/drawing/2014/main" id="{4A3B9F42-1826-43DF-9569-08F95926525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03" name="Straight Connector 2202">
                <a:extLst>
                  <a:ext uri="{FF2B5EF4-FFF2-40B4-BE49-F238E27FC236}">
                    <a16:creationId xmlns:a16="http://schemas.microsoft.com/office/drawing/2014/main" id="{EA7EA373-B602-4DC7-BE1A-9645B8B127F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193" name="Arc 2192">
              <a:extLst>
                <a:ext uri="{FF2B5EF4-FFF2-40B4-BE49-F238E27FC236}">
                  <a16:creationId xmlns:a16="http://schemas.microsoft.com/office/drawing/2014/main" id="{E0CF1BD5-7A03-4AC5-8F25-955E5F70373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4" name="Arc 2193">
              <a:extLst>
                <a:ext uri="{FF2B5EF4-FFF2-40B4-BE49-F238E27FC236}">
                  <a16:creationId xmlns:a16="http://schemas.microsoft.com/office/drawing/2014/main" id="{D2F7F9F0-606F-4B42-8957-64CC8FEAB55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95" name="Arc 2194">
              <a:extLst>
                <a:ext uri="{FF2B5EF4-FFF2-40B4-BE49-F238E27FC236}">
                  <a16:creationId xmlns:a16="http://schemas.microsoft.com/office/drawing/2014/main" id="{F1DEACBF-E5D1-459E-B055-7EE11D28AD69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196" name="Straight Connector 2195">
              <a:extLst>
                <a:ext uri="{FF2B5EF4-FFF2-40B4-BE49-F238E27FC236}">
                  <a16:creationId xmlns:a16="http://schemas.microsoft.com/office/drawing/2014/main" id="{3FC01C65-AC1B-49F2-913A-2FA3370EC97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97" name="Arc 2196">
              <a:extLst>
                <a:ext uri="{FF2B5EF4-FFF2-40B4-BE49-F238E27FC236}">
                  <a16:creationId xmlns:a16="http://schemas.microsoft.com/office/drawing/2014/main" id="{ED090B1B-4264-469E-92F5-3F266A516CE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198" name="Straight Connector 2197">
              <a:extLst>
                <a:ext uri="{FF2B5EF4-FFF2-40B4-BE49-F238E27FC236}">
                  <a16:creationId xmlns:a16="http://schemas.microsoft.com/office/drawing/2014/main" id="{122C7D0C-9540-412E-8BD9-BDA3CE99335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9" name="Straight Connector 2198">
              <a:extLst>
                <a:ext uri="{FF2B5EF4-FFF2-40B4-BE49-F238E27FC236}">
                  <a16:creationId xmlns:a16="http://schemas.microsoft.com/office/drawing/2014/main" id="{88114971-A345-443F-B9BD-01CDCEE9B2F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00" name="Arc 2199">
              <a:extLst>
                <a:ext uri="{FF2B5EF4-FFF2-40B4-BE49-F238E27FC236}">
                  <a16:creationId xmlns:a16="http://schemas.microsoft.com/office/drawing/2014/main" id="{EB0B8989-A306-4DB2-BE2E-5ABEFBD43EE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204" name="Group 2203">
            <a:extLst>
              <a:ext uri="{FF2B5EF4-FFF2-40B4-BE49-F238E27FC236}">
                <a16:creationId xmlns:a16="http://schemas.microsoft.com/office/drawing/2014/main" id="{EF065F4F-F1CB-4459-82CD-B7B9C2519A97}"/>
              </a:ext>
            </a:extLst>
          </p:cNvPr>
          <p:cNvGrpSpPr/>
          <p:nvPr/>
        </p:nvGrpSpPr>
        <p:grpSpPr>
          <a:xfrm>
            <a:off x="11686071" y="2742164"/>
            <a:ext cx="538068" cy="503852"/>
            <a:chOff x="3455435" y="-1017023"/>
            <a:chExt cx="8222756" cy="7868191"/>
          </a:xfrm>
        </p:grpSpPr>
        <p:sp>
          <p:nvSpPr>
            <p:cNvPr id="2205" name="Arc 2204">
              <a:extLst>
                <a:ext uri="{FF2B5EF4-FFF2-40B4-BE49-F238E27FC236}">
                  <a16:creationId xmlns:a16="http://schemas.microsoft.com/office/drawing/2014/main" id="{A396776E-AFEF-4392-8230-040561B592E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6" name="Arc 2205">
              <a:extLst>
                <a:ext uri="{FF2B5EF4-FFF2-40B4-BE49-F238E27FC236}">
                  <a16:creationId xmlns:a16="http://schemas.microsoft.com/office/drawing/2014/main" id="{81711511-BEE1-4394-93AB-44636B5A5A8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7" name="Arc 2206">
              <a:extLst>
                <a:ext uri="{FF2B5EF4-FFF2-40B4-BE49-F238E27FC236}">
                  <a16:creationId xmlns:a16="http://schemas.microsoft.com/office/drawing/2014/main" id="{91C9D746-2BE4-4C35-BB3E-0D6721DCA81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8" name="Arc 2207">
              <a:extLst>
                <a:ext uri="{FF2B5EF4-FFF2-40B4-BE49-F238E27FC236}">
                  <a16:creationId xmlns:a16="http://schemas.microsoft.com/office/drawing/2014/main" id="{2836A3AF-84BA-4B35-B25E-084B71D76D0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09" name="Group 2208">
              <a:extLst>
                <a:ext uri="{FF2B5EF4-FFF2-40B4-BE49-F238E27FC236}">
                  <a16:creationId xmlns:a16="http://schemas.microsoft.com/office/drawing/2014/main" id="{CFBF2F3B-26CB-445C-BEDE-7A7DE4DB0D1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218" name="Straight Connector 2217">
                <a:extLst>
                  <a:ext uri="{FF2B5EF4-FFF2-40B4-BE49-F238E27FC236}">
                    <a16:creationId xmlns:a16="http://schemas.microsoft.com/office/drawing/2014/main" id="{B7B162B8-AA91-4342-B9BD-7417F0CD20A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19" name="Straight Connector 2218">
                <a:extLst>
                  <a:ext uri="{FF2B5EF4-FFF2-40B4-BE49-F238E27FC236}">
                    <a16:creationId xmlns:a16="http://schemas.microsoft.com/office/drawing/2014/main" id="{5277489C-7146-4A66-9DC9-0827B7E7EC9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20" name="Straight Connector 2219">
                <a:extLst>
                  <a:ext uri="{FF2B5EF4-FFF2-40B4-BE49-F238E27FC236}">
                    <a16:creationId xmlns:a16="http://schemas.microsoft.com/office/drawing/2014/main" id="{F7918AA1-145F-410F-875B-902B8BD5AFA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10" name="Arc 2209">
              <a:extLst>
                <a:ext uri="{FF2B5EF4-FFF2-40B4-BE49-F238E27FC236}">
                  <a16:creationId xmlns:a16="http://schemas.microsoft.com/office/drawing/2014/main" id="{7A6E2F32-846F-497E-BA33-2D890FC4DB7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1" name="Arc 2210">
              <a:extLst>
                <a:ext uri="{FF2B5EF4-FFF2-40B4-BE49-F238E27FC236}">
                  <a16:creationId xmlns:a16="http://schemas.microsoft.com/office/drawing/2014/main" id="{84F22E27-0159-4F92-A69B-FA628616F0A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12" name="Arc 2211">
              <a:extLst>
                <a:ext uri="{FF2B5EF4-FFF2-40B4-BE49-F238E27FC236}">
                  <a16:creationId xmlns:a16="http://schemas.microsoft.com/office/drawing/2014/main" id="{181B0557-D033-4DD0-8B77-1033CFA7675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213" name="Straight Connector 2212">
              <a:extLst>
                <a:ext uri="{FF2B5EF4-FFF2-40B4-BE49-F238E27FC236}">
                  <a16:creationId xmlns:a16="http://schemas.microsoft.com/office/drawing/2014/main" id="{4AA56E6C-D4A7-4987-A0FA-7199DC60865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14" name="Arc 2213">
              <a:extLst>
                <a:ext uri="{FF2B5EF4-FFF2-40B4-BE49-F238E27FC236}">
                  <a16:creationId xmlns:a16="http://schemas.microsoft.com/office/drawing/2014/main" id="{8088C472-6AA2-4452-A656-EE40E983295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215" name="Straight Connector 2214">
              <a:extLst>
                <a:ext uri="{FF2B5EF4-FFF2-40B4-BE49-F238E27FC236}">
                  <a16:creationId xmlns:a16="http://schemas.microsoft.com/office/drawing/2014/main" id="{79C39823-629A-454E-B6AD-41D862AB462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6" name="Straight Connector 2215">
              <a:extLst>
                <a:ext uri="{FF2B5EF4-FFF2-40B4-BE49-F238E27FC236}">
                  <a16:creationId xmlns:a16="http://schemas.microsoft.com/office/drawing/2014/main" id="{D7E9FDAC-3198-4D78-A773-F0BFD24FBA1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17" name="Arc 2216">
              <a:extLst>
                <a:ext uri="{FF2B5EF4-FFF2-40B4-BE49-F238E27FC236}">
                  <a16:creationId xmlns:a16="http://schemas.microsoft.com/office/drawing/2014/main" id="{FEDBCF18-47FC-4BDE-9187-2F4DABABBB68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221" name="Group 2220">
            <a:extLst>
              <a:ext uri="{FF2B5EF4-FFF2-40B4-BE49-F238E27FC236}">
                <a16:creationId xmlns:a16="http://schemas.microsoft.com/office/drawing/2014/main" id="{CBA24924-843A-4091-A7E2-34DBA5A3FA8A}"/>
              </a:ext>
            </a:extLst>
          </p:cNvPr>
          <p:cNvGrpSpPr/>
          <p:nvPr/>
        </p:nvGrpSpPr>
        <p:grpSpPr>
          <a:xfrm>
            <a:off x="11698771" y="3097764"/>
            <a:ext cx="538068" cy="503852"/>
            <a:chOff x="3455435" y="-1017023"/>
            <a:chExt cx="8222756" cy="7868191"/>
          </a:xfrm>
        </p:grpSpPr>
        <p:sp>
          <p:nvSpPr>
            <p:cNvPr id="2222" name="Arc 2221">
              <a:extLst>
                <a:ext uri="{FF2B5EF4-FFF2-40B4-BE49-F238E27FC236}">
                  <a16:creationId xmlns:a16="http://schemas.microsoft.com/office/drawing/2014/main" id="{6AC1CAA5-28BF-401F-BC5D-1829C000927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3" name="Arc 2222">
              <a:extLst>
                <a:ext uri="{FF2B5EF4-FFF2-40B4-BE49-F238E27FC236}">
                  <a16:creationId xmlns:a16="http://schemas.microsoft.com/office/drawing/2014/main" id="{7641519C-DB80-48B8-8AC7-0F309BA91A1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4" name="Arc 2223">
              <a:extLst>
                <a:ext uri="{FF2B5EF4-FFF2-40B4-BE49-F238E27FC236}">
                  <a16:creationId xmlns:a16="http://schemas.microsoft.com/office/drawing/2014/main" id="{B2BDF61F-DA74-49C6-BE83-860154A607A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5" name="Arc 2224">
              <a:extLst>
                <a:ext uri="{FF2B5EF4-FFF2-40B4-BE49-F238E27FC236}">
                  <a16:creationId xmlns:a16="http://schemas.microsoft.com/office/drawing/2014/main" id="{7BC3EE35-EAEA-47B0-BD5E-BFB5B0B1E17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26" name="Group 2225">
              <a:extLst>
                <a:ext uri="{FF2B5EF4-FFF2-40B4-BE49-F238E27FC236}">
                  <a16:creationId xmlns:a16="http://schemas.microsoft.com/office/drawing/2014/main" id="{4440EDD6-A575-4B44-AA34-E061F4B2CB9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235" name="Straight Connector 2234">
                <a:extLst>
                  <a:ext uri="{FF2B5EF4-FFF2-40B4-BE49-F238E27FC236}">
                    <a16:creationId xmlns:a16="http://schemas.microsoft.com/office/drawing/2014/main" id="{0F12DA4D-15BF-4E0F-9037-E985C41E79C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36" name="Straight Connector 2235">
                <a:extLst>
                  <a:ext uri="{FF2B5EF4-FFF2-40B4-BE49-F238E27FC236}">
                    <a16:creationId xmlns:a16="http://schemas.microsoft.com/office/drawing/2014/main" id="{62D305FD-3350-4184-B843-F0CC2A48458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37" name="Straight Connector 2236">
                <a:extLst>
                  <a:ext uri="{FF2B5EF4-FFF2-40B4-BE49-F238E27FC236}">
                    <a16:creationId xmlns:a16="http://schemas.microsoft.com/office/drawing/2014/main" id="{A76CA059-DD08-46B8-B48C-0FBA9FA48A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7" name="Arc 2226">
              <a:extLst>
                <a:ext uri="{FF2B5EF4-FFF2-40B4-BE49-F238E27FC236}">
                  <a16:creationId xmlns:a16="http://schemas.microsoft.com/office/drawing/2014/main" id="{66A49128-4038-4C5D-8868-778C0D4D42A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8" name="Arc 2227">
              <a:extLst>
                <a:ext uri="{FF2B5EF4-FFF2-40B4-BE49-F238E27FC236}">
                  <a16:creationId xmlns:a16="http://schemas.microsoft.com/office/drawing/2014/main" id="{9922713C-37C8-4D41-B874-E4AB6526A1B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29" name="Arc 2228">
              <a:extLst>
                <a:ext uri="{FF2B5EF4-FFF2-40B4-BE49-F238E27FC236}">
                  <a16:creationId xmlns:a16="http://schemas.microsoft.com/office/drawing/2014/main" id="{F1F33E90-4518-481B-8939-151C8D35FA39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230" name="Straight Connector 2229">
              <a:extLst>
                <a:ext uri="{FF2B5EF4-FFF2-40B4-BE49-F238E27FC236}">
                  <a16:creationId xmlns:a16="http://schemas.microsoft.com/office/drawing/2014/main" id="{ECAB72EF-7F65-42CB-9EA9-7A39210FA60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31" name="Arc 2230">
              <a:extLst>
                <a:ext uri="{FF2B5EF4-FFF2-40B4-BE49-F238E27FC236}">
                  <a16:creationId xmlns:a16="http://schemas.microsoft.com/office/drawing/2014/main" id="{94072B8F-4D6F-421A-8715-2F4EC3CC925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232" name="Straight Connector 2231">
              <a:extLst>
                <a:ext uri="{FF2B5EF4-FFF2-40B4-BE49-F238E27FC236}">
                  <a16:creationId xmlns:a16="http://schemas.microsoft.com/office/drawing/2014/main" id="{3199FCB7-79A5-4A1E-83AB-1C190877952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33" name="Straight Connector 2232">
              <a:extLst>
                <a:ext uri="{FF2B5EF4-FFF2-40B4-BE49-F238E27FC236}">
                  <a16:creationId xmlns:a16="http://schemas.microsoft.com/office/drawing/2014/main" id="{736AA010-7054-48A1-A39D-8A4F4E3D9EA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34" name="Arc 2233">
              <a:extLst>
                <a:ext uri="{FF2B5EF4-FFF2-40B4-BE49-F238E27FC236}">
                  <a16:creationId xmlns:a16="http://schemas.microsoft.com/office/drawing/2014/main" id="{5F3D7AF2-A1E4-491C-A695-BA1B9473A00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238" name="Group 2237">
            <a:extLst>
              <a:ext uri="{FF2B5EF4-FFF2-40B4-BE49-F238E27FC236}">
                <a16:creationId xmlns:a16="http://schemas.microsoft.com/office/drawing/2014/main" id="{36F106D5-3B75-43B5-8207-F40EA34F1544}"/>
              </a:ext>
            </a:extLst>
          </p:cNvPr>
          <p:cNvGrpSpPr/>
          <p:nvPr/>
        </p:nvGrpSpPr>
        <p:grpSpPr>
          <a:xfrm>
            <a:off x="11698771" y="3478764"/>
            <a:ext cx="538068" cy="503852"/>
            <a:chOff x="3455435" y="-1017023"/>
            <a:chExt cx="8222756" cy="7868191"/>
          </a:xfrm>
        </p:grpSpPr>
        <p:sp>
          <p:nvSpPr>
            <p:cNvPr id="2239" name="Arc 2238">
              <a:extLst>
                <a:ext uri="{FF2B5EF4-FFF2-40B4-BE49-F238E27FC236}">
                  <a16:creationId xmlns:a16="http://schemas.microsoft.com/office/drawing/2014/main" id="{7CA863C8-5FF7-492E-9AF2-611E7298778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0" name="Arc 2239">
              <a:extLst>
                <a:ext uri="{FF2B5EF4-FFF2-40B4-BE49-F238E27FC236}">
                  <a16:creationId xmlns:a16="http://schemas.microsoft.com/office/drawing/2014/main" id="{6D54E99D-DEBA-43DC-B086-594F2DFA613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1" name="Arc 2240">
              <a:extLst>
                <a:ext uri="{FF2B5EF4-FFF2-40B4-BE49-F238E27FC236}">
                  <a16:creationId xmlns:a16="http://schemas.microsoft.com/office/drawing/2014/main" id="{71A5792F-CA92-4D0A-B817-FAF8F777DAF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2" name="Arc 2241">
              <a:extLst>
                <a:ext uri="{FF2B5EF4-FFF2-40B4-BE49-F238E27FC236}">
                  <a16:creationId xmlns:a16="http://schemas.microsoft.com/office/drawing/2014/main" id="{3DC4E9D2-030E-4637-922D-CB8C0EF9D1B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43" name="Group 2242">
              <a:extLst>
                <a:ext uri="{FF2B5EF4-FFF2-40B4-BE49-F238E27FC236}">
                  <a16:creationId xmlns:a16="http://schemas.microsoft.com/office/drawing/2014/main" id="{427CFB5C-64A8-41D8-B718-D3FD66B1B54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252" name="Straight Connector 2251">
                <a:extLst>
                  <a:ext uri="{FF2B5EF4-FFF2-40B4-BE49-F238E27FC236}">
                    <a16:creationId xmlns:a16="http://schemas.microsoft.com/office/drawing/2014/main" id="{7E49410B-9477-4926-9D19-CD35E797FFF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53" name="Straight Connector 2252">
                <a:extLst>
                  <a:ext uri="{FF2B5EF4-FFF2-40B4-BE49-F238E27FC236}">
                    <a16:creationId xmlns:a16="http://schemas.microsoft.com/office/drawing/2014/main" id="{B5168932-526A-4E7B-A37A-2E93BD577DF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54" name="Straight Connector 2253">
                <a:extLst>
                  <a:ext uri="{FF2B5EF4-FFF2-40B4-BE49-F238E27FC236}">
                    <a16:creationId xmlns:a16="http://schemas.microsoft.com/office/drawing/2014/main" id="{53F3CC7F-E8B3-4522-8849-E166F22226D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44" name="Arc 2243">
              <a:extLst>
                <a:ext uri="{FF2B5EF4-FFF2-40B4-BE49-F238E27FC236}">
                  <a16:creationId xmlns:a16="http://schemas.microsoft.com/office/drawing/2014/main" id="{9D8E2C32-C881-4736-B6E6-E8A1C23B759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5" name="Arc 2244">
              <a:extLst>
                <a:ext uri="{FF2B5EF4-FFF2-40B4-BE49-F238E27FC236}">
                  <a16:creationId xmlns:a16="http://schemas.microsoft.com/office/drawing/2014/main" id="{5DE57FE4-4597-4405-B631-0A59AD60BEA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46" name="Arc 2245">
              <a:extLst>
                <a:ext uri="{FF2B5EF4-FFF2-40B4-BE49-F238E27FC236}">
                  <a16:creationId xmlns:a16="http://schemas.microsoft.com/office/drawing/2014/main" id="{7AE9B854-CC07-419E-9842-CD89A9764EE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247" name="Straight Connector 2246">
              <a:extLst>
                <a:ext uri="{FF2B5EF4-FFF2-40B4-BE49-F238E27FC236}">
                  <a16:creationId xmlns:a16="http://schemas.microsoft.com/office/drawing/2014/main" id="{2A16229C-05A8-44CB-8DE1-ED32AFD2F18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48" name="Arc 2247">
              <a:extLst>
                <a:ext uri="{FF2B5EF4-FFF2-40B4-BE49-F238E27FC236}">
                  <a16:creationId xmlns:a16="http://schemas.microsoft.com/office/drawing/2014/main" id="{0A4E0634-5AB2-4F35-A9A6-8B9353107631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249" name="Straight Connector 2248">
              <a:extLst>
                <a:ext uri="{FF2B5EF4-FFF2-40B4-BE49-F238E27FC236}">
                  <a16:creationId xmlns:a16="http://schemas.microsoft.com/office/drawing/2014/main" id="{ACB3AEA9-F319-42B1-90CB-A241D35A79A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50" name="Straight Connector 2249">
              <a:extLst>
                <a:ext uri="{FF2B5EF4-FFF2-40B4-BE49-F238E27FC236}">
                  <a16:creationId xmlns:a16="http://schemas.microsoft.com/office/drawing/2014/main" id="{399399F9-5364-48A3-B85D-08D15024C65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51" name="Arc 2250">
              <a:extLst>
                <a:ext uri="{FF2B5EF4-FFF2-40B4-BE49-F238E27FC236}">
                  <a16:creationId xmlns:a16="http://schemas.microsoft.com/office/drawing/2014/main" id="{0C2FCB37-F604-42F5-BFF0-8CAC6096FA0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255" name="Group 2254">
            <a:extLst>
              <a:ext uri="{FF2B5EF4-FFF2-40B4-BE49-F238E27FC236}">
                <a16:creationId xmlns:a16="http://schemas.microsoft.com/office/drawing/2014/main" id="{5AC9A65C-0B1E-424C-A657-9D29A0F2D949}"/>
              </a:ext>
            </a:extLst>
          </p:cNvPr>
          <p:cNvGrpSpPr/>
          <p:nvPr/>
        </p:nvGrpSpPr>
        <p:grpSpPr>
          <a:xfrm>
            <a:off x="11704732" y="3847064"/>
            <a:ext cx="538068" cy="503852"/>
            <a:chOff x="3455435" y="-1017023"/>
            <a:chExt cx="8222756" cy="7868191"/>
          </a:xfrm>
        </p:grpSpPr>
        <p:sp>
          <p:nvSpPr>
            <p:cNvPr id="2256" name="Arc 2255">
              <a:extLst>
                <a:ext uri="{FF2B5EF4-FFF2-40B4-BE49-F238E27FC236}">
                  <a16:creationId xmlns:a16="http://schemas.microsoft.com/office/drawing/2014/main" id="{3685B6CA-29BC-4CF4-9524-B4CD7D6870E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7" name="Arc 2256">
              <a:extLst>
                <a:ext uri="{FF2B5EF4-FFF2-40B4-BE49-F238E27FC236}">
                  <a16:creationId xmlns:a16="http://schemas.microsoft.com/office/drawing/2014/main" id="{925E876B-F47E-48FD-BB49-9B80855528F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8" name="Arc 2257">
              <a:extLst>
                <a:ext uri="{FF2B5EF4-FFF2-40B4-BE49-F238E27FC236}">
                  <a16:creationId xmlns:a16="http://schemas.microsoft.com/office/drawing/2014/main" id="{E591E456-F015-4D09-B120-E57A45868AD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9" name="Arc 2258">
              <a:extLst>
                <a:ext uri="{FF2B5EF4-FFF2-40B4-BE49-F238E27FC236}">
                  <a16:creationId xmlns:a16="http://schemas.microsoft.com/office/drawing/2014/main" id="{35848A99-483A-493E-AA36-3592F786FC5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60" name="Group 2259">
              <a:extLst>
                <a:ext uri="{FF2B5EF4-FFF2-40B4-BE49-F238E27FC236}">
                  <a16:creationId xmlns:a16="http://schemas.microsoft.com/office/drawing/2014/main" id="{255248E7-FF1E-4539-B72E-F24C6FFC252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269" name="Straight Connector 2268">
                <a:extLst>
                  <a:ext uri="{FF2B5EF4-FFF2-40B4-BE49-F238E27FC236}">
                    <a16:creationId xmlns:a16="http://schemas.microsoft.com/office/drawing/2014/main" id="{047EC53A-0798-4413-B894-B6837C7DA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70" name="Straight Connector 2269">
                <a:extLst>
                  <a:ext uri="{FF2B5EF4-FFF2-40B4-BE49-F238E27FC236}">
                    <a16:creationId xmlns:a16="http://schemas.microsoft.com/office/drawing/2014/main" id="{C22F0529-5BCC-4741-BA0D-FEA0D0BC01C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71" name="Straight Connector 2270">
                <a:extLst>
                  <a:ext uri="{FF2B5EF4-FFF2-40B4-BE49-F238E27FC236}">
                    <a16:creationId xmlns:a16="http://schemas.microsoft.com/office/drawing/2014/main" id="{AA8A9110-727F-4D90-A886-E21BE4E5BD0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61" name="Arc 2260">
              <a:extLst>
                <a:ext uri="{FF2B5EF4-FFF2-40B4-BE49-F238E27FC236}">
                  <a16:creationId xmlns:a16="http://schemas.microsoft.com/office/drawing/2014/main" id="{52D40138-B165-422E-A9A3-AD1C0F81264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2" name="Arc 2261">
              <a:extLst>
                <a:ext uri="{FF2B5EF4-FFF2-40B4-BE49-F238E27FC236}">
                  <a16:creationId xmlns:a16="http://schemas.microsoft.com/office/drawing/2014/main" id="{347DC893-EEC9-4565-9FCF-0B7DC4E3FAB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63" name="Arc 2262">
              <a:extLst>
                <a:ext uri="{FF2B5EF4-FFF2-40B4-BE49-F238E27FC236}">
                  <a16:creationId xmlns:a16="http://schemas.microsoft.com/office/drawing/2014/main" id="{D9B8F906-2AC5-49E8-BAE3-EE4B0678C8D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264" name="Straight Connector 2263">
              <a:extLst>
                <a:ext uri="{FF2B5EF4-FFF2-40B4-BE49-F238E27FC236}">
                  <a16:creationId xmlns:a16="http://schemas.microsoft.com/office/drawing/2014/main" id="{526CD949-6DF4-4946-A1AE-6895AD23793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65" name="Arc 2264">
              <a:extLst>
                <a:ext uri="{FF2B5EF4-FFF2-40B4-BE49-F238E27FC236}">
                  <a16:creationId xmlns:a16="http://schemas.microsoft.com/office/drawing/2014/main" id="{33535EA0-3427-4926-A83C-E1E20753DDE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266" name="Straight Connector 2265">
              <a:extLst>
                <a:ext uri="{FF2B5EF4-FFF2-40B4-BE49-F238E27FC236}">
                  <a16:creationId xmlns:a16="http://schemas.microsoft.com/office/drawing/2014/main" id="{BF379983-1ABB-416F-A876-DECE6A63412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67" name="Straight Connector 2266">
              <a:extLst>
                <a:ext uri="{FF2B5EF4-FFF2-40B4-BE49-F238E27FC236}">
                  <a16:creationId xmlns:a16="http://schemas.microsoft.com/office/drawing/2014/main" id="{58736CDB-4050-40CB-8A89-CEFA11585B1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68" name="Arc 2267">
              <a:extLst>
                <a:ext uri="{FF2B5EF4-FFF2-40B4-BE49-F238E27FC236}">
                  <a16:creationId xmlns:a16="http://schemas.microsoft.com/office/drawing/2014/main" id="{024EEE48-743E-497A-9296-5015E904681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272" name="Group 2271">
            <a:extLst>
              <a:ext uri="{FF2B5EF4-FFF2-40B4-BE49-F238E27FC236}">
                <a16:creationId xmlns:a16="http://schemas.microsoft.com/office/drawing/2014/main" id="{F77D0219-072F-409D-A5C2-14EAB0542C52}"/>
              </a:ext>
            </a:extLst>
          </p:cNvPr>
          <p:cNvGrpSpPr/>
          <p:nvPr/>
        </p:nvGrpSpPr>
        <p:grpSpPr>
          <a:xfrm>
            <a:off x="11698771" y="4215364"/>
            <a:ext cx="538068" cy="503852"/>
            <a:chOff x="3455435" y="-1017023"/>
            <a:chExt cx="8222756" cy="7868191"/>
          </a:xfrm>
        </p:grpSpPr>
        <p:sp>
          <p:nvSpPr>
            <p:cNvPr id="2273" name="Arc 2272">
              <a:extLst>
                <a:ext uri="{FF2B5EF4-FFF2-40B4-BE49-F238E27FC236}">
                  <a16:creationId xmlns:a16="http://schemas.microsoft.com/office/drawing/2014/main" id="{B1AF3676-4A1E-4317-B5F4-4E484723F6F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74" name="Arc 2273">
              <a:extLst>
                <a:ext uri="{FF2B5EF4-FFF2-40B4-BE49-F238E27FC236}">
                  <a16:creationId xmlns:a16="http://schemas.microsoft.com/office/drawing/2014/main" id="{492AE881-E913-48B6-8B5E-992C5342CD5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75" name="Arc 2274">
              <a:extLst>
                <a:ext uri="{FF2B5EF4-FFF2-40B4-BE49-F238E27FC236}">
                  <a16:creationId xmlns:a16="http://schemas.microsoft.com/office/drawing/2014/main" id="{A281E0D7-8892-4D68-85EE-5F9696E2D50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76" name="Arc 2275">
              <a:extLst>
                <a:ext uri="{FF2B5EF4-FFF2-40B4-BE49-F238E27FC236}">
                  <a16:creationId xmlns:a16="http://schemas.microsoft.com/office/drawing/2014/main" id="{8436E683-4555-4947-840D-008480E9B94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77" name="Group 2276">
              <a:extLst>
                <a:ext uri="{FF2B5EF4-FFF2-40B4-BE49-F238E27FC236}">
                  <a16:creationId xmlns:a16="http://schemas.microsoft.com/office/drawing/2014/main" id="{CACB29EF-57B8-4036-88E5-3A5C5B17A33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286" name="Straight Connector 2285">
                <a:extLst>
                  <a:ext uri="{FF2B5EF4-FFF2-40B4-BE49-F238E27FC236}">
                    <a16:creationId xmlns:a16="http://schemas.microsoft.com/office/drawing/2014/main" id="{C683707B-949F-4B30-8A71-50AB60DFBCE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87" name="Straight Connector 2286">
                <a:extLst>
                  <a:ext uri="{FF2B5EF4-FFF2-40B4-BE49-F238E27FC236}">
                    <a16:creationId xmlns:a16="http://schemas.microsoft.com/office/drawing/2014/main" id="{14424882-439D-4ABB-8C4D-149EBBAE9C1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88" name="Straight Connector 2287">
                <a:extLst>
                  <a:ext uri="{FF2B5EF4-FFF2-40B4-BE49-F238E27FC236}">
                    <a16:creationId xmlns:a16="http://schemas.microsoft.com/office/drawing/2014/main" id="{AE7B0023-C185-4FD4-B498-63D6ABCD009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78" name="Arc 2277">
              <a:extLst>
                <a:ext uri="{FF2B5EF4-FFF2-40B4-BE49-F238E27FC236}">
                  <a16:creationId xmlns:a16="http://schemas.microsoft.com/office/drawing/2014/main" id="{EEE9BAF5-D78B-4AE2-B99D-9328668BB1F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79" name="Arc 2278">
              <a:extLst>
                <a:ext uri="{FF2B5EF4-FFF2-40B4-BE49-F238E27FC236}">
                  <a16:creationId xmlns:a16="http://schemas.microsoft.com/office/drawing/2014/main" id="{F66DFCCF-B675-473B-95B6-91410C77F58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80" name="Arc 2279">
              <a:extLst>
                <a:ext uri="{FF2B5EF4-FFF2-40B4-BE49-F238E27FC236}">
                  <a16:creationId xmlns:a16="http://schemas.microsoft.com/office/drawing/2014/main" id="{3661CBCB-5562-4978-92CE-EF74CC61754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281" name="Straight Connector 2280">
              <a:extLst>
                <a:ext uri="{FF2B5EF4-FFF2-40B4-BE49-F238E27FC236}">
                  <a16:creationId xmlns:a16="http://schemas.microsoft.com/office/drawing/2014/main" id="{4C6E066D-A1A5-4701-BD1D-2493E2BED0E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82" name="Arc 2281">
              <a:extLst>
                <a:ext uri="{FF2B5EF4-FFF2-40B4-BE49-F238E27FC236}">
                  <a16:creationId xmlns:a16="http://schemas.microsoft.com/office/drawing/2014/main" id="{A62CCD95-9C7C-487F-B8B7-25292B395B5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283" name="Straight Connector 2282">
              <a:extLst>
                <a:ext uri="{FF2B5EF4-FFF2-40B4-BE49-F238E27FC236}">
                  <a16:creationId xmlns:a16="http://schemas.microsoft.com/office/drawing/2014/main" id="{BFDF2411-1D53-4F6E-90F1-ABE581E23B8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84" name="Straight Connector 2283">
              <a:extLst>
                <a:ext uri="{FF2B5EF4-FFF2-40B4-BE49-F238E27FC236}">
                  <a16:creationId xmlns:a16="http://schemas.microsoft.com/office/drawing/2014/main" id="{0843F372-E056-4405-88A3-4B80B9CD34C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85" name="Arc 2284">
              <a:extLst>
                <a:ext uri="{FF2B5EF4-FFF2-40B4-BE49-F238E27FC236}">
                  <a16:creationId xmlns:a16="http://schemas.microsoft.com/office/drawing/2014/main" id="{731B631A-7E5E-48B2-8E46-6F6540BE7CF8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289" name="Group 2288">
            <a:extLst>
              <a:ext uri="{FF2B5EF4-FFF2-40B4-BE49-F238E27FC236}">
                <a16:creationId xmlns:a16="http://schemas.microsoft.com/office/drawing/2014/main" id="{44E98C3A-80AB-450B-B0A7-595B31C3B9C2}"/>
              </a:ext>
            </a:extLst>
          </p:cNvPr>
          <p:cNvGrpSpPr/>
          <p:nvPr/>
        </p:nvGrpSpPr>
        <p:grpSpPr>
          <a:xfrm>
            <a:off x="11686071" y="4583664"/>
            <a:ext cx="538068" cy="503852"/>
            <a:chOff x="3455435" y="-1017023"/>
            <a:chExt cx="8222756" cy="7868191"/>
          </a:xfrm>
        </p:grpSpPr>
        <p:sp>
          <p:nvSpPr>
            <p:cNvPr id="2290" name="Arc 2289">
              <a:extLst>
                <a:ext uri="{FF2B5EF4-FFF2-40B4-BE49-F238E27FC236}">
                  <a16:creationId xmlns:a16="http://schemas.microsoft.com/office/drawing/2014/main" id="{450997D6-034E-4CA3-95DE-0A09CDE5E7E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1" name="Arc 2290">
              <a:extLst>
                <a:ext uri="{FF2B5EF4-FFF2-40B4-BE49-F238E27FC236}">
                  <a16:creationId xmlns:a16="http://schemas.microsoft.com/office/drawing/2014/main" id="{66A82EC9-AE7A-45CF-9B95-E4E348ED9A2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2" name="Arc 2291">
              <a:extLst>
                <a:ext uri="{FF2B5EF4-FFF2-40B4-BE49-F238E27FC236}">
                  <a16:creationId xmlns:a16="http://schemas.microsoft.com/office/drawing/2014/main" id="{ECD8B153-8D9D-41FD-84DC-C92D04BC338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3" name="Arc 2292">
              <a:extLst>
                <a:ext uri="{FF2B5EF4-FFF2-40B4-BE49-F238E27FC236}">
                  <a16:creationId xmlns:a16="http://schemas.microsoft.com/office/drawing/2014/main" id="{90886981-3263-4FD4-A300-F6EEC90B161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94" name="Group 2293">
              <a:extLst>
                <a:ext uri="{FF2B5EF4-FFF2-40B4-BE49-F238E27FC236}">
                  <a16:creationId xmlns:a16="http://schemas.microsoft.com/office/drawing/2014/main" id="{F4DFE1EC-5102-4B0A-BE7A-BC99CEA2CB0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303" name="Straight Connector 2302">
                <a:extLst>
                  <a:ext uri="{FF2B5EF4-FFF2-40B4-BE49-F238E27FC236}">
                    <a16:creationId xmlns:a16="http://schemas.microsoft.com/office/drawing/2014/main" id="{A46AD753-021F-4999-82ED-131B6E5107A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04" name="Straight Connector 2303">
                <a:extLst>
                  <a:ext uri="{FF2B5EF4-FFF2-40B4-BE49-F238E27FC236}">
                    <a16:creationId xmlns:a16="http://schemas.microsoft.com/office/drawing/2014/main" id="{2239AB8D-55D2-4917-99F8-F1300A1E067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05" name="Straight Connector 2304">
                <a:extLst>
                  <a:ext uri="{FF2B5EF4-FFF2-40B4-BE49-F238E27FC236}">
                    <a16:creationId xmlns:a16="http://schemas.microsoft.com/office/drawing/2014/main" id="{8FD81E9C-543E-4733-A002-4E65373FD8C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95" name="Arc 2294">
              <a:extLst>
                <a:ext uri="{FF2B5EF4-FFF2-40B4-BE49-F238E27FC236}">
                  <a16:creationId xmlns:a16="http://schemas.microsoft.com/office/drawing/2014/main" id="{01670B65-F0FD-4F76-8B5D-257B572E78B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6" name="Arc 2295">
              <a:extLst>
                <a:ext uri="{FF2B5EF4-FFF2-40B4-BE49-F238E27FC236}">
                  <a16:creationId xmlns:a16="http://schemas.microsoft.com/office/drawing/2014/main" id="{489AFB2E-DC8B-4752-81D2-9C3B341EA78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97" name="Arc 2296">
              <a:extLst>
                <a:ext uri="{FF2B5EF4-FFF2-40B4-BE49-F238E27FC236}">
                  <a16:creationId xmlns:a16="http://schemas.microsoft.com/office/drawing/2014/main" id="{3F525A7B-E338-4F94-93F7-B07DFCACB43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298" name="Straight Connector 2297">
              <a:extLst>
                <a:ext uri="{FF2B5EF4-FFF2-40B4-BE49-F238E27FC236}">
                  <a16:creationId xmlns:a16="http://schemas.microsoft.com/office/drawing/2014/main" id="{08E95D68-98BB-4489-A3C0-17ABA586F05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99" name="Arc 2298">
              <a:extLst>
                <a:ext uri="{FF2B5EF4-FFF2-40B4-BE49-F238E27FC236}">
                  <a16:creationId xmlns:a16="http://schemas.microsoft.com/office/drawing/2014/main" id="{1B91D014-425F-4DA5-86CD-BD2801339A4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300" name="Straight Connector 2299">
              <a:extLst>
                <a:ext uri="{FF2B5EF4-FFF2-40B4-BE49-F238E27FC236}">
                  <a16:creationId xmlns:a16="http://schemas.microsoft.com/office/drawing/2014/main" id="{F12B4EF0-AE7C-41BF-9BDE-CED6840BA38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01" name="Straight Connector 2300">
              <a:extLst>
                <a:ext uri="{FF2B5EF4-FFF2-40B4-BE49-F238E27FC236}">
                  <a16:creationId xmlns:a16="http://schemas.microsoft.com/office/drawing/2014/main" id="{171684E5-2644-4B4A-AD0F-A8F2E886AF3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02" name="Arc 2301">
              <a:extLst>
                <a:ext uri="{FF2B5EF4-FFF2-40B4-BE49-F238E27FC236}">
                  <a16:creationId xmlns:a16="http://schemas.microsoft.com/office/drawing/2014/main" id="{400EED52-3E76-43C8-80D8-5FE252DC502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06" name="Group 2305">
            <a:extLst>
              <a:ext uri="{FF2B5EF4-FFF2-40B4-BE49-F238E27FC236}">
                <a16:creationId xmlns:a16="http://schemas.microsoft.com/office/drawing/2014/main" id="{25F792F4-5043-43C2-981A-DE4E1984B156}"/>
              </a:ext>
            </a:extLst>
          </p:cNvPr>
          <p:cNvGrpSpPr/>
          <p:nvPr/>
        </p:nvGrpSpPr>
        <p:grpSpPr>
          <a:xfrm>
            <a:off x="11698771" y="4939264"/>
            <a:ext cx="538068" cy="503852"/>
            <a:chOff x="3455435" y="-1017023"/>
            <a:chExt cx="8222756" cy="7868191"/>
          </a:xfrm>
        </p:grpSpPr>
        <p:sp>
          <p:nvSpPr>
            <p:cNvPr id="2307" name="Arc 2306">
              <a:extLst>
                <a:ext uri="{FF2B5EF4-FFF2-40B4-BE49-F238E27FC236}">
                  <a16:creationId xmlns:a16="http://schemas.microsoft.com/office/drawing/2014/main" id="{8C348AE5-6457-41B7-A3E6-16675E26E31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8" name="Arc 2307">
              <a:extLst>
                <a:ext uri="{FF2B5EF4-FFF2-40B4-BE49-F238E27FC236}">
                  <a16:creationId xmlns:a16="http://schemas.microsoft.com/office/drawing/2014/main" id="{F01806CB-6671-4228-AD3A-9ADF60EF1DAA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9" name="Arc 2308">
              <a:extLst>
                <a:ext uri="{FF2B5EF4-FFF2-40B4-BE49-F238E27FC236}">
                  <a16:creationId xmlns:a16="http://schemas.microsoft.com/office/drawing/2014/main" id="{DFE5CBD6-F789-44B4-9689-1B8A13E2F19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10" name="Arc 2309">
              <a:extLst>
                <a:ext uri="{FF2B5EF4-FFF2-40B4-BE49-F238E27FC236}">
                  <a16:creationId xmlns:a16="http://schemas.microsoft.com/office/drawing/2014/main" id="{2520E292-87CC-4331-938C-39BC0937792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11" name="Group 2310">
              <a:extLst>
                <a:ext uri="{FF2B5EF4-FFF2-40B4-BE49-F238E27FC236}">
                  <a16:creationId xmlns:a16="http://schemas.microsoft.com/office/drawing/2014/main" id="{03CB9281-0457-4942-9ECB-3ADEDE0003E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320" name="Straight Connector 2319">
                <a:extLst>
                  <a:ext uri="{FF2B5EF4-FFF2-40B4-BE49-F238E27FC236}">
                    <a16:creationId xmlns:a16="http://schemas.microsoft.com/office/drawing/2014/main" id="{C01CE060-7E9C-48CA-845A-1CB122A604D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21" name="Straight Connector 2320">
                <a:extLst>
                  <a:ext uri="{FF2B5EF4-FFF2-40B4-BE49-F238E27FC236}">
                    <a16:creationId xmlns:a16="http://schemas.microsoft.com/office/drawing/2014/main" id="{71F2E344-F21E-4548-A11B-D6DAA2D9CBE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22" name="Straight Connector 2321">
                <a:extLst>
                  <a:ext uri="{FF2B5EF4-FFF2-40B4-BE49-F238E27FC236}">
                    <a16:creationId xmlns:a16="http://schemas.microsoft.com/office/drawing/2014/main" id="{C1C28B34-085B-4CA9-9CC6-D757D43B80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312" name="Arc 2311">
              <a:extLst>
                <a:ext uri="{FF2B5EF4-FFF2-40B4-BE49-F238E27FC236}">
                  <a16:creationId xmlns:a16="http://schemas.microsoft.com/office/drawing/2014/main" id="{1DCB3FE5-4A50-4E41-859E-9AF8C92BC56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13" name="Arc 2312">
              <a:extLst>
                <a:ext uri="{FF2B5EF4-FFF2-40B4-BE49-F238E27FC236}">
                  <a16:creationId xmlns:a16="http://schemas.microsoft.com/office/drawing/2014/main" id="{D570787F-7E6E-41FA-BF3A-F70404DA01C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14" name="Arc 2313">
              <a:extLst>
                <a:ext uri="{FF2B5EF4-FFF2-40B4-BE49-F238E27FC236}">
                  <a16:creationId xmlns:a16="http://schemas.microsoft.com/office/drawing/2014/main" id="{FB23572E-2FB6-4F36-876A-70A07DDB05A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315" name="Straight Connector 2314">
              <a:extLst>
                <a:ext uri="{FF2B5EF4-FFF2-40B4-BE49-F238E27FC236}">
                  <a16:creationId xmlns:a16="http://schemas.microsoft.com/office/drawing/2014/main" id="{087E32A5-4261-4B36-9A44-A97E687471B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16" name="Arc 2315">
              <a:extLst>
                <a:ext uri="{FF2B5EF4-FFF2-40B4-BE49-F238E27FC236}">
                  <a16:creationId xmlns:a16="http://schemas.microsoft.com/office/drawing/2014/main" id="{8603C2D2-A84C-43E3-96F3-0CA618D607A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317" name="Straight Connector 2316">
              <a:extLst>
                <a:ext uri="{FF2B5EF4-FFF2-40B4-BE49-F238E27FC236}">
                  <a16:creationId xmlns:a16="http://schemas.microsoft.com/office/drawing/2014/main" id="{3EE9CE2E-9FC5-467B-A39F-33611F7B1FA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18" name="Straight Connector 2317">
              <a:extLst>
                <a:ext uri="{FF2B5EF4-FFF2-40B4-BE49-F238E27FC236}">
                  <a16:creationId xmlns:a16="http://schemas.microsoft.com/office/drawing/2014/main" id="{AEA77A24-0895-4C74-B7F9-A768EC312F9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19" name="Arc 2318">
              <a:extLst>
                <a:ext uri="{FF2B5EF4-FFF2-40B4-BE49-F238E27FC236}">
                  <a16:creationId xmlns:a16="http://schemas.microsoft.com/office/drawing/2014/main" id="{784B6E98-9835-435C-ACBF-B625E6C50FE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23" name="Group 2322">
            <a:extLst>
              <a:ext uri="{FF2B5EF4-FFF2-40B4-BE49-F238E27FC236}">
                <a16:creationId xmlns:a16="http://schemas.microsoft.com/office/drawing/2014/main" id="{13355792-5973-497A-8FC4-0C65FE990254}"/>
              </a:ext>
            </a:extLst>
          </p:cNvPr>
          <p:cNvGrpSpPr/>
          <p:nvPr/>
        </p:nvGrpSpPr>
        <p:grpSpPr>
          <a:xfrm>
            <a:off x="11704732" y="5294864"/>
            <a:ext cx="538068" cy="503852"/>
            <a:chOff x="3455435" y="-1017023"/>
            <a:chExt cx="8222756" cy="7868191"/>
          </a:xfrm>
        </p:grpSpPr>
        <p:sp>
          <p:nvSpPr>
            <p:cNvPr id="2324" name="Arc 2323">
              <a:extLst>
                <a:ext uri="{FF2B5EF4-FFF2-40B4-BE49-F238E27FC236}">
                  <a16:creationId xmlns:a16="http://schemas.microsoft.com/office/drawing/2014/main" id="{A5D0D457-9C2A-4364-9D77-7BBE865A41D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25" name="Arc 2324">
              <a:extLst>
                <a:ext uri="{FF2B5EF4-FFF2-40B4-BE49-F238E27FC236}">
                  <a16:creationId xmlns:a16="http://schemas.microsoft.com/office/drawing/2014/main" id="{CB1E0282-254C-4E86-AEAD-FB3D0ABF3DBA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26" name="Arc 2325">
              <a:extLst>
                <a:ext uri="{FF2B5EF4-FFF2-40B4-BE49-F238E27FC236}">
                  <a16:creationId xmlns:a16="http://schemas.microsoft.com/office/drawing/2014/main" id="{731B7E49-B647-4ED6-AF61-0A8DD1F8CA7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27" name="Arc 2326">
              <a:extLst>
                <a:ext uri="{FF2B5EF4-FFF2-40B4-BE49-F238E27FC236}">
                  <a16:creationId xmlns:a16="http://schemas.microsoft.com/office/drawing/2014/main" id="{1003BA2D-914A-417E-BCC2-5867F37D7FA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28" name="Group 2327">
              <a:extLst>
                <a:ext uri="{FF2B5EF4-FFF2-40B4-BE49-F238E27FC236}">
                  <a16:creationId xmlns:a16="http://schemas.microsoft.com/office/drawing/2014/main" id="{87B8A131-C301-4367-A5F2-3FA6D56BEC1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337" name="Straight Connector 2336">
                <a:extLst>
                  <a:ext uri="{FF2B5EF4-FFF2-40B4-BE49-F238E27FC236}">
                    <a16:creationId xmlns:a16="http://schemas.microsoft.com/office/drawing/2014/main" id="{2E7E8513-C553-41FF-9EFC-DDBED5A717E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38" name="Straight Connector 2337">
                <a:extLst>
                  <a:ext uri="{FF2B5EF4-FFF2-40B4-BE49-F238E27FC236}">
                    <a16:creationId xmlns:a16="http://schemas.microsoft.com/office/drawing/2014/main" id="{9CA46A33-4B25-4D39-8986-9F55E9BD813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39" name="Straight Connector 2338">
                <a:extLst>
                  <a:ext uri="{FF2B5EF4-FFF2-40B4-BE49-F238E27FC236}">
                    <a16:creationId xmlns:a16="http://schemas.microsoft.com/office/drawing/2014/main" id="{AACAA3D4-AEF1-4841-875E-00D8DE6CC95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329" name="Arc 2328">
              <a:extLst>
                <a:ext uri="{FF2B5EF4-FFF2-40B4-BE49-F238E27FC236}">
                  <a16:creationId xmlns:a16="http://schemas.microsoft.com/office/drawing/2014/main" id="{8C072124-93BF-432E-BC38-BD11A08F649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30" name="Arc 2329">
              <a:extLst>
                <a:ext uri="{FF2B5EF4-FFF2-40B4-BE49-F238E27FC236}">
                  <a16:creationId xmlns:a16="http://schemas.microsoft.com/office/drawing/2014/main" id="{C141AC1D-3620-4083-8600-11C3E0CA7A4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31" name="Arc 2330">
              <a:extLst>
                <a:ext uri="{FF2B5EF4-FFF2-40B4-BE49-F238E27FC236}">
                  <a16:creationId xmlns:a16="http://schemas.microsoft.com/office/drawing/2014/main" id="{BBDBFFD3-5B9D-4535-9202-8CED9A352DE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332" name="Straight Connector 2331">
              <a:extLst>
                <a:ext uri="{FF2B5EF4-FFF2-40B4-BE49-F238E27FC236}">
                  <a16:creationId xmlns:a16="http://schemas.microsoft.com/office/drawing/2014/main" id="{ADD5C174-1A74-422D-A9AA-C82C3A17D21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33" name="Arc 2332">
              <a:extLst>
                <a:ext uri="{FF2B5EF4-FFF2-40B4-BE49-F238E27FC236}">
                  <a16:creationId xmlns:a16="http://schemas.microsoft.com/office/drawing/2014/main" id="{1FE9F7CC-B5A2-4D89-AE93-8855B03E787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334" name="Straight Connector 2333">
              <a:extLst>
                <a:ext uri="{FF2B5EF4-FFF2-40B4-BE49-F238E27FC236}">
                  <a16:creationId xmlns:a16="http://schemas.microsoft.com/office/drawing/2014/main" id="{CCB208E8-A232-4386-9728-67AFAA2FF57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35" name="Straight Connector 2334">
              <a:extLst>
                <a:ext uri="{FF2B5EF4-FFF2-40B4-BE49-F238E27FC236}">
                  <a16:creationId xmlns:a16="http://schemas.microsoft.com/office/drawing/2014/main" id="{1F080498-81E9-4373-86D7-415B3BA5F7B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36" name="Arc 2335">
              <a:extLst>
                <a:ext uri="{FF2B5EF4-FFF2-40B4-BE49-F238E27FC236}">
                  <a16:creationId xmlns:a16="http://schemas.microsoft.com/office/drawing/2014/main" id="{E04B8748-AF02-4B11-9641-0060292F16E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40" name="Group 2339">
            <a:extLst>
              <a:ext uri="{FF2B5EF4-FFF2-40B4-BE49-F238E27FC236}">
                <a16:creationId xmlns:a16="http://schemas.microsoft.com/office/drawing/2014/main" id="{914F449E-6066-4E8D-A67C-A865D10DDFDE}"/>
              </a:ext>
            </a:extLst>
          </p:cNvPr>
          <p:cNvGrpSpPr/>
          <p:nvPr/>
        </p:nvGrpSpPr>
        <p:grpSpPr>
          <a:xfrm>
            <a:off x="11711471" y="5650464"/>
            <a:ext cx="538068" cy="503852"/>
            <a:chOff x="3455435" y="-1017023"/>
            <a:chExt cx="8222756" cy="7868191"/>
          </a:xfrm>
        </p:grpSpPr>
        <p:sp>
          <p:nvSpPr>
            <p:cNvPr id="2341" name="Arc 2340">
              <a:extLst>
                <a:ext uri="{FF2B5EF4-FFF2-40B4-BE49-F238E27FC236}">
                  <a16:creationId xmlns:a16="http://schemas.microsoft.com/office/drawing/2014/main" id="{B5F9D360-78D7-4F89-8BCB-CA9FEDB4FB5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2" name="Arc 2341">
              <a:extLst>
                <a:ext uri="{FF2B5EF4-FFF2-40B4-BE49-F238E27FC236}">
                  <a16:creationId xmlns:a16="http://schemas.microsoft.com/office/drawing/2014/main" id="{30C55C54-5C39-470D-8C63-C0295E18F95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3" name="Arc 2342">
              <a:extLst>
                <a:ext uri="{FF2B5EF4-FFF2-40B4-BE49-F238E27FC236}">
                  <a16:creationId xmlns:a16="http://schemas.microsoft.com/office/drawing/2014/main" id="{6192C415-91CA-4AAB-A381-50540C4A339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4" name="Arc 2343">
              <a:extLst>
                <a:ext uri="{FF2B5EF4-FFF2-40B4-BE49-F238E27FC236}">
                  <a16:creationId xmlns:a16="http://schemas.microsoft.com/office/drawing/2014/main" id="{1B12513F-A7E0-41D8-B6A4-952F25347D7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45" name="Group 2344">
              <a:extLst>
                <a:ext uri="{FF2B5EF4-FFF2-40B4-BE49-F238E27FC236}">
                  <a16:creationId xmlns:a16="http://schemas.microsoft.com/office/drawing/2014/main" id="{A0B8A53F-F854-4180-B380-AE227173AA7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354" name="Straight Connector 2353">
                <a:extLst>
                  <a:ext uri="{FF2B5EF4-FFF2-40B4-BE49-F238E27FC236}">
                    <a16:creationId xmlns:a16="http://schemas.microsoft.com/office/drawing/2014/main" id="{955C9C35-233C-4142-9522-4342A480E7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55" name="Straight Connector 2354">
                <a:extLst>
                  <a:ext uri="{FF2B5EF4-FFF2-40B4-BE49-F238E27FC236}">
                    <a16:creationId xmlns:a16="http://schemas.microsoft.com/office/drawing/2014/main" id="{C4E1FD4D-3A18-4071-8FF9-1EF72C3BAD5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56" name="Straight Connector 2355">
                <a:extLst>
                  <a:ext uri="{FF2B5EF4-FFF2-40B4-BE49-F238E27FC236}">
                    <a16:creationId xmlns:a16="http://schemas.microsoft.com/office/drawing/2014/main" id="{92DD681A-EE53-4494-95EC-D7E41AC7092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346" name="Arc 2345">
              <a:extLst>
                <a:ext uri="{FF2B5EF4-FFF2-40B4-BE49-F238E27FC236}">
                  <a16:creationId xmlns:a16="http://schemas.microsoft.com/office/drawing/2014/main" id="{627E4AD4-C71A-40B1-8F90-F83AD23C22A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7" name="Arc 2346">
              <a:extLst>
                <a:ext uri="{FF2B5EF4-FFF2-40B4-BE49-F238E27FC236}">
                  <a16:creationId xmlns:a16="http://schemas.microsoft.com/office/drawing/2014/main" id="{C3050888-064F-450F-B906-AED0CD87A4D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48" name="Arc 2347">
              <a:extLst>
                <a:ext uri="{FF2B5EF4-FFF2-40B4-BE49-F238E27FC236}">
                  <a16:creationId xmlns:a16="http://schemas.microsoft.com/office/drawing/2014/main" id="{208747C8-F0A1-4E97-B036-7DAC8278C4B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349" name="Straight Connector 2348">
              <a:extLst>
                <a:ext uri="{FF2B5EF4-FFF2-40B4-BE49-F238E27FC236}">
                  <a16:creationId xmlns:a16="http://schemas.microsoft.com/office/drawing/2014/main" id="{2FEE18AF-1B2F-44CF-B975-7B9EB0898A6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50" name="Arc 2349">
              <a:extLst>
                <a:ext uri="{FF2B5EF4-FFF2-40B4-BE49-F238E27FC236}">
                  <a16:creationId xmlns:a16="http://schemas.microsoft.com/office/drawing/2014/main" id="{3811A4B8-6ED8-4684-BCC8-B2101BDE1BC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351" name="Straight Connector 2350">
              <a:extLst>
                <a:ext uri="{FF2B5EF4-FFF2-40B4-BE49-F238E27FC236}">
                  <a16:creationId xmlns:a16="http://schemas.microsoft.com/office/drawing/2014/main" id="{091C8483-62AA-4035-9DDF-EA77F817E69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52" name="Straight Connector 2351">
              <a:extLst>
                <a:ext uri="{FF2B5EF4-FFF2-40B4-BE49-F238E27FC236}">
                  <a16:creationId xmlns:a16="http://schemas.microsoft.com/office/drawing/2014/main" id="{5E2D92F2-2EDE-4460-820E-B5ADA1DA776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53" name="Arc 2352">
              <a:extLst>
                <a:ext uri="{FF2B5EF4-FFF2-40B4-BE49-F238E27FC236}">
                  <a16:creationId xmlns:a16="http://schemas.microsoft.com/office/drawing/2014/main" id="{697E1320-3A9C-471B-9AB5-09D4B620582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57" name="Group 2356">
            <a:extLst>
              <a:ext uri="{FF2B5EF4-FFF2-40B4-BE49-F238E27FC236}">
                <a16:creationId xmlns:a16="http://schemas.microsoft.com/office/drawing/2014/main" id="{177265C4-6314-454F-A0E1-CA1AA4402BA8}"/>
              </a:ext>
            </a:extLst>
          </p:cNvPr>
          <p:cNvGrpSpPr/>
          <p:nvPr/>
        </p:nvGrpSpPr>
        <p:grpSpPr>
          <a:xfrm>
            <a:off x="11711471" y="6018764"/>
            <a:ext cx="538068" cy="503852"/>
            <a:chOff x="3455435" y="-1017023"/>
            <a:chExt cx="8222756" cy="7868191"/>
          </a:xfrm>
        </p:grpSpPr>
        <p:sp>
          <p:nvSpPr>
            <p:cNvPr id="2358" name="Arc 2357">
              <a:extLst>
                <a:ext uri="{FF2B5EF4-FFF2-40B4-BE49-F238E27FC236}">
                  <a16:creationId xmlns:a16="http://schemas.microsoft.com/office/drawing/2014/main" id="{FB4FCDB6-A08C-488E-B4F0-B58C8069BDF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59" name="Arc 2358">
              <a:extLst>
                <a:ext uri="{FF2B5EF4-FFF2-40B4-BE49-F238E27FC236}">
                  <a16:creationId xmlns:a16="http://schemas.microsoft.com/office/drawing/2014/main" id="{C90F75EA-2825-46D3-91CE-2C79B9A7F55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0" name="Arc 2359">
              <a:extLst>
                <a:ext uri="{FF2B5EF4-FFF2-40B4-BE49-F238E27FC236}">
                  <a16:creationId xmlns:a16="http://schemas.microsoft.com/office/drawing/2014/main" id="{4C2DC425-F23D-42F4-9BCE-C37383CE291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1" name="Arc 2360">
              <a:extLst>
                <a:ext uri="{FF2B5EF4-FFF2-40B4-BE49-F238E27FC236}">
                  <a16:creationId xmlns:a16="http://schemas.microsoft.com/office/drawing/2014/main" id="{ECAF2E80-E01D-4C51-8107-73C1FCD92D3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62" name="Group 2361">
              <a:extLst>
                <a:ext uri="{FF2B5EF4-FFF2-40B4-BE49-F238E27FC236}">
                  <a16:creationId xmlns:a16="http://schemas.microsoft.com/office/drawing/2014/main" id="{E8EB1A5C-A99F-476E-A47D-EEF8B802B93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371" name="Straight Connector 2370">
                <a:extLst>
                  <a:ext uri="{FF2B5EF4-FFF2-40B4-BE49-F238E27FC236}">
                    <a16:creationId xmlns:a16="http://schemas.microsoft.com/office/drawing/2014/main" id="{856F1C5A-3797-4AE3-B94D-ED102CDA814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72" name="Straight Connector 2371">
                <a:extLst>
                  <a:ext uri="{FF2B5EF4-FFF2-40B4-BE49-F238E27FC236}">
                    <a16:creationId xmlns:a16="http://schemas.microsoft.com/office/drawing/2014/main" id="{5181BD6F-7279-42F7-86DB-6A4D756D74A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73" name="Straight Connector 2372">
                <a:extLst>
                  <a:ext uri="{FF2B5EF4-FFF2-40B4-BE49-F238E27FC236}">
                    <a16:creationId xmlns:a16="http://schemas.microsoft.com/office/drawing/2014/main" id="{E1025209-8513-435E-8183-4F30CBF45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363" name="Arc 2362">
              <a:extLst>
                <a:ext uri="{FF2B5EF4-FFF2-40B4-BE49-F238E27FC236}">
                  <a16:creationId xmlns:a16="http://schemas.microsoft.com/office/drawing/2014/main" id="{B89B20F4-02B0-451B-A042-BC3870E1065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4" name="Arc 2363">
              <a:extLst>
                <a:ext uri="{FF2B5EF4-FFF2-40B4-BE49-F238E27FC236}">
                  <a16:creationId xmlns:a16="http://schemas.microsoft.com/office/drawing/2014/main" id="{4FF3D168-6DDA-4BCF-860B-01874D9A622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65" name="Arc 2364">
              <a:extLst>
                <a:ext uri="{FF2B5EF4-FFF2-40B4-BE49-F238E27FC236}">
                  <a16:creationId xmlns:a16="http://schemas.microsoft.com/office/drawing/2014/main" id="{0DFC86C2-BE6E-43AC-9974-1470F704156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366" name="Straight Connector 2365">
              <a:extLst>
                <a:ext uri="{FF2B5EF4-FFF2-40B4-BE49-F238E27FC236}">
                  <a16:creationId xmlns:a16="http://schemas.microsoft.com/office/drawing/2014/main" id="{73384678-9580-4478-80E1-987EEBB1EE5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67" name="Arc 2366">
              <a:extLst>
                <a:ext uri="{FF2B5EF4-FFF2-40B4-BE49-F238E27FC236}">
                  <a16:creationId xmlns:a16="http://schemas.microsoft.com/office/drawing/2014/main" id="{59BACFFE-83E0-4676-855B-1706F7ED7BE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368" name="Straight Connector 2367">
              <a:extLst>
                <a:ext uri="{FF2B5EF4-FFF2-40B4-BE49-F238E27FC236}">
                  <a16:creationId xmlns:a16="http://schemas.microsoft.com/office/drawing/2014/main" id="{C4E2A20E-3CDD-445D-ACEF-AACB51B233D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9" name="Straight Connector 2368">
              <a:extLst>
                <a:ext uri="{FF2B5EF4-FFF2-40B4-BE49-F238E27FC236}">
                  <a16:creationId xmlns:a16="http://schemas.microsoft.com/office/drawing/2014/main" id="{52911A21-0E0E-4B83-89C1-B833E957566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70" name="Arc 2369">
              <a:extLst>
                <a:ext uri="{FF2B5EF4-FFF2-40B4-BE49-F238E27FC236}">
                  <a16:creationId xmlns:a16="http://schemas.microsoft.com/office/drawing/2014/main" id="{DB0DBD42-FBF9-4758-99FE-537BE11784F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2" name="Group 151">
            <a:extLst>
              <a:ext uri="{FF2B5EF4-FFF2-40B4-BE49-F238E27FC236}">
                <a16:creationId xmlns:a16="http://schemas.microsoft.com/office/drawing/2014/main" id="{0533D2A1-4BCC-492F-8524-700F8DB4F583}"/>
              </a:ext>
            </a:extLst>
          </p:cNvPr>
          <p:cNvGrpSpPr/>
          <p:nvPr/>
        </p:nvGrpSpPr>
        <p:grpSpPr>
          <a:xfrm rot="994597">
            <a:off x="7703389" y="828490"/>
            <a:ext cx="4638675" cy="4321402"/>
            <a:chOff x="1481700" y="898092"/>
            <a:chExt cx="4271400" cy="4242460"/>
          </a:xfrm>
        </p:grpSpPr>
        <p:sp>
          <p:nvSpPr>
            <p:cNvPr id="153" name="Right Triangle 152">
              <a:extLst>
                <a:ext uri="{FF2B5EF4-FFF2-40B4-BE49-F238E27FC236}">
                  <a16:creationId xmlns:a16="http://schemas.microsoft.com/office/drawing/2014/main" id="{F2831D2F-41FB-4028-AFE3-445DF567972E}"/>
                </a:ext>
              </a:extLst>
            </p:cNvPr>
            <p:cNvSpPr/>
            <p:nvPr/>
          </p:nvSpPr>
          <p:spPr>
            <a:xfrm>
              <a:off x="1503625" y="898092"/>
              <a:ext cx="4249475" cy="4241462"/>
            </a:xfrm>
            <a:prstGeom prst="rtTriangle">
              <a:avLst/>
            </a:prstGeom>
            <a:gradFill flip="none" rotWithShape="1">
              <a:gsLst>
                <a:gs pos="83000">
                  <a:schemeClr val="accent3">
                    <a:lumMod val="45000"/>
                    <a:lumOff val="55000"/>
                  </a:schemeClr>
                </a:gs>
                <a:gs pos="91500">
                  <a:srgbClr val="C0E3E2"/>
                </a:gs>
                <a:gs pos="0">
                  <a:srgbClr val="A9EFED"/>
                </a:gs>
              </a:gsLst>
              <a:path path="rect">
                <a:fillToRect t="100000" r="100000"/>
              </a:path>
              <a:tileRect l="-100000" b="-100000"/>
            </a:gradFill>
            <a:ln w="190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4" name="Right Triangle 153">
              <a:extLst>
                <a:ext uri="{FF2B5EF4-FFF2-40B4-BE49-F238E27FC236}">
                  <a16:creationId xmlns:a16="http://schemas.microsoft.com/office/drawing/2014/main" id="{E6D85A1B-2727-464C-B3B1-2F1D4A08F0EE}"/>
                </a:ext>
              </a:extLst>
            </p:cNvPr>
            <p:cNvSpPr/>
            <p:nvPr/>
          </p:nvSpPr>
          <p:spPr>
            <a:xfrm>
              <a:off x="2165905" y="2514586"/>
              <a:ext cx="2063638" cy="2021153"/>
            </a:xfrm>
            <a:prstGeom prst="rtTriangle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5" name="Group 154">
              <a:extLst>
                <a:ext uri="{FF2B5EF4-FFF2-40B4-BE49-F238E27FC236}">
                  <a16:creationId xmlns:a16="http://schemas.microsoft.com/office/drawing/2014/main" id="{A70F86D1-8FD9-4AB6-9D83-13C7A7308EAA}"/>
                </a:ext>
              </a:extLst>
            </p:cNvPr>
            <p:cNvGrpSpPr/>
            <p:nvPr/>
          </p:nvGrpSpPr>
          <p:grpSpPr>
            <a:xfrm>
              <a:off x="1481700" y="1661757"/>
              <a:ext cx="581023" cy="3383153"/>
              <a:chOff x="7557336" y="1194035"/>
              <a:chExt cx="757214" cy="4389549"/>
            </a:xfrm>
            <a:gradFill flip="none" rotWithShape="1">
              <a:gsLst>
                <a:gs pos="0">
                  <a:srgbClr val="A9EFED">
                    <a:lumMod val="68000"/>
                    <a:lumOff val="32000"/>
                    <a:alpha val="28000"/>
                  </a:srgbClr>
                </a:gs>
                <a:gs pos="74000">
                  <a:schemeClr val="accent3">
                    <a:lumMod val="45000"/>
                    <a:lumOff val="55000"/>
                  </a:schemeClr>
                </a:gs>
                <a:gs pos="83000">
                  <a:schemeClr val="accent3">
                    <a:lumMod val="45000"/>
                    <a:lumOff val="55000"/>
                  </a:schemeClr>
                </a:gs>
                <a:gs pos="100000">
                  <a:schemeClr val="accent3">
                    <a:lumMod val="30000"/>
                    <a:lumOff val="70000"/>
                  </a:schemeClr>
                </a:gs>
              </a:gsLst>
              <a:lin ang="0" scaled="0"/>
              <a:tileRect/>
            </a:gradFill>
          </p:grpSpPr>
          <p:grpSp>
            <p:nvGrpSpPr>
              <p:cNvPr id="203" name="Group 202">
                <a:extLst>
                  <a:ext uri="{FF2B5EF4-FFF2-40B4-BE49-F238E27FC236}">
                    <a16:creationId xmlns:a16="http://schemas.microsoft.com/office/drawing/2014/main" id="{317B9B0D-26DA-4A52-B7AC-1522B27818B2}"/>
                  </a:ext>
                </a:extLst>
              </p:cNvPr>
              <p:cNvGrpSpPr/>
              <p:nvPr/>
            </p:nvGrpSpPr>
            <p:grpSpPr>
              <a:xfrm>
                <a:off x="7572709" y="4709535"/>
                <a:ext cx="371810" cy="874049"/>
                <a:chOff x="9797749" y="5217535"/>
                <a:chExt cx="371810" cy="874049"/>
              </a:xfrm>
              <a:grpFill/>
            </p:grpSpPr>
            <p:cxnSp>
              <p:nvCxnSpPr>
                <p:cNvPr id="242" name="Straight Connector 241">
                  <a:extLst>
                    <a:ext uri="{FF2B5EF4-FFF2-40B4-BE49-F238E27FC236}">
                      <a16:creationId xmlns:a16="http://schemas.microsoft.com/office/drawing/2014/main" id="{796498E8-EA34-4239-A042-0A47BA5AA18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9908177" y="5981157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43" name="Straight Connector 242">
                  <a:extLst>
                    <a:ext uri="{FF2B5EF4-FFF2-40B4-BE49-F238E27FC236}">
                      <a16:creationId xmlns:a16="http://schemas.microsoft.com/office/drawing/2014/main" id="{806D3EAA-713D-4CF6-AFC6-3057ADC80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9908176" y="5866079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44" name="Straight Connector 243">
                  <a:extLst>
                    <a:ext uri="{FF2B5EF4-FFF2-40B4-BE49-F238E27FC236}">
                      <a16:creationId xmlns:a16="http://schemas.microsoft.com/office/drawing/2014/main" id="{FE0C0047-44DF-4781-8560-7381810ED63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9914225" y="5758622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45" name="Straight Connector 244">
                  <a:extLst>
                    <a:ext uri="{FF2B5EF4-FFF2-40B4-BE49-F238E27FC236}">
                      <a16:creationId xmlns:a16="http://schemas.microsoft.com/office/drawing/2014/main" id="{F04D3AB9-BF8C-4708-BDE8-1779EA21759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9908180" y="5651169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46" name="Straight Connector 245">
                  <a:extLst>
                    <a:ext uri="{FF2B5EF4-FFF2-40B4-BE49-F238E27FC236}">
                      <a16:creationId xmlns:a16="http://schemas.microsoft.com/office/drawing/2014/main" id="{BA6B291E-C3BC-4856-AA36-CCE05863717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9986679" y="5463636"/>
                  <a:ext cx="0" cy="365760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47" name="Straight Connector 246">
                  <a:extLst>
                    <a:ext uri="{FF2B5EF4-FFF2-40B4-BE49-F238E27FC236}">
                      <a16:creationId xmlns:a16="http://schemas.microsoft.com/office/drawing/2014/main" id="{5856E378-743C-4048-8441-2D272CD1C3D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9914225" y="543205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0E73961B-ED05-4A21-8579-D8E08A29A69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9915798" y="532459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49" name="Straight Connector 248">
                  <a:extLst>
                    <a:ext uri="{FF2B5EF4-FFF2-40B4-BE49-F238E27FC236}">
                      <a16:creationId xmlns:a16="http://schemas.microsoft.com/office/drawing/2014/main" id="{B6C6D7F9-F5AB-4B2C-BDF6-14BD779B28D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9917197" y="521885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50" name="Straight Connector 249">
                  <a:extLst>
                    <a:ext uri="{FF2B5EF4-FFF2-40B4-BE49-F238E27FC236}">
                      <a16:creationId xmlns:a16="http://schemas.microsoft.com/office/drawing/2014/main" id="{8E2CBFBB-DBEB-40A9-83A5-9863BBAF1A8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9917197" y="5107108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04" name="Group 203">
                <a:extLst>
                  <a:ext uri="{FF2B5EF4-FFF2-40B4-BE49-F238E27FC236}">
                    <a16:creationId xmlns:a16="http://schemas.microsoft.com/office/drawing/2014/main" id="{4BC8594C-960E-4C4B-BE51-B9EA3566C850}"/>
                  </a:ext>
                </a:extLst>
              </p:cNvPr>
              <p:cNvGrpSpPr/>
              <p:nvPr/>
            </p:nvGrpSpPr>
            <p:grpSpPr>
              <a:xfrm rot="16200000">
                <a:off x="7309718" y="2778798"/>
                <a:ext cx="982919" cy="457200"/>
                <a:chOff x="5013862" y="1667039"/>
                <a:chExt cx="982919" cy="457200"/>
              </a:xfrm>
              <a:grpFill/>
            </p:grpSpPr>
            <p:cxnSp>
              <p:nvCxnSpPr>
                <p:cNvPr id="232" name="Straight Connector 231">
                  <a:extLst>
                    <a:ext uri="{FF2B5EF4-FFF2-40B4-BE49-F238E27FC236}">
                      <a16:creationId xmlns:a16="http://schemas.microsoft.com/office/drawing/2014/main" id="{826E9758-BDF3-4041-93DF-D792EE8324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122732" y="167326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33" name="Straight Connector 232">
                  <a:extLst>
                    <a:ext uri="{FF2B5EF4-FFF2-40B4-BE49-F238E27FC236}">
                      <a16:creationId xmlns:a16="http://schemas.microsoft.com/office/drawing/2014/main" id="{0DAC3C7E-2E07-46A7-9CF9-349863C4BAE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237810" y="1673260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34" name="Straight Connector 233">
                  <a:extLst>
                    <a:ext uri="{FF2B5EF4-FFF2-40B4-BE49-F238E27FC236}">
                      <a16:creationId xmlns:a16="http://schemas.microsoft.com/office/drawing/2014/main" id="{BEE1A914-3F49-48A2-AE87-35D3CBBD170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345267" y="1679309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35" name="Straight Connector 234">
                  <a:extLst>
                    <a:ext uri="{FF2B5EF4-FFF2-40B4-BE49-F238E27FC236}">
                      <a16:creationId xmlns:a16="http://schemas.microsoft.com/office/drawing/2014/main" id="{6FFFEEE4-21F4-40E0-B481-5F134BDDBAD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452720" y="1673264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36" name="Straight Connector 235">
                  <a:extLst>
                    <a:ext uri="{FF2B5EF4-FFF2-40B4-BE49-F238E27FC236}">
                      <a16:creationId xmlns:a16="http://schemas.microsoft.com/office/drawing/2014/main" id="{14969B3C-4E1D-4579-9521-FCD2404D2BF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567800" y="1679309"/>
                  <a:ext cx="0" cy="365760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37" name="Straight Connector 236">
                  <a:extLst>
                    <a:ext uri="{FF2B5EF4-FFF2-40B4-BE49-F238E27FC236}">
                      <a16:creationId xmlns:a16="http://schemas.microsoft.com/office/drawing/2014/main" id="{BA33E048-B9EA-42A4-91A4-A16A1E9FE7C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671838" y="1679309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38" name="Straight Connector 237">
                  <a:extLst>
                    <a:ext uri="{FF2B5EF4-FFF2-40B4-BE49-F238E27FC236}">
                      <a16:creationId xmlns:a16="http://schemas.microsoft.com/office/drawing/2014/main" id="{F87C0D1D-1B34-4FB2-8E8F-F9E4812F4A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779298" y="1680882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39" name="Straight Connector 238">
                  <a:extLst>
                    <a:ext uri="{FF2B5EF4-FFF2-40B4-BE49-F238E27FC236}">
                      <a16:creationId xmlns:a16="http://schemas.microsoft.com/office/drawing/2014/main" id="{E1C28A34-8FBF-4252-BC14-3541C9E1484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885038" y="168228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40" name="Straight Connector 239">
                  <a:extLst>
                    <a:ext uri="{FF2B5EF4-FFF2-40B4-BE49-F238E27FC236}">
                      <a16:creationId xmlns:a16="http://schemas.microsoft.com/office/drawing/2014/main" id="{8450625A-C2B0-4203-A469-2790BC115E9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996781" y="168228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41" name="Straight Connector 240">
                  <a:extLst>
                    <a:ext uri="{FF2B5EF4-FFF2-40B4-BE49-F238E27FC236}">
                      <a16:creationId xmlns:a16="http://schemas.microsoft.com/office/drawing/2014/main" id="{DE261A4F-B4E4-4AA9-B3F2-957660C394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013862" y="1667039"/>
                  <a:ext cx="0" cy="457200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03BD7529-D512-4E48-A9E8-157F8D5C91E7}"/>
                  </a:ext>
                </a:extLst>
              </p:cNvPr>
              <p:cNvGrpSpPr/>
              <p:nvPr/>
            </p:nvGrpSpPr>
            <p:grpSpPr>
              <a:xfrm rot="16200000">
                <a:off x="7294476" y="3892148"/>
                <a:ext cx="982919" cy="457200"/>
                <a:chOff x="5013862" y="1667039"/>
                <a:chExt cx="982919" cy="457200"/>
              </a:xfrm>
              <a:grpFill/>
            </p:grpSpPr>
            <p:cxnSp>
              <p:nvCxnSpPr>
                <p:cNvPr id="222" name="Straight Connector 221">
                  <a:extLst>
                    <a:ext uri="{FF2B5EF4-FFF2-40B4-BE49-F238E27FC236}">
                      <a16:creationId xmlns:a16="http://schemas.microsoft.com/office/drawing/2014/main" id="{F07C1FA4-531D-4BEA-ADF9-4C948D54950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122732" y="167326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23" name="Straight Connector 222">
                  <a:extLst>
                    <a:ext uri="{FF2B5EF4-FFF2-40B4-BE49-F238E27FC236}">
                      <a16:creationId xmlns:a16="http://schemas.microsoft.com/office/drawing/2014/main" id="{1DC36071-22F2-4FD5-8F09-4CDA13FAD99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237810" y="1673260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24" name="Straight Connector 223">
                  <a:extLst>
                    <a:ext uri="{FF2B5EF4-FFF2-40B4-BE49-F238E27FC236}">
                      <a16:creationId xmlns:a16="http://schemas.microsoft.com/office/drawing/2014/main" id="{E7C87B80-F626-4529-9E88-9CE829E8426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345267" y="1679309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25" name="Straight Connector 224">
                  <a:extLst>
                    <a:ext uri="{FF2B5EF4-FFF2-40B4-BE49-F238E27FC236}">
                      <a16:creationId xmlns:a16="http://schemas.microsoft.com/office/drawing/2014/main" id="{F488DE6E-A6DC-49FA-A64B-F606F6EB53F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452720" y="1673264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26" name="Straight Connector 225">
                  <a:extLst>
                    <a:ext uri="{FF2B5EF4-FFF2-40B4-BE49-F238E27FC236}">
                      <a16:creationId xmlns:a16="http://schemas.microsoft.com/office/drawing/2014/main" id="{1D378A25-2C4C-4927-AEBF-137D4FD26A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567800" y="1679309"/>
                  <a:ext cx="0" cy="365760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27" name="Straight Connector 226">
                  <a:extLst>
                    <a:ext uri="{FF2B5EF4-FFF2-40B4-BE49-F238E27FC236}">
                      <a16:creationId xmlns:a16="http://schemas.microsoft.com/office/drawing/2014/main" id="{1A2A9959-5D8C-49A2-BAED-7C0555B93A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671838" y="1679309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28" name="Straight Connector 227">
                  <a:extLst>
                    <a:ext uri="{FF2B5EF4-FFF2-40B4-BE49-F238E27FC236}">
                      <a16:creationId xmlns:a16="http://schemas.microsoft.com/office/drawing/2014/main" id="{A39CE16B-4906-41C8-8847-3826A7C3DF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779298" y="1680882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29" name="Straight Connector 228">
                  <a:extLst>
                    <a:ext uri="{FF2B5EF4-FFF2-40B4-BE49-F238E27FC236}">
                      <a16:creationId xmlns:a16="http://schemas.microsoft.com/office/drawing/2014/main" id="{6655563E-7597-40A8-A500-551673936C8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885038" y="168228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30" name="Straight Connector 229">
                  <a:extLst>
                    <a:ext uri="{FF2B5EF4-FFF2-40B4-BE49-F238E27FC236}">
                      <a16:creationId xmlns:a16="http://schemas.microsoft.com/office/drawing/2014/main" id="{7E07FB92-6F75-4492-8C52-A847B8BD4B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996781" y="168228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31" name="Straight Connector 230">
                  <a:extLst>
                    <a:ext uri="{FF2B5EF4-FFF2-40B4-BE49-F238E27FC236}">
                      <a16:creationId xmlns:a16="http://schemas.microsoft.com/office/drawing/2014/main" id="{C4EE9369-A3EC-4A63-B023-D7F9C9F9FFF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013862" y="1667039"/>
                  <a:ext cx="0" cy="457200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06" name="Group 205">
                <a:extLst>
                  <a:ext uri="{FF2B5EF4-FFF2-40B4-BE49-F238E27FC236}">
                    <a16:creationId xmlns:a16="http://schemas.microsoft.com/office/drawing/2014/main" id="{FC28E317-D046-48AD-B52C-AA17C6FA47CF}"/>
                  </a:ext>
                </a:extLst>
              </p:cNvPr>
              <p:cNvGrpSpPr/>
              <p:nvPr/>
            </p:nvGrpSpPr>
            <p:grpSpPr>
              <a:xfrm rot="16200000">
                <a:off x="7257771" y="1631971"/>
                <a:ext cx="1082040" cy="457200"/>
                <a:chOff x="8947148" y="2627159"/>
                <a:chExt cx="1082040" cy="457200"/>
              </a:xfrm>
              <a:grpFill/>
            </p:grpSpPr>
            <p:cxnSp>
              <p:nvCxnSpPr>
                <p:cNvPr id="211" name="Straight Connector 210">
                  <a:extLst>
                    <a:ext uri="{FF2B5EF4-FFF2-40B4-BE49-F238E27FC236}">
                      <a16:creationId xmlns:a16="http://schemas.microsoft.com/office/drawing/2014/main" id="{F8072F8D-D519-41A5-968E-821411ED3D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056018" y="263338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12" name="Straight Connector 211">
                  <a:extLst>
                    <a:ext uri="{FF2B5EF4-FFF2-40B4-BE49-F238E27FC236}">
                      <a16:creationId xmlns:a16="http://schemas.microsoft.com/office/drawing/2014/main" id="{B614D00B-1B81-4198-AA2D-37F214F8806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171096" y="2633380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13" name="Straight Connector 212">
                  <a:extLst>
                    <a:ext uri="{FF2B5EF4-FFF2-40B4-BE49-F238E27FC236}">
                      <a16:creationId xmlns:a16="http://schemas.microsoft.com/office/drawing/2014/main" id="{31F8E02A-6433-41C0-BEAD-C458EE263FE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278553" y="2639429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14" name="Straight Connector 213">
                  <a:extLst>
                    <a:ext uri="{FF2B5EF4-FFF2-40B4-BE49-F238E27FC236}">
                      <a16:creationId xmlns:a16="http://schemas.microsoft.com/office/drawing/2014/main" id="{A91A7D6A-C4CE-4D21-8F25-0043C2725D9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386006" y="2633384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15" name="Straight Connector 214">
                  <a:extLst>
                    <a:ext uri="{FF2B5EF4-FFF2-40B4-BE49-F238E27FC236}">
                      <a16:creationId xmlns:a16="http://schemas.microsoft.com/office/drawing/2014/main" id="{75CF163C-F95A-4205-9470-E6823A112E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501086" y="2639429"/>
                  <a:ext cx="0" cy="365760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16" name="Straight Connector 215">
                  <a:extLst>
                    <a:ext uri="{FF2B5EF4-FFF2-40B4-BE49-F238E27FC236}">
                      <a16:creationId xmlns:a16="http://schemas.microsoft.com/office/drawing/2014/main" id="{24A0607B-51D9-416E-ACCA-A01E0B64F88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605124" y="2639429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17" name="Straight Connector 216">
                  <a:extLst>
                    <a:ext uri="{FF2B5EF4-FFF2-40B4-BE49-F238E27FC236}">
                      <a16:creationId xmlns:a16="http://schemas.microsoft.com/office/drawing/2014/main" id="{143D21D8-A2C9-426F-99A0-0C84C88428E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712584" y="2641002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18" name="Straight Connector 217">
                  <a:extLst>
                    <a:ext uri="{FF2B5EF4-FFF2-40B4-BE49-F238E27FC236}">
                      <a16:creationId xmlns:a16="http://schemas.microsoft.com/office/drawing/2014/main" id="{D7A2243A-ECB2-4A57-BABA-715260AB08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818324" y="264240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19" name="Straight Connector 218">
                  <a:extLst>
                    <a:ext uri="{FF2B5EF4-FFF2-40B4-BE49-F238E27FC236}">
                      <a16:creationId xmlns:a16="http://schemas.microsoft.com/office/drawing/2014/main" id="{F204E4D4-4200-4F44-A76E-C5154503493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930067" y="264240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20" name="Straight Connector 219">
                  <a:extLst>
                    <a:ext uri="{FF2B5EF4-FFF2-40B4-BE49-F238E27FC236}">
                      <a16:creationId xmlns:a16="http://schemas.microsoft.com/office/drawing/2014/main" id="{18F787DB-3771-43BE-AB99-87B04866F52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947148" y="2627159"/>
                  <a:ext cx="0" cy="457200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21" name="Straight Connector 220">
                  <a:extLst>
                    <a:ext uri="{FF2B5EF4-FFF2-40B4-BE49-F238E27FC236}">
                      <a16:creationId xmlns:a16="http://schemas.microsoft.com/office/drawing/2014/main" id="{1B29F4C8-F636-475F-AD98-C45A2E60DB6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29188" y="2627159"/>
                  <a:ext cx="0" cy="457200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07" name="TextBox 206">
                <a:extLst>
                  <a:ext uri="{FF2B5EF4-FFF2-40B4-BE49-F238E27FC236}">
                    <a16:creationId xmlns:a16="http://schemas.microsoft.com/office/drawing/2014/main" id="{004BC932-2380-48DC-8A4C-0CB11F375171}"/>
                  </a:ext>
                </a:extLst>
              </p:cNvPr>
              <p:cNvSpPr txBox="1"/>
              <p:nvPr/>
            </p:nvSpPr>
            <p:spPr>
              <a:xfrm rot="16200000">
                <a:off x="8029915" y="1178654"/>
                <a:ext cx="246238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/>
                  <a:t>4</a:t>
                </a:r>
              </a:p>
            </p:txBody>
          </p:sp>
          <p:sp>
            <p:nvSpPr>
              <p:cNvPr id="208" name="TextBox 207">
                <a:extLst>
                  <a:ext uri="{FF2B5EF4-FFF2-40B4-BE49-F238E27FC236}">
                    <a16:creationId xmlns:a16="http://schemas.microsoft.com/office/drawing/2014/main" id="{165BB0AC-9733-4530-BEDF-8C1F77905A10}"/>
                  </a:ext>
                </a:extLst>
              </p:cNvPr>
              <p:cNvSpPr txBox="1"/>
              <p:nvPr/>
            </p:nvSpPr>
            <p:spPr>
              <a:xfrm rot="16200000">
                <a:off x="8052932" y="2288540"/>
                <a:ext cx="246238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/>
                  <a:t>3</a:t>
                </a:r>
              </a:p>
            </p:txBody>
          </p:sp>
          <p:sp>
            <p:nvSpPr>
              <p:cNvPr id="209" name="TextBox 208">
                <a:extLst>
                  <a:ext uri="{FF2B5EF4-FFF2-40B4-BE49-F238E27FC236}">
                    <a16:creationId xmlns:a16="http://schemas.microsoft.com/office/drawing/2014/main" id="{0CA4394C-C0CD-4516-8D4F-1722A5CE75B6}"/>
                  </a:ext>
                </a:extLst>
              </p:cNvPr>
              <p:cNvSpPr txBox="1"/>
              <p:nvPr/>
            </p:nvSpPr>
            <p:spPr>
              <a:xfrm rot="16200000">
                <a:off x="8022920" y="3367670"/>
                <a:ext cx="246238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/>
                  <a:t>2</a:t>
                </a:r>
              </a:p>
            </p:txBody>
          </p:sp>
          <p:sp>
            <p:nvSpPr>
              <p:cNvPr id="210" name="TextBox 209">
                <a:extLst>
                  <a:ext uri="{FF2B5EF4-FFF2-40B4-BE49-F238E27FC236}">
                    <a16:creationId xmlns:a16="http://schemas.microsoft.com/office/drawing/2014/main" id="{4B4C53D8-CB53-420B-B4C5-DB009CD4685E}"/>
                  </a:ext>
                </a:extLst>
              </p:cNvPr>
              <p:cNvSpPr txBox="1"/>
              <p:nvPr/>
            </p:nvSpPr>
            <p:spPr>
              <a:xfrm rot="16200000">
                <a:off x="8023498" y="4483457"/>
                <a:ext cx="246238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/>
                  <a:t>1</a:t>
                </a:r>
              </a:p>
            </p:txBody>
          </p:sp>
        </p:grpSp>
        <p:grpSp>
          <p:nvGrpSpPr>
            <p:cNvPr id="156" name="Group 155">
              <a:extLst>
                <a:ext uri="{FF2B5EF4-FFF2-40B4-BE49-F238E27FC236}">
                  <a16:creationId xmlns:a16="http://schemas.microsoft.com/office/drawing/2014/main" id="{AB9A0F10-2252-46FD-8906-67B3FD9A8CB4}"/>
                </a:ext>
              </a:extLst>
            </p:cNvPr>
            <p:cNvGrpSpPr/>
            <p:nvPr/>
          </p:nvGrpSpPr>
          <p:grpSpPr>
            <a:xfrm>
              <a:off x="1739294" y="4537451"/>
              <a:ext cx="3309317" cy="603101"/>
              <a:chOff x="7399268" y="4537451"/>
              <a:chExt cx="3103379" cy="603101"/>
            </a:xfrm>
            <a:gradFill flip="none" rotWithShape="1">
              <a:gsLst>
                <a:gs pos="0">
                  <a:srgbClr val="A9EFED">
                    <a:lumMod val="68000"/>
                    <a:lumOff val="32000"/>
                    <a:alpha val="28000"/>
                  </a:srgbClr>
                </a:gs>
                <a:gs pos="74000">
                  <a:schemeClr val="accent3">
                    <a:lumMod val="45000"/>
                    <a:lumOff val="55000"/>
                  </a:schemeClr>
                </a:gs>
                <a:gs pos="83000">
                  <a:schemeClr val="accent3">
                    <a:lumMod val="45000"/>
                    <a:lumOff val="55000"/>
                  </a:schemeClr>
                </a:gs>
                <a:gs pos="100000">
                  <a:schemeClr val="accent3">
                    <a:lumMod val="30000"/>
                    <a:lumOff val="70000"/>
                  </a:schemeClr>
                </a:gs>
              </a:gsLst>
              <a:lin ang="0" scaled="0"/>
              <a:tileRect/>
            </a:gradFill>
          </p:grpSpPr>
          <p:grpSp>
            <p:nvGrpSpPr>
              <p:cNvPr id="157" name="Group 156">
                <a:extLst>
                  <a:ext uri="{FF2B5EF4-FFF2-40B4-BE49-F238E27FC236}">
                    <a16:creationId xmlns:a16="http://schemas.microsoft.com/office/drawing/2014/main" id="{4A444976-B864-4554-AE1B-02943B1E4595}"/>
                  </a:ext>
                </a:extLst>
              </p:cNvPr>
              <p:cNvGrpSpPr/>
              <p:nvPr/>
            </p:nvGrpSpPr>
            <p:grpSpPr>
              <a:xfrm rot="10800000">
                <a:off x="8826460" y="4787176"/>
                <a:ext cx="707276" cy="352377"/>
                <a:chOff x="5013862" y="1667039"/>
                <a:chExt cx="982919" cy="457200"/>
              </a:xfrm>
              <a:grpFill/>
            </p:grpSpPr>
            <p:cxnSp>
              <p:nvCxnSpPr>
                <p:cNvPr id="193" name="Straight Connector 192">
                  <a:extLst>
                    <a:ext uri="{FF2B5EF4-FFF2-40B4-BE49-F238E27FC236}">
                      <a16:creationId xmlns:a16="http://schemas.microsoft.com/office/drawing/2014/main" id="{BE3F8189-038B-47CB-A67D-94EDD28085C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122732" y="167326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94" name="Straight Connector 193">
                  <a:extLst>
                    <a:ext uri="{FF2B5EF4-FFF2-40B4-BE49-F238E27FC236}">
                      <a16:creationId xmlns:a16="http://schemas.microsoft.com/office/drawing/2014/main" id="{BD6FAEAC-11BD-4295-B52A-D0746DFBB17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237810" y="1673260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95" name="Straight Connector 194">
                  <a:extLst>
                    <a:ext uri="{FF2B5EF4-FFF2-40B4-BE49-F238E27FC236}">
                      <a16:creationId xmlns:a16="http://schemas.microsoft.com/office/drawing/2014/main" id="{CD729DF5-3FC6-40C2-943D-E753176393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345267" y="1679309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96" name="Straight Connector 195">
                  <a:extLst>
                    <a:ext uri="{FF2B5EF4-FFF2-40B4-BE49-F238E27FC236}">
                      <a16:creationId xmlns:a16="http://schemas.microsoft.com/office/drawing/2014/main" id="{5565CECB-6B31-4193-AEA5-5871CE65AE1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452720" y="1673264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97" name="Straight Connector 196">
                  <a:extLst>
                    <a:ext uri="{FF2B5EF4-FFF2-40B4-BE49-F238E27FC236}">
                      <a16:creationId xmlns:a16="http://schemas.microsoft.com/office/drawing/2014/main" id="{B31B5095-3E99-4303-873D-7DED1FA4C7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567800" y="1679309"/>
                  <a:ext cx="0" cy="365760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98" name="Straight Connector 197">
                  <a:extLst>
                    <a:ext uri="{FF2B5EF4-FFF2-40B4-BE49-F238E27FC236}">
                      <a16:creationId xmlns:a16="http://schemas.microsoft.com/office/drawing/2014/main" id="{EE1125B1-49D4-46BB-A477-61D73F5C739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671838" y="1679309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99" name="Straight Connector 198">
                  <a:extLst>
                    <a:ext uri="{FF2B5EF4-FFF2-40B4-BE49-F238E27FC236}">
                      <a16:creationId xmlns:a16="http://schemas.microsoft.com/office/drawing/2014/main" id="{8E575F19-7725-42B1-9FCF-57C60A10DAD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779298" y="1680882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00" name="Straight Connector 199">
                  <a:extLst>
                    <a:ext uri="{FF2B5EF4-FFF2-40B4-BE49-F238E27FC236}">
                      <a16:creationId xmlns:a16="http://schemas.microsoft.com/office/drawing/2014/main" id="{09B33DED-6356-4BCD-B8BA-964EBBD8F25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885038" y="168228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01" name="Straight Connector 200">
                  <a:extLst>
                    <a:ext uri="{FF2B5EF4-FFF2-40B4-BE49-F238E27FC236}">
                      <a16:creationId xmlns:a16="http://schemas.microsoft.com/office/drawing/2014/main" id="{512F2EDB-9511-4715-BDCC-D6DC6E0C1A1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996781" y="168228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02" name="Straight Connector 201">
                  <a:extLst>
                    <a:ext uri="{FF2B5EF4-FFF2-40B4-BE49-F238E27FC236}">
                      <a16:creationId xmlns:a16="http://schemas.microsoft.com/office/drawing/2014/main" id="{6C38B299-C67C-4B83-9DCF-3A8D8C4CF2B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013862" y="1667039"/>
                  <a:ext cx="0" cy="457200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8" name="Group 157">
                <a:extLst>
                  <a:ext uri="{FF2B5EF4-FFF2-40B4-BE49-F238E27FC236}">
                    <a16:creationId xmlns:a16="http://schemas.microsoft.com/office/drawing/2014/main" id="{78AD5EE2-947B-4B54-8B91-0457BA0888E0}"/>
                  </a:ext>
                </a:extLst>
              </p:cNvPr>
              <p:cNvGrpSpPr/>
              <p:nvPr/>
            </p:nvGrpSpPr>
            <p:grpSpPr>
              <a:xfrm rot="10800000">
                <a:off x="8029269" y="4780521"/>
                <a:ext cx="707276" cy="352377"/>
                <a:chOff x="5013862" y="1667039"/>
                <a:chExt cx="982919" cy="457200"/>
              </a:xfrm>
              <a:grpFill/>
            </p:grpSpPr>
            <p:cxnSp>
              <p:nvCxnSpPr>
                <p:cNvPr id="183" name="Straight Connector 182">
                  <a:extLst>
                    <a:ext uri="{FF2B5EF4-FFF2-40B4-BE49-F238E27FC236}">
                      <a16:creationId xmlns:a16="http://schemas.microsoft.com/office/drawing/2014/main" id="{6786978F-8437-4234-973F-F0A95764CBB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122732" y="167326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84" name="Straight Connector 183">
                  <a:extLst>
                    <a:ext uri="{FF2B5EF4-FFF2-40B4-BE49-F238E27FC236}">
                      <a16:creationId xmlns:a16="http://schemas.microsoft.com/office/drawing/2014/main" id="{1FDF6192-67E6-4F59-A91C-58EB8162CDC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237810" y="1673260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85" name="Straight Connector 184">
                  <a:extLst>
                    <a:ext uri="{FF2B5EF4-FFF2-40B4-BE49-F238E27FC236}">
                      <a16:creationId xmlns:a16="http://schemas.microsoft.com/office/drawing/2014/main" id="{2BE91ACE-F943-4F2C-8F45-19BAD73618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345267" y="1679309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86" name="Straight Connector 185">
                  <a:extLst>
                    <a:ext uri="{FF2B5EF4-FFF2-40B4-BE49-F238E27FC236}">
                      <a16:creationId xmlns:a16="http://schemas.microsoft.com/office/drawing/2014/main" id="{A02BA7F5-0E98-497D-BC1B-A8E29FF9D9E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452720" y="1673264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87" name="Straight Connector 186">
                  <a:extLst>
                    <a:ext uri="{FF2B5EF4-FFF2-40B4-BE49-F238E27FC236}">
                      <a16:creationId xmlns:a16="http://schemas.microsoft.com/office/drawing/2014/main" id="{5071B780-EB81-4D60-AC71-49B057034F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567800" y="1679309"/>
                  <a:ext cx="0" cy="365760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88" name="Straight Connector 187">
                  <a:extLst>
                    <a:ext uri="{FF2B5EF4-FFF2-40B4-BE49-F238E27FC236}">
                      <a16:creationId xmlns:a16="http://schemas.microsoft.com/office/drawing/2014/main" id="{D687DA68-878E-4B59-A43F-34D509C9462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671838" y="1679309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89" name="Straight Connector 188">
                  <a:extLst>
                    <a:ext uri="{FF2B5EF4-FFF2-40B4-BE49-F238E27FC236}">
                      <a16:creationId xmlns:a16="http://schemas.microsoft.com/office/drawing/2014/main" id="{A2198D25-99EC-464D-993E-4331B54D20E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779298" y="1680882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90" name="Straight Connector 189">
                  <a:extLst>
                    <a:ext uri="{FF2B5EF4-FFF2-40B4-BE49-F238E27FC236}">
                      <a16:creationId xmlns:a16="http://schemas.microsoft.com/office/drawing/2014/main" id="{0D6B75B2-DA71-40C2-9B1E-A4D6BA5B31B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885038" y="168228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91" name="Straight Connector 190">
                  <a:extLst>
                    <a:ext uri="{FF2B5EF4-FFF2-40B4-BE49-F238E27FC236}">
                      <a16:creationId xmlns:a16="http://schemas.microsoft.com/office/drawing/2014/main" id="{A2EBD7A7-E5DD-404C-9369-E232401A03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996781" y="168228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92" name="Straight Connector 191">
                  <a:extLst>
                    <a:ext uri="{FF2B5EF4-FFF2-40B4-BE49-F238E27FC236}">
                      <a16:creationId xmlns:a16="http://schemas.microsoft.com/office/drawing/2014/main" id="{7CC2E0D0-ADE7-4344-A12C-62D98A3BA09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013862" y="1667039"/>
                  <a:ext cx="0" cy="457200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9" name="Group 158">
                <a:extLst>
                  <a:ext uri="{FF2B5EF4-FFF2-40B4-BE49-F238E27FC236}">
                    <a16:creationId xmlns:a16="http://schemas.microsoft.com/office/drawing/2014/main" id="{EB3FE5F1-2E00-4F6B-8BB9-9DE9DD46B1D9}"/>
                  </a:ext>
                </a:extLst>
              </p:cNvPr>
              <p:cNvGrpSpPr/>
              <p:nvPr/>
            </p:nvGrpSpPr>
            <p:grpSpPr>
              <a:xfrm>
                <a:off x="7399268" y="4788175"/>
                <a:ext cx="550782" cy="352377"/>
                <a:chOff x="7768267" y="3804858"/>
                <a:chExt cx="765436" cy="457200"/>
              </a:xfrm>
              <a:grpFill/>
            </p:grpSpPr>
            <p:cxnSp>
              <p:nvCxnSpPr>
                <p:cNvPr id="175" name="Straight Connector 174">
                  <a:extLst>
                    <a:ext uri="{FF2B5EF4-FFF2-40B4-BE49-F238E27FC236}">
                      <a16:creationId xmlns:a16="http://schemas.microsoft.com/office/drawing/2014/main" id="{635BBA87-6016-4647-A9EA-FD0ABA055C2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0800000">
                  <a:off x="8424833" y="4034983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76" name="Straight Connector 175">
                  <a:extLst>
                    <a:ext uri="{FF2B5EF4-FFF2-40B4-BE49-F238E27FC236}">
                      <a16:creationId xmlns:a16="http://schemas.microsoft.com/office/drawing/2014/main" id="{8AC560A5-E290-4EA2-8E45-B6BDD369A0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0800000">
                  <a:off x="8309755" y="4034984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77" name="Straight Connector 176">
                  <a:extLst>
                    <a:ext uri="{FF2B5EF4-FFF2-40B4-BE49-F238E27FC236}">
                      <a16:creationId xmlns:a16="http://schemas.microsoft.com/office/drawing/2014/main" id="{40721AA5-A34A-4732-AE01-E4C822620DE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0800000">
                  <a:off x="8202298" y="4028935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78" name="Straight Connector 177">
                  <a:extLst>
                    <a:ext uri="{FF2B5EF4-FFF2-40B4-BE49-F238E27FC236}">
                      <a16:creationId xmlns:a16="http://schemas.microsoft.com/office/drawing/2014/main" id="{E321B3D6-50AB-4797-9C6E-FE57BFDACE9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0800000">
                  <a:off x="8094845" y="4034980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A8A05892-8454-4004-9F92-B4651DBCA93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0800000">
                  <a:off x="7979765" y="3884028"/>
                  <a:ext cx="0" cy="365760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D0610058-FBA2-4121-9A71-6620ECDF380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0800000">
                  <a:off x="7875727" y="4028935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81" name="Straight Connector 180">
                  <a:extLst>
                    <a:ext uri="{FF2B5EF4-FFF2-40B4-BE49-F238E27FC236}">
                      <a16:creationId xmlns:a16="http://schemas.microsoft.com/office/drawing/2014/main" id="{C4A09847-F154-4CEC-B6D4-7EA66D67BB3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0800000">
                  <a:off x="7768267" y="4027362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82" name="Straight Connector 181">
                  <a:extLst>
                    <a:ext uri="{FF2B5EF4-FFF2-40B4-BE49-F238E27FC236}">
                      <a16:creationId xmlns:a16="http://schemas.microsoft.com/office/drawing/2014/main" id="{B8784BE2-2755-4C97-A081-20E42F802E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0800000">
                  <a:off x="8533703" y="3804858"/>
                  <a:ext cx="0" cy="457200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60" name="TextBox 159">
                <a:extLst>
                  <a:ext uri="{FF2B5EF4-FFF2-40B4-BE49-F238E27FC236}">
                    <a16:creationId xmlns:a16="http://schemas.microsoft.com/office/drawing/2014/main" id="{430CDAED-A981-407E-8E3C-3EB36E7DC69E}"/>
                  </a:ext>
                </a:extLst>
              </p:cNvPr>
              <p:cNvSpPr txBox="1"/>
              <p:nvPr/>
            </p:nvSpPr>
            <p:spPr>
              <a:xfrm>
                <a:off x="9401372" y="4573839"/>
                <a:ext cx="160838" cy="23721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400" dirty="0"/>
                  <a:t>3</a:t>
                </a:r>
              </a:p>
            </p:txBody>
          </p:sp>
          <p:sp>
            <p:nvSpPr>
              <p:cNvPr id="161" name="TextBox 160">
                <a:extLst>
                  <a:ext uri="{FF2B5EF4-FFF2-40B4-BE49-F238E27FC236}">
                    <a16:creationId xmlns:a16="http://schemas.microsoft.com/office/drawing/2014/main" id="{CB90CA73-19F2-4067-BBDB-7792999DC0A1}"/>
                  </a:ext>
                </a:extLst>
              </p:cNvPr>
              <p:cNvSpPr txBox="1"/>
              <p:nvPr/>
            </p:nvSpPr>
            <p:spPr>
              <a:xfrm>
                <a:off x="8616330" y="4565876"/>
                <a:ext cx="160838" cy="23721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400" dirty="0"/>
                  <a:t>2</a:t>
                </a:r>
              </a:p>
            </p:txBody>
          </p:sp>
          <p:sp>
            <p:nvSpPr>
              <p:cNvPr id="162" name="TextBox 161">
                <a:extLst>
                  <a:ext uri="{FF2B5EF4-FFF2-40B4-BE49-F238E27FC236}">
                    <a16:creationId xmlns:a16="http://schemas.microsoft.com/office/drawing/2014/main" id="{0700278F-F875-4559-80AD-BEE501242A8A}"/>
                  </a:ext>
                </a:extLst>
              </p:cNvPr>
              <p:cNvSpPr txBox="1"/>
              <p:nvPr/>
            </p:nvSpPr>
            <p:spPr>
              <a:xfrm>
                <a:off x="7828750" y="4537451"/>
                <a:ext cx="160838" cy="23721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400" dirty="0"/>
                  <a:t>1</a:t>
                </a:r>
              </a:p>
            </p:txBody>
          </p:sp>
          <p:grpSp>
            <p:nvGrpSpPr>
              <p:cNvPr id="163" name="Group 162">
                <a:extLst>
                  <a:ext uri="{FF2B5EF4-FFF2-40B4-BE49-F238E27FC236}">
                    <a16:creationId xmlns:a16="http://schemas.microsoft.com/office/drawing/2014/main" id="{F806A261-CD34-4FED-9425-F6A10838DE09}"/>
                  </a:ext>
                </a:extLst>
              </p:cNvPr>
              <p:cNvGrpSpPr/>
              <p:nvPr/>
            </p:nvGrpSpPr>
            <p:grpSpPr>
              <a:xfrm rot="10800000">
                <a:off x="9632265" y="4780521"/>
                <a:ext cx="765791" cy="340631"/>
                <a:chOff x="5013862" y="1667039"/>
                <a:chExt cx="982919" cy="457200"/>
              </a:xfrm>
              <a:grpFill/>
            </p:grpSpPr>
            <p:cxnSp>
              <p:nvCxnSpPr>
                <p:cNvPr id="165" name="Straight Connector 164">
                  <a:extLst>
                    <a:ext uri="{FF2B5EF4-FFF2-40B4-BE49-F238E27FC236}">
                      <a16:creationId xmlns:a16="http://schemas.microsoft.com/office/drawing/2014/main" id="{96515BAE-4CEA-4223-A2A3-02707866AEA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122732" y="167326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66" name="Straight Connector 165">
                  <a:extLst>
                    <a:ext uri="{FF2B5EF4-FFF2-40B4-BE49-F238E27FC236}">
                      <a16:creationId xmlns:a16="http://schemas.microsoft.com/office/drawing/2014/main" id="{CB3469F1-446F-4FC1-A184-B45ECBE8662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237810" y="1673260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67" name="Straight Connector 166">
                  <a:extLst>
                    <a:ext uri="{FF2B5EF4-FFF2-40B4-BE49-F238E27FC236}">
                      <a16:creationId xmlns:a16="http://schemas.microsoft.com/office/drawing/2014/main" id="{41483D8C-33A0-4E59-8455-443FC9F168C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345267" y="1679309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68" name="Straight Connector 167">
                  <a:extLst>
                    <a:ext uri="{FF2B5EF4-FFF2-40B4-BE49-F238E27FC236}">
                      <a16:creationId xmlns:a16="http://schemas.microsoft.com/office/drawing/2014/main" id="{C6F2A971-6536-4AA4-9DA6-7D5621F3A6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452720" y="1673264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69" name="Straight Connector 168">
                  <a:extLst>
                    <a:ext uri="{FF2B5EF4-FFF2-40B4-BE49-F238E27FC236}">
                      <a16:creationId xmlns:a16="http://schemas.microsoft.com/office/drawing/2014/main" id="{9B181716-AC34-4C83-9ADC-482A753299F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567800" y="1679309"/>
                  <a:ext cx="0" cy="365760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70" name="Straight Connector 169">
                  <a:extLst>
                    <a:ext uri="{FF2B5EF4-FFF2-40B4-BE49-F238E27FC236}">
                      <a16:creationId xmlns:a16="http://schemas.microsoft.com/office/drawing/2014/main" id="{836FE8DD-64F1-489B-850C-1C6E2F4D1A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671838" y="1679309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71" name="Straight Connector 170">
                  <a:extLst>
                    <a:ext uri="{FF2B5EF4-FFF2-40B4-BE49-F238E27FC236}">
                      <a16:creationId xmlns:a16="http://schemas.microsoft.com/office/drawing/2014/main" id="{F5F90D47-79DE-45EB-91BC-1EEE4847081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779298" y="1680882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72" name="Straight Connector 171">
                  <a:extLst>
                    <a:ext uri="{FF2B5EF4-FFF2-40B4-BE49-F238E27FC236}">
                      <a16:creationId xmlns:a16="http://schemas.microsoft.com/office/drawing/2014/main" id="{477C9FDC-8FDA-4790-9DA2-78CEE4CBBF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885038" y="168228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73" name="Straight Connector 172">
                  <a:extLst>
                    <a:ext uri="{FF2B5EF4-FFF2-40B4-BE49-F238E27FC236}">
                      <a16:creationId xmlns:a16="http://schemas.microsoft.com/office/drawing/2014/main" id="{7CF2C0DF-F916-4259-A83A-DB5AFC41E6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996781" y="168228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74" name="Straight Connector 173">
                  <a:extLst>
                    <a:ext uri="{FF2B5EF4-FFF2-40B4-BE49-F238E27FC236}">
                      <a16:creationId xmlns:a16="http://schemas.microsoft.com/office/drawing/2014/main" id="{42201BF3-477F-4100-A9B6-F737190D952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013862" y="1667039"/>
                  <a:ext cx="0" cy="457200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64" name="TextBox 163">
                <a:extLst>
                  <a:ext uri="{FF2B5EF4-FFF2-40B4-BE49-F238E27FC236}">
                    <a16:creationId xmlns:a16="http://schemas.microsoft.com/office/drawing/2014/main" id="{6B26AB07-6FB8-42A4-A937-757CEF6A74E1}"/>
                  </a:ext>
                </a:extLst>
              </p:cNvPr>
              <p:cNvSpPr txBox="1"/>
              <p:nvPr/>
            </p:nvSpPr>
            <p:spPr>
              <a:xfrm>
                <a:off x="10265202" y="4600253"/>
                <a:ext cx="237445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400" dirty="0"/>
                  <a:t>4</a:t>
                </a:r>
              </a:p>
            </p:txBody>
          </p:sp>
        </p:grpSp>
      </p:grpSp>
      <p:grpSp>
        <p:nvGrpSpPr>
          <p:cNvPr id="251" name="Group 250">
            <a:extLst>
              <a:ext uri="{FF2B5EF4-FFF2-40B4-BE49-F238E27FC236}">
                <a16:creationId xmlns:a16="http://schemas.microsoft.com/office/drawing/2014/main" id="{780EFCE4-276D-42F7-A1C6-E1085666A384}"/>
              </a:ext>
            </a:extLst>
          </p:cNvPr>
          <p:cNvGrpSpPr/>
          <p:nvPr/>
        </p:nvGrpSpPr>
        <p:grpSpPr>
          <a:xfrm rot="21071436">
            <a:off x="859271" y="860143"/>
            <a:ext cx="3495225" cy="5040387"/>
            <a:chOff x="1467297" y="898091"/>
            <a:chExt cx="3495225" cy="5040387"/>
          </a:xfrm>
        </p:grpSpPr>
        <p:sp>
          <p:nvSpPr>
            <p:cNvPr id="252" name="Right Triangle 251">
              <a:extLst>
                <a:ext uri="{FF2B5EF4-FFF2-40B4-BE49-F238E27FC236}">
                  <a16:creationId xmlns:a16="http://schemas.microsoft.com/office/drawing/2014/main" id="{02A6E407-A5A5-449A-A653-2F688CE574FA}"/>
                </a:ext>
              </a:extLst>
            </p:cNvPr>
            <p:cNvSpPr/>
            <p:nvPr/>
          </p:nvSpPr>
          <p:spPr>
            <a:xfrm>
              <a:off x="1507630" y="898091"/>
              <a:ext cx="3454892" cy="5021459"/>
            </a:xfrm>
            <a:prstGeom prst="rtTriangle">
              <a:avLst/>
            </a:prstGeom>
            <a:gradFill>
              <a:gsLst>
                <a:gs pos="96000">
                  <a:srgbClr val="29C7C7"/>
                </a:gs>
                <a:gs pos="90000">
                  <a:schemeClr val="bg1">
                    <a:lumMod val="95000"/>
                  </a:schemeClr>
                </a:gs>
              </a:gsLst>
              <a:path path="rect">
                <a:fillToRect l="50000" t="50000" r="50000" b="50000"/>
              </a:path>
            </a:gra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3" name="Right Triangle 252">
              <a:extLst>
                <a:ext uri="{FF2B5EF4-FFF2-40B4-BE49-F238E27FC236}">
                  <a16:creationId xmlns:a16="http://schemas.microsoft.com/office/drawing/2014/main" id="{9106F98D-BDD9-415E-87E1-238ECAD5B602}"/>
                </a:ext>
              </a:extLst>
            </p:cNvPr>
            <p:cNvSpPr/>
            <p:nvPr/>
          </p:nvSpPr>
          <p:spPr>
            <a:xfrm>
              <a:off x="2152696" y="2789302"/>
              <a:ext cx="1583040" cy="2392839"/>
            </a:xfrm>
            <a:prstGeom prst="rt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4" name="Group 253">
              <a:extLst>
                <a:ext uri="{FF2B5EF4-FFF2-40B4-BE49-F238E27FC236}">
                  <a16:creationId xmlns:a16="http://schemas.microsoft.com/office/drawing/2014/main" id="{52D9F4E8-7754-4BAC-9213-EB73419E02CA}"/>
                </a:ext>
              </a:extLst>
            </p:cNvPr>
            <p:cNvGrpSpPr/>
            <p:nvPr/>
          </p:nvGrpSpPr>
          <p:grpSpPr>
            <a:xfrm>
              <a:off x="1483287" y="1802193"/>
              <a:ext cx="645066" cy="4005308"/>
              <a:chOff x="7557336" y="1194035"/>
              <a:chExt cx="757214" cy="4389549"/>
            </a:xfrm>
            <a:gradFill flip="none" rotWithShape="1">
              <a:gsLst>
                <a:gs pos="100000">
                  <a:srgbClr val="CCCCFF"/>
                </a:gs>
                <a:gs pos="100000">
                  <a:srgbClr val="CCCCFF"/>
                </a:gs>
              </a:gsLst>
              <a:lin ang="16200000" scaled="1"/>
              <a:tileRect/>
            </a:gradFill>
          </p:grpSpPr>
          <p:grpSp>
            <p:nvGrpSpPr>
              <p:cNvPr id="291" name="Group 290">
                <a:extLst>
                  <a:ext uri="{FF2B5EF4-FFF2-40B4-BE49-F238E27FC236}">
                    <a16:creationId xmlns:a16="http://schemas.microsoft.com/office/drawing/2014/main" id="{ADE464F4-4EBB-47E1-B74B-106E9A6F015E}"/>
                  </a:ext>
                </a:extLst>
              </p:cNvPr>
              <p:cNvGrpSpPr/>
              <p:nvPr/>
            </p:nvGrpSpPr>
            <p:grpSpPr>
              <a:xfrm>
                <a:off x="7572709" y="4709535"/>
                <a:ext cx="371810" cy="874049"/>
                <a:chOff x="9797749" y="5217535"/>
                <a:chExt cx="371810" cy="874049"/>
              </a:xfrm>
              <a:grpFill/>
            </p:grpSpPr>
            <p:cxnSp>
              <p:nvCxnSpPr>
                <p:cNvPr id="330" name="Straight Connector 329">
                  <a:extLst>
                    <a:ext uri="{FF2B5EF4-FFF2-40B4-BE49-F238E27FC236}">
                      <a16:creationId xmlns:a16="http://schemas.microsoft.com/office/drawing/2014/main" id="{4F379BDB-E1BC-44E3-8FEA-DB650D79454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9908177" y="5981157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31" name="Straight Connector 330">
                  <a:extLst>
                    <a:ext uri="{FF2B5EF4-FFF2-40B4-BE49-F238E27FC236}">
                      <a16:creationId xmlns:a16="http://schemas.microsoft.com/office/drawing/2014/main" id="{9091C280-CC17-4206-AE62-8D3CADB1C29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9908176" y="5866079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32" name="Straight Connector 331">
                  <a:extLst>
                    <a:ext uri="{FF2B5EF4-FFF2-40B4-BE49-F238E27FC236}">
                      <a16:creationId xmlns:a16="http://schemas.microsoft.com/office/drawing/2014/main" id="{5D47693C-3CB1-4C08-8958-3505BDD6884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9914225" y="5758622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33" name="Straight Connector 332">
                  <a:extLst>
                    <a:ext uri="{FF2B5EF4-FFF2-40B4-BE49-F238E27FC236}">
                      <a16:creationId xmlns:a16="http://schemas.microsoft.com/office/drawing/2014/main" id="{D659A298-D38E-46B0-AC21-717E5893F10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9908180" y="5651169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34" name="Straight Connector 333">
                  <a:extLst>
                    <a:ext uri="{FF2B5EF4-FFF2-40B4-BE49-F238E27FC236}">
                      <a16:creationId xmlns:a16="http://schemas.microsoft.com/office/drawing/2014/main" id="{E59608B2-8605-4B32-B119-960F5920EBE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9986679" y="5463636"/>
                  <a:ext cx="0" cy="365760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CF9B2E7F-8B2B-4C51-854C-54188FE738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9914225" y="543205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CA1024DD-90F7-4404-B4C2-D6B12DAE20C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9915798" y="532459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BCBFB00E-9FC2-4D14-A529-A99B40395AD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9917197" y="521885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90939EC-C792-4798-B5D4-2C6C994962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9917197" y="5107108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92" name="Group 291">
                <a:extLst>
                  <a:ext uri="{FF2B5EF4-FFF2-40B4-BE49-F238E27FC236}">
                    <a16:creationId xmlns:a16="http://schemas.microsoft.com/office/drawing/2014/main" id="{EE793DC5-5C17-4F71-856E-586BDF5003D3}"/>
                  </a:ext>
                </a:extLst>
              </p:cNvPr>
              <p:cNvGrpSpPr/>
              <p:nvPr/>
            </p:nvGrpSpPr>
            <p:grpSpPr>
              <a:xfrm rot="16200000">
                <a:off x="7309718" y="2778798"/>
                <a:ext cx="982919" cy="457200"/>
                <a:chOff x="5013862" y="1667039"/>
                <a:chExt cx="982919" cy="457200"/>
              </a:xfrm>
              <a:grpFill/>
            </p:grpSpPr>
            <p:cxnSp>
              <p:nvCxnSpPr>
                <p:cNvPr id="320" name="Straight Connector 319">
                  <a:extLst>
                    <a:ext uri="{FF2B5EF4-FFF2-40B4-BE49-F238E27FC236}">
                      <a16:creationId xmlns:a16="http://schemas.microsoft.com/office/drawing/2014/main" id="{395FF9EE-7B2F-441D-A7DD-6B49C541B2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122732" y="167326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21" name="Straight Connector 320">
                  <a:extLst>
                    <a:ext uri="{FF2B5EF4-FFF2-40B4-BE49-F238E27FC236}">
                      <a16:creationId xmlns:a16="http://schemas.microsoft.com/office/drawing/2014/main" id="{3AC0695E-28A1-4D0D-850A-196DE7082DA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237810" y="1673260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22" name="Straight Connector 321">
                  <a:extLst>
                    <a:ext uri="{FF2B5EF4-FFF2-40B4-BE49-F238E27FC236}">
                      <a16:creationId xmlns:a16="http://schemas.microsoft.com/office/drawing/2014/main" id="{B863D709-FA33-430F-BED5-029360DA276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345267" y="1679309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23" name="Straight Connector 322">
                  <a:extLst>
                    <a:ext uri="{FF2B5EF4-FFF2-40B4-BE49-F238E27FC236}">
                      <a16:creationId xmlns:a16="http://schemas.microsoft.com/office/drawing/2014/main" id="{7FEFAE33-F229-4ABA-9A41-C834D53B392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452720" y="1673264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24" name="Straight Connector 323">
                  <a:extLst>
                    <a:ext uri="{FF2B5EF4-FFF2-40B4-BE49-F238E27FC236}">
                      <a16:creationId xmlns:a16="http://schemas.microsoft.com/office/drawing/2014/main" id="{BB3C0833-C440-447F-AF2B-24A428E88C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567800" y="1679309"/>
                  <a:ext cx="0" cy="365760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25" name="Straight Connector 324">
                  <a:extLst>
                    <a:ext uri="{FF2B5EF4-FFF2-40B4-BE49-F238E27FC236}">
                      <a16:creationId xmlns:a16="http://schemas.microsoft.com/office/drawing/2014/main" id="{82398EF7-3855-4803-AC1D-4BCCB42D1DE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671838" y="1679309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26" name="Straight Connector 325">
                  <a:extLst>
                    <a:ext uri="{FF2B5EF4-FFF2-40B4-BE49-F238E27FC236}">
                      <a16:creationId xmlns:a16="http://schemas.microsoft.com/office/drawing/2014/main" id="{3136029B-C7ED-4AC0-812E-7CCF076E8CE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779298" y="1680882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27" name="Straight Connector 326">
                  <a:extLst>
                    <a:ext uri="{FF2B5EF4-FFF2-40B4-BE49-F238E27FC236}">
                      <a16:creationId xmlns:a16="http://schemas.microsoft.com/office/drawing/2014/main" id="{B2492908-BFEC-42BA-BED5-01D3BAE752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885038" y="168228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28" name="Straight Connector 327">
                  <a:extLst>
                    <a:ext uri="{FF2B5EF4-FFF2-40B4-BE49-F238E27FC236}">
                      <a16:creationId xmlns:a16="http://schemas.microsoft.com/office/drawing/2014/main" id="{E299679D-BE98-4999-9653-3F4683BCF61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996781" y="168228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29" name="Straight Connector 328">
                  <a:extLst>
                    <a:ext uri="{FF2B5EF4-FFF2-40B4-BE49-F238E27FC236}">
                      <a16:creationId xmlns:a16="http://schemas.microsoft.com/office/drawing/2014/main" id="{EE1A4780-124B-4D6A-82F5-3DA703DC236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013862" y="1667039"/>
                  <a:ext cx="0" cy="457200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93" name="Group 292">
                <a:extLst>
                  <a:ext uri="{FF2B5EF4-FFF2-40B4-BE49-F238E27FC236}">
                    <a16:creationId xmlns:a16="http://schemas.microsoft.com/office/drawing/2014/main" id="{008C6B93-3BDF-4869-98DC-F3EF548CF49F}"/>
                  </a:ext>
                </a:extLst>
              </p:cNvPr>
              <p:cNvGrpSpPr/>
              <p:nvPr/>
            </p:nvGrpSpPr>
            <p:grpSpPr>
              <a:xfrm rot="16200000">
                <a:off x="7294476" y="3892148"/>
                <a:ext cx="982919" cy="457200"/>
                <a:chOff x="5013862" y="1667039"/>
                <a:chExt cx="982919" cy="457200"/>
              </a:xfrm>
              <a:grpFill/>
            </p:grpSpPr>
            <p:cxnSp>
              <p:nvCxnSpPr>
                <p:cNvPr id="310" name="Straight Connector 309">
                  <a:extLst>
                    <a:ext uri="{FF2B5EF4-FFF2-40B4-BE49-F238E27FC236}">
                      <a16:creationId xmlns:a16="http://schemas.microsoft.com/office/drawing/2014/main" id="{35555DF8-CE4F-4F09-A0F9-61859ABD550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122732" y="167326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11" name="Straight Connector 310">
                  <a:extLst>
                    <a:ext uri="{FF2B5EF4-FFF2-40B4-BE49-F238E27FC236}">
                      <a16:creationId xmlns:a16="http://schemas.microsoft.com/office/drawing/2014/main" id="{3B66547D-D40F-4839-A2D3-C64748F23C2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237810" y="1673260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12" name="Straight Connector 311">
                  <a:extLst>
                    <a:ext uri="{FF2B5EF4-FFF2-40B4-BE49-F238E27FC236}">
                      <a16:creationId xmlns:a16="http://schemas.microsoft.com/office/drawing/2014/main" id="{CF5783B1-B7D4-46D2-863D-BE32ABC5E6D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345267" y="1679309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13" name="Straight Connector 312">
                  <a:extLst>
                    <a:ext uri="{FF2B5EF4-FFF2-40B4-BE49-F238E27FC236}">
                      <a16:creationId xmlns:a16="http://schemas.microsoft.com/office/drawing/2014/main" id="{06EDB93C-95AD-4F61-B551-9814C98F3B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452720" y="1673264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14" name="Straight Connector 313">
                  <a:extLst>
                    <a:ext uri="{FF2B5EF4-FFF2-40B4-BE49-F238E27FC236}">
                      <a16:creationId xmlns:a16="http://schemas.microsoft.com/office/drawing/2014/main" id="{19D150B8-6CC9-4310-9626-5E436EFB1FA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567800" y="1679309"/>
                  <a:ext cx="0" cy="365760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15" name="Straight Connector 314">
                  <a:extLst>
                    <a:ext uri="{FF2B5EF4-FFF2-40B4-BE49-F238E27FC236}">
                      <a16:creationId xmlns:a16="http://schemas.microsoft.com/office/drawing/2014/main" id="{448603CA-35FE-48F7-B65D-3B4419533E8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671838" y="1679309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16" name="Straight Connector 315">
                  <a:extLst>
                    <a:ext uri="{FF2B5EF4-FFF2-40B4-BE49-F238E27FC236}">
                      <a16:creationId xmlns:a16="http://schemas.microsoft.com/office/drawing/2014/main" id="{EB423D88-7BDD-4E61-BB6F-B8D1CA07CA6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779298" y="1680882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17" name="Straight Connector 316">
                  <a:extLst>
                    <a:ext uri="{FF2B5EF4-FFF2-40B4-BE49-F238E27FC236}">
                      <a16:creationId xmlns:a16="http://schemas.microsoft.com/office/drawing/2014/main" id="{029BFB30-E6FF-45E6-8B70-5A53D8701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885038" y="168228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18" name="Straight Connector 317">
                  <a:extLst>
                    <a:ext uri="{FF2B5EF4-FFF2-40B4-BE49-F238E27FC236}">
                      <a16:creationId xmlns:a16="http://schemas.microsoft.com/office/drawing/2014/main" id="{AC785625-823A-4DA1-9004-C6D72A8317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996781" y="168228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19" name="Straight Connector 318">
                  <a:extLst>
                    <a:ext uri="{FF2B5EF4-FFF2-40B4-BE49-F238E27FC236}">
                      <a16:creationId xmlns:a16="http://schemas.microsoft.com/office/drawing/2014/main" id="{3F4C5225-33CD-4E47-8C26-F3253A586FD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013862" y="1667039"/>
                  <a:ext cx="0" cy="457200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94" name="Group 293">
                <a:extLst>
                  <a:ext uri="{FF2B5EF4-FFF2-40B4-BE49-F238E27FC236}">
                    <a16:creationId xmlns:a16="http://schemas.microsoft.com/office/drawing/2014/main" id="{C2821EC3-262C-42E0-9EA3-DBC0328351B9}"/>
                  </a:ext>
                </a:extLst>
              </p:cNvPr>
              <p:cNvGrpSpPr/>
              <p:nvPr/>
            </p:nvGrpSpPr>
            <p:grpSpPr>
              <a:xfrm rot="16200000">
                <a:off x="7257771" y="1631971"/>
                <a:ext cx="1082040" cy="457200"/>
                <a:chOff x="8947148" y="2627159"/>
                <a:chExt cx="1082040" cy="457200"/>
              </a:xfrm>
              <a:grpFill/>
            </p:grpSpPr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A2285FEA-3B5E-440B-9FF6-C301E1CC1B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056018" y="263338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00" name="Straight Connector 299">
                  <a:extLst>
                    <a:ext uri="{FF2B5EF4-FFF2-40B4-BE49-F238E27FC236}">
                      <a16:creationId xmlns:a16="http://schemas.microsoft.com/office/drawing/2014/main" id="{28EC2C37-5380-465F-97E1-8F0F74D380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171096" y="2633380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0D1956E8-7EEA-43E9-82B4-C73B6D1AE3F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278553" y="2639429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02" name="Straight Connector 301">
                  <a:extLst>
                    <a:ext uri="{FF2B5EF4-FFF2-40B4-BE49-F238E27FC236}">
                      <a16:creationId xmlns:a16="http://schemas.microsoft.com/office/drawing/2014/main" id="{447C1CEC-6B89-46DF-A711-6BE7735DBEA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386006" y="2633384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03" name="Straight Connector 302">
                  <a:extLst>
                    <a:ext uri="{FF2B5EF4-FFF2-40B4-BE49-F238E27FC236}">
                      <a16:creationId xmlns:a16="http://schemas.microsoft.com/office/drawing/2014/main" id="{5518569D-5C2D-40A1-B256-4141E0CA330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501086" y="2639429"/>
                  <a:ext cx="0" cy="365760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04" name="Straight Connector 303">
                  <a:extLst>
                    <a:ext uri="{FF2B5EF4-FFF2-40B4-BE49-F238E27FC236}">
                      <a16:creationId xmlns:a16="http://schemas.microsoft.com/office/drawing/2014/main" id="{98C91FFC-EE9D-45DD-A8F6-30E8A84B5A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605124" y="2639429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05" name="Straight Connector 304">
                  <a:extLst>
                    <a:ext uri="{FF2B5EF4-FFF2-40B4-BE49-F238E27FC236}">
                      <a16:creationId xmlns:a16="http://schemas.microsoft.com/office/drawing/2014/main" id="{12C8D1B0-8442-4DF0-8E07-C80DCA4258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712584" y="2641002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06" name="Straight Connector 305">
                  <a:extLst>
                    <a:ext uri="{FF2B5EF4-FFF2-40B4-BE49-F238E27FC236}">
                      <a16:creationId xmlns:a16="http://schemas.microsoft.com/office/drawing/2014/main" id="{9E3BB029-64FF-4A9A-9B2C-0AAEB6C8BE8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818324" y="264240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07" name="Straight Connector 306">
                  <a:extLst>
                    <a:ext uri="{FF2B5EF4-FFF2-40B4-BE49-F238E27FC236}">
                      <a16:creationId xmlns:a16="http://schemas.microsoft.com/office/drawing/2014/main" id="{9B391174-C407-4ABE-9192-F12C5AD7BE8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930067" y="264240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08" name="Straight Connector 307">
                  <a:extLst>
                    <a:ext uri="{FF2B5EF4-FFF2-40B4-BE49-F238E27FC236}">
                      <a16:creationId xmlns:a16="http://schemas.microsoft.com/office/drawing/2014/main" id="{746EC388-5283-4A9C-A58D-22F4752BC09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947148" y="2627159"/>
                  <a:ext cx="0" cy="457200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09" name="Straight Connector 308">
                  <a:extLst>
                    <a:ext uri="{FF2B5EF4-FFF2-40B4-BE49-F238E27FC236}">
                      <a16:creationId xmlns:a16="http://schemas.microsoft.com/office/drawing/2014/main" id="{76EFD51D-568C-4B6C-B81A-9F772D7481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29188" y="2627159"/>
                  <a:ext cx="0" cy="457200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95" name="TextBox 294">
                <a:extLst>
                  <a:ext uri="{FF2B5EF4-FFF2-40B4-BE49-F238E27FC236}">
                    <a16:creationId xmlns:a16="http://schemas.microsoft.com/office/drawing/2014/main" id="{B6A44B28-6EEE-419D-A335-2725B09E14B8}"/>
                  </a:ext>
                </a:extLst>
              </p:cNvPr>
              <p:cNvSpPr txBox="1"/>
              <p:nvPr/>
            </p:nvSpPr>
            <p:spPr>
              <a:xfrm rot="16200000">
                <a:off x="8029915" y="1178654"/>
                <a:ext cx="246238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/>
                  <a:t>4</a:t>
                </a:r>
              </a:p>
            </p:txBody>
          </p:sp>
          <p:sp>
            <p:nvSpPr>
              <p:cNvPr id="296" name="TextBox 295">
                <a:extLst>
                  <a:ext uri="{FF2B5EF4-FFF2-40B4-BE49-F238E27FC236}">
                    <a16:creationId xmlns:a16="http://schemas.microsoft.com/office/drawing/2014/main" id="{9397D85A-DEDE-4501-828E-3A7A11AA83D6}"/>
                  </a:ext>
                </a:extLst>
              </p:cNvPr>
              <p:cNvSpPr txBox="1"/>
              <p:nvPr/>
            </p:nvSpPr>
            <p:spPr>
              <a:xfrm rot="16200000">
                <a:off x="8052932" y="2288540"/>
                <a:ext cx="246238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/>
                  <a:t>3</a:t>
                </a:r>
              </a:p>
            </p:txBody>
          </p:sp>
          <p:sp>
            <p:nvSpPr>
              <p:cNvPr id="297" name="TextBox 296">
                <a:extLst>
                  <a:ext uri="{FF2B5EF4-FFF2-40B4-BE49-F238E27FC236}">
                    <a16:creationId xmlns:a16="http://schemas.microsoft.com/office/drawing/2014/main" id="{352B4584-8325-4CCC-B693-9CAA818E54C0}"/>
                  </a:ext>
                </a:extLst>
              </p:cNvPr>
              <p:cNvSpPr txBox="1"/>
              <p:nvPr/>
            </p:nvSpPr>
            <p:spPr>
              <a:xfrm rot="16200000">
                <a:off x="8022920" y="3367670"/>
                <a:ext cx="246238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/>
                  <a:t>2</a:t>
                </a:r>
              </a:p>
            </p:txBody>
          </p:sp>
          <p:sp>
            <p:nvSpPr>
              <p:cNvPr id="298" name="TextBox 297">
                <a:extLst>
                  <a:ext uri="{FF2B5EF4-FFF2-40B4-BE49-F238E27FC236}">
                    <a16:creationId xmlns:a16="http://schemas.microsoft.com/office/drawing/2014/main" id="{3459D275-4B97-4323-9DBC-DDCC321B2887}"/>
                  </a:ext>
                </a:extLst>
              </p:cNvPr>
              <p:cNvSpPr txBox="1"/>
              <p:nvPr/>
            </p:nvSpPr>
            <p:spPr>
              <a:xfrm rot="16200000">
                <a:off x="8023498" y="4483457"/>
                <a:ext cx="246238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/>
                  <a:t>1</a:t>
                </a:r>
              </a:p>
            </p:txBody>
          </p:sp>
        </p:grpSp>
        <p:grpSp>
          <p:nvGrpSpPr>
            <p:cNvPr id="255" name="Group 254">
              <a:extLst>
                <a:ext uri="{FF2B5EF4-FFF2-40B4-BE49-F238E27FC236}">
                  <a16:creationId xmlns:a16="http://schemas.microsoft.com/office/drawing/2014/main" id="{817A908B-8B3D-44DD-A049-5C93C281E73E}"/>
                </a:ext>
              </a:extLst>
            </p:cNvPr>
            <p:cNvGrpSpPr/>
            <p:nvPr/>
          </p:nvGrpSpPr>
          <p:grpSpPr>
            <a:xfrm>
              <a:off x="1467297" y="5139061"/>
              <a:ext cx="2883829" cy="799417"/>
              <a:chOff x="6650836" y="4851019"/>
              <a:chExt cx="3385198" cy="876107"/>
            </a:xfrm>
            <a:gradFill>
              <a:gsLst>
                <a:gs pos="100000">
                  <a:srgbClr val="CCCCFF"/>
                </a:gs>
                <a:gs pos="100000">
                  <a:srgbClr val="CCCCFF"/>
                </a:gs>
              </a:gsLst>
              <a:lin ang="16200000" scaled="1"/>
            </a:gradFill>
          </p:grpSpPr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65E25330-87FC-4124-8CC1-4491AAE9789C}"/>
                  </a:ext>
                </a:extLst>
              </p:cNvPr>
              <p:cNvGrpSpPr/>
              <p:nvPr/>
            </p:nvGrpSpPr>
            <p:grpSpPr>
              <a:xfrm rot="10800000">
                <a:off x="8988718" y="5249181"/>
                <a:ext cx="982919" cy="457200"/>
                <a:chOff x="5013862" y="1667039"/>
                <a:chExt cx="982919" cy="457200"/>
              </a:xfrm>
              <a:grpFill/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4F259C82-A5C7-46DF-B792-A8798C6A681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122732" y="167326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82" name="Straight Connector 281">
                  <a:extLst>
                    <a:ext uri="{FF2B5EF4-FFF2-40B4-BE49-F238E27FC236}">
                      <a16:creationId xmlns:a16="http://schemas.microsoft.com/office/drawing/2014/main" id="{F4A1AE4A-CE88-45F8-A53D-F968B3A90B7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237810" y="1673260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83" name="Straight Connector 282">
                  <a:extLst>
                    <a:ext uri="{FF2B5EF4-FFF2-40B4-BE49-F238E27FC236}">
                      <a16:creationId xmlns:a16="http://schemas.microsoft.com/office/drawing/2014/main" id="{7340C621-6FB1-4A47-8DA2-D339E5AA38D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345267" y="1679309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84" name="Straight Connector 283">
                  <a:extLst>
                    <a:ext uri="{FF2B5EF4-FFF2-40B4-BE49-F238E27FC236}">
                      <a16:creationId xmlns:a16="http://schemas.microsoft.com/office/drawing/2014/main" id="{D53436BC-22E9-4F43-81AA-944117C60FE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452720" y="1673264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85" name="Straight Connector 284">
                  <a:extLst>
                    <a:ext uri="{FF2B5EF4-FFF2-40B4-BE49-F238E27FC236}">
                      <a16:creationId xmlns:a16="http://schemas.microsoft.com/office/drawing/2014/main" id="{94313EB6-C3E5-400B-9D91-AADED7DF9E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567800" y="1679309"/>
                  <a:ext cx="0" cy="365760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86" name="Straight Connector 285">
                  <a:extLst>
                    <a:ext uri="{FF2B5EF4-FFF2-40B4-BE49-F238E27FC236}">
                      <a16:creationId xmlns:a16="http://schemas.microsoft.com/office/drawing/2014/main" id="{3B02FE06-7AFE-4EBF-B1BA-4010495A9AE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671838" y="1679309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87" name="Straight Connector 286">
                  <a:extLst>
                    <a:ext uri="{FF2B5EF4-FFF2-40B4-BE49-F238E27FC236}">
                      <a16:creationId xmlns:a16="http://schemas.microsoft.com/office/drawing/2014/main" id="{D5EC6DA7-40F9-4832-A50F-1462F429C86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779298" y="1680882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88" name="Straight Connector 287">
                  <a:extLst>
                    <a:ext uri="{FF2B5EF4-FFF2-40B4-BE49-F238E27FC236}">
                      <a16:creationId xmlns:a16="http://schemas.microsoft.com/office/drawing/2014/main" id="{0A0C30F3-4DEF-4141-B2F6-5A314013520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885038" y="168228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89" name="Straight Connector 288">
                  <a:extLst>
                    <a:ext uri="{FF2B5EF4-FFF2-40B4-BE49-F238E27FC236}">
                      <a16:creationId xmlns:a16="http://schemas.microsoft.com/office/drawing/2014/main" id="{7E8A2464-DF28-488E-A366-2BA64248A00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996781" y="168228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90" name="Straight Connector 289">
                  <a:extLst>
                    <a:ext uri="{FF2B5EF4-FFF2-40B4-BE49-F238E27FC236}">
                      <a16:creationId xmlns:a16="http://schemas.microsoft.com/office/drawing/2014/main" id="{938CC385-6235-48A7-AA41-70B1846DAE2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013862" y="1667039"/>
                  <a:ext cx="0" cy="457200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33C65B96-5AEF-4F35-AF09-A4DE24655C67}"/>
                  </a:ext>
                </a:extLst>
              </p:cNvPr>
              <p:cNvGrpSpPr/>
              <p:nvPr/>
            </p:nvGrpSpPr>
            <p:grpSpPr>
              <a:xfrm rot="10800000">
                <a:off x="7880842" y="5240547"/>
                <a:ext cx="982919" cy="457200"/>
                <a:chOff x="5013862" y="1667039"/>
                <a:chExt cx="982919" cy="457200"/>
              </a:xfrm>
              <a:grpFill/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7EB6736D-FA34-46D5-82E6-5C7A8ACA83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122732" y="167326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A421C18B-16F1-47BF-9710-6425BC9E616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237810" y="1673260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9A38435D-A638-453F-9D9B-295168BD4D7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345267" y="1679309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F2D73742-70EB-4BD6-8987-61431EC2284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452720" y="1673264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31D21900-71A2-47A8-A9FE-2EDA12585C1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567800" y="1679309"/>
                  <a:ext cx="0" cy="365760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798FFC54-81A2-4BC2-87BF-FFCEB0B0194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671838" y="1679309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D8D45231-3E44-4CC4-A600-8088180D62B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779298" y="1680882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FBB0B196-6145-41C4-BC73-D5B144AF07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885038" y="168228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2AEA4CA9-5141-4B26-8B3C-A07C85ED5ED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996781" y="168228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192F48DA-89C2-43A2-9820-2FAFB41C58B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013862" y="1667039"/>
                  <a:ext cx="0" cy="457200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547D11BF-E474-453B-88D2-A2C2DC95B6AA}"/>
                  </a:ext>
                </a:extLst>
              </p:cNvPr>
              <p:cNvGrpSpPr/>
              <p:nvPr/>
            </p:nvGrpSpPr>
            <p:grpSpPr>
              <a:xfrm>
                <a:off x="7005313" y="5250477"/>
                <a:ext cx="765436" cy="457200"/>
                <a:chOff x="7768267" y="3804858"/>
                <a:chExt cx="765436" cy="457200"/>
              </a:xfrm>
              <a:grpFill/>
            </p:grpSpPr>
            <p:cxnSp>
              <p:nvCxnSpPr>
                <p:cNvPr id="263" name="Straight Connector 262">
                  <a:extLst>
                    <a:ext uri="{FF2B5EF4-FFF2-40B4-BE49-F238E27FC236}">
                      <a16:creationId xmlns:a16="http://schemas.microsoft.com/office/drawing/2014/main" id="{094A6F88-C45C-4DED-9ABB-40789DAFA97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0800000">
                  <a:off x="8424833" y="4034983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64" name="Straight Connector 263">
                  <a:extLst>
                    <a:ext uri="{FF2B5EF4-FFF2-40B4-BE49-F238E27FC236}">
                      <a16:creationId xmlns:a16="http://schemas.microsoft.com/office/drawing/2014/main" id="{261684A9-60E2-444A-B45D-2C431354532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0800000">
                  <a:off x="8309755" y="4034984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65" name="Straight Connector 264">
                  <a:extLst>
                    <a:ext uri="{FF2B5EF4-FFF2-40B4-BE49-F238E27FC236}">
                      <a16:creationId xmlns:a16="http://schemas.microsoft.com/office/drawing/2014/main" id="{6B59DE85-6E7C-4E31-A360-DE66AE10D9D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0800000">
                  <a:off x="8202298" y="4028935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66" name="Straight Connector 265">
                  <a:extLst>
                    <a:ext uri="{FF2B5EF4-FFF2-40B4-BE49-F238E27FC236}">
                      <a16:creationId xmlns:a16="http://schemas.microsoft.com/office/drawing/2014/main" id="{49691396-F733-4309-B05A-F065B3AC2F8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0800000">
                  <a:off x="8094845" y="4034980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67" name="Straight Connector 266">
                  <a:extLst>
                    <a:ext uri="{FF2B5EF4-FFF2-40B4-BE49-F238E27FC236}">
                      <a16:creationId xmlns:a16="http://schemas.microsoft.com/office/drawing/2014/main" id="{D4847F5D-9A7C-4699-8B76-0F813A02D39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0800000">
                  <a:off x="7979765" y="3884028"/>
                  <a:ext cx="0" cy="365760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68" name="Straight Connector 267">
                  <a:extLst>
                    <a:ext uri="{FF2B5EF4-FFF2-40B4-BE49-F238E27FC236}">
                      <a16:creationId xmlns:a16="http://schemas.microsoft.com/office/drawing/2014/main" id="{1AF8C107-C8CA-44F3-971B-A406B628FF6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0800000">
                  <a:off x="7875727" y="4028935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69" name="Straight Connector 268">
                  <a:extLst>
                    <a:ext uri="{FF2B5EF4-FFF2-40B4-BE49-F238E27FC236}">
                      <a16:creationId xmlns:a16="http://schemas.microsoft.com/office/drawing/2014/main" id="{1D92A524-FFA6-4E95-B63A-4898A10238B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0800000">
                  <a:off x="7768267" y="4027362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70" name="Straight Connector 269">
                  <a:extLst>
                    <a:ext uri="{FF2B5EF4-FFF2-40B4-BE49-F238E27FC236}">
                      <a16:creationId xmlns:a16="http://schemas.microsoft.com/office/drawing/2014/main" id="{FCBB97B5-9CD2-418E-A56D-A7474AA187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0800000">
                  <a:off x="8533703" y="3804858"/>
                  <a:ext cx="0" cy="457200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59" name="TextBox 258">
                <a:extLst>
                  <a:ext uri="{FF2B5EF4-FFF2-40B4-BE49-F238E27FC236}">
                    <a16:creationId xmlns:a16="http://schemas.microsoft.com/office/drawing/2014/main" id="{466167B7-A8B5-4702-931D-17AE0B259C35}"/>
                  </a:ext>
                </a:extLst>
              </p:cNvPr>
              <p:cNvSpPr txBox="1"/>
              <p:nvPr/>
            </p:nvSpPr>
            <p:spPr>
              <a:xfrm>
                <a:off x="9812514" y="4898232"/>
                <a:ext cx="223520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400" dirty="0"/>
                  <a:t>3</a:t>
                </a:r>
              </a:p>
            </p:txBody>
          </p:sp>
          <p:sp>
            <p:nvSpPr>
              <p:cNvPr id="260" name="TextBox 259">
                <a:extLst>
                  <a:ext uri="{FF2B5EF4-FFF2-40B4-BE49-F238E27FC236}">
                    <a16:creationId xmlns:a16="http://schemas.microsoft.com/office/drawing/2014/main" id="{12E625A6-4C90-42C8-94D3-D804926248D2}"/>
                  </a:ext>
                </a:extLst>
              </p:cNvPr>
              <p:cNvSpPr txBox="1"/>
              <p:nvPr/>
            </p:nvSpPr>
            <p:spPr>
              <a:xfrm>
                <a:off x="8721521" y="4887900"/>
                <a:ext cx="223520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400" dirty="0"/>
                  <a:t>2</a:t>
                </a:r>
              </a:p>
            </p:txBody>
          </p:sp>
          <p:sp>
            <p:nvSpPr>
              <p:cNvPr id="261" name="TextBox 260">
                <a:extLst>
                  <a:ext uri="{FF2B5EF4-FFF2-40B4-BE49-F238E27FC236}">
                    <a16:creationId xmlns:a16="http://schemas.microsoft.com/office/drawing/2014/main" id="{50E2A158-5877-422C-AD46-1F1A8A16C1AD}"/>
                  </a:ext>
                </a:extLst>
              </p:cNvPr>
              <p:cNvSpPr txBox="1"/>
              <p:nvPr/>
            </p:nvSpPr>
            <p:spPr>
              <a:xfrm>
                <a:off x="7627001" y="4851019"/>
                <a:ext cx="223520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400" dirty="0"/>
                  <a:t>1</a:t>
                </a:r>
              </a:p>
            </p:txBody>
          </p:sp>
          <p:sp>
            <p:nvSpPr>
              <p:cNvPr id="262" name="TextBox 261">
                <a:extLst>
                  <a:ext uri="{FF2B5EF4-FFF2-40B4-BE49-F238E27FC236}">
                    <a16:creationId xmlns:a16="http://schemas.microsoft.com/office/drawing/2014/main" id="{C2278E9D-C589-4D8F-B259-4FA5935E739E}"/>
                  </a:ext>
                </a:extLst>
              </p:cNvPr>
              <p:cNvSpPr txBox="1"/>
              <p:nvPr/>
            </p:nvSpPr>
            <p:spPr>
              <a:xfrm>
                <a:off x="6650836" y="5357794"/>
                <a:ext cx="21856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FF0000"/>
                    </a:solidFill>
                  </a:rPr>
                  <a:t>0</a:t>
                </a:r>
              </a:p>
            </p:txBody>
          </p:sp>
        </p:grpSp>
      </p:grpSp>
      <p:grpSp>
        <p:nvGrpSpPr>
          <p:cNvPr id="719" name="Group 718">
            <a:extLst>
              <a:ext uri="{FF2B5EF4-FFF2-40B4-BE49-F238E27FC236}">
                <a16:creationId xmlns:a16="http://schemas.microsoft.com/office/drawing/2014/main" id="{F3D63476-B7FD-4AB5-91AC-1AD4E73D3F70}"/>
              </a:ext>
            </a:extLst>
          </p:cNvPr>
          <p:cNvGrpSpPr/>
          <p:nvPr/>
        </p:nvGrpSpPr>
        <p:grpSpPr>
          <a:xfrm rot="20518286">
            <a:off x="3857969" y="4388030"/>
            <a:ext cx="5490298" cy="885615"/>
            <a:chOff x="4032985" y="2517985"/>
            <a:chExt cx="6006766" cy="885615"/>
          </a:xfrm>
        </p:grpSpPr>
        <p:sp>
          <p:nvSpPr>
            <p:cNvPr id="720" name="Rectangle: Single Corner Rounded 719">
              <a:extLst>
                <a:ext uri="{FF2B5EF4-FFF2-40B4-BE49-F238E27FC236}">
                  <a16:creationId xmlns:a16="http://schemas.microsoft.com/office/drawing/2014/main" id="{1F71E6C6-F93D-44E5-A4B1-CAA45AAFF04A}"/>
                </a:ext>
              </a:extLst>
            </p:cNvPr>
            <p:cNvSpPr/>
            <p:nvPr/>
          </p:nvSpPr>
          <p:spPr>
            <a:xfrm>
              <a:off x="4032985" y="2517985"/>
              <a:ext cx="6006766" cy="885615"/>
            </a:xfrm>
            <a:prstGeom prst="round1Rect">
              <a:avLst/>
            </a:prstGeom>
            <a:gradFill flip="none" rotWithShape="1">
              <a:gsLst>
                <a:gs pos="100000">
                  <a:schemeClr val="bg1"/>
                </a:gs>
                <a:gs pos="0">
                  <a:schemeClr val="bg1"/>
                </a:gs>
              </a:gsLst>
              <a:lin ang="2700000" scaled="1"/>
              <a:tileRect/>
            </a:gradFill>
            <a:ln w="28575" cap="rnd">
              <a:gradFill flip="none" rotWithShape="1">
                <a:gsLst>
                  <a:gs pos="0">
                    <a:schemeClr val="accent1">
                      <a:lumMod val="0"/>
                      <a:lumOff val="100000"/>
                    </a:schemeClr>
                  </a:gs>
                  <a:gs pos="11000">
                    <a:srgbClr val="29C7C7"/>
                  </a:gs>
                  <a:gs pos="6000">
                    <a:schemeClr val="bg2"/>
                  </a:gs>
                </a:gsLst>
                <a:path path="shape">
                  <a:fillToRect l="50000" t="50000" r="50000" b="50000"/>
                </a:path>
                <a:tileRect/>
              </a:gra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gradFill>
                  <a:gsLst>
                    <a:gs pos="59000">
                      <a:schemeClr val="accent1"/>
                    </a:gs>
                    <a:gs pos="74000">
                      <a:schemeClr val="accent1">
                        <a:lumMod val="45000"/>
                        <a:lumOff val="55000"/>
                      </a:schemeClr>
                    </a:gs>
                    <a:gs pos="83000">
                      <a:schemeClr val="accent1">
                        <a:lumMod val="45000"/>
                        <a:lumOff val="55000"/>
                      </a:schemeClr>
                    </a:gs>
                    <a:gs pos="100000">
                      <a:schemeClr val="accent1">
                        <a:lumMod val="30000"/>
                        <a:lumOff val="70000"/>
                      </a:schemeClr>
                    </a:gs>
                  </a:gsLst>
                  <a:lin ang="5400000" scaled="1"/>
                </a:gradFill>
              </a:endParaRPr>
            </a:p>
          </p:txBody>
        </p:sp>
        <p:grpSp>
          <p:nvGrpSpPr>
            <p:cNvPr id="721" name="Group 720">
              <a:extLst>
                <a:ext uri="{FF2B5EF4-FFF2-40B4-BE49-F238E27FC236}">
                  <a16:creationId xmlns:a16="http://schemas.microsoft.com/office/drawing/2014/main" id="{D37174A1-FFD3-46A2-9EEA-9A9AF80386FF}"/>
                </a:ext>
              </a:extLst>
            </p:cNvPr>
            <p:cNvGrpSpPr/>
            <p:nvPr/>
          </p:nvGrpSpPr>
          <p:grpSpPr>
            <a:xfrm>
              <a:off x="4249559" y="2530368"/>
              <a:ext cx="662230" cy="443657"/>
              <a:chOff x="5013862" y="1667039"/>
              <a:chExt cx="982919" cy="457200"/>
            </a:xfrm>
          </p:grpSpPr>
          <p:cxnSp>
            <p:nvCxnSpPr>
              <p:cNvPr id="798" name="Straight Connector 797">
                <a:extLst>
                  <a:ext uri="{FF2B5EF4-FFF2-40B4-BE49-F238E27FC236}">
                    <a16:creationId xmlns:a16="http://schemas.microsoft.com/office/drawing/2014/main" id="{C0B72873-A5C2-4DDD-83F0-28B8A4F6547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22732" y="167326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99" name="Straight Connector 798">
                <a:extLst>
                  <a:ext uri="{FF2B5EF4-FFF2-40B4-BE49-F238E27FC236}">
                    <a16:creationId xmlns:a16="http://schemas.microsoft.com/office/drawing/2014/main" id="{6525B19D-0A02-409F-8D7A-A1B19B70764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37810" y="1673260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800" name="Straight Connector 799">
                <a:extLst>
                  <a:ext uri="{FF2B5EF4-FFF2-40B4-BE49-F238E27FC236}">
                    <a16:creationId xmlns:a16="http://schemas.microsoft.com/office/drawing/2014/main" id="{7026BBF7-A77F-40D5-BCF6-B8333D0F6DA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45267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801" name="Straight Connector 800">
                <a:extLst>
                  <a:ext uri="{FF2B5EF4-FFF2-40B4-BE49-F238E27FC236}">
                    <a16:creationId xmlns:a16="http://schemas.microsoft.com/office/drawing/2014/main" id="{1487CFC3-96D3-4FD1-839D-14E6C15D644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52720" y="1673264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802" name="Straight Connector 801">
                <a:extLst>
                  <a:ext uri="{FF2B5EF4-FFF2-40B4-BE49-F238E27FC236}">
                    <a16:creationId xmlns:a16="http://schemas.microsoft.com/office/drawing/2014/main" id="{255AABB1-C722-48A1-AE85-26092F8CB0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67800" y="1679309"/>
                <a:ext cx="0" cy="36576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803" name="Straight Connector 802">
                <a:extLst>
                  <a:ext uri="{FF2B5EF4-FFF2-40B4-BE49-F238E27FC236}">
                    <a16:creationId xmlns:a16="http://schemas.microsoft.com/office/drawing/2014/main" id="{B5363829-FAAE-437E-946A-AAFF5F1541A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71838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804" name="Straight Connector 803">
                <a:extLst>
                  <a:ext uri="{FF2B5EF4-FFF2-40B4-BE49-F238E27FC236}">
                    <a16:creationId xmlns:a16="http://schemas.microsoft.com/office/drawing/2014/main" id="{3BE83761-6ADA-4A8C-A369-AC2216630F6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779298" y="1680882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805" name="Straight Connector 804">
                <a:extLst>
                  <a:ext uri="{FF2B5EF4-FFF2-40B4-BE49-F238E27FC236}">
                    <a16:creationId xmlns:a16="http://schemas.microsoft.com/office/drawing/2014/main" id="{17AD2993-47E1-4BD0-9F97-5D9473C8CC9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85038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806" name="Straight Connector 805">
                <a:extLst>
                  <a:ext uri="{FF2B5EF4-FFF2-40B4-BE49-F238E27FC236}">
                    <a16:creationId xmlns:a16="http://schemas.microsoft.com/office/drawing/2014/main" id="{8D0FA70D-B4B0-411A-AA13-ABA84FA889D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996781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807" name="Straight Connector 806">
                <a:extLst>
                  <a:ext uri="{FF2B5EF4-FFF2-40B4-BE49-F238E27FC236}">
                    <a16:creationId xmlns:a16="http://schemas.microsoft.com/office/drawing/2014/main" id="{41B04990-5154-4115-9309-62F09BCF45D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3862" y="1667039"/>
                <a:ext cx="0" cy="4572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722" name="Group 721">
              <a:extLst>
                <a:ext uri="{FF2B5EF4-FFF2-40B4-BE49-F238E27FC236}">
                  <a16:creationId xmlns:a16="http://schemas.microsoft.com/office/drawing/2014/main" id="{276E11E0-E797-4324-A251-C5C343AA5B53}"/>
                </a:ext>
              </a:extLst>
            </p:cNvPr>
            <p:cNvGrpSpPr/>
            <p:nvPr/>
          </p:nvGrpSpPr>
          <p:grpSpPr>
            <a:xfrm>
              <a:off x="7958834" y="2524865"/>
              <a:ext cx="662230" cy="443657"/>
              <a:chOff x="5013862" y="1667039"/>
              <a:chExt cx="982919" cy="457200"/>
            </a:xfrm>
          </p:grpSpPr>
          <p:cxnSp>
            <p:nvCxnSpPr>
              <p:cNvPr id="788" name="Straight Connector 787">
                <a:extLst>
                  <a:ext uri="{FF2B5EF4-FFF2-40B4-BE49-F238E27FC236}">
                    <a16:creationId xmlns:a16="http://schemas.microsoft.com/office/drawing/2014/main" id="{0D52CC26-988F-42D7-A131-5A595EE01E9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22732" y="167326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89" name="Straight Connector 788">
                <a:extLst>
                  <a:ext uri="{FF2B5EF4-FFF2-40B4-BE49-F238E27FC236}">
                    <a16:creationId xmlns:a16="http://schemas.microsoft.com/office/drawing/2014/main" id="{F1E7CBB9-3CEF-4767-B1F6-B5A13AEEF91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37810" y="1673260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90" name="Straight Connector 789">
                <a:extLst>
                  <a:ext uri="{FF2B5EF4-FFF2-40B4-BE49-F238E27FC236}">
                    <a16:creationId xmlns:a16="http://schemas.microsoft.com/office/drawing/2014/main" id="{083CE527-EE9E-4E84-868A-E25CE681E1B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45267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91" name="Straight Connector 790">
                <a:extLst>
                  <a:ext uri="{FF2B5EF4-FFF2-40B4-BE49-F238E27FC236}">
                    <a16:creationId xmlns:a16="http://schemas.microsoft.com/office/drawing/2014/main" id="{7DA2BDA6-8818-441B-A8F3-D990D637EB9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52720" y="1673264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92" name="Straight Connector 791">
                <a:extLst>
                  <a:ext uri="{FF2B5EF4-FFF2-40B4-BE49-F238E27FC236}">
                    <a16:creationId xmlns:a16="http://schemas.microsoft.com/office/drawing/2014/main" id="{284EE79D-0258-40B1-9D1F-262AFBE0FCB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67800" y="1679309"/>
                <a:ext cx="0" cy="36576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93" name="Straight Connector 792">
                <a:extLst>
                  <a:ext uri="{FF2B5EF4-FFF2-40B4-BE49-F238E27FC236}">
                    <a16:creationId xmlns:a16="http://schemas.microsoft.com/office/drawing/2014/main" id="{FE421C9F-B028-45BE-84C9-E6C95CAD3C9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71838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94" name="Straight Connector 793">
                <a:extLst>
                  <a:ext uri="{FF2B5EF4-FFF2-40B4-BE49-F238E27FC236}">
                    <a16:creationId xmlns:a16="http://schemas.microsoft.com/office/drawing/2014/main" id="{68AB2BDD-15BF-45A2-9D5C-8776E670353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779298" y="1680882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95" name="Straight Connector 794">
                <a:extLst>
                  <a:ext uri="{FF2B5EF4-FFF2-40B4-BE49-F238E27FC236}">
                    <a16:creationId xmlns:a16="http://schemas.microsoft.com/office/drawing/2014/main" id="{1A6ADF6E-52AB-4542-93FA-8ABF06E043C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85038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96" name="Straight Connector 795">
                <a:extLst>
                  <a:ext uri="{FF2B5EF4-FFF2-40B4-BE49-F238E27FC236}">
                    <a16:creationId xmlns:a16="http://schemas.microsoft.com/office/drawing/2014/main" id="{931E5B18-3A1F-402E-B3B3-23CBBB8626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996781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97" name="Straight Connector 796">
                <a:extLst>
                  <a:ext uri="{FF2B5EF4-FFF2-40B4-BE49-F238E27FC236}">
                    <a16:creationId xmlns:a16="http://schemas.microsoft.com/office/drawing/2014/main" id="{9392AC33-AF4F-4F5D-8733-267F19356C1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3862" y="1667039"/>
                <a:ext cx="0" cy="4572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723" name="Group 722">
              <a:extLst>
                <a:ext uri="{FF2B5EF4-FFF2-40B4-BE49-F238E27FC236}">
                  <a16:creationId xmlns:a16="http://schemas.microsoft.com/office/drawing/2014/main" id="{72061CE4-B87F-4E21-B4C9-ACAC5FB9A356}"/>
                </a:ext>
              </a:extLst>
            </p:cNvPr>
            <p:cNvGrpSpPr/>
            <p:nvPr/>
          </p:nvGrpSpPr>
          <p:grpSpPr>
            <a:xfrm>
              <a:off x="7217549" y="2520352"/>
              <a:ext cx="662230" cy="443657"/>
              <a:chOff x="5013862" y="1667039"/>
              <a:chExt cx="982919" cy="457200"/>
            </a:xfrm>
          </p:grpSpPr>
          <p:cxnSp>
            <p:nvCxnSpPr>
              <p:cNvPr id="778" name="Straight Connector 777">
                <a:extLst>
                  <a:ext uri="{FF2B5EF4-FFF2-40B4-BE49-F238E27FC236}">
                    <a16:creationId xmlns:a16="http://schemas.microsoft.com/office/drawing/2014/main" id="{F529391D-575C-49AB-9849-F2E7B240BE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22732" y="167326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79" name="Straight Connector 778">
                <a:extLst>
                  <a:ext uri="{FF2B5EF4-FFF2-40B4-BE49-F238E27FC236}">
                    <a16:creationId xmlns:a16="http://schemas.microsoft.com/office/drawing/2014/main" id="{1EA00021-AF42-4B9F-96BA-38FBD86420D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37810" y="1673260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80" name="Straight Connector 779">
                <a:extLst>
                  <a:ext uri="{FF2B5EF4-FFF2-40B4-BE49-F238E27FC236}">
                    <a16:creationId xmlns:a16="http://schemas.microsoft.com/office/drawing/2014/main" id="{D4966F5E-84AD-4CF9-B3C6-A5486DCCBB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45267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81" name="Straight Connector 780">
                <a:extLst>
                  <a:ext uri="{FF2B5EF4-FFF2-40B4-BE49-F238E27FC236}">
                    <a16:creationId xmlns:a16="http://schemas.microsoft.com/office/drawing/2014/main" id="{8CB53227-A851-41D9-B214-28B21CA139B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52720" y="1673264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82" name="Straight Connector 781">
                <a:extLst>
                  <a:ext uri="{FF2B5EF4-FFF2-40B4-BE49-F238E27FC236}">
                    <a16:creationId xmlns:a16="http://schemas.microsoft.com/office/drawing/2014/main" id="{B653B36E-B574-4397-B2FB-22566B6EA76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67800" y="1679309"/>
                <a:ext cx="0" cy="36576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83" name="Straight Connector 782">
                <a:extLst>
                  <a:ext uri="{FF2B5EF4-FFF2-40B4-BE49-F238E27FC236}">
                    <a16:creationId xmlns:a16="http://schemas.microsoft.com/office/drawing/2014/main" id="{EA4EF6DC-E680-4A19-96EA-219BF68CF98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71838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84" name="Straight Connector 783">
                <a:extLst>
                  <a:ext uri="{FF2B5EF4-FFF2-40B4-BE49-F238E27FC236}">
                    <a16:creationId xmlns:a16="http://schemas.microsoft.com/office/drawing/2014/main" id="{16AB3674-EE85-4866-8F13-68613060F25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779298" y="1680882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85" name="Straight Connector 784">
                <a:extLst>
                  <a:ext uri="{FF2B5EF4-FFF2-40B4-BE49-F238E27FC236}">
                    <a16:creationId xmlns:a16="http://schemas.microsoft.com/office/drawing/2014/main" id="{3914CA3E-8023-4196-BDA8-13E08292F56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85038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86" name="Straight Connector 785">
                <a:extLst>
                  <a:ext uri="{FF2B5EF4-FFF2-40B4-BE49-F238E27FC236}">
                    <a16:creationId xmlns:a16="http://schemas.microsoft.com/office/drawing/2014/main" id="{21F889C4-012F-40A9-B2F4-9A60E51B729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996781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87" name="Straight Connector 786">
                <a:extLst>
                  <a:ext uri="{FF2B5EF4-FFF2-40B4-BE49-F238E27FC236}">
                    <a16:creationId xmlns:a16="http://schemas.microsoft.com/office/drawing/2014/main" id="{35A05FDC-A699-4B71-8BD9-ECB3B79563B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3862" y="1667039"/>
                <a:ext cx="0" cy="4572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724" name="Group 723">
              <a:extLst>
                <a:ext uri="{FF2B5EF4-FFF2-40B4-BE49-F238E27FC236}">
                  <a16:creationId xmlns:a16="http://schemas.microsoft.com/office/drawing/2014/main" id="{B0AD3A65-CD2C-4811-874B-0F15B48923F6}"/>
                </a:ext>
              </a:extLst>
            </p:cNvPr>
            <p:cNvGrpSpPr/>
            <p:nvPr/>
          </p:nvGrpSpPr>
          <p:grpSpPr>
            <a:xfrm>
              <a:off x="6478467" y="2524384"/>
              <a:ext cx="662230" cy="443657"/>
              <a:chOff x="5013862" y="1667039"/>
              <a:chExt cx="982919" cy="457200"/>
            </a:xfrm>
          </p:grpSpPr>
          <p:cxnSp>
            <p:nvCxnSpPr>
              <p:cNvPr id="768" name="Straight Connector 767">
                <a:extLst>
                  <a:ext uri="{FF2B5EF4-FFF2-40B4-BE49-F238E27FC236}">
                    <a16:creationId xmlns:a16="http://schemas.microsoft.com/office/drawing/2014/main" id="{9BAF0315-9580-4404-B8B0-EA3A05C676F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22732" y="167326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69" name="Straight Connector 768">
                <a:extLst>
                  <a:ext uri="{FF2B5EF4-FFF2-40B4-BE49-F238E27FC236}">
                    <a16:creationId xmlns:a16="http://schemas.microsoft.com/office/drawing/2014/main" id="{E8DE26A5-9743-474E-B8E9-960A5C7BBD5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37810" y="1673260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70" name="Straight Connector 769">
                <a:extLst>
                  <a:ext uri="{FF2B5EF4-FFF2-40B4-BE49-F238E27FC236}">
                    <a16:creationId xmlns:a16="http://schemas.microsoft.com/office/drawing/2014/main" id="{3411B068-154A-4D7E-8EE5-AC321F3F77B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45267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71" name="Straight Connector 770">
                <a:extLst>
                  <a:ext uri="{FF2B5EF4-FFF2-40B4-BE49-F238E27FC236}">
                    <a16:creationId xmlns:a16="http://schemas.microsoft.com/office/drawing/2014/main" id="{10A903A5-D508-4B0C-A929-12E27379CAE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52720" y="1673264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72" name="Straight Connector 771">
                <a:extLst>
                  <a:ext uri="{FF2B5EF4-FFF2-40B4-BE49-F238E27FC236}">
                    <a16:creationId xmlns:a16="http://schemas.microsoft.com/office/drawing/2014/main" id="{063C49E6-F9DE-4482-8BE1-508B1A2941B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67800" y="1679309"/>
                <a:ext cx="0" cy="36576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73" name="Straight Connector 772">
                <a:extLst>
                  <a:ext uri="{FF2B5EF4-FFF2-40B4-BE49-F238E27FC236}">
                    <a16:creationId xmlns:a16="http://schemas.microsoft.com/office/drawing/2014/main" id="{D82E0018-4399-4C34-8613-A4D490EBA3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71838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74" name="Straight Connector 773">
                <a:extLst>
                  <a:ext uri="{FF2B5EF4-FFF2-40B4-BE49-F238E27FC236}">
                    <a16:creationId xmlns:a16="http://schemas.microsoft.com/office/drawing/2014/main" id="{67DEDA63-B875-4E3D-9B85-6D56FB1817D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779298" y="1680882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75" name="Straight Connector 774">
                <a:extLst>
                  <a:ext uri="{FF2B5EF4-FFF2-40B4-BE49-F238E27FC236}">
                    <a16:creationId xmlns:a16="http://schemas.microsoft.com/office/drawing/2014/main" id="{32848EBA-3005-411F-8FE9-82F5DFC1A87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85038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76" name="Straight Connector 775">
                <a:extLst>
                  <a:ext uri="{FF2B5EF4-FFF2-40B4-BE49-F238E27FC236}">
                    <a16:creationId xmlns:a16="http://schemas.microsoft.com/office/drawing/2014/main" id="{8EBFB908-3478-4096-B125-B9BCAF66FBB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996781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77" name="Straight Connector 776">
                <a:extLst>
                  <a:ext uri="{FF2B5EF4-FFF2-40B4-BE49-F238E27FC236}">
                    <a16:creationId xmlns:a16="http://schemas.microsoft.com/office/drawing/2014/main" id="{2F275EBE-B4C6-4A84-9BE9-152F3F0DB76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3862" y="1667039"/>
                <a:ext cx="0" cy="4572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725" name="Group 724">
              <a:extLst>
                <a:ext uri="{FF2B5EF4-FFF2-40B4-BE49-F238E27FC236}">
                  <a16:creationId xmlns:a16="http://schemas.microsoft.com/office/drawing/2014/main" id="{677D9C31-AD4A-4EE7-A5EB-1B9199A32C83}"/>
                </a:ext>
              </a:extLst>
            </p:cNvPr>
            <p:cNvGrpSpPr/>
            <p:nvPr/>
          </p:nvGrpSpPr>
          <p:grpSpPr>
            <a:xfrm>
              <a:off x="5746085" y="2523358"/>
              <a:ext cx="662230" cy="443657"/>
              <a:chOff x="5013862" y="1667039"/>
              <a:chExt cx="982919" cy="457200"/>
            </a:xfrm>
          </p:grpSpPr>
          <p:cxnSp>
            <p:nvCxnSpPr>
              <p:cNvPr id="758" name="Straight Connector 757">
                <a:extLst>
                  <a:ext uri="{FF2B5EF4-FFF2-40B4-BE49-F238E27FC236}">
                    <a16:creationId xmlns:a16="http://schemas.microsoft.com/office/drawing/2014/main" id="{2CD073E3-AD03-4F0B-AA17-CF60517A6F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22732" y="167326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59" name="Straight Connector 758">
                <a:extLst>
                  <a:ext uri="{FF2B5EF4-FFF2-40B4-BE49-F238E27FC236}">
                    <a16:creationId xmlns:a16="http://schemas.microsoft.com/office/drawing/2014/main" id="{2E1680DA-BFC6-444F-AF83-FDF90D303C3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37810" y="1673260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60" name="Straight Connector 759">
                <a:extLst>
                  <a:ext uri="{FF2B5EF4-FFF2-40B4-BE49-F238E27FC236}">
                    <a16:creationId xmlns:a16="http://schemas.microsoft.com/office/drawing/2014/main" id="{CF8CA53E-3987-430B-BD58-BE7023D645A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45267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61" name="Straight Connector 760">
                <a:extLst>
                  <a:ext uri="{FF2B5EF4-FFF2-40B4-BE49-F238E27FC236}">
                    <a16:creationId xmlns:a16="http://schemas.microsoft.com/office/drawing/2014/main" id="{E1D00BC2-7B22-4F90-BCA9-899194A9C65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52720" y="1673264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62" name="Straight Connector 761">
                <a:extLst>
                  <a:ext uri="{FF2B5EF4-FFF2-40B4-BE49-F238E27FC236}">
                    <a16:creationId xmlns:a16="http://schemas.microsoft.com/office/drawing/2014/main" id="{623368F9-4321-4117-A810-B804FE4683C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67800" y="1679309"/>
                <a:ext cx="0" cy="36576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63" name="Straight Connector 762">
                <a:extLst>
                  <a:ext uri="{FF2B5EF4-FFF2-40B4-BE49-F238E27FC236}">
                    <a16:creationId xmlns:a16="http://schemas.microsoft.com/office/drawing/2014/main" id="{7548FDF8-36A4-488F-AE0A-C3BCFB00A7C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71838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64" name="Straight Connector 763">
                <a:extLst>
                  <a:ext uri="{FF2B5EF4-FFF2-40B4-BE49-F238E27FC236}">
                    <a16:creationId xmlns:a16="http://schemas.microsoft.com/office/drawing/2014/main" id="{0202CB32-BE0E-45BF-AF1D-37B45E6F05F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779298" y="1680882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65" name="Straight Connector 764">
                <a:extLst>
                  <a:ext uri="{FF2B5EF4-FFF2-40B4-BE49-F238E27FC236}">
                    <a16:creationId xmlns:a16="http://schemas.microsoft.com/office/drawing/2014/main" id="{44C8C97B-EA73-4E78-AF08-74D38372A45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85038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66" name="Straight Connector 765">
                <a:extLst>
                  <a:ext uri="{FF2B5EF4-FFF2-40B4-BE49-F238E27FC236}">
                    <a16:creationId xmlns:a16="http://schemas.microsoft.com/office/drawing/2014/main" id="{52E0627E-720C-4F56-823F-8CBF8ED77AD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996781" y="1682283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67" name="Straight Connector 766">
                <a:extLst>
                  <a:ext uri="{FF2B5EF4-FFF2-40B4-BE49-F238E27FC236}">
                    <a16:creationId xmlns:a16="http://schemas.microsoft.com/office/drawing/2014/main" id="{74F30CCD-E895-4C40-B7D8-BDE5B28297A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3862" y="1667039"/>
                <a:ext cx="0" cy="4572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726" name="Group 725">
              <a:extLst>
                <a:ext uri="{FF2B5EF4-FFF2-40B4-BE49-F238E27FC236}">
                  <a16:creationId xmlns:a16="http://schemas.microsoft.com/office/drawing/2014/main" id="{114A98E2-6010-4804-9DC7-2FC47EE0EF19}"/>
                </a:ext>
              </a:extLst>
            </p:cNvPr>
            <p:cNvGrpSpPr/>
            <p:nvPr/>
          </p:nvGrpSpPr>
          <p:grpSpPr>
            <a:xfrm>
              <a:off x="4995978" y="2528887"/>
              <a:ext cx="662230" cy="443657"/>
              <a:chOff x="5013862" y="1667039"/>
              <a:chExt cx="982919" cy="457200"/>
            </a:xfrm>
          </p:grpSpPr>
          <p:cxnSp>
            <p:nvCxnSpPr>
              <p:cNvPr id="748" name="Straight Connector 747">
                <a:extLst>
                  <a:ext uri="{FF2B5EF4-FFF2-40B4-BE49-F238E27FC236}">
                    <a16:creationId xmlns:a16="http://schemas.microsoft.com/office/drawing/2014/main" id="{0841FA08-8CCF-4E34-8F56-F75D7E63A4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22732" y="167326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49" name="Straight Connector 748">
                <a:extLst>
                  <a:ext uri="{FF2B5EF4-FFF2-40B4-BE49-F238E27FC236}">
                    <a16:creationId xmlns:a16="http://schemas.microsoft.com/office/drawing/2014/main" id="{D737DCE6-EC48-4CD8-B9D1-92D86BADA2D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37810" y="1673260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50" name="Straight Connector 749">
                <a:extLst>
                  <a:ext uri="{FF2B5EF4-FFF2-40B4-BE49-F238E27FC236}">
                    <a16:creationId xmlns:a16="http://schemas.microsoft.com/office/drawing/2014/main" id="{E95C26D3-2D58-4CCD-B662-1AAF750CF4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45267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51" name="Straight Connector 750">
                <a:extLst>
                  <a:ext uri="{FF2B5EF4-FFF2-40B4-BE49-F238E27FC236}">
                    <a16:creationId xmlns:a16="http://schemas.microsoft.com/office/drawing/2014/main" id="{93EA1AAC-5085-4F8A-8BA8-594F0D97BCF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52720" y="1673264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52" name="Straight Connector 751">
                <a:extLst>
                  <a:ext uri="{FF2B5EF4-FFF2-40B4-BE49-F238E27FC236}">
                    <a16:creationId xmlns:a16="http://schemas.microsoft.com/office/drawing/2014/main" id="{BC2D9574-EDEB-46F9-A524-228F8F4D3C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67800" y="1679309"/>
                <a:ext cx="0" cy="36576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53" name="Straight Connector 752">
                <a:extLst>
                  <a:ext uri="{FF2B5EF4-FFF2-40B4-BE49-F238E27FC236}">
                    <a16:creationId xmlns:a16="http://schemas.microsoft.com/office/drawing/2014/main" id="{9AF4CC65-2927-405A-9B6A-A96C889E2DF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71838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54" name="Straight Connector 753">
                <a:extLst>
                  <a:ext uri="{FF2B5EF4-FFF2-40B4-BE49-F238E27FC236}">
                    <a16:creationId xmlns:a16="http://schemas.microsoft.com/office/drawing/2014/main" id="{7B789DBF-BF60-4E4C-B30B-D2DC0360C22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779298" y="1680882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55" name="Straight Connector 754">
                <a:extLst>
                  <a:ext uri="{FF2B5EF4-FFF2-40B4-BE49-F238E27FC236}">
                    <a16:creationId xmlns:a16="http://schemas.microsoft.com/office/drawing/2014/main" id="{A213CF5F-3142-4EA1-9E5A-501223E919C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85038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56" name="Straight Connector 755">
                <a:extLst>
                  <a:ext uri="{FF2B5EF4-FFF2-40B4-BE49-F238E27FC236}">
                    <a16:creationId xmlns:a16="http://schemas.microsoft.com/office/drawing/2014/main" id="{7754C412-B13A-4492-9E9A-39DE5D29DD7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996781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57" name="Straight Connector 756">
                <a:extLst>
                  <a:ext uri="{FF2B5EF4-FFF2-40B4-BE49-F238E27FC236}">
                    <a16:creationId xmlns:a16="http://schemas.microsoft.com/office/drawing/2014/main" id="{13CFA691-4A18-4951-9C80-EB95088BC48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3862" y="1667039"/>
                <a:ext cx="0" cy="4572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727" name="Group 726">
              <a:extLst>
                <a:ext uri="{FF2B5EF4-FFF2-40B4-BE49-F238E27FC236}">
                  <a16:creationId xmlns:a16="http://schemas.microsoft.com/office/drawing/2014/main" id="{777A5804-63DA-4D25-AF02-6F507EAA0F9F}"/>
                </a:ext>
              </a:extLst>
            </p:cNvPr>
            <p:cNvGrpSpPr/>
            <p:nvPr/>
          </p:nvGrpSpPr>
          <p:grpSpPr>
            <a:xfrm>
              <a:off x="8696349" y="2520741"/>
              <a:ext cx="729012" cy="443657"/>
              <a:chOff x="8947148" y="2627159"/>
              <a:chExt cx="1082040" cy="457200"/>
            </a:xfrm>
          </p:grpSpPr>
          <p:cxnSp>
            <p:nvCxnSpPr>
              <p:cNvPr id="737" name="Straight Connector 736">
                <a:extLst>
                  <a:ext uri="{FF2B5EF4-FFF2-40B4-BE49-F238E27FC236}">
                    <a16:creationId xmlns:a16="http://schemas.microsoft.com/office/drawing/2014/main" id="{7FB0D24D-7756-4E5B-8773-1ECB77306CB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056018" y="26333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38" name="Straight Connector 737">
                <a:extLst>
                  <a:ext uri="{FF2B5EF4-FFF2-40B4-BE49-F238E27FC236}">
                    <a16:creationId xmlns:a16="http://schemas.microsoft.com/office/drawing/2014/main" id="{29543D57-B172-4D9C-A3DD-440F9A8B08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171096" y="2633380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39" name="Straight Connector 738">
                <a:extLst>
                  <a:ext uri="{FF2B5EF4-FFF2-40B4-BE49-F238E27FC236}">
                    <a16:creationId xmlns:a16="http://schemas.microsoft.com/office/drawing/2014/main" id="{DFDC98B0-834B-4B2E-B9A3-B4D0BEC6627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78553" y="263942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40" name="Straight Connector 739">
                <a:extLst>
                  <a:ext uri="{FF2B5EF4-FFF2-40B4-BE49-F238E27FC236}">
                    <a16:creationId xmlns:a16="http://schemas.microsoft.com/office/drawing/2014/main" id="{958621A5-B1A4-46AE-BA55-8FA8DC8C3FB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86006" y="2633384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41" name="Straight Connector 740">
                <a:extLst>
                  <a:ext uri="{FF2B5EF4-FFF2-40B4-BE49-F238E27FC236}">
                    <a16:creationId xmlns:a16="http://schemas.microsoft.com/office/drawing/2014/main" id="{5971EB8B-9B37-428D-8FA0-9D95CC34000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501086" y="2639429"/>
                <a:ext cx="0" cy="36576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42" name="Straight Connector 741">
                <a:extLst>
                  <a:ext uri="{FF2B5EF4-FFF2-40B4-BE49-F238E27FC236}">
                    <a16:creationId xmlns:a16="http://schemas.microsoft.com/office/drawing/2014/main" id="{D156B218-B027-4ECE-A2A1-B6E084E0B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605124" y="263942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43" name="Straight Connector 742">
                <a:extLst>
                  <a:ext uri="{FF2B5EF4-FFF2-40B4-BE49-F238E27FC236}">
                    <a16:creationId xmlns:a16="http://schemas.microsoft.com/office/drawing/2014/main" id="{B51DCE47-C01B-4C30-A3C2-6F74EA1045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712584" y="2641002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44" name="Straight Connector 743">
                <a:extLst>
                  <a:ext uri="{FF2B5EF4-FFF2-40B4-BE49-F238E27FC236}">
                    <a16:creationId xmlns:a16="http://schemas.microsoft.com/office/drawing/2014/main" id="{A0743499-8D57-4C7C-B3B8-D01A15E3D7F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818324" y="264240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45" name="Straight Connector 744">
                <a:extLst>
                  <a:ext uri="{FF2B5EF4-FFF2-40B4-BE49-F238E27FC236}">
                    <a16:creationId xmlns:a16="http://schemas.microsoft.com/office/drawing/2014/main" id="{916C7D1D-A812-46ED-86B2-95EF5ED5A40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930067" y="264240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46" name="Straight Connector 745">
                <a:extLst>
                  <a:ext uri="{FF2B5EF4-FFF2-40B4-BE49-F238E27FC236}">
                    <a16:creationId xmlns:a16="http://schemas.microsoft.com/office/drawing/2014/main" id="{18B024D6-08F4-4271-ABB8-41A85B85529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947148" y="2627159"/>
                <a:ext cx="0" cy="4572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47" name="Straight Connector 746">
                <a:extLst>
                  <a:ext uri="{FF2B5EF4-FFF2-40B4-BE49-F238E27FC236}">
                    <a16:creationId xmlns:a16="http://schemas.microsoft.com/office/drawing/2014/main" id="{4CCE5585-938B-4285-86BE-636DE21514E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029188" y="2627159"/>
                <a:ext cx="0" cy="4572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sp>
          <p:nvSpPr>
            <p:cNvPr id="728" name="TextBox 727">
              <a:extLst>
                <a:ext uri="{FF2B5EF4-FFF2-40B4-BE49-F238E27FC236}">
                  <a16:creationId xmlns:a16="http://schemas.microsoft.com/office/drawing/2014/main" id="{078BE0AA-3212-4407-8EF9-F58B139BB0F3}"/>
                </a:ext>
              </a:extLst>
            </p:cNvPr>
            <p:cNvSpPr txBox="1"/>
            <p:nvPr/>
          </p:nvSpPr>
          <p:spPr>
            <a:xfrm>
              <a:off x="7133033" y="2982703"/>
              <a:ext cx="165900" cy="268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4</a:t>
              </a:r>
            </a:p>
          </p:txBody>
        </p:sp>
        <p:sp>
          <p:nvSpPr>
            <p:cNvPr id="729" name="TextBox 728">
              <a:extLst>
                <a:ext uri="{FF2B5EF4-FFF2-40B4-BE49-F238E27FC236}">
                  <a16:creationId xmlns:a16="http://schemas.microsoft.com/office/drawing/2014/main" id="{4F10C70A-CC59-4DCB-ACA5-701A9F6C6BA4}"/>
                </a:ext>
              </a:extLst>
            </p:cNvPr>
            <p:cNvSpPr txBox="1"/>
            <p:nvPr/>
          </p:nvSpPr>
          <p:spPr>
            <a:xfrm>
              <a:off x="6385260" y="3005038"/>
              <a:ext cx="165900" cy="268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3</a:t>
              </a:r>
            </a:p>
          </p:txBody>
        </p:sp>
        <p:sp>
          <p:nvSpPr>
            <p:cNvPr id="730" name="TextBox 729">
              <a:extLst>
                <a:ext uri="{FF2B5EF4-FFF2-40B4-BE49-F238E27FC236}">
                  <a16:creationId xmlns:a16="http://schemas.microsoft.com/office/drawing/2014/main" id="{D12F2408-E7D2-446F-ADC0-7DA776920040}"/>
                </a:ext>
              </a:extLst>
            </p:cNvPr>
            <p:cNvSpPr txBox="1"/>
            <p:nvPr/>
          </p:nvSpPr>
          <p:spPr>
            <a:xfrm>
              <a:off x="5658208" y="2975915"/>
              <a:ext cx="165900" cy="268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2</a:t>
              </a:r>
            </a:p>
          </p:txBody>
        </p:sp>
        <p:sp>
          <p:nvSpPr>
            <p:cNvPr id="731" name="TextBox 730">
              <a:extLst>
                <a:ext uri="{FF2B5EF4-FFF2-40B4-BE49-F238E27FC236}">
                  <a16:creationId xmlns:a16="http://schemas.microsoft.com/office/drawing/2014/main" id="{CED4092D-BE31-4ADC-9184-50008F3FEEA4}"/>
                </a:ext>
              </a:extLst>
            </p:cNvPr>
            <p:cNvSpPr txBox="1"/>
            <p:nvPr/>
          </p:nvSpPr>
          <p:spPr>
            <a:xfrm>
              <a:off x="4906460" y="2976476"/>
              <a:ext cx="165900" cy="268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1</a:t>
              </a:r>
            </a:p>
          </p:txBody>
        </p:sp>
        <p:sp>
          <p:nvSpPr>
            <p:cNvPr id="732" name="TextBox 731">
              <a:extLst>
                <a:ext uri="{FF2B5EF4-FFF2-40B4-BE49-F238E27FC236}">
                  <a16:creationId xmlns:a16="http://schemas.microsoft.com/office/drawing/2014/main" id="{DD35380E-75E0-424E-BD99-AAE00BC7FECB}"/>
                </a:ext>
              </a:extLst>
            </p:cNvPr>
            <p:cNvSpPr txBox="1"/>
            <p:nvPr/>
          </p:nvSpPr>
          <p:spPr>
            <a:xfrm>
              <a:off x="4167848" y="2960521"/>
              <a:ext cx="165900" cy="268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0</a:t>
              </a:r>
            </a:p>
          </p:txBody>
        </p:sp>
        <p:sp>
          <p:nvSpPr>
            <p:cNvPr id="733" name="TextBox 732">
              <a:extLst>
                <a:ext uri="{FF2B5EF4-FFF2-40B4-BE49-F238E27FC236}">
                  <a16:creationId xmlns:a16="http://schemas.microsoft.com/office/drawing/2014/main" id="{5504F215-3DF3-43BB-9036-6E2DA2B04A74}"/>
                </a:ext>
              </a:extLst>
            </p:cNvPr>
            <p:cNvSpPr txBox="1"/>
            <p:nvPr/>
          </p:nvSpPr>
          <p:spPr>
            <a:xfrm>
              <a:off x="9331715" y="3005037"/>
              <a:ext cx="165900" cy="268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7</a:t>
              </a:r>
            </a:p>
          </p:txBody>
        </p:sp>
        <p:sp>
          <p:nvSpPr>
            <p:cNvPr id="734" name="TextBox 733">
              <a:extLst>
                <a:ext uri="{FF2B5EF4-FFF2-40B4-BE49-F238E27FC236}">
                  <a16:creationId xmlns:a16="http://schemas.microsoft.com/office/drawing/2014/main" id="{84636014-EFF6-42BE-AD62-4270B48AFC6C}"/>
                </a:ext>
              </a:extLst>
            </p:cNvPr>
            <p:cNvSpPr txBox="1"/>
            <p:nvPr/>
          </p:nvSpPr>
          <p:spPr>
            <a:xfrm>
              <a:off x="8603799" y="2982703"/>
              <a:ext cx="165900" cy="268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6</a:t>
              </a:r>
            </a:p>
          </p:txBody>
        </p:sp>
        <p:sp>
          <p:nvSpPr>
            <p:cNvPr id="735" name="TextBox 734">
              <a:extLst>
                <a:ext uri="{FF2B5EF4-FFF2-40B4-BE49-F238E27FC236}">
                  <a16:creationId xmlns:a16="http://schemas.microsoft.com/office/drawing/2014/main" id="{37333D3C-6121-4670-A4AE-5E1B13FFC2A2}"/>
                </a:ext>
              </a:extLst>
            </p:cNvPr>
            <p:cNvSpPr txBox="1"/>
            <p:nvPr/>
          </p:nvSpPr>
          <p:spPr>
            <a:xfrm>
              <a:off x="7870146" y="2989481"/>
              <a:ext cx="165900" cy="268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5</a:t>
              </a:r>
            </a:p>
          </p:txBody>
        </p:sp>
        <p:pic>
          <p:nvPicPr>
            <p:cNvPr id="736" name="Picture 735">
              <a:extLst>
                <a:ext uri="{FF2B5EF4-FFF2-40B4-BE49-F238E27FC236}">
                  <a16:creationId xmlns:a16="http://schemas.microsoft.com/office/drawing/2014/main" id="{8EDE8FA6-F7F6-4CAB-9D79-06243CAD169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583760" y="2649560"/>
              <a:ext cx="360000" cy="360000"/>
            </a:xfrm>
            <a:prstGeom prst="rect">
              <a:avLst/>
            </a:prstGeom>
          </p:spPr>
        </p:pic>
      </p:grpSp>
      <p:grpSp>
        <p:nvGrpSpPr>
          <p:cNvPr id="808" name="Group 807">
            <a:extLst>
              <a:ext uri="{FF2B5EF4-FFF2-40B4-BE49-F238E27FC236}">
                <a16:creationId xmlns:a16="http://schemas.microsoft.com/office/drawing/2014/main" id="{E814F469-39FF-40AF-ACE4-CAE468E96E5E}"/>
              </a:ext>
            </a:extLst>
          </p:cNvPr>
          <p:cNvGrpSpPr/>
          <p:nvPr/>
        </p:nvGrpSpPr>
        <p:grpSpPr>
          <a:xfrm rot="6273861" flipH="1">
            <a:off x="4513419" y="3574270"/>
            <a:ext cx="517995" cy="2502717"/>
            <a:chOff x="10764539" y="1475264"/>
            <a:chExt cx="668226" cy="3228565"/>
          </a:xfrm>
        </p:grpSpPr>
        <p:sp>
          <p:nvSpPr>
            <p:cNvPr id="809" name="Rectangle 808">
              <a:extLst>
                <a:ext uri="{FF2B5EF4-FFF2-40B4-BE49-F238E27FC236}">
                  <a16:creationId xmlns:a16="http://schemas.microsoft.com/office/drawing/2014/main" id="{5473A3FD-77B8-421D-92A3-1BE3DFB6B2A5}"/>
                </a:ext>
              </a:extLst>
            </p:cNvPr>
            <p:cNvSpPr/>
            <p:nvPr/>
          </p:nvSpPr>
          <p:spPr>
            <a:xfrm rot="21178441">
              <a:off x="10938254" y="1633623"/>
              <a:ext cx="312003" cy="2671333"/>
            </a:xfrm>
            <a:prstGeom prst="rect">
              <a:avLst/>
            </a:prstGeom>
            <a:gradFill flip="none" rotWithShape="1">
              <a:gsLst>
                <a:gs pos="0">
                  <a:srgbClr val="FF0000"/>
                </a:gs>
                <a:gs pos="70748">
                  <a:srgbClr val="FFC000"/>
                </a:gs>
                <a:gs pos="38000">
                  <a:srgbClr val="FFFF00"/>
                </a:gs>
              </a:gsLst>
              <a:lin ang="0" scaled="1"/>
              <a:tileRect/>
            </a:gradFill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u="sng" dirty="0"/>
            </a:p>
          </p:txBody>
        </p:sp>
        <p:sp>
          <p:nvSpPr>
            <p:cNvPr id="810" name="Rectangle 809">
              <a:extLst>
                <a:ext uri="{FF2B5EF4-FFF2-40B4-BE49-F238E27FC236}">
                  <a16:creationId xmlns:a16="http://schemas.microsoft.com/office/drawing/2014/main" id="{40B73CE6-0224-4082-8378-B2E0A0F89216}"/>
                </a:ext>
              </a:extLst>
            </p:cNvPr>
            <p:cNvSpPr/>
            <p:nvPr/>
          </p:nvSpPr>
          <p:spPr>
            <a:xfrm rot="21178441">
              <a:off x="10764539" y="1475264"/>
              <a:ext cx="312003" cy="243237"/>
            </a:xfrm>
            <a:prstGeom prst="rect">
              <a:avLst/>
            </a:prstGeom>
            <a:gradFill flip="none" rotWithShape="1">
              <a:gsLst>
                <a:gs pos="2000">
                  <a:srgbClr val="FFC000"/>
                </a:gs>
                <a:gs pos="50000">
                  <a:srgbClr val="FFFF00"/>
                </a:gs>
                <a:gs pos="100000">
                  <a:schemeClr val="accent1">
                    <a:lumMod val="60000"/>
                    <a:lumOff val="4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 dirty="0"/>
            </a:p>
          </p:txBody>
        </p:sp>
        <p:sp>
          <p:nvSpPr>
            <p:cNvPr id="811" name="Isosceles Triangle 810">
              <a:extLst>
                <a:ext uri="{FF2B5EF4-FFF2-40B4-BE49-F238E27FC236}">
                  <a16:creationId xmlns:a16="http://schemas.microsoft.com/office/drawing/2014/main" id="{E5861B43-5785-4A0B-B123-823189807BFF}"/>
                </a:ext>
              </a:extLst>
            </p:cNvPr>
            <p:cNvSpPr/>
            <p:nvPr/>
          </p:nvSpPr>
          <p:spPr>
            <a:xfrm rot="10378441">
              <a:off x="11127184" y="4295246"/>
              <a:ext cx="305581" cy="345418"/>
            </a:xfrm>
            <a:prstGeom prst="triangle">
              <a:avLst/>
            </a:prstGeom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 dirty="0"/>
            </a:p>
          </p:txBody>
        </p:sp>
        <p:sp>
          <p:nvSpPr>
            <p:cNvPr id="812" name="Isosceles Triangle 811">
              <a:extLst>
                <a:ext uri="{FF2B5EF4-FFF2-40B4-BE49-F238E27FC236}">
                  <a16:creationId xmlns:a16="http://schemas.microsoft.com/office/drawing/2014/main" id="{0665134B-D718-44BF-A355-820CDF78509F}"/>
                </a:ext>
              </a:extLst>
            </p:cNvPr>
            <p:cNvSpPr/>
            <p:nvPr/>
          </p:nvSpPr>
          <p:spPr>
            <a:xfrm rot="10378441">
              <a:off x="11234700" y="4484162"/>
              <a:ext cx="112667" cy="219667"/>
            </a:xfrm>
            <a:prstGeom prst="triangl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 dirty="0"/>
            </a:p>
          </p:txBody>
        </p:sp>
      </p:grpSp>
      <p:grpSp>
        <p:nvGrpSpPr>
          <p:cNvPr id="339" name="Group 338">
            <a:extLst>
              <a:ext uri="{FF2B5EF4-FFF2-40B4-BE49-F238E27FC236}">
                <a16:creationId xmlns:a16="http://schemas.microsoft.com/office/drawing/2014/main" id="{E749A96C-B30A-4CB2-BA84-AD4546CF5083}"/>
              </a:ext>
            </a:extLst>
          </p:cNvPr>
          <p:cNvGrpSpPr/>
          <p:nvPr/>
        </p:nvGrpSpPr>
        <p:grpSpPr>
          <a:xfrm>
            <a:off x="3651293" y="3121158"/>
            <a:ext cx="6207755" cy="6123534"/>
            <a:chOff x="2803080" y="180756"/>
            <a:chExt cx="6585840" cy="6496489"/>
          </a:xfrm>
        </p:grpSpPr>
        <p:grpSp>
          <p:nvGrpSpPr>
            <p:cNvPr id="340" name="Group 339">
              <a:extLst>
                <a:ext uri="{FF2B5EF4-FFF2-40B4-BE49-F238E27FC236}">
                  <a16:creationId xmlns:a16="http://schemas.microsoft.com/office/drawing/2014/main" id="{930D5167-8908-47AF-BEFC-45758C2D9E44}"/>
                </a:ext>
              </a:extLst>
            </p:cNvPr>
            <p:cNvGrpSpPr/>
            <p:nvPr/>
          </p:nvGrpSpPr>
          <p:grpSpPr>
            <a:xfrm>
              <a:off x="2803080" y="180756"/>
              <a:ext cx="6585840" cy="6496489"/>
              <a:chOff x="2385920" y="952771"/>
              <a:chExt cx="6585840" cy="6496489"/>
            </a:xfrm>
          </p:grpSpPr>
          <p:grpSp>
            <p:nvGrpSpPr>
              <p:cNvPr id="342" name="Group 341">
                <a:extLst>
                  <a:ext uri="{FF2B5EF4-FFF2-40B4-BE49-F238E27FC236}">
                    <a16:creationId xmlns:a16="http://schemas.microsoft.com/office/drawing/2014/main" id="{FE1F2466-258C-42D1-A9C0-0ABE4239E339}"/>
                  </a:ext>
                </a:extLst>
              </p:cNvPr>
              <p:cNvGrpSpPr/>
              <p:nvPr/>
            </p:nvGrpSpPr>
            <p:grpSpPr>
              <a:xfrm>
                <a:off x="2385920" y="952771"/>
                <a:ext cx="6585840" cy="6496489"/>
                <a:chOff x="2803083" y="132911"/>
                <a:chExt cx="6585840" cy="6496489"/>
              </a:xfrm>
            </p:grpSpPr>
            <p:sp>
              <p:nvSpPr>
                <p:cNvPr id="344" name="Arc 343">
                  <a:extLst>
                    <a:ext uri="{FF2B5EF4-FFF2-40B4-BE49-F238E27FC236}">
                      <a16:creationId xmlns:a16="http://schemas.microsoft.com/office/drawing/2014/main" id="{91498DE7-EED5-4809-BE96-9FA7414FB403}"/>
                    </a:ext>
                  </a:extLst>
                </p:cNvPr>
                <p:cNvSpPr/>
                <p:nvPr/>
              </p:nvSpPr>
              <p:spPr>
                <a:xfrm>
                  <a:off x="5679948" y="3012948"/>
                  <a:ext cx="832104" cy="832104"/>
                </a:xfrm>
                <a:prstGeom prst="arc">
                  <a:avLst>
                    <a:gd name="adj1" fmla="val 10821980"/>
                    <a:gd name="adj2" fmla="val 21563128"/>
                  </a:avLst>
                </a:prstGeom>
                <a:ln w="19050">
                  <a:solidFill>
                    <a:srgbClr val="00FF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solidFill>
                      <a:srgbClr val="00FF00"/>
                    </a:solidFill>
                  </a:endParaRPr>
                </a:p>
              </p:txBody>
            </p:sp>
            <p:cxnSp>
              <p:nvCxnSpPr>
                <p:cNvPr id="345" name="Straight Connector 344">
                  <a:extLst>
                    <a:ext uri="{FF2B5EF4-FFF2-40B4-BE49-F238E27FC236}">
                      <a16:creationId xmlns:a16="http://schemas.microsoft.com/office/drawing/2014/main" id="{5812EA0D-1E74-4F7C-A224-682B3E620AA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15670" y="3009640"/>
                  <a:ext cx="2070291" cy="344915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46" name="Arc 345">
                  <a:extLst>
                    <a:ext uri="{FF2B5EF4-FFF2-40B4-BE49-F238E27FC236}">
                      <a16:creationId xmlns:a16="http://schemas.microsoft.com/office/drawing/2014/main" id="{5983B193-802D-49F2-9BB6-321B6A89A326}"/>
                    </a:ext>
                  </a:extLst>
                </p:cNvPr>
                <p:cNvSpPr/>
                <p:nvPr/>
              </p:nvSpPr>
              <p:spPr>
                <a:xfrm>
                  <a:off x="2895600" y="228600"/>
                  <a:ext cx="6400800" cy="6400800"/>
                </a:xfrm>
                <a:prstGeom prst="arc">
                  <a:avLst>
                    <a:gd name="adj1" fmla="val 10810235"/>
                    <a:gd name="adj2" fmla="val 1272"/>
                  </a:avLst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47" name="Arc 346">
                  <a:extLst>
                    <a:ext uri="{FF2B5EF4-FFF2-40B4-BE49-F238E27FC236}">
                      <a16:creationId xmlns:a16="http://schemas.microsoft.com/office/drawing/2014/main" id="{BD72985C-872E-4F81-B0C0-11F366A962AE}"/>
                    </a:ext>
                  </a:extLst>
                </p:cNvPr>
                <p:cNvSpPr/>
                <p:nvPr/>
              </p:nvSpPr>
              <p:spPr>
                <a:xfrm>
                  <a:off x="3581400" y="914400"/>
                  <a:ext cx="5029200" cy="5029200"/>
                </a:xfrm>
                <a:prstGeom prst="arc">
                  <a:avLst>
                    <a:gd name="adj1" fmla="val 10769707"/>
                    <a:gd name="adj2" fmla="val 21590392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348" name="Straight Connector 347">
                  <a:extLst>
                    <a:ext uri="{FF2B5EF4-FFF2-40B4-BE49-F238E27FC236}">
                      <a16:creationId xmlns:a16="http://schemas.microsoft.com/office/drawing/2014/main" id="{ACC6BFB8-6B92-4960-9A17-E088CB64006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913410" y="2157710"/>
                  <a:ext cx="1825687" cy="1065183"/>
                </a:xfrm>
                <a:prstGeom prst="line">
                  <a:avLst/>
                </a:prstGeom>
                <a:ln w="19050">
                  <a:solidFill>
                    <a:srgbClr val="00B05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9" name="Straight Connector 348">
                  <a:extLst>
                    <a:ext uri="{FF2B5EF4-FFF2-40B4-BE49-F238E27FC236}">
                      <a16:creationId xmlns:a16="http://schemas.microsoft.com/office/drawing/2014/main" id="{A181D013-26FB-4001-91F6-55D5476A4D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149056" y="1812839"/>
                  <a:ext cx="1620200" cy="1341807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50" name="Group 349">
                  <a:extLst>
                    <a:ext uri="{FF2B5EF4-FFF2-40B4-BE49-F238E27FC236}">
                      <a16:creationId xmlns:a16="http://schemas.microsoft.com/office/drawing/2014/main" id="{497F0068-1BD5-4CAE-A705-1DA583B9A194}"/>
                    </a:ext>
                  </a:extLst>
                </p:cNvPr>
                <p:cNvGrpSpPr/>
                <p:nvPr/>
              </p:nvGrpSpPr>
              <p:grpSpPr>
                <a:xfrm>
                  <a:off x="3356811" y="1405406"/>
                  <a:ext cx="387842" cy="455448"/>
                  <a:chOff x="3356811" y="1405406"/>
                  <a:chExt cx="387842" cy="455448"/>
                </a:xfrm>
              </p:grpSpPr>
              <p:cxnSp>
                <p:nvCxnSpPr>
                  <p:cNvPr id="592" name="Straight Connector 591">
                    <a:extLst>
                      <a:ext uri="{FF2B5EF4-FFF2-40B4-BE49-F238E27FC236}">
                        <a16:creationId xmlns:a16="http://schemas.microsoft.com/office/drawing/2014/main" id="{2B848D51-AED5-428C-A418-BB702659407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56811" y="1766888"/>
                    <a:ext cx="162307" cy="93966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93" name="Straight Connector 592">
                    <a:extLst>
                      <a:ext uri="{FF2B5EF4-FFF2-40B4-BE49-F238E27FC236}">
                        <a16:creationId xmlns:a16="http://schemas.microsoft.com/office/drawing/2014/main" id="{2070B018-6892-4AD5-9672-B4537C00DA4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84374" y="1719099"/>
                    <a:ext cx="168952" cy="10168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94" name="Straight Connector 593">
                    <a:extLst>
                      <a:ext uri="{FF2B5EF4-FFF2-40B4-BE49-F238E27FC236}">
                        <a16:creationId xmlns:a16="http://schemas.microsoft.com/office/drawing/2014/main" id="{A9F44396-F5F7-40F7-8B2E-2F765F52F73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12686" y="1666615"/>
                    <a:ext cx="166881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95" name="Straight Connector 594">
                    <a:extLst>
                      <a:ext uri="{FF2B5EF4-FFF2-40B4-BE49-F238E27FC236}">
                        <a16:creationId xmlns:a16="http://schemas.microsoft.com/office/drawing/2014/main" id="{1D9A8C9D-326F-4F71-9BEA-57918CD6A34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43465" y="1624173"/>
                    <a:ext cx="163911" cy="11331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96" name="Straight Connector 595">
                    <a:extLst>
                      <a:ext uri="{FF2B5EF4-FFF2-40B4-BE49-F238E27FC236}">
                        <a16:creationId xmlns:a16="http://schemas.microsoft.com/office/drawing/2014/main" id="{FFFFC231-5DC1-4E8F-85D0-42BB01116E4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76793" y="1580842"/>
                    <a:ext cx="237332" cy="163668"/>
                  </a:xfrm>
                  <a:prstGeom prst="line">
                    <a:avLst/>
                  </a:prstGeom>
                  <a:ln w="1905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97" name="Straight Connector 596">
                    <a:extLst>
                      <a:ext uri="{FF2B5EF4-FFF2-40B4-BE49-F238E27FC236}">
                        <a16:creationId xmlns:a16="http://schemas.microsoft.com/office/drawing/2014/main" id="{DE7EE3BF-D03C-4743-AEDE-2B94AD1314E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09034" y="1533270"/>
                    <a:ext cx="149502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98" name="Straight Connector 597">
                    <a:extLst>
                      <a:ext uri="{FF2B5EF4-FFF2-40B4-BE49-F238E27FC236}">
                        <a16:creationId xmlns:a16="http://schemas.microsoft.com/office/drawing/2014/main" id="{19149B17-0FB1-4FE3-8C39-427CE40B0AE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37334" y="1486982"/>
                    <a:ext cx="145141" cy="10510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99" name="Straight Connector 598">
                    <a:extLst>
                      <a:ext uri="{FF2B5EF4-FFF2-40B4-BE49-F238E27FC236}">
                        <a16:creationId xmlns:a16="http://schemas.microsoft.com/office/drawing/2014/main" id="{7D2DF422-FE0D-42A0-B43C-9C553CBE9B0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75687" y="1448285"/>
                    <a:ext cx="139623" cy="10072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0" name="Straight Connector 599">
                    <a:extLst>
                      <a:ext uri="{FF2B5EF4-FFF2-40B4-BE49-F238E27FC236}">
                        <a16:creationId xmlns:a16="http://schemas.microsoft.com/office/drawing/2014/main" id="{ADFCFFCF-1931-45D2-9635-9FC16F0135F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615670" y="1405406"/>
                    <a:ext cx="128983" cy="102441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51" name="Group 350">
                  <a:extLst>
                    <a:ext uri="{FF2B5EF4-FFF2-40B4-BE49-F238E27FC236}">
                      <a16:creationId xmlns:a16="http://schemas.microsoft.com/office/drawing/2014/main" id="{6D02F5B1-AF0A-4D2B-8A3A-89C768DBCF14}"/>
                    </a:ext>
                  </a:extLst>
                </p:cNvPr>
                <p:cNvGrpSpPr/>
                <p:nvPr/>
              </p:nvGrpSpPr>
              <p:grpSpPr>
                <a:xfrm rot="20847961">
                  <a:off x="3095555" y="1873489"/>
                  <a:ext cx="387842" cy="455448"/>
                  <a:chOff x="3356811" y="1405406"/>
                  <a:chExt cx="387842" cy="455448"/>
                </a:xfrm>
              </p:grpSpPr>
              <p:cxnSp>
                <p:nvCxnSpPr>
                  <p:cNvPr id="583" name="Straight Connector 582">
                    <a:extLst>
                      <a:ext uri="{FF2B5EF4-FFF2-40B4-BE49-F238E27FC236}">
                        <a16:creationId xmlns:a16="http://schemas.microsoft.com/office/drawing/2014/main" id="{B0CFD801-6A15-4C3A-874B-BC645B0F8E8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56811" y="1766888"/>
                    <a:ext cx="162307" cy="93966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84" name="Straight Connector 583">
                    <a:extLst>
                      <a:ext uri="{FF2B5EF4-FFF2-40B4-BE49-F238E27FC236}">
                        <a16:creationId xmlns:a16="http://schemas.microsoft.com/office/drawing/2014/main" id="{7A6914BF-60E9-4320-92C4-4380854B236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84374" y="1719099"/>
                    <a:ext cx="168952" cy="10168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85" name="Straight Connector 584">
                    <a:extLst>
                      <a:ext uri="{FF2B5EF4-FFF2-40B4-BE49-F238E27FC236}">
                        <a16:creationId xmlns:a16="http://schemas.microsoft.com/office/drawing/2014/main" id="{E2FE495E-B586-41E6-A2D5-D41B1718F84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12686" y="1666615"/>
                    <a:ext cx="166881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86" name="Straight Connector 585">
                    <a:extLst>
                      <a:ext uri="{FF2B5EF4-FFF2-40B4-BE49-F238E27FC236}">
                        <a16:creationId xmlns:a16="http://schemas.microsoft.com/office/drawing/2014/main" id="{105218C9-8934-4140-BA93-DCEAB2C1755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43465" y="1624173"/>
                    <a:ext cx="163911" cy="11331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87" name="Straight Connector 586">
                    <a:extLst>
                      <a:ext uri="{FF2B5EF4-FFF2-40B4-BE49-F238E27FC236}">
                        <a16:creationId xmlns:a16="http://schemas.microsoft.com/office/drawing/2014/main" id="{4DE782F9-4D87-4E85-B734-117344554A4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76793" y="1580842"/>
                    <a:ext cx="237332" cy="163668"/>
                  </a:xfrm>
                  <a:prstGeom prst="line">
                    <a:avLst/>
                  </a:prstGeom>
                  <a:ln w="1905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88" name="Straight Connector 587">
                    <a:extLst>
                      <a:ext uri="{FF2B5EF4-FFF2-40B4-BE49-F238E27FC236}">
                        <a16:creationId xmlns:a16="http://schemas.microsoft.com/office/drawing/2014/main" id="{0AC224E6-E5ED-44EA-BBC6-7C6E04B7931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09034" y="1533270"/>
                    <a:ext cx="149502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89" name="Straight Connector 588">
                    <a:extLst>
                      <a:ext uri="{FF2B5EF4-FFF2-40B4-BE49-F238E27FC236}">
                        <a16:creationId xmlns:a16="http://schemas.microsoft.com/office/drawing/2014/main" id="{1EACB72D-3A9D-44D2-90A2-395CEEC9ACC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37334" y="1486982"/>
                    <a:ext cx="145141" cy="10510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90" name="Straight Connector 589">
                    <a:extLst>
                      <a:ext uri="{FF2B5EF4-FFF2-40B4-BE49-F238E27FC236}">
                        <a16:creationId xmlns:a16="http://schemas.microsoft.com/office/drawing/2014/main" id="{16B98AE4-22E8-4F10-A993-FE3DCAAE33A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75687" y="1448285"/>
                    <a:ext cx="139623" cy="10072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91" name="Straight Connector 590">
                    <a:extLst>
                      <a:ext uri="{FF2B5EF4-FFF2-40B4-BE49-F238E27FC236}">
                        <a16:creationId xmlns:a16="http://schemas.microsoft.com/office/drawing/2014/main" id="{26AADD20-C448-41B4-91FF-AE5E812F2F6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615670" y="1405406"/>
                    <a:ext cx="128983" cy="102441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352" name="Straight Connector 351">
                  <a:extLst>
                    <a:ext uri="{FF2B5EF4-FFF2-40B4-BE49-F238E27FC236}">
                      <a16:creationId xmlns:a16="http://schemas.microsoft.com/office/drawing/2014/main" id="{49369371-18BB-42ED-A271-E5C4E78E9D9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593" y="2539971"/>
                  <a:ext cx="1972599" cy="744336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53" name="Group 352">
                  <a:extLst>
                    <a:ext uri="{FF2B5EF4-FFF2-40B4-BE49-F238E27FC236}">
                      <a16:creationId xmlns:a16="http://schemas.microsoft.com/office/drawing/2014/main" id="{12E8584C-9355-4359-AE99-9D77C3CEADC5}"/>
                    </a:ext>
                  </a:extLst>
                </p:cNvPr>
                <p:cNvGrpSpPr/>
                <p:nvPr/>
              </p:nvGrpSpPr>
              <p:grpSpPr>
                <a:xfrm rot="20478013">
                  <a:off x="2904768" y="2378706"/>
                  <a:ext cx="387842" cy="455448"/>
                  <a:chOff x="3356811" y="1405406"/>
                  <a:chExt cx="387842" cy="455448"/>
                </a:xfrm>
              </p:grpSpPr>
              <p:cxnSp>
                <p:nvCxnSpPr>
                  <p:cNvPr id="573" name="Straight Connector 572">
                    <a:extLst>
                      <a:ext uri="{FF2B5EF4-FFF2-40B4-BE49-F238E27FC236}">
                        <a16:creationId xmlns:a16="http://schemas.microsoft.com/office/drawing/2014/main" id="{032C29E6-DB6E-442C-B0AA-DD0424FD897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56811" y="1766888"/>
                    <a:ext cx="162307" cy="93966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74" name="Straight Connector 573">
                    <a:extLst>
                      <a:ext uri="{FF2B5EF4-FFF2-40B4-BE49-F238E27FC236}">
                        <a16:creationId xmlns:a16="http://schemas.microsoft.com/office/drawing/2014/main" id="{EDDE1235-6D34-4E14-8F77-E4C9A188798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84374" y="1719099"/>
                    <a:ext cx="168952" cy="10168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75" name="Straight Connector 574">
                    <a:extLst>
                      <a:ext uri="{FF2B5EF4-FFF2-40B4-BE49-F238E27FC236}">
                        <a16:creationId xmlns:a16="http://schemas.microsoft.com/office/drawing/2014/main" id="{900BA782-5507-45E6-B477-4BF6D296C9D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12686" y="1666615"/>
                    <a:ext cx="166881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77" name="Straight Connector 576">
                    <a:extLst>
                      <a:ext uri="{FF2B5EF4-FFF2-40B4-BE49-F238E27FC236}">
                        <a16:creationId xmlns:a16="http://schemas.microsoft.com/office/drawing/2014/main" id="{05BED0A5-4BAD-4584-8850-139CD87429D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43465" y="1624173"/>
                    <a:ext cx="163911" cy="11331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78" name="Straight Connector 577">
                    <a:extLst>
                      <a:ext uri="{FF2B5EF4-FFF2-40B4-BE49-F238E27FC236}">
                        <a16:creationId xmlns:a16="http://schemas.microsoft.com/office/drawing/2014/main" id="{48DD8CB2-FC8C-4B58-AF8C-D1C13495898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76793" y="1580842"/>
                    <a:ext cx="237332" cy="163668"/>
                  </a:xfrm>
                  <a:prstGeom prst="line">
                    <a:avLst/>
                  </a:prstGeom>
                  <a:ln w="1905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79" name="Straight Connector 578">
                    <a:extLst>
                      <a:ext uri="{FF2B5EF4-FFF2-40B4-BE49-F238E27FC236}">
                        <a16:creationId xmlns:a16="http://schemas.microsoft.com/office/drawing/2014/main" id="{1930D71E-05A4-400D-9094-18E6F6F771C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09034" y="1533270"/>
                    <a:ext cx="149502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80" name="Straight Connector 579">
                    <a:extLst>
                      <a:ext uri="{FF2B5EF4-FFF2-40B4-BE49-F238E27FC236}">
                        <a16:creationId xmlns:a16="http://schemas.microsoft.com/office/drawing/2014/main" id="{A1253721-1854-474C-9342-DD1F49E85F6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37334" y="1486982"/>
                    <a:ext cx="145141" cy="10510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81" name="Straight Connector 580">
                    <a:extLst>
                      <a:ext uri="{FF2B5EF4-FFF2-40B4-BE49-F238E27FC236}">
                        <a16:creationId xmlns:a16="http://schemas.microsoft.com/office/drawing/2014/main" id="{A6245D3C-20EC-4571-8CB7-AFA8C710357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75687" y="1448285"/>
                    <a:ext cx="139623" cy="10072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82" name="Straight Connector 581">
                    <a:extLst>
                      <a:ext uri="{FF2B5EF4-FFF2-40B4-BE49-F238E27FC236}">
                        <a16:creationId xmlns:a16="http://schemas.microsoft.com/office/drawing/2014/main" id="{A2B32D36-390B-457D-9160-B445ADF84F5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615670" y="1405406"/>
                    <a:ext cx="128983" cy="102441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54" name="Group 353">
                  <a:extLst>
                    <a:ext uri="{FF2B5EF4-FFF2-40B4-BE49-F238E27FC236}">
                      <a16:creationId xmlns:a16="http://schemas.microsoft.com/office/drawing/2014/main" id="{DEDF5D55-0B61-4F55-AF4C-48CD96A26987}"/>
                    </a:ext>
                  </a:extLst>
                </p:cNvPr>
                <p:cNvGrpSpPr/>
                <p:nvPr/>
              </p:nvGrpSpPr>
              <p:grpSpPr>
                <a:xfrm rot="19866379">
                  <a:off x="2803083" y="2927662"/>
                  <a:ext cx="387842" cy="455448"/>
                  <a:chOff x="3356811" y="1405406"/>
                  <a:chExt cx="387842" cy="455448"/>
                </a:xfrm>
              </p:grpSpPr>
              <p:cxnSp>
                <p:nvCxnSpPr>
                  <p:cNvPr id="564" name="Straight Connector 563">
                    <a:extLst>
                      <a:ext uri="{FF2B5EF4-FFF2-40B4-BE49-F238E27FC236}">
                        <a16:creationId xmlns:a16="http://schemas.microsoft.com/office/drawing/2014/main" id="{CAD16573-D1AE-48FB-B6C7-0718D58FCB1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56811" y="1766888"/>
                    <a:ext cx="162307" cy="93966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65" name="Straight Connector 564">
                    <a:extLst>
                      <a:ext uri="{FF2B5EF4-FFF2-40B4-BE49-F238E27FC236}">
                        <a16:creationId xmlns:a16="http://schemas.microsoft.com/office/drawing/2014/main" id="{A56FB465-F192-422B-9C95-F108FD94FC7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84374" y="1719099"/>
                    <a:ext cx="168952" cy="10168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66" name="Straight Connector 565">
                    <a:extLst>
                      <a:ext uri="{FF2B5EF4-FFF2-40B4-BE49-F238E27FC236}">
                        <a16:creationId xmlns:a16="http://schemas.microsoft.com/office/drawing/2014/main" id="{D8E69CAE-0C85-40A6-888F-98672DC272C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12686" y="1666615"/>
                    <a:ext cx="166881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67" name="Straight Connector 566">
                    <a:extLst>
                      <a:ext uri="{FF2B5EF4-FFF2-40B4-BE49-F238E27FC236}">
                        <a16:creationId xmlns:a16="http://schemas.microsoft.com/office/drawing/2014/main" id="{8119E434-B504-45E7-87B1-9CC4F5AF1C3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43465" y="1624173"/>
                    <a:ext cx="163911" cy="11331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68" name="Straight Connector 567">
                    <a:extLst>
                      <a:ext uri="{FF2B5EF4-FFF2-40B4-BE49-F238E27FC236}">
                        <a16:creationId xmlns:a16="http://schemas.microsoft.com/office/drawing/2014/main" id="{0896EAC9-17DE-4FAB-9917-0C67D2764C3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76793" y="1580842"/>
                    <a:ext cx="237332" cy="163668"/>
                  </a:xfrm>
                  <a:prstGeom prst="line">
                    <a:avLst/>
                  </a:prstGeom>
                  <a:ln w="1905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69" name="Straight Connector 568">
                    <a:extLst>
                      <a:ext uri="{FF2B5EF4-FFF2-40B4-BE49-F238E27FC236}">
                        <a16:creationId xmlns:a16="http://schemas.microsoft.com/office/drawing/2014/main" id="{5AF2057C-FE78-4FE2-815E-865486766F2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09034" y="1533270"/>
                    <a:ext cx="149502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70" name="Straight Connector 569">
                    <a:extLst>
                      <a:ext uri="{FF2B5EF4-FFF2-40B4-BE49-F238E27FC236}">
                        <a16:creationId xmlns:a16="http://schemas.microsoft.com/office/drawing/2014/main" id="{38D007E2-5B0E-4C20-A277-5DED93E77CB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37334" y="1486982"/>
                    <a:ext cx="145141" cy="10510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71" name="Straight Connector 570">
                    <a:extLst>
                      <a:ext uri="{FF2B5EF4-FFF2-40B4-BE49-F238E27FC236}">
                        <a16:creationId xmlns:a16="http://schemas.microsoft.com/office/drawing/2014/main" id="{5F450E68-D0C7-4BAF-89B1-0CD7C2CAB50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75687" y="1448285"/>
                    <a:ext cx="139623" cy="10072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72" name="Straight Connector 571">
                    <a:extLst>
                      <a:ext uri="{FF2B5EF4-FFF2-40B4-BE49-F238E27FC236}">
                        <a16:creationId xmlns:a16="http://schemas.microsoft.com/office/drawing/2014/main" id="{D9B53D31-A710-4CB2-B3E1-D4E6B244A9E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615670" y="1405406"/>
                    <a:ext cx="128983" cy="102441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55" name="Group 354">
                  <a:extLst>
                    <a:ext uri="{FF2B5EF4-FFF2-40B4-BE49-F238E27FC236}">
                      <a16:creationId xmlns:a16="http://schemas.microsoft.com/office/drawing/2014/main" id="{39264F32-A7FB-454E-B403-6AD8A7A50707}"/>
                    </a:ext>
                  </a:extLst>
                </p:cNvPr>
                <p:cNvGrpSpPr/>
                <p:nvPr/>
              </p:nvGrpSpPr>
              <p:grpSpPr>
                <a:xfrm rot="619087">
                  <a:off x="3710177" y="1002636"/>
                  <a:ext cx="387842" cy="455448"/>
                  <a:chOff x="3356811" y="1405406"/>
                  <a:chExt cx="387842" cy="455448"/>
                </a:xfrm>
              </p:grpSpPr>
              <p:cxnSp>
                <p:nvCxnSpPr>
                  <p:cNvPr id="555" name="Straight Connector 554">
                    <a:extLst>
                      <a:ext uri="{FF2B5EF4-FFF2-40B4-BE49-F238E27FC236}">
                        <a16:creationId xmlns:a16="http://schemas.microsoft.com/office/drawing/2014/main" id="{3B927D02-F701-40CB-B5D6-C6F4D501E7B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56811" y="1766888"/>
                    <a:ext cx="162307" cy="93966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6" name="Straight Connector 555">
                    <a:extLst>
                      <a:ext uri="{FF2B5EF4-FFF2-40B4-BE49-F238E27FC236}">
                        <a16:creationId xmlns:a16="http://schemas.microsoft.com/office/drawing/2014/main" id="{30FE5809-1644-45E3-890B-8C54B138527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84374" y="1719099"/>
                    <a:ext cx="168952" cy="10168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7" name="Straight Connector 556">
                    <a:extLst>
                      <a:ext uri="{FF2B5EF4-FFF2-40B4-BE49-F238E27FC236}">
                        <a16:creationId xmlns:a16="http://schemas.microsoft.com/office/drawing/2014/main" id="{EFBB7B60-E180-4D53-A60D-9888BC806A4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12686" y="1666615"/>
                    <a:ext cx="166881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8" name="Straight Connector 557">
                    <a:extLst>
                      <a:ext uri="{FF2B5EF4-FFF2-40B4-BE49-F238E27FC236}">
                        <a16:creationId xmlns:a16="http://schemas.microsoft.com/office/drawing/2014/main" id="{84D72576-9493-4787-86F8-6225C981BD4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43465" y="1624173"/>
                    <a:ext cx="163911" cy="11331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9" name="Straight Connector 558">
                    <a:extLst>
                      <a:ext uri="{FF2B5EF4-FFF2-40B4-BE49-F238E27FC236}">
                        <a16:creationId xmlns:a16="http://schemas.microsoft.com/office/drawing/2014/main" id="{42A48AA1-5CD2-44F1-9076-F90C4536667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76793" y="1580842"/>
                    <a:ext cx="237332" cy="163668"/>
                  </a:xfrm>
                  <a:prstGeom prst="line">
                    <a:avLst/>
                  </a:prstGeom>
                  <a:ln w="1905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60" name="Straight Connector 559">
                    <a:extLst>
                      <a:ext uri="{FF2B5EF4-FFF2-40B4-BE49-F238E27FC236}">
                        <a16:creationId xmlns:a16="http://schemas.microsoft.com/office/drawing/2014/main" id="{A8D95CBE-A51B-4595-9AEA-B84F21E9B5D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09034" y="1533270"/>
                    <a:ext cx="149502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61" name="Straight Connector 560">
                    <a:extLst>
                      <a:ext uri="{FF2B5EF4-FFF2-40B4-BE49-F238E27FC236}">
                        <a16:creationId xmlns:a16="http://schemas.microsoft.com/office/drawing/2014/main" id="{D148DCD5-915E-4D8F-B82A-4216E92E18A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37334" y="1486982"/>
                    <a:ext cx="145141" cy="10510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62" name="Straight Connector 561">
                    <a:extLst>
                      <a:ext uri="{FF2B5EF4-FFF2-40B4-BE49-F238E27FC236}">
                        <a16:creationId xmlns:a16="http://schemas.microsoft.com/office/drawing/2014/main" id="{CD50389C-A867-458B-B964-C19C56C89DA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75687" y="1448285"/>
                    <a:ext cx="139623" cy="10072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63" name="Straight Connector 562">
                    <a:extLst>
                      <a:ext uri="{FF2B5EF4-FFF2-40B4-BE49-F238E27FC236}">
                        <a16:creationId xmlns:a16="http://schemas.microsoft.com/office/drawing/2014/main" id="{F125B5C7-8FFC-442A-8840-1DDEBB84A93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615670" y="1405406"/>
                    <a:ext cx="128983" cy="102441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AC2831EB-189D-4DF0-9144-05D6E4F702E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487362" y="1515740"/>
                  <a:ext cx="1332921" cy="1591016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B9A32696-4D38-4909-8312-DA84E850C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816382" y="1245385"/>
                  <a:ext cx="1062415" cy="1822136"/>
                </a:xfrm>
                <a:prstGeom prst="line">
                  <a:avLst/>
                </a:prstGeom>
                <a:ln w="19050">
                  <a:solidFill>
                    <a:srgbClr val="0FC36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823B43FD-D708-43B1-BFC0-01B5D3D3652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229014" y="1066568"/>
                  <a:ext cx="720513" cy="197604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5900DE75-C202-40A7-AC1E-DC8EFE85445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667764" y="936058"/>
                  <a:ext cx="357803" cy="209460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BE922872-D339-47C0-91A7-AA688D4901F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6167983" y="945333"/>
                  <a:ext cx="385217" cy="2070534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7B8EE9F4-827D-436C-88B6-1BC7D80DB07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6241272" y="1047588"/>
                  <a:ext cx="714052" cy="1990767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641309E1-DB99-45D7-9B53-AF83CD106CE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6299169" y="1241323"/>
                  <a:ext cx="1027150" cy="1828355"/>
                </a:xfrm>
                <a:prstGeom prst="line">
                  <a:avLst/>
                </a:prstGeom>
                <a:ln w="19050">
                  <a:solidFill>
                    <a:srgbClr val="0FC36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E37C80F5-ADF3-473A-A3A6-789AB9F0196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6367490" y="1486914"/>
                  <a:ext cx="1325534" cy="1613409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4" name="Straight Connector 363">
                  <a:extLst>
                    <a:ext uri="{FF2B5EF4-FFF2-40B4-BE49-F238E27FC236}">
                      <a16:creationId xmlns:a16="http://schemas.microsoft.com/office/drawing/2014/main" id="{2AC10165-4A2E-4514-AFE7-193856E431B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6411865" y="1804002"/>
                  <a:ext cx="1604432" cy="135831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5" name="Straight Connector 364">
                  <a:extLst>
                    <a:ext uri="{FF2B5EF4-FFF2-40B4-BE49-F238E27FC236}">
                      <a16:creationId xmlns:a16="http://schemas.microsoft.com/office/drawing/2014/main" id="{55283F31-A20B-43CE-9164-C49630CB28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6445318" y="2157643"/>
                  <a:ext cx="1828980" cy="1062352"/>
                </a:xfrm>
                <a:prstGeom prst="line">
                  <a:avLst/>
                </a:prstGeom>
                <a:ln w="19050">
                  <a:solidFill>
                    <a:srgbClr val="0FC36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6" name="Straight Connector 365">
                  <a:extLst>
                    <a:ext uri="{FF2B5EF4-FFF2-40B4-BE49-F238E27FC236}">
                      <a16:creationId xmlns:a16="http://schemas.microsoft.com/office/drawing/2014/main" id="{08985502-A389-489B-A663-B1F539DB166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6491120" y="2555093"/>
                  <a:ext cx="1961053" cy="724446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7" name="Straight Connector 366">
                  <a:extLst>
                    <a:ext uri="{FF2B5EF4-FFF2-40B4-BE49-F238E27FC236}">
                      <a16:creationId xmlns:a16="http://schemas.microsoft.com/office/drawing/2014/main" id="{50C277B7-819F-447D-AF75-2E55087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6516501" y="2980405"/>
                  <a:ext cx="2047871" cy="372982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68" name="Group 367">
                  <a:extLst>
                    <a:ext uri="{FF2B5EF4-FFF2-40B4-BE49-F238E27FC236}">
                      <a16:creationId xmlns:a16="http://schemas.microsoft.com/office/drawing/2014/main" id="{879EE0EF-0362-4156-B63C-EBC6AD7D3946}"/>
                    </a:ext>
                  </a:extLst>
                </p:cNvPr>
                <p:cNvGrpSpPr/>
                <p:nvPr/>
              </p:nvGrpSpPr>
              <p:grpSpPr>
                <a:xfrm rot="1140236">
                  <a:off x="4129700" y="654289"/>
                  <a:ext cx="387842" cy="455448"/>
                  <a:chOff x="3356811" y="1405406"/>
                  <a:chExt cx="387842" cy="455448"/>
                </a:xfrm>
              </p:grpSpPr>
              <p:cxnSp>
                <p:nvCxnSpPr>
                  <p:cNvPr id="546" name="Straight Connector 545">
                    <a:extLst>
                      <a:ext uri="{FF2B5EF4-FFF2-40B4-BE49-F238E27FC236}">
                        <a16:creationId xmlns:a16="http://schemas.microsoft.com/office/drawing/2014/main" id="{120146CA-B148-4C06-9B0B-E9068BD51C3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56811" y="1766888"/>
                    <a:ext cx="162307" cy="93966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7" name="Straight Connector 546">
                    <a:extLst>
                      <a:ext uri="{FF2B5EF4-FFF2-40B4-BE49-F238E27FC236}">
                        <a16:creationId xmlns:a16="http://schemas.microsoft.com/office/drawing/2014/main" id="{268376CE-FACD-45F8-9E9A-30FFA9696E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84374" y="1719099"/>
                    <a:ext cx="168952" cy="10168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8" name="Straight Connector 547">
                    <a:extLst>
                      <a:ext uri="{FF2B5EF4-FFF2-40B4-BE49-F238E27FC236}">
                        <a16:creationId xmlns:a16="http://schemas.microsoft.com/office/drawing/2014/main" id="{BBE56DC1-3B3D-45C8-8E8F-7CA593F963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12686" y="1666615"/>
                    <a:ext cx="166881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9" name="Straight Connector 548">
                    <a:extLst>
                      <a:ext uri="{FF2B5EF4-FFF2-40B4-BE49-F238E27FC236}">
                        <a16:creationId xmlns:a16="http://schemas.microsoft.com/office/drawing/2014/main" id="{5E5E0CFA-81C2-4A8F-8838-97F1BD08609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43465" y="1624173"/>
                    <a:ext cx="163911" cy="11331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0" name="Straight Connector 549">
                    <a:extLst>
                      <a:ext uri="{FF2B5EF4-FFF2-40B4-BE49-F238E27FC236}">
                        <a16:creationId xmlns:a16="http://schemas.microsoft.com/office/drawing/2014/main" id="{02088E56-16D7-4A3A-8913-59E541432FD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76793" y="1580842"/>
                    <a:ext cx="237332" cy="163668"/>
                  </a:xfrm>
                  <a:prstGeom prst="line">
                    <a:avLst/>
                  </a:prstGeom>
                  <a:ln w="1905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1" name="Straight Connector 550">
                    <a:extLst>
                      <a:ext uri="{FF2B5EF4-FFF2-40B4-BE49-F238E27FC236}">
                        <a16:creationId xmlns:a16="http://schemas.microsoft.com/office/drawing/2014/main" id="{E1EBB5DB-C465-4415-A4B1-DC25A6C57C0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09034" y="1533270"/>
                    <a:ext cx="149502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2" name="Straight Connector 551">
                    <a:extLst>
                      <a:ext uri="{FF2B5EF4-FFF2-40B4-BE49-F238E27FC236}">
                        <a16:creationId xmlns:a16="http://schemas.microsoft.com/office/drawing/2014/main" id="{4F0D787C-EDEE-4660-A953-CE9BA632F6E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37334" y="1486982"/>
                    <a:ext cx="145141" cy="10510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3" name="Straight Connector 552">
                    <a:extLst>
                      <a:ext uri="{FF2B5EF4-FFF2-40B4-BE49-F238E27FC236}">
                        <a16:creationId xmlns:a16="http://schemas.microsoft.com/office/drawing/2014/main" id="{724B04B1-7922-4EF9-A21F-3D996F22D85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75687" y="1448285"/>
                    <a:ext cx="139623" cy="10072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4" name="Straight Connector 553">
                    <a:extLst>
                      <a:ext uri="{FF2B5EF4-FFF2-40B4-BE49-F238E27FC236}">
                        <a16:creationId xmlns:a16="http://schemas.microsoft.com/office/drawing/2014/main" id="{F8BA6AC9-0993-4025-B6A9-D58AB874F45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615670" y="1405406"/>
                    <a:ext cx="128983" cy="102441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69" name="Group 368">
                  <a:extLst>
                    <a:ext uri="{FF2B5EF4-FFF2-40B4-BE49-F238E27FC236}">
                      <a16:creationId xmlns:a16="http://schemas.microsoft.com/office/drawing/2014/main" id="{C4A0BADB-054D-424A-8429-4A25CD36760B}"/>
                    </a:ext>
                  </a:extLst>
                </p:cNvPr>
                <p:cNvGrpSpPr/>
                <p:nvPr/>
              </p:nvGrpSpPr>
              <p:grpSpPr>
                <a:xfrm rot="1776774">
                  <a:off x="4592342" y="382144"/>
                  <a:ext cx="387842" cy="455448"/>
                  <a:chOff x="3356811" y="1405406"/>
                  <a:chExt cx="387842" cy="455448"/>
                </a:xfrm>
              </p:grpSpPr>
              <p:cxnSp>
                <p:nvCxnSpPr>
                  <p:cNvPr id="537" name="Straight Connector 536">
                    <a:extLst>
                      <a:ext uri="{FF2B5EF4-FFF2-40B4-BE49-F238E27FC236}">
                        <a16:creationId xmlns:a16="http://schemas.microsoft.com/office/drawing/2014/main" id="{E05F43DE-2734-47B8-9514-ECEEC4EA9D7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56811" y="1766888"/>
                    <a:ext cx="162307" cy="93966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38" name="Straight Connector 537">
                    <a:extLst>
                      <a:ext uri="{FF2B5EF4-FFF2-40B4-BE49-F238E27FC236}">
                        <a16:creationId xmlns:a16="http://schemas.microsoft.com/office/drawing/2014/main" id="{FF2726D9-46F2-43F3-A192-CCFF6AB13DE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84374" y="1719099"/>
                    <a:ext cx="168952" cy="10168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39" name="Straight Connector 538">
                    <a:extLst>
                      <a:ext uri="{FF2B5EF4-FFF2-40B4-BE49-F238E27FC236}">
                        <a16:creationId xmlns:a16="http://schemas.microsoft.com/office/drawing/2014/main" id="{D9AD94AA-3467-49A5-920A-26021AF7F52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12686" y="1666615"/>
                    <a:ext cx="166881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0" name="Straight Connector 539">
                    <a:extLst>
                      <a:ext uri="{FF2B5EF4-FFF2-40B4-BE49-F238E27FC236}">
                        <a16:creationId xmlns:a16="http://schemas.microsoft.com/office/drawing/2014/main" id="{BC0BCBE7-0F7D-4AA4-82BD-37EBF30527B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43465" y="1624173"/>
                    <a:ext cx="163911" cy="11331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1" name="Straight Connector 540">
                    <a:extLst>
                      <a:ext uri="{FF2B5EF4-FFF2-40B4-BE49-F238E27FC236}">
                        <a16:creationId xmlns:a16="http://schemas.microsoft.com/office/drawing/2014/main" id="{70F77D7F-D11C-4563-A8DE-72E1A08F13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76793" y="1580842"/>
                    <a:ext cx="237332" cy="163668"/>
                  </a:xfrm>
                  <a:prstGeom prst="line">
                    <a:avLst/>
                  </a:prstGeom>
                  <a:ln w="1905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2" name="Straight Connector 541">
                    <a:extLst>
                      <a:ext uri="{FF2B5EF4-FFF2-40B4-BE49-F238E27FC236}">
                        <a16:creationId xmlns:a16="http://schemas.microsoft.com/office/drawing/2014/main" id="{F3952076-2E8F-43EB-93E3-CBD570373DE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09034" y="1533270"/>
                    <a:ext cx="149502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3" name="Straight Connector 542">
                    <a:extLst>
                      <a:ext uri="{FF2B5EF4-FFF2-40B4-BE49-F238E27FC236}">
                        <a16:creationId xmlns:a16="http://schemas.microsoft.com/office/drawing/2014/main" id="{0559701A-474B-45BB-AFD3-CEA62B4223A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37334" y="1486982"/>
                    <a:ext cx="145141" cy="10510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4" name="Straight Connector 543">
                    <a:extLst>
                      <a:ext uri="{FF2B5EF4-FFF2-40B4-BE49-F238E27FC236}">
                        <a16:creationId xmlns:a16="http://schemas.microsoft.com/office/drawing/2014/main" id="{03B44CE5-64C6-4F74-B7D8-DBBD6A59F3D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75687" y="1448285"/>
                    <a:ext cx="139623" cy="10072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5" name="Straight Connector 544">
                    <a:extLst>
                      <a:ext uri="{FF2B5EF4-FFF2-40B4-BE49-F238E27FC236}">
                        <a16:creationId xmlns:a16="http://schemas.microsoft.com/office/drawing/2014/main" id="{43BF7582-FD13-49F6-811D-D9D2543476C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615670" y="1405406"/>
                    <a:ext cx="128983" cy="102441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70" name="Group 369">
                  <a:extLst>
                    <a:ext uri="{FF2B5EF4-FFF2-40B4-BE49-F238E27FC236}">
                      <a16:creationId xmlns:a16="http://schemas.microsoft.com/office/drawing/2014/main" id="{79C2940F-BBD0-435A-80D6-FDEAB99C1656}"/>
                    </a:ext>
                  </a:extLst>
                </p:cNvPr>
                <p:cNvGrpSpPr/>
                <p:nvPr/>
              </p:nvGrpSpPr>
              <p:grpSpPr>
                <a:xfrm rot="2445069">
                  <a:off x="5093086" y="186200"/>
                  <a:ext cx="387842" cy="455448"/>
                  <a:chOff x="3356811" y="1405406"/>
                  <a:chExt cx="387842" cy="455448"/>
                </a:xfrm>
              </p:grpSpPr>
              <p:cxnSp>
                <p:nvCxnSpPr>
                  <p:cNvPr id="528" name="Straight Connector 527">
                    <a:extLst>
                      <a:ext uri="{FF2B5EF4-FFF2-40B4-BE49-F238E27FC236}">
                        <a16:creationId xmlns:a16="http://schemas.microsoft.com/office/drawing/2014/main" id="{27C33F04-5F89-4234-ACBE-8DE2C882430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56811" y="1766888"/>
                    <a:ext cx="162307" cy="93966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29" name="Straight Connector 528">
                    <a:extLst>
                      <a:ext uri="{FF2B5EF4-FFF2-40B4-BE49-F238E27FC236}">
                        <a16:creationId xmlns:a16="http://schemas.microsoft.com/office/drawing/2014/main" id="{EF9F9D78-1658-4540-BDE4-9641FCBEA3B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84374" y="1719099"/>
                    <a:ext cx="168952" cy="10168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30" name="Straight Connector 529">
                    <a:extLst>
                      <a:ext uri="{FF2B5EF4-FFF2-40B4-BE49-F238E27FC236}">
                        <a16:creationId xmlns:a16="http://schemas.microsoft.com/office/drawing/2014/main" id="{C737E0CF-4B9D-4E46-8E5B-5179467C10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12686" y="1666615"/>
                    <a:ext cx="166881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31" name="Straight Connector 530">
                    <a:extLst>
                      <a:ext uri="{FF2B5EF4-FFF2-40B4-BE49-F238E27FC236}">
                        <a16:creationId xmlns:a16="http://schemas.microsoft.com/office/drawing/2014/main" id="{33DF4951-6721-412F-8357-EAD4C3A855D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43465" y="1624173"/>
                    <a:ext cx="163911" cy="11331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32" name="Straight Connector 531">
                    <a:extLst>
                      <a:ext uri="{FF2B5EF4-FFF2-40B4-BE49-F238E27FC236}">
                        <a16:creationId xmlns:a16="http://schemas.microsoft.com/office/drawing/2014/main" id="{480019C6-70CB-4679-8BAE-F94FDC5BB58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76793" y="1580842"/>
                    <a:ext cx="237332" cy="163668"/>
                  </a:xfrm>
                  <a:prstGeom prst="line">
                    <a:avLst/>
                  </a:prstGeom>
                  <a:ln w="1905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33" name="Straight Connector 532">
                    <a:extLst>
                      <a:ext uri="{FF2B5EF4-FFF2-40B4-BE49-F238E27FC236}">
                        <a16:creationId xmlns:a16="http://schemas.microsoft.com/office/drawing/2014/main" id="{686E547B-7F90-4E9B-8BE6-DB212EBBD63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09034" y="1533270"/>
                    <a:ext cx="149502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34" name="Straight Connector 533">
                    <a:extLst>
                      <a:ext uri="{FF2B5EF4-FFF2-40B4-BE49-F238E27FC236}">
                        <a16:creationId xmlns:a16="http://schemas.microsoft.com/office/drawing/2014/main" id="{A7B6FB21-C3A8-4B46-952F-FBB67B43E91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37334" y="1486982"/>
                    <a:ext cx="145141" cy="10510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35" name="Straight Connector 534">
                    <a:extLst>
                      <a:ext uri="{FF2B5EF4-FFF2-40B4-BE49-F238E27FC236}">
                        <a16:creationId xmlns:a16="http://schemas.microsoft.com/office/drawing/2014/main" id="{EE9495BF-3F7D-40DB-96AD-74301CF2A96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75687" y="1448285"/>
                    <a:ext cx="139623" cy="10072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36" name="Straight Connector 535">
                    <a:extLst>
                      <a:ext uri="{FF2B5EF4-FFF2-40B4-BE49-F238E27FC236}">
                        <a16:creationId xmlns:a16="http://schemas.microsoft.com/office/drawing/2014/main" id="{FAF03ECF-3EF5-4A94-9A00-C207290545D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615670" y="1405406"/>
                    <a:ext cx="128983" cy="102441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71" name="Group 370">
                  <a:extLst>
                    <a:ext uri="{FF2B5EF4-FFF2-40B4-BE49-F238E27FC236}">
                      <a16:creationId xmlns:a16="http://schemas.microsoft.com/office/drawing/2014/main" id="{54E1982D-4CBA-49EF-BA92-29885D700901}"/>
                    </a:ext>
                  </a:extLst>
                </p:cNvPr>
                <p:cNvGrpSpPr/>
                <p:nvPr/>
              </p:nvGrpSpPr>
              <p:grpSpPr>
                <a:xfrm rot="2964279">
                  <a:off x="5637376" y="104552"/>
                  <a:ext cx="387842" cy="455448"/>
                  <a:chOff x="3356811" y="1405406"/>
                  <a:chExt cx="387842" cy="455448"/>
                </a:xfrm>
              </p:grpSpPr>
              <p:cxnSp>
                <p:nvCxnSpPr>
                  <p:cNvPr id="519" name="Straight Connector 518">
                    <a:extLst>
                      <a:ext uri="{FF2B5EF4-FFF2-40B4-BE49-F238E27FC236}">
                        <a16:creationId xmlns:a16="http://schemas.microsoft.com/office/drawing/2014/main" id="{C2FF7CF7-3FCD-411C-8EF0-FEEEA8AEEC3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56811" y="1766888"/>
                    <a:ext cx="162307" cy="93966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20" name="Straight Connector 519">
                    <a:extLst>
                      <a:ext uri="{FF2B5EF4-FFF2-40B4-BE49-F238E27FC236}">
                        <a16:creationId xmlns:a16="http://schemas.microsoft.com/office/drawing/2014/main" id="{9001E691-BD19-43E9-BA21-65989944A75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84374" y="1719099"/>
                    <a:ext cx="168952" cy="10168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21" name="Straight Connector 520">
                    <a:extLst>
                      <a:ext uri="{FF2B5EF4-FFF2-40B4-BE49-F238E27FC236}">
                        <a16:creationId xmlns:a16="http://schemas.microsoft.com/office/drawing/2014/main" id="{6D1163B8-CCE2-40AF-82BA-44304280854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12686" y="1666615"/>
                    <a:ext cx="166881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22" name="Straight Connector 521">
                    <a:extLst>
                      <a:ext uri="{FF2B5EF4-FFF2-40B4-BE49-F238E27FC236}">
                        <a16:creationId xmlns:a16="http://schemas.microsoft.com/office/drawing/2014/main" id="{CD6F56B0-5CBC-430D-ADD6-86336AD4A69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43465" y="1624173"/>
                    <a:ext cx="163911" cy="11331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23" name="Straight Connector 522">
                    <a:extLst>
                      <a:ext uri="{FF2B5EF4-FFF2-40B4-BE49-F238E27FC236}">
                        <a16:creationId xmlns:a16="http://schemas.microsoft.com/office/drawing/2014/main" id="{D275101C-F22E-47AE-B021-B49F45D7B4B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76793" y="1580842"/>
                    <a:ext cx="237332" cy="163668"/>
                  </a:xfrm>
                  <a:prstGeom prst="line">
                    <a:avLst/>
                  </a:prstGeom>
                  <a:ln w="1905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24" name="Straight Connector 523">
                    <a:extLst>
                      <a:ext uri="{FF2B5EF4-FFF2-40B4-BE49-F238E27FC236}">
                        <a16:creationId xmlns:a16="http://schemas.microsoft.com/office/drawing/2014/main" id="{479A6972-2ED4-42FA-BF7A-D79CE6F64EA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09034" y="1533270"/>
                    <a:ext cx="149502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25" name="Straight Connector 524">
                    <a:extLst>
                      <a:ext uri="{FF2B5EF4-FFF2-40B4-BE49-F238E27FC236}">
                        <a16:creationId xmlns:a16="http://schemas.microsoft.com/office/drawing/2014/main" id="{D394C23B-19D9-43CF-8CB4-6D74BC9C63B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37334" y="1486982"/>
                    <a:ext cx="145141" cy="10510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26" name="Straight Connector 525">
                    <a:extLst>
                      <a:ext uri="{FF2B5EF4-FFF2-40B4-BE49-F238E27FC236}">
                        <a16:creationId xmlns:a16="http://schemas.microsoft.com/office/drawing/2014/main" id="{0074C28F-7671-429F-892D-ED0E3D527F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75687" y="1448285"/>
                    <a:ext cx="139623" cy="10072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27" name="Straight Connector 526">
                    <a:extLst>
                      <a:ext uri="{FF2B5EF4-FFF2-40B4-BE49-F238E27FC236}">
                        <a16:creationId xmlns:a16="http://schemas.microsoft.com/office/drawing/2014/main" id="{1150995B-77A0-4B67-8803-9501EBDC872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615670" y="1405406"/>
                    <a:ext cx="128983" cy="102441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72" name="Group 371">
                  <a:extLst>
                    <a:ext uri="{FF2B5EF4-FFF2-40B4-BE49-F238E27FC236}">
                      <a16:creationId xmlns:a16="http://schemas.microsoft.com/office/drawing/2014/main" id="{FCE94358-112A-40E3-A7F1-AF953BE5C7FB}"/>
                    </a:ext>
                  </a:extLst>
                </p:cNvPr>
                <p:cNvGrpSpPr/>
                <p:nvPr/>
              </p:nvGrpSpPr>
              <p:grpSpPr>
                <a:xfrm rot="3616724">
                  <a:off x="6182082" y="99108"/>
                  <a:ext cx="387842" cy="455448"/>
                  <a:chOff x="3356811" y="1405406"/>
                  <a:chExt cx="387842" cy="455448"/>
                </a:xfrm>
              </p:grpSpPr>
              <p:cxnSp>
                <p:nvCxnSpPr>
                  <p:cNvPr id="510" name="Straight Connector 509">
                    <a:extLst>
                      <a:ext uri="{FF2B5EF4-FFF2-40B4-BE49-F238E27FC236}">
                        <a16:creationId xmlns:a16="http://schemas.microsoft.com/office/drawing/2014/main" id="{0FFEEED2-60EC-4A85-94DF-27E918BBBE9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56811" y="1766888"/>
                    <a:ext cx="162307" cy="93966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1" name="Straight Connector 510">
                    <a:extLst>
                      <a:ext uri="{FF2B5EF4-FFF2-40B4-BE49-F238E27FC236}">
                        <a16:creationId xmlns:a16="http://schemas.microsoft.com/office/drawing/2014/main" id="{B20B59D0-EDAF-48A3-9D86-260B3CEDE01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84374" y="1719099"/>
                    <a:ext cx="168952" cy="10168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2" name="Straight Connector 511">
                    <a:extLst>
                      <a:ext uri="{FF2B5EF4-FFF2-40B4-BE49-F238E27FC236}">
                        <a16:creationId xmlns:a16="http://schemas.microsoft.com/office/drawing/2014/main" id="{76B75FC5-877B-42B3-94DB-5D3230F9472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12686" y="1666615"/>
                    <a:ext cx="166881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3" name="Straight Connector 512">
                    <a:extLst>
                      <a:ext uri="{FF2B5EF4-FFF2-40B4-BE49-F238E27FC236}">
                        <a16:creationId xmlns:a16="http://schemas.microsoft.com/office/drawing/2014/main" id="{19CCF226-DDE5-4065-8709-24EBE667C1C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43465" y="1624173"/>
                    <a:ext cx="163911" cy="11331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4" name="Straight Connector 513">
                    <a:extLst>
                      <a:ext uri="{FF2B5EF4-FFF2-40B4-BE49-F238E27FC236}">
                        <a16:creationId xmlns:a16="http://schemas.microsoft.com/office/drawing/2014/main" id="{F88918FB-BF92-499D-964B-CD0D90DE513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76793" y="1580842"/>
                    <a:ext cx="237332" cy="163668"/>
                  </a:xfrm>
                  <a:prstGeom prst="line">
                    <a:avLst/>
                  </a:prstGeom>
                  <a:ln w="1905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5" name="Straight Connector 514">
                    <a:extLst>
                      <a:ext uri="{FF2B5EF4-FFF2-40B4-BE49-F238E27FC236}">
                        <a16:creationId xmlns:a16="http://schemas.microsoft.com/office/drawing/2014/main" id="{3690AEB7-7A40-4134-A7C5-36FF215E558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09034" y="1533270"/>
                    <a:ext cx="149502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6" name="Straight Connector 515">
                    <a:extLst>
                      <a:ext uri="{FF2B5EF4-FFF2-40B4-BE49-F238E27FC236}">
                        <a16:creationId xmlns:a16="http://schemas.microsoft.com/office/drawing/2014/main" id="{F2795814-BF48-4022-9543-1DEF8F8506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37334" y="1486982"/>
                    <a:ext cx="145141" cy="10510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7" name="Straight Connector 516">
                    <a:extLst>
                      <a:ext uri="{FF2B5EF4-FFF2-40B4-BE49-F238E27FC236}">
                        <a16:creationId xmlns:a16="http://schemas.microsoft.com/office/drawing/2014/main" id="{76B8ECF3-06A3-4F39-87D4-216D5D2547D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75687" y="1448285"/>
                    <a:ext cx="139623" cy="10072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8" name="Straight Connector 517">
                    <a:extLst>
                      <a:ext uri="{FF2B5EF4-FFF2-40B4-BE49-F238E27FC236}">
                        <a16:creationId xmlns:a16="http://schemas.microsoft.com/office/drawing/2014/main" id="{E1A9B06C-2EB9-4667-B6B4-6726DFF2123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615670" y="1405406"/>
                    <a:ext cx="128983" cy="102441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73" name="Group 372">
                  <a:extLst>
                    <a:ext uri="{FF2B5EF4-FFF2-40B4-BE49-F238E27FC236}">
                      <a16:creationId xmlns:a16="http://schemas.microsoft.com/office/drawing/2014/main" id="{2B8C16E7-CC61-4856-988F-F69D56D667F3}"/>
                    </a:ext>
                  </a:extLst>
                </p:cNvPr>
                <p:cNvGrpSpPr/>
                <p:nvPr/>
              </p:nvGrpSpPr>
              <p:grpSpPr>
                <a:xfrm rot="4178284">
                  <a:off x="6710463" y="197078"/>
                  <a:ext cx="387842" cy="455448"/>
                  <a:chOff x="3356811" y="1405406"/>
                  <a:chExt cx="387842" cy="455448"/>
                </a:xfrm>
              </p:grpSpPr>
              <p:cxnSp>
                <p:nvCxnSpPr>
                  <p:cNvPr id="501" name="Straight Connector 500">
                    <a:extLst>
                      <a:ext uri="{FF2B5EF4-FFF2-40B4-BE49-F238E27FC236}">
                        <a16:creationId xmlns:a16="http://schemas.microsoft.com/office/drawing/2014/main" id="{F6E15764-A43E-424C-8AFD-3AD0E0ACE5D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56811" y="1766888"/>
                    <a:ext cx="162307" cy="93966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2" name="Straight Connector 501">
                    <a:extLst>
                      <a:ext uri="{FF2B5EF4-FFF2-40B4-BE49-F238E27FC236}">
                        <a16:creationId xmlns:a16="http://schemas.microsoft.com/office/drawing/2014/main" id="{3D42A9CD-2623-4544-9509-8DC21569034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84374" y="1719099"/>
                    <a:ext cx="168952" cy="10168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3" name="Straight Connector 502">
                    <a:extLst>
                      <a:ext uri="{FF2B5EF4-FFF2-40B4-BE49-F238E27FC236}">
                        <a16:creationId xmlns:a16="http://schemas.microsoft.com/office/drawing/2014/main" id="{9259553D-1EDB-4D30-8A50-9C1BF9FCD0A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12686" y="1666615"/>
                    <a:ext cx="166881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4" name="Straight Connector 503">
                    <a:extLst>
                      <a:ext uri="{FF2B5EF4-FFF2-40B4-BE49-F238E27FC236}">
                        <a16:creationId xmlns:a16="http://schemas.microsoft.com/office/drawing/2014/main" id="{54C921BB-73C4-4FF8-BEC4-D58DB3CFD43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43465" y="1624173"/>
                    <a:ext cx="163911" cy="11331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5" name="Straight Connector 504">
                    <a:extLst>
                      <a:ext uri="{FF2B5EF4-FFF2-40B4-BE49-F238E27FC236}">
                        <a16:creationId xmlns:a16="http://schemas.microsoft.com/office/drawing/2014/main" id="{D30DCEF4-6BB4-4817-AC51-A943E82E0B0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76793" y="1580842"/>
                    <a:ext cx="237332" cy="163668"/>
                  </a:xfrm>
                  <a:prstGeom prst="line">
                    <a:avLst/>
                  </a:prstGeom>
                  <a:ln w="1905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6" name="Straight Connector 505">
                    <a:extLst>
                      <a:ext uri="{FF2B5EF4-FFF2-40B4-BE49-F238E27FC236}">
                        <a16:creationId xmlns:a16="http://schemas.microsoft.com/office/drawing/2014/main" id="{A973FDF4-16FB-4ED3-B47B-7910AB40E9F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09034" y="1533270"/>
                    <a:ext cx="149502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7" name="Straight Connector 506">
                    <a:extLst>
                      <a:ext uri="{FF2B5EF4-FFF2-40B4-BE49-F238E27FC236}">
                        <a16:creationId xmlns:a16="http://schemas.microsoft.com/office/drawing/2014/main" id="{FB3BB26F-9B9F-4D13-B14C-7B2F1228192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37334" y="1486982"/>
                    <a:ext cx="145141" cy="10510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8" name="Straight Connector 507">
                    <a:extLst>
                      <a:ext uri="{FF2B5EF4-FFF2-40B4-BE49-F238E27FC236}">
                        <a16:creationId xmlns:a16="http://schemas.microsoft.com/office/drawing/2014/main" id="{045B9262-D70A-4A68-B7A7-3F730672C6A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75687" y="1448285"/>
                    <a:ext cx="139623" cy="10072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9" name="Straight Connector 508">
                    <a:extLst>
                      <a:ext uri="{FF2B5EF4-FFF2-40B4-BE49-F238E27FC236}">
                        <a16:creationId xmlns:a16="http://schemas.microsoft.com/office/drawing/2014/main" id="{F671AD09-80C1-4F4D-84A2-3B2E0BD7E9C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615670" y="1405406"/>
                    <a:ext cx="128983" cy="102441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74" name="Group 373">
                  <a:extLst>
                    <a:ext uri="{FF2B5EF4-FFF2-40B4-BE49-F238E27FC236}">
                      <a16:creationId xmlns:a16="http://schemas.microsoft.com/office/drawing/2014/main" id="{9E2918E0-3379-4330-9E82-E56CB0A0B3EC}"/>
                    </a:ext>
                  </a:extLst>
                </p:cNvPr>
                <p:cNvGrpSpPr/>
                <p:nvPr/>
              </p:nvGrpSpPr>
              <p:grpSpPr>
                <a:xfrm rot="4942925">
                  <a:off x="7210373" y="376693"/>
                  <a:ext cx="387842" cy="455448"/>
                  <a:chOff x="3356811" y="1405406"/>
                  <a:chExt cx="387842" cy="455448"/>
                </a:xfrm>
              </p:grpSpPr>
              <p:cxnSp>
                <p:nvCxnSpPr>
                  <p:cNvPr id="492" name="Straight Connector 491">
                    <a:extLst>
                      <a:ext uri="{FF2B5EF4-FFF2-40B4-BE49-F238E27FC236}">
                        <a16:creationId xmlns:a16="http://schemas.microsoft.com/office/drawing/2014/main" id="{487F0F91-0614-4C4B-A518-64D1F690988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56811" y="1766888"/>
                    <a:ext cx="162307" cy="93966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93" name="Straight Connector 492">
                    <a:extLst>
                      <a:ext uri="{FF2B5EF4-FFF2-40B4-BE49-F238E27FC236}">
                        <a16:creationId xmlns:a16="http://schemas.microsoft.com/office/drawing/2014/main" id="{8E4179AC-E1A7-4489-B270-5BF160AD517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84374" y="1719099"/>
                    <a:ext cx="168952" cy="10168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94" name="Straight Connector 493">
                    <a:extLst>
                      <a:ext uri="{FF2B5EF4-FFF2-40B4-BE49-F238E27FC236}">
                        <a16:creationId xmlns:a16="http://schemas.microsoft.com/office/drawing/2014/main" id="{FE3BD77A-489D-450E-99ED-F0B537B1FB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12686" y="1666615"/>
                    <a:ext cx="166881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95" name="Straight Connector 494">
                    <a:extLst>
                      <a:ext uri="{FF2B5EF4-FFF2-40B4-BE49-F238E27FC236}">
                        <a16:creationId xmlns:a16="http://schemas.microsoft.com/office/drawing/2014/main" id="{877274D4-609A-401C-BA27-E77BBE36E6B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43465" y="1624173"/>
                    <a:ext cx="163911" cy="11331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96" name="Straight Connector 495">
                    <a:extLst>
                      <a:ext uri="{FF2B5EF4-FFF2-40B4-BE49-F238E27FC236}">
                        <a16:creationId xmlns:a16="http://schemas.microsoft.com/office/drawing/2014/main" id="{85112357-BAA8-46A9-8EFB-8A09BD83B28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76793" y="1580842"/>
                    <a:ext cx="237332" cy="163668"/>
                  </a:xfrm>
                  <a:prstGeom prst="line">
                    <a:avLst/>
                  </a:prstGeom>
                  <a:ln w="1905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97" name="Straight Connector 496">
                    <a:extLst>
                      <a:ext uri="{FF2B5EF4-FFF2-40B4-BE49-F238E27FC236}">
                        <a16:creationId xmlns:a16="http://schemas.microsoft.com/office/drawing/2014/main" id="{B91DD2BC-F5A4-4D51-BBDB-AE19EC2FB63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09034" y="1533270"/>
                    <a:ext cx="149502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98" name="Straight Connector 497">
                    <a:extLst>
                      <a:ext uri="{FF2B5EF4-FFF2-40B4-BE49-F238E27FC236}">
                        <a16:creationId xmlns:a16="http://schemas.microsoft.com/office/drawing/2014/main" id="{CE1B938A-F508-45CF-AB6E-79CC8DEB2CC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37334" y="1486982"/>
                    <a:ext cx="145141" cy="10510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99" name="Straight Connector 498">
                    <a:extLst>
                      <a:ext uri="{FF2B5EF4-FFF2-40B4-BE49-F238E27FC236}">
                        <a16:creationId xmlns:a16="http://schemas.microsoft.com/office/drawing/2014/main" id="{851A9687-FE16-49AF-8587-900CE5DA4C1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75687" y="1448285"/>
                    <a:ext cx="139623" cy="10072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0" name="Straight Connector 499">
                    <a:extLst>
                      <a:ext uri="{FF2B5EF4-FFF2-40B4-BE49-F238E27FC236}">
                        <a16:creationId xmlns:a16="http://schemas.microsoft.com/office/drawing/2014/main" id="{6DFB3F18-8708-4C1F-8077-9BDBCFD84D8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615670" y="1405406"/>
                    <a:ext cx="128983" cy="102441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75" name="Group 374">
                  <a:extLst>
                    <a:ext uri="{FF2B5EF4-FFF2-40B4-BE49-F238E27FC236}">
                      <a16:creationId xmlns:a16="http://schemas.microsoft.com/office/drawing/2014/main" id="{ED47CBD2-379A-4D94-8490-A93A20E131BB}"/>
                    </a:ext>
                  </a:extLst>
                </p:cNvPr>
                <p:cNvGrpSpPr/>
                <p:nvPr/>
              </p:nvGrpSpPr>
              <p:grpSpPr>
                <a:xfrm rot="5400000">
                  <a:off x="7678463" y="643396"/>
                  <a:ext cx="387842" cy="455448"/>
                  <a:chOff x="3356811" y="1405406"/>
                  <a:chExt cx="387842" cy="455448"/>
                </a:xfrm>
              </p:grpSpPr>
              <p:cxnSp>
                <p:nvCxnSpPr>
                  <p:cNvPr id="483" name="Straight Connector 482">
                    <a:extLst>
                      <a:ext uri="{FF2B5EF4-FFF2-40B4-BE49-F238E27FC236}">
                        <a16:creationId xmlns:a16="http://schemas.microsoft.com/office/drawing/2014/main" id="{5B178E60-EADD-42C9-A62C-50C14A6BD33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56811" y="1766888"/>
                    <a:ext cx="162307" cy="93966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84" name="Straight Connector 483">
                    <a:extLst>
                      <a:ext uri="{FF2B5EF4-FFF2-40B4-BE49-F238E27FC236}">
                        <a16:creationId xmlns:a16="http://schemas.microsoft.com/office/drawing/2014/main" id="{10F6D064-6626-4A4C-BA52-5AA46DD349E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84374" y="1719099"/>
                    <a:ext cx="168952" cy="10168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85" name="Straight Connector 484">
                    <a:extLst>
                      <a:ext uri="{FF2B5EF4-FFF2-40B4-BE49-F238E27FC236}">
                        <a16:creationId xmlns:a16="http://schemas.microsoft.com/office/drawing/2014/main" id="{4C14D031-C5B8-4E81-BD70-916B0391EDC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12686" y="1666615"/>
                    <a:ext cx="166881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86" name="Straight Connector 485">
                    <a:extLst>
                      <a:ext uri="{FF2B5EF4-FFF2-40B4-BE49-F238E27FC236}">
                        <a16:creationId xmlns:a16="http://schemas.microsoft.com/office/drawing/2014/main" id="{CB20FD03-6A93-4BE3-9F43-C1AC2D64482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43465" y="1624173"/>
                    <a:ext cx="163911" cy="11331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87" name="Straight Connector 486">
                    <a:extLst>
                      <a:ext uri="{FF2B5EF4-FFF2-40B4-BE49-F238E27FC236}">
                        <a16:creationId xmlns:a16="http://schemas.microsoft.com/office/drawing/2014/main" id="{9BFC2876-D3A8-4C85-8FB8-1F3D2048EAB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76793" y="1580842"/>
                    <a:ext cx="237332" cy="163668"/>
                  </a:xfrm>
                  <a:prstGeom prst="line">
                    <a:avLst/>
                  </a:prstGeom>
                  <a:ln w="1905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88" name="Straight Connector 487">
                    <a:extLst>
                      <a:ext uri="{FF2B5EF4-FFF2-40B4-BE49-F238E27FC236}">
                        <a16:creationId xmlns:a16="http://schemas.microsoft.com/office/drawing/2014/main" id="{BAF3E322-01EF-4C6F-8E28-D55CEF25F21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09034" y="1533270"/>
                    <a:ext cx="149502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89" name="Straight Connector 488">
                    <a:extLst>
                      <a:ext uri="{FF2B5EF4-FFF2-40B4-BE49-F238E27FC236}">
                        <a16:creationId xmlns:a16="http://schemas.microsoft.com/office/drawing/2014/main" id="{AD98ECC2-00E8-43A4-94FC-B86E721BCBD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37334" y="1486982"/>
                    <a:ext cx="145141" cy="10510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90" name="Straight Connector 489">
                    <a:extLst>
                      <a:ext uri="{FF2B5EF4-FFF2-40B4-BE49-F238E27FC236}">
                        <a16:creationId xmlns:a16="http://schemas.microsoft.com/office/drawing/2014/main" id="{F6775446-F60D-4818-9676-82FECF39714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75687" y="1448285"/>
                    <a:ext cx="139623" cy="10072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91" name="Straight Connector 490">
                    <a:extLst>
                      <a:ext uri="{FF2B5EF4-FFF2-40B4-BE49-F238E27FC236}">
                        <a16:creationId xmlns:a16="http://schemas.microsoft.com/office/drawing/2014/main" id="{1A532B0D-6566-446E-9A3F-C854C2787DC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615670" y="1405406"/>
                    <a:ext cx="128983" cy="102441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76" name="Group 375">
                  <a:extLst>
                    <a:ext uri="{FF2B5EF4-FFF2-40B4-BE49-F238E27FC236}">
                      <a16:creationId xmlns:a16="http://schemas.microsoft.com/office/drawing/2014/main" id="{DAA27E9A-5ECF-4E85-B70F-00B91C70BA33}"/>
                    </a:ext>
                  </a:extLst>
                </p:cNvPr>
                <p:cNvGrpSpPr/>
                <p:nvPr/>
              </p:nvGrpSpPr>
              <p:grpSpPr>
                <a:xfrm rot="6065436">
                  <a:off x="8086680" y="991743"/>
                  <a:ext cx="387842" cy="455448"/>
                  <a:chOff x="3356811" y="1405406"/>
                  <a:chExt cx="387842" cy="455448"/>
                </a:xfrm>
              </p:grpSpPr>
              <p:cxnSp>
                <p:nvCxnSpPr>
                  <p:cNvPr id="474" name="Straight Connector 473">
                    <a:extLst>
                      <a:ext uri="{FF2B5EF4-FFF2-40B4-BE49-F238E27FC236}">
                        <a16:creationId xmlns:a16="http://schemas.microsoft.com/office/drawing/2014/main" id="{D15AF3E3-B450-4D81-AA90-AEACEE65F63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56811" y="1766888"/>
                    <a:ext cx="162307" cy="93966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75" name="Straight Connector 474">
                    <a:extLst>
                      <a:ext uri="{FF2B5EF4-FFF2-40B4-BE49-F238E27FC236}">
                        <a16:creationId xmlns:a16="http://schemas.microsoft.com/office/drawing/2014/main" id="{816EE52E-DAC7-40A9-99E1-5B2CAE186DD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84374" y="1719099"/>
                    <a:ext cx="168952" cy="10168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76" name="Straight Connector 475">
                    <a:extLst>
                      <a:ext uri="{FF2B5EF4-FFF2-40B4-BE49-F238E27FC236}">
                        <a16:creationId xmlns:a16="http://schemas.microsoft.com/office/drawing/2014/main" id="{306018B8-3440-4EEB-B7DF-3B8E2A07A21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12686" y="1666615"/>
                    <a:ext cx="166881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77" name="Straight Connector 476">
                    <a:extLst>
                      <a:ext uri="{FF2B5EF4-FFF2-40B4-BE49-F238E27FC236}">
                        <a16:creationId xmlns:a16="http://schemas.microsoft.com/office/drawing/2014/main" id="{CF9DA436-5F55-41AF-9F0A-1EA8318BC3A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43465" y="1624173"/>
                    <a:ext cx="163911" cy="11331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78" name="Straight Connector 477">
                    <a:extLst>
                      <a:ext uri="{FF2B5EF4-FFF2-40B4-BE49-F238E27FC236}">
                        <a16:creationId xmlns:a16="http://schemas.microsoft.com/office/drawing/2014/main" id="{A0777727-F957-42A2-A3DD-285F4CC5943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76793" y="1580842"/>
                    <a:ext cx="237332" cy="163668"/>
                  </a:xfrm>
                  <a:prstGeom prst="line">
                    <a:avLst/>
                  </a:prstGeom>
                  <a:ln w="1905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79" name="Straight Connector 478">
                    <a:extLst>
                      <a:ext uri="{FF2B5EF4-FFF2-40B4-BE49-F238E27FC236}">
                        <a16:creationId xmlns:a16="http://schemas.microsoft.com/office/drawing/2014/main" id="{79DEA739-B439-4682-A173-6784D0F5F93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09034" y="1533270"/>
                    <a:ext cx="149502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80" name="Straight Connector 479">
                    <a:extLst>
                      <a:ext uri="{FF2B5EF4-FFF2-40B4-BE49-F238E27FC236}">
                        <a16:creationId xmlns:a16="http://schemas.microsoft.com/office/drawing/2014/main" id="{2A9CCCA2-F46D-45C5-8D43-FA77B344413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37334" y="1486982"/>
                    <a:ext cx="145141" cy="10510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81" name="Straight Connector 480">
                    <a:extLst>
                      <a:ext uri="{FF2B5EF4-FFF2-40B4-BE49-F238E27FC236}">
                        <a16:creationId xmlns:a16="http://schemas.microsoft.com/office/drawing/2014/main" id="{0FEE2965-45ED-4083-A96F-026670358AC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75687" y="1448285"/>
                    <a:ext cx="139623" cy="10072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82" name="Straight Connector 481">
                    <a:extLst>
                      <a:ext uri="{FF2B5EF4-FFF2-40B4-BE49-F238E27FC236}">
                        <a16:creationId xmlns:a16="http://schemas.microsoft.com/office/drawing/2014/main" id="{325B5F2C-0A57-4B47-BB95-75292B0AFEA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615670" y="1405406"/>
                    <a:ext cx="128983" cy="102441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77" name="Group 376">
                  <a:extLst>
                    <a:ext uri="{FF2B5EF4-FFF2-40B4-BE49-F238E27FC236}">
                      <a16:creationId xmlns:a16="http://schemas.microsoft.com/office/drawing/2014/main" id="{36249AC8-FAB2-411A-948F-3EF004E9E73F}"/>
                    </a:ext>
                  </a:extLst>
                </p:cNvPr>
                <p:cNvGrpSpPr/>
                <p:nvPr/>
              </p:nvGrpSpPr>
              <p:grpSpPr>
                <a:xfrm rot="6624683">
                  <a:off x="8435022" y="1389073"/>
                  <a:ext cx="387842" cy="455448"/>
                  <a:chOff x="3356811" y="1405406"/>
                  <a:chExt cx="387842" cy="455448"/>
                </a:xfrm>
              </p:grpSpPr>
              <p:cxnSp>
                <p:nvCxnSpPr>
                  <p:cNvPr id="465" name="Straight Connector 464">
                    <a:extLst>
                      <a:ext uri="{FF2B5EF4-FFF2-40B4-BE49-F238E27FC236}">
                        <a16:creationId xmlns:a16="http://schemas.microsoft.com/office/drawing/2014/main" id="{1F3D3B11-8D7D-4F7C-94F9-07C470F27CD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56811" y="1766888"/>
                    <a:ext cx="162307" cy="93966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6" name="Straight Connector 465">
                    <a:extLst>
                      <a:ext uri="{FF2B5EF4-FFF2-40B4-BE49-F238E27FC236}">
                        <a16:creationId xmlns:a16="http://schemas.microsoft.com/office/drawing/2014/main" id="{3CB28927-1EFE-4A1B-AFC1-49A298294A0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84374" y="1719099"/>
                    <a:ext cx="168952" cy="10168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7" name="Straight Connector 466">
                    <a:extLst>
                      <a:ext uri="{FF2B5EF4-FFF2-40B4-BE49-F238E27FC236}">
                        <a16:creationId xmlns:a16="http://schemas.microsoft.com/office/drawing/2014/main" id="{26AEF54C-EC49-47BC-8562-12D27147FA3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12686" y="1666615"/>
                    <a:ext cx="166881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8" name="Straight Connector 467">
                    <a:extLst>
                      <a:ext uri="{FF2B5EF4-FFF2-40B4-BE49-F238E27FC236}">
                        <a16:creationId xmlns:a16="http://schemas.microsoft.com/office/drawing/2014/main" id="{02454FA7-FA72-483C-B4BE-152EC2CAA9F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43465" y="1624173"/>
                    <a:ext cx="163911" cy="11331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9" name="Straight Connector 468">
                    <a:extLst>
                      <a:ext uri="{FF2B5EF4-FFF2-40B4-BE49-F238E27FC236}">
                        <a16:creationId xmlns:a16="http://schemas.microsoft.com/office/drawing/2014/main" id="{44F836A5-CDDE-4ABC-85A1-98888FAEE6B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76793" y="1580842"/>
                    <a:ext cx="237332" cy="163668"/>
                  </a:xfrm>
                  <a:prstGeom prst="line">
                    <a:avLst/>
                  </a:prstGeom>
                  <a:ln w="1905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70" name="Straight Connector 469">
                    <a:extLst>
                      <a:ext uri="{FF2B5EF4-FFF2-40B4-BE49-F238E27FC236}">
                        <a16:creationId xmlns:a16="http://schemas.microsoft.com/office/drawing/2014/main" id="{F5026873-4814-4623-8BA0-76D42E0A9D2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09034" y="1533270"/>
                    <a:ext cx="149502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71" name="Straight Connector 470">
                    <a:extLst>
                      <a:ext uri="{FF2B5EF4-FFF2-40B4-BE49-F238E27FC236}">
                        <a16:creationId xmlns:a16="http://schemas.microsoft.com/office/drawing/2014/main" id="{F77400D9-957E-4437-B5DA-9968C2788DD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37334" y="1486982"/>
                    <a:ext cx="145141" cy="10510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72" name="Straight Connector 471">
                    <a:extLst>
                      <a:ext uri="{FF2B5EF4-FFF2-40B4-BE49-F238E27FC236}">
                        <a16:creationId xmlns:a16="http://schemas.microsoft.com/office/drawing/2014/main" id="{BA19842A-5378-46F0-BEEE-7C117240865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75687" y="1448285"/>
                    <a:ext cx="139623" cy="10072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73" name="Straight Connector 472">
                    <a:extLst>
                      <a:ext uri="{FF2B5EF4-FFF2-40B4-BE49-F238E27FC236}">
                        <a16:creationId xmlns:a16="http://schemas.microsoft.com/office/drawing/2014/main" id="{35961F8F-6894-4F6E-AD84-09667FD7437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615670" y="1405406"/>
                    <a:ext cx="128983" cy="102441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4688F2D5-FBC1-4576-8C0E-AD8AAFFDC07E}"/>
                    </a:ext>
                  </a:extLst>
                </p:cNvPr>
                <p:cNvGrpSpPr/>
                <p:nvPr/>
              </p:nvGrpSpPr>
              <p:grpSpPr>
                <a:xfrm rot="7280135">
                  <a:off x="8707167" y="1857159"/>
                  <a:ext cx="387842" cy="455448"/>
                  <a:chOff x="3356811" y="1405406"/>
                  <a:chExt cx="387842" cy="455448"/>
                </a:xfrm>
              </p:grpSpPr>
              <p:cxnSp>
                <p:nvCxnSpPr>
                  <p:cNvPr id="456" name="Straight Connector 455">
                    <a:extLst>
                      <a:ext uri="{FF2B5EF4-FFF2-40B4-BE49-F238E27FC236}">
                        <a16:creationId xmlns:a16="http://schemas.microsoft.com/office/drawing/2014/main" id="{B723FC73-454E-4BD0-AED5-AD876DCE2CE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56811" y="1766888"/>
                    <a:ext cx="162307" cy="93966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7" name="Straight Connector 456">
                    <a:extLst>
                      <a:ext uri="{FF2B5EF4-FFF2-40B4-BE49-F238E27FC236}">
                        <a16:creationId xmlns:a16="http://schemas.microsoft.com/office/drawing/2014/main" id="{F6D9446F-9082-4174-8A16-856B503C65D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84374" y="1719099"/>
                    <a:ext cx="168952" cy="10168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8" name="Straight Connector 457">
                    <a:extLst>
                      <a:ext uri="{FF2B5EF4-FFF2-40B4-BE49-F238E27FC236}">
                        <a16:creationId xmlns:a16="http://schemas.microsoft.com/office/drawing/2014/main" id="{FB0E9BEB-CCA6-4FA9-BAC8-5173FFCD21E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12686" y="1666615"/>
                    <a:ext cx="166881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9" name="Straight Connector 458">
                    <a:extLst>
                      <a:ext uri="{FF2B5EF4-FFF2-40B4-BE49-F238E27FC236}">
                        <a16:creationId xmlns:a16="http://schemas.microsoft.com/office/drawing/2014/main" id="{C9CD491C-B48E-42E3-A6A1-8C7F0981E2D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43465" y="1624173"/>
                    <a:ext cx="163911" cy="11331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0" name="Straight Connector 459">
                    <a:extLst>
                      <a:ext uri="{FF2B5EF4-FFF2-40B4-BE49-F238E27FC236}">
                        <a16:creationId xmlns:a16="http://schemas.microsoft.com/office/drawing/2014/main" id="{DBD1F1D4-7DAD-4F06-8CCD-CFB113E6BD8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76793" y="1580842"/>
                    <a:ext cx="237332" cy="163668"/>
                  </a:xfrm>
                  <a:prstGeom prst="line">
                    <a:avLst/>
                  </a:prstGeom>
                  <a:ln w="1905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1" name="Straight Connector 460">
                    <a:extLst>
                      <a:ext uri="{FF2B5EF4-FFF2-40B4-BE49-F238E27FC236}">
                        <a16:creationId xmlns:a16="http://schemas.microsoft.com/office/drawing/2014/main" id="{E37CDDAE-3107-4052-84A5-0A4F8CE890B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09034" y="1533270"/>
                    <a:ext cx="149502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2" name="Straight Connector 461">
                    <a:extLst>
                      <a:ext uri="{FF2B5EF4-FFF2-40B4-BE49-F238E27FC236}">
                        <a16:creationId xmlns:a16="http://schemas.microsoft.com/office/drawing/2014/main" id="{2900CA16-4993-4F6E-B481-E17BF4489FD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37334" y="1486982"/>
                    <a:ext cx="145141" cy="10510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3" name="Straight Connector 462">
                    <a:extLst>
                      <a:ext uri="{FF2B5EF4-FFF2-40B4-BE49-F238E27FC236}">
                        <a16:creationId xmlns:a16="http://schemas.microsoft.com/office/drawing/2014/main" id="{C62CAECF-F799-4CB8-9753-CEFEDA14DD2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75687" y="1448285"/>
                    <a:ext cx="139623" cy="10072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4" name="Straight Connector 463">
                    <a:extLst>
                      <a:ext uri="{FF2B5EF4-FFF2-40B4-BE49-F238E27FC236}">
                        <a16:creationId xmlns:a16="http://schemas.microsoft.com/office/drawing/2014/main" id="{2D60379B-B458-48B2-8249-7D63CBCED8A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615670" y="1405406"/>
                    <a:ext cx="128983" cy="102441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79" name="Group 378">
                  <a:extLst>
                    <a:ext uri="{FF2B5EF4-FFF2-40B4-BE49-F238E27FC236}">
                      <a16:creationId xmlns:a16="http://schemas.microsoft.com/office/drawing/2014/main" id="{5E661D59-D34E-4F7D-A6F6-4F7EF15E19E9}"/>
                    </a:ext>
                  </a:extLst>
                </p:cNvPr>
                <p:cNvGrpSpPr/>
                <p:nvPr/>
              </p:nvGrpSpPr>
              <p:grpSpPr>
                <a:xfrm rot="7881135">
                  <a:off x="8903111" y="2363343"/>
                  <a:ext cx="387842" cy="455448"/>
                  <a:chOff x="3356811" y="1405406"/>
                  <a:chExt cx="387842" cy="455448"/>
                </a:xfrm>
              </p:grpSpPr>
              <p:cxnSp>
                <p:nvCxnSpPr>
                  <p:cNvPr id="447" name="Straight Connector 446">
                    <a:extLst>
                      <a:ext uri="{FF2B5EF4-FFF2-40B4-BE49-F238E27FC236}">
                        <a16:creationId xmlns:a16="http://schemas.microsoft.com/office/drawing/2014/main" id="{393CBDD2-10E4-4110-9058-6D84A62EB1F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56811" y="1766888"/>
                    <a:ext cx="162307" cy="93966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48" name="Straight Connector 447">
                    <a:extLst>
                      <a:ext uri="{FF2B5EF4-FFF2-40B4-BE49-F238E27FC236}">
                        <a16:creationId xmlns:a16="http://schemas.microsoft.com/office/drawing/2014/main" id="{E32F0C2D-04A7-49E9-BC16-CD0AEE26E6B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84374" y="1719099"/>
                    <a:ext cx="168952" cy="10168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49" name="Straight Connector 448">
                    <a:extLst>
                      <a:ext uri="{FF2B5EF4-FFF2-40B4-BE49-F238E27FC236}">
                        <a16:creationId xmlns:a16="http://schemas.microsoft.com/office/drawing/2014/main" id="{B4034F5A-6A56-44A5-A16B-B63D2452E3A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12686" y="1666615"/>
                    <a:ext cx="166881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0" name="Straight Connector 449">
                    <a:extLst>
                      <a:ext uri="{FF2B5EF4-FFF2-40B4-BE49-F238E27FC236}">
                        <a16:creationId xmlns:a16="http://schemas.microsoft.com/office/drawing/2014/main" id="{26D66763-2188-4CC7-A1C1-B2FB2FDCE3E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43465" y="1624173"/>
                    <a:ext cx="163911" cy="11331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1" name="Straight Connector 450">
                    <a:extLst>
                      <a:ext uri="{FF2B5EF4-FFF2-40B4-BE49-F238E27FC236}">
                        <a16:creationId xmlns:a16="http://schemas.microsoft.com/office/drawing/2014/main" id="{307A185B-17C5-415B-9837-9D4BC217695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76793" y="1580842"/>
                    <a:ext cx="237332" cy="163668"/>
                  </a:xfrm>
                  <a:prstGeom prst="line">
                    <a:avLst/>
                  </a:prstGeom>
                  <a:ln w="1905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2" name="Straight Connector 451">
                    <a:extLst>
                      <a:ext uri="{FF2B5EF4-FFF2-40B4-BE49-F238E27FC236}">
                        <a16:creationId xmlns:a16="http://schemas.microsoft.com/office/drawing/2014/main" id="{DC6ADA52-284B-43B2-922F-93E8E247D57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09034" y="1533270"/>
                    <a:ext cx="149502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3" name="Straight Connector 452">
                    <a:extLst>
                      <a:ext uri="{FF2B5EF4-FFF2-40B4-BE49-F238E27FC236}">
                        <a16:creationId xmlns:a16="http://schemas.microsoft.com/office/drawing/2014/main" id="{26AA5771-967A-4663-B2E6-032FECF5B29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37334" y="1486982"/>
                    <a:ext cx="145141" cy="10510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4" name="Straight Connector 453">
                    <a:extLst>
                      <a:ext uri="{FF2B5EF4-FFF2-40B4-BE49-F238E27FC236}">
                        <a16:creationId xmlns:a16="http://schemas.microsoft.com/office/drawing/2014/main" id="{E845149E-2B29-4E7B-8A6D-726821DF364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75687" y="1448285"/>
                    <a:ext cx="139623" cy="10072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5" name="Straight Connector 454">
                    <a:extLst>
                      <a:ext uri="{FF2B5EF4-FFF2-40B4-BE49-F238E27FC236}">
                        <a16:creationId xmlns:a16="http://schemas.microsoft.com/office/drawing/2014/main" id="{CAFC2C40-8708-41BC-BA48-4FA4BB3288B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615670" y="1405406"/>
                    <a:ext cx="128983" cy="102441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80" name="Group 379">
                  <a:extLst>
                    <a:ext uri="{FF2B5EF4-FFF2-40B4-BE49-F238E27FC236}">
                      <a16:creationId xmlns:a16="http://schemas.microsoft.com/office/drawing/2014/main" id="{8C33B9D5-AF13-4D9B-927C-3A8B121B712A}"/>
                    </a:ext>
                  </a:extLst>
                </p:cNvPr>
                <p:cNvGrpSpPr/>
                <p:nvPr/>
              </p:nvGrpSpPr>
              <p:grpSpPr>
                <a:xfrm rot="8278610">
                  <a:off x="9001081" y="2913074"/>
                  <a:ext cx="387842" cy="455448"/>
                  <a:chOff x="3356811" y="1405406"/>
                  <a:chExt cx="387842" cy="455448"/>
                </a:xfrm>
              </p:grpSpPr>
              <p:cxnSp>
                <p:nvCxnSpPr>
                  <p:cNvPr id="438" name="Straight Connector 437">
                    <a:extLst>
                      <a:ext uri="{FF2B5EF4-FFF2-40B4-BE49-F238E27FC236}">
                        <a16:creationId xmlns:a16="http://schemas.microsoft.com/office/drawing/2014/main" id="{B6DD66FE-3F7D-4997-ADA1-E64F1036C63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56811" y="1766888"/>
                    <a:ext cx="162307" cy="93966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39" name="Straight Connector 438">
                    <a:extLst>
                      <a:ext uri="{FF2B5EF4-FFF2-40B4-BE49-F238E27FC236}">
                        <a16:creationId xmlns:a16="http://schemas.microsoft.com/office/drawing/2014/main" id="{56107B95-B5B9-433F-BB60-C1361D61919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84374" y="1719099"/>
                    <a:ext cx="168952" cy="10168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40" name="Straight Connector 439">
                    <a:extLst>
                      <a:ext uri="{FF2B5EF4-FFF2-40B4-BE49-F238E27FC236}">
                        <a16:creationId xmlns:a16="http://schemas.microsoft.com/office/drawing/2014/main" id="{001EF400-1B91-44C1-8B63-4443D3B25B1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12686" y="1666615"/>
                    <a:ext cx="166881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41" name="Straight Connector 440">
                    <a:extLst>
                      <a:ext uri="{FF2B5EF4-FFF2-40B4-BE49-F238E27FC236}">
                        <a16:creationId xmlns:a16="http://schemas.microsoft.com/office/drawing/2014/main" id="{4345E179-4BEF-4A3B-A6EA-FE2B8DBF247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43465" y="1624173"/>
                    <a:ext cx="163911" cy="11331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42" name="Straight Connector 441">
                    <a:extLst>
                      <a:ext uri="{FF2B5EF4-FFF2-40B4-BE49-F238E27FC236}">
                        <a16:creationId xmlns:a16="http://schemas.microsoft.com/office/drawing/2014/main" id="{29EBC6F5-081C-4B86-8EE2-32928CBAD29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76793" y="1580842"/>
                    <a:ext cx="237332" cy="163668"/>
                  </a:xfrm>
                  <a:prstGeom prst="line">
                    <a:avLst/>
                  </a:prstGeom>
                  <a:ln w="1905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43" name="Straight Connector 442">
                    <a:extLst>
                      <a:ext uri="{FF2B5EF4-FFF2-40B4-BE49-F238E27FC236}">
                        <a16:creationId xmlns:a16="http://schemas.microsoft.com/office/drawing/2014/main" id="{1BBC8678-FF92-419F-925C-69ADBEF62BD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09034" y="1533270"/>
                    <a:ext cx="149502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44" name="Straight Connector 443">
                    <a:extLst>
                      <a:ext uri="{FF2B5EF4-FFF2-40B4-BE49-F238E27FC236}">
                        <a16:creationId xmlns:a16="http://schemas.microsoft.com/office/drawing/2014/main" id="{307F3F44-6F14-4B44-A52A-480EBAC117E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37334" y="1486982"/>
                    <a:ext cx="145141" cy="10510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45" name="Straight Connector 444">
                    <a:extLst>
                      <a:ext uri="{FF2B5EF4-FFF2-40B4-BE49-F238E27FC236}">
                        <a16:creationId xmlns:a16="http://schemas.microsoft.com/office/drawing/2014/main" id="{954703E8-71A5-4179-8ACB-02AF8A9B991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75687" y="1448285"/>
                    <a:ext cx="139623" cy="10072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46" name="Straight Connector 445">
                    <a:extLst>
                      <a:ext uri="{FF2B5EF4-FFF2-40B4-BE49-F238E27FC236}">
                        <a16:creationId xmlns:a16="http://schemas.microsoft.com/office/drawing/2014/main" id="{ADAD3311-6293-4FC3-8B94-743109EED70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615670" y="1405406"/>
                    <a:ext cx="128983" cy="102441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381" name="Straight Connector 380">
                  <a:extLst>
                    <a:ext uri="{FF2B5EF4-FFF2-40B4-BE49-F238E27FC236}">
                      <a16:creationId xmlns:a16="http://schemas.microsoft.com/office/drawing/2014/main" id="{1E69137C-3533-45F2-BE16-27E02593221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88704" y="795385"/>
                  <a:ext cx="7297" cy="2633615"/>
                </a:xfrm>
                <a:prstGeom prst="line">
                  <a:avLst/>
                </a:prstGeom>
                <a:ln w="19050">
                  <a:solidFill>
                    <a:srgbClr val="0000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2" name="Straight Connector 381">
                  <a:extLst>
                    <a:ext uri="{FF2B5EF4-FFF2-40B4-BE49-F238E27FC236}">
                      <a16:creationId xmlns:a16="http://schemas.microsoft.com/office/drawing/2014/main" id="{060EE693-1D17-43E9-B115-2A57408FAA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3584152" y="3409272"/>
                  <a:ext cx="5032300" cy="19224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3" name="Straight Connector 382">
                  <a:extLst>
                    <a:ext uri="{FF2B5EF4-FFF2-40B4-BE49-F238E27FC236}">
                      <a16:creationId xmlns:a16="http://schemas.microsoft.com/office/drawing/2014/main" id="{9A426890-AA1C-4024-99D4-A7CA0E49021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956028" y="2860872"/>
                  <a:ext cx="349888" cy="59561"/>
                </a:xfrm>
                <a:prstGeom prst="line">
                  <a:avLst/>
                </a:prstGeom>
                <a:ln w="28575">
                  <a:solidFill>
                    <a:srgbClr val="00B0F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4" name="Straight Connector 383">
                  <a:extLst>
                    <a:ext uri="{FF2B5EF4-FFF2-40B4-BE49-F238E27FC236}">
                      <a16:creationId xmlns:a16="http://schemas.microsoft.com/office/drawing/2014/main" id="{4A2B6CFD-EBCB-4B4A-BCE6-C70E8FAA1E2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091481" y="2310989"/>
                  <a:ext cx="354483" cy="114770"/>
                </a:xfrm>
                <a:prstGeom prst="line">
                  <a:avLst/>
                </a:prstGeom>
                <a:ln w="28575">
                  <a:solidFill>
                    <a:srgbClr val="00B0F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D0A9AC26-10E2-4B69-A0FC-9A8BE55A46F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330839" y="1820313"/>
                  <a:ext cx="310880" cy="160983"/>
                </a:xfrm>
                <a:prstGeom prst="line">
                  <a:avLst/>
                </a:prstGeom>
                <a:ln w="28575">
                  <a:solidFill>
                    <a:srgbClr val="00B0F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E5132157-B07E-4167-98A6-6A922FD1C6A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35555" y="1347176"/>
                  <a:ext cx="265345" cy="228524"/>
                </a:xfrm>
                <a:prstGeom prst="line">
                  <a:avLst/>
                </a:prstGeom>
                <a:ln w="28575">
                  <a:solidFill>
                    <a:srgbClr val="00B0F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1AD34A4-651E-4A73-8745-20940B1E334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038439" y="968112"/>
                  <a:ext cx="245060" cy="282285"/>
                </a:xfrm>
                <a:prstGeom prst="line">
                  <a:avLst/>
                </a:prstGeom>
                <a:ln w="28575">
                  <a:solidFill>
                    <a:srgbClr val="00B0F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26E4BC61-24DC-460D-B699-E3A08C51DC2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495356" y="646244"/>
                  <a:ext cx="203682" cy="346832"/>
                </a:xfrm>
                <a:prstGeom prst="line">
                  <a:avLst/>
                </a:prstGeom>
                <a:ln w="28575">
                  <a:solidFill>
                    <a:srgbClr val="00B0F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CA016DD0-2CE4-42C6-B694-1C0BB3ADAD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005004" y="427761"/>
                  <a:ext cx="130766" cy="334942"/>
                </a:xfrm>
                <a:prstGeom prst="line">
                  <a:avLst/>
                </a:prstGeom>
                <a:ln w="28575">
                  <a:solidFill>
                    <a:srgbClr val="00B0F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CC2244A5-BC6F-4A5B-A395-7694E06C35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539145" y="257580"/>
                  <a:ext cx="67382" cy="354128"/>
                </a:xfrm>
                <a:prstGeom prst="line">
                  <a:avLst/>
                </a:prstGeom>
                <a:ln w="28575">
                  <a:solidFill>
                    <a:srgbClr val="00B0F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DBBB59E-0BA4-4C78-82FE-2C2257766B4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6597284" y="281294"/>
                  <a:ext cx="55708" cy="341008"/>
                </a:xfrm>
                <a:prstGeom prst="line">
                  <a:avLst/>
                </a:prstGeom>
                <a:ln w="28575">
                  <a:solidFill>
                    <a:srgbClr val="00B0F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63D7F90B-3F9D-4C64-8D63-D61CCE18FF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073107" y="410174"/>
                  <a:ext cx="118905" cy="346218"/>
                </a:xfrm>
                <a:prstGeom prst="line">
                  <a:avLst/>
                </a:prstGeom>
                <a:ln w="28575">
                  <a:solidFill>
                    <a:srgbClr val="00B0F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6013CA62-B160-4118-9F96-3CADF15B00A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511717" y="639049"/>
                  <a:ext cx="183637" cy="306731"/>
                </a:xfrm>
                <a:prstGeom prst="line">
                  <a:avLst/>
                </a:prstGeom>
                <a:ln w="28575">
                  <a:solidFill>
                    <a:srgbClr val="00B0F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AEB965E1-F5BD-4464-B913-6063BDE4B93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918828" y="955961"/>
                  <a:ext cx="226698" cy="278241"/>
                </a:xfrm>
                <a:prstGeom prst="line">
                  <a:avLst/>
                </a:prstGeom>
                <a:ln w="28575">
                  <a:solidFill>
                    <a:srgbClr val="00B0F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2154F7ED-E75E-4A33-9A1B-D6424EFB64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8280995" y="1343330"/>
                  <a:ext cx="263130" cy="224896"/>
                </a:xfrm>
                <a:prstGeom prst="line">
                  <a:avLst/>
                </a:prstGeom>
                <a:ln w="28575">
                  <a:solidFill>
                    <a:srgbClr val="00B0F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30DE05FD-6546-48CE-AD5E-C0E6DB7AA6B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8576935" y="1795566"/>
                  <a:ext cx="283455" cy="165760"/>
                </a:xfrm>
                <a:prstGeom prst="line">
                  <a:avLst/>
                </a:prstGeom>
                <a:ln w="28575">
                  <a:solidFill>
                    <a:srgbClr val="00B0F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BF5A0F3E-5AC1-4107-A573-4C626D6BA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8735140" y="2299956"/>
                  <a:ext cx="365512" cy="145072"/>
                </a:xfrm>
                <a:prstGeom prst="line">
                  <a:avLst/>
                </a:prstGeom>
                <a:ln w="28575">
                  <a:solidFill>
                    <a:srgbClr val="00B0F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9C01745B-8EEE-4E2F-AD5D-7D8DE06D27C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8908695" y="2850977"/>
                  <a:ext cx="344414" cy="56743"/>
                </a:xfrm>
                <a:prstGeom prst="line">
                  <a:avLst/>
                </a:prstGeom>
                <a:ln w="28575">
                  <a:solidFill>
                    <a:srgbClr val="00B0F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99" name="TextBox 398">
                  <a:extLst>
                    <a:ext uri="{FF2B5EF4-FFF2-40B4-BE49-F238E27FC236}">
                      <a16:creationId xmlns:a16="http://schemas.microsoft.com/office/drawing/2014/main" id="{AE48A527-CABD-412F-A25B-21D3BC5D9E20}"/>
                    </a:ext>
                  </a:extLst>
                </p:cNvPr>
                <p:cNvSpPr txBox="1"/>
                <p:nvPr/>
              </p:nvSpPr>
              <p:spPr>
                <a:xfrm>
                  <a:off x="5855357" y="478838"/>
                  <a:ext cx="589961" cy="46166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400" dirty="0">
                      <a:solidFill>
                        <a:srgbClr val="FF3399"/>
                      </a:solidFill>
                    </a:rPr>
                    <a:t>90</a:t>
                  </a:r>
                </a:p>
              </p:txBody>
            </p: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B9DB33EE-EF23-4A20-B524-5C66368E1AE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6093974" y="212800"/>
                  <a:ext cx="10003" cy="413742"/>
                </a:xfrm>
                <a:prstGeom prst="line">
                  <a:avLst/>
                </a:prstGeom>
                <a:ln w="19050">
                  <a:solidFill>
                    <a:srgbClr val="0000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01" name="TextBox 400">
                  <a:extLst>
                    <a:ext uri="{FF2B5EF4-FFF2-40B4-BE49-F238E27FC236}">
                      <a16:creationId xmlns:a16="http://schemas.microsoft.com/office/drawing/2014/main" id="{38D20FFE-19CE-4CDA-B3B0-1F19EAFDDDCE}"/>
                    </a:ext>
                  </a:extLst>
                </p:cNvPr>
                <p:cNvSpPr txBox="1"/>
                <p:nvPr/>
              </p:nvSpPr>
              <p:spPr>
                <a:xfrm rot="21014359">
                  <a:off x="5355954" y="533298"/>
                  <a:ext cx="589961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00FF"/>
                      </a:solidFill>
                    </a:rPr>
                    <a:t>100</a:t>
                  </a:r>
                </a:p>
              </p:txBody>
            </p:sp>
            <p:sp>
              <p:nvSpPr>
                <p:cNvPr id="402" name="TextBox 401">
                  <a:extLst>
                    <a:ext uri="{FF2B5EF4-FFF2-40B4-BE49-F238E27FC236}">
                      <a16:creationId xmlns:a16="http://schemas.microsoft.com/office/drawing/2014/main" id="{4B60A1E7-58FC-4037-9DF2-EE03EF7C860F}"/>
                    </a:ext>
                  </a:extLst>
                </p:cNvPr>
                <p:cNvSpPr txBox="1"/>
                <p:nvPr/>
              </p:nvSpPr>
              <p:spPr>
                <a:xfrm rot="20429620">
                  <a:off x="4910042" y="650145"/>
                  <a:ext cx="589961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00FF"/>
                      </a:solidFill>
                    </a:rPr>
                    <a:t>110</a:t>
                  </a:r>
                </a:p>
              </p:txBody>
            </p:sp>
            <p:sp>
              <p:nvSpPr>
                <p:cNvPr id="403" name="TextBox 402">
                  <a:extLst>
                    <a:ext uri="{FF2B5EF4-FFF2-40B4-BE49-F238E27FC236}">
                      <a16:creationId xmlns:a16="http://schemas.microsoft.com/office/drawing/2014/main" id="{1C86FBE9-87C0-4996-99E2-D831DAC3BEB7}"/>
                    </a:ext>
                  </a:extLst>
                </p:cNvPr>
                <p:cNvSpPr txBox="1"/>
                <p:nvPr/>
              </p:nvSpPr>
              <p:spPr>
                <a:xfrm rot="19824150">
                  <a:off x="4474978" y="867596"/>
                  <a:ext cx="589961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00FF"/>
                      </a:solidFill>
                    </a:rPr>
                    <a:t>120</a:t>
                  </a:r>
                </a:p>
              </p:txBody>
            </p:sp>
            <p:sp>
              <p:nvSpPr>
                <p:cNvPr id="404" name="TextBox 403">
                  <a:extLst>
                    <a:ext uri="{FF2B5EF4-FFF2-40B4-BE49-F238E27FC236}">
                      <a16:creationId xmlns:a16="http://schemas.microsoft.com/office/drawing/2014/main" id="{DB2E80E7-4040-4E02-9A78-E05F40F92BB3}"/>
                    </a:ext>
                  </a:extLst>
                </p:cNvPr>
                <p:cNvSpPr txBox="1"/>
                <p:nvPr/>
              </p:nvSpPr>
              <p:spPr>
                <a:xfrm rot="19259436">
                  <a:off x="4088786" y="1117295"/>
                  <a:ext cx="589961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00FF"/>
                      </a:solidFill>
                    </a:rPr>
                    <a:t>130</a:t>
                  </a:r>
                </a:p>
              </p:txBody>
            </p:sp>
            <p:sp>
              <p:nvSpPr>
                <p:cNvPr id="405" name="TextBox 404">
                  <a:extLst>
                    <a:ext uri="{FF2B5EF4-FFF2-40B4-BE49-F238E27FC236}">
                      <a16:creationId xmlns:a16="http://schemas.microsoft.com/office/drawing/2014/main" id="{CFD944B3-CD8A-4C03-A66F-0E6E7BA84196}"/>
                    </a:ext>
                  </a:extLst>
                </p:cNvPr>
                <p:cNvSpPr txBox="1"/>
                <p:nvPr/>
              </p:nvSpPr>
              <p:spPr>
                <a:xfrm rot="18631698">
                  <a:off x="3696548" y="1429029"/>
                  <a:ext cx="589961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00FF"/>
                      </a:solidFill>
                    </a:rPr>
                    <a:t>140</a:t>
                  </a:r>
                </a:p>
              </p:txBody>
            </p:sp>
            <p:sp>
              <p:nvSpPr>
                <p:cNvPr id="406" name="TextBox 405">
                  <a:extLst>
                    <a:ext uri="{FF2B5EF4-FFF2-40B4-BE49-F238E27FC236}">
                      <a16:creationId xmlns:a16="http://schemas.microsoft.com/office/drawing/2014/main" id="{9BFA5B8D-B9D8-4C1C-BA2E-93B05C2AD8F1}"/>
                    </a:ext>
                  </a:extLst>
                </p:cNvPr>
                <p:cNvSpPr txBox="1"/>
                <p:nvPr/>
              </p:nvSpPr>
              <p:spPr>
                <a:xfrm rot="16200000">
                  <a:off x="3016590" y="3192234"/>
                  <a:ext cx="589961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00FF"/>
                      </a:solidFill>
                    </a:rPr>
                    <a:t>180</a:t>
                  </a:r>
                </a:p>
              </p:txBody>
            </p:sp>
            <p:sp>
              <p:nvSpPr>
                <p:cNvPr id="407" name="TextBox 406">
                  <a:extLst>
                    <a:ext uri="{FF2B5EF4-FFF2-40B4-BE49-F238E27FC236}">
                      <a16:creationId xmlns:a16="http://schemas.microsoft.com/office/drawing/2014/main" id="{8CAABAD3-75D5-405E-A6D6-BB690FBD645C}"/>
                    </a:ext>
                  </a:extLst>
                </p:cNvPr>
                <p:cNvSpPr txBox="1"/>
                <p:nvPr/>
              </p:nvSpPr>
              <p:spPr>
                <a:xfrm rot="16951322">
                  <a:off x="3098479" y="2730286"/>
                  <a:ext cx="589961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00FF"/>
                      </a:solidFill>
                    </a:rPr>
                    <a:t>170</a:t>
                  </a:r>
                </a:p>
              </p:txBody>
            </p:sp>
            <p:sp>
              <p:nvSpPr>
                <p:cNvPr id="408" name="TextBox 407">
                  <a:extLst>
                    <a:ext uri="{FF2B5EF4-FFF2-40B4-BE49-F238E27FC236}">
                      <a16:creationId xmlns:a16="http://schemas.microsoft.com/office/drawing/2014/main" id="{B2B4280A-9AB6-4D4F-82AB-80D9819E797B}"/>
                    </a:ext>
                  </a:extLst>
                </p:cNvPr>
                <p:cNvSpPr txBox="1"/>
                <p:nvPr/>
              </p:nvSpPr>
              <p:spPr>
                <a:xfrm rot="17354837">
                  <a:off x="3239341" y="2249755"/>
                  <a:ext cx="589961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00FF"/>
                      </a:solidFill>
                    </a:rPr>
                    <a:t>160</a:t>
                  </a:r>
                </a:p>
              </p:txBody>
            </p:sp>
            <p:sp>
              <p:nvSpPr>
                <p:cNvPr id="409" name="TextBox 408">
                  <a:extLst>
                    <a:ext uri="{FF2B5EF4-FFF2-40B4-BE49-F238E27FC236}">
                      <a16:creationId xmlns:a16="http://schemas.microsoft.com/office/drawing/2014/main" id="{DC7601F2-888F-4231-8319-45FCAA9D4535}"/>
                    </a:ext>
                  </a:extLst>
                </p:cNvPr>
                <p:cNvSpPr txBox="1"/>
                <p:nvPr/>
              </p:nvSpPr>
              <p:spPr>
                <a:xfrm rot="17984313">
                  <a:off x="3437839" y="1810455"/>
                  <a:ext cx="589961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00FF"/>
                      </a:solidFill>
                    </a:rPr>
                    <a:t>150</a:t>
                  </a:r>
                </a:p>
              </p:txBody>
            </p: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2323549E-11C4-4818-A012-614C09A437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2889735" y="3425006"/>
                  <a:ext cx="315630" cy="3017"/>
                </a:xfrm>
                <a:prstGeom prst="line">
                  <a:avLst/>
                </a:prstGeom>
                <a:ln w="28575">
                  <a:solidFill>
                    <a:srgbClr val="00B0F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11" name="TextBox 410">
                  <a:extLst>
                    <a:ext uri="{FF2B5EF4-FFF2-40B4-BE49-F238E27FC236}">
                      <a16:creationId xmlns:a16="http://schemas.microsoft.com/office/drawing/2014/main" id="{7E357B2E-DB18-4B20-9103-5DDF60B56B52}"/>
                    </a:ext>
                  </a:extLst>
                </p:cNvPr>
                <p:cNvSpPr txBox="1"/>
                <p:nvPr/>
              </p:nvSpPr>
              <p:spPr>
                <a:xfrm rot="2999211">
                  <a:off x="8010121" y="1541154"/>
                  <a:ext cx="589961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00FF"/>
                      </a:solidFill>
                    </a:rPr>
                    <a:t>40</a:t>
                  </a:r>
                </a:p>
              </p:txBody>
            </p:sp>
            <p:sp>
              <p:nvSpPr>
                <p:cNvPr id="412" name="TextBox 411">
                  <a:extLst>
                    <a:ext uri="{FF2B5EF4-FFF2-40B4-BE49-F238E27FC236}">
                      <a16:creationId xmlns:a16="http://schemas.microsoft.com/office/drawing/2014/main" id="{32813941-0277-40BE-AC3A-7C8CC25D66DC}"/>
                    </a:ext>
                  </a:extLst>
                </p:cNvPr>
                <p:cNvSpPr txBox="1"/>
                <p:nvPr/>
              </p:nvSpPr>
              <p:spPr>
                <a:xfrm rot="2590824">
                  <a:off x="7662678" y="1207686"/>
                  <a:ext cx="589961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00FF"/>
                      </a:solidFill>
                    </a:rPr>
                    <a:t>50</a:t>
                  </a:r>
                </a:p>
              </p:txBody>
            </p:sp>
            <p:sp>
              <p:nvSpPr>
                <p:cNvPr id="413" name="TextBox 412">
                  <a:extLst>
                    <a:ext uri="{FF2B5EF4-FFF2-40B4-BE49-F238E27FC236}">
                      <a16:creationId xmlns:a16="http://schemas.microsoft.com/office/drawing/2014/main" id="{5036D72B-3383-427D-8D1A-E538D662F523}"/>
                    </a:ext>
                  </a:extLst>
                </p:cNvPr>
                <p:cNvSpPr txBox="1"/>
                <p:nvPr/>
              </p:nvSpPr>
              <p:spPr>
                <a:xfrm rot="2241152">
                  <a:off x="7271643" y="908870"/>
                  <a:ext cx="589961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00FF"/>
                      </a:solidFill>
                    </a:rPr>
                    <a:t>60</a:t>
                  </a:r>
                </a:p>
              </p:txBody>
            </p:sp>
            <p:sp>
              <p:nvSpPr>
                <p:cNvPr id="414" name="TextBox 413">
                  <a:extLst>
                    <a:ext uri="{FF2B5EF4-FFF2-40B4-BE49-F238E27FC236}">
                      <a16:creationId xmlns:a16="http://schemas.microsoft.com/office/drawing/2014/main" id="{79D45583-F08E-4EE7-B06B-9E6F5CA86A4D}"/>
                    </a:ext>
                  </a:extLst>
                </p:cNvPr>
                <p:cNvSpPr txBox="1"/>
                <p:nvPr/>
              </p:nvSpPr>
              <p:spPr>
                <a:xfrm rot="1139763">
                  <a:off x="6867313" y="694349"/>
                  <a:ext cx="589961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00FF"/>
                      </a:solidFill>
                    </a:rPr>
                    <a:t>70</a:t>
                  </a:r>
                </a:p>
              </p:txBody>
            </p:sp>
            <p:sp>
              <p:nvSpPr>
                <p:cNvPr id="415" name="TextBox 414">
                  <a:extLst>
                    <a:ext uri="{FF2B5EF4-FFF2-40B4-BE49-F238E27FC236}">
                      <a16:creationId xmlns:a16="http://schemas.microsoft.com/office/drawing/2014/main" id="{F71122CA-4CDD-4D5D-9729-E054991AF2CB}"/>
                    </a:ext>
                  </a:extLst>
                </p:cNvPr>
                <p:cNvSpPr txBox="1"/>
                <p:nvPr/>
              </p:nvSpPr>
              <p:spPr>
                <a:xfrm rot="426202">
                  <a:off x="6397805" y="545093"/>
                  <a:ext cx="589961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00FF"/>
                      </a:solidFill>
                    </a:rPr>
                    <a:t>80</a:t>
                  </a:r>
                </a:p>
              </p:txBody>
            </p:sp>
            <p:sp>
              <p:nvSpPr>
                <p:cNvPr id="416" name="TextBox 415">
                  <a:extLst>
                    <a:ext uri="{FF2B5EF4-FFF2-40B4-BE49-F238E27FC236}">
                      <a16:creationId xmlns:a16="http://schemas.microsoft.com/office/drawing/2014/main" id="{057939FF-E6C4-401E-A50B-DF2D6E79372A}"/>
                    </a:ext>
                  </a:extLst>
                </p:cNvPr>
                <p:cNvSpPr txBox="1"/>
                <p:nvPr/>
              </p:nvSpPr>
              <p:spPr>
                <a:xfrm rot="5400000">
                  <a:off x="8809170" y="3263372"/>
                  <a:ext cx="258492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00FF"/>
                      </a:solidFill>
                    </a:rPr>
                    <a:t>0</a:t>
                  </a:r>
                </a:p>
              </p:txBody>
            </p:sp>
            <p:sp>
              <p:nvSpPr>
                <p:cNvPr id="417" name="TextBox 416">
                  <a:extLst>
                    <a:ext uri="{FF2B5EF4-FFF2-40B4-BE49-F238E27FC236}">
                      <a16:creationId xmlns:a16="http://schemas.microsoft.com/office/drawing/2014/main" id="{336D6421-6F95-415C-B6FC-35EA14660A1F}"/>
                    </a:ext>
                  </a:extLst>
                </p:cNvPr>
                <p:cNvSpPr txBox="1"/>
                <p:nvPr/>
              </p:nvSpPr>
              <p:spPr>
                <a:xfrm rot="4675027">
                  <a:off x="8633613" y="2793098"/>
                  <a:ext cx="418175" cy="32652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00FF"/>
                      </a:solidFill>
                    </a:rPr>
                    <a:t>10</a:t>
                  </a:r>
                </a:p>
              </p:txBody>
            </p:sp>
            <p:sp>
              <p:nvSpPr>
                <p:cNvPr id="418" name="TextBox 417">
                  <a:extLst>
                    <a:ext uri="{FF2B5EF4-FFF2-40B4-BE49-F238E27FC236}">
                      <a16:creationId xmlns:a16="http://schemas.microsoft.com/office/drawing/2014/main" id="{335F7139-D265-44A5-862D-976D2EB7372C}"/>
                    </a:ext>
                  </a:extLst>
                </p:cNvPr>
                <p:cNvSpPr txBox="1"/>
                <p:nvPr/>
              </p:nvSpPr>
              <p:spPr>
                <a:xfrm rot="4230548">
                  <a:off x="8489145" y="2333569"/>
                  <a:ext cx="424656" cy="32652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00FF"/>
                      </a:solidFill>
                    </a:rPr>
                    <a:t>20</a:t>
                  </a:r>
                </a:p>
              </p:txBody>
            </p:sp>
            <p:sp>
              <p:nvSpPr>
                <p:cNvPr id="419" name="TextBox 418">
                  <a:extLst>
                    <a:ext uri="{FF2B5EF4-FFF2-40B4-BE49-F238E27FC236}">
                      <a16:creationId xmlns:a16="http://schemas.microsoft.com/office/drawing/2014/main" id="{646C1EF4-B7B3-4806-88B4-3B0D61877F75}"/>
                    </a:ext>
                  </a:extLst>
                </p:cNvPr>
                <p:cNvSpPr txBox="1"/>
                <p:nvPr/>
              </p:nvSpPr>
              <p:spPr>
                <a:xfrm rot="3658420">
                  <a:off x="8274231" y="1938198"/>
                  <a:ext cx="589961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00FF"/>
                      </a:solidFill>
                    </a:rPr>
                    <a:t>30</a:t>
                  </a:r>
                </a:p>
              </p:txBody>
            </p:sp>
            <p:cxnSp>
              <p:nvCxnSpPr>
                <p:cNvPr id="420" name="Straight Connector 419">
                  <a:extLst>
                    <a:ext uri="{FF2B5EF4-FFF2-40B4-BE49-F238E27FC236}">
                      <a16:creationId xmlns:a16="http://schemas.microsoft.com/office/drawing/2014/main" id="{42CA297B-734C-4A3E-A2AE-BF5ED9194D1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9014904" y="3410423"/>
                  <a:ext cx="294258" cy="5878"/>
                </a:xfrm>
                <a:prstGeom prst="line">
                  <a:avLst/>
                </a:prstGeom>
                <a:ln w="28575">
                  <a:solidFill>
                    <a:srgbClr val="00B0F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21" name="TextBox 420">
                  <a:extLst>
                    <a:ext uri="{FF2B5EF4-FFF2-40B4-BE49-F238E27FC236}">
                      <a16:creationId xmlns:a16="http://schemas.microsoft.com/office/drawing/2014/main" id="{DC6C1D95-810F-4748-8247-A2CCE9335C53}"/>
                    </a:ext>
                  </a:extLst>
                </p:cNvPr>
                <p:cNvSpPr txBox="1"/>
                <p:nvPr/>
              </p:nvSpPr>
              <p:spPr>
                <a:xfrm rot="5400000">
                  <a:off x="8491950" y="3248767"/>
                  <a:ext cx="501336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B050"/>
                      </a:solidFill>
                    </a:rPr>
                    <a:t>180</a:t>
                  </a:r>
                </a:p>
              </p:txBody>
            </p:sp>
            <p:sp>
              <p:nvSpPr>
                <p:cNvPr id="422" name="TextBox 421">
                  <a:extLst>
                    <a:ext uri="{FF2B5EF4-FFF2-40B4-BE49-F238E27FC236}">
                      <a16:creationId xmlns:a16="http://schemas.microsoft.com/office/drawing/2014/main" id="{E1DCF688-2DBB-4692-811D-15A43A427B09}"/>
                    </a:ext>
                  </a:extLst>
                </p:cNvPr>
                <p:cNvSpPr txBox="1"/>
                <p:nvPr/>
              </p:nvSpPr>
              <p:spPr>
                <a:xfrm rot="1139700">
                  <a:off x="6759741" y="820153"/>
                  <a:ext cx="521642" cy="32652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B050"/>
                      </a:solidFill>
                    </a:rPr>
                    <a:t>120</a:t>
                  </a:r>
                </a:p>
              </p:txBody>
            </p:sp>
            <p:sp>
              <p:nvSpPr>
                <p:cNvPr id="423" name="TextBox 422">
                  <a:extLst>
                    <a:ext uri="{FF2B5EF4-FFF2-40B4-BE49-F238E27FC236}">
                      <a16:creationId xmlns:a16="http://schemas.microsoft.com/office/drawing/2014/main" id="{BDBDC310-52D6-4AF9-BB73-3858EEFD9ACE}"/>
                    </a:ext>
                  </a:extLst>
                </p:cNvPr>
                <p:cNvSpPr txBox="1"/>
                <p:nvPr/>
              </p:nvSpPr>
              <p:spPr>
                <a:xfrm rot="568380">
                  <a:off x="6336978" y="722705"/>
                  <a:ext cx="620011" cy="32652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B050"/>
                      </a:solidFill>
                    </a:rPr>
                    <a:t>110</a:t>
                  </a:r>
                </a:p>
              </p:txBody>
            </p:sp>
            <p:sp>
              <p:nvSpPr>
                <p:cNvPr id="424" name="TextBox 423">
                  <a:extLst>
                    <a:ext uri="{FF2B5EF4-FFF2-40B4-BE49-F238E27FC236}">
                      <a16:creationId xmlns:a16="http://schemas.microsoft.com/office/drawing/2014/main" id="{E2CD52F2-B9F7-422C-B404-1C61E356D4AC}"/>
                    </a:ext>
                  </a:extLst>
                </p:cNvPr>
                <p:cNvSpPr txBox="1"/>
                <p:nvPr/>
              </p:nvSpPr>
              <p:spPr>
                <a:xfrm rot="21024054">
                  <a:off x="5462070" y="703341"/>
                  <a:ext cx="392190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B050"/>
                      </a:solidFill>
                    </a:rPr>
                    <a:t>80</a:t>
                  </a:r>
                </a:p>
              </p:txBody>
            </p:sp>
            <p:sp>
              <p:nvSpPr>
                <p:cNvPr id="425" name="TextBox 424">
                  <a:extLst>
                    <a:ext uri="{FF2B5EF4-FFF2-40B4-BE49-F238E27FC236}">
                      <a16:creationId xmlns:a16="http://schemas.microsoft.com/office/drawing/2014/main" id="{CB814387-55BD-4102-BBAE-961188867F28}"/>
                    </a:ext>
                  </a:extLst>
                </p:cNvPr>
                <p:cNvSpPr txBox="1"/>
                <p:nvPr/>
              </p:nvSpPr>
              <p:spPr>
                <a:xfrm rot="20071234">
                  <a:off x="5016352" y="815014"/>
                  <a:ext cx="390290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B050"/>
                      </a:solidFill>
                    </a:rPr>
                    <a:t>70</a:t>
                  </a:r>
                </a:p>
              </p:txBody>
            </p:sp>
            <p:sp>
              <p:nvSpPr>
                <p:cNvPr id="426" name="TextBox 425">
                  <a:extLst>
                    <a:ext uri="{FF2B5EF4-FFF2-40B4-BE49-F238E27FC236}">
                      <a16:creationId xmlns:a16="http://schemas.microsoft.com/office/drawing/2014/main" id="{823AE9E9-7D36-4F8D-8D37-287FD4965BD4}"/>
                    </a:ext>
                  </a:extLst>
                </p:cNvPr>
                <p:cNvSpPr txBox="1"/>
                <p:nvPr/>
              </p:nvSpPr>
              <p:spPr>
                <a:xfrm rot="19851981">
                  <a:off x="4604403" y="1001543"/>
                  <a:ext cx="419597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B050"/>
                      </a:solidFill>
                    </a:rPr>
                    <a:t>60</a:t>
                  </a:r>
                </a:p>
              </p:txBody>
            </p:sp>
            <p:sp>
              <p:nvSpPr>
                <p:cNvPr id="427" name="TextBox 426">
                  <a:extLst>
                    <a:ext uri="{FF2B5EF4-FFF2-40B4-BE49-F238E27FC236}">
                      <a16:creationId xmlns:a16="http://schemas.microsoft.com/office/drawing/2014/main" id="{4D01711B-279C-40A0-B521-4E3DC5D6C880}"/>
                    </a:ext>
                  </a:extLst>
                </p:cNvPr>
                <p:cNvSpPr txBox="1"/>
                <p:nvPr/>
              </p:nvSpPr>
              <p:spPr>
                <a:xfrm rot="19352904">
                  <a:off x="4231788" y="1228393"/>
                  <a:ext cx="457652" cy="32652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B050"/>
                      </a:solidFill>
                    </a:rPr>
                    <a:t>50</a:t>
                  </a:r>
                </a:p>
              </p:txBody>
            </p:sp>
            <p:sp>
              <p:nvSpPr>
                <p:cNvPr id="428" name="TextBox 427">
                  <a:extLst>
                    <a:ext uri="{FF2B5EF4-FFF2-40B4-BE49-F238E27FC236}">
                      <a16:creationId xmlns:a16="http://schemas.microsoft.com/office/drawing/2014/main" id="{8935E398-7A41-4FE4-93FC-24456876FC0B}"/>
                    </a:ext>
                  </a:extLst>
                </p:cNvPr>
                <p:cNvSpPr txBox="1"/>
                <p:nvPr/>
              </p:nvSpPr>
              <p:spPr>
                <a:xfrm rot="18514926">
                  <a:off x="3911515" y="1610370"/>
                  <a:ext cx="390290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B050"/>
                      </a:solidFill>
                    </a:rPr>
                    <a:t>40</a:t>
                  </a:r>
                </a:p>
              </p:txBody>
            </p:sp>
            <p:sp>
              <p:nvSpPr>
                <p:cNvPr id="429" name="TextBox 428">
                  <a:extLst>
                    <a:ext uri="{FF2B5EF4-FFF2-40B4-BE49-F238E27FC236}">
                      <a16:creationId xmlns:a16="http://schemas.microsoft.com/office/drawing/2014/main" id="{333FC9A5-5F64-48DE-B64D-D469A7C7E9B1}"/>
                    </a:ext>
                  </a:extLst>
                </p:cNvPr>
                <p:cNvSpPr txBox="1"/>
                <p:nvPr/>
              </p:nvSpPr>
              <p:spPr>
                <a:xfrm rot="18085739">
                  <a:off x="3649604" y="1951340"/>
                  <a:ext cx="414747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B050"/>
                      </a:solidFill>
                    </a:rPr>
                    <a:t>30</a:t>
                  </a:r>
                </a:p>
              </p:txBody>
            </p:sp>
            <p:sp>
              <p:nvSpPr>
                <p:cNvPr id="430" name="TextBox 429">
                  <a:extLst>
                    <a:ext uri="{FF2B5EF4-FFF2-40B4-BE49-F238E27FC236}">
                      <a16:creationId xmlns:a16="http://schemas.microsoft.com/office/drawing/2014/main" id="{3EC86216-EFE9-4950-A2AB-32A3AB229D96}"/>
                    </a:ext>
                  </a:extLst>
                </p:cNvPr>
                <p:cNvSpPr txBox="1"/>
                <p:nvPr/>
              </p:nvSpPr>
              <p:spPr>
                <a:xfrm rot="17410384">
                  <a:off x="3469342" y="2350235"/>
                  <a:ext cx="386863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B050"/>
                      </a:solidFill>
                    </a:rPr>
                    <a:t>20</a:t>
                  </a:r>
                </a:p>
              </p:txBody>
            </p:sp>
            <p:sp>
              <p:nvSpPr>
                <p:cNvPr id="431" name="TextBox 430">
                  <a:extLst>
                    <a:ext uri="{FF2B5EF4-FFF2-40B4-BE49-F238E27FC236}">
                      <a16:creationId xmlns:a16="http://schemas.microsoft.com/office/drawing/2014/main" id="{BBDFAB06-EC9A-40CC-9E37-0F98C95FF8F3}"/>
                    </a:ext>
                  </a:extLst>
                </p:cNvPr>
                <p:cNvSpPr txBox="1"/>
                <p:nvPr/>
              </p:nvSpPr>
              <p:spPr>
                <a:xfrm rot="5242639">
                  <a:off x="3350174" y="3282798"/>
                  <a:ext cx="261336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B050"/>
                      </a:solidFill>
                    </a:rPr>
                    <a:t>0</a:t>
                  </a:r>
                </a:p>
              </p:txBody>
            </p:sp>
            <p:sp>
              <p:nvSpPr>
                <p:cNvPr id="432" name="TextBox 431">
                  <a:extLst>
                    <a:ext uri="{FF2B5EF4-FFF2-40B4-BE49-F238E27FC236}">
                      <a16:creationId xmlns:a16="http://schemas.microsoft.com/office/drawing/2014/main" id="{4F2AF211-E4B2-481B-AD39-F363489DABF4}"/>
                    </a:ext>
                  </a:extLst>
                </p:cNvPr>
                <p:cNvSpPr txBox="1"/>
                <p:nvPr/>
              </p:nvSpPr>
              <p:spPr>
                <a:xfrm rot="4425962">
                  <a:off x="8294374" y="2407036"/>
                  <a:ext cx="555702" cy="32652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B050"/>
                      </a:solidFill>
                    </a:rPr>
                    <a:t>170</a:t>
                  </a:r>
                </a:p>
              </p:txBody>
            </p:sp>
            <p:sp>
              <p:nvSpPr>
                <p:cNvPr id="433" name="TextBox 432">
                  <a:extLst>
                    <a:ext uri="{FF2B5EF4-FFF2-40B4-BE49-F238E27FC236}">
                      <a16:creationId xmlns:a16="http://schemas.microsoft.com/office/drawing/2014/main" id="{1F7204F0-2671-4EB0-8AB3-4D4F60A98D73}"/>
                    </a:ext>
                  </a:extLst>
                </p:cNvPr>
                <p:cNvSpPr txBox="1"/>
                <p:nvPr/>
              </p:nvSpPr>
              <p:spPr>
                <a:xfrm rot="3833554">
                  <a:off x="8121493" y="1969434"/>
                  <a:ext cx="494300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B050"/>
                      </a:solidFill>
                    </a:rPr>
                    <a:t>160</a:t>
                  </a:r>
                </a:p>
              </p:txBody>
            </p:sp>
            <p:sp>
              <p:nvSpPr>
                <p:cNvPr id="434" name="TextBox 433">
                  <a:extLst>
                    <a:ext uri="{FF2B5EF4-FFF2-40B4-BE49-F238E27FC236}">
                      <a16:creationId xmlns:a16="http://schemas.microsoft.com/office/drawing/2014/main" id="{D305C8B7-5562-4DC3-B85B-116D2A4411E2}"/>
                    </a:ext>
                  </a:extLst>
                </p:cNvPr>
                <p:cNvSpPr txBox="1"/>
                <p:nvPr/>
              </p:nvSpPr>
              <p:spPr>
                <a:xfrm rot="3069429">
                  <a:off x="7856602" y="1594617"/>
                  <a:ext cx="495797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B050"/>
                      </a:solidFill>
                    </a:rPr>
                    <a:t>150</a:t>
                  </a:r>
                </a:p>
              </p:txBody>
            </p:sp>
            <p:sp>
              <p:nvSpPr>
                <p:cNvPr id="435" name="TextBox 434">
                  <a:extLst>
                    <a:ext uri="{FF2B5EF4-FFF2-40B4-BE49-F238E27FC236}">
                      <a16:creationId xmlns:a16="http://schemas.microsoft.com/office/drawing/2014/main" id="{B3514C47-DBE4-4F84-BE23-BF843DA402DE}"/>
                    </a:ext>
                  </a:extLst>
                </p:cNvPr>
                <p:cNvSpPr txBox="1"/>
                <p:nvPr/>
              </p:nvSpPr>
              <p:spPr>
                <a:xfrm rot="2780241">
                  <a:off x="7534413" y="1272481"/>
                  <a:ext cx="495796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B050"/>
                      </a:solidFill>
                    </a:rPr>
                    <a:t>140</a:t>
                  </a:r>
                </a:p>
              </p:txBody>
            </p:sp>
            <p:sp>
              <p:nvSpPr>
                <p:cNvPr id="436" name="TextBox 435">
                  <a:extLst>
                    <a:ext uri="{FF2B5EF4-FFF2-40B4-BE49-F238E27FC236}">
                      <a16:creationId xmlns:a16="http://schemas.microsoft.com/office/drawing/2014/main" id="{E06EE728-4590-4755-AFD9-02674DDD9AB3}"/>
                    </a:ext>
                  </a:extLst>
                </p:cNvPr>
                <p:cNvSpPr txBox="1"/>
                <p:nvPr/>
              </p:nvSpPr>
              <p:spPr>
                <a:xfrm rot="1694051">
                  <a:off x="7152872" y="990668"/>
                  <a:ext cx="495796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B050"/>
                      </a:solidFill>
                    </a:rPr>
                    <a:t>130</a:t>
                  </a:r>
                </a:p>
              </p:txBody>
            </p:sp>
            <p:sp>
              <p:nvSpPr>
                <p:cNvPr id="437" name="TextBox 436">
                  <a:extLst>
                    <a:ext uri="{FF2B5EF4-FFF2-40B4-BE49-F238E27FC236}">
                      <a16:creationId xmlns:a16="http://schemas.microsoft.com/office/drawing/2014/main" id="{7E9A326A-6CB2-47E9-B4E4-298FBD125686}"/>
                    </a:ext>
                  </a:extLst>
                </p:cNvPr>
                <p:cNvSpPr txBox="1"/>
                <p:nvPr/>
              </p:nvSpPr>
              <p:spPr>
                <a:xfrm rot="16860253">
                  <a:off x="3322941" y="2807198"/>
                  <a:ext cx="399874" cy="32652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B050"/>
                      </a:solidFill>
                    </a:rPr>
                    <a:t>10</a:t>
                  </a:r>
                </a:p>
              </p:txBody>
            </p:sp>
          </p:grpSp>
          <p:sp>
            <p:nvSpPr>
              <p:cNvPr id="343" name="TextBox 342">
                <a:extLst>
                  <a:ext uri="{FF2B5EF4-FFF2-40B4-BE49-F238E27FC236}">
                    <a16:creationId xmlns:a16="http://schemas.microsoft.com/office/drawing/2014/main" id="{FCFEFD41-C859-47A6-9E1A-7CD14B2E9503}"/>
                  </a:ext>
                </a:extLst>
              </p:cNvPr>
              <p:cNvSpPr txBox="1"/>
              <p:nvPr/>
            </p:nvSpPr>
            <p:spPr>
              <a:xfrm rot="535276">
                <a:off x="3130138" y="3839217"/>
                <a:ext cx="1110495" cy="42447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2000" dirty="0" err="1">
                    <a:solidFill>
                      <a:srgbClr val="FF9999"/>
                    </a:solidFill>
                    <a:latin typeface="Algerian" panose="04020705040A02060702" pitchFamily="82" charset="0"/>
                    <a:ea typeface="Verdana" panose="020B0604030504040204" pitchFamily="34" charset="0"/>
                  </a:rPr>
                  <a:t>Barun</a:t>
                </a:r>
                <a:endParaRPr lang="en-US" sz="2000" dirty="0">
                  <a:solidFill>
                    <a:srgbClr val="FF9999"/>
                  </a:solidFill>
                  <a:latin typeface="Algerian" panose="04020705040A02060702" pitchFamily="82" charset="0"/>
                  <a:ea typeface="Verdana" panose="020B0604030504040204" pitchFamily="34" charset="0"/>
                </a:endParaRPr>
              </a:p>
            </p:txBody>
          </p:sp>
        </p:grpSp>
        <p:pic>
          <p:nvPicPr>
            <p:cNvPr id="341" name="Picture 340">
              <a:extLst>
                <a:ext uri="{FF2B5EF4-FFF2-40B4-BE49-F238E27FC236}">
                  <a16:creationId xmlns:a16="http://schemas.microsoft.com/office/drawing/2014/main" id="{5EB3EBF5-449F-41F4-AB0A-EE733F14232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222182" y="3057601"/>
              <a:ext cx="389350" cy="389687"/>
            </a:xfrm>
            <a:prstGeom prst="rect">
              <a:avLst/>
            </a:prstGeom>
          </p:spPr>
        </p:pic>
      </p:grpSp>
      <p:sp>
        <p:nvSpPr>
          <p:cNvPr id="603" name="TextBox 602">
            <a:extLst>
              <a:ext uri="{FF2B5EF4-FFF2-40B4-BE49-F238E27FC236}">
                <a16:creationId xmlns:a16="http://schemas.microsoft.com/office/drawing/2014/main" id="{5892DFF2-E1BA-434B-999D-E1FBF928886A}"/>
              </a:ext>
            </a:extLst>
          </p:cNvPr>
          <p:cNvSpPr txBox="1"/>
          <p:nvPr/>
        </p:nvSpPr>
        <p:spPr>
          <a:xfrm>
            <a:off x="3403587" y="2740931"/>
            <a:ext cx="4470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M</a:t>
            </a:r>
          </a:p>
        </p:txBody>
      </p:sp>
      <p:sp>
        <p:nvSpPr>
          <p:cNvPr id="604" name="Arc 603">
            <a:extLst>
              <a:ext uri="{FF2B5EF4-FFF2-40B4-BE49-F238E27FC236}">
                <a16:creationId xmlns:a16="http://schemas.microsoft.com/office/drawing/2014/main" id="{ACE8303C-5402-4895-81F4-3C9DA2C9615E}"/>
              </a:ext>
            </a:extLst>
          </p:cNvPr>
          <p:cNvSpPr/>
          <p:nvPr/>
        </p:nvSpPr>
        <p:spPr>
          <a:xfrm>
            <a:off x="1164631" y="523875"/>
            <a:ext cx="4572000" cy="4572000"/>
          </a:xfrm>
          <a:prstGeom prst="arc">
            <a:avLst>
              <a:gd name="adj1" fmla="val 64855"/>
              <a:gd name="adj2" fmla="val 56121"/>
            </a:avLst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05" name="Group 604">
            <a:extLst>
              <a:ext uri="{FF2B5EF4-FFF2-40B4-BE49-F238E27FC236}">
                <a16:creationId xmlns:a16="http://schemas.microsoft.com/office/drawing/2014/main" id="{7F73FA36-B366-4E55-9367-BFE6716D073B}"/>
              </a:ext>
            </a:extLst>
          </p:cNvPr>
          <p:cNvGrpSpPr/>
          <p:nvPr/>
        </p:nvGrpSpPr>
        <p:grpSpPr>
          <a:xfrm rot="16200000">
            <a:off x="626151" y="-24765"/>
            <a:ext cx="5669280" cy="5669280"/>
            <a:chOff x="3215641" y="548641"/>
            <a:chExt cx="5760720" cy="5760720"/>
          </a:xfrm>
        </p:grpSpPr>
        <p:sp>
          <p:nvSpPr>
            <p:cNvPr id="606" name="Oval 605">
              <a:extLst>
                <a:ext uri="{FF2B5EF4-FFF2-40B4-BE49-F238E27FC236}">
                  <a16:creationId xmlns:a16="http://schemas.microsoft.com/office/drawing/2014/main" id="{916F447D-59BA-48AA-A23F-2942F51D73D6}"/>
                </a:ext>
              </a:extLst>
            </p:cNvPr>
            <p:cNvSpPr/>
            <p:nvPr/>
          </p:nvSpPr>
          <p:spPr>
            <a:xfrm rot="10800000" flipV="1">
              <a:off x="3215641" y="548641"/>
              <a:ext cx="5760720" cy="576072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>
                <a:noFill/>
              </a:endParaRPr>
            </a:p>
          </p:txBody>
        </p:sp>
        <p:grpSp>
          <p:nvGrpSpPr>
            <p:cNvPr id="607" name="Group 606">
              <a:extLst>
                <a:ext uri="{FF2B5EF4-FFF2-40B4-BE49-F238E27FC236}">
                  <a16:creationId xmlns:a16="http://schemas.microsoft.com/office/drawing/2014/main" id="{9153A8F5-C797-480D-8F65-99F5C9B0E752}"/>
                </a:ext>
              </a:extLst>
            </p:cNvPr>
            <p:cNvGrpSpPr/>
            <p:nvPr/>
          </p:nvGrpSpPr>
          <p:grpSpPr>
            <a:xfrm>
              <a:off x="6417256" y="881847"/>
              <a:ext cx="1903947" cy="2672635"/>
              <a:chOff x="7744611" y="645872"/>
              <a:chExt cx="1903947" cy="2672635"/>
            </a:xfrm>
          </p:grpSpPr>
          <p:grpSp>
            <p:nvGrpSpPr>
              <p:cNvPr id="608" name="Group 607">
                <a:extLst>
                  <a:ext uri="{FF2B5EF4-FFF2-40B4-BE49-F238E27FC236}">
                    <a16:creationId xmlns:a16="http://schemas.microsoft.com/office/drawing/2014/main" id="{058682D3-FEFA-4E44-B393-7EB19BACEB59}"/>
                  </a:ext>
                </a:extLst>
              </p:cNvPr>
              <p:cNvGrpSpPr/>
              <p:nvPr/>
            </p:nvGrpSpPr>
            <p:grpSpPr>
              <a:xfrm rot="11848760" flipV="1">
                <a:off x="7744611" y="951673"/>
                <a:ext cx="313904" cy="2359360"/>
                <a:chOff x="4779705" y="1646079"/>
                <a:chExt cx="500358" cy="3821449"/>
              </a:xfrm>
            </p:grpSpPr>
            <p:grpSp>
              <p:nvGrpSpPr>
                <p:cNvPr id="626" name="Group 625">
                  <a:extLst>
                    <a:ext uri="{FF2B5EF4-FFF2-40B4-BE49-F238E27FC236}">
                      <a16:creationId xmlns:a16="http://schemas.microsoft.com/office/drawing/2014/main" id="{75F5DF16-B039-4E4D-8D1C-6DF9DDD091A6}"/>
                    </a:ext>
                  </a:extLst>
                </p:cNvPr>
                <p:cNvGrpSpPr/>
                <p:nvPr/>
              </p:nvGrpSpPr>
              <p:grpSpPr>
                <a:xfrm>
                  <a:off x="4779705" y="1646079"/>
                  <a:ext cx="267892" cy="3578588"/>
                  <a:chOff x="4779705" y="1646079"/>
                  <a:chExt cx="209003" cy="3578588"/>
                </a:xfrm>
              </p:grpSpPr>
              <p:sp>
                <p:nvSpPr>
                  <p:cNvPr id="628" name="Rectangle: Single Corner Rounded 17">
                    <a:extLst>
                      <a:ext uri="{FF2B5EF4-FFF2-40B4-BE49-F238E27FC236}">
                        <a16:creationId xmlns:a16="http://schemas.microsoft.com/office/drawing/2014/main" id="{D09F103B-2F2F-41BF-9403-2A56B08F5CB1}"/>
                      </a:ext>
                    </a:extLst>
                  </p:cNvPr>
                  <p:cNvSpPr/>
                  <p:nvPr/>
                </p:nvSpPr>
                <p:spPr>
                  <a:xfrm rot="20849980">
                    <a:off x="4779705" y="1646079"/>
                    <a:ext cx="209003" cy="3578588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7892" h="3578588">
                        <a:moveTo>
                          <a:pt x="0" y="0"/>
                        </a:moveTo>
                        <a:lnTo>
                          <a:pt x="223242" y="0"/>
                        </a:lnTo>
                        <a:cubicBezTo>
                          <a:pt x="247902" y="0"/>
                          <a:pt x="267892" y="19990"/>
                          <a:pt x="267892" y="44650"/>
                        </a:cubicBezTo>
                        <a:cubicBezTo>
                          <a:pt x="212176" y="1212797"/>
                          <a:pt x="323609" y="2459602"/>
                          <a:pt x="100744" y="3549091"/>
                        </a:cubicBezTo>
                        <a:lnTo>
                          <a:pt x="0" y="35785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/>
                  </a:p>
                </p:txBody>
              </p:sp>
              <p:sp>
                <p:nvSpPr>
                  <p:cNvPr id="629" name="Rectangle: Single Corner Rounded 17">
                    <a:extLst>
                      <a:ext uri="{FF2B5EF4-FFF2-40B4-BE49-F238E27FC236}">
                        <a16:creationId xmlns:a16="http://schemas.microsoft.com/office/drawing/2014/main" id="{24F84180-64BD-4F70-B7A7-A069A664F81A}"/>
                      </a:ext>
                    </a:extLst>
                  </p:cNvPr>
                  <p:cNvSpPr/>
                  <p:nvPr/>
                </p:nvSpPr>
                <p:spPr>
                  <a:xfrm rot="20849980">
                    <a:off x="4789593" y="1740230"/>
                    <a:ext cx="130224" cy="3131895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7892" h="3578588">
                        <a:moveTo>
                          <a:pt x="0" y="0"/>
                        </a:moveTo>
                        <a:lnTo>
                          <a:pt x="223242" y="0"/>
                        </a:lnTo>
                        <a:cubicBezTo>
                          <a:pt x="247902" y="0"/>
                          <a:pt x="267892" y="19990"/>
                          <a:pt x="267892" y="44650"/>
                        </a:cubicBezTo>
                        <a:cubicBezTo>
                          <a:pt x="212176" y="1212797"/>
                          <a:pt x="323609" y="2459602"/>
                          <a:pt x="100744" y="3549091"/>
                        </a:cubicBezTo>
                        <a:lnTo>
                          <a:pt x="0" y="35785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  <a:effectLst>
                    <a:softEdge rad="12700"/>
                  </a:effectLst>
                  <a:scene3d>
                    <a:camera prst="orthographicFront"/>
                    <a:lightRig rig="threePt" dir="t"/>
                  </a:scene3d>
                  <a:sp3d>
                    <a:bevelT prst="angle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>
                      <a:ln w="0"/>
                      <a:solidFill>
                        <a:schemeClr val="accent1"/>
                      </a:solidFill>
                      <a:effectLst>
                        <a:outerShdw blurRad="38100" dist="25400" dir="5400000" algn="ctr" rotWithShape="0">
                          <a:srgbClr val="6E747A">
                            <a:alpha val="43000"/>
                          </a:srgbClr>
                        </a:outerShdw>
                      </a:effectLst>
                    </a:endParaRPr>
                  </a:p>
                </p:txBody>
              </p:sp>
            </p:grpSp>
            <p:sp>
              <p:nvSpPr>
                <p:cNvPr id="627" name="Isosceles Triangle 626">
                  <a:extLst>
                    <a:ext uri="{FF2B5EF4-FFF2-40B4-BE49-F238E27FC236}">
                      <a16:creationId xmlns:a16="http://schemas.microsoft.com/office/drawing/2014/main" id="{0E601DF8-FEA7-49ED-A3C7-EAF4AADFBFB1}"/>
                    </a:ext>
                  </a:extLst>
                </p:cNvPr>
                <p:cNvSpPr/>
                <p:nvPr/>
              </p:nvSpPr>
              <p:spPr>
                <a:xfrm rot="10364708">
                  <a:off x="5175705" y="5048559"/>
                  <a:ext cx="104358" cy="418969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>
                    <a:ln w="0">
                      <a:solidFill>
                        <a:srgbClr val="CCCCFF"/>
                      </a:solidFill>
                    </a:ln>
                    <a:solidFill>
                      <a:schemeClr val="tx1"/>
                    </a:solidFill>
                    <a:effectLst>
                      <a:outerShdw blurRad="38100" dist="19050" dir="2700000" algn="tl" rotWithShape="0">
                        <a:schemeClr val="dk1">
                          <a:alpha val="40000"/>
                        </a:schemeClr>
                      </a:outerShdw>
                    </a:effectLst>
                  </a:endParaRPr>
                </a:p>
              </p:txBody>
            </p:sp>
          </p:grpSp>
          <p:grpSp>
            <p:nvGrpSpPr>
              <p:cNvPr id="609" name="Group 608">
                <a:extLst>
                  <a:ext uri="{FF2B5EF4-FFF2-40B4-BE49-F238E27FC236}">
                    <a16:creationId xmlns:a16="http://schemas.microsoft.com/office/drawing/2014/main" id="{D2AC503C-5D78-4CFA-B09D-8D197932CBC7}"/>
                  </a:ext>
                </a:extLst>
              </p:cNvPr>
              <p:cNvGrpSpPr/>
              <p:nvPr/>
            </p:nvGrpSpPr>
            <p:grpSpPr>
              <a:xfrm rot="20739950">
                <a:off x="9016010" y="956307"/>
                <a:ext cx="632548" cy="2362200"/>
                <a:chOff x="9124274" y="1322779"/>
                <a:chExt cx="612143" cy="2350127"/>
              </a:xfrm>
            </p:grpSpPr>
            <p:grpSp>
              <p:nvGrpSpPr>
                <p:cNvPr id="614" name="Group 613">
                  <a:extLst>
                    <a:ext uri="{FF2B5EF4-FFF2-40B4-BE49-F238E27FC236}">
                      <a16:creationId xmlns:a16="http://schemas.microsoft.com/office/drawing/2014/main" id="{76DAD70A-142B-40DC-A18E-13E4E0B8A2AE}"/>
                    </a:ext>
                  </a:extLst>
                </p:cNvPr>
                <p:cNvGrpSpPr/>
                <p:nvPr/>
              </p:nvGrpSpPr>
              <p:grpSpPr>
                <a:xfrm rot="10800000" flipV="1">
                  <a:off x="9124274" y="1322779"/>
                  <a:ext cx="278539" cy="1557205"/>
                  <a:chOff x="6494131" y="3300804"/>
                  <a:chExt cx="458787" cy="2606275"/>
                </a:xfrm>
              </p:grpSpPr>
              <p:sp>
                <p:nvSpPr>
                  <p:cNvPr id="624" name="Rectangle: Single Corner Rounded 17">
                    <a:extLst>
                      <a:ext uri="{FF2B5EF4-FFF2-40B4-BE49-F238E27FC236}">
                        <a16:creationId xmlns:a16="http://schemas.microsoft.com/office/drawing/2014/main" id="{CD286901-6470-4B4A-9173-8227A1D992BB}"/>
                      </a:ext>
                    </a:extLst>
                  </p:cNvPr>
                  <p:cNvSpPr/>
                  <p:nvPr/>
                </p:nvSpPr>
                <p:spPr>
                  <a:xfrm rot="841736" flipH="1">
                    <a:off x="6494131" y="3300804"/>
                    <a:ext cx="458787" cy="2606275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49091"/>
                      <a:gd name="connsiteX1" fmla="*/ 223242 w 267892"/>
                      <a:gd name="connsiteY1" fmla="*/ 0 h 3549091"/>
                      <a:gd name="connsiteX2" fmla="*/ 267892 w 267892"/>
                      <a:gd name="connsiteY2" fmla="*/ 44650 h 3549091"/>
                      <a:gd name="connsiteX3" fmla="*/ 100744 w 267892"/>
                      <a:gd name="connsiteY3" fmla="*/ 3549091 h 3549091"/>
                      <a:gd name="connsiteX4" fmla="*/ 245471 w 267892"/>
                      <a:gd name="connsiteY4" fmla="*/ 2614715 h 3549091"/>
                      <a:gd name="connsiteX5" fmla="*/ 0 w 267892"/>
                      <a:gd name="connsiteY5" fmla="*/ 0 h 3549091"/>
                      <a:gd name="connsiteX0" fmla="*/ 0 w 391470"/>
                      <a:gd name="connsiteY0" fmla="*/ 0 h 3037924"/>
                      <a:gd name="connsiteX1" fmla="*/ 223242 w 391470"/>
                      <a:gd name="connsiteY1" fmla="*/ 0 h 3037924"/>
                      <a:gd name="connsiteX2" fmla="*/ 267892 w 391470"/>
                      <a:gd name="connsiteY2" fmla="*/ 44650 h 3037924"/>
                      <a:gd name="connsiteX3" fmla="*/ 312034 w 391470"/>
                      <a:gd name="connsiteY3" fmla="*/ 3037924 h 3037924"/>
                      <a:gd name="connsiteX4" fmla="*/ 245471 w 391470"/>
                      <a:gd name="connsiteY4" fmla="*/ 2614715 h 3037924"/>
                      <a:gd name="connsiteX5" fmla="*/ 0 w 391470"/>
                      <a:gd name="connsiteY5" fmla="*/ 0 h 3037924"/>
                      <a:gd name="connsiteX0" fmla="*/ 66535 w 458005"/>
                      <a:gd name="connsiteY0" fmla="*/ 0 h 3037924"/>
                      <a:gd name="connsiteX1" fmla="*/ 289777 w 458005"/>
                      <a:gd name="connsiteY1" fmla="*/ 0 h 3037924"/>
                      <a:gd name="connsiteX2" fmla="*/ 334427 w 458005"/>
                      <a:gd name="connsiteY2" fmla="*/ 44650 h 3037924"/>
                      <a:gd name="connsiteX3" fmla="*/ 378569 w 458005"/>
                      <a:gd name="connsiteY3" fmla="*/ 3037924 h 3037924"/>
                      <a:gd name="connsiteX4" fmla="*/ 0 w 458005"/>
                      <a:gd name="connsiteY4" fmla="*/ 2810939 h 3037924"/>
                      <a:gd name="connsiteX5" fmla="*/ 66535 w 458005"/>
                      <a:gd name="connsiteY5" fmla="*/ 0 h 3037924"/>
                      <a:gd name="connsiteX0" fmla="*/ 66535 w 395557"/>
                      <a:gd name="connsiteY0" fmla="*/ 0 h 3037924"/>
                      <a:gd name="connsiteX1" fmla="*/ 289777 w 395557"/>
                      <a:gd name="connsiteY1" fmla="*/ 0 h 3037924"/>
                      <a:gd name="connsiteX2" fmla="*/ 334427 w 395557"/>
                      <a:gd name="connsiteY2" fmla="*/ 44650 h 3037924"/>
                      <a:gd name="connsiteX3" fmla="*/ 225892 w 395557"/>
                      <a:gd name="connsiteY3" fmla="*/ 2414467 h 3037924"/>
                      <a:gd name="connsiteX4" fmla="*/ 378569 w 395557"/>
                      <a:gd name="connsiteY4" fmla="*/ 3037924 h 3037924"/>
                      <a:gd name="connsiteX5" fmla="*/ 0 w 395557"/>
                      <a:gd name="connsiteY5" fmla="*/ 2810939 h 3037924"/>
                      <a:gd name="connsiteX6" fmla="*/ 66535 w 395557"/>
                      <a:gd name="connsiteY6" fmla="*/ 0 h 3037924"/>
                      <a:gd name="connsiteX0" fmla="*/ 4167 w 333189"/>
                      <a:gd name="connsiteY0" fmla="*/ 0 h 3037924"/>
                      <a:gd name="connsiteX1" fmla="*/ 227409 w 333189"/>
                      <a:gd name="connsiteY1" fmla="*/ 0 h 3037924"/>
                      <a:gd name="connsiteX2" fmla="*/ 272059 w 333189"/>
                      <a:gd name="connsiteY2" fmla="*/ 44650 h 3037924"/>
                      <a:gd name="connsiteX3" fmla="*/ 163524 w 333189"/>
                      <a:gd name="connsiteY3" fmla="*/ 2414467 h 3037924"/>
                      <a:gd name="connsiteX4" fmla="*/ 316201 w 333189"/>
                      <a:gd name="connsiteY4" fmla="*/ 3037924 h 3037924"/>
                      <a:gd name="connsiteX5" fmla="*/ 0 w 333189"/>
                      <a:gd name="connsiteY5" fmla="*/ 2830307 h 3037924"/>
                      <a:gd name="connsiteX6" fmla="*/ 4167 w 333189"/>
                      <a:gd name="connsiteY6" fmla="*/ 0 h 3037924"/>
                      <a:gd name="connsiteX0" fmla="*/ 4167 w 333189"/>
                      <a:gd name="connsiteY0" fmla="*/ 0 h 3037924"/>
                      <a:gd name="connsiteX1" fmla="*/ 227409 w 333189"/>
                      <a:gd name="connsiteY1" fmla="*/ 0 h 3037924"/>
                      <a:gd name="connsiteX2" fmla="*/ 194865 w 333189"/>
                      <a:gd name="connsiteY2" fmla="*/ 102595 h 3037924"/>
                      <a:gd name="connsiteX3" fmla="*/ 163524 w 333189"/>
                      <a:gd name="connsiteY3" fmla="*/ 2414467 h 3037924"/>
                      <a:gd name="connsiteX4" fmla="*/ 316201 w 333189"/>
                      <a:gd name="connsiteY4" fmla="*/ 3037924 h 3037924"/>
                      <a:gd name="connsiteX5" fmla="*/ 0 w 333189"/>
                      <a:gd name="connsiteY5" fmla="*/ 2830307 h 3037924"/>
                      <a:gd name="connsiteX6" fmla="*/ 4167 w 333189"/>
                      <a:gd name="connsiteY6" fmla="*/ 0 h 3037924"/>
                      <a:gd name="connsiteX0" fmla="*/ 4167 w 333189"/>
                      <a:gd name="connsiteY0" fmla="*/ 0 h 3037924"/>
                      <a:gd name="connsiteX1" fmla="*/ 227409 w 333189"/>
                      <a:gd name="connsiteY1" fmla="*/ 0 h 3037924"/>
                      <a:gd name="connsiteX2" fmla="*/ 148372 w 333189"/>
                      <a:gd name="connsiteY2" fmla="*/ 108910 h 3037924"/>
                      <a:gd name="connsiteX3" fmla="*/ 163524 w 333189"/>
                      <a:gd name="connsiteY3" fmla="*/ 2414467 h 3037924"/>
                      <a:gd name="connsiteX4" fmla="*/ 316201 w 333189"/>
                      <a:gd name="connsiteY4" fmla="*/ 3037924 h 3037924"/>
                      <a:gd name="connsiteX5" fmla="*/ 0 w 333189"/>
                      <a:gd name="connsiteY5" fmla="*/ 2830307 h 3037924"/>
                      <a:gd name="connsiteX6" fmla="*/ 4167 w 333189"/>
                      <a:gd name="connsiteY6" fmla="*/ 0 h 3037924"/>
                      <a:gd name="connsiteX0" fmla="*/ 4167 w 331785"/>
                      <a:gd name="connsiteY0" fmla="*/ 0 h 3037924"/>
                      <a:gd name="connsiteX1" fmla="*/ 227409 w 331785"/>
                      <a:gd name="connsiteY1" fmla="*/ 0 h 3037924"/>
                      <a:gd name="connsiteX2" fmla="*/ 148372 w 331785"/>
                      <a:gd name="connsiteY2" fmla="*/ 108910 h 3037924"/>
                      <a:gd name="connsiteX3" fmla="*/ 138303 w 331785"/>
                      <a:gd name="connsiteY3" fmla="*/ 2411717 h 3037924"/>
                      <a:gd name="connsiteX4" fmla="*/ 316201 w 331785"/>
                      <a:gd name="connsiteY4" fmla="*/ 3037924 h 3037924"/>
                      <a:gd name="connsiteX5" fmla="*/ 0 w 331785"/>
                      <a:gd name="connsiteY5" fmla="*/ 2830307 h 3037924"/>
                      <a:gd name="connsiteX6" fmla="*/ 4167 w 331785"/>
                      <a:gd name="connsiteY6" fmla="*/ 0 h 3037924"/>
                      <a:gd name="connsiteX0" fmla="*/ 4167 w 336420"/>
                      <a:gd name="connsiteY0" fmla="*/ 0 h 2830307"/>
                      <a:gd name="connsiteX1" fmla="*/ 227409 w 336420"/>
                      <a:gd name="connsiteY1" fmla="*/ 0 h 2830307"/>
                      <a:gd name="connsiteX2" fmla="*/ 148372 w 336420"/>
                      <a:gd name="connsiteY2" fmla="*/ 108910 h 2830307"/>
                      <a:gd name="connsiteX3" fmla="*/ 138303 w 336420"/>
                      <a:gd name="connsiteY3" fmla="*/ 2411717 h 2830307"/>
                      <a:gd name="connsiteX4" fmla="*/ 321081 w 336420"/>
                      <a:gd name="connsiteY4" fmla="*/ 2532170 h 2830307"/>
                      <a:gd name="connsiteX5" fmla="*/ 0 w 336420"/>
                      <a:gd name="connsiteY5" fmla="*/ 2830307 h 2830307"/>
                      <a:gd name="connsiteX6" fmla="*/ 4167 w 336420"/>
                      <a:gd name="connsiteY6" fmla="*/ 0 h 2830307"/>
                      <a:gd name="connsiteX0" fmla="*/ 4167 w 336420"/>
                      <a:gd name="connsiteY0" fmla="*/ 0 h 2830307"/>
                      <a:gd name="connsiteX1" fmla="*/ 151539 w 336420"/>
                      <a:gd name="connsiteY1" fmla="*/ 17260 h 2830307"/>
                      <a:gd name="connsiteX2" fmla="*/ 148372 w 336420"/>
                      <a:gd name="connsiteY2" fmla="*/ 108910 h 2830307"/>
                      <a:gd name="connsiteX3" fmla="*/ 138303 w 336420"/>
                      <a:gd name="connsiteY3" fmla="*/ 2411717 h 2830307"/>
                      <a:gd name="connsiteX4" fmla="*/ 321081 w 336420"/>
                      <a:gd name="connsiteY4" fmla="*/ 2532170 h 2830307"/>
                      <a:gd name="connsiteX5" fmla="*/ 0 w 336420"/>
                      <a:gd name="connsiteY5" fmla="*/ 2830307 h 2830307"/>
                      <a:gd name="connsiteX6" fmla="*/ 4167 w 336420"/>
                      <a:gd name="connsiteY6" fmla="*/ 0 h 2830307"/>
                      <a:gd name="connsiteX0" fmla="*/ 4167 w 297670"/>
                      <a:gd name="connsiteY0" fmla="*/ 0 h 2830307"/>
                      <a:gd name="connsiteX1" fmla="*/ 151539 w 297670"/>
                      <a:gd name="connsiteY1" fmla="*/ 17260 h 2830307"/>
                      <a:gd name="connsiteX2" fmla="*/ 148372 w 297670"/>
                      <a:gd name="connsiteY2" fmla="*/ 108910 h 2830307"/>
                      <a:gd name="connsiteX3" fmla="*/ 138303 w 297670"/>
                      <a:gd name="connsiteY3" fmla="*/ 2411717 h 2830307"/>
                      <a:gd name="connsiteX4" fmla="*/ 279989 w 297670"/>
                      <a:gd name="connsiteY4" fmla="*/ 2411677 h 2830307"/>
                      <a:gd name="connsiteX5" fmla="*/ 0 w 297670"/>
                      <a:gd name="connsiteY5" fmla="*/ 2830307 h 2830307"/>
                      <a:gd name="connsiteX6" fmla="*/ 4167 w 297670"/>
                      <a:gd name="connsiteY6" fmla="*/ 0 h 2830307"/>
                      <a:gd name="connsiteX0" fmla="*/ 4167 w 297388"/>
                      <a:gd name="connsiteY0" fmla="*/ 0 h 2830307"/>
                      <a:gd name="connsiteX1" fmla="*/ 151539 w 297388"/>
                      <a:gd name="connsiteY1" fmla="*/ 17260 h 2830307"/>
                      <a:gd name="connsiteX2" fmla="*/ 148372 w 297388"/>
                      <a:gd name="connsiteY2" fmla="*/ 108910 h 2830307"/>
                      <a:gd name="connsiteX3" fmla="*/ 133939 w 297388"/>
                      <a:gd name="connsiteY3" fmla="*/ 2207661 h 2830307"/>
                      <a:gd name="connsiteX4" fmla="*/ 279989 w 297388"/>
                      <a:gd name="connsiteY4" fmla="*/ 2411677 h 2830307"/>
                      <a:gd name="connsiteX5" fmla="*/ 0 w 297388"/>
                      <a:gd name="connsiteY5" fmla="*/ 2830307 h 2830307"/>
                      <a:gd name="connsiteX6" fmla="*/ 4167 w 297388"/>
                      <a:gd name="connsiteY6" fmla="*/ 0 h 2830307"/>
                      <a:gd name="connsiteX0" fmla="*/ 0 w 293221"/>
                      <a:gd name="connsiteY0" fmla="*/ 0 h 2960981"/>
                      <a:gd name="connsiteX1" fmla="*/ 147372 w 293221"/>
                      <a:gd name="connsiteY1" fmla="*/ 17260 h 2960981"/>
                      <a:gd name="connsiteX2" fmla="*/ 144205 w 293221"/>
                      <a:gd name="connsiteY2" fmla="*/ 108910 h 2960981"/>
                      <a:gd name="connsiteX3" fmla="*/ 129772 w 293221"/>
                      <a:gd name="connsiteY3" fmla="*/ 2207661 h 2960981"/>
                      <a:gd name="connsiteX4" fmla="*/ 275822 w 293221"/>
                      <a:gd name="connsiteY4" fmla="*/ 2411677 h 2960981"/>
                      <a:gd name="connsiteX5" fmla="*/ 1529 w 293221"/>
                      <a:gd name="connsiteY5" fmla="*/ 2960981 h 2960981"/>
                      <a:gd name="connsiteX6" fmla="*/ 0 w 293221"/>
                      <a:gd name="connsiteY6" fmla="*/ 0 h 2960981"/>
                      <a:gd name="connsiteX0" fmla="*/ 0 w 275822"/>
                      <a:gd name="connsiteY0" fmla="*/ 0 h 2960981"/>
                      <a:gd name="connsiteX1" fmla="*/ 147372 w 275822"/>
                      <a:gd name="connsiteY1" fmla="*/ 17260 h 2960981"/>
                      <a:gd name="connsiteX2" fmla="*/ 144205 w 275822"/>
                      <a:gd name="connsiteY2" fmla="*/ 108910 h 2960981"/>
                      <a:gd name="connsiteX3" fmla="*/ 129772 w 275822"/>
                      <a:gd name="connsiteY3" fmla="*/ 2207661 h 2960981"/>
                      <a:gd name="connsiteX4" fmla="*/ 275822 w 275822"/>
                      <a:gd name="connsiteY4" fmla="*/ 2411677 h 2960981"/>
                      <a:gd name="connsiteX5" fmla="*/ 185063 w 275822"/>
                      <a:gd name="connsiteY5" fmla="*/ 2904220 h 2960981"/>
                      <a:gd name="connsiteX6" fmla="*/ 1529 w 275822"/>
                      <a:gd name="connsiteY6" fmla="*/ 2960981 h 2960981"/>
                      <a:gd name="connsiteX7" fmla="*/ 0 w 275822"/>
                      <a:gd name="connsiteY7" fmla="*/ 0 h 2960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5822" h="2960981">
                        <a:moveTo>
                          <a:pt x="0" y="0"/>
                        </a:moveTo>
                        <a:lnTo>
                          <a:pt x="147372" y="17260"/>
                        </a:lnTo>
                        <a:cubicBezTo>
                          <a:pt x="172032" y="17260"/>
                          <a:pt x="144205" y="84250"/>
                          <a:pt x="144205" y="108910"/>
                        </a:cubicBezTo>
                        <a:cubicBezTo>
                          <a:pt x="175390" y="499097"/>
                          <a:pt x="122415" y="1708782"/>
                          <a:pt x="129772" y="2207661"/>
                        </a:cubicBezTo>
                        <a:cubicBezTo>
                          <a:pt x="137129" y="2706540"/>
                          <a:pt x="272860" y="2337576"/>
                          <a:pt x="275822" y="2411677"/>
                        </a:cubicBezTo>
                        <a:cubicBezTo>
                          <a:pt x="233064" y="2491874"/>
                          <a:pt x="227821" y="2824023"/>
                          <a:pt x="185063" y="2904220"/>
                        </a:cubicBezTo>
                        <a:lnTo>
                          <a:pt x="1529" y="2960981"/>
                        </a:lnTo>
                        <a:cubicBezTo>
                          <a:pt x="1019" y="1973987"/>
                          <a:pt x="510" y="986994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/>
                  </a:p>
                </p:txBody>
              </p:sp>
              <p:sp>
                <p:nvSpPr>
                  <p:cNvPr id="625" name="Rectangle: Single Corner Rounded 17">
                    <a:extLst>
                      <a:ext uri="{FF2B5EF4-FFF2-40B4-BE49-F238E27FC236}">
                        <a16:creationId xmlns:a16="http://schemas.microsoft.com/office/drawing/2014/main" id="{3CEB985A-4576-45CD-8CD4-D9FA3103A2E4}"/>
                      </a:ext>
                    </a:extLst>
                  </p:cNvPr>
                  <p:cNvSpPr/>
                  <p:nvPr/>
                </p:nvSpPr>
                <p:spPr>
                  <a:xfrm rot="841736" flipH="1">
                    <a:off x="6788985" y="3352909"/>
                    <a:ext cx="92876" cy="2461244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7892" h="3578588">
                        <a:moveTo>
                          <a:pt x="0" y="0"/>
                        </a:moveTo>
                        <a:lnTo>
                          <a:pt x="223242" y="0"/>
                        </a:lnTo>
                        <a:cubicBezTo>
                          <a:pt x="247902" y="0"/>
                          <a:pt x="267892" y="19990"/>
                          <a:pt x="267892" y="44650"/>
                        </a:cubicBezTo>
                        <a:cubicBezTo>
                          <a:pt x="212176" y="1212797"/>
                          <a:pt x="323609" y="2459602"/>
                          <a:pt x="100744" y="3549091"/>
                        </a:cubicBezTo>
                        <a:lnTo>
                          <a:pt x="0" y="35785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  <a:effectLst>
                    <a:softEdge rad="12700"/>
                  </a:effectLst>
                  <a:scene3d>
                    <a:camera prst="orthographicFront"/>
                    <a:lightRig rig="threePt" dir="t"/>
                  </a:scene3d>
                  <a:sp3d>
                    <a:bevelT prst="angle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>
                      <a:ln w="0"/>
                      <a:solidFill>
                        <a:schemeClr val="accent1"/>
                      </a:solidFill>
                      <a:effectLst>
                        <a:outerShdw blurRad="38100" dist="25400" dir="5400000" algn="ctr" rotWithShape="0">
                          <a:srgbClr val="6E747A">
                            <a:alpha val="43000"/>
                          </a:srgbClr>
                        </a:outerShdw>
                      </a:effectLst>
                    </a:endParaRPr>
                  </a:p>
                </p:txBody>
              </p:sp>
            </p:grpSp>
            <p:grpSp>
              <p:nvGrpSpPr>
                <p:cNvPr id="615" name="Group 614">
                  <a:extLst>
                    <a:ext uri="{FF2B5EF4-FFF2-40B4-BE49-F238E27FC236}">
                      <a16:creationId xmlns:a16="http://schemas.microsoft.com/office/drawing/2014/main" id="{A51B1DD8-1266-4CEA-B770-ABD6A84E1983}"/>
                    </a:ext>
                  </a:extLst>
                </p:cNvPr>
                <p:cNvGrpSpPr/>
                <p:nvPr/>
              </p:nvGrpSpPr>
              <p:grpSpPr>
                <a:xfrm rot="21393639">
                  <a:off x="9376014" y="1585394"/>
                  <a:ext cx="360403" cy="2087512"/>
                  <a:chOff x="8884011" y="1527245"/>
                  <a:chExt cx="360403" cy="2087512"/>
                </a:xfrm>
              </p:grpSpPr>
              <p:grpSp>
                <p:nvGrpSpPr>
                  <p:cNvPr id="616" name="Group 615">
                    <a:extLst>
                      <a:ext uri="{FF2B5EF4-FFF2-40B4-BE49-F238E27FC236}">
                        <a16:creationId xmlns:a16="http://schemas.microsoft.com/office/drawing/2014/main" id="{3E0217B3-2E84-4994-BCDA-61A84F36C63C}"/>
                      </a:ext>
                    </a:extLst>
                  </p:cNvPr>
                  <p:cNvGrpSpPr/>
                  <p:nvPr/>
                </p:nvGrpSpPr>
                <p:grpSpPr>
                  <a:xfrm>
                    <a:off x="8886273" y="1527245"/>
                    <a:ext cx="247175" cy="2087512"/>
                    <a:chOff x="10442699" y="2850204"/>
                    <a:chExt cx="247175" cy="2282064"/>
                  </a:xfrm>
                </p:grpSpPr>
                <p:sp>
                  <p:nvSpPr>
                    <p:cNvPr id="620" name="Isosceles Triangle 619">
                      <a:extLst>
                        <a:ext uri="{FF2B5EF4-FFF2-40B4-BE49-F238E27FC236}">
                          <a16:creationId xmlns:a16="http://schemas.microsoft.com/office/drawing/2014/main" id="{C028D76A-3E51-4135-9230-8895CBCBEA51}"/>
                        </a:ext>
                      </a:extLst>
                    </p:cNvPr>
                    <p:cNvSpPr/>
                    <p:nvPr/>
                  </p:nvSpPr>
                  <p:spPr>
                    <a:xfrm rot="21580426" flipV="1">
                      <a:off x="10447158" y="4798291"/>
                      <a:ext cx="242716" cy="289968"/>
                    </a:xfrm>
                    <a:prstGeom prst="triangle">
                      <a:avLst/>
                    </a:prstGeom>
                    <a:ln>
                      <a:noFill/>
                    </a:ln>
                  </p:spPr>
                  <p:style>
                    <a:lnRef idx="2">
                      <a:schemeClr val="accent4">
                        <a:shade val="50000"/>
                      </a:schemeClr>
                    </a:lnRef>
                    <a:fillRef idx="1">
                      <a:schemeClr val="accent4"/>
                    </a:fillRef>
                    <a:effectRef idx="0">
                      <a:schemeClr val="accent4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621" name="Rectangle 620">
                      <a:extLst>
                        <a:ext uri="{FF2B5EF4-FFF2-40B4-BE49-F238E27FC236}">
                          <a16:creationId xmlns:a16="http://schemas.microsoft.com/office/drawing/2014/main" id="{65AB27F6-B558-4FCF-B4B5-5996F1DAF270}"/>
                        </a:ext>
                      </a:extLst>
                    </p:cNvPr>
                    <p:cNvSpPr/>
                    <p:nvPr/>
                  </p:nvSpPr>
                  <p:spPr>
                    <a:xfrm rot="10780426" flipV="1">
                      <a:off x="10449495" y="3025934"/>
                      <a:ext cx="226834" cy="1786150"/>
                    </a:xfrm>
                    <a:prstGeom prst="rect">
                      <a:avLst/>
                    </a:prstGeom>
                    <a:gradFill flip="none" rotWithShape="1">
                      <a:gsLst>
                        <a:gs pos="91000">
                          <a:srgbClr val="002060"/>
                        </a:gs>
                        <a:gs pos="0">
                          <a:srgbClr val="00B0F0"/>
                        </a:gs>
                      </a:gsLst>
                      <a:lin ang="18900000" scaled="1"/>
                      <a:tileRect/>
                    </a:gradFill>
                    <a:ln>
                      <a:noFill/>
                    </a:ln>
                  </p:spPr>
                  <p:style>
                    <a:lnRef idx="1">
                      <a:schemeClr val="accent3"/>
                    </a:lnRef>
                    <a:fillRef idx="2">
                      <a:schemeClr val="accent3"/>
                    </a:fillRef>
                    <a:effectRef idx="1">
                      <a:schemeClr val="accent3"/>
                    </a:effectRef>
                    <a:fontRef idx="minor">
                      <a:schemeClr val="dk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622" name="Rectangle 621">
                      <a:extLst>
                        <a:ext uri="{FF2B5EF4-FFF2-40B4-BE49-F238E27FC236}">
                          <a16:creationId xmlns:a16="http://schemas.microsoft.com/office/drawing/2014/main" id="{7929D27F-C864-432D-9BAA-8A82431E1FF9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10442699" y="2850204"/>
                      <a:ext cx="228543" cy="214008"/>
                    </a:xfrm>
                    <a:prstGeom prst="rect">
                      <a:avLst/>
                    </a:prstGeom>
                    <a:gradFill flip="none" rotWithShape="1">
                      <a:gsLst>
                        <a:gs pos="12000">
                          <a:srgbClr val="F709F7"/>
                        </a:gs>
                        <a:gs pos="64000">
                          <a:schemeClr val="bg2">
                            <a:lumMod val="90000"/>
                          </a:schemeClr>
                        </a:gs>
                        <a:gs pos="100000">
                          <a:schemeClr val="accent1">
                            <a:lumMod val="60000"/>
                            <a:lumOff val="40000"/>
                          </a:schemeClr>
                        </a:gs>
                      </a:gsLst>
                      <a:lin ang="16200000" scaled="1"/>
                      <a:tileRect/>
                    </a:gradFill>
                    <a:ln>
                      <a:noFill/>
                    </a:ln>
                  </p:spPr>
                  <p:style>
                    <a:lnRef idx="0">
                      <a:scrgbClr r="0" g="0" b="0"/>
                    </a:lnRef>
                    <a:fillRef idx="0">
                      <a:scrgbClr r="0" g="0" b="0"/>
                    </a:fillRef>
                    <a:effectRef idx="0">
                      <a:scrgbClr r="0" g="0" b="0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623" name="Isosceles Triangle 622">
                      <a:extLst>
                        <a:ext uri="{FF2B5EF4-FFF2-40B4-BE49-F238E27FC236}">
                          <a16:creationId xmlns:a16="http://schemas.microsoft.com/office/drawing/2014/main" id="{8F7AA032-5CED-4436-820E-C56263324C45}"/>
                        </a:ext>
                      </a:extLst>
                    </p:cNvPr>
                    <p:cNvSpPr/>
                    <p:nvPr/>
                  </p:nvSpPr>
                  <p:spPr>
                    <a:xfrm rot="21580426" flipV="1">
                      <a:off x="10532134" y="4987082"/>
                      <a:ext cx="75667" cy="145186"/>
                    </a:xfrm>
                    <a:prstGeom prst="triangle">
                      <a:avLst/>
                    </a:prstGeom>
                    <a:solidFill>
                      <a:schemeClr val="accent2"/>
                    </a:solidFill>
                    <a:ln>
                      <a:noFill/>
                    </a:ln>
                  </p:spPr>
                  <p:style>
                    <a:lnRef idx="2">
                      <a:schemeClr val="dk1">
                        <a:shade val="50000"/>
                      </a:schemeClr>
                    </a:lnRef>
                    <a:fillRef idx="1">
                      <a:schemeClr val="dk1"/>
                    </a:fillRef>
                    <a:effectRef idx="0">
                      <a:schemeClr val="dk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/>
                    </a:p>
                  </p:txBody>
                </p:sp>
              </p:grpSp>
              <p:grpSp>
                <p:nvGrpSpPr>
                  <p:cNvPr id="617" name="Group 616">
                    <a:extLst>
                      <a:ext uri="{FF2B5EF4-FFF2-40B4-BE49-F238E27FC236}">
                        <a16:creationId xmlns:a16="http://schemas.microsoft.com/office/drawing/2014/main" id="{8ADB4984-08CC-40C0-BECF-D39E79643128}"/>
                      </a:ext>
                    </a:extLst>
                  </p:cNvPr>
                  <p:cNvGrpSpPr/>
                  <p:nvPr/>
                </p:nvGrpSpPr>
                <p:grpSpPr>
                  <a:xfrm rot="10584345" flipV="1">
                    <a:off x="8884011" y="2481731"/>
                    <a:ext cx="360403" cy="399183"/>
                    <a:chOff x="1561874" y="128097"/>
                    <a:chExt cx="465375" cy="520866"/>
                  </a:xfrm>
                </p:grpSpPr>
                <p:sp>
                  <p:nvSpPr>
                    <p:cNvPr id="618" name="Freeform: Shape 617">
                      <a:extLst>
                        <a:ext uri="{FF2B5EF4-FFF2-40B4-BE49-F238E27FC236}">
                          <a16:creationId xmlns:a16="http://schemas.microsoft.com/office/drawing/2014/main" id="{0923E107-2B71-4282-BC3A-CAAAC151E6A0}"/>
                        </a:ext>
                      </a:extLst>
                    </p:cNvPr>
                    <p:cNvSpPr/>
                    <p:nvPr/>
                  </p:nvSpPr>
                  <p:spPr>
                    <a:xfrm rot="21478607">
                      <a:off x="1686620" y="128097"/>
                      <a:ext cx="340629" cy="520866"/>
                    </a:xfrm>
                    <a:custGeom>
                      <a:avLst/>
                      <a:gdLst>
                        <a:gd name="connsiteX0" fmla="*/ 508514 w 508514"/>
                        <a:gd name="connsiteY0" fmla="*/ 0 h 600551"/>
                        <a:gd name="connsiteX1" fmla="*/ 508514 w 508514"/>
                        <a:gd name="connsiteY1" fmla="*/ 536987 h 600551"/>
                        <a:gd name="connsiteX2" fmla="*/ 254257 w 508514"/>
                        <a:gd name="connsiteY2" fmla="*/ 600551 h 600551"/>
                        <a:gd name="connsiteX3" fmla="*/ 0 w 508514"/>
                        <a:gd name="connsiteY3" fmla="*/ 536987 h 600551"/>
                        <a:gd name="connsiteX4" fmla="*/ 1 w 508514"/>
                        <a:gd name="connsiteY4" fmla="*/ 8776 h 600551"/>
                        <a:gd name="connsiteX5" fmla="*/ 50317 w 508514"/>
                        <a:gd name="connsiteY5" fmla="*/ 38261 h 600551"/>
                        <a:gd name="connsiteX6" fmla="*/ 230469 w 508514"/>
                        <a:gd name="connsiteY6" fmla="*/ 81078 h 600551"/>
                        <a:gd name="connsiteX7" fmla="*/ 493880 w 508514"/>
                        <a:gd name="connsiteY7" fmla="*/ 11160 h 600551"/>
                        <a:gd name="connsiteX8" fmla="*/ 508514 w 508514"/>
                        <a:gd name="connsiteY8" fmla="*/ 0 h 6005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508514" h="600551">
                          <a:moveTo>
                            <a:pt x="508514" y="0"/>
                          </a:moveTo>
                          <a:lnTo>
                            <a:pt x="508514" y="536987"/>
                          </a:lnTo>
                          <a:cubicBezTo>
                            <a:pt x="508514" y="572092"/>
                            <a:pt x="394679" y="600552"/>
                            <a:pt x="254257" y="600551"/>
                          </a:cubicBezTo>
                          <a:cubicBezTo>
                            <a:pt x="113835" y="600552"/>
                            <a:pt x="0" y="572092"/>
                            <a:pt x="0" y="536987"/>
                          </a:cubicBezTo>
                          <a:lnTo>
                            <a:pt x="1" y="8776"/>
                          </a:lnTo>
                          <a:lnTo>
                            <a:pt x="50317" y="38261"/>
                          </a:lnTo>
                          <a:cubicBezTo>
                            <a:pt x="105256" y="63675"/>
                            <a:pt x="166110" y="78805"/>
                            <a:pt x="230469" y="81078"/>
                          </a:cubicBezTo>
                          <a:cubicBezTo>
                            <a:pt x="327007" y="84489"/>
                            <a:pt x="417721" y="58487"/>
                            <a:pt x="493880" y="11160"/>
                          </a:cubicBezTo>
                          <a:lnTo>
                            <a:pt x="508514" y="0"/>
                          </a:lnTo>
                          <a:close/>
                        </a:path>
                      </a:pathLst>
                    </a:custGeom>
                    <a:solidFill>
                      <a:srgbClr val="29C7C7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619" name="Cylinder 618">
                      <a:extLst>
                        <a:ext uri="{FF2B5EF4-FFF2-40B4-BE49-F238E27FC236}">
                          <a16:creationId xmlns:a16="http://schemas.microsoft.com/office/drawing/2014/main" id="{2B83678E-2B21-4E18-847C-50CD674EBEB0}"/>
                        </a:ext>
                      </a:extLst>
                    </p:cNvPr>
                    <p:cNvSpPr/>
                    <p:nvPr/>
                  </p:nvSpPr>
                  <p:spPr>
                    <a:xfrm rot="15964330" flipH="1">
                      <a:off x="1565159" y="316597"/>
                      <a:ext cx="164949" cy="171519"/>
                    </a:xfrm>
                    <a:prstGeom prst="can">
                      <a:avLst/>
                    </a:prstGeom>
                    <a:solidFill>
                      <a:srgbClr val="7030A0"/>
                    </a:solidFill>
                    <a:ln>
                      <a:noFill/>
                    </a:ln>
                  </p:spPr>
                  <p:style>
                    <a:lnRef idx="2">
                      <a:schemeClr val="accent6">
                        <a:shade val="50000"/>
                      </a:schemeClr>
                    </a:lnRef>
                    <a:fillRef idx="1">
                      <a:schemeClr val="accent6"/>
                    </a:fillRef>
                    <a:effectRef idx="0">
                      <a:schemeClr val="accent6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>
                        <a:solidFill>
                          <a:srgbClr val="FF0000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610" name="Group 609">
                <a:extLst>
                  <a:ext uri="{FF2B5EF4-FFF2-40B4-BE49-F238E27FC236}">
                    <a16:creationId xmlns:a16="http://schemas.microsoft.com/office/drawing/2014/main" id="{71A4FF53-06C3-4BFE-ADA0-00BA6C6C0C68}"/>
                  </a:ext>
                </a:extLst>
              </p:cNvPr>
              <p:cNvGrpSpPr/>
              <p:nvPr/>
            </p:nvGrpSpPr>
            <p:grpSpPr>
              <a:xfrm rot="10800000" flipV="1">
                <a:off x="8365870" y="645872"/>
                <a:ext cx="425963" cy="764608"/>
                <a:chOff x="5940897" y="994367"/>
                <a:chExt cx="678978" cy="1238435"/>
              </a:xfrm>
            </p:grpSpPr>
            <p:sp>
              <p:nvSpPr>
                <p:cNvPr id="611" name="Rectangle 610">
                  <a:extLst>
                    <a:ext uri="{FF2B5EF4-FFF2-40B4-BE49-F238E27FC236}">
                      <a16:creationId xmlns:a16="http://schemas.microsoft.com/office/drawing/2014/main" id="{87E4D6C2-D5D6-42E1-9F80-9220DECDD7E9}"/>
                    </a:ext>
                  </a:extLst>
                </p:cNvPr>
                <p:cNvSpPr/>
                <p:nvPr/>
              </p:nvSpPr>
              <p:spPr>
                <a:xfrm>
                  <a:off x="6192907" y="994367"/>
                  <a:ext cx="200025" cy="666345"/>
                </a:xfrm>
                <a:prstGeom prst="rect">
                  <a:avLst/>
                </a:pr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/>
                </a:p>
              </p:txBody>
            </p:sp>
            <p:sp>
              <p:nvSpPr>
                <p:cNvPr id="612" name="Rectangle: Rounded Corners 611">
                  <a:extLst>
                    <a:ext uri="{FF2B5EF4-FFF2-40B4-BE49-F238E27FC236}">
                      <a16:creationId xmlns:a16="http://schemas.microsoft.com/office/drawing/2014/main" id="{DAA55D00-567A-4BA4-A19F-BA66EEEC8A20}"/>
                    </a:ext>
                  </a:extLst>
                </p:cNvPr>
                <p:cNvSpPr/>
                <p:nvPr/>
              </p:nvSpPr>
              <p:spPr>
                <a:xfrm>
                  <a:off x="5940897" y="1455800"/>
                  <a:ext cx="678978" cy="777002"/>
                </a:xfrm>
                <a:prstGeom prst="roundRect">
                  <a:avLst/>
                </a:prstGeom>
                <a:gradFill flip="none" rotWithShape="1">
                  <a:gsLst>
                    <a:gs pos="33000">
                      <a:schemeClr val="tx1"/>
                    </a:gs>
                    <a:gs pos="46000">
                      <a:schemeClr val="accent1">
                        <a:lumMod val="95000"/>
                        <a:lumOff val="5000"/>
                      </a:schemeClr>
                    </a:gs>
                    <a:gs pos="100000">
                      <a:schemeClr val="accent1">
                        <a:lumMod val="60000"/>
                      </a:schemeClr>
                    </a:gs>
                  </a:gsLst>
                  <a:path path="circle">
                    <a:fillToRect l="50000" t="130000" r="50000" b="-3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 dirty="0"/>
                </a:p>
              </p:txBody>
            </p:sp>
            <p:sp>
              <p:nvSpPr>
                <p:cNvPr id="613" name="Star: 7 Points 612">
                  <a:extLst>
                    <a:ext uri="{FF2B5EF4-FFF2-40B4-BE49-F238E27FC236}">
                      <a16:creationId xmlns:a16="http://schemas.microsoft.com/office/drawing/2014/main" id="{EBD12D4D-D573-4668-8B8D-6DA5E717F16C}"/>
                    </a:ext>
                  </a:extLst>
                </p:cNvPr>
                <p:cNvSpPr/>
                <p:nvPr/>
              </p:nvSpPr>
              <p:spPr>
                <a:xfrm>
                  <a:off x="6158615" y="1679762"/>
                  <a:ext cx="264114" cy="272392"/>
                </a:xfrm>
                <a:prstGeom prst="star7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 dirty="0"/>
                </a:p>
              </p:txBody>
            </p:sp>
          </p:grpSp>
        </p:grpSp>
      </p:grpSp>
      <p:sp>
        <p:nvSpPr>
          <p:cNvPr id="2" name="Oval 1">
            <a:extLst>
              <a:ext uri="{FF2B5EF4-FFF2-40B4-BE49-F238E27FC236}">
                <a16:creationId xmlns:a16="http://schemas.microsoft.com/office/drawing/2014/main" id="{4C4F96D1-0DEE-4135-A172-5355AAA320A0}"/>
              </a:ext>
            </a:extLst>
          </p:cNvPr>
          <p:cNvSpPr/>
          <p:nvPr/>
        </p:nvSpPr>
        <p:spPr>
          <a:xfrm>
            <a:off x="3413760" y="2753360"/>
            <a:ext cx="91440" cy="91440"/>
          </a:xfrm>
          <a:prstGeom prst="ellipse">
            <a:avLst/>
          </a:prstGeom>
          <a:noFill/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30" name="Group 629">
            <a:extLst>
              <a:ext uri="{FF2B5EF4-FFF2-40B4-BE49-F238E27FC236}">
                <a16:creationId xmlns:a16="http://schemas.microsoft.com/office/drawing/2014/main" id="{54BFE030-1F94-4798-BC56-8E37F73266CB}"/>
              </a:ext>
            </a:extLst>
          </p:cNvPr>
          <p:cNvGrpSpPr/>
          <p:nvPr/>
        </p:nvGrpSpPr>
        <p:grpSpPr>
          <a:xfrm rot="20542143">
            <a:off x="-460040" y="1207977"/>
            <a:ext cx="4572000" cy="4572000"/>
            <a:chOff x="3810000" y="1143000"/>
            <a:chExt cx="4572000" cy="4572000"/>
          </a:xfrm>
        </p:grpSpPr>
        <p:sp>
          <p:nvSpPr>
            <p:cNvPr id="631" name="Oval 630">
              <a:extLst>
                <a:ext uri="{FF2B5EF4-FFF2-40B4-BE49-F238E27FC236}">
                  <a16:creationId xmlns:a16="http://schemas.microsoft.com/office/drawing/2014/main" id="{B7B0FCCD-06D6-4760-9C87-7F97ADC7CB9C}"/>
                </a:ext>
              </a:extLst>
            </p:cNvPr>
            <p:cNvSpPr/>
            <p:nvPr/>
          </p:nvSpPr>
          <p:spPr>
            <a:xfrm>
              <a:off x="3810000" y="1143000"/>
              <a:ext cx="4572000" cy="457200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632" name="Group 631">
              <a:extLst>
                <a:ext uri="{FF2B5EF4-FFF2-40B4-BE49-F238E27FC236}">
                  <a16:creationId xmlns:a16="http://schemas.microsoft.com/office/drawing/2014/main" id="{048EF6D9-00AE-46E0-A9CC-8B6C98AD8044}"/>
                </a:ext>
              </a:extLst>
            </p:cNvPr>
            <p:cNvGrpSpPr/>
            <p:nvPr/>
          </p:nvGrpSpPr>
          <p:grpSpPr>
            <a:xfrm>
              <a:off x="4722800" y="2065325"/>
              <a:ext cx="2746400" cy="2727350"/>
              <a:chOff x="8702651" y="2076450"/>
              <a:chExt cx="2635299" cy="2635299"/>
            </a:xfrm>
          </p:grpSpPr>
          <p:sp>
            <p:nvSpPr>
              <p:cNvPr id="633" name="Circle: Hollow 632">
                <a:extLst>
                  <a:ext uri="{FF2B5EF4-FFF2-40B4-BE49-F238E27FC236}">
                    <a16:creationId xmlns:a16="http://schemas.microsoft.com/office/drawing/2014/main" id="{5B030C87-06E1-458F-BC1E-7649F7C612C9}"/>
                  </a:ext>
                </a:extLst>
              </p:cNvPr>
              <p:cNvSpPr/>
              <p:nvPr/>
            </p:nvSpPr>
            <p:spPr>
              <a:xfrm>
                <a:off x="8702651" y="2076450"/>
                <a:ext cx="2635299" cy="2635299"/>
              </a:xfrm>
              <a:prstGeom prst="donut">
                <a:avLst>
                  <a:gd name="adj" fmla="val 2353"/>
                </a:avLst>
              </a:prstGeom>
              <a:gradFill>
                <a:gsLst>
                  <a:gs pos="1000">
                    <a:srgbClr val="FF1111"/>
                  </a:gs>
                  <a:gs pos="16000">
                    <a:srgbClr val="66FF33"/>
                  </a:gs>
                  <a:gs pos="83000">
                    <a:srgbClr val="FF99FF"/>
                  </a:gs>
                  <a:gs pos="69000">
                    <a:schemeClr val="accent2"/>
                  </a:gs>
                  <a:gs pos="52000">
                    <a:srgbClr val="FFC000"/>
                  </a:gs>
                  <a:gs pos="34000">
                    <a:srgbClr val="00B050"/>
                  </a:gs>
                  <a:gs pos="100000">
                    <a:srgbClr val="0000FF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634" name="TextBox 633">
                <a:extLst>
                  <a:ext uri="{FF2B5EF4-FFF2-40B4-BE49-F238E27FC236}">
                    <a16:creationId xmlns:a16="http://schemas.microsoft.com/office/drawing/2014/main" id="{B7D3163B-5B4C-4AC8-BC86-0762CB88D21E}"/>
                  </a:ext>
                </a:extLst>
              </p:cNvPr>
              <p:cNvSpPr txBox="1"/>
              <p:nvPr/>
            </p:nvSpPr>
            <p:spPr>
              <a:xfrm>
                <a:off x="8949315" y="2115328"/>
                <a:ext cx="2169203" cy="2557543"/>
              </a:xfrm>
              <a:prstGeom prst="rect">
                <a:avLst/>
              </a:prstGeom>
              <a:noFill/>
              <a:ln>
                <a:noFill/>
              </a:ln>
              <a:effectLst>
                <a:glow rad="228600">
                  <a:schemeClr val="accent4">
                    <a:satMod val="175000"/>
                    <a:alpha val="40000"/>
                  </a:schemeClr>
                </a:glow>
                <a:outerShdw blurRad="76200" dir="13500000" sy="23000" kx="1200000" algn="br" rotWithShape="0">
                  <a:prstClr val="black">
                    <a:alpha val="2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bn-IN" sz="16600" b="1" dirty="0">
                    <a:solidFill>
                      <a:srgbClr val="FF1111"/>
                    </a:solidFill>
                    <a:latin typeface="SolaimanLipi" panose="03000609000000000000" pitchFamily="65" charset="0"/>
                    <a:cs typeface="SolaimanLipi" panose="03000609000000000000" pitchFamily="65" charset="0"/>
                  </a:rPr>
                  <a:t>স্বা</a:t>
                </a:r>
                <a:endParaRPr lang="en-US" sz="16600" b="1" dirty="0">
                  <a:solidFill>
                    <a:srgbClr val="FF1111"/>
                  </a:solidFill>
                  <a:latin typeface="SolaimanLipi" panose="03000609000000000000" pitchFamily="65" charset="0"/>
                  <a:cs typeface="SolaimanLipi" panose="03000609000000000000" pitchFamily="65" charset="0"/>
                </a:endParaRPr>
              </a:p>
            </p:txBody>
          </p:sp>
        </p:grpSp>
      </p:grpSp>
      <p:grpSp>
        <p:nvGrpSpPr>
          <p:cNvPr id="635" name="Group 634">
            <a:extLst>
              <a:ext uri="{FF2B5EF4-FFF2-40B4-BE49-F238E27FC236}">
                <a16:creationId xmlns:a16="http://schemas.microsoft.com/office/drawing/2014/main" id="{3701E44B-F71D-446A-A389-1C156B2F2DA5}"/>
              </a:ext>
            </a:extLst>
          </p:cNvPr>
          <p:cNvGrpSpPr/>
          <p:nvPr/>
        </p:nvGrpSpPr>
        <p:grpSpPr>
          <a:xfrm rot="20542143">
            <a:off x="5159710" y="1207977"/>
            <a:ext cx="4572000" cy="4572000"/>
            <a:chOff x="3810000" y="1143000"/>
            <a:chExt cx="4572000" cy="4572000"/>
          </a:xfrm>
        </p:grpSpPr>
        <p:sp>
          <p:nvSpPr>
            <p:cNvPr id="636" name="Oval 635">
              <a:extLst>
                <a:ext uri="{FF2B5EF4-FFF2-40B4-BE49-F238E27FC236}">
                  <a16:creationId xmlns:a16="http://schemas.microsoft.com/office/drawing/2014/main" id="{83E2A9C1-3C86-4FD1-8EE1-07A479AA6611}"/>
                </a:ext>
              </a:extLst>
            </p:cNvPr>
            <p:cNvSpPr/>
            <p:nvPr/>
          </p:nvSpPr>
          <p:spPr>
            <a:xfrm>
              <a:off x="3810000" y="1143000"/>
              <a:ext cx="4572000" cy="457200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637" name="Group 636">
              <a:extLst>
                <a:ext uri="{FF2B5EF4-FFF2-40B4-BE49-F238E27FC236}">
                  <a16:creationId xmlns:a16="http://schemas.microsoft.com/office/drawing/2014/main" id="{2A1A3A56-8163-4611-9415-6F3D92EA4242}"/>
                </a:ext>
              </a:extLst>
            </p:cNvPr>
            <p:cNvGrpSpPr/>
            <p:nvPr/>
          </p:nvGrpSpPr>
          <p:grpSpPr>
            <a:xfrm>
              <a:off x="4696465" y="2035519"/>
              <a:ext cx="2746400" cy="2727350"/>
              <a:chOff x="8677381" y="2047650"/>
              <a:chExt cx="2635299" cy="2635299"/>
            </a:xfrm>
          </p:grpSpPr>
          <p:sp>
            <p:nvSpPr>
              <p:cNvPr id="638" name="Circle: Hollow 637">
                <a:extLst>
                  <a:ext uri="{FF2B5EF4-FFF2-40B4-BE49-F238E27FC236}">
                    <a16:creationId xmlns:a16="http://schemas.microsoft.com/office/drawing/2014/main" id="{8E2F4A1B-37D5-4E18-98C9-2F9D15817EE7}"/>
                  </a:ext>
                </a:extLst>
              </p:cNvPr>
              <p:cNvSpPr/>
              <p:nvPr/>
            </p:nvSpPr>
            <p:spPr>
              <a:xfrm>
                <a:off x="8677381" y="2047650"/>
                <a:ext cx="2635299" cy="2635299"/>
              </a:xfrm>
              <a:prstGeom prst="donut">
                <a:avLst>
                  <a:gd name="adj" fmla="val 2207"/>
                </a:avLst>
              </a:prstGeom>
              <a:gradFill>
                <a:gsLst>
                  <a:gs pos="1000">
                    <a:srgbClr val="FF1111"/>
                  </a:gs>
                  <a:gs pos="16000">
                    <a:srgbClr val="66FF33"/>
                  </a:gs>
                  <a:gs pos="83000">
                    <a:srgbClr val="FF99FF"/>
                  </a:gs>
                  <a:gs pos="69000">
                    <a:schemeClr val="accent2"/>
                  </a:gs>
                  <a:gs pos="52000">
                    <a:srgbClr val="FFC000"/>
                  </a:gs>
                  <a:gs pos="34000">
                    <a:srgbClr val="00B050"/>
                  </a:gs>
                  <a:gs pos="100000">
                    <a:srgbClr val="0000FF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639" name="TextBox 638">
                <a:extLst>
                  <a:ext uri="{FF2B5EF4-FFF2-40B4-BE49-F238E27FC236}">
                    <a16:creationId xmlns:a16="http://schemas.microsoft.com/office/drawing/2014/main" id="{E3BF1468-708C-4CD8-AE45-D3CEA33AF460}"/>
                  </a:ext>
                </a:extLst>
              </p:cNvPr>
              <p:cNvSpPr txBox="1"/>
              <p:nvPr/>
            </p:nvSpPr>
            <p:spPr>
              <a:xfrm>
                <a:off x="8922082" y="2115328"/>
                <a:ext cx="2196432" cy="255754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bn-IN" sz="16600" b="1" dirty="0">
                    <a:solidFill>
                      <a:srgbClr val="FF3399"/>
                    </a:solidFill>
                    <a:latin typeface="SolaimanLipi" panose="03000609000000000000" pitchFamily="65" charset="0"/>
                    <a:cs typeface="SolaimanLipi" panose="03000609000000000000" pitchFamily="65" charset="0"/>
                  </a:rPr>
                  <a:t>ত</a:t>
                </a:r>
                <a:endParaRPr lang="en-US" sz="16600" b="1" dirty="0">
                  <a:solidFill>
                    <a:srgbClr val="FF3399"/>
                  </a:solidFill>
                  <a:latin typeface="SolaimanLipi" panose="03000609000000000000" pitchFamily="65" charset="0"/>
                  <a:cs typeface="SolaimanLipi" panose="03000609000000000000" pitchFamily="65" charset="0"/>
                </a:endParaRPr>
              </a:p>
            </p:txBody>
          </p:sp>
        </p:grpSp>
      </p:grpSp>
      <p:grpSp>
        <p:nvGrpSpPr>
          <p:cNvPr id="640" name="Group 639">
            <a:extLst>
              <a:ext uri="{FF2B5EF4-FFF2-40B4-BE49-F238E27FC236}">
                <a16:creationId xmlns:a16="http://schemas.microsoft.com/office/drawing/2014/main" id="{82EF7BAD-0EC2-4662-B9F0-90D83ABD1A24}"/>
              </a:ext>
            </a:extLst>
          </p:cNvPr>
          <p:cNvGrpSpPr/>
          <p:nvPr/>
        </p:nvGrpSpPr>
        <p:grpSpPr>
          <a:xfrm rot="20542143">
            <a:off x="2340310" y="1284177"/>
            <a:ext cx="4572000" cy="4572000"/>
            <a:chOff x="3810000" y="1143000"/>
            <a:chExt cx="4572000" cy="4572000"/>
          </a:xfrm>
        </p:grpSpPr>
        <p:sp>
          <p:nvSpPr>
            <p:cNvPr id="641" name="Oval 640">
              <a:extLst>
                <a:ext uri="{FF2B5EF4-FFF2-40B4-BE49-F238E27FC236}">
                  <a16:creationId xmlns:a16="http://schemas.microsoft.com/office/drawing/2014/main" id="{9C9871CC-8CC1-428D-BCF6-024EFAC61B33}"/>
                </a:ext>
              </a:extLst>
            </p:cNvPr>
            <p:cNvSpPr/>
            <p:nvPr/>
          </p:nvSpPr>
          <p:spPr>
            <a:xfrm>
              <a:off x="3810000" y="1143000"/>
              <a:ext cx="4572000" cy="457200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642" name="Group 641">
              <a:extLst>
                <a:ext uri="{FF2B5EF4-FFF2-40B4-BE49-F238E27FC236}">
                  <a16:creationId xmlns:a16="http://schemas.microsoft.com/office/drawing/2014/main" id="{136E7023-D092-436F-955F-73E822B2CC3A}"/>
                </a:ext>
              </a:extLst>
            </p:cNvPr>
            <p:cNvGrpSpPr/>
            <p:nvPr/>
          </p:nvGrpSpPr>
          <p:grpSpPr>
            <a:xfrm>
              <a:off x="4722800" y="2065325"/>
              <a:ext cx="2746400" cy="2727350"/>
              <a:chOff x="8702651" y="2076450"/>
              <a:chExt cx="2635299" cy="2635299"/>
            </a:xfrm>
          </p:grpSpPr>
          <p:sp>
            <p:nvSpPr>
              <p:cNvPr id="643" name="Circle: Hollow 642">
                <a:extLst>
                  <a:ext uri="{FF2B5EF4-FFF2-40B4-BE49-F238E27FC236}">
                    <a16:creationId xmlns:a16="http://schemas.microsoft.com/office/drawing/2014/main" id="{DE75D17D-23C0-4BA4-9408-8C72EF665E4A}"/>
                  </a:ext>
                </a:extLst>
              </p:cNvPr>
              <p:cNvSpPr/>
              <p:nvPr/>
            </p:nvSpPr>
            <p:spPr>
              <a:xfrm>
                <a:off x="8702651" y="2076450"/>
                <a:ext cx="2635299" cy="2635299"/>
              </a:xfrm>
              <a:prstGeom prst="donut">
                <a:avLst>
                  <a:gd name="adj" fmla="val 1884"/>
                </a:avLst>
              </a:prstGeom>
              <a:gradFill>
                <a:gsLst>
                  <a:gs pos="1000">
                    <a:srgbClr val="FF1111"/>
                  </a:gs>
                  <a:gs pos="16000">
                    <a:srgbClr val="66FF33"/>
                  </a:gs>
                  <a:gs pos="83000">
                    <a:srgbClr val="FF99FF"/>
                  </a:gs>
                  <a:gs pos="69000">
                    <a:schemeClr val="accent2"/>
                  </a:gs>
                  <a:gs pos="52000">
                    <a:srgbClr val="FFC000"/>
                  </a:gs>
                  <a:gs pos="34000">
                    <a:srgbClr val="00B050"/>
                  </a:gs>
                  <a:gs pos="100000">
                    <a:srgbClr val="0000FF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644" name="TextBox 643">
                <a:extLst>
                  <a:ext uri="{FF2B5EF4-FFF2-40B4-BE49-F238E27FC236}">
                    <a16:creationId xmlns:a16="http://schemas.microsoft.com/office/drawing/2014/main" id="{8C2AF559-0863-4660-B882-80BFDF8FB0E8}"/>
                  </a:ext>
                </a:extLst>
              </p:cNvPr>
              <p:cNvSpPr txBox="1"/>
              <p:nvPr/>
            </p:nvSpPr>
            <p:spPr>
              <a:xfrm>
                <a:off x="8922084" y="2115327"/>
                <a:ext cx="2196432" cy="255754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bn-IN" sz="16600" b="1" dirty="0">
                    <a:solidFill>
                      <a:srgbClr val="0000FF"/>
                    </a:solidFill>
                    <a:latin typeface="SolaimanLipi" panose="03000609000000000000" pitchFamily="65" charset="0"/>
                    <a:cs typeface="SolaimanLipi" panose="03000609000000000000" pitchFamily="65" charset="0"/>
                  </a:rPr>
                  <a:t>গ</a:t>
                </a:r>
                <a:endParaRPr lang="en-US" sz="16600" b="1" dirty="0">
                  <a:solidFill>
                    <a:srgbClr val="0000FF"/>
                  </a:solidFill>
                  <a:latin typeface="SolaimanLipi" panose="03000609000000000000" pitchFamily="65" charset="0"/>
                  <a:cs typeface="SolaimanLipi" panose="03000609000000000000" pitchFamily="65" charset="0"/>
                </a:endParaRPr>
              </a:p>
            </p:txBody>
          </p:sp>
        </p:grpSp>
      </p:grpSp>
      <p:grpSp>
        <p:nvGrpSpPr>
          <p:cNvPr id="645" name="Group 644">
            <a:extLst>
              <a:ext uri="{FF2B5EF4-FFF2-40B4-BE49-F238E27FC236}">
                <a16:creationId xmlns:a16="http://schemas.microsoft.com/office/drawing/2014/main" id="{463BBE14-09FE-44CC-BA52-AE5CE2797688}"/>
              </a:ext>
            </a:extLst>
          </p:cNvPr>
          <p:cNvGrpSpPr/>
          <p:nvPr/>
        </p:nvGrpSpPr>
        <p:grpSpPr>
          <a:xfrm rot="20542143">
            <a:off x="8017210" y="1207977"/>
            <a:ext cx="4572000" cy="4572000"/>
            <a:chOff x="3810000" y="1143000"/>
            <a:chExt cx="4572000" cy="4572000"/>
          </a:xfrm>
        </p:grpSpPr>
        <p:sp>
          <p:nvSpPr>
            <p:cNvPr id="646" name="Oval 645">
              <a:extLst>
                <a:ext uri="{FF2B5EF4-FFF2-40B4-BE49-F238E27FC236}">
                  <a16:creationId xmlns:a16="http://schemas.microsoft.com/office/drawing/2014/main" id="{7F94989E-2438-43B9-B722-19007F19E72F}"/>
                </a:ext>
              </a:extLst>
            </p:cNvPr>
            <p:cNvSpPr/>
            <p:nvPr/>
          </p:nvSpPr>
          <p:spPr>
            <a:xfrm>
              <a:off x="3810000" y="1143000"/>
              <a:ext cx="4572000" cy="457200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647" name="Group 646">
              <a:extLst>
                <a:ext uri="{FF2B5EF4-FFF2-40B4-BE49-F238E27FC236}">
                  <a16:creationId xmlns:a16="http://schemas.microsoft.com/office/drawing/2014/main" id="{3E394930-EBDE-4E2F-AF0E-E4ED6B86416C}"/>
                </a:ext>
              </a:extLst>
            </p:cNvPr>
            <p:cNvGrpSpPr/>
            <p:nvPr/>
          </p:nvGrpSpPr>
          <p:grpSpPr>
            <a:xfrm>
              <a:off x="4722800" y="2065325"/>
              <a:ext cx="2746400" cy="2727350"/>
              <a:chOff x="8702651" y="2076450"/>
              <a:chExt cx="2635299" cy="2635299"/>
            </a:xfrm>
          </p:grpSpPr>
          <p:sp>
            <p:nvSpPr>
              <p:cNvPr id="648" name="Circle: Hollow 647">
                <a:extLst>
                  <a:ext uri="{FF2B5EF4-FFF2-40B4-BE49-F238E27FC236}">
                    <a16:creationId xmlns:a16="http://schemas.microsoft.com/office/drawing/2014/main" id="{61574AB9-1CEE-4332-8BA5-BC3222FF2FAB}"/>
                  </a:ext>
                </a:extLst>
              </p:cNvPr>
              <p:cNvSpPr/>
              <p:nvPr/>
            </p:nvSpPr>
            <p:spPr>
              <a:xfrm>
                <a:off x="8702651" y="2076450"/>
                <a:ext cx="2635299" cy="2635299"/>
              </a:xfrm>
              <a:prstGeom prst="donut">
                <a:avLst>
                  <a:gd name="adj" fmla="val 1723"/>
                </a:avLst>
              </a:prstGeom>
              <a:gradFill>
                <a:gsLst>
                  <a:gs pos="1000">
                    <a:srgbClr val="FF1111"/>
                  </a:gs>
                  <a:gs pos="16000">
                    <a:srgbClr val="66FF33"/>
                  </a:gs>
                  <a:gs pos="83000">
                    <a:srgbClr val="FF99FF"/>
                  </a:gs>
                  <a:gs pos="69000">
                    <a:schemeClr val="accent2"/>
                  </a:gs>
                  <a:gs pos="52000">
                    <a:srgbClr val="FFC000"/>
                  </a:gs>
                  <a:gs pos="34000">
                    <a:srgbClr val="00B050"/>
                  </a:gs>
                  <a:gs pos="100000">
                    <a:srgbClr val="0000FF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649" name="TextBox 648">
                <a:extLst>
                  <a:ext uri="{FF2B5EF4-FFF2-40B4-BE49-F238E27FC236}">
                    <a16:creationId xmlns:a16="http://schemas.microsoft.com/office/drawing/2014/main" id="{61CBEB49-9F7C-471B-89F6-B6F9F7898F76}"/>
                  </a:ext>
                </a:extLst>
              </p:cNvPr>
              <p:cNvSpPr txBox="1"/>
              <p:nvPr/>
            </p:nvSpPr>
            <p:spPr>
              <a:xfrm>
                <a:off x="8922084" y="2115327"/>
                <a:ext cx="2196432" cy="255754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bn-IN" sz="16600" b="1" dirty="0">
                    <a:solidFill>
                      <a:srgbClr val="66FF33"/>
                    </a:solidFill>
                    <a:latin typeface="SolaimanLipi" panose="03000609000000000000" pitchFamily="65" charset="0"/>
                    <a:cs typeface="SolaimanLipi" panose="03000609000000000000" pitchFamily="65" charset="0"/>
                  </a:rPr>
                  <a:t>ম</a:t>
                </a:r>
                <a:endParaRPr lang="en-US" sz="16600" b="1" dirty="0">
                  <a:solidFill>
                    <a:srgbClr val="66FF33"/>
                  </a:solidFill>
                  <a:latin typeface="SolaimanLipi" panose="03000609000000000000" pitchFamily="65" charset="0"/>
                  <a:cs typeface="SolaimanLipi" panose="03000609000000000000" pitchFamily="65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364556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2000" fill="hold"/>
                                        <p:tgtEl>
                                          <p:spTgt spid="6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2500"/>
                                        <p:tgtEl>
                                          <p:spTgt spid="6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500"/>
                            </p:stCondLst>
                            <p:childTnLst>
                              <p:par>
                                <p:cTn id="11" presetID="8" presetClass="emph" presetSubtype="0" repeatCount="indefinite" autoRev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6000000">
                                      <p:cBhvr>
                                        <p:cTn id="12" dur="2000" fill="hold"/>
                                        <p:tgtEl>
                                          <p:spTgt spid="6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6000000">
                                      <p:cBhvr>
                                        <p:cTn id="14" dur="2000" fill="hold"/>
                                        <p:tgtEl>
                                          <p:spTgt spid="6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8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6000000">
                                      <p:cBhvr>
                                        <p:cTn id="16" dur="2000" fill="hold"/>
                                        <p:tgtEl>
                                          <p:spTgt spid="6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6000000">
                                      <p:cBhvr>
                                        <p:cTn id="18" dur="2000" fill="hold"/>
                                        <p:tgtEl>
                                          <p:spTgt spid="6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0" dur="2000" fill="hold"/>
                                        <p:tgtEl>
                                          <p:spTgt spid="6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2" dur="2000" fill="hold"/>
                                        <p:tgtEl>
                                          <p:spTgt spid="64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4" dur="2000" fill="hold"/>
                                        <p:tgtEl>
                                          <p:spTgt spid="63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6" dur="2000" fill="hold"/>
                                        <p:tgtEl>
                                          <p:spTgt spid="64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4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Box 16">
            <a:extLst>
              <a:ext uri="{FF2B5EF4-FFF2-40B4-BE49-F238E27FC236}">
                <a16:creationId xmlns:a16="http://schemas.microsoft.com/office/drawing/2014/main" id="{A59BAD77-9703-41C1-9652-5E452A571292}"/>
              </a:ext>
            </a:extLst>
          </p:cNvPr>
          <p:cNvSpPr txBox="1"/>
          <p:nvPr/>
        </p:nvSpPr>
        <p:spPr>
          <a:xfrm>
            <a:off x="2570480" y="1356117"/>
            <a:ext cx="9489440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tabLst>
                <a:tab pos="457200" algn="l"/>
              </a:tabLst>
            </a:pPr>
            <a:r>
              <a:rPr lang="bn-IN" sz="3200" dirty="0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স্পর্শক বিন্দু ও কেন্দ্রের সংযোজক রেখাংশ স্পর্শকের উপর উৎপন্ন করে..।      </a:t>
            </a:r>
          </a:p>
          <a:p>
            <a:pPr>
              <a:tabLst>
                <a:tab pos="457200" algn="l"/>
              </a:tabLst>
            </a:pPr>
            <a:r>
              <a:rPr lang="bn-IN" sz="3200" dirty="0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            </a:t>
            </a:r>
            <a:r>
              <a:rPr lang="bn-IN" sz="3200" dirty="0">
                <a:solidFill>
                  <a:srgbClr val="FF00FF"/>
                </a:solidFill>
                <a:latin typeface="NikoshBAN" pitchFamily="2" charset="0"/>
                <a:cs typeface="NikoshBAN" pitchFamily="2" charset="0"/>
              </a:rPr>
              <a:t>(সঠিক উত্তরটি জানতে ক্লিক করুণ।)</a:t>
            </a: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D2C02C0F-FD80-46B0-A6BA-D7BBAD480AE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9990" y="1402282"/>
            <a:ext cx="1183210" cy="599238"/>
          </a:xfrm>
          <a:prstGeom prst="rect">
            <a:avLst/>
          </a:prstGeom>
        </p:spPr>
      </p:pic>
      <p:sp>
        <p:nvSpPr>
          <p:cNvPr id="44" name="TextBox 43">
            <a:extLst>
              <a:ext uri="{FF2B5EF4-FFF2-40B4-BE49-F238E27FC236}">
                <a16:creationId xmlns:a16="http://schemas.microsoft.com/office/drawing/2014/main" id="{505E2BF4-4650-4DD4-9584-91EE0AC294DC}"/>
              </a:ext>
            </a:extLst>
          </p:cNvPr>
          <p:cNvSpPr txBox="1"/>
          <p:nvPr/>
        </p:nvSpPr>
        <p:spPr>
          <a:xfrm>
            <a:off x="2570480" y="3020113"/>
            <a:ext cx="337312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3600" dirty="0">
                <a:latin typeface="NikoshBAN" panose="02000000000000000000" pitchFamily="2" charset="0"/>
                <a:cs typeface="NikoshBAN" panose="02000000000000000000" pitchFamily="2" charset="0"/>
              </a:rPr>
              <a:t>ক) ৮০ ডিগ্রি কোণ</a:t>
            </a:r>
            <a:endParaRPr lang="en-US" sz="3600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D9559FB4-6233-42EC-B1A0-2C68CF94E355}"/>
              </a:ext>
            </a:extLst>
          </p:cNvPr>
          <p:cNvSpPr txBox="1"/>
          <p:nvPr/>
        </p:nvSpPr>
        <p:spPr>
          <a:xfrm>
            <a:off x="2570480" y="3865049"/>
            <a:ext cx="30073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bn-IN" sz="3600" dirty="0">
                <a:latin typeface="NikoshBAN" panose="02000000000000000000" pitchFamily="2" charset="0"/>
                <a:cs typeface="NikoshBAN" panose="02000000000000000000" pitchFamily="2" charset="0"/>
              </a:rPr>
              <a:t>খ) ৬০ ডিগ্রি কোণ</a:t>
            </a:r>
            <a:endParaRPr lang="en-US" sz="3600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193CFDB4-1E99-4B14-910C-35AE8CFFD46B}"/>
              </a:ext>
            </a:extLst>
          </p:cNvPr>
          <p:cNvSpPr txBox="1"/>
          <p:nvPr/>
        </p:nvSpPr>
        <p:spPr>
          <a:xfrm>
            <a:off x="2560320" y="4682405"/>
            <a:ext cx="291592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bn-IN" sz="3600" dirty="0">
                <a:latin typeface="NikoshBAN" panose="02000000000000000000" pitchFamily="2" charset="0"/>
                <a:cs typeface="NikoshBAN" panose="02000000000000000000" pitchFamily="2" charset="0"/>
              </a:rPr>
              <a:t>গ) ৯০ ডিগ্রি কোণ</a:t>
            </a:r>
            <a:endParaRPr lang="en-US" sz="3600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6D2F02F4-F823-444A-9342-4B915E114D47}"/>
              </a:ext>
            </a:extLst>
          </p:cNvPr>
          <p:cNvSpPr txBox="1"/>
          <p:nvPr/>
        </p:nvSpPr>
        <p:spPr>
          <a:xfrm>
            <a:off x="2560320" y="5535534"/>
            <a:ext cx="31902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bn-IN" sz="3600" dirty="0">
                <a:latin typeface="NikoshBAN" panose="02000000000000000000" pitchFamily="2" charset="0"/>
                <a:cs typeface="NikoshBAN" panose="02000000000000000000" pitchFamily="2" charset="0"/>
              </a:rPr>
              <a:t>ঘ) ১০০ ডিগ্রি কোণ</a:t>
            </a:r>
            <a:endParaRPr lang="en-US" sz="3600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33FDBE2D-6B07-4C49-9EF9-6E1A3F79B6E0}"/>
              </a:ext>
            </a:extLst>
          </p:cNvPr>
          <p:cNvSpPr txBox="1"/>
          <p:nvPr/>
        </p:nvSpPr>
        <p:spPr>
          <a:xfrm>
            <a:off x="6235818" y="3063031"/>
            <a:ext cx="2842028" cy="646331"/>
          </a:xfrm>
          <a:prstGeom prst="rect">
            <a:avLst/>
          </a:prstGeom>
          <a:solidFill>
            <a:srgbClr val="0070C0"/>
          </a:solidFill>
        </p:spPr>
        <p:txBody>
          <a:bodyPr wrap="square" rtlCol="0">
            <a:spAutoFit/>
          </a:bodyPr>
          <a:lstStyle/>
          <a:p>
            <a:pPr algn="ctr"/>
            <a:r>
              <a:rPr lang="bn-IN" sz="3600" b="1" dirty="0">
                <a:solidFill>
                  <a:schemeClr val="bg1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দুঃখিত ভুল উত্তর</a:t>
            </a:r>
            <a:endParaRPr lang="en-US" sz="3600" b="1" dirty="0">
              <a:solidFill>
                <a:schemeClr val="bg1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4D877AA3-8FFB-4040-A3F8-AB84203B7C2E}"/>
              </a:ext>
            </a:extLst>
          </p:cNvPr>
          <p:cNvSpPr txBox="1"/>
          <p:nvPr/>
        </p:nvSpPr>
        <p:spPr>
          <a:xfrm>
            <a:off x="6228150" y="3904651"/>
            <a:ext cx="2853434" cy="646331"/>
          </a:xfrm>
          <a:prstGeom prst="rect">
            <a:avLst/>
          </a:prstGeom>
          <a:solidFill>
            <a:srgbClr val="0070C0"/>
          </a:solidFill>
        </p:spPr>
        <p:txBody>
          <a:bodyPr wrap="square" rtlCol="0">
            <a:spAutoFit/>
          </a:bodyPr>
          <a:lstStyle/>
          <a:p>
            <a:pPr algn="ctr"/>
            <a:r>
              <a:rPr lang="bn-IN" sz="3600" b="1" dirty="0">
                <a:solidFill>
                  <a:schemeClr val="bg1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দুঃখিত ভুল উত্তর</a:t>
            </a:r>
            <a:endParaRPr lang="en-US" sz="3600" b="1" dirty="0">
              <a:solidFill>
                <a:schemeClr val="bg1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CDC02C65-072D-4BB8-94B8-43C35416C078}"/>
              </a:ext>
            </a:extLst>
          </p:cNvPr>
          <p:cNvSpPr txBox="1"/>
          <p:nvPr/>
        </p:nvSpPr>
        <p:spPr>
          <a:xfrm>
            <a:off x="6235821" y="4721178"/>
            <a:ext cx="2857379" cy="646331"/>
          </a:xfrm>
          <a:prstGeom prst="rect">
            <a:avLst/>
          </a:prstGeom>
          <a:solidFill>
            <a:srgbClr val="FF00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bn-IN" sz="3600" b="1" dirty="0">
                <a:solidFill>
                  <a:schemeClr val="bg1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সঠিক উত্তর</a:t>
            </a:r>
            <a:endParaRPr lang="en-US" sz="3600" b="1" dirty="0">
              <a:solidFill>
                <a:schemeClr val="bg1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22093103-CD4F-443D-8823-824AF4BB90C6}"/>
              </a:ext>
            </a:extLst>
          </p:cNvPr>
          <p:cNvSpPr txBox="1"/>
          <p:nvPr/>
        </p:nvSpPr>
        <p:spPr>
          <a:xfrm>
            <a:off x="6226383" y="5599606"/>
            <a:ext cx="2835064" cy="646331"/>
          </a:xfrm>
          <a:prstGeom prst="rect">
            <a:avLst/>
          </a:prstGeom>
          <a:solidFill>
            <a:srgbClr val="0070C0"/>
          </a:solidFill>
        </p:spPr>
        <p:txBody>
          <a:bodyPr wrap="square" rtlCol="0">
            <a:spAutoFit/>
          </a:bodyPr>
          <a:lstStyle/>
          <a:p>
            <a:pPr algn="ctr"/>
            <a:r>
              <a:rPr lang="bn-IN" sz="3600" b="1" dirty="0">
                <a:solidFill>
                  <a:schemeClr val="bg1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দুঃখিত ভুল উত্তর</a:t>
            </a:r>
            <a:endParaRPr lang="en-US" sz="3600" b="1" dirty="0">
              <a:solidFill>
                <a:schemeClr val="bg1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410B2B75-277A-495F-AFDE-251DFFB628D6}"/>
              </a:ext>
            </a:extLst>
          </p:cNvPr>
          <p:cNvGrpSpPr/>
          <p:nvPr/>
        </p:nvGrpSpPr>
        <p:grpSpPr>
          <a:xfrm>
            <a:off x="4084796" y="508518"/>
            <a:ext cx="4325195" cy="885163"/>
            <a:chOff x="4084796" y="279918"/>
            <a:chExt cx="4325195" cy="885163"/>
          </a:xfrm>
        </p:grpSpPr>
        <p:sp>
          <p:nvSpPr>
            <p:cNvPr id="20" name="Rectangle: Diagonal Corners Snipped 19">
              <a:extLst>
                <a:ext uri="{FF2B5EF4-FFF2-40B4-BE49-F238E27FC236}">
                  <a16:creationId xmlns:a16="http://schemas.microsoft.com/office/drawing/2014/main" id="{07767238-3FBB-4DD5-BEAC-F2BFF6B0CB10}"/>
                </a:ext>
              </a:extLst>
            </p:cNvPr>
            <p:cNvSpPr/>
            <p:nvPr/>
          </p:nvSpPr>
          <p:spPr>
            <a:xfrm>
              <a:off x="5187819" y="428341"/>
              <a:ext cx="2281467" cy="588696"/>
            </a:xfrm>
            <a:prstGeom prst="snip2DiagRect">
              <a:avLst/>
            </a:prstGeom>
            <a:noFill/>
            <a:ln w="28575">
              <a:gradFill>
                <a:gsLst>
                  <a:gs pos="0">
                    <a:srgbClr val="FF00FF"/>
                  </a:gs>
                  <a:gs pos="100000">
                    <a:srgbClr val="6660D4"/>
                  </a:gs>
                </a:gsLst>
                <a:lin ang="5400000" scaled="1"/>
              </a:gra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bn-IN" sz="4400" dirty="0">
                  <a:solidFill>
                    <a:srgbClr val="7030A0"/>
                  </a:solidFill>
                  <a:latin typeface="NikoshBAN" panose="02000000000000000000" pitchFamily="2" charset="0"/>
                  <a:cs typeface="NikoshBAN" panose="02000000000000000000" pitchFamily="2" charset="0"/>
                </a:rPr>
                <a:t>মূল্যায়নঃ</a:t>
              </a:r>
              <a:endParaRPr lang="en-US" sz="4400" dirty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endParaRPr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C4F6325D-21BF-4E3D-A619-DD6F26FA647B}"/>
                </a:ext>
              </a:extLst>
            </p:cNvPr>
            <p:cNvGrpSpPr/>
            <p:nvPr/>
          </p:nvGrpSpPr>
          <p:grpSpPr>
            <a:xfrm>
              <a:off x="4084796" y="279918"/>
              <a:ext cx="1298968" cy="872724"/>
              <a:chOff x="1459148" y="544749"/>
              <a:chExt cx="7412477" cy="5661498"/>
            </a:xfrm>
          </p:grpSpPr>
          <p:sp>
            <p:nvSpPr>
              <p:cNvPr id="41" name="Arc 40">
                <a:extLst>
                  <a:ext uri="{FF2B5EF4-FFF2-40B4-BE49-F238E27FC236}">
                    <a16:creationId xmlns:a16="http://schemas.microsoft.com/office/drawing/2014/main" id="{24ACDAC8-6242-4681-B1D6-79590DD8FA3F}"/>
                  </a:ext>
                </a:extLst>
              </p:cNvPr>
              <p:cNvSpPr/>
              <p:nvPr/>
            </p:nvSpPr>
            <p:spPr>
              <a:xfrm>
                <a:off x="5600748" y="2332810"/>
                <a:ext cx="1983686" cy="2100241"/>
              </a:xfrm>
              <a:prstGeom prst="arc">
                <a:avLst>
                  <a:gd name="adj1" fmla="val 64855"/>
                  <a:gd name="adj2" fmla="val 56121"/>
                </a:avLst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42" name="Straight Connector 41">
                <a:extLst>
                  <a:ext uri="{FF2B5EF4-FFF2-40B4-BE49-F238E27FC236}">
                    <a16:creationId xmlns:a16="http://schemas.microsoft.com/office/drawing/2014/main" id="{21729B86-D2BC-4BFE-8CAA-61BBF0A7DEF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61903" y="3379597"/>
                <a:ext cx="2816519" cy="0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3" name="Arc 42">
                <a:extLst>
                  <a:ext uri="{FF2B5EF4-FFF2-40B4-BE49-F238E27FC236}">
                    <a16:creationId xmlns:a16="http://schemas.microsoft.com/office/drawing/2014/main" id="{90731C09-92D4-4B4E-B1FC-0E5B7AC024D2}"/>
                  </a:ext>
                </a:extLst>
              </p:cNvPr>
              <p:cNvSpPr/>
              <p:nvPr/>
            </p:nvSpPr>
            <p:spPr>
              <a:xfrm>
                <a:off x="1459148" y="972653"/>
                <a:ext cx="4534138" cy="4800552"/>
              </a:xfrm>
              <a:prstGeom prst="arc">
                <a:avLst>
                  <a:gd name="adj1" fmla="val 2558778"/>
                  <a:gd name="adj2" fmla="val 3406394"/>
                </a:avLst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52" name="Straight Connector 51">
                <a:extLst>
                  <a:ext uri="{FF2B5EF4-FFF2-40B4-BE49-F238E27FC236}">
                    <a16:creationId xmlns:a16="http://schemas.microsoft.com/office/drawing/2014/main" id="{544FCF60-D3CD-4998-A768-2FFA98D8478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6224192" y="2382815"/>
                <a:ext cx="354230" cy="991782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" name="Straight Connector 52">
                <a:extLst>
                  <a:ext uri="{FF2B5EF4-FFF2-40B4-BE49-F238E27FC236}">
                    <a16:creationId xmlns:a16="http://schemas.microsoft.com/office/drawing/2014/main" id="{858FB1E7-AD9A-4234-B9C4-86B47AE872D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232064" y="3366262"/>
                <a:ext cx="354230" cy="1000115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4" name="Oval 53">
                <a:extLst>
                  <a:ext uri="{FF2B5EF4-FFF2-40B4-BE49-F238E27FC236}">
                    <a16:creationId xmlns:a16="http://schemas.microsoft.com/office/drawing/2014/main" id="{CF704344-25BE-4187-9D0D-4E252998F699}"/>
                  </a:ext>
                </a:extLst>
              </p:cNvPr>
              <p:cNvSpPr/>
              <p:nvPr/>
            </p:nvSpPr>
            <p:spPr>
              <a:xfrm>
                <a:off x="3761644" y="3361869"/>
                <a:ext cx="28338" cy="30003"/>
              </a:xfrm>
              <a:prstGeom prst="ellipse">
                <a:avLst/>
              </a:prstGeom>
              <a:solidFill>
                <a:srgbClr val="002060"/>
              </a:solidFill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Arc 54">
                <a:extLst>
                  <a:ext uri="{FF2B5EF4-FFF2-40B4-BE49-F238E27FC236}">
                    <a16:creationId xmlns:a16="http://schemas.microsoft.com/office/drawing/2014/main" id="{804D85FE-A403-4481-A25F-F7FE0FB6A897}"/>
                  </a:ext>
                </a:extLst>
              </p:cNvPr>
              <p:cNvSpPr/>
              <p:nvPr/>
            </p:nvSpPr>
            <p:spPr>
              <a:xfrm>
                <a:off x="3751695" y="1882758"/>
                <a:ext cx="2833836" cy="3000345"/>
              </a:xfrm>
              <a:prstGeom prst="arc">
                <a:avLst>
                  <a:gd name="adj1" fmla="val 64855"/>
                  <a:gd name="adj2" fmla="val 56121"/>
                </a:avLst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6" name="Arc 55">
                <a:extLst>
                  <a:ext uri="{FF2B5EF4-FFF2-40B4-BE49-F238E27FC236}">
                    <a16:creationId xmlns:a16="http://schemas.microsoft.com/office/drawing/2014/main" id="{15A48EC0-7CAE-4C9C-821B-DD52E52BD801}"/>
                  </a:ext>
                </a:extLst>
              </p:cNvPr>
              <p:cNvSpPr/>
              <p:nvPr/>
            </p:nvSpPr>
            <p:spPr>
              <a:xfrm>
                <a:off x="1469644" y="965986"/>
                <a:ext cx="4534138" cy="4800552"/>
              </a:xfrm>
              <a:prstGeom prst="arc">
                <a:avLst>
                  <a:gd name="adj1" fmla="val 18137369"/>
                  <a:gd name="adj2" fmla="val 18904107"/>
                </a:avLst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Arc 56">
                <a:extLst>
                  <a:ext uri="{FF2B5EF4-FFF2-40B4-BE49-F238E27FC236}">
                    <a16:creationId xmlns:a16="http://schemas.microsoft.com/office/drawing/2014/main" id="{F3CFECCD-574D-49AF-AEE5-03D478E52F7F}"/>
                  </a:ext>
                </a:extLst>
              </p:cNvPr>
              <p:cNvSpPr/>
              <p:nvPr/>
            </p:nvSpPr>
            <p:spPr>
              <a:xfrm>
                <a:off x="4334863" y="965319"/>
                <a:ext cx="4534138" cy="4800552"/>
              </a:xfrm>
              <a:prstGeom prst="arc">
                <a:avLst>
                  <a:gd name="adj1" fmla="val 13464668"/>
                  <a:gd name="adj2" fmla="val 14221242"/>
                </a:avLst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Arc 57">
                <a:extLst>
                  <a:ext uri="{FF2B5EF4-FFF2-40B4-BE49-F238E27FC236}">
                    <a16:creationId xmlns:a16="http://schemas.microsoft.com/office/drawing/2014/main" id="{C4AE534A-D185-449B-8D91-DC25EB69AE2C}"/>
                  </a:ext>
                </a:extLst>
              </p:cNvPr>
              <p:cNvSpPr/>
              <p:nvPr/>
            </p:nvSpPr>
            <p:spPr>
              <a:xfrm>
                <a:off x="4337487" y="965319"/>
                <a:ext cx="4534138" cy="4800552"/>
              </a:xfrm>
              <a:prstGeom prst="arc">
                <a:avLst>
                  <a:gd name="adj1" fmla="val 7337045"/>
                  <a:gd name="adj2" fmla="val 8125960"/>
                </a:avLst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59" name="Straight Connector 58">
                <a:extLst>
                  <a:ext uri="{FF2B5EF4-FFF2-40B4-BE49-F238E27FC236}">
                    <a16:creationId xmlns:a16="http://schemas.microsoft.com/office/drawing/2014/main" id="{E80F5BD7-81C9-4635-B0B9-55F1E8B47AE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768200" y="2082781"/>
                <a:ext cx="3235297" cy="1291815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Straight Connector 59">
                <a:extLst>
                  <a:ext uri="{FF2B5EF4-FFF2-40B4-BE49-F238E27FC236}">
                    <a16:creationId xmlns:a16="http://schemas.microsoft.com/office/drawing/2014/main" id="{D313C811-E60C-476F-A158-43A5DC854DC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60329" y="3374596"/>
                <a:ext cx="3219553" cy="1291815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" name="Straight Connector 60">
                <a:extLst>
                  <a:ext uri="{FF2B5EF4-FFF2-40B4-BE49-F238E27FC236}">
                    <a16:creationId xmlns:a16="http://schemas.microsoft.com/office/drawing/2014/main" id="{BDC314F1-156C-4CE9-A310-787C6B1DF74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65387" y="544749"/>
                <a:ext cx="0" cy="5661498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94FCF712-2DD6-43F8-9644-DEC3321A6DB0}"/>
                </a:ext>
              </a:extLst>
            </p:cNvPr>
            <p:cNvGrpSpPr/>
            <p:nvPr/>
          </p:nvGrpSpPr>
          <p:grpSpPr>
            <a:xfrm>
              <a:off x="7111023" y="292357"/>
              <a:ext cx="1298968" cy="872724"/>
              <a:chOff x="1459148" y="544749"/>
              <a:chExt cx="7412477" cy="5661498"/>
            </a:xfrm>
          </p:grpSpPr>
          <p:sp>
            <p:nvSpPr>
              <p:cNvPr id="23" name="Arc 22">
                <a:extLst>
                  <a:ext uri="{FF2B5EF4-FFF2-40B4-BE49-F238E27FC236}">
                    <a16:creationId xmlns:a16="http://schemas.microsoft.com/office/drawing/2014/main" id="{8242D8F2-CE6D-4878-80A4-0F6FC34F6F9C}"/>
                  </a:ext>
                </a:extLst>
              </p:cNvPr>
              <p:cNvSpPr/>
              <p:nvPr/>
            </p:nvSpPr>
            <p:spPr>
              <a:xfrm>
                <a:off x="5600748" y="2332810"/>
                <a:ext cx="1983686" cy="2100241"/>
              </a:xfrm>
              <a:prstGeom prst="arc">
                <a:avLst>
                  <a:gd name="adj1" fmla="val 64855"/>
                  <a:gd name="adj2" fmla="val 56121"/>
                </a:avLst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4" name="Straight Connector 23">
                <a:extLst>
                  <a:ext uri="{FF2B5EF4-FFF2-40B4-BE49-F238E27FC236}">
                    <a16:creationId xmlns:a16="http://schemas.microsoft.com/office/drawing/2014/main" id="{33B785D6-7E18-4310-B7ED-3F5A9106427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61903" y="3379597"/>
                <a:ext cx="2816519" cy="0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" name="Arc 24">
                <a:extLst>
                  <a:ext uri="{FF2B5EF4-FFF2-40B4-BE49-F238E27FC236}">
                    <a16:creationId xmlns:a16="http://schemas.microsoft.com/office/drawing/2014/main" id="{175642C8-DA0C-437C-A539-85DB7DE00152}"/>
                  </a:ext>
                </a:extLst>
              </p:cNvPr>
              <p:cNvSpPr/>
              <p:nvPr/>
            </p:nvSpPr>
            <p:spPr>
              <a:xfrm>
                <a:off x="1459148" y="972653"/>
                <a:ext cx="4534138" cy="4800552"/>
              </a:xfrm>
              <a:prstGeom prst="arc">
                <a:avLst>
                  <a:gd name="adj1" fmla="val 2558778"/>
                  <a:gd name="adj2" fmla="val 3406394"/>
                </a:avLst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6" name="Straight Connector 25">
                <a:extLst>
                  <a:ext uri="{FF2B5EF4-FFF2-40B4-BE49-F238E27FC236}">
                    <a16:creationId xmlns:a16="http://schemas.microsoft.com/office/drawing/2014/main" id="{848ACB31-8B53-4EF0-BF66-DCA230821BF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6224192" y="2382815"/>
                <a:ext cx="354230" cy="991782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Straight Connector 26">
                <a:extLst>
                  <a:ext uri="{FF2B5EF4-FFF2-40B4-BE49-F238E27FC236}">
                    <a16:creationId xmlns:a16="http://schemas.microsoft.com/office/drawing/2014/main" id="{B28347E7-22EC-4470-8EB1-60D920B94D8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232064" y="3366262"/>
                <a:ext cx="354230" cy="1000115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8" name="Oval 27">
                <a:extLst>
                  <a:ext uri="{FF2B5EF4-FFF2-40B4-BE49-F238E27FC236}">
                    <a16:creationId xmlns:a16="http://schemas.microsoft.com/office/drawing/2014/main" id="{C50D03C6-A60D-42EF-A348-E5A7EE3D7396}"/>
                  </a:ext>
                </a:extLst>
              </p:cNvPr>
              <p:cNvSpPr/>
              <p:nvPr/>
            </p:nvSpPr>
            <p:spPr>
              <a:xfrm>
                <a:off x="3761644" y="3361869"/>
                <a:ext cx="28338" cy="30003"/>
              </a:xfrm>
              <a:prstGeom prst="ellipse">
                <a:avLst/>
              </a:prstGeom>
              <a:solidFill>
                <a:srgbClr val="002060"/>
              </a:solidFill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Arc 28">
                <a:extLst>
                  <a:ext uri="{FF2B5EF4-FFF2-40B4-BE49-F238E27FC236}">
                    <a16:creationId xmlns:a16="http://schemas.microsoft.com/office/drawing/2014/main" id="{133F8AA7-D22E-47C5-8477-C3FF49012C45}"/>
                  </a:ext>
                </a:extLst>
              </p:cNvPr>
              <p:cNvSpPr/>
              <p:nvPr/>
            </p:nvSpPr>
            <p:spPr>
              <a:xfrm>
                <a:off x="3751695" y="1882758"/>
                <a:ext cx="2833836" cy="3000345"/>
              </a:xfrm>
              <a:prstGeom prst="arc">
                <a:avLst>
                  <a:gd name="adj1" fmla="val 64855"/>
                  <a:gd name="adj2" fmla="val 56121"/>
                </a:avLst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0" name="Arc 29">
                <a:extLst>
                  <a:ext uri="{FF2B5EF4-FFF2-40B4-BE49-F238E27FC236}">
                    <a16:creationId xmlns:a16="http://schemas.microsoft.com/office/drawing/2014/main" id="{EC6D0744-C6AC-41FB-AD88-12A74298E5AC}"/>
                  </a:ext>
                </a:extLst>
              </p:cNvPr>
              <p:cNvSpPr/>
              <p:nvPr/>
            </p:nvSpPr>
            <p:spPr>
              <a:xfrm>
                <a:off x="1469644" y="965986"/>
                <a:ext cx="4534138" cy="4800552"/>
              </a:xfrm>
              <a:prstGeom prst="arc">
                <a:avLst>
                  <a:gd name="adj1" fmla="val 18137369"/>
                  <a:gd name="adj2" fmla="val 18904107"/>
                </a:avLst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Arc 30">
                <a:extLst>
                  <a:ext uri="{FF2B5EF4-FFF2-40B4-BE49-F238E27FC236}">
                    <a16:creationId xmlns:a16="http://schemas.microsoft.com/office/drawing/2014/main" id="{C0257230-E669-4CEB-B31F-F917DEB99D0B}"/>
                  </a:ext>
                </a:extLst>
              </p:cNvPr>
              <p:cNvSpPr/>
              <p:nvPr/>
            </p:nvSpPr>
            <p:spPr>
              <a:xfrm>
                <a:off x="4334863" y="965319"/>
                <a:ext cx="4534138" cy="4800552"/>
              </a:xfrm>
              <a:prstGeom prst="arc">
                <a:avLst>
                  <a:gd name="adj1" fmla="val 13464668"/>
                  <a:gd name="adj2" fmla="val 14221242"/>
                </a:avLst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2" name="Arc 31">
                <a:extLst>
                  <a:ext uri="{FF2B5EF4-FFF2-40B4-BE49-F238E27FC236}">
                    <a16:creationId xmlns:a16="http://schemas.microsoft.com/office/drawing/2014/main" id="{1D9D5CAA-DE79-4A3B-BA48-C30176A742E9}"/>
                  </a:ext>
                </a:extLst>
              </p:cNvPr>
              <p:cNvSpPr/>
              <p:nvPr/>
            </p:nvSpPr>
            <p:spPr>
              <a:xfrm>
                <a:off x="4337487" y="965319"/>
                <a:ext cx="4534138" cy="4800552"/>
              </a:xfrm>
              <a:prstGeom prst="arc">
                <a:avLst>
                  <a:gd name="adj1" fmla="val 7337045"/>
                  <a:gd name="adj2" fmla="val 8125960"/>
                </a:avLst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38" name="Straight Connector 37">
                <a:extLst>
                  <a:ext uri="{FF2B5EF4-FFF2-40B4-BE49-F238E27FC236}">
                    <a16:creationId xmlns:a16="http://schemas.microsoft.com/office/drawing/2014/main" id="{8A184D43-5D1A-49F0-977E-4C3DB0E7F42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768200" y="2082781"/>
                <a:ext cx="3235297" cy="1291815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Straight Connector 38">
                <a:extLst>
                  <a:ext uri="{FF2B5EF4-FFF2-40B4-BE49-F238E27FC236}">
                    <a16:creationId xmlns:a16="http://schemas.microsoft.com/office/drawing/2014/main" id="{53492306-787C-41EE-BDB6-1D578451F53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60329" y="3374596"/>
                <a:ext cx="3219553" cy="1291815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Straight Connector 39">
                <a:extLst>
                  <a:ext uri="{FF2B5EF4-FFF2-40B4-BE49-F238E27FC236}">
                    <a16:creationId xmlns:a16="http://schemas.microsoft.com/office/drawing/2014/main" id="{CBB0DBCC-F686-4DE2-92DF-318097C6957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65387" y="544749"/>
                <a:ext cx="0" cy="5661498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49F46135-1FDB-459A-8759-9662BB966B72}"/>
              </a:ext>
            </a:extLst>
          </p:cNvPr>
          <p:cNvGrpSpPr/>
          <p:nvPr/>
        </p:nvGrpSpPr>
        <p:grpSpPr>
          <a:xfrm>
            <a:off x="-112229" y="-115336"/>
            <a:ext cx="538068" cy="503852"/>
            <a:chOff x="3455435" y="-1017023"/>
            <a:chExt cx="8222756" cy="7868191"/>
          </a:xfrm>
        </p:grpSpPr>
        <p:sp>
          <p:nvSpPr>
            <p:cNvPr id="63" name="Arc 62">
              <a:extLst>
                <a:ext uri="{FF2B5EF4-FFF2-40B4-BE49-F238E27FC236}">
                  <a16:creationId xmlns:a16="http://schemas.microsoft.com/office/drawing/2014/main" id="{A0BA88CD-71F1-4C24-ACA1-0502C77BD78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Arc 63">
              <a:extLst>
                <a:ext uri="{FF2B5EF4-FFF2-40B4-BE49-F238E27FC236}">
                  <a16:creationId xmlns:a16="http://schemas.microsoft.com/office/drawing/2014/main" id="{DE3B0610-78CA-46D0-95C9-235EEF3159F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Arc 64">
              <a:extLst>
                <a:ext uri="{FF2B5EF4-FFF2-40B4-BE49-F238E27FC236}">
                  <a16:creationId xmlns:a16="http://schemas.microsoft.com/office/drawing/2014/main" id="{AC137551-2381-411B-A3A1-4FD740A914D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Arc 65">
              <a:extLst>
                <a:ext uri="{FF2B5EF4-FFF2-40B4-BE49-F238E27FC236}">
                  <a16:creationId xmlns:a16="http://schemas.microsoft.com/office/drawing/2014/main" id="{01FAFA62-CE57-47D1-B211-C85BBBFABA2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7" name="Group 66">
              <a:extLst>
                <a:ext uri="{FF2B5EF4-FFF2-40B4-BE49-F238E27FC236}">
                  <a16:creationId xmlns:a16="http://schemas.microsoft.com/office/drawing/2014/main" id="{E923A674-B643-4789-A8E6-770C2843D44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6" name="Straight Connector 75">
                <a:extLst>
                  <a:ext uri="{FF2B5EF4-FFF2-40B4-BE49-F238E27FC236}">
                    <a16:creationId xmlns:a16="http://schemas.microsoft.com/office/drawing/2014/main" id="{A7E1C8BD-197D-47A6-A705-982B885A9C6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Connector 76">
                <a:extLst>
                  <a:ext uri="{FF2B5EF4-FFF2-40B4-BE49-F238E27FC236}">
                    <a16:creationId xmlns:a16="http://schemas.microsoft.com/office/drawing/2014/main" id="{2E5522E5-BC47-4EFF-8D23-FD39C514EC4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Connector 77">
                <a:extLst>
                  <a:ext uri="{FF2B5EF4-FFF2-40B4-BE49-F238E27FC236}">
                    <a16:creationId xmlns:a16="http://schemas.microsoft.com/office/drawing/2014/main" id="{C484623D-FCFD-47EF-9337-88BB5E8895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8" name="Arc 67">
              <a:extLst>
                <a:ext uri="{FF2B5EF4-FFF2-40B4-BE49-F238E27FC236}">
                  <a16:creationId xmlns:a16="http://schemas.microsoft.com/office/drawing/2014/main" id="{CBFB9AB7-1D4D-49C6-B043-7C833CA83B2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Arc 68">
              <a:extLst>
                <a:ext uri="{FF2B5EF4-FFF2-40B4-BE49-F238E27FC236}">
                  <a16:creationId xmlns:a16="http://schemas.microsoft.com/office/drawing/2014/main" id="{FF060EAF-0D14-4CA8-A289-FAC0F0B9C57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Arc 69">
              <a:extLst>
                <a:ext uri="{FF2B5EF4-FFF2-40B4-BE49-F238E27FC236}">
                  <a16:creationId xmlns:a16="http://schemas.microsoft.com/office/drawing/2014/main" id="{9C87EB40-9B1E-4F66-B9DB-FB4109BF703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4C10B74C-5B58-41C1-97C1-79FB61839D0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" name="Arc 71">
              <a:extLst>
                <a:ext uri="{FF2B5EF4-FFF2-40B4-BE49-F238E27FC236}">
                  <a16:creationId xmlns:a16="http://schemas.microsoft.com/office/drawing/2014/main" id="{7F1A9957-987F-425E-A48C-9F2484CB08D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3" name="Straight Connector 72">
              <a:extLst>
                <a:ext uri="{FF2B5EF4-FFF2-40B4-BE49-F238E27FC236}">
                  <a16:creationId xmlns:a16="http://schemas.microsoft.com/office/drawing/2014/main" id="{56EB93F1-57D7-43E7-A28B-126FE9F8038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Straight Connector 73">
              <a:extLst>
                <a:ext uri="{FF2B5EF4-FFF2-40B4-BE49-F238E27FC236}">
                  <a16:creationId xmlns:a16="http://schemas.microsoft.com/office/drawing/2014/main" id="{B83AA7B2-4E4A-4948-B250-6D3B3DE099E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Arc 74">
              <a:extLst>
                <a:ext uri="{FF2B5EF4-FFF2-40B4-BE49-F238E27FC236}">
                  <a16:creationId xmlns:a16="http://schemas.microsoft.com/office/drawing/2014/main" id="{491D706E-95AE-4B96-9FB7-8258236C1F1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52D9D753-3F78-449A-B890-DC190393BB5D}"/>
              </a:ext>
            </a:extLst>
          </p:cNvPr>
          <p:cNvGrpSpPr/>
          <p:nvPr/>
        </p:nvGrpSpPr>
        <p:grpSpPr>
          <a:xfrm>
            <a:off x="261256" y="-106005"/>
            <a:ext cx="538068" cy="503852"/>
            <a:chOff x="3455435" y="-1017023"/>
            <a:chExt cx="8222756" cy="7868191"/>
          </a:xfrm>
        </p:grpSpPr>
        <p:sp>
          <p:nvSpPr>
            <p:cNvPr id="80" name="Arc 79">
              <a:extLst>
                <a:ext uri="{FF2B5EF4-FFF2-40B4-BE49-F238E27FC236}">
                  <a16:creationId xmlns:a16="http://schemas.microsoft.com/office/drawing/2014/main" id="{44FB9F4B-454B-47B6-B601-3D583B30585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Arc 80">
              <a:extLst>
                <a:ext uri="{FF2B5EF4-FFF2-40B4-BE49-F238E27FC236}">
                  <a16:creationId xmlns:a16="http://schemas.microsoft.com/office/drawing/2014/main" id="{7C5BA66A-7C6C-4873-A5E0-F0F2A8F8C12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Arc 81">
              <a:extLst>
                <a:ext uri="{FF2B5EF4-FFF2-40B4-BE49-F238E27FC236}">
                  <a16:creationId xmlns:a16="http://schemas.microsoft.com/office/drawing/2014/main" id="{001CAD92-9F6A-4A0A-AEDA-8364EA6CB4F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Arc 82">
              <a:extLst>
                <a:ext uri="{FF2B5EF4-FFF2-40B4-BE49-F238E27FC236}">
                  <a16:creationId xmlns:a16="http://schemas.microsoft.com/office/drawing/2014/main" id="{742D44E3-E0FA-416E-ACFC-155050C7CB8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4" name="Group 83">
              <a:extLst>
                <a:ext uri="{FF2B5EF4-FFF2-40B4-BE49-F238E27FC236}">
                  <a16:creationId xmlns:a16="http://schemas.microsoft.com/office/drawing/2014/main" id="{EF6F98C7-F92C-419B-8370-1C540D5EB73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3" name="Straight Connector 92">
                <a:extLst>
                  <a:ext uri="{FF2B5EF4-FFF2-40B4-BE49-F238E27FC236}">
                    <a16:creationId xmlns:a16="http://schemas.microsoft.com/office/drawing/2014/main" id="{7C82684A-ECD5-451E-97CA-4261114EC10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" name="Straight Connector 93">
                <a:extLst>
                  <a:ext uri="{FF2B5EF4-FFF2-40B4-BE49-F238E27FC236}">
                    <a16:creationId xmlns:a16="http://schemas.microsoft.com/office/drawing/2014/main" id="{E1D7B676-A56B-428D-909E-1714635D31A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" name="Straight Connector 94">
                <a:extLst>
                  <a:ext uri="{FF2B5EF4-FFF2-40B4-BE49-F238E27FC236}">
                    <a16:creationId xmlns:a16="http://schemas.microsoft.com/office/drawing/2014/main" id="{E5F42189-8445-41F7-A36F-A2F241D331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5" name="Arc 84">
              <a:extLst>
                <a:ext uri="{FF2B5EF4-FFF2-40B4-BE49-F238E27FC236}">
                  <a16:creationId xmlns:a16="http://schemas.microsoft.com/office/drawing/2014/main" id="{7EDA59C9-D146-4915-8717-2A397130185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Arc 85">
              <a:extLst>
                <a:ext uri="{FF2B5EF4-FFF2-40B4-BE49-F238E27FC236}">
                  <a16:creationId xmlns:a16="http://schemas.microsoft.com/office/drawing/2014/main" id="{F4DD8601-E9FA-4297-8537-6F499F1A1E3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Arc 86">
              <a:extLst>
                <a:ext uri="{FF2B5EF4-FFF2-40B4-BE49-F238E27FC236}">
                  <a16:creationId xmlns:a16="http://schemas.microsoft.com/office/drawing/2014/main" id="{D6EB9491-3951-4013-883A-9D320F4CE18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8" name="Straight Connector 87">
              <a:extLst>
                <a:ext uri="{FF2B5EF4-FFF2-40B4-BE49-F238E27FC236}">
                  <a16:creationId xmlns:a16="http://schemas.microsoft.com/office/drawing/2014/main" id="{457C8E75-D3A1-4930-A9D1-BAC240F31AC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" name="Arc 88">
              <a:extLst>
                <a:ext uri="{FF2B5EF4-FFF2-40B4-BE49-F238E27FC236}">
                  <a16:creationId xmlns:a16="http://schemas.microsoft.com/office/drawing/2014/main" id="{54881C15-4680-45D5-8680-2CC20EE265D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0" name="Straight Connector 89">
              <a:extLst>
                <a:ext uri="{FF2B5EF4-FFF2-40B4-BE49-F238E27FC236}">
                  <a16:creationId xmlns:a16="http://schemas.microsoft.com/office/drawing/2014/main" id="{09A53010-1352-4C57-8CD9-35A1F2F3D8A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id="{1CA35694-088D-482B-91A6-E6E644DF4E4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" name="Arc 91">
              <a:extLst>
                <a:ext uri="{FF2B5EF4-FFF2-40B4-BE49-F238E27FC236}">
                  <a16:creationId xmlns:a16="http://schemas.microsoft.com/office/drawing/2014/main" id="{53C15915-2F37-4E2F-9C26-5593B1633C1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6" name="Group 95">
            <a:extLst>
              <a:ext uri="{FF2B5EF4-FFF2-40B4-BE49-F238E27FC236}">
                <a16:creationId xmlns:a16="http://schemas.microsoft.com/office/drawing/2014/main" id="{AC372749-F8E7-43E0-AED9-8E98A0759870}"/>
              </a:ext>
            </a:extLst>
          </p:cNvPr>
          <p:cNvGrpSpPr/>
          <p:nvPr/>
        </p:nvGrpSpPr>
        <p:grpSpPr>
          <a:xfrm>
            <a:off x="628516" y="-115336"/>
            <a:ext cx="538068" cy="503852"/>
            <a:chOff x="3455435" y="-1017023"/>
            <a:chExt cx="8222756" cy="7868191"/>
          </a:xfrm>
        </p:grpSpPr>
        <p:sp>
          <p:nvSpPr>
            <p:cNvPr id="97" name="Arc 96">
              <a:extLst>
                <a:ext uri="{FF2B5EF4-FFF2-40B4-BE49-F238E27FC236}">
                  <a16:creationId xmlns:a16="http://schemas.microsoft.com/office/drawing/2014/main" id="{A98FF9AF-061E-4ADD-AED1-3796DC8CBD4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Arc 97">
              <a:extLst>
                <a:ext uri="{FF2B5EF4-FFF2-40B4-BE49-F238E27FC236}">
                  <a16:creationId xmlns:a16="http://schemas.microsoft.com/office/drawing/2014/main" id="{76762DD7-1846-4E9A-9E7A-0944AC0B1D9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Arc 98">
              <a:extLst>
                <a:ext uri="{FF2B5EF4-FFF2-40B4-BE49-F238E27FC236}">
                  <a16:creationId xmlns:a16="http://schemas.microsoft.com/office/drawing/2014/main" id="{54642B43-0CAA-44D5-B8F0-F5BDF030098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Arc 99">
              <a:extLst>
                <a:ext uri="{FF2B5EF4-FFF2-40B4-BE49-F238E27FC236}">
                  <a16:creationId xmlns:a16="http://schemas.microsoft.com/office/drawing/2014/main" id="{335CFD41-29C5-4E8D-91CB-9C8C02F0361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1" name="Group 100">
              <a:extLst>
                <a:ext uri="{FF2B5EF4-FFF2-40B4-BE49-F238E27FC236}">
                  <a16:creationId xmlns:a16="http://schemas.microsoft.com/office/drawing/2014/main" id="{92AF8DDF-9F2D-4B15-930D-E8BD04227E7C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0" name="Straight Connector 109">
                <a:extLst>
                  <a:ext uri="{FF2B5EF4-FFF2-40B4-BE49-F238E27FC236}">
                    <a16:creationId xmlns:a16="http://schemas.microsoft.com/office/drawing/2014/main" id="{41341455-E22A-49EE-ABAB-60B90FE7234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" name="Straight Connector 110">
                <a:extLst>
                  <a:ext uri="{FF2B5EF4-FFF2-40B4-BE49-F238E27FC236}">
                    <a16:creationId xmlns:a16="http://schemas.microsoft.com/office/drawing/2014/main" id="{AB4F1CD8-B93C-4D11-B52B-6F0B4F4192D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" name="Straight Connector 111">
                <a:extLst>
                  <a:ext uri="{FF2B5EF4-FFF2-40B4-BE49-F238E27FC236}">
                    <a16:creationId xmlns:a16="http://schemas.microsoft.com/office/drawing/2014/main" id="{23DC0A1C-C012-4EEB-9D5F-AF2FA950465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2" name="Arc 101">
              <a:extLst>
                <a:ext uri="{FF2B5EF4-FFF2-40B4-BE49-F238E27FC236}">
                  <a16:creationId xmlns:a16="http://schemas.microsoft.com/office/drawing/2014/main" id="{D6FB9BEB-43FE-4EE9-9919-AE269AE51B4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Arc 102">
              <a:extLst>
                <a:ext uri="{FF2B5EF4-FFF2-40B4-BE49-F238E27FC236}">
                  <a16:creationId xmlns:a16="http://schemas.microsoft.com/office/drawing/2014/main" id="{F00A57D7-B4D9-419F-995A-935DC0EB7DD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4" name="Arc 103">
              <a:extLst>
                <a:ext uri="{FF2B5EF4-FFF2-40B4-BE49-F238E27FC236}">
                  <a16:creationId xmlns:a16="http://schemas.microsoft.com/office/drawing/2014/main" id="{58CF1422-1495-49C0-995A-4144EA135FF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4856B6-AE95-48FF-A5F5-CBF2FED9796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6" name="Arc 105">
              <a:extLst>
                <a:ext uri="{FF2B5EF4-FFF2-40B4-BE49-F238E27FC236}">
                  <a16:creationId xmlns:a16="http://schemas.microsoft.com/office/drawing/2014/main" id="{CEDB4BC5-7CBC-4D46-95CB-E1A07BF5F00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2982C3B4-9DE5-4B24-B64F-949EAD76AD8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F37B085B-E637-4B6E-A90B-5E41DA134CA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" name="Arc 108">
              <a:extLst>
                <a:ext uri="{FF2B5EF4-FFF2-40B4-BE49-F238E27FC236}">
                  <a16:creationId xmlns:a16="http://schemas.microsoft.com/office/drawing/2014/main" id="{F2D108DC-1881-4BD8-914A-F1ADA895C26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3" name="Group 112">
            <a:extLst>
              <a:ext uri="{FF2B5EF4-FFF2-40B4-BE49-F238E27FC236}">
                <a16:creationId xmlns:a16="http://schemas.microsoft.com/office/drawing/2014/main" id="{81A8837E-DD52-435E-B7EA-183A69C09D35}"/>
              </a:ext>
            </a:extLst>
          </p:cNvPr>
          <p:cNvGrpSpPr/>
          <p:nvPr/>
        </p:nvGrpSpPr>
        <p:grpSpPr>
          <a:xfrm>
            <a:off x="1022216" y="-115336"/>
            <a:ext cx="538068" cy="503852"/>
            <a:chOff x="3455435" y="-1017023"/>
            <a:chExt cx="8222756" cy="7868191"/>
          </a:xfrm>
        </p:grpSpPr>
        <p:sp>
          <p:nvSpPr>
            <p:cNvPr id="114" name="Arc 113">
              <a:extLst>
                <a:ext uri="{FF2B5EF4-FFF2-40B4-BE49-F238E27FC236}">
                  <a16:creationId xmlns:a16="http://schemas.microsoft.com/office/drawing/2014/main" id="{36509AA2-8723-4E9F-9C30-FCDF5674821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Arc 114">
              <a:extLst>
                <a:ext uri="{FF2B5EF4-FFF2-40B4-BE49-F238E27FC236}">
                  <a16:creationId xmlns:a16="http://schemas.microsoft.com/office/drawing/2014/main" id="{63621103-A068-4BDA-9998-F2D0B673BC0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Arc 115">
              <a:extLst>
                <a:ext uri="{FF2B5EF4-FFF2-40B4-BE49-F238E27FC236}">
                  <a16:creationId xmlns:a16="http://schemas.microsoft.com/office/drawing/2014/main" id="{864088A6-8AA2-4B97-AF8F-25797439611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Arc 116">
              <a:extLst>
                <a:ext uri="{FF2B5EF4-FFF2-40B4-BE49-F238E27FC236}">
                  <a16:creationId xmlns:a16="http://schemas.microsoft.com/office/drawing/2014/main" id="{57001665-25A2-4E1D-BD28-C6273C4DD36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8BA107F8-43A7-4FAC-BC48-8726FECF5B9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D3349EF9-12E9-4BBA-8805-BAA6D97BBB2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8" name="Straight Connector 127">
                <a:extLst>
                  <a:ext uri="{FF2B5EF4-FFF2-40B4-BE49-F238E27FC236}">
                    <a16:creationId xmlns:a16="http://schemas.microsoft.com/office/drawing/2014/main" id="{310889B9-8998-498A-B046-3B4AF9B855C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9" name="Straight Connector 128">
                <a:extLst>
                  <a:ext uri="{FF2B5EF4-FFF2-40B4-BE49-F238E27FC236}">
                    <a16:creationId xmlns:a16="http://schemas.microsoft.com/office/drawing/2014/main" id="{BC2C9235-F96B-4A6E-A6C2-5144DDB6D91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9" name="Arc 118">
              <a:extLst>
                <a:ext uri="{FF2B5EF4-FFF2-40B4-BE49-F238E27FC236}">
                  <a16:creationId xmlns:a16="http://schemas.microsoft.com/office/drawing/2014/main" id="{305732DB-A296-4CBB-848E-762F1280F5A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Arc 119">
              <a:extLst>
                <a:ext uri="{FF2B5EF4-FFF2-40B4-BE49-F238E27FC236}">
                  <a16:creationId xmlns:a16="http://schemas.microsoft.com/office/drawing/2014/main" id="{22A338ED-1787-4186-8D06-A3E282C66EE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1" name="Arc 120">
              <a:extLst>
                <a:ext uri="{FF2B5EF4-FFF2-40B4-BE49-F238E27FC236}">
                  <a16:creationId xmlns:a16="http://schemas.microsoft.com/office/drawing/2014/main" id="{4D27F561-9CBD-44C6-95E7-AB0FEB66E72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DA902225-6588-4B8F-935F-6CDEF34A438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3" name="Arc 122">
              <a:extLst>
                <a:ext uri="{FF2B5EF4-FFF2-40B4-BE49-F238E27FC236}">
                  <a16:creationId xmlns:a16="http://schemas.microsoft.com/office/drawing/2014/main" id="{8AAE6DBE-7431-4F2C-AD5E-2634517EC02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EC6DCC2B-CA72-4BC1-B329-FBAFDF52F0B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7C84F86D-68D3-45EB-9D9E-F44C67E5F86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6" name="Arc 125">
              <a:extLst>
                <a:ext uri="{FF2B5EF4-FFF2-40B4-BE49-F238E27FC236}">
                  <a16:creationId xmlns:a16="http://schemas.microsoft.com/office/drawing/2014/main" id="{42D03021-D656-4645-ACC6-5B0A4DB5DA3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17E741F6-008B-42C7-A54A-2F4506839AE5}"/>
              </a:ext>
            </a:extLst>
          </p:cNvPr>
          <p:cNvGrpSpPr/>
          <p:nvPr/>
        </p:nvGrpSpPr>
        <p:grpSpPr>
          <a:xfrm>
            <a:off x="1415917" y="-115338"/>
            <a:ext cx="538068" cy="503852"/>
            <a:chOff x="3455435" y="-1017023"/>
            <a:chExt cx="8222756" cy="7868191"/>
          </a:xfrm>
        </p:grpSpPr>
        <p:sp>
          <p:nvSpPr>
            <p:cNvPr id="131" name="Arc 130">
              <a:extLst>
                <a:ext uri="{FF2B5EF4-FFF2-40B4-BE49-F238E27FC236}">
                  <a16:creationId xmlns:a16="http://schemas.microsoft.com/office/drawing/2014/main" id="{53426BAA-8199-4038-996B-AFBE61406BA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Arc 131">
              <a:extLst>
                <a:ext uri="{FF2B5EF4-FFF2-40B4-BE49-F238E27FC236}">
                  <a16:creationId xmlns:a16="http://schemas.microsoft.com/office/drawing/2014/main" id="{48F77979-2C68-4AF5-8348-41B055C074A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Arc 132">
              <a:extLst>
                <a:ext uri="{FF2B5EF4-FFF2-40B4-BE49-F238E27FC236}">
                  <a16:creationId xmlns:a16="http://schemas.microsoft.com/office/drawing/2014/main" id="{59F2AD4A-B7C2-4514-8C0E-A1FB8AF6FA5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Arc 133">
              <a:extLst>
                <a:ext uri="{FF2B5EF4-FFF2-40B4-BE49-F238E27FC236}">
                  <a16:creationId xmlns:a16="http://schemas.microsoft.com/office/drawing/2014/main" id="{A90F2FA2-8879-4AAA-AD6D-585B2B0B0A8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5" name="Group 134">
              <a:extLst>
                <a:ext uri="{FF2B5EF4-FFF2-40B4-BE49-F238E27FC236}">
                  <a16:creationId xmlns:a16="http://schemas.microsoft.com/office/drawing/2014/main" id="{72AA81D6-3E66-4C16-8728-7F0B119FC4F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4" name="Straight Connector 143">
                <a:extLst>
                  <a:ext uri="{FF2B5EF4-FFF2-40B4-BE49-F238E27FC236}">
                    <a16:creationId xmlns:a16="http://schemas.microsoft.com/office/drawing/2014/main" id="{48AE5E4F-BCB8-41C9-AE6E-461620025C3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5" name="Straight Connector 144">
                <a:extLst>
                  <a:ext uri="{FF2B5EF4-FFF2-40B4-BE49-F238E27FC236}">
                    <a16:creationId xmlns:a16="http://schemas.microsoft.com/office/drawing/2014/main" id="{9D4A8163-1CC9-406E-BDA5-BC0360BDBB7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" name="Straight Connector 145">
                <a:extLst>
                  <a:ext uri="{FF2B5EF4-FFF2-40B4-BE49-F238E27FC236}">
                    <a16:creationId xmlns:a16="http://schemas.microsoft.com/office/drawing/2014/main" id="{4EA318C5-13AB-4C54-A53E-CB3ED310358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6" name="Arc 135">
              <a:extLst>
                <a:ext uri="{FF2B5EF4-FFF2-40B4-BE49-F238E27FC236}">
                  <a16:creationId xmlns:a16="http://schemas.microsoft.com/office/drawing/2014/main" id="{898B4F49-9175-4D1B-9FE9-C9F8D83EDE1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Arc 136">
              <a:extLst>
                <a:ext uri="{FF2B5EF4-FFF2-40B4-BE49-F238E27FC236}">
                  <a16:creationId xmlns:a16="http://schemas.microsoft.com/office/drawing/2014/main" id="{6F12FC09-6666-485B-8BE6-DB0816C4CB6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8" name="Arc 137">
              <a:extLst>
                <a:ext uri="{FF2B5EF4-FFF2-40B4-BE49-F238E27FC236}">
                  <a16:creationId xmlns:a16="http://schemas.microsoft.com/office/drawing/2014/main" id="{46A85501-E1A2-4697-8384-1F51EDB0ACD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FC75DC94-37B2-412F-A07D-8F8F0C5F4A7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0" name="Arc 139">
              <a:extLst>
                <a:ext uri="{FF2B5EF4-FFF2-40B4-BE49-F238E27FC236}">
                  <a16:creationId xmlns:a16="http://schemas.microsoft.com/office/drawing/2014/main" id="{16A98752-A811-4412-AD35-7660EF2D760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1D217F75-099F-4779-A613-E3366DDD233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8E684A6D-5FA9-4230-BFEB-130F942086C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3" name="Arc 142">
              <a:extLst>
                <a:ext uri="{FF2B5EF4-FFF2-40B4-BE49-F238E27FC236}">
                  <a16:creationId xmlns:a16="http://schemas.microsoft.com/office/drawing/2014/main" id="{3C62F63D-85DD-4717-B06D-33FCB411CC8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7" name="Group 146">
            <a:extLst>
              <a:ext uri="{FF2B5EF4-FFF2-40B4-BE49-F238E27FC236}">
                <a16:creationId xmlns:a16="http://schemas.microsoft.com/office/drawing/2014/main" id="{5D781854-223F-4153-93BB-1CAEF977E7F5}"/>
              </a:ext>
            </a:extLst>
          </p:cNvPr>
          <p:cNvGrpSpPr/>
          <p:nvPr/>
        </p:nvGrpSpPr>
        <p:grpSpPr>
          <a:xfrm>
            <a:off x="1798732" y="-115336"/>
            <a:ext cx="538068" cy="503852"/>
            <a:chOff x="3455435" y="-1017023"/>
            <a:chExt cx="8222756" cy="7868191"/>
          </a:xfrm>
        </p:grpSpPr>
        <p:sp>
          <p:nvSpPr>
            <p:cNvPr id="148" name="Arc 147">
              <a:extLst>
                <a:ext uri="{FF2B5EF4-FFF2-40B4-BE49-F238E27FC236}">
                  <a16:creationId xmlns:a16="http://schemas.microsoft.com/office/drawing/2014/main" id="{D446D40C-6767-4B1E-8913-354B675E495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Arc 148">
              <a:extLst>
                <a:ext uri="{FF2B5EF4-FFF2-40B4-BE49-F238E27FC236}">
                  <a16:creationId xmlns:a16="http://schemas.microsoft.com/office/drawing/2014/main" id="{F5D80E3C-53FD-4421-A6D8-A188DF42D32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Arc 149">
              <a:extLst>
                <a:ext uri="{FF2B5EF4-FFF2-40B4-BE49-F238E27FC236}">
                  <a16:creationId xmlns:a16="http://schemas.microsoft.com/office/drawing/2014/main" id="{2EA4F7FA-8B87-4A41-A111-03A53BC5FD3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Arc 150">
              <a:extLst>
                <a:ext uri="{FF2B5EF4-FFF2-40B4-BE49-F238E27FC236}">
                  <a16:creationId xmlns:a16="http://schemas.microsoft.com/office/drawing/2014/main" id="{3E185046-6466-4E2D-ACFA-EDC5F6951FF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2" name="Group 151">
              <a:extLst>
                <a:ext uri="{FF2B5EF4-FFF2-40B4-BE49-F238E27FC236}">
                  <a16:creationId xmlns:a16="http://schemas.microsoft.com/office/drawing/2014/main" id="{D0CDB658-25CC-405F-B1A3-57DDDC79674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1" name="Straight Connector 160">
                <a:extLst>
                  <a:ext uri="{FF2B5EF4-FFF2-40B4-BE49-F238E27FC236}">
                    <a16:creationId xmlns:a16="http://schemas.microsoft.com/office/drawing/2014/main" id="{71EE44E4-CFE8-43AB-A9A3-2C09C181371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2" name="Straight Connector 161">
                <a:extLst>
                  <a:ext uri="{FF2B5EF4-FFF2-40B4-BE49-F238E27FC236}">
                    <a16:creationId xmlns:a16="http://schemas.microsoft.com/office/drawing/2014/main" id="{3E488AFB-34C4-4B2D-8B57-A91D66C38DA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3775E92B-C29A-4A75-A2B3-6A595506015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3" name="Arc 152">
              <a:extLst>
                <a:ext uri="{FF2B5EF4-FFF2-40B4-BE49-F238E27FC236}">
                  <a16:creationId xmlns:a16="http://schemas.microsoft.com/office/drawing/2014/main" id="{66E0723F-F1F8-4221-A2F4-53A48BF872F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Arc 153">
              <a:extLst>
                <a:ext uri="{FF2B5EF4-FFF2-40B4-BE49-F238E27FC236}">
                  <a16:creationId xmlns:a16="http://schemas.microsoft.com/office/drawing/2014/main" id="{741AE52A-1C5C-45CB-ACA6-2CC68B4DA90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5" name="Arc 154">
              <a:extLst>
                <a:ext uri="{FF2B5EF4-FFF2-40B4-BE49-F238E27FC236}">
                  <a16:creationId xmlns:a16="http://schemas.microsoft.com/office/drawing/2014/main" id="{D1BF848A-36AB-4C7A-AECA-D3A8CD0320F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6" name="Straight Connector 155">
              <a:extLst>
                <a:ext uri="{FF2B5EF4-FFF2-40B4-BE49-F238E27FC236}">
                  <a16:creationId xmlns:a16="http://schemas.microsoft.com/office/drawing/2014/main" id="{099447EF-1713-45B2-88E8-F7ABF3E8264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7" name="Arc 156">
              <a:extLst>
                <a:ext uri="{FF2B5EF4-FFF2-40B4-BE49-F238E27FC236}">
                  <a16:creationId xmlns:a16="http://schemas.microsoft.com/office/drawing/2014/main" id="{274E27D3-F28C-4515-8755-B0A07082EC7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8" name="Straight Connector 157">
              <a:extLst>
                <a:ext uri="{FF2B5EF4-FFF2-40B4-BE49-F238E27FC236}">
                  <a16:creationId xmlns:a16="http://schemas.microsoft.com/office/drawing/2014/main" id="{DD8734AA-C54B-4127-8BBC-E22AAC9D82D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" name="Straight Connector 158">
              <a:extLst>
                <a:ext uri="{FF2B5EF4-FFF2-40B4-BE49-F238E27FC236}">
                  <a16:creationId xmlns:a16="http://schemas.microsoft.com/office/drawing/2014/main" id="{8B2297F3-E423-4451-A5EE-B50A0567399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0" name="Arc 159">
              <a:extLst>
                <a:ext uri="{FF2B5EF4-FFF2-40B4-BE49-F238E27FC236}">
                  <a16:creationId xmlns:a16="http://schemas.microsoft.com/office/drawing/2014/main" id="{A1FCD4BB-4E40-4507-A104-B6C8626130C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E5C26975-E3FB-4C5C-AB60-2389FBFE111D}"/>
              </a:ext>
            </a:extLst>
          </p:cNvPr>
          <p:cNvGrpSpPr/>
          <p:nvPr/>
        </p:nvGrpSpPr>
        <p:grpSpPr>
          <a:xfrm>
            <a:off x="2249971" y="-115336"/>
            <a:ext cx="538068" cy="503852"/>
            <a:chOff x="3455435" y="-1017023"/>
            <a:chExt cx="8222756" cy="7868191"/>
          </a:xfrm>
        </p:grpSpPr>
        <p:sp>
          <p:nvSpPr>
            <p:cNvPr id="165" name="Arc 164">
              <a:extLst>
                <a:ext uri="{FF2B5EF4-FFF2-40B4-BE49-F238E27FC236}">
                  <a16:creationId xmlns:a16="http://schemas.microsoft.com/office/drawing/2014/main" id="{5A70A737-B23C-4423-B0E9-FD6FB0C960B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Arc 165">
              <a:extLst>
                <a:ext uri="{FF2B5EF4-FFF2-40B4-BE49-F238E27FC236}">
                  <a16:creationId xmlns:a16="http://schemas.microsoft.com/office/drawing/2014/main" id="{4289BD3D-8CCF-47C8-B6F7-B693EB6E8DA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" name="Arc 166">
              <a:extLst>
                <a:ext uri="{FF2B5EF4-FFF2-40B4-BE49-F238E27FC236}">
                  <a16:creationId xmlns:a16="http://schemas.microsoft.com/office/drawing/2014/main" id="{0EFB32D7-C6AB-45BF-BF85-3E58F865212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Arc 167">
              <a:extLst>
                <a:ext uri="{FF2B5EF4-FFF2-40B4-BE49-F238E27FC236}">
                  <a16:creationId xmlns:a16="http://schemas.microsoft.com/office/drawing/2014/main" id="{D8F24936-538F-48E9-B770-0626CFB9A93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9" name="Group 168">
              <a:extLst>
                <a:ext uri="{FF2B5EF4-FFF2-40B4-BE49-F238E27FC236}">
                  <a16:creationId xmlns:a16="http://schemas.microsoft.com/office/drawing/2014/main" id="{29F47943-E880-4056-A876-29AB5CA5820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78" name="Straight Connector 177">
                <a:extLst>
                  <a:ext uri="{FF2B5EF4-FFF2-40B4-BE49-F238E27FC236}">
                    <a16:creationId xmlns:a16="http://schemas.microsoft.com/office/drawing/2014/main" id="{31DFED79-774E-4458-8443-583978A2D0C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9" name="Straight Connector 178">
                <a:extLst>
                  <a:ext uri="{FF2B5EF4-FFF2-40B4-BE49-F238E27FC236}">
                    <a16:creationId xmlns:a16="http://schemas.microsoft.com/office/drawing/2014/main" id="{E5CE992A-D646-4DEA-B5DE-4DAE127C41E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0" name="Straight Connector 179">
                <a:extLst>
                  <a:ext uri="{FF2B5EF4-FFF2-40B4-BE49-F238E27FC236}">
                    <a16:creationId xmlns:a16="http://schemas.microsoft.com/office/drawing/2014/main" id="{69009785-F576-4252-9EA1-B3375467DE6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0" name="Arc 169">
              <a:extLst>
                <a:ext uri="{FF2B5EF4-FFF2-40B4-BE49-F238E27FC236}">
                  <a16:creationId xmlns:a16="http://schemas.microsoft.com/office/drawing/2014/main" id="{2107E20B-65A2-4AB1-94F6-73D8C07DF1C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Arc 170">
              <a:extLst>
                <a:ext uri="{FF2B5EF4-FFF2-40B4-BE49-F238E27FC236}">
                  <a16:creationId xmlns:a16="http://schemas.microsoft.com/office/drawing/2014/main" id="{463D3C62-5A02-40CB-AE3F-85283A31629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2" name="Arc 171">
              <a:extLst>
                <a:ext uri="{FF2B5EF4-FFF2-40B4-BE49-F238E27FC236}">
                  <a16:creationId xmlns:a16="http://schemas.microsoft.com/office/drawing/2014/main" id="{A4C18AED-0890-4288-9896-A52798C55FA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73" name="Straight Connector 172">
              <a:extLst>
                <a:ext uri="{FF2B5EF4-FFF2-40B4-BE49-F238E27FC236}">
                  <a16:creationId xmlns:a16="http://schemas.microsoft.com/office/drawing/2014/main" id="{1B1E45EB-ED19-49B2-8298-24F1E214D38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4" name="Arc 173">
              <a:extLst>
                <a:ext uri="{FF2B5EF4-FFF2-40B4-BE49-F238E27FC236}">
                  <a16:creationId xmlns:a16="http://schemas.microsoft.com/office/drawing/2014/main" id="{19CD3C61-7E55-4AD3-8EC0-A9FC2272995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5" name="Straight Connector 174">
              <a:extLst>
                <a:ext uri="{FF2B5EF4-FFF2-40B4-BE49-F238E27FC236}">
                  <a16:creationId xmlns:a16="http://schemas.microsoft.com/office/drawing/2014/main" id="{627DFB4A-BED1-434E-8E5C-DDFA154188D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" name="Straight Connector 175">
              <a:extLst>
                <a:ext uri="{FF2B5EF4-FFF2-40B4-BE49-F238E27FC236}">
                  <a16:creationId xmlns:a16="http://schemas.microsoft.com/office/drawing/2014/main" id="{CE1F0195-822A-41CC-89A7-45F9B38DCEE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7" name="Arc 176">
              <a:extLst>
                <a:ext uri="{FF2B5EF4-FFF2-40B4-BE49-F238E27FC236}">
                  <a16:creationId xmlns:a16="http://schemas.microsoft.com/office/drawing/2014/main" id="{BECA6B97-8E6B-417F-8B2B-EC6EA891B28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1" name="Group 180">
            <a:extLst>
              <a:ext uri="{FF2B5EF4-FFF2-40B4-BE49-F238E27FC236}">
                <a16:creationId xmlns:a16="http://schemas.microsoft.com/office/drawing/2014/main" id="{D04B2406-D39C-4E99-8622-F9799B706C08}"/>
              </a:ext>
            </a:extLst>
          </p:cNvPr>
          <p:cNvGrpSpPr/>
          <p:nvPr/>
        </p:nvGrpSpPr>
        <p:grpSpPr>
          <a:xfrm>
            <a:off x="2643671" y="-115336"/>
            <a:ext cx="538068" cy="503852"/>
            <a:chOff x="3455435" y="-1017023"/>
            <a:chExt cx="8222756" cy="7868191"/>
          </a:xfrm>
        </p:grpSpPr>
        <p:sp>
          <p:nvSpPr>
            <p:cNvPr id="182" name="Arc 181">
              <a:extLst>
                <a:ext uri="{FF2B5EF4-FFF2-40B4-BE49-F238E27FC236}">
                  <a16:creationId xmlns:a16="http://schemas.microsoft.com/office/drawing/2014/main" id="{01D79811-FC12-4E36-9C3F-AF993EBB5D3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Arc 182">
              <a:extLst>
                <a:ext uri="{FF2B5EF4-FFF2-40B4-BE49-F238E27FC236}">
                  <a16:creationId xmlns:a16="http://schemas.microsoft.com/office/drawing/2014/main" id="{1E6FA093-4A1C-47FC-B293-7710A00F673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Arc 183">
              <a:extLst>
                <a:ext uri="{FF2B5EF4-FFF2-40B4-BE49-F238E27FC236}">
                  <a16:creationId xmlns:a16="http://schemas.microsoft.com/office/drawing/2014/main" id="{8213A6E6-DB6F-43F3-B857-FCD19F738AE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Arc 184">
              <a:extLst>
                <a:ext uri="{FF2B5EF4-FFF2-40B4-BE49-F238E27FC236}">
                  <a16:creationId xmlns:a16="http://schemas.microsoft.com/office/drawing/2014/main" id="{FA9F24E4-30B1-4916-A311-C5D4E71BE58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BF8EEFF4-9536-4932-8B66-C1A7BB2BFF6C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95" name="Straight Connector 194">
                <a:extLst>
                  <a:ext uri="{FF2B5EF4-FFF2-40B4-BE49-F238E27FC236}">
                    <a16:creationId xmlns:a16="http://schemas.microsoft.com/office/drawing/2014/main" id="{A51FDFF0-9F12-4F2F-8CC9-281A69964A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6" name="Straight Connector 195">
                <a:extLst>
                  <a:ext uri="{FF2B5EF4-FFF2-40B4-BE49-F238E27FC236}">
                    <a16:creationId xmlns:a16="http://schemas.microsoft.com/office/drawing/2014/main" id="{A0DC8EEC-B49C-45FA-BCFE-C16943721A0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7" name="Straight Connector 196">
                <a:extLst>
                  <a:ext uri="{FF2B5EF4-FFF2-40B4-BE49-F238E27FC236}">
                    <a16:creationId xmlns:a16="http://schemas.microsoft.com/office/drawing/2014/main" id="{6B0A2BC7-97A9-479C-AB63-492659727B7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7" name="Arc 186">
              <a:extLst>
                <a:ext uri="{FF2B5EF4-FFF2-40B4-BE49-F238E27FC236}">
                  <a16:creationId xmlns:a16="http://schemas.microsoft.com/office/drawing/2014/main" id="{D0A16016-9D4F-4D0C-A05E-1B1D8F5C875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Arc 187">
              <a:extLst>
                <a:ext uri="{FF2B5EF4-FFF2-40B4-BE49-F238E27FC236}">
                  <a16:creationId xmlns:a16="http://schemas.microsoft.com/office/drawing/2014/main" id="{CC05E53F-2266-493E-856D-5E1EAF0E53F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9" name="Arc 188">
              <a:extLst>
                <a:ext uri="{FF2B5EF4-FFF2-40B4-BE49-F238E27FC236}">
                  <a16:creationId xmlns:a16="http://schemas.microsoft.com/office/drawing/2014/main" id="{22C2F893-C7B7-4CE6-8178-229EB30486E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90" name="Straight Connector 189">
              <a:extLst>
                <a:ext uri="{FF2B5EF4-FFF2-40B4-BE49-F238E27FC236}">
                  <a16:creationId xmlns:a16="http://schemas.microsoft.com/office/drawing/2014/main" id="{C234B6CA-D069-4AAF-8057-FE7750ABBB7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1" name="Arc 190">
              <a:extLst>
                <a:ext uri="{FF2B5EF4-FFF2-40B4-BE49-F238E27FC236}">
                  <a16:creationId xmlns:a16="http://schemas.microsoft.com/office/drawing/2014/main" id="{2FBA9C54-DF1E-4323-9CD5-BF6D7BF59E7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92" name="Straight Connector 191">
              <a:extLst>
                <a:ext uri="{FF2B5EF4-FFF2-40B4-BE49-F238E27FC236}">
                  <a16:creationId xmlns:a16="http://schemas.microsoft.com/office/drawing/2014/main" id="{D871A2F8-5C4A-4920-8992-0798AA3DC38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Straight Connector 192">
              <a:extLst>
                <a:ext uri="{FF2B5EF4-FFF2-40B4-BE49-F238E27FC236}">
                  <a16:creationId xmlns:a16="http://schemas.microsoft.com/office/drawing/2014/main" id="{98B27487-4BC0-4181-A889-81B4D8CE6F5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4" name="Arc 193">
              <a:extLst>
                <a:ext uri="{FF2B5EF4-FFF2-40B4-BE49-F238E27FC236}">
                  <a16:creationId xmlns:a16="http://schemas.microsoft.com/office/drawing/2014/main" id="{2DCF8632-D1B6-44BD-851C-F44AAB78266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EC01AFB5-D28C-4D8D-9AF9-10A97CD02D5C}"/>
              </a:ext>
            </a:extLst>
          </p:cNvPr>
          <p:cNvGrpSpPr/>
          <p:nvPr/>
        </p:nvGrpSpPr>
        <p:grpSpPr>
          <a:xfrm>
            <a:off x="3037371" y="-115336"/>
            <a:ext cx="538068" cy="503852"/>
            <a:chOff x="3455435" y="-1017023"/>
            <a:chExt cx="8222756" cy="7868191"/>
          </a:xfrm>
        </p:grpSpPr>
        <p:sp>
          <p:nvSpPr>
            <p:cNvPr id="199" name="Arc 198">
              <a:extLst>
                <a:ext uri="{FF2B5EF4-FFF2-40B4-BE49-F238E27FC236}">
                  <a16:creationId xmlns:a16="http://schemas.microsoft.com/office/drawing/2014/main" id="{DB504D8D-B57C-4C70-83A1-FDCF19F58C2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Arc 199">
              <a:extLst>
                <a:ext uri="{FF2B5EF4-FFF2-40B4-BE49-F238E27FC236}">
                  <a16:creationId xmlns:a16="http://schemas.microsoft.com/office/drawing/2014/main" id="{9A004EC4-DDD8-4F9E-A883-0231F042259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Arc 200">
              <a:extLst>
                <a:ext uri="{FF2B5EF4-FFF2-40B4-BE49-F238E27FC236}">
                  <a16:creationId xmlns:a16="http://schemas.microsoft.com/office/drawing/2014/main" id="{83667D6C-34B3-4E6C-82B6-36B1850F850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Arc 201">
              <a:extLst>
                <a:ext uri="{FF2B5EF4-FFF2-40B4-BE49-F238E27FC236}">
                  <a16:creationId xmlns:a16="http://schemas.microsoft.com/office/drawing/2014/main" id="{24F38450-5D27-4BA2-A4ED-EA2DC161F48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3" name="Group 202">
              <a:extLst>
                <a:ext uri="{FF2B5EF4-FFF2-40B4-BE49-F238E27FC236}">
                  <a16:creationId xmlns:a16="http://schemas.microsoft.com/office/drawing/2014/main" id="{761361A0-A6C2-4CAA-ABF6-34E8F031378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12" name="Straight Connector 211">
                <a:extLst>
                  <a:ext uri="{FF2B5EF4-FFF2-40B4-BE49-F238E27FC236}">
                    <a16:creationId xmlns:a16="http://schemas.microsoft.com/office/drawing/2014/main" id="{CC76B874-C734-454B-B839-94E1B1C9189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3" name="Straight Connector 212">
                <a:extLst>
                  <a:ext uri="{FF2B5EF4-FFF2-40B4-BE49-F238E27FC236}">
                    <a16:creationId xmlns:a16="http://schemas.microsoft.com/office/drawing/2014/main" id="{B8586D53-A0E4-497A-9602-41A1096B20B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4" name="Straight Connector 213">
                <a:extLst>
                  <a:ext uri="{FF2B5EF4-FFF2-40B4-BE49-F238E27FC236}">
                    <a16:creationId xmlns:a16="http://schemas.microsoft.com/office/drawing/2014/main" id="{EF46741E-F78A-40F3-9125-0B80798B3D0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4" name="Arc 203">
              <a:extLst>
                <a:ext uri="{FF2B5EF4-FFF2-40B4-BE49-F238E27FC236}">
                  <a16:creationId xmlns:a16="http://schemas.microsoft.com/office/drawing/2014/main" id="{FC463EAA-DE19-48E1-AB32-967D544714A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" name="Arc 204">
              <a:extLst>
                <a:ext uri="{FF2B5EF4-FFF2-40B4-BE49-F238E27FC236}">
                  <a16:creationId xmlns:a16="http://schemas.microsoft.com/office/drawing/2014/main" id="{3A9CEF39-91C9-42F4-A045-8AC92E71C13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6" name="Arc 205">
              <a:extLst>
                <a:ext uri="{FF2B5EF4-FFF2-40B4-BE49-F238E27FC236}">
                  <a16:creationId xmlns:a16="http://schemas.microsoft.com/office/drawing/2014/main" id="{459039A9-14A8-477E-8F06-ABD96010C49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07" name="Straight Connector 206">
              <a:extLst>
                <a:ext uri="{FF2B5EF4-FFF2-40B4-BE49-F238E27FC236}">
                  <a16:creationId xmlns:a16="http://schemas.microsoft.com/office/drawing/2014/main" id="{0017D779-6100-4241-B808-FDF1EA73D17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8" name="Arc 207">
              <a:extLst>
                <a:ext uri="{FF2B5EF4-FFF2-40B4-BE49-F238E27FC236}">
                  <a16:creationId xmlns:a16="http://schemas.microsoft.com/office/drawing/2014/main" id="{59A8D49C-A694-41C5-B3F4-53DB7497FEC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9" name="Straight Connector 208">
              <a:extLst>
                <a:ext uri="{FF2B5EF4-FFF2-40B4-BE49-F238E27FC236}">
                  <a16:creationId xmlns:a16="http://schemas.microsoft.com/office/drawing/2014/main" id="{A8840CD9-3956-401B-8A91-0087D23377A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0" name="Straight Connector 209">
              <a:extLst>
                <a:ext uri="{FF2B5EF4-FFF2-40B4-BE49-F238E27FC236}">
                  <a16:creationId xmlns:a16="http://schemas.microsoft.com/office/drawing/2014/main" id="{5B8A409A-44B3-40B5-A9C7-C8CF2D6E46E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1" name="Arc 210">
              <a:extLst>
                <a:ext uri="{FF2B5EF4-FFF2-40B4-BE49-F238E27FC236}">
                  <a16:creationId xmlns:a16="http://schemas.microsoft.com/office/drawing/2014/main" id="{0EA99789-222F-4195-A387-2FA6F9DCF7F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5" name="Group 214">
            <a:extLst>
              <a:ext uri="{FF2B5EF4-FFF2-40B4-BE49-F238E27FC236}">
                <a16:creationId xmlns:a16="http://schemas.microsoft.com/office/drawing/2014/main" id="{B92196F4-77B0-4CD7-A54D-473AE122803F}"/>
              </a:ext>
            </a:extLst>
          </p:cNvPr>
          <p:cNvGrpSpPr/>
          <p:nvPr/>
        </p:nvGrpSpPr>
        <p:grpSpPr>
          <a:xfrm>
            <a:off x="3410856" y="-115336"/>
            <a:ext cx="538068" cy="503852"/>
            <a:chOff x="3455435" y="-1017023"/>
            <a:chExt cx="8222756" cy="7868191"/>
          </a:xfrm>
        </p:grpSpPr>
        <p:sp>
          <p:nvSpPr>
            <p:cNvPr id="216" name="Arc 215">
              <a:extLst>
                <a:ext uri="{FF2B5EF4-FFF2-40B4-BE49-F238E27FC236}">
                  <a16:creationId xmlns:a16="http://schemas.microsoft.com/office/drawing/2014/main" id="{92668CB6-9037-46FA-985C-DD96A9C4C18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" name="Arc 216">
              <a:extLst>
                <a:ext uri="{FF2B5EF4-FFF2-40B4-BE49-F238E27FC236}">
                  <a16:creationId xmlns:a16="http://schemas.microsoft.com/office/drawing/2014/main" id="{B24115C5-4384-46E4-9CCC-EAAA3381147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Arc 217">
              <a:extLst>
                <a:ext uri="{FF2B5EF4-FFF2-40B4-BE49-F238E27FC236}">
                  <a16:creationId xmlns:a16="http://schemas.microsoft.com/office/drawing/2014/main" id="{B545CA6B-3F4C-4E06-BDB0-50D5B86CF3D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Arc 218">
              <a:extLst>
                <a:ext uri="{FF2B5EF4-FFF2-40B4-BE49-F238E27FC236}">
                  <a16:creationId xmlns:a16="http://schemas.microsoft.com/office/drawing/2014/main" id="{CB50C37F-77B1-4632-ADF8-90B15A97574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0" name="Group 219">
              <a:extLst>
                <a:ext uri="{FF2B5EF4-FFF2-40B4-BE49-F238E27FC236}">
                  <a16:creationId xmlns:a16="http://schemas.microsoft.com/office/drawing/2014/main" id="{A2236B1D-719E-4B1D-9352-6BF044873EC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29" name="Straight Connector 228">
                <a:extLst>
                  <a:ext uri="{FF2B5EF4-FFF2-40B4-BE49-F238E27FC236}">
                    <a16:creationId xmlns:a16="http://schemas.microsoft.com/office/drawing/2014/main" id="{B4FD6467-3102-4FD8-BFC8-E82419BBBED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0" name="Straight Connector 229">
                <a:extLst>
                  <a:ext uri="{FF2B5EF4-FFF2-40B4-BE49-F238E27FC236}">
                    <a16:creationId xmlns:a16="http://schemas.microsoft.com/office/drawing/2014/main" id="{EF50B5CE-6D04-469A-842E-D1E0D5D5B00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1" name="Straight Connector 230">
                <a:extLst>
                  <a:ext uri="{FF2B5EF4-FFF2-40B4-BE49-F238E27FC236}">
                    <a16:creationId xmlns:a16="http://schemas.microsoft.com/office/drawing/2014/main" id="{F8B005FC-503F-44E7-9252-79A13C5C1F7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1" name="Arc 220">
              <a:extLst>
                <a:ext uri="{FF2B5EF4-FFF2-40B4-BE49-F238E27FC236}">
                  <a16:creationId xmlns:a16="http://schemas.microsoft.com/office/drawing/2014/main" id="{F6591C8F-4B22-44C9-A4A6-BBB2690C07B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" name="Arc 221">
              <a:extLst>
                <a:ext uri="{FF2B5EF4-FFF2-40B4-BE49-F238E27FC236}">
                  <a16:creationId xmlns:a16="http://schemas.microsoft.com/office/drawing/2014/main" id="{15B145E1-5C7C-496A-B276-8F9D77DCB29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3" name="Arc 222">
              <a:extLst>
                <a:ext uri="{FF2B5EF4-FFF2-40B4-BE49-F238E27FC236}">
                  <a16:creationId xmlns:a16="http://schemas.microsoft.com/office/drawing/2014/main" id="{49BCCC86-A6A8-40A2-8E4A-5779792EC879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24" name="Straight Connector 223">
              <a:extLst>
                <a:ext uri="{FF2B5EF4-FFF2-40B4-BE49-F238E27FC236}">
                  <a16:creationId xmlns:a16="http://schemas.microsoft.com/office/drawing/2014/main" id="{B8DCC79F-458C-4C70-B7BC-DA38628B2AB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5" name="Arc 224">
              <a:extLst>
                <a:ext uri="{FF2B5EF4-FFF2-40B4-BE49-F238E27FC236}">
                  <a16:creationId xmlns:a16="http://schemas.microsoft.com/office/drawing/2014/main" id="{6AAD6F70-DBEC-4059-9BA1-FFF03E1417E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26" name="Straight Connector 225">
              <a:extLst>
                <a:ext uri="{FF2B5EF4-FFF2-40B4-BE49-F238E27FC236}">
                  <a16:creationId xmlns:a16="http://schemas.microsoft.com/office/drawing/2014/main" id="{AFB88386-E30D-40A9-B9F9-D75354FF1CC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7" name="Straight Connector 226">
              <a:extLst>
                <a:ext uri="{FF2B5EF4-FFF2-40B4-BE49-F238E27FC236}">
                  <a16:creationId xmlns:a16="http://schemas.microsoft.com/office/drawing/2014/main" id="{22AD8984-72BD-463A-87FF-8B349C3444B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8" name="Arc 227">
              <a:extLst>
                <a:ext uri="{FF2B5EF4-FFF2-40B4-BE49-F238E27FC236}">
                  <a16:creationId xmlns:a16="http://schemas.microsoft.com/office/drawing/2014/main" id="{A3DE7CFA-4BCA-49D8-926D-A1ABC8DC9D6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2" name="Group 231">
            <a:extLst>
              <a:ext uri="{FF2B5EF4-FFF2-40B4-BE49-F238E27FC236}">
                <a16:creationId xmlns:a16="http://schemas.microsoft.com/office/drawing/2014/main" id="{A18E6799-A5CA-463D-BE70-7D963EEEEEF2}"/>
              </a:ext>
            </a:extLst>
          </p:cNvPr>
          <p:cNvGrpSpPr/>
          <p:nvPr/>
        </p:nvGrpSpPr>
        <p:grpSpPr>
          <a:xfrm>
            <a:off x="3787447" y="-115336"/>
            <a:ext cx="538068" cy="503852"/>
            <a:chOff x="3455435" y="-1017023"/>
            <a:chExt cx="8222756" cy="7868191"/>
          </a:xfrm>
        </p:grpSpPr>
        <p:sp>
          <p:nvSpPr>
            <p:cNvPr id="233" name="Arc 232">
              <a:extLst>
                <a:ext uri="{FF2B5EF4-FFF2-40B4-BE49-F238E27FC236}">
                  <a16:creationId xmlns:a16="http://schemas.microsoft.com/office/drawing/2014/main" id="{220421FF-0B25-4EF4-AD36-CC60283CEBB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Arc 233">
              <a:extLst>
                <a:ext uri="{FF2B5EF4-FFF2-40B4-BE49-F238E27FC236}">
                  <a16:creationId xmlns:a16="http://schemas.microsoft.com/office/drawing/2014/main" id="{8FF2024E-7C04-4845-A9D5-D602BABDCF0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5" name="Arc 234">
              <a:extLst>
                <a:ext uri="{FF2B5EF4-FFF2-40B4-BE49-F238E27FC236}">
                  <a16:creationId xmlns:a16="http://schemas.microsoft.com/office/drawing/2014/main" id="{E8DA960E-0340-4248-9452-387C28A446F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Arc 235">
              <a:extLst>
                <a:ext uri="{FF2B5EF4-FFF2-40B4-BE49-F238E27FC236}">
                  <a16:creationId xmlns:a16="http://schemas.microsoft.com/office/drawing/2014/main" id="{AD97E9C1-343B-4CDC-93DE-620509BC474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7" name="Group 236">
              <a:extLst>
                <a:ext uri="{FF2B5EF4-FFF2-40B4-BE49-F238E27FC236}">
                  <a16:creationId xmlns:a16="http://schemas.microsoft.com/office/drawing/2014/main" id="{7C01478C-565D-4C6F-B421-C7C81138B66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46" name="Straight Connector 245">
                <a:extLst>
                  <a:ext uri="{FF2B5EF4-FFF2-40B4-BE49-F238E27FC236}">
                    <a16:creationId xmlns:a16="http://schemas.microsoft.com/office/drawing/2014/main" id="{EDFACD9E-8299-4C36-A188-1B9B96CC483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7" name="Straight Connector 246">
                <a:extLst>
                  <a:ext uri="{FF2B5EF4-FFF2-40B4-BE49-F238E27FC236}">
                    <a16:creationId xmlns:a16="http://schemas.microsoft.com/office/drawing/2014/main" id="{8CF7AFC9-B477-4BEF-881B-885B9B85F3D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8" name="Straight Connector 247">
                <a:extLst>
                  <a:ext uri="{FF2B5EF4-FFF2-40B4-BE49-F238E27FC236}">
                    <a16:creationId xmlns:a16="http://schemas.microsoft.com/office/drawing/2014/main" id="{EE3CA889-F561-412E-A6D7-F0EB45DA89C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38" name="Arc 237">
              <a:extLst>
                <a:ext uri="{FF2B5EF4-FFF2-40B4-BE49-F238E27FC236}">
                  <a16:creationId xmlns:a16="http://schemas.microsoft.com/office/drawing/2014/main" id="{4292C021-D66D-4BA1-BC4D-B73D3EA4E34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9" name="Arc 238">
              <a:extLst>
                <a:ext uri="{FF2B5EF4-FFF2-40B4-BE49-F238E27FC236}">
                  <a16:creationId xmlns:a16="http://schemas.microsoft.com/office/drawing/2014/main" id="{A03C8D27-1018-4B50-9A1C-25D0CC849C7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40" name="Arc 239">
              <a:extLst>
                <a:ext uri="{FF2B5EF4-FFF2-40B4-BE49-F238E27FC236}">
                  <a16:creationId xmlns:a16="http://schemas.microsoft.com/office/drawing/2014/main" id="{50786708-B16E-4692-A323-16E6A70BB70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41" name="Straight Connector 240">
              <a:extLst>
                <a:ext uri="{FF2B5EF4-FFF2-40B4-BE49-F238E27FC236}">
                  <a16:creationId xmlns:a16="http://schemas.microsoft.com/office/drawing/2014/main" id="{C1F499E7-8F4F-4E44-8620-0C5B3831B0B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2" name="Arc 241">
              <a:extLst>
                <a:ext uri="{FF2B5EF4-FFF2-40B4-BE49-F238E27FC236}">
                  <a16:creationId xmlns:a16="http://schemas.microsoft.com/office/drawing/2014/main" id="{ED411CD3-392B-4581-A155-14E954EFC6B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43" name="Straight Connector 242">
              <a:extLst>
                <a:ext uri="{FF2B5EF4-FFF2-40B4-BE49-F238E27FC236}">
                  <a16:creationId xmlns:a16="http://schemas.microsoft.com/office/drawing/2014/main" id="{8CE77BBD-1E17-4354-8D79-FC365A28B71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4" name="Straight Connector 243">
              <a:extLst>
                <a:ext uri="{FF2B5EF4-FFF2-40B4-BE49-F238E27FC236}">
                  <a16:creationId xmlns:a16="http://schemas.microsoft.com/office/drawing/2014/main" id="{C84CC0BA-C060-4A78-B561-DBBF850A61E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5" name="Arc 244">
              <a:extLst>
                <a:ext uri="{FF2B5EF4-FFF2-40B4-BE49-F238E27FC236}">
                  <a16:creationId xmlns:a16="http://schemas.microsoft.com/office/drawing/2014/main" id="{FCA98DA3-4A00-4F2B-8E10-12497F20152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9" name="Group 248">
            <a:extLst>
              <a:ext uri="{FF2B5EF4-FFF2-40B4-BE49-F238E27FC236}">
                <a16:creationId xmlns:a16="http://schemas.microsoft.com/office/drawing/2014/main" id="{4D64E283-6D92-43F0-8D69-900B0429B415}"/>
              </a:ext>
            </a:extLst>
          </p:cNvPr>
          <p:cNvGrpSpPr/>
          <p:nvPr/>
        </p:nvGrpSpPr>
        <p:grpSpPr>
          <a:xfrm>
            <a:off x="4218471" y="-115336"/>
            <a:ext cx="538068" cy="503852"/>
            <a:chOff x="3455435" y="-1017023"/>
            <a:chExt cx="8222756" cy="7868191"/>
          </a:xfrm>
        </p:grpSpPr>
        <p:sp>
          <p:nvSpPr>
            <p:cNvPr id="250" name="Arc 249">
              <a:extLst>
                <a:ext uri="{FF2B5EF4-FFF2-40B4-BE49-F238E27FC236}">
                  <a16:creationId xmlns:a16="http://schemas.microsoft.com/office/drawing/2014/main" id="{1310B09C-7B94-4DB7-AFDD-BCF5643BC77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1" name="Arc 250">
              <a:extLst>
                <a:ext uri="{FF2B5EF4-FFF2-40B4-BE49-F238E27FC236}">
                  <a16:creationId xmlns:a16="http://schemas.microsoft.com/office/drawing/2014/main" id="{D384DF1C-6260-4CF4-8D76-EE7B0C7BEFF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2" name="Arc 251">
              <a:extLst>
                <a:ext uri="{FF2B5EF4-FFF2-40B4-BE49-F238E27FC236}">
                  <a16:creationId xmlns:a16="http://schemas.microsoft.com/office/drawing/2014/main" id="{75C2C4A0-495F-499F-9054-53717512D12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3" name="Arc 252">
              <a:extLst>
                <a:ext uri="{FF2B5EF4-FFF2-40B4-BE49-F238E27FC236}">
                  <a16:creationId xmlns:a16="http://schemas.microsoft.com/office/drawing/2014/main" id="{E581BB04-9EF7-4A52-B9CF-4F31B5B014A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4" name="Group 253">
              <a:extLst>
                <a:ext uri="{FF2B5EF4-FFF2-40B4-BE49-F238E27FC236}">
                  <a16:creationId xmlns:a16="http://schemas.microsoft.com/office/drawing/2014/main" id="{288F50D9-E280-4220-9336-C934660A788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63" name="Straight Connector 262">
                <a:extLst>
                  <a:ext uri="{FF2B5EF4-FFF2-40B4-BE49-F238E27FC236}">
                    <a16:creationId xmlns:a16="http://schemas.microsoft.com/office/drawing/2014/main" id="{F5DB9CBC-E65E-4088-8F41-DDC863AFBD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A5A5D3B6-2C4B-4152-A796-7A06FEB1A01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C4FDFB5F-E5D6-45A3-A2F0-B36D00583D8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55" name="Arc 254">
              <a:extLst>
                <a:ext uri="{FF2B5EF4-FFF2-40B4-BE49-F238E27FC236}">
                  <a16:creationId xmlns:a16="http://schemas.microsoft.com/office/drawing/2014/main" id="{32C28A02-5BD7-402D-B262-603C88EAFBF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6" name="Arc 255">
              <a:extLst>
                <a:ext uri="{FF2B5EF4-FFF2-40B4-BE49-F238E27FC236}">
                  <a16:creationId xmlns:a16="http://schemas.microsoft.com/office/drawing/2014/main" id="{E4FDE985-20ED-43A1-98E4-39CFC0CDF6F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7" name="Arc 256">
              <a:extLst>
                <a:ext uri="{FF2B5EF4-FFF2-40B4-BE49-F238E27FC236}">
                  <a16:creationId xmlns:a16="http://schemas.microsoft.com/office/drawing/2014/main" id="{7C5EAA66-C4D9-4C01-A434-C3557157BC6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58" name="Straight Connector 257">
              <a:extLst>
                <a:ext uri="{FF2B5EF4-FFF2-40B4-BE49-F238E27FC236}">
                  <a16:creationId xmlns:a16="http://schemas.microsoft.com/office/drawing/2014/main" id="{D037A44B-7570-4CB0-8D23-5D7EB556930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9" name="Arc 258">
              <a:extLst>
                <a:ext uri="{FF2B5EF4-FFF2-40B4-BE49-F238E27FC236}">
                  <a16:creationId xmlns:a16="http://schemas.microsoft.com/office/drawing/2014/main" id="{5496EDBD-9C9C-4597-949C-45A39523D05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60" name="Straight Connector 259">
              <a:extLst>
                <a:ext uri="{FF2B5EF4-FFF2-40B4-BE49-F238E27FC236}">
                  <a16:creationId xmlns:a16="http://schemas.microsoft.com/office/drawing/2014/main" id="{05FF9C80-2F9E-47C6-B633-3219D383722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1" name="Straight Connector 260">
              <a:extLst>
                <a:ext uri="{FF2B5EF4-FFF2-40B4-BE49-F238E27FC236}">
                  <a16:creationId xmlns:a16="http://schemas.microsoft.com/office/drawing/2014/main" id="{7307C30C-6274-4C4B-BA7D-37015953A4F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2" name="Arc 261">
              <a:extLst>
                <a:ext uri="{FF2B5EF4-FFF2-40B4-BE49-F238E27FC236}">
                  <a16:creationId xmlns:a16="http://schemas.microsoft.com/office/drawing/2014/main" id="{AA867C66-E743-432E-98EB-3103BECB546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66" name="Group 265">
            <a:extLst>
              <a:ext uri="{FF2B5EF4-FFF2-40B4-BE49-F238E27FC236}">
                <a16:creationId xmlns:a16="http://schemas.microsoft.com/office/drawing/2014/main" id="{77ECCCB5-F395-4853-9835-AA4B6234E251}"/>
              </a:ext>
            </a:extLst>
          </p:cNvPr>
          <p:cNvGrpSpPr/>
          <p:nvPr/>
        </p:nvGrpSpPr>
        <p:grpSpPr>
          <a:xfrm>
            <a:off x="4612171" y="-115336"/>
            <a:ext cx="538068" cy="503852"/>
            <a:chOff x="3455435" y="-1017023"/>
            <a:chExt cx="8222756" cy="7868191"/>
          </a:xfrm>
        </p:grpSpPr>
        <p:sp>
          <p:nvSpPr>
            <p:cNvPr id="267" name="Arc 266">
              <a:extLst>
                <a:ext uri="{FF2B5EF4-FFF2-40B4-BE49-F238E27FC236}">
                  <a16:creationId xmlns:a16="http://schemas.microsoft.com/office/drawing/2014/main" id="{ED68795B-9DB2-4CD8-84C2-C4F2CFFC536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8" name="Arc 267">
              <a:extLst>
                <a:ext uri="{FF2B5EF4-FFF2-40B4-BE49-F238E27FC236}">
                  <a16:creationId xmlns:a16="http://schemas.microsoft.com/office/drawing/2014/main" id="{03C5B93B-4031-4E36-B9F9-309E87C8757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9" name="Arc 268">
              <a:extLst>
                <a:ext uri="{FF2B5EF4-FFF2-40B4-BE49-F238E27FC236}">
                  <a16:creationId xmlns:a16="http://schemas.microsoft.com/office/drawing/2014/main" id="{14F85063-EA09-4384-B955-3FCF6D7C530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0" name="Arc 269">
              <a:extLst>
                <a:ext uri="{FF2B5EF4-FFF2-40B4-BE49-F238E27FC236}">
                  <a16:creationId xmlns:a16="http://schemas.microsoft.com/office/drawing/2014/main" id="{26420DAB-D5BB-447D-811D-229321DC94B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71" name="Group 270">
              <a:extLst>
                <a:ext uri="{FF2B5EF4-FFF2-40B4-BE49-F238E27FC236}">
                  <a16:creationId xmlns:a16="http://schemas.microsoft.com/office/drawing/2014/main" id="{A5E8D795-59ED-4F43-9CED-F9EF911823B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E5E08539-3270-45EF-AF61-036A7E8D0E0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1" name="Straight Connector 280">
                <a:extLst>
                  <a:ext uri="{FF2B5EF4-FFF2-40B4-BE49-F238E27FC236}">
                    <a16:creationId xmlns:a16="http://schemas.microsoft.com/office/drawing/2014/main" id="{1A78E8A2-E180-40E4-9FEB-FEE392B1A72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2" name="Straight Connector 281">
                <a:extLst>
                  <a:ext uri="{FF2B5EF4-FFF2-40B4-BE49-F238E27FC236}">
                    <a16:creationId xmlns:a16="http://schemas.microsoft.com/office/drawing/2014/main" id="{91CFFE47-ECF4-416B-A27C-E9FE8EAAB5A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72" name="Arc 271">
              <a:extLst>
                <a:ext uri="{FF2B5EF4-FFF2-40B4-BE49-F238E27FC236}">
                  <a16:creationId xmlns:a16="http://schemas.microsoft.com/office/drawing/2014/main" id="{9798F9ED-3B1F-421E-A1AB-ABE5AB4E164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Arc 272">
              <a:extLst>
                <a:ext uri="{FF2B5EF4-FFF2-40B4-BE49-F238E27FC236}">
                  <a16:creationId xmlns:a16="http://schemas.microsoft.com/office/drawing/2014/main" id="{787ECACB-E31B-4D0D-B8B0-D8EF2D00352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4" name="Arc 273">
              <a:extLst>
                <a:ext uri="{FF2B5EF4-FFF2-40B4-BE49-F238E27FC236}">
                  <a16:creationId xmlns:a16="http://schemas.microsoft.com/office/drawing/2014/main" id="{A9B00EA4-FA7F-4A65-A8E6-BDAC83168A2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75" name="Straight Connector 274">
              <a:extLst>
                <a:ext uri="{FF2B5EF4-FFF2-40B4-BE49-F238E27FC236}">
                  <a16:creationId xmlns:a16="http://schemas.microsoft.com/office/drawing/2014/main" id="{DBCF3198-CAD3-4086-9031-E4C0899E176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6" name="Arc 275">
              <a:extLst>
                <a:ext uri="{FF2B5EF4-FFF2-40B4-BE49-F238E27FC236}">
                  <a16:creationId xmlns:a16="http://schemas.microsoft.com/office/drawing/2014/main" id="{B965F8F9-D13B-4EDB-BC52-BFCA908FC5F1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77" name="Straight Connector 276">
              <a:extLst>
                <a:ext uri="{FF2B5EF4-FFF2-40B4-BE49-F238E27FC236}">
                  <a16:creationId xmlns:a16="http://schemas.microsoft.com/office/drawing/2014/main" id="{0E4A3649-80B7-4037-B780-8F42C49961D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8" name="Straight Connector 277">
              <a:extLst>
                <a:ext uri="{FF2B5EF4-FFF2-40B4-BE49-F238E27FC236}">
                  <a16:creationId xmlns:a16="http://schemas.microsoft.com/office/drawing/2014/main" id="{2D4D83BF-7184-4589-A55A-708A9B64886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9" name="Arc 278">
              <a:extLst>
                <a:ext uri="{FF2B5EF4-FFF2-40B4-BE49-F238E27FC236}">
                  <a16:creationId xmlns:a16="http://schemas.microsoft.com/office/drawing/2014/main" id="{B0EBA607-9360-40F3-BE2D-B3E787F1793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21AAE7D1-A4EF-41F7-A6E5-F4AEC555BC2D}"/>
              </a:ext>
            </a:extLst>
          </p:cNvPr>
          <p:cNvGrpSpPr/>
          <p:nvPr/>
        </p:nvGrpSpPr>
        <p:grpSpPr>
          <a:xfrm>
            <a:off x="4994987" y="-115336"/>
            <a:ext cx="538068" cy="503852"/>
            <a:chOff x="3455435" y="-1017023"/>
            <a:chExt cx="8222756" cy="7868191"/>
          </a:xfrm>
        </p:grpSpPr>
        <p:sp>
          <p:nvSpPr>
            <p:cNvPr id="284" name="Arc 283">
              <a:extLst>
                <a:ext uri="{FF2B5EF4-FFF2-40B4-BE49-F238E27FC236}">
                  <a16:creationId xmlns:a16="http://schemas.microsoft.com/office/drawing/2014/main" id="{93F48D62-EA29-4EAE-AFAB-FA0B876AEBC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Arc 284">
              <a:extLst>
                <a:ext uri="{FF2B5EF4-FFF2-40B4-BE49-F238E27FC236}">
                  <a16:creationId xmlns:a16="http://schemas.microsoft.com/office/drawing/2014/main" id="{D05744C4-5D48-4FE0-B99E-FD75FAADD7D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Arc 285">
              <a:extLst>
                <a:ext uri="{FF2B5EF4-FFF2-40B4-BE49-F238E27FC236}">
                  <a16:creationId xmlns:a16="http://schemas.microsoft.com/office/drawing/2014/main" id="{7B06A1C1-E255-49EF-A55D-6982B0B91DC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Arc 286">
              <a:extLst>
                <a:ext uri="{FF2B5EF4-FFF2-40B4-BE49-F238E27FC236}">
                  <a16:creationId xmlns:a16="http://schemas.microsoft.com/office/drawing/2014/main" id="{D5944AA3-90FA-4C4E-B3A0-0E96966ED9F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88" name="Group 287">
              <a:extLst>
                <a:ext uri="{FF2B5EF4-FFF2-40B4-BE49-F238E27FC236}">
                  <a16:creationId xmlns:a16="http://schemas.microsoft.com/office/drawing/2014/main" id="{CEEA66DF-8DAE-4B56-ADF8-477D46398B2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97" name="Straight Connector 296">
                <a:extLst>
                  <a:ext uri="{FF2B5EF4-FFF2-40B4-BE49-F238E27FC236}">
                    <a16:creationId xmlns:a16="http://schemas.microsoft.com/office/drawing/2014/main" id="{9221417A-C595-4996-9DEF-1F372F8C0AE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8" name="Straight Connector 297">
                <a:extLst>
                  <a:ext uri="{FF2B5EF4-FFF2-40B4-BE49-F238E27FC236}">
                    <a16:creationId xmlns:a16="http://schemas.microsoft.com/office/drawing/2014/main" id="{085C99D5-4B31-45CD-AE7F-06C77340578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9" name="Straight Connector 298">
                <a:extLst>
                  <a:ext uri="{FF2B5EF4-FFF2-40B4-BE49-F238E27FC236}">
                    <a16:creationId xmlns:a16="http://schemas.microsoft.com/office/drawing/2014/main" id="{D1A92DDC-A7AF-4780-B00F-3A51DC4BC84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9" name="Arc 288">
              <a:extLst>
                <a:ext uri="{FF2B5EF4-FFF2-40B4-BE49-F238E27FC236}">
                  <a16:creationId xmlns:a16="http://schemas.microsoft.com/office/drawing/2014/main" id="{53757287-C7E1-43C0-A986-585A65CFBFE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Arc 289">
              <a:extLst>
                <a:ext uri="{FF2B5EF4-FFF2-40B4-BE49-F238E27FC236}">
                  <a16:creationId xmlns:a16="http://schemas.microsoft.com/office/drawing/2014/main" id="{20288C47-8210-4812-A983-93BECADAE8B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1" name="Arc 290">
              <a:extLst>
                <a:ext uri="{FF2B5EF4-FFF2-40B4-BE49-F238E27FC236}">
                  <a16:creationId xmlns:a16="http://schemas.microsoft.com/office/drawing/2014/main" id="{A5F6BDB6-4FC2-4EE8-8541-C6AD30D61F0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92" name="Straight Connector 291">
              <a:extLst>
                <a:ext uri="{FF2B5EF4-FFF2-40B4-BE49-F238E27FC236}">
                  <a16:creationId xmlns:a16="http://schemas.microsoft.com/office/drawing/2014/main" id="{BFBA4137-A539-495B-ABE6-B23A6D1D0BC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3" name="Arc 292">
              <a:extLst>
                <a:ext uri="{FF2B5EF4-FFF2-40B4-BE49-F238E27FC236}">
                  <a16:creationId xmlns:a16="http://schemas.microsoft.com/office/drawing/2014/main" id="{7F929B21-AA7D-4227-9F79-DDACE1C39B9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94" name="Straight Connector 293">
              <a:extLst>
                <a:ext uri="{FF2B5EF4-FFF2-40B4-BE49-F238E27FC236}">
                  <a16:creationId xmlns:a16="http://schemas.microsoft.com/office/drawing/2014/main" id="{4A959F4D-6D13-49E8-8ABE-DD3083EDD6C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5" name="Straight Connector 294">
              <a:extLst>
                <a:ext uri="{FF2B5EF4-FFF2-40B4-BE49-F238E27FC236}">
                  <a16:creationId xmlns:a16="http://schemas.microsoft.com/office/drawing/2014/main" id="{3CAF8A0C-5753-478F-BFCC-D05CFB2705B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6" name="Arc 295">
              <a:extLst>
                <a:ext uri="{FF2B5EF4-FFF2-40B4-BE49-F238E27FC236}">
                  <a16:creationId xmlns:a16="http://schemas.microsoft.com/office/drawing/2014/main" id="{1FCC3E14-CC27-43AD-923C-1BCC1FA0BD0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00" name="Group 299">
            <a:extLst>
              <a:ext uri="{FF2B5EF4-FFF2-40B4-BE49-F238E27FC236}">
                <a16:creationId xmlns:a16="http://schemas.microsoft.com/office/drawing/2014/main" id="{8798A56E-E42B-4DB7-BD1A-481020A457FD}"/>
              </a:ext>
            </a:extLst>
          </p:cNvPr>
          <p:cNvGrpSpPr/>
          <p:nvPr/>
        </p:nvGrpSpPr>
        <p:grpSpPr>
          <a:xfrm>
            <a:off x="5399571" y="-115336"/>
            <a:ext cx="538068" cy="503852"/>
            <a:chOff x="3455435" y="-1017023"/>
            <a:chExt cx="8222756" cy="7868191"/>
          </a:xfrm>
        </p:grpSpPr>
        <p:sp>
          <p:nvSpPr>
            <p:cNvPr id="301" name="Arc 300">
              <a:extLst>
                <a:ext uri="{FF2B5EF4-FFF2-40B4-BE49-F238E27FC236}">
                  <a16:creationId xmlns:a16="http://schemas.microsoft.com/office/drawing/2014/main" id="{C4A4E6E0-E817-4AF4-A3C0-E39C7586A34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Arc 301">
              <a:extLst>
                <a:ext uri="{FF2B5EF4-FFF2-40B4-BE49-F238E27FC236}">
                  <a16:creationId xmlns:a16="http://schemas.microsoft.com/office/drawing/2014/main" id="{9693223C-D301-40BC-9A43-86F19028712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Arc 302">
              <a:extLst>
                <a:ext uri="{FF2B5EF4-FFF2-40B4-BE49-F238E27FC236}">
                  <a16:creationId xmlns:a16="http://schemas.microsoft.com/office/drawing/2014/main" id="{67FEE96C-BFF9-4D36-B56F-E1103466457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Arc 303">
              <a:extLst>
                <a:ext uri="{FF2B5EF4-FFF2-40B4-BE49-F238E27FC236}">
                  <a16:creationId xmlns:a16="http://schemas.microsoft.com/office/drawing/2014/main" id="{A1450A13-634F-41B1-AF60-92A164B8D3F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05" name="Group 304">
              <a:extLst>
                <a:ext uri="{FF2B5EF4-FFF2-40B4-BE49-F238E27FC236}">
                  <a16:creationId xmlns:a16="http://schemas.microsoft.com/office/drawing/2014/main" id="{C76579F4-33C4-4804-B5F2-9D2C0CDD995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9573DACC-6946-419D-A13E-659CC45556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5" name="Straight Connector 314">
                <a:extLst>
                  <a:ext uri="{FF2B5EF4-FFF2-40B4-BE49-F238E27FC236}">
                    <a16:creationId xmlns:a16="http://schemas.microsoft.com/office/drawing/2014/main" id="{571A8044-FD1C-459D-83A4-191334D1ACA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DCF5CC1C-7DCA-4C7E-8EFD-5CA8F9F19FB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06" name="Arc 305">
              <a:extLst>
                <a:ext uri="{FF2B5EF4-FFF2-40B4-BE49-F238E27FC236}">
                  <a16:creationId xmlns:a16="http://schemas.microsoft.com/office/drawing/2014/main" id="{42BB3223-039C-4D50-BC3D-0A4245DBD48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Arc 306">
              <a:extLst>
                <a:ext uri="{FF2B5EF4-FFF2-40B4-BE49-F238E27FC236}">
                  <a16:creationId xmlns:a16="http://schemas.microsoft.com/office/drawing/2014/main" id="{F0197E7F-A11B-4732-97CC-BE51E3FE13F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8" name="Arc 307">
              <a:extLst>
                <a:ext uri="{FF2B5EF4-FFF2-40B4-BE49-F238E27FC236}">
                  <a16:creationId xmlns:a16="http://schemas.microsoft.com/office/drawing/2014/main" id="{978C4785-07A6-4ECD-9E40-81F6EA29AE7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09" name="Straight Connector 308">
              <a:extLst>
                <a:ext uri="{FF2B5EF4-FFF2-40B4-BE49-F238E27FC236}">
                  <a16:creationId xmlns:a16="http://schemas.microsoft.com/office/drawing/2014/main" id="{B8AE5CCA-DD8E-412C-AB5A-DE609DEBB50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0" name="Arc 309">
              <a:extLst>
                <a:ext uri="{FF2B5EF4-FFF2-40B4-BE49-F238E27FC236}">
                  <a16:creationId xmlns:a16="http://schemas.microsoft.com/office/drawing/2014/main" id="{866221CC-B66E-45BB-A412-1E5D019D9FF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11" name="Straight Connector 310">
              <a:extLst>
                <a:ext uri="{FF2B5EF4-FFF2-40B4-BE49-F238E27FC236}">
                  <a16:creationId xmlns:a16="http://schemas.microsoft.com/office/drawing/2014/main" id="{441DF489-0640-42D5-87BC-55D0AEE60AE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2" name="Straight Connector 311">
              <a:extLst>
                <a:ext uri="{FF2B5EF4-FFF2-40B4-BE49-F238E27FC236}">
                  <a16:creationId xmlns:a16="http://schemas.microsoft.com/office/drawing/2014/main" id="{4205828D-7A72-4505-A710-F7452EAAACD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3" name="Arc 312">
              <a:extLst>
                <a:ext uri="{FF2B5EF4-FFF2-40B4-BE49-F238E27FC236}">
                  <a16:creationId xmlns:a16="http://schemas.microsoft.com/office/drawing/2014/main" id="{A88366CB-CB8E-45CB-85B0-A27671096EE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17" name="Group 316">
            <a:extLst>
              <a:ext uri="{FF2B5EF4-FFF2-40B4-BE49-F238E27FC236}">
                <a16:creationId xmlns:a16="http://schemas.microsoft.com/office/drawing/2014/main" id="{AC8D7009-4E8D-497E-AA5F-A4D6362E52A1}"/>
              </a:ext>
            </a:extLst>
          </p:cNvPr>
          <p:cNvGrpSpPr/>
          <p:nvPr/>
        </p:nvGrpSpPr>
        <p:grpSpPr>
          <a:xfrm>
            <a:off x="5793271" y="-115336"/>
            <a:ext cx="538068" cy="503852"/>
            <a:chOff x="3455435" y="-1017023"/>
            <a:chExt cx="8222756" cy="7868191"/>
          </a:xfrm>
        </p:grpSpPr>
        <p:sp>
          <p:nvSpPr>
            <p:cNvPr id="318" name="Arc 317">
              <a:extLst>
                <a:ext uri="{FF2B5EF4-FFF2-40B4-BE49-F238E27FC236}">
                  <a16:creationId xmlns:a16="http://schemas.microsoft.com/office/drawing/2014/main" id="{948DED1C-100D-4A22-A662-7B289DFDED1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Arc 318">
              <a:extLst>
                <a:ext uri="{FF2B5EF4-FFF2-40B4-BE49-F238E27FC236}">
                  <a16:creationId xmlns:a16="http://schemas.microsoft.com/office/drawing/2014/main" id="{CBD7AE0E-1D17-41A4-99E7-E36444F64BB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Arc 319">
              <a:extLst>
                <a:ext uri="{FF2B5EF4-FFF2-40B4-BE49-F238E27FC236}">
                  <a16:creationId xmlns:a16="http://schemas.microsoft.com/office/drawing/2014/main" id="{77A871E2-78D4-471F-ACD2-774BAF4AD07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Arc 320">
              <a:extLst>
                <a:ext uri="{FF2B5EF4-FFF2-40B4-BE49-F238E27FC236}">
                  <a16:creationId xmlns:a16="http://schemas.microsoft.com/office/drawing/2014/main" id="{722AD611-080C-49AC-BEFC-DEBB776B0FE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2" name="Group 321">
              <a:extLst>
                <a:ext uri="{FF2B5EF4-FFF2-40B4-BE49-F238E27FC236}">
                  <a16:creationId xmlns:a16="http://schemas.microsoft.com/office/drawing/2014/main" id="{93E8CE6F-68E7-4033-8470-C58DB3E3C27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331" name="Straight Connector 330">
                <a:extLst>
                  <a:ext uri="{FF2B5EF4-FFF2-40B4-BE49-F238E27FC236}">
                    <a16:creationId xmlns:a16="http://schemas.microsoft.com/office/drawing/2014/main" id="{51126247-FD08-4FCD-B004-3105A00A1AA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" name="Straight Connector 331">
                <a:extLst>
                  <a:ext uri="{FF2B5EF4-FFF2-40B4-BE49-F238E27FC236}">
                    <a16:creationId xmlns:a16="http://schemas.microsoft.com/office/drawing/2014/main" id="{190E41C2-0907-4A73-B48B-C17858920C7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3" name="Straight Connector 332">
                <a:extLst>
                  <a:ext uri="{FF2B5EF4-FFF2-40B4-BE49-F238E27FC236}">
                    <a16:creationId xmlns:a16="http://schemas.microsoft.com/office/drawing/2014/main" id="{C370A8BE-63C6-497B-8EB3-3C9C337B04D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23" name="Arc 322">
              <a:extLst>
                <a:ext uri="{FF2B5EF4-FFF2-40B4-BE49-F238E27FC236}">
                  <a16:creationId xmlns:a16="http://schemas.microsoft.com/office/drawing/2014/main" id="{D6E43DE6-EB2F-4C80-B6B5-DE9D88C170C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Arc 323">
              <a:extLst>
                <a:ext uri="{FF2B5EF4-FFF2-40B4-BE49-F238E27FC236}">
                  <a16:creationId xmlns:a16="http://schemas.microsoft.com/office/drawing/2014/main" id="{CE6814E3-0427-4CAB-B201-7C9BB047A2E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5" name="Arc 324">
              <a:extLst>
                <a:ext uri="{FF2B5EF4-FFF2-40B4-BE49-F238E27FC236}">
                  <a16:creationId xmlns:a16="http://schemas.microsoft.com/office/drawing/2014/main" id="{6643C81F-6B95-491D-88FE-FC115B17EE7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26" name="Straight Connector 325">
              <a:extLst>
                <a:ext uri="{FF2B5EF4-FFF2-40B4-BE49-F238E27FC236}">
                  <a16:creationId xmlns:a16="http://schemas.microsoft.com/office/drawing/2014/main" id="{3558383C-A547-4C61-A03D-D66DEA904C1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7" name="Arc 326">
              <a:extLst>
                <a:ext uri="{FF2B5EF4-FFF2-40B4-BE49-F238E27FC236}">
                  <a16:creationId xmlns:a16="http://schemas.microsoft.com/office/drawing/2014/main" id="{763944F7-369A-4D0E-8E1E-71B6BC8F263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28" name="Straight Connector 327">
              <a:extLst>
                <a:ext uri="{FF2B5EF4-FFF2-40B4-BE49-F238E27FC236}">
                  <a16:creationId xmlns:a16="http://schemas.microsoft.com/office/drawing/2014/main" id="{DDBBC75A-CD7D-40FB-82F1-5CD8C08C04F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9" name="Straight Connector 328">
              <a:extLst>
                <a:ext uri="{FF2B5EF4-FFF2-40B4-BE49-F238E27FC236}">
                  <a16:creationId xmlns:a16="http://schemas.microsoft.com/office/drawing/2014/main" id="{B2B74CB2-E0B6-4F64-852C-0C5702C954B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0" name="Arc 329">
              <a:extLst>
                <a:ext uri="{FF2B5EF4-FFF2-40B4-BE49-F238E27FC236}">
                  <a16:creationId xmlns:a16="http://schemas.microsoft.com/office/drawing/2014/main" id="{E3D8CF53-540D-439B-9FBF-F4EC1455FFF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58651563-8ADB-4F82-BE59-C359B8F29082}"/>
              </a:ext>
            </a:extLst>
          </p:cNvPr>
          <p:cNvGrpSpPr/>
          <p:nvPr/>
        </p:nvGrpSpPr>
        <p:grpSpPr>
          <a:xfrm>
            <a:off x="6186971" y="-115336"/>
            <a:ext cx="538068" cy="503852"/>
            <a:chOff x="3455435" y="-1017023"/>
            <a:chExt cx="8222756" cy="7868191"/>
          </a:xfrm>
        </p:grpSpPr>
        <p:sp>
          <p:nvSpPr>
            <p:cNvPr id="335" name="Arc 334">
              <a:extLst>
                <a:ext uri="{FF2B5EF4-FFF2-40B4-BE49-F238E27FC236}">
                  <a16:creationId xmlns:a16="http://schemas.microsoft.com/office/drawing/2014/main" id="{24BEBFB7-056E-45EE-BBED-233DEC9A49B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6" name="Arc 335">
              <a:extLst>
                <a:ext uri="{FF2B5EF4-FFF2-40B4-BE49-F238E27FC236}">
                  <a16:creationId xmlns:a16="http://schemas.microsoft.com/office/drawing/2014/main" id="{13E02584-0243-4723-9B6B-A2A0F3876B6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7" name="Arc 336">
              <a:extLst>
                <a:ext uri="{FF2B5EF4-FFF2-40B4-BE49-F238E27FC236}">
                  <a16:creationId xmlns:a16="http://schemas.microsoft.com/office/drawing/2014/main" id="{3DA2ECBA-DB51-4E01-8E42-F75EBA10749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8" name="Arc 337">
              <a:extLst>
                <a:ext uri="{FF2B5EF4-FFF2-40B4-BE49-F238E27FC236}">
                  <a16:creationId xmlns:a16="http://schemas.microsoft.com/office/drawing/2014/main" id="{3DD5C2D2-7F9C-4CF4-BF41-28E9659FAEE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9" name="Group 338">
              <a:extLst>
                <a:ext uri="{FF2B5EF4-FFF2-40B4-BE49-F238E27FC236}">
                  <a16:creationId xmlns:a16="http://schemas.microsoft.com/office/drawing/2014/main" id="{BE9A82E7-B6B3-496B-8B43-4AD1DE4D58B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348" name="Straight Connector 347">
                <a:extLst>
                  <a:ext uri="{FF2B5EF4-FFF2-40B4-BE49-F238E27FC236}">
                    <a16:creationId xmlns:a16="http://schemas.microsoft.com/office/drawing/2014/main" id="{7600887F-F25F-40F4-AD6A-3ECC81938A2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4A6A811D-95C1-4453-9291-483E9313A00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0" name="Straight Connector 349">
                <a:extLst>
                  <a:ext uri="{FF2B5EF4-FFF2-40B4-BE49-F238E27FC236}">
                    <a16:creationId xmlns:a16="http://schemas.microsoft.com/office/drawing/2014/main" id="{7FD9BC1E-7ACB-4925-B8CB-A31BA0C80DA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40" name="Arc 339">
              <a:extLst>
                <a:ext uri="{FF2B5EF4-FFF2-40B4-BE49-F238E27FC236}">
                  <a16:creationId xmlns:a16="http://schemas.microsoft.com/office/drawing/2014/main" id="{247B5021-6DCD-43FD-81FC-17690637701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Arc 340">
              <a:extLst>
                <a:ext uri="{FF2B5EF4-FFF2-40B4-BE49-F238E27FC236}">
                  <a16:creationId xmlns:a16="http://schemas.microsoft.com/office/drawing/2014/main" id="{28528D74-883C-401C-A65B-5E117D721A2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2" name="Arc 341">
              <a:extLst>
                <a:ext uri="{FF2B5EF4-FFF2-40B4-BE49-F238E27FC236}">
                  <a16:creationId xmlns:a16="http://schemas.microsoft.com/office/drawing/2014/main" id="{8F80F31F-D153-4A6D-8F54-9B49FB64EF7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43" name="Straight Connector 342">
              <a:extLst>
                <a:ext uri="{FF2B5EF4-FFF2-40B4-BE49-F238E27FC236}">
                  <a16:creationId xmlns:a16="http://schemas.microsoft.com/office/drawing/2014/main" id="{0B4146CB-752C-4752-B485-6DB03B12953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4" name="Arc 343">
              <a:extLst>
                <a:ext uri="{FF2B5EF4-FFF2-40B4-BE49-F238E27FC236}">
                  <a16:creationId xmlns:a16="http://schemas.microsoft.com/office/drawing/2014/main" id="{24AA121E-CF76-4393-BA7D-A7C2C21494E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45" name="Straight Connector 344">
              <a:extLst>
                <a:ext uri="{FF2B5EF4-FFF2-40B4-BE49-F238E27FC236}">
                  <a16:creationId xmlns:a16="http://schemas.microsoft.com/office/drawing/2014/main" id="{05F8503A-2570-4177-90C7-926A78F713A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6" name="Straight Connector 345">
              <a:extLst>
                <a:ext uri="{FF2B5EF4-FFF2-40B4-BE49-F238E27FC236}">
                  <a16:creationId xmlns:a16="http://schemas.microsoft.com/office/drawing/2014/main" id="{10ED2B09-E132-41EE-98A8-20C6AC0DB7B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" name="Arc 346">
              <a:extLst>
                <a:ext uri="{FF2B5EF4-FFF2-40B4-BE49-F238E27FC236}">
                  <a16:creationId xmlns:a16="http://schemas.microsoft.com/office/drawing/2014/main" id="{0C3C6D00-EC3B-46F5-9DA1-06CADCF6285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1" name="Group 350">
            <a:extLst>
              <a:ext uri="{FF2B5EF4-FFF2-40B4-BE49-F238E27FC236}">
                <a16:creationId xmlns:a16="http://schemas.microsoft.com/office/drawing/2014/main" id="{1EEB6CB6-25F7-48E1-A1BC-39B99A0A4989}"/>
              </a:ext>
            </a:extLst>
          </p:cNvPr>
          <p:cNvGrpSpPr/>
          <p:nvPr/>
        </p:nvGrpSpPr>
        <p:grpSpPr>
          <a:xfrm>
            <a:off x="6523132" y="-115336"/>
            <a:ext cx="538068" cy="503852"/>
            <a:chOff x="3455435" y="-1017023"/>
            <a:chExt cx="8222756" cy="7868191"/>
          </a:xfrm>
        </p:grpSpPr>
        <p:sp>
          <p:nvSpPr>
            <p:cNvPr id="352" name="Arc 351">
              <a:extLst>
                <a:ext uri="{FF2B5EF4-FFF2-40B4-BE49-F238E27FC236}">
                  <a16:creationId xmlns:a16="http://schemas.microsoft.com/office/drawing/2014/main" id="{02363A99-6064-41B2-9309-730322B17A5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3" name="Arc 352">
              <a:extLst>
                <a:ext uri="{FF2B5EF4-FFF2-40B4-BE49-F238E27FC236}">
                  <a16:creationId xmlns:a16="http://schemas.microsoft.com/office/drawing/2014/main" id="{EA4D3DDD-BCBE-438F-88CF-FDFF693F8D5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4" name="Arc 353">
              <a:extLst>
                <a:ext uri="{FF2B5EF4-FFF2-40B4-BE49-F238E27FC236}">
                  <a16:creationId xmlns:a16="http://schemas.microsoft.com/office/drawing/2014/main" id="{4C1BCD7B-5430-44F8-B143-6922AC739B9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5" name="Arc 354">
              <a:extLst>
                <a:ext uri="{FF2B5EF4-FFF2-40B4-BE49-F238E27FC236}">
                  <a16:creationId xmlns:a16="http://schemas.microsoft.com/office/drawing/2014/main" id="{22D33CAF-426C-4837-A52F-5108F060B26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6" name="Group 355">
              <a:extLst>
                <a:ext uri="{FF2B5EF4-FFF2-40B4-BE49-F238E27FC236}">
                  <a16:creationId xmlns:a16="http://schemas.microsoft.com/office/drawing/2014/main" id="{E34EF777-45EB-4BF7-A55E-963FDFAEA67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365" name="Straight Connector 364">
                <a:extLst>
                  <a:ext uri="{FF2B5EF4-FFF2-40B4-BE49-F238E27FC236}">
                    <a16:creationId xmlns:a16="http://schemas.microsoft.com/office/drawing/2014/main" id="{4F8D0AAD-993E-405D-9F12-8710715419C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C488FA44-06F6-43E7-9C8C-1451D60D929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7" name="Straight Connector 366">
                <a:extLst>
                  <a:ext uri="{FF2B5EF4-FFF2-40B4-BE49-F238E27FC236}">
                    <a16:creationId xmlns:a16="http://schemas.microsoft.com/office/drawing/2014/main" id="{3AF71F19-3B9C-4A39-B931-D675DFF1EFB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57" name="Arc 356">
              <a:extLst>
                <a:ext uri="{FF2B5EF4-FFF2-40B4-BE49-F238E27FC236}">
                  <a16:creationId xmlns:a16="http://schemas.microsoft.com/office/drawing/2014/main" id="{5D51F49D-DAFF-48ED-ADC3-9C52A5F1390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8" name="Arc 357">
              <a:extLst>
                <a:ext uri="{FF2B5EF4-FFF2-40B4-BE49-F238E27FC236}">
                  <a16:creationId xmlns:a16="http://schemas.microsoft.com/office/drawing/2014/main" id="{BC5851CE-0145-4308-9F4C-E24D1EB7249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9" name="Arc 358">
              <a:extLst>
                <a:ext uri="{FF2B5EF4-FFF2-40B4-BE49-F238E27FC236}">
                  <a16:creationId xmlns:a16="http://schemas.microsoft.com/office/drawing/2014/main" id="{41BF43C0-4C77-497B-8330-82651A7E180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60" name="Straight Connector 359">
              <a:extLst>
                <a:ext uri="{FF2B5EF4-FFF2-40B4-BE49-F238E27FC236}">
                  <a16:creationId xmlns:a16="http://schemas.microsoft.com/office/drawing/2014/main" id="{D7881EF9-4358-40FD-838C-03433DE8C92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1" name="Arc 360">
              <a:extLst>
                <a:ext uri="{FF2B5EF4-FFF2-40B4-BE49-F238E27FC236}">
                  <a16:creationId xmlns:a16="http://schemas.microsoft.com/office/drawing/2014/main" id="{06864824-C0B7-4C83-B378-58F7C08B7E6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62" name="Straight Connector 361">
              <a:extLst>
                <a:ext uri="{FF2B5EF4-FFF2-40B4-BE49-F238E27FC236}">
                  <a16:creationId xmlns:a16="http://schemas.microsoft.com/office/drawing/2014/main" id="{5CD4B5AE-EA5A-47B6-B759-5C5D2C708C1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3" name="Straight Connector 362">
              <a:extLst>
                <a:ext uri="{FF2B5EF4-FFF2-40B4-BE49-F238E27FC236}">
                  <a16:creationId xmlns:a16="http://schemas.microsoft.com/office/drawing/2014/main" id="{2F3BCAA4-97F0-4573-A3F7-F820A38D50C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4" name="Arc 363">
              <a:extLst>
                <a:ext uri="{FF2B5EF4-FFF2-40B4-BE49-F238E27FC236}">
                  <a16:creationId xmlns:a16="http://schemas.microsoft.com/office/drawing/2014/main" id="{C3FCEC2F-B4B3-453E-8010-D88CA6C6758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8" name="Group 367">
            <a:extLst>
              <a:ext uri="{FF2B5EF4-FFF2-40B4-BE49-F238E27FC236}">
                <a16:creationId xmlns:a16="http://schemas.microsoft.com/office/drawing/2014/main" id="{438D3452-0BF5-4991-9031-C6FF6A5FAD30}"/>
              </a:ext>
            </a:extLst>
          </p:cNvPr>
          <p:cNvGrpSpPr/>
          <p:nvPr/>
        </p:nvGrpSpPr>
        <p:grpSpPr>
          <a:xfrm>
            <a:off x="6974371" y="-115336"/>
            <a:ext cx="538068" cy="503852"/>
            <a:chOff x="3455435" y="-1017023"/>
            <a:chExt cx="8222756" cy="7868191"/>
          </a:xfrm>
        </p:grpSpPr>
        <p:sp>
          <p:nvSpPr>
            <p:cNvPr id="369" name="Arc 368">
              <a:extLst>
                <a:ext uri="{FF2B5EF4-FFF2-40B4-BE49-F238E27FC236}">
                  <a16:creationId xmlns:a16="http://schemas.microsoft.com/office/drawing/2014/main" id="{0F7F5D07-09CB-42B7-91CF-C02FC7C2931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0" name="Arc 369">
              <a:extLst>
                <a:ext uri="{FF2B5EF4-FFF2-40B4-BE49-F238E27FC236}">
                  <a16:creationId xmlns:a16="http://schemas.microsoft.com/office/drawing/2014/main" id="{37C69EDF-4E8A-41CC-8FEB-235E91B6F18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1" name="Arc 370">
              <a:extLst>
                <a:ext uri="{FF2B5EF4-FFF2-40B4-BE49-F238E27FC236}">
                  <a16:creationId xmlns:a16="http://schemas.microsoft.com/office/drawing/2014/main" id="{A95A15D0-B5FC-4B7E-9873-4549BD904C1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2" name="Arc 371">
              <a:extLst>
                <a:ext uri="{FF2B5EF4-FFF2-40B4-BE49-F238E27FC236}">
                  <a16:creationId xmlns:a16="http://schemas.microsoft.com/office/drawing/2014/main" id="{5F3E2C6A-D690-4D35-AD4B-FB0B84C1592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73" name="Group 372">
              <a:extLst>
                <a:ext uri="{FF2B5EF4-FFF2-40B4-BE49-F238E27FC236}">
                  <a16:creationId xmlns:a16="http://schemas.microsoft.com/office/drawing/2014/main" id="{49472A6F-87D2-4D69-B735-56040BD1EF9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94904C16-300D-4149-A6BB-0071C434FC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E9E6DF3D-1A50-45E5-8A59-D433FE09704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18F922FC-5BAC-4E82-9B3A-966A4FD7988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74" name="Arc 373">
              <a:extLst>
                <a:ext uri="{FF2B5EF4-FFF2-40B4-BE49-F238E27FC236}">
                  <a16:creationId xmlns:a16="http://schemas.microsoft.com/office/drawing/2014/main" id="{9FE41800-A57A-482B-B296-A96E42F94C2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5" name="Arc 374">
              <a:extLst>
                <a:ext uri="{FF2B5EF4-FFF2-40B4-BE49-F238E27FC236}">
                  <a16:creationId xmlns:a16="http://schemas.microsoft.com/office/drawing/2014/main" id="{7D299C37-2CF5-47CD-8BE3-1EB947FF94B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6" name="Arc 375">
              <a:extLst>
                <a:ext uri="{FF2B5EF4-FFF2-40B4-BE49-F238E27FC236}">
                  <a16:creationId xmlns:a16="http://schemas.microsoft.com/office/drawing/2014/main" id="{430ACC73-92BE-4DDA-83B9-9603B0318F8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77" name="Straight Connector 376">
              <a:extLst>
                <a:ext uri="{FF2B5EF4-FFF2-40B4-BE49-F238E27FC236}">
                  <a16:creationId xmlns:a16="http://schemas.microsoft.com/office/drawing/2014/main" id="{78248D0E-6080-4B85-8B43-8416884CBEA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8" name="Arc 377">
              <a:extLst>
                <a:ext uri="{FF2B5EF4-FFF2-40B4-BE49-F238E27FC236}">
                  <a16:creationId xmlns:a16="http://schemas.microsoft.com/office/drawing/2014/main" id="{CC5036F7-026C-4164-A888-38C79AE5183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79" name="Straight Connector 378">
              <a:extLst>
                <a:ext uri="{FF2B5EF4-FFF2-40B4-BE49-F238E27FC236}">
                  <a16:creationId xmlns:a16="http://schemas.microsoft.com/office/drawing/2014/main" id="{0CDCC455-1591-4F00-A488-E49655259EB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0" name="Straight Connector 379">
              <a:extLst>
                <a:ext uri="{FF2B5EF4-FFF2-40B4-BE49-F238E27FC236}">
                  <a16:creationId xmlns:a16="http://schemas.microsoft.com/office/drawing/2014/main" id="{C1A3BA6A-DBC1-4030-8AA1-CE3BC81DCF7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1" name="Arc 380">
              <a:extLst>
                <a:ext uri="{FF2B5EF4-FFF2-40B4-BE49-F238E27FC236}">
                  <a16:creationId xmlns:a16="http://schemas.microsoft.com/office/drawing/2014/main" id="{FD3B4092-1970-4F94-9C3E-35D94335247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85" name="Group 384">
            <a:extLst>
              <a:ext uri="{FF2B5EF4-FFF2-40B4-BE49-F238E27FC236}">
                <a16:creationId xmlns:a16="http://schemas.microsoft.com/office/drawing/2014/main" id="{6E81A54F-2EB2-459C-8655-4D394B2635D2}"/>
              </a:ext>
            </a:extLst>
          </p:cNvPr>
          <p:cNvGrpSpPr/>
          <p:nvPr/>
        </p:nvGrpSpPr>
        <p:grpSpPr>
          <a:xfrm>
            <a:off x="7368071" y="-115336"/>
            <a:ext cx="538068" cy="503852"/>
            <a:chOff x="3455435" y="-1017023"/>
            <a:chExt cx="8222756" cy="7868191"/>
          </a:xfrm>
        </p:grpSpPr>
        <p:sp>
          <p:nvSpPr>
            <p:cNvPr id="386" name="Arc 385">
              <a:extLst>
                <a:ext uri="{FF2B5EF4-FFF2-40B4-BE49-F238E27FC236}">
                  <a16:creationId xmlns:a16="http://schemas.microsoft.com/office/drawing/2014/main" id="{9A133A88-4FCF-49F6-A821-6617C1EFF80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7" name="Arc 386">
              <a:extLst>
                <a:ext uri="{FF2B5EF4-FFF2-40B4-BE49-F238E27FC236}">
                  <a16:creationId xmlns:a16="http://schemas.microsoft.com/office/drawing/2014/main" id="{B31715A0-75CD-4092-A729-47455DD52AC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8" name="Arc 387">
              <a:extLst>
                <a:ext uri="{FF2B5EF4-FFF2-40B4-BE49-F238E27FC236}">
                  <a16:creationId xmlns:a16="http://schemas.microsoft.com/office/drawing/2014/main" id="{3FA970DA-0A37-47A4-A914-C0F81D327D6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9" name="Arc 388">
              <a:extLst>
                <a:ext uri="{FF2B5EF4-FFF2-40B4-BE49-F238E27FC236}">
                  <a16:creationId xmlns:a16="http://schemas.microsoft.com/office/drawing/2014/main" id="{F3716EAE-5724-4E7F-9767-0ED44042238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0" name="Group 389">
              <a:extLst>
                <a:ext uri="{FF2B5EF4-FFF2-40B4-BE49-F238E27FC236}">
                  <a16:creationId xmlns:a16="http://schemas.microsoft.com/office/drawing/2014/main" id="{1B2ACD20-EF16-4DE8-AA58-BDBA992D152C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399" name="Straight Connector 398">
                <a:extLst>
                  <a:ext uri="{FF2B5EF4-FFF2-40B4-BE49-F238E27FC236}">
                    <a16:creationId xmlns:a16="http://schemas.microsoft.com/office/drawing/2014/main" id="{CE84C154-11BD-460C-9216-706250F95AB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0" name="Straight Connector 399">
                <a:extLst>
                  <a:ext uri="{FF2B5EF4-FFF2-40B4-BE49-F238E27FC236}">
                    <a16:creationId xmlns:a16="http://schemas.microsoft.com/office/drawing/2014/main" id="{11B2BB5D-70B6-4C38-A573-E5BEFBC2374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1" name="Straight Connector 400">
                <a:extLst>
                  <a:ext uri="{FF2B5EF4-FFF2-40B4-BE49-F238E27FC236}">
                    <a16:creationId xmlns:a16="http://schemas.microsoft.com/office/drawing/2014/main" id="{81138A9D-B02F-4093-ADB0-7185EE3B76F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91" name="Arc 390">
              <a:extLst>
                <a:ext uri="{FF2B5EF4-FFF2-40B4-BE49-F238E27FC236}">
                  <a16:creationId xmlns:a16="http://schemas.microsoft.com/office/drawing/2014/main" id="{FA46D898-A7FB-447D-9FDE-EEE1354E00D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2" name="Arc 391">
              <a:extLst>
                <a:ext uri="{FF2B5EF4-FFF2-40B4-BE49-F238E27FC236}">
                  <a16:creationId xmlns:a16="http://schemas.microsoft.com/office/drawing/2014/main" id="{A8E04CB7-18AA-4AEF-863B-32E972699FA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93" name="Arc 392">
              <a:extLst>
                <a:ext uri="{FF2B5EF4-FFF2-40B4-BE49-F238E27FC236}">
                  <a16:creationId xmlns:a16="http://schemas.microsoft.com/office/drawing/2014/main" id="{05438169-71F0-4B2E-8F45-93CE924F346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94" name="Straight Connector 393">
              <a:extLst>
                <a:ext uri="{FF2B5EF4-FFF2-40B4-BE49-F238E27FC236}">
                  <a16:creationId xmlns:a16="http://schemas.microsoft.com/office/drawing/2014/main" id="{91028484-30DA-4B93-BC23-182A7EFBF6C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5" name="Arc 394">
              <a:extLst>
                <a:ext uri="{FF2B5EF4-FFF2-40B4-BE49-F238E27FC236}">
                  <a16:creationId xmlns:a16="http://schemas.microsoft.com/office/drawing/2014/main" id="{8031EA7A-61CC-4CEE-A45D-26E4AC8DBB3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96" name="Straight Connector 395">
              <a:extLst>
                <a:ext uri="{FF2B5EF4-FFF2-40B4-BE49-F238E27FC236}">
                  <a16:creationId xmlns:a16="http://schemas.microsoft.com/office/drawing/2014/main" id="{674D17A0-C679-4685-8C84-DCF5F7BEC02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7" name="Straight Connector 396">
              <a:extLst>
                <a:ext uri="{FF2B5EF4-FFF2-40B4-BE49-F238E27FC236}">
                  <a16:creationId xmlns:a16="http://schemas.microsoft.com/office/drawing/2014/main" id="{BE797A64-1002-4C76-A42F-593B9283F26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8" name="Arc 397">
              <a:extLst>
                <a:ext uri="{FF2B5EF4-FFF2-40B4-BE49-F238E27FC236}">
                  <a16:creationId xmlns:a16="http://schemas.microsoft.com/office/drawing/2014/main" id="{A9695CE5-1580-46F3-A1E3-0A024047DAD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02" name="Group 401">
            <a:extLst>
              <a:ext uri="{FF2B5EF4-FFF2-40B4-BE49-F238E27FC236}">
                <a16:creationId xmlns:a16="http://schemas.microsoft.com/office/drawing/2014/main" id="{8619CAD4-640D-47F0-AFC9-884245DA271F}"/>
              </a:ext>
            </a:extLst>
          </p:cNvPr>
          <p:cNvGrpSpPr/>
          <p:nvPr/>
        </p:nvGrpSpPr>
        <p:grpSpPr>
          <a:xfrm>
            <a:off x="7761771" y="-115336"/>
            <a:ext cx="538068" cy="503852"/>
            <a:chOff x="3455435" y="-1017023"/>
            <a:chExt cx="8222756" cy="7868191"/>
          </a:xfrm>
        </p:grpSpPr>
        <p:sp>
          <p:nvSpPr>
            <p:cNvPr id="403" name="Arc 402">
              <a:extLst>
                <a:ext uri="{FF2B5EF4-FFF2-40B4-BE49-F238E27FC236}">
                  <a16:creationId xmlns:a16="http://schemas.microsoft.com/office/drawing/2014/main" id="{44A94200-C457-4AE2-A5C3-DFD59FA1377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4" name="Arc 403">
              <a:extLst>
                <a:ext uri="{FF2B5EF4-FFF2-40B4-BE49-F238E27FC236}">
                  <a16:creationId xmlns:a16="http://schemas.microsoft.com/office/drawing/2014/main" id="{6B0645C9-A909-4D96-BD57-F481DCB5756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5" name="Arc 404">
              <a:extLst>
                <a:ext uri="{FF2B5EF4-FFF2-40B4-BE49-F238E27FC236}">
                  <a16:creationId xmlns:a16="http://schemas.microsoft.com/office/drawing/2014/main" id="{2B0CC621-9C29-4F59-9E86-88C4E1C2001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6" name="Arc 405">
              <a:extLst>
                <a:ext uri="{FF2B5EF4-FFF2-40B4-BE49-F238E27FC236}">
                  <a16:creationId xmlns:a16="http://schemas.microsoft.com/office/drawing/2014/main" id="{7268860A-84B3-4FC1-B0A2-1426923497B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5604B8BF-1CA7-44B3-A25B-43132E129C5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416" name="Straight Connector 415">
                <a:extLst>
                  <a:ext uri="{FF2B5EF4-FFF2-40B4-BE49-F238E27FC236}">
                    <a16:creationId xmlns:a16="http://schemas.microsoft.com/office/drawing/2014/main" id="{4C2AF332-C375-460D-B0A8-4BDFC478030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7" name="Straight Connector 416">
                <a:extLst>
                  <a:ext uri="{FF2B5EF4-FFF2-40B4-BE49-F238E27FC236}">
                    <a16:creationId xmlns:a16="http://schemas.microsoft.com/office/drawing/2014/main" id="{B20A0446-2B36-46AE-8682-1FC371AD909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8" name="Straight Connector 417">
                <a:extLst>
                  <a:ext uri="{FF2B5EF4-FFF2-40B4-BE49-F238E27FC236}">
                    <a16:creationId xmlns:a16="http://schemas.microsoft.com/office/drawing/2014/main" id="{6EC8FBC5-FB51-4588-99CE-1E76F89AB7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08" name="Arc 407">
              <a:extLst>
                <a:ext uri="{FF2B5EF4-FFF2-40B4-BE49-F238E27FC236}">
                  <a16:creationId xmlns:a16="http://schemas.microsoft.com/office/drawing/2014/main" id="{0B88D442-4C00-42B7-93CE-3E4B7A7B605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9" name="Arc 408">
              <a:extLst>
                <a:ext uri="{FF2B5EF4-FFF2-40B4-BE49-F238E27FC236}">
                  <a16:creationId xmlns:a16="http://schemas.microsoft.com/office/drawing/2014/main" id="{3F781008-643D-4B8E-A4D9-99FB5EE39C9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0" name="Arc 409">
              <a:extLst>
                <a:ext uri="{FF2B5EF4-FFF2-40B4-BE49-F238E27FC236}">
                  <a16:creationId xmlns:a16="http://schemas.microsoft.com/office/drawing/2014/main" id="{4179358E-7408-403B-A9AD-9F3B174D358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11" name="Straight Connector 410">
              <a:extLst>
                <a:ext uri="{FF2B5EF4-FFF2-40B4-BE49-F238E27FC236}">
                  <a16:creationId xmlns:a16="http://schemas.microsoft.com/office/drawing/2014/main" id="{B78FB78D-7CA4-4307-821D-61D3E3A31D0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2" name="Arc 411">
              <a:extLst>
                <a:ext uri="{FF2B5EF4-FFF2-40B4-BE49-F238E27FC236}">
                  <a16:creationId xmlns:a16="http://schemas.microsoft.com/office/drawing/2014/main" id="{506C077C-E542-4015-9D64-6AFE9B08520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13" name="Straight Connector 412">
              <a:extLst>
                <a:ext uri="{FF2B5EF4-FFF2-40B4-BE49-F238E27FC236}">
                  <a16:creationId xmlns:a16="http://schemas.microsoft.com/office/drawing/2014/main" id="{1E5432DF-E835-4CEC-A1EC-58274B96F07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4" name="Straight Connector 413">
              <a:extLst>
                <a:ext uri="{FF2B5EF4-FFF2-40B4-BE49-F238E27FC236}">
                  <a16:creationId xmlns:a16="http://schemas.microsoft.com/office/drawing/2014/main" id="{33B068D8-D6EB-4534-A05F-CF0A8A7814D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5" name="Arc 414">
              <a:extLst>
                <a:ext uri="{FF2B5EF4-FFF2-40B4-BE49-F238E27FC236}">
                  <a16:creationId xmlns:a16="http://schemas.microsoft.com/office/drawing/2014/main" id="{6D667855-5B84-41A9-8D6C-35D9EA3D6EA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19" name="Group 418">
            <a:extLst>
              <a:ext uri="{FF2B5EF4-FFF2-40B4-BE49-F238E27FC236}">
                <a16:creationId xmlns:a16="http://schemas.microsoft.com/office/drawing/2014/main" id="{95BC9358-9DFD-4C5C-8E89-B20A52A9B686}"/>
              </a:ext>
            </a:extLst>
          </p:cNvPr>
          <p:cNvGrpSpPr/>
          <p:nvPr/>
        </p:nvGrpSpPr>
        <p:grpSpPr>
          <a:xfrm>
            <a:off x="8144587" y="-124667"/>
            <a:ext cx="538068" cy="503852"/>
            <a:chOff x="3455435" y="-1017023"/>
            <a:chExt cx="8222756" cy="7868191"/>
          </a:xfrm>
        </p:grpSpPr>
        <p:sp>
          <p:nvSpPr>
            <p:cNvPr id="420" name="Arc 419">
              <a:extLst>
                <a:ext uri="{FF2B5EF4-FFF2-40B4-BE49-F238E27FC236}">
                  <a16:creationId xmlns:a16="http://schemas.microsoft.com/office/drawing/2014/main" id="{4F8CC468-F17B-470F-9191-D080582D882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Arc 420">
              <a:extLst>
                <a:ext uri="{FF2B5EF4-FFF2-40B4-BE49-F238E27FC236}">
                  <a16:creationId xmlns:a16="http://schemas.microsoft.com/office/drawing/2014/main" id="{620E82C0-C5FD-4526-9E5B-024DCF1609B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2" name="Arc 421">
              <a:extLst>
                <a:ext uri="{FF2B5EF4-FFF2-40B4-BE49-F238E27FC236}">
                  <a16:creationId xmlns:a16="http://schemas.microsoft.com/office/drawing/2014/main" id="{C3D6C59D-20E8-4A01-AD31-7741B2B3FEF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Arc 422">
              <a:extLst>
                <a:ext uri="{FF2B5EF4-FFF2-40B4-BE49-F238E27FC236}">
                  <a16:creationId xmlns:a16="http://schemas.microsoft.com/office/drawing/2014/main" id="{6C6C83BD-9A64-43B5-BAD0-7FA960D3669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24" name="Group 423">
              <a:extLst>
                <a:ext uri="{FF2B5EF4-FFF2-40B4-BE49-F238E27FC236}">
                  <a16:creationId xmlns:a16="http://schemas.microsoft.com/office/drawing/2014/main" id="{39C42DCD-33A5-4E40-A8D3-37BACC7717B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433" name="Straight Connector 432">
                <a:extLst>
                  <a:ext uri="{FF2B5EF4-FFF2-40B4-BE49-F238E27FC236}">
                    <a16:creationId xmlns:a16="http://schemas.microsoft.com/office/drawing/2014/main" id="{3C69C416-3D0C-4490-811C-41C534408E4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4" name="Straight Connector 433">
                <a:extLst>
                  <a:ext uri="{FF2B5EF4-FFF2-40B4-BE49-F238E27FC236}">
                    <a16:creationId xmlns:a16="http://schemas.microsoft.com/office/drawing/2014/main" id="{065DCC7D-C70D-4FCB-9D3A-78F8B830E1D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5" name="Straight Connector 434">
                <a:extLst>
                  <a:ext uri="{FF2B5EF4-FFF2-40B4-BE49-F238E27FC236}">
                    <a16:creationId xmlns:a16="http://schemas.microsoft.com/office/drawing/2014/main" id="{9356C415-92B3-4B28-916B-A6B7D2FA672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5" name="Arc 424">
              <a:extLst>
                <a:ext uri="{FF2B5EF4-FFF2-40B4-BE49-F238E27FC236}">
                  <a16:creationId xmlns:a16="http://schemas.microsoft.com/office/drawing/2014/main" id="{570F6E5F-AFA3-40FA-B20A-D0227D6A107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6" name="Arc 425">
              <a:extLst>
                <a:ext uri="{FF2B5EF4-FFF2-40B4-BE49-F238E27FC236}">
                  <a16:creationId xmlns:a16="http://schemas.microsoft.com/office/drawing/2014/main" id="{6B4F674E-35F4-4B4B-A444-9D63911EE02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27" name="Arc 426">
              <a:extLst>
                <a:ext uri="{FF2B5EF4-FFF2-40B4-BE49-F238E27FC236}">
                  <a16:creationId xmlns:a16="http://schemas.microsoft.com/office/drawing/2014/main" id="{2E69FC73-3EC7-46D3-8510-0A383C07856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28" name="Straight Connector 427">
              <a:extLst>
                <a:ext uri="{FF2B5EF4-FFF2-40B4-BE49-F238E27FC236}">
                  <a16:creationId xmlns:a16="http://schemas.microsoft.com/office/drawing/2014/main" id="{FAC1E0B6-04D4-4B9B-86A3-8D6F0063CB4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9" name="Arc 428">
              <a:extLst>
                <a:ext uri="{FF2B5EF4-FFF2-40B4-BE49-F238E27FC236}">
                  <a16:creationId xmlns:a16="http://schemas.microsoft.com/office/drawing/2014/main" id="{67828B35-8D1A-414A-937D-FC450D17680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30" name="Straight Connector 429">
              <a:extLst>
                <a:ext uri="{FF2B5EF4-FFF2-40B4-BE49-F238E27FC236}">
                  <a16:creationId xmlns:a16="http://schemas.microsoft.com/office/drawing/2014/main" id="{7D08C986-5CF3-4525-8371-176DA67D768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1" name="Straight Connector 430">
              <a:extLst>
                <a:ext uri="{FF2B5EF4-FFF2-40B4-BE49-F238E27FC236}">
                  <a16:creationId xmlns:a16="http://schemas.microsoft.com/office/drawing/2014/main" id="{BAE60D26-E9B4-46B2-A976-917CA90CB93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2" name="Arc 431">
              <a:extLst>
                <a:ext uri="{FF2B5EF4-FFF2-40B4-BE49-F238E27FC236}">
                  <a16:creationId xmlns:a16="http://schemas.microsoft.com/office/drawing/2014/main" id="{73B6ACBC-06AF-4818-B12B-945100536AA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6" name="Group 435">
            <a:extLst>
              <a:ext uri="{FF2B5EF4-FFF2-40B4-BE49-F238E27FC236}">
                <a16:creationId xmlns:a16="http://schemas.microsoft.com/office/drawing/2014/main" id="{FD100BBB-3FA7-4EC7-8959-4768859E1BD2}"/>
              </a:ext>
            </a:extLst>
          </p:cNvPr>
          <p:cNvGrpSpPr/>
          <p:nvPr/>
        </p:nvGrpSpPr>
        <p:grpSpPr>
          <a:xfrm>
            <a:off x="8521177" y="-115337"/>
            <a:ext cx="538068" cy="503852"/>
            <a:chOff x="3455435" y="-1017023"/>
            <a:chExt cx="8222756" cy="7868191"/>
          </a:xfrm>
        </p:grpSpPr>
        <p:sp>
          <p:nvSpPr>
            <p:cNvPr id="437" name="Arc 436">
              <a:extLst>
                <a:ext uri="{FF2B5EF4-FFF2-40B4-BE49-F238E27FC236}">
                  <a16:creationId xmlns:a16="http://schemas.microsoft.com/office/drawing/2014/main" id="{A7208BA2-B2AD-411A-80CB-BC6816CDDC7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Arc 437">
              <a:extLst>
                <a:ext uri="{FF2B5EF4-FFF2-40B4-BE49-F238E27FC236}">
                  <a16:creationId xmlns:a16="http://schemas.microsoft.com/office/drawing/2014/main" id="{A5C9913E-67DA-4BB2-8722-CAE87AC5E01A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Arc 438">
              <a:extLst>
                <a:ext uri="{FF2B5EF4-FFF2-40B4-BE49-F238E27FC236}">
                  <a16:creationId xmlns:a16="http://schemas.microsoft.com/office/drawing/2014/main" id="{C9CBE81C-C07A-433F-8FAD-DC92547AD31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Arc 439">
              <a:extLst>
                <a:ext uri="{FF2B5EF4-FFF2-40B4-BE49-F238E27FC236}">
                  <a16:creationId xmlns:a16="http://schemas.microsoft.com/office/drawing/2014/main" id="{0FE8722E-CB3B-43EB-B3FD-C85A29D828E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41" name="Group 440">
              <a:extLst>
                <a:ext uri="{FF2B5EF4-FFF2-40B4-BE49-F238E27FC236}">
                  <a16:creationId xmlns:a16="http://schemas.microsoft.com/office/drawing/2014/main" id="{B13ABF63-7E66-4E63-9E9C-6F9F28489CE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450" name="Straight Connector 449">
                <a:extLst>
                  <a:ext uri="{FF2B5EF4-FFF2-40B4-BE49-F238E27FC236}">
                    <a16:creationId xmlns:a16="http://schemas.microsoft.com/office/drawing/2014/main" id="{9433A885-661D-4F42-B34E-7F1B0B835A9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1" name="Straight Connector 450">
                <a:extLst>
                  <a:ext uri="{FF2B5EF4-FFF2-40B4-BE49-F238E27FC236}">
                    <a16:creationId xmlns:a16="http://schemas.microsoft.com/office/drawing/2014/main" id="{B4B6A54E-EFB4-49FF-869F-2EEBD6BE4C0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2" name="Straight Connector 451">
                <a:extLst>
                  <a:ext uri="{FF2B5EF4-FFF2-40B4-BE49-F238E27FC236}">
                    <a16:creationId xmlns:a16="http://schemas.microsoft.com/office/drawing/2014/main" id="{1C9915E4-DB7B-4F28-A880-3A9F08E2124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42" name="Arc 441">
              <a:extLst>
                <a:ext uri="{FF2B5EF4-FFF2-40B4-BE49-F238E27FC236}">
                  <a16:creationId xmlns:a16="http://schemas.microsoft.com/office/drawing/2014/main" id="{3487D833-A89A-4234-8F89-C6B2B3EED5F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Arc 442">
              <a:extLst>
                <a:ext uri="{FF2B5EF4-FFF2-40B4-BE49-F238E27FC236}">
                  <a16:creationId xmlns:a16="http://schemas.microsoft.com/office/drawing/2014/main" id="{FD721A8C-0664-4EA1-8B5B-EAFE97126AC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4" name="Arc 443">
              <a:extLst>
                <a:ext uri="{FF2B5EF4-FFF2-40B4-BE49-F238E27FC236}">
                  <a16:creationId xmlns:a16="http://schemas.microsoft.com/office/drawing/2014/main" id="{1809683C-2BF4-461B-80AC-C412D84F504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45" name="Straight Connector 444">
              <a:extLst>
                <a:ext uri="{FF2B5EF4-FFF2-40B4-BE49-F238E27FC236}">
                  <a16:creationId xmlns:a16="http://schemas.microsoft.com/office/drawing/2014/main" id="{87E0EE26-86F1-46AC-869B-E33F028DC72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6" name="Arc 445">
              <a:extLst>
                <a:ext uri="{FF2B5EF4-FFF2-40B4-BE49-F238E27FC236}">
                  <a16:creationId xmlns:a16="http://schemas.microsoft.com/office/drawing/2014/main" id="{D9A4B732-8A44-4E8B-A9F8-FA602FD5924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47" name="Straight Connector 446">
              <a:extLst>
                <a:ext uri="{FF2B5EF4-FFF2-40B4-BE49-F238E27FC236}">
                  <a16:creationId xmlns:a16="http://schemas.microsoft.com/office/drawing/2014/main" id="{13704775-869F-4CC9-A0F6-B50063B4987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8" name="Straight Connector 447">
              <a:extLst>
                <a:ext uri="{FF2B5EF4-FFF2-40B4-BE49-F238E27FC236}">
                  <a16:creationId xmlns:a16="http://schemas.microsoft.com/office/drawing/2014/main" id="{956F7B05-2EA2-4326-9103-A4E963FCD8A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9" name="Arc 448">
              <a:extLst>
                <a:ext uri="{FF2B5EF4-FFF2-40B4-BE49-F238E27FC236}">
                  <a16:creationId xmlns:a16="http://schemas.microsoft.com/office/drawing/2014/main" id="{FF74A2DE-8247-422F-B693-C785789D0C8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53" name="Group 452">
            <a:extLst>
              <a:ext uri="{FF2B5EF4-FFF2-40B4-BE49-F238E27FC236}">
                <a16:creationId xmlns:a16="http://schemas.microsoft.com/office/drawing/2014/main" id="{E1B8F848-3F3E-439C-99F2-9C08F0C94834}"/>
              </a:ext>
            </a:extLst>
          </p:cNvPr>
          <p:cNvGrpSpPr/>
          <p:nvPr/>
        </p:nvGrpSpPr>
        <p:grpSpPr>
          <a:xfrm>
            <a:off x="8942871" y="-115336"/>
            <a:ext cx="538068" cy="503852"/>
            <a:chOff x="3455435" y="-1017023"/>
            <a:chExt cx="8222756" cy="7868191"/>
          </a:xfrm>
        </p:grpSpPr>
        <p:sp>
          <p:nvSpPr>
            <p:cNvPr id="454" name="Arc 453">
              <a:extLst>
                <a:ext uri="{FF2B5EF4-FFF2-40B4-BE49-F238E27FC236}">
                  <a16:creationId xmlns:a16="http://schemas.microsoft.com/office/drawing/2014/main" id="{E8B8600C-FEB0-47C4-8008-B3FF50F23B1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5" name="Arc 454">
              <a:extLst>
                <a:ext uri="{FF2B5EF4-FFF2-40B4-BE49-F238E27FC236}">
                  <a16:creationId xmlns:a16="http://schemas.microsoft.com/office/drawing/2014/main" id="{44319228-F442-44B4-A1BE-80F839064C3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6" name="Arc 455">
              <a:extLst>
                <a:ext uri="{FF2B5EF4-FFF2-40B4-BE49-F238E27FC236}">
                  <a16:creationId xmlns:a16="http://schemas.microsoft.com/office/drawing/2014/main" id="{91A43195-3708-42C1-970E-8FAF6A387D8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Arc 456">
              <a:extLst>
                <a:ext uri="{FF2B5EF4-FFF2-40B4-BE49-F238E27FC236}">
                  <a16:creationId xmlns:a16="http://schemas.microsoft.com/office/drawing/2014/main" id="{E19FACE3-A0B1-4A1F-8383-935B2EA11FB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58" name="Group 457">
              <a:extLst>
                <a:ext uri="{FF2B5EF4-FFF2-40B4-BE49-F238E27FC236}">
                  <a16:creationId xmlns:a16="http://schemas.microsoft.com/office/drawing/2014/main" id="{07D941F5-B5AD-4920-A26C-49FB0124D8C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467" name="Straight Connector 466">
                <a:extLst>
                  <a:ext uri="{FF2B5EF4-FFF2-40B4-BE49-F238E27FC236}">
                    <a16:creationId xmlns:a16="http://schemas.microsoft.com/office/drawing/2014/main" id="{F3B59379-31EF-4C5E-976F-5E22227879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8" name="Straight Connector 467">
                <a:extLst>
                  <a:ext uri="{FF2B5EF4-FFF2-40B4-BE49-F238E27FC236}">
                    <a16:creationId xmlns:a16="http://schemas.microsoft.com/office/drawing/2014/main" id="{B6A67DF0-0145-44CA-85C0-B97899F330E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9" name="Straight Connector 468">
                <a:extLst>
                  <a:ext uri="{FF2B5EF4-FFF2-40B4-BE49-F238E27FC236}">
                    <a16:creationId xmlns:a16="http://schemas.microsoft.com/office/drawing/2014/main" id="{413E5FBB-58E0-4AC0-B453-BB7BC5E27CE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59" name="Arc 458">
              <a:extLst>
                <a:ext uri="{FF2B5EF4-FFF2-40B4-BE49-F238E27FC236}">
                  <a16:creationId xmlns:a16="http://schemas.microsoft.com/office/drawing/2014/main" id="{ED8C84F4-7545-40E4-B9B7-5266E65F8AA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Arc 459">
              <a:extLst>
                <a:ext uri="{FF2B5EF4-FFF2-40B4-BE49-F238E27FC236}">
                  <a16:creationId xmlns:a16="http://schemas.microsoft.com/office/drawing/2014/main" id="{E5AE1965-3C97-4009-B40C-1F6280E3942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1" name="Arc 460">
              <a:extLst>
                <a:ext uri="{FF2B5EF4-FFF2-40B4-BE49-F238E27FC236}">
                  <a16:creationId xmlns:a16="http://schemas.microsoft.com/office/drawing/2014/main" id="{FA6B8935-6812-4074-AE7B-726F7689084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62" name="Straight Connector 461">
              <a:extLst>
                <a:ext uri="{FF2B5EF4-FFF2-40B4-BE49-F238E27FC236}">
                  <a16:creationId xmlns:a16="http://schemas.microsoft.com/office/drawing/2014/main" id="{214EF03C-BC0A-4F11-8255-F8EDAD3FF03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3" name="Arc 462">
              <a:extLst>
                <a:ext uri="{FF2B5EF4-FFF2-40B4-BE49-F238E27FC236}">
                  <a16:creationId xmlns:a16="http://schemas.microsoft.com/office/drawing/2014/main" id="{8FE6DE2A-2073-4322-A828-7AFDAB55EF2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64" name="Straight Connector 463">
              <a:extLst>
                <a:ext uri="{FF2B5EF4-FFF2-40B4-BE49-F238E27FC236}">
                  <a16:creationId xmlns:a16="http://schemas.microsoft.com/office/drawing/2014/main" id="{3766A8F3-A8C2-4A39-BB66-7781624419C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5" name="Straight Connector 464">
              <a:extLst>
                <a:ext uri="{FF2B5EF4-FFF2-40B4-BE49-F238E27FC236}">
                  <a16:creationId xmlns:a16="http://schemas.microsoft.com/office/drawing/2014/main" id="{224D556A-9006-47F8-A797-7B87061E599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6" name="Arc 465">
              <a:extLst>
                <a:ext uri="{FF2B5EF4-FFF2-40B4-BE49-F238E27FC236}">
                  <a16:creationId xmlns:a16="http://schemas.microsoft.com/office/drawing/2014/main" id="{918B4A05-3B89-4687-B8CF-FD994CEED4D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70" name="Group 469">
            <a:extLst>
              <a:ext uri="{FF2B5EF4-FFF2-40B4-BE49-F238E27FC236}">
                <a16:creationId xmlns:a16="http://schemas.microsoft.com/office/drawing/2014/main" id="{048EA6D6-79FF-4614-934A-79BDA82B9827}"/>
              </a:ext>
            </a:extLst>
          </p:cNvPr>
          <p:cNvGrpSpPr/>
          <p:nvPr/>
        </p:nvGrpSpPr>
        <p:grpSpPr>
          <a:xfrm>
            <a:off x="9336571" y="-115336"/>
            <a:ext cx="538068" cy="503852"/>
            <a:chOff x="3455435" y="-1017023"/>
            <a:chExt cx="8222756" cy="7868191"/>
          </a:xfrm>
        </p:grpSpPr>
        <p:sp>
          <p:nvSpPr>
            <p:cNvPr id="471" name="Arc 470">
              <a:extLst>
                <a:ext uri="{FF2B5EF4-FFF2-40B4-BE49-F238E27FC236}">
                  <a16:creationId xmlns:a16="http://schemas.microsoft.com/office/drawing/2014/main" id="{8ECE6DB7-22A3-428D-A507-9C36857449A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2" name="Arc 471">
              <a:extLst>
                <a:ext uri="{FF2B5EF4-FFF2-40B4-BE49-F238E27FC236}">
                  <a16:creationId xmlns:a16="http://schemas.microsoft.com/office/drawing/2014/main" id="{6A6B86D1-BFCF-41B7-9229-4D37AECE804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3" name="Arc 472">
              <a:extLst>
                <a:ext uri="{FF2B5EF4-FFF2-40B4-BE49-F238E27FC236}">
                  <a16:creationId xmlns:a16="http://schemas.microsoft.com/office/drawing/2014/main" id="{AD198626-7F68-4770-95B5-3679E329D3F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4" name="Arc 473">
              <a:extLst>
                <a:ext uri="{FF2B5EF4-FFF2-40B4-BE49-F238E27FC236}">
                  <a16:creationId xmlns:a16="http://schemas.microsoft.com/office/drawing/2014/main" id="{2D3D87CF-D562-494E-BFE1-14E56B81635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75" name="Group 474">
              <a:extLst>
                <a:ext uri="{FF2B5EF4-FFF2-40B4-BE49-F238E27FC236}">
                  <a16:creationId xmlns:a16="http://schemas.microsoft.com/office/drawing/2014/main" id="{BA9F9C78-2202-45C0-9D19-D5949444430C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484" name="Straight Connector 483">
                <a:extLst>
                  <a:ext uri="{FF2B5EF4-FFF2-40B4-BE49-F238E27FC236}">
                    <a16:creationId xmlns:a16="http://schemas.microsoft.com/office/drawing/2014/main" id="{9F9D8C6F-F9E1-45DE-A662-4ECA689B551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5" name="Straight Connector 484">
                <a:extLst>
                  <a:ext uri="{FF2B5EF4-FFF2-40B4-BE49-F238E27FC236}">
                    <a16:creationId xmlns:a16="http://schemas.microsoft.com/office/drawing/2014/main" id="{6754DACA-EE45-46FA-829F-725B892FC13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6" name="Straight Connector 485">
                <a:extLst>
                  <a:ext uri="{FF2B5EF4-FFF2-40B4-BE49-F238E27FC236}">
                    <a16:creationId xmlns:a16="http://schemas.microsoft.com/office/drawing/2014/main" id="{F7C76623-F60A-4C20-8474-91DBE916A1F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76" name="Arc 475">
              <a:extLst>
                <a:ext uri="{FF2B5EF4-FFF2-40B4-BE49-F238E27FC236}">
                  <a16:creationId xmlns:a16="http://schemas.microsoft.com/office/drawing/2014/main" id="{AF0C5E31-A7F5-40D2-AA31-AD9A077FD42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7" name="Arc 476">
              <a:extLst>
                <a:ext uri="{FF2B5EF4-FFF2-40B4-BE49-F238E27FC236}">
                  <a16:creationId xmlns:a16="http://schemas.microsoft.com/office/drawing/2014/main" id="{3DB1814C-750F-4812-B475-D922FE679F6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8" name="Arc 477">
              <a:extLst>
                <a:ext uri="{FF2B5EF4-FFF2-40B4-BE49-F238E27FC236}">
                  <a16:creationId xmlns:a16="http://schemas.microsoft.com/office/drawing/2014/main" id="{676097F7-A47E-4E99-B152-9E3061FAFC2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79" name="Straight Connector 478">
              <a:extLst>
                <a:ext uri="{FF2B5EF4-FFF2-40B4-BE49-F238E27FC236}">
                  <a16:creationId xmlns:a16="http://schemas.microsoft.com/office/drawing/2014/main" id="{7F9E777C-F4CF-4F3A-AECB-E39E272A17F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0" name="Arc 479">
              <a:extLst>
                <a:ext uri="{FF2B5EF4-FFF2-40B4-BE49-F238E27FC236}">
                  <a16:creationId xmlns:a16="http://schemas.microsoft.com/office/drawing/2014/main" id="{268F958B-DD18-49EE-B9EC-C37D2C25410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81" name="Straight Connector 480">
              <a:extLst>
                <a:ext uri="{FF2B5EF4-FFF2-40B4-BE49-F238E27FC236}">
                  <a16:creationId xmlns:a16="http://schemas.microsoft.com/office/drawing/2014/main" id="{BD1947E7-558B-40D0-A52A-2855833C3E9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2" name="Straight Connector 481">
              <a:extLst>
                <a:ext uri="{FF2B5EF4-FFF2-40B4-BE49-F238E27FC236}">
                  <a16:creationId xmlns:a16="http://schemas.microsoft.com/office/drawing/2014/main" id="{6D3E1BF0-67FB-4871-B327-EBA5D2A786D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3" name="Arc 482">
              <a:extLst>
                <a:ext uri="{FF2B5EF4-FFF2-40B4-BE49-F238E27FC236}">
                  <a16:creationId xmlns:a16="http://schemas.microsoft.com/office/drawing/2014/main" id="{41ACE33E-EE7B-404A-A199-83B812CCAF9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87" name="Group 486">
            <a:extLst>
              <a:ext uri="{FF2B5EF4-FFF2-40B4-BE49-F238E27FC236}">
                <a16:creationId xmlns:a16="http://schemas.microsoft.com/office/drawing/2014/main" id="{34A89C54-C1B5-490A-94AF-45DEC6DDECEE}"/>
              </a:ext>
            </a:extLst>
          </p:cNvPr>
          <p:cNvGrpSpPr/>
          <p:nvPr/>
        </p:nvGrpSpPr>
        <p:grpSpPr>
          <a:xfrm>
            <a:off x="9738049" y="-115336"/>
            <a:ext cx="538068" cy="503852"/>
            <a:chOff x="3455435" y="-1017023"/>
            <a:chExt cx="8222756" cy="7868191"/>
          </a:xfrm>
        </p:grpSpPr>
        <p:sp>
          <p:nvSpPr>
            <p:cNvPr id="488" name="Arc 487">
              <a:extLst>
                <a:ext uri="{FF2B5EF4-FFF2-40B4-BE49-F238E27FC236}">
                  <a16:creationId xmlns:a16="http://schemas.microsoft.com/office/drawing/2014/main" id="{924709C9-2BC5-4B0C-8869-AA204D297F4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9" name="Arc 488">
              <a:extLst>
                <a:ext uri="{FF2B5EF4-FFF2-40B4-BE49-F238E27FC236}">
                  <a16:creationId xmlns:a16="http://schemas.microsoft.com/office/drawing/2014/main" id="{0794C430-31B9-4AA8-B6D1-CA010DC5043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0" name="Arc 489">
              <a:extLst>
                <a:ext uri="{FF2B5EF4-FFF2-40B4-BE49-F238E27FC236}">
                  <a16:creationId xmlns:a16="http://schemas.microsoft.com/office/drawing/2014/main" id="{A429DB3E-4AD1-4E8E-B775-6179A1D8487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1" name="Arc 490">
              <a:extLst>
                <a:ext uri="{FF2B5EF4-FFF2-40B4-BE49-F238E27FC236}">
                  <a16:creationId xmlns:a16="http://schemas.microsoft.com/office/drawing/2014/main" id="{59AAE43F-31D2-4205-86C3-0FD61E609B7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92" name="Group 491">
              <a:extLst>
                <a:ext uri="{FF2B5EF4-FFF2-40B4-BE49-F238E27FC236}">
                  <a16:creationId xmlns:a16="http://schemas.microsoft.com/office/drawing/2014/main" id="{DF828611-05A4-4594-859F-AEC6678A0E3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01" name="Straight Connector 500">
                <a:extLst>
                  <a:ext uri="{FF2B5EF4-FFF2-40B4-BE49-F238E27FC236}">
                    <a16:creationId xmlns:a16="http://schemas.microsoft.com/office/drawing/2014/main" id="{ADBA0800-89D8-44FF-96AF-F89016D664A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2" name="Straight Connector 501">
                <a:extLst>
                  <a:ext uri="{FF2B5EF4-FFF2-40B4-BE49-F238E27FC236}">
                    <a16:creationId xmlns:a16="http://schemas.microsoft.com/office/drawing/2014/main" id="{2A243500-8617-4763-BB28-3C0FD29F07A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3" name="Straight Connector 502">
                <a:extLst>
                  <a:ext uri="{FF2B5EF4-FFF2-40B4-BE49-F238E27FC236}">
                    <a16:creationId xmlns:a16="http://schemas.microsoft.com/office/drawing/2014/main" id="{00DB6424-B44A-49B9-816D-546074C9655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93" name="Arc 492">
              <a:extLst>
                <a:ext uri="{FF2B5EF4-FFF2-40B4-BE49-F238E27FC236}">
                  <a16:creationId xmlns:a16="http://schemas.microsoft.com/office/drawing/2014/main" id="{86E32326-9E6E-489F-AAF4-829CBC522A0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4" name="Arc 493">
              <a:extLst>
                <a:ext uri="{FF2B5EF4-FFF2-40B4-BE49-F238E27FC236}">
                  <a16:creationId xmlns:a16="http://schemas.microsoft.com/office/drawing/2014/main" id="{3E19E7BA-1130-427F-8187-B1D1DF5A98D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5" name="Arc 494">
              <a:extLst>
                <a:ext uri="{FF2B5EF4-FFF2-40B4-BE49-F238E27FC236}">
                  <a16:creationId xmlns:a16="http://schemas.microsoft.com/office/drawing/2014/main" id="{EDC7FAEC-513F-49DD-96EC-166A744AFFB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96" name="Straight Connector 495">
              <a:extLst>
                <a:ext uri="{FF2B5EF4-FFF2-40B4-BE49-F238E27FC236}">
                  <a16:creationId xmlns:a16="http://schemas.microsoft.com/office/drawing/2014/main" id="{9C26BE9E-40B3-4CE7-89EA-DB8A4F9F6CF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97" name="Arc 496">
              <a:extLst>
                <a:ext uri="{FF2B5EF4-FFF2-40B4-BE49-F238E27FC236}">
                  <a16:creationId xmlns:a16="http://schemas.microsoft.com/office/drawing/2014/main" id="{F49FCC43-95DD-4327-ACE8-9B22EE0779A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98" name="Straight Connector 497">
              <a:extLst>
                <a:ext uri="{FF2B5EF4-FFF2-40B4-BE49-F238E27FC236}">
                  <a16:creationId xmlns:a16="http://schemas.microsoft.com/office/drawing/2014/main" id="{8F4AA0AA-B36C-4D57-80EC-16F2785BE86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9" name="Straight Connector 498">
              <a:extLst>
                <a:ext uri="{FF2B5EF4-FFF2-40B4-BE49-F238E27FC236}">
                  <a16:creationId xmlns:a16="http://schemas.microsoft.com/office/drawing/2014/main" id="{F22E7D41-A92C-43A1-991E-67C4BB6B98D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0" name="Arc 499">
              <a:extLst>
                <a:ext uri="{FF2B5EF4-FFF2-40B4-BE49-F238E27FC236}">
                  <a16:creationId xmlns:a16="http://schemas.microsoft.com/office/drawing/2014/main" id="{E06614C9-34F8-4C13-A85F-9E81F1DC87D8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4" name="Group 503">
            <a:extLst>
              <a:ext uri="{FF2B5EF4-FFF2-40B4-BE49-F238E27FC236}">
                <a16:creationId xmlns:a16="http://schemas.microsoft.com/office/drawing/2014/main" id="{67EA1DCF-5E52-46B8-B828-FE76869C3DA4}"/>
              </a:ext>
            </a:extLst>
          </p:cNvPr>
          <p:cNvGrpSpPr/>
          <p:nvPr/>
        </p:nvGrpSpPr>
        <p:grpSpPr>
          <a:xfrm>
            <a:off x="10123971" y="-115336"/>
            <a:ext cx="538068" cy="503852"/>
            <a:chOff x="3455435" y="-1017023"/>
            <a:chExt cx="8222756" cy="7868191"/>
          </a:xfrm>
        </p:grpSpPr>
        <p:sp>
          <p:nvSpPr>
            <p:cNvPr id="505" name="Arc 504">
              <a:extLst>
                <a:ext uri="{FF2B5EF4-FFF2-40B4-BE49-F238E27FC236}">
                  <a16:creationId xmlns:a16="http://schemas.microsoft.com/office/drawing/2014/main" id="{753A9777-9BEE-43CD-9EA6-BC409CD963B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6" name="Arc 505">
              <a:extLst>
                <a:ext uri="{FF2B5EF4-FFF2-40B4-BE49-F238E27FC236}">
                  <a16:creationId xmlns:a16="http://schemas.microsoft.com/office/drawing/2014/main" id="{55D3003E-9282-476D-B26E-3057749B2F0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7" name="Arc 506">
              <a:extLst>
                <a:ext uri="{FF2B5EF4-FFF2-40B4-BE49-F238E27FC236}">
                  <a16:creationId xmlns:a16="http://schemas.microsoft.com/office/drawing/2014/main" id="{8511A5F6-25A1-4FA1-BF07-30BF971CFC3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8" name="Arc 507">
              <a:extLst>
                <a:ext uri="{FF2B5EF4-FFF2-40B4-BE49-F238E27FC236}">
                  <a16:creationId xmlns:a16="http://schemas.microsoft.com/office/drawing/2014/main" id="{940DC8E6-5FCB-4247-A642-2358C3E66C7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09" name="Group 508">
              <a:extLst>
                <a:ext uri="{FF2B5EF4-FFF2-40B4-BE49-F238E27FC236}">
                  <a16:creationId xmlns:a16="http://schemas.microsoft.com/office/drawing/2014/main" id="{580B31A5-8AB2-4ACC-B7E4-EC48ECAD610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18" name="Straight Connector 517">
                <a:extLst>
                  <a:ext uri="{FF2B5EF4-FFF2-40B4-BE49-F238E27FC236}">
                    <a16:creationId xmlns:a16="http://schemas.microsoft.com/office/drawing/2014/main" id="{496D4FC2-568D-4296-9960-181AC1A92E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9" name="Straight Connector 518">
                <a:extLst>
                  <a:ext uri="{FF2B5EF4-FFF2-40B4-BE49-F238E27FC236}">
                    <a16:creationId xmlns:a16="http://schemas.microsoft.com/office/drawing/2014/main" id="{252990FE-D133-4EA7-9034-0DF51BD2D6D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0" name="Straight Connector 519">
                <a:extLst>
                  <a:ext uri="{FF2B5EF4-FFF2-40B4-BE49-F238E27FC236}">
                    <a16:creationId xmlns:a16="http://schemas.microsoft.com/office/drawing/2014/main" id="{38413EAE-A487-4621-B790-60C819C9491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10" name="Arc 509">
              <a:extLst>
                <a:ext uri="{FF2B5EF4-FFF2-40B4-BE49-F238E27FC236}">
                  <a16:creationId xmlns:a16="http://schemas.microsoft.com/office/drawing/2014/main" id="{1E20C7FC-5CDF-416E-ACD0-3735EB56AED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1" name="Arc 510">
              <a:extLst>
                <a:ext uri="{FF2B5EF4-FFF2-40B4-BE49-F238E27FC236}">
                  <a16:creationId xmlns:a16="http://schemas.microsoft.com/office/drawing/2014/main" id="{026497E2-AF8C-44F1-85E0-81671DCAF31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2" name="Arc 511">
              <a:extLst>
                <a:ext uri="{FF2B5EF4-FFF2-40B4-BE49-F238E27FC236}">
                  <a16:creationId xmlns:a16="http://schemas.microsoft.com/office/drawing/2014/main" id="{91349711-27CB-4798-8DAD-BD3C7A4144F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13" name="Straight Connector 512">
              <a:extLst>
                <a:ext uri="{FF2B5EF4-FFF2-40B4-BE49-F238E27FC236}">
                  <a16:creationId xmlns:a16="http://schemas.microsoft.com/office/drawing/2014/main" id="{B3EA1D15-7D6A-441F-93E6-008F21B8E4D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4" name="Arc 513">
              <a:extLst>
                <a:ext uri="{FF2B5EF4-FFF2-40B4-BE49-F238E27FC236}">
                  <a16:creationId xmlns:a16="http://schemas.microsoft.com/office/drawing/2014/main" id="{9F32FCE6-AC9E-45A1-BDCC-42A47605505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15" name="Straight Connector 514">
              <a:extLst>
                <a:ext uri="{FF2B5EF4-FFF2-40B4-BE49-F238E27FC236}">
                  <a16:creationId xmlns:a16="http://schemas.microsoft.com/office/drawing/2014/main" id="{93DB1E00-5631-4ACE-99E5-396B9A92A33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6" name="Straight Connector 515">
              <a:extLst>
                <a:ext uri="{FF2B5EF4-FFF2-40B4-BE49-F238E27FC236}">
                  <a16:creationId xmlns:a16="http://schemas.microsoft.com/office/drawing/2014/main" id="{D2272067-DC98-42E9-A90F-567B516F0A8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7" name="Arc 516">
              <a:extLst>
                <a:ext uri="{FF2B5EF4-FFF2-40B4-BE49-F238E27FC236}">
                  <a16:creationId xmlns:a16="http://schemas.microsoft.com/office/drawing/2014/main" id="{818E27A1-E4C5-498C-8B9B-9FFFC614732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21" name="Group 520">
            <a:extLst>
              <a:ext uri="{FF2B5EF4-FFF2-40B4-BE49-F238E27FC236}">
                <a16:creationId xmlns:a16="http://schemas.microsoft.com/office/drawing/2014/main" id="{62110599-2242-46D7-8C3F-741BC2A7E0EF}"/>
              </a:ext>
            </a:extLst>
          </p:cNvPr>
          <p:cNvGrpSpPr/>
          <p:nvPr/>
        </p:nvGrpSpPr>
        <p:grpSpPr>
          <a:xfrm>
            <a:off x="10517671" y="-115336"/>
            <a:ext cx="538068" cy="503852"/>
            <a:chOff x="3455435" y="-1017023"/>
            <a:chExt cx="8222756" cy="7868191"/>
          </a:xfrm>
        </p:grpSpPr>
        <p:sp>
          <p:nvSpPr>
            <p:cNvPr id="522" name="Arc 521">
              <a:extLst>
                <a:ext uri="{FF2B5EF4-FFF2-40B4-BE49-F238E27FC236}">
                  <a16:creationId xmlns:a16="http://schemas.microsoft.com/office/drawing/2014/main" id="{3AB4B6A5-1C6F-44CC-AFF4-6D087B136B9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3" name="Arc 522">
              <a:extLst>
                <a:ext uri="{FF2B5EF4-FFF2-40B4-BE49-F238E27FC236}">
                  <a16:creationId xmlns:a16="http://schemas.microsoft.com/office/drawing/2014/main" id="{01270ECA-B6C6-4D65-AF1D-1B7D69A3097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4" name="Arc 523">
              <a:extLst>
                <a:ext uri="{FF2B5EF4-FFF2-40B4-BE49-F238E27FC236}">
                  <a16:creationId xmlns:a16="http://schemas.microsoft.com/office/drawing/2014/main" id="{C331114E-C5A8-4690-8597-5A42C280F0C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5" name="Arc 524">
              <a:extLst>
                <a:ext uri="{FF2B5EF4-FFF2-40B4-BE49-F238E27FC236}">
                  <a16:creationId xmlns:a16="http://schemas.microsoft.com/office/drawing/2014/main" id="{1BDBF67C-E0AA-41F1-A6AF-C546822E220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26" name="Group 525">
              <a:extLst>
                <a:ext uri="{FF2B5EF4-FFF2-40B4-BE49-F238E27FC236}">
                  <a16:creationId xmlns:a16="http://schemas.microsoft.com/office/drawing/2014/main" id="{0DA81B95-B5FA-4CCE-B395-3B086844A2B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35" name="Straight Connector 534">
                <a:extLst>
                  <a:ext uri="{FF2B5EF4-FFF2-40B4-BE49-F238E27FC236}">
                    <a16:creationId xmlns:a16="http://schemas.microsoft.com/office/drawing/2014/main" id="{D2A62834-DC0D-4007-9AFC-F674A457C5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6" name="Straight Connector 535">
                <a:extLst>
                  <a:ext uri="{FF2B5EF4-FFF2-40B4-BE49-F238E27FC236}">
                    <a16:creationId xmlns:a16="http://schemas.microsoft.com/office/drawing/2014/main" id="{7616D749-F521-454F-8CDC-B101BE56A77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7" name="Straight Connector 536">
                <a:extLst>
                  <a:ext uri="{FF2B5EF4-FFF2-40B4-BE49-F238E27FC236}">
                    <a16:creationId xmlns:a16="http://schemas.microsoft.com/office/drawing/2014/main" id="{8E6AD195-4DD7-4C80-BCD6-ABDFED6A032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27" name="Arc 526">
              <a:extLst>
                <a:ext uri="{FF2B5EF4-FFF2-40B4-BE49-F238E27FC236}">
                  <a16:creationId xmlns:a16="http://schemas.microsoft.com/office/drawing/2014/main" id="{D0209F12-99B8-403F-8E4F-CF3C3B699E6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8" name="Arc 527">
              <a:extLst>
                <a:ext uri="{FF2B5EF4-FFF2-40B4-BE49-F238E27FC236}">
                  <a16:creationId xmlns:a16="http://schemas.microsoft.com/office/drawing/2014/main" id="{F0936094-5EF8-4F96-A779-CCC1CF81D20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29" name="Arc 528">
              <a:extLst>
                <a:ext uri="{FF2B5EF4-FFF2-40B4-BE49-F238E27FC236}">
                  <a16:creationId xmlns:a16="http://schemas.microsoft.com/office/drawing/2014/main" id="{00D67559-9793-41EE-88A2-9FED815981E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30" name="Straight Connector 529">
              <a:extLst>
                <a:ext uri="{FF2B5EF4-FFF2-40B4-BE49-F238E27FC236}">
                  <a16:creationId xmlns:a16="http://schemas.microsoft.com/office/drawing/2014/main" id="{C67A8336-5F92-4974-9E48-AB0CB67A5AC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31" name="Arc 530">
              <a:extLst>
                <a:ext uri="{FF2B5EF4-FFF2-40B4-BE49-F238E27FC236}">
                  <a16:creationId xmlns:a16="http://schemas.microsoft.com/office/drawing/2014/main" id="{2ED7255C-F8E9-4A53-9562-87172F1FF2A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32" name="Straight Connector 531">
              <a:extLst>
                <a:ext uri="{FF2B5EF4-FFF2-40B4-BE49-F238E27FC236}">
                  <a16:creationId xmlns:a16="http://schemas.microsoft.com/office/drawing/2014/main" id="{C9A4E26D-2DAD-499B-8685-6E14011F3F9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3" name="Straight Connector 532">
              <a:extLst>
                <a:ext uri="{FF2B5EF4-FFF2-40B4-BE49-F238E27FC236}">
                  <a16:creationId xmlns:a16="http://schemas.microsoft.com/office/drawing/2014/main" id="{5007E358-8A43-43D5-BF7A-54DC59EA328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34" name="Arc 533">
              <a:extLst>
                <a:ext uri="{FF2B5EF4-FFF2-40B4-BE49-F238E27FC236}">
                  <a16:creationId xmlns:a16="http://schemas.microsoft.com/office/drawing/2014/main" id="{1234A78C-1CA6-4B13-B4F1-76AAD46EEEF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CEA95E2B-64EB-4B07-AD2B-B613443C3DE2}"/>
              </a:ext>
            </a:extLst>
          </p:cNvPr>
          <p:cNvGrpSpPr/>
          <p:nvPr/>
        </p:nvGrpSpPr>
        <p:grpSpPr>
          <a:xfrm>
            <a:off x="10948695" y="-115336"/>
            <a:ext cx="538068" cy="503852"/>
            <a:chOff x="3455435" y="-1017023"/>
            <a:chExt cx="8222756" cy="7868191"/>
          </a:xfrm>
        </p:grpSpPr>
        <p:sp>
          <p:nvSpPr>
            <p:cNvPr id="539" name="Arc 538">
              <a:extLst>
                <a:ext uri="{FF2B5EF4-FFF2-40B4-BE49-F238E27FC236}">
                  <a16:creationId xmlns:a16="http://schemas.microsoft.com/office/drawing/2014/main" id="{E86C15E7-202B-486B-8DEC-D05E89406E2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0" name="Arc 539">
              <a:extLst>
                <a:ext uri="{FF2B5EF4-FFF2-40B4-BE49-F238E27FC236}">
                  <a16:creationId xmlns:a16="http://schemas.microsoft.com/office/drawing/2014/main" id="{8067D823-2FAD-4C51-9715-F4577CF0DE0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1" name="Arc 540">
              <a:extLst>
                <a:ext uri="{FF2B5EF4-FFF2-40B4-BE49-F238E27FC236}">
                  <a16:creationId xmlns:a16="http://schemas.microsoft.com/office/drawing/2014/main" id="{7F22E7C1-8A11-4ECD-A750-3851BF81E06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2" name="Arc 541">
              <a:extLst>
                <a:ext uri="{FF2B5EF4-FFF2-40B4-BE49-F238E27FC236}">
                  <a16:creationId xmlns:a16="http://schemas.microsoft.com/office/drawing/2014/main" id="{05E6ECC4-EDFC-443F-8119-67F838D2021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43" name="Group 542">
              <a:extLst>
                <a:ext uri="{FF2B5EF4-FFF2-40B4-BE49-F238E27FC236}">
                  <a16:creationId xmlns:a16="http://schemas.microsoft.com/office/drawing/2014/main" id="{8F67EE88-9DCD-4CBD-B3E7-084E38AED9C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52" name="Straight Connector 551">
                <a:extLst>
                  <a:ext uri="{FF2B5EF4-FFF2-40B4-BE49-F238E27FC236}">
                    <a16:creationId xmlns:a16="http://schemas.microsoft.com/office/drawing/2014/main" id="{87DFEF9F-9BFB-488E-8828-36E9EFE5C2E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3" name="Straight Connector 552">
                <a:extLst>
                  <a:ext uri="{FF2B5EF4-FFF2-40B4-BE49-F238E27FC236}">
                    <a16:creationId xmlns:a16="http://schemas.microsoft.com/office/drawing/2014/main" id="{0357957E-9F48-4328-847C-FC412316627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4" name="Straight Connector 553">
                <a:extLst>
                  <a:ext uri="{FF2B5EF4-FFF2-40B4-BE49-F238E27FC236}">
                    <a16:creationId xmlns:a16="http://schemas.microsoft.com/office/drawing/2014/main" id="{0D20A624-0580-4CD1-9A46-3A52639DC2D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44" name="Arc 543">
              <a:extLst>
                <a:ext uri="{FF2B5EF4-FFF2-40B4-BE49-F238E27FC236}">
                  <a16:creationId xmlns:a16="http://schemas.microsoft.com/office/drawing/2014/main" id="{04457263-57CA-4E93-AA4A-9BB9A91FFFA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5" name="Arc 544">
              <a:extLst>
                <a:ext uri="{FF2B5EF4-FFF2-40B4-BE49-F238E27FC236}">
                  <a16:creationId xmlns:a16="http://schemas.microsoft.com/office/drawing/2014/main" id="{310AB18D-4829-467B-82BE-6C1A5EA9C75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6" name="Arc 545">
              <a:extLst>
                <a:ext uri="{FF2B5EF4-FFF2-40B4-BE49-F238E27FC236}">
                  <a16:creationId xmlns:a16="http://schemas.microsoft.com/office/drawing/2014/main" id="{EB8C7087-3777-4D94-ABBE-2B352B7072D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47" name="Straight Connector 546">
              <a:extLst>
                <a:ext uri="{FF2B5EF4-FFF2-40B4-BE49-F238E27FC236}">
                  <a16:creationId xmlns:a16="http://schemas.microsoft.com/office/drawing/2014/main" id="{9A1D2960-8171-4AF8-ACB3-45503DD0F2F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48" name="Arc 547">
              <a:extLst>
                <a:ext uri="{FF2B5EF4-FFF2-40B4-BE49-F238E27FC236}">
                  <a16:creationId xmlns:a16="http://schemas.microsoft.com/office/drawing/2014/main" id="{C7EF3B92-533A-452D-BADD-49329AC2221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49" name="Straight Connector 548">
              <a:extLst>
                <a:ext uri="{FF2B5EF4-FFF2-40B4-BE49-F238E27FC236}">
                  <a16:creationId xmlns:a16="http://schemas.microsoft.com/office/drawing/2014/main" id="{89197E76-1854-407D-A5BB-C69073D6715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0" name="Straight Connector 549">
              <a:extLst>
                <a:ext uri="{FF2B5EF4-FFF2-40B4-BE49-F238E27FC236}">
                  <a16:creationId xmlns:a16="http://schemas.microsoft.com/office/drawing/2014/main" id="{9271A4F6-7F47-4E36-8E64-8E473450391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1" name="Arc 550">
              <a:extLst>
                <a:ext uri="{FF2B5EF4-FFF2-40B4-BE49-F238E27FC236}">
                  <a16:creationId xmlns:a16="http://schemas.microsoft.com/office/drawing/2014/main" id="{C6DFB340-A9D3-469E-9FA2-0032EA7B34C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55" name="Group 554">
            <a:extLst>
              <a:ext uri="{FF2B5EF4-FFF2-40B4-BE49-F238E27FC236}">
                <a16:creationId xmlns:a16="http://schemas.microsoft.com/office/drawing/2014/main" id="{F68C0EC4-9A6D-471D-8398-D8762FFF9146}"/>
              </a:ext>
            </a:extLst>
          </p:cNvPr>
          <p:cNvGrpSpPr/>
          <p:nvPr/>
        </p:nvGrpSpPr>
        <p:grpSpPr>
          <a:xfrm>
            <a:off x="11331511" y="-115336"/>
            <a:ext cx="538068" cy="503852"/>
            <a:chOff x="3455435" y="-1017023"/>
            <a:chExt cx="8222756" cy="7868191"/>
          </a:xfrm>
        </p:grpSpPr>
        <p:sp>
          <p:nvSpPr>
            <p:cNvPr id="556" name="Arc 555">
              <a:extLst>
                <a:ext uri="{FF2B5EF4-FFF2-40B4-BE49-F238E27FC236}">
                  <a16:creationId xmlns:a16="http://schemas.microsoft.com/office/drawing/2014/main" id="{B2755D5C-F291-4EC2-8B0B-C8DE838A0E3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7" name="Arc 556">
              <a:extLst>
                <a:ext uri="{FF2B5EF4-FFF2-40B4-BE49-F238E27FC236}">
                  <a16:creationId xmlns:a16="http://schemas.microsoft.com/office/drawing/2014/main" id="{E0E21E35-1B8A-4F8D-B7D2-89313735428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8" name="Arc 557">
              <a:extLst>
                <a:ext uri="{FF2B5EF4-FFF2-40B4-BE49-F238E27FC236}">
                  <a16:creationId xmlns:a16="http://schemas.microsoft.com/office/drawing/2014/main" id="{B0B1CA44-5AFA-4D4C-B927-9DAD3952F9E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9" name="Arc 558">
              <a:extLst>
                <a:ext uri="{FF2B5EF4-FFF2-40B4-BE49-F238E27FC236}">
                  <a16:creationId xmlns:a16="http://schemas.microsoft.com/office/drawing/2014/main" id="{87334774-BF48-42C9-A783-AEE188FEB14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60" name="Group 559">
              <a:extLst>
                <a:ext uri="{FF2B5EF4-FFF2-40B4-BE49-F238E27FC236}">
                  <a16:creationId xmlns:a16="http://schemas.microsoft.com/office/drawing/2014/main" id="{B5B4434B-6342-4401-A6F3-549F0739853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69" name="Straight Connector 568">
                <a:extLst>
                  <a:ext uri="{FF2B5EF4-FFF2-40B4-BE49-F238E27FC236}">
                    <a16:creationId xmlns:a16="http://schemas.microsoft.com/office/drawing/2014/main" id="{AEC6A62A-D840-4F65-8A6F-69E99AD3BC9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0" name="Straight Connector 569">
                <a:extLst>
                  <a:ext uri="{FF2B5EF4-FFF2-40B4-BE49-F238E27FC236}">
                    <a16:creationId xmlns:a16="http://schemas.microsoft.com/office/drawing/2014/main" id="{6144F3FB-8E38-452E-BDB6-D1A13E6DC22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1" name="Straight Connector 570">
                <a:extLst>
                  <a:ext uri="{FF2B5EF4-FFF2-40B4-BE49-F238E27FC236}">
                    <a16:creationId xmlns:a16="http://schemas.microsoft.com/office/drawing/2014/main" id="{193AD4F8-B3EB-42CC-A0AC-02DE760B0AD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61" name="Arc 560">
              <a:extLst>
                <a:ext uri="{FF2B5EF4-FFF2-40B4-BE49-F238E27FC236}">
                  <a16:creationId xmlns:a16="http://schemas.microsoft.com/office/drawing/2014/main" id="{25704700-CC17-4652-90C8-BCB4732CA4F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2" name="Arc 561">
              <a:extLst>
                <a:ext uri="{FF2B5EF4-FFF2-40B4-BE49-F238E27FC236}">
                  <a16:creationId xmlns:a16="http://schemas.microsoft.com/office/drawing/2014/main" id="{7EEAA4F5-D380-4977-ACDF-08FE7596455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63" name="Arc 562">
              <a:extLst>
                <a:ext uri="{FF2B5EF4-FFF2-40B4-BE49-F238E27FC236}">
                  <a16:creationId xmlns:a16="http://schemas.microsoft.com/office/drawing/2014/main" id="{FDDF0A1B-6A56-4969-BEEE-C813BE32A62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64" name="Straight Connector 563">
              <a:extLst>
                <a:ext uri="{FF2B5EF4-FFF2-40B4-BE49-F238E27FC236}">
                  <a16:creationId xmlns:a16="http://schemas.microsoft.com/office/drawing/2014/main" id="{D998627E-382B-47BC-A0F0-FDD8B21DE6E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5" name="Arc 564">
              <a:extLst>
                <a:ext uri="{FF2B5EF4-FFF2-40B4-BE49-F238E27FC236}">
                  <a16:creationId xmlns:a16="http://schemas.microsoft.com/office/drawing/2014/main" id="{387509D8-1C29-4794-AF4E-4FA8D6DF1FD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66" name="Straight Connector 565">
              <a:extLst>
                <a:ext uri="{FF2B5EF4-FFF2-40B4-BE49-F238E27FC236}">
                  <a16:creationId xmlns:a16="http://schemas.microsoft.com/office/drawing/2014/main" id="{52623BC0-911D-43CC-A259-30C4D2609A0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7" name="Straight Connector 566">
              <a:extLst>
                <a:ext uri="{FF2B5EF4-FFF2-40B4-BE49-F238E27FC236}">
                  <a16:creationId xmlns:a16="http://schemas.microsoft.com/office/drawing/2014/main" id="{2ACA9466-B4B1-4148-B705-CCE24F0ADE1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8" name="Arc 567">
              <a:extLst>
                <a:ext uri="{FF2B5EF4-FFF2-40B4-BE49-F238E27FC236}">
                  <a16:creationId xmlns:a16="http://schemas.microsoft.com/office/drawing/2014/main" id="{9E460FB9-CB1F-427C-B079-92F427DD75D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72" name="Group 571">
            <a:extLst>
              <a:ext uri="{FF2B5EF4-FFF2-40B4-BE49-F238E27FC236}">
                <a16:creationId xmlns:a16="http://schemas.microsoft.com/office/drawing/2014/main" id="{DA185A11-BE16-48AE-BD24-1F75A6E1B924}"/>
              </a:ext>
            </a:extLst>
          </p:cNvPr>
          <p:cNvGrpSpPr/>
          <p:nvPr/>
        </p:nvGrpSpPr>
        <p:grpSpPr>
          <a:xfrm>
            <a:off x="11698771" y="-115336"/>
            <a:ext cx="538068" cy="503852"/>
            <a:chOff x="3455435" y="-1017023"/>
            <a:chExt cx="8222756" cy="7868191"/>
          </a:xfrm>
        </p:grpSpPr>
        <p:sp>
          <p:nvSpPr>
            <p:cNvPr id="573" name="Arc 572">
              <a:extLst>
                <a:ext uri="{FF2B5EF4-FFF2-40B4-BE49-F238E27FC236}">
                  <a16:creationId xmlns:a16="http://schemas.microsoft.com/office/drawing/2014/main" id="{68544FD7-807D-4525-B189-71AA643DF2F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4" name="Arc 573">
              <a:extLst>
                <a:ext uri="{FF2B5EF4-FFF2-40B4-BE49-F238E27FC236}">
                  <a16:creationId xmlns:a16="http://schemas.microsoft.com/office/drawing/2014/main" id="{93AD7ABC-9269-42AE-8126-1743C7412C0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5" name="Arc 574">
              <a:extLst>
                <a:ext uri="{FF2B5EF4-FFF2-40B4-BE49-F238E27FC236}">
                  <a16:creationId xmlns:a16="http://schemas.microsoft.com/office/drawing/2014/main" id="{88B14868-1943-4A5F-8CA5-B2E812E9B9D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6" name="Arc 575">
              <a:extLst>
                <a:ext uri="{FF2B5EF4-FFF2-40B4-BE49-F238E27FC236}">
                  <a16:creationId xmlns:a16="http://schemas.microsoft.com/office/drawing/2014/main" id="{23ACD41F-8337-42D8-8F99-177AC0ED559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87AEF7E5-AC59-4100-BF77-20A1FD2EF72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86" name="Straight Connector 585">
                <a:extLst>
                  <a:ext uri="{FF2B5EF4-FFF2-40B4-BE49-F238E27FC236}">
                    <a16:creationId xmlns:a16="http://schemas.microsoft.com/office/drawing/2014/main" id="{E0A84151-D5FE-4AA2-A15D-ACCEA14A4B1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7" name="Straight Connector 586">
                <a:extLst>
                  <a:ext uri="{FF2B5EF4-FFF2-40B4-BE49-F238E27FC236}">
                    <a16:creationId xmlns:a16="http://schemas.microsoft.com/office/drawing/2014/main" id="{826A1550-19EA-4AF9-B787-BD0733CF7AB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8" name="Straight Connector 587">
                <a:extLst>
                  <a:ext uri="{FF2B5EF4-FFF2-40B4-BE49-F238E27FC236}">
                    <a16:creationId xmlns:a16="http://schemas.microsoft.com/office/drawing/2014/main" id="{877EFB1F-B596-494D-97CB-4305F871E76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78" name="Arc 577">
              <a:extLst>
                <a:ext uri="{FF2B5EF4-FFF2-40B4-BE49-F238E27FC236}">
                  <a16:creationId xmlns:a16="http://schemas.microsoft.com/office/drawing/2014/main" id="{20EDDE06-1FC4-4C6F-B144-92786EE8EE6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9" name="Arc 578">
              <a:extLst>
                <a:ext uri="{FF2B5EF4-FFF2-40B4-BE49-F238E27FC236}">
                  <a16:creationId xmlns:a16="http://schemas.microsoft.com/office/drawing/2014/main" id="{AACE2989-C617-4A79-A321-E204DAC96D6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0" name="Arc 579">
              <a:extLst>
                <a:ext uri="{FF2B5EF4-FFF2-40B4-BE49-F238E27FC236}">
                  <a16:creationId xmlns:a16="http://schemas.microsoft.com/office/drawing/2014/main" id="{5CED05BC-EDCE-4705-9E21-CB41A5C777E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81" name="Straight Connector 580">
              <a:extLst>
                <a:ext uri="{FF2B5EF4-FFF2-40B4-BE49-F238E27FC236}">
                  <a16:creationId xmlns:a16="http://schemas.microsoft.com/office/drawing/2014/main" id="{B053EEEB-2BCA-4622-B7CA-7F8FC6CD9FD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2" name="Arc 581">
              <a:extLst>
                <a:ext uri="{FF2B5EF4-FFF2-40B4-BE49-F238E27FC236}">
                  <a16:creationId xmlns:a16="http://schemas.microsoft.com/office/drawing/2014/main" id="{1FB1439A-C233-4E64-BBF8-C7164DED2FE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83" name="Straight Connector 582">
              <a:extLst>
                <a:ext uri="{FF2B5EF4-FFF2-40B4-BE49-F238E27FC236}">
                  <a16:creationId xmlns:a16="http://schemas.microsoft.com/office/drawing/2014/main" id="{F490B294-646C-4C6D-B814-E4FADB88F73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4" name="Straight Connector 583">
              <a:extLst>
                <a:ext uri="{FF2B5EF4-FFF2-40B4-BE49-F238E27FC236}">
                  <a16:creationId xmlns:a16="http://schemas.microsoft.com/office/drawing/2014/main" id="{DB4AA814-C49F-4848-B778-7E9336D91CE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5" name="Arc 584">
              <a:extLst>
                <a:ext uri="{FF2B5EF4-FFF2-40B4-BE49-F238E27FC236}">
                  <a16:creationId xmlns:a16="http://schemas.microsoft.com/office/drawing/2014/main" id="{9AB7CEC5-313D-4DF7-9196-554D3DD8D1B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89" name="Group 588">
            <a:extLst>
              <a:ext uri="{FF2B5EF4-FFF2-40B4-BE49-F238E27FC236}">
                <a16:creationId xmlns:a16="http://schemas.microsoft.com/office/drawing/2014/main" id="{3B38CC88-A3B0-4A6A-84AD-25EA011E385F}"/>
              </a:ext>
            </a:extLst>
          </p:cNvPr>
          <p:cNvGrpSpPr/>
          <p:nvPr/>
        </p:nvGrpSpPr>
        <p:grpSpPr>
          <a:xfrm>
            <a:off x="-121560" y="6383695"/>
            <a:ext cx="538068" cy="503852"/>
            <a:chOff x="3455435" y="-1017023"/>
            <a:chExt cx="8222756" cy="7868191"/>
          </a:xfrm>
        </p:grpSpPr>
        <p:sp>
          <p:nvSpPr>
            <p:cNvPr id="590" name="Arc 589">
              <a:extLst>
                <a:ext uri="{FF2B5EF4-FFF2-40B4-BE49-F238E27FC236}">
                  <a16:creationId xmlns:a16="http://schemas.microsoft.com/office/drawing/2014/main" id="{3368A877-5A07-4655-BC99-6AC92D77513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1" name="Arc 590">
              <a:extLst>
                <a:ext uri="{FF2B5EF4-FFF2-40B4-BE49-F238E27FC236}">
                  <a16:creationId xmlns:a16="http://schemas.microsoft.com/office/drawing/2014/main" id="{4882D575-DD7B-4F84-B89F-5A6F24E5E39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2" name="Arc 591">
              <a:extLst>
                <a:ext uri="{FF2B5EF4-FFF2-40B4-BE49-F238E27FC236}">
                  <a16:creationId xmlns:a16="http://schemas.microsoft.com/office/drawing/2014/main" id="{64BFF662-AFFD-4D87-B427-CA427C5DA57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3" name="Arc 592">
              <a:extLst>
                <a:ext uri="{FF2B5EF4-FFF2-40B4-BE49-F238E27FC236}">
                  <a16:creationId xmlns:a16="http://schemas.microsoft.com/office/drawing/2014/main" id="{5F27E6C1-8F7C-42CC-B0BE-D51BC8EFD44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94" name="Group 593">
              <a:extLst>
                <a:ext uri="{FF2B5EF4-FFF2-40B4-BE49-F238E27FC236}">
                  <a16:creationId xmlns:a16="http://schemas.microsoft.com/office/drawing/2014/main" id="{60873294-9C73-4BFA-AFEE-887DED91749C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03" name="Straight Connector 602">
                <a:extLst>
                  <a:ext uri="{FF2B5EF4-FFF2-40B4-BE49-F238E27FC236}">
                    <a16:creationId xmlns:a16="http://schemas.microsoft.com/office/drawing/2014/main" id="{BB76F257-6B9E-4410-8B8E-78D78D21E24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4" name="Straight Connector 603">
                <a:extLst>
                  <a:ext uri="{FF2B5EF4-FFF2-40B4-BE49-F238E27FC236}">
                    <a16:creationId xmlns:a16="http://schemas.microsoft.com/office/drawing/2014/main" id="{26E14D28-FF75-45FE-95F8-845C15E9552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5" name="Straight Connector 604">
                <a:extLst>
                  <a:ext uri="{FF2B5EF4-FFF2-40B4-BE49-F238E27FC236}">
                    <a16:creationId xmlns:a16="http://schemas.microsoft.com/office/drawing/2014/main" id="{15B2D41A-1C06-4CB4-8BA9-74601408077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95" name="Arc 594">
              <a:extLst>
                <a:ext uri="{FF2B5EF4-FFF2-40B4-BE49-F238E27FC236}">
                  <a16:creationId xmlns:a16="http://schemas.microsoft.com/office/drawing/2014/main" id="{6A9C580F-88DC-4D7E-BA25-2E56F0EFFEA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6" name="Arc 595">
              <a:extLst>
                <a:ext uri="{FF2B5EF4-FFF2-40B4-BE49-F238E27FC236}">
                  <a16:creationId xmlns:a16="http://schemas.microsoft.com/office/drawing/2014/main" id="{7C235602-F1C7-4C4C-BFC4-7EA53B4A79A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7" name="Arc 596">
              <a:extLst>
                <a:ext uri="{FF2B5EF4-FFF2-40B4-BE49-F238E27FC236}">
                  <a16:creationId xmlns:a16="http://schemas.microsoft.com/office/drawing/2014/main" id="{BA5D57EF-7E71-4092-A310-B347FA9CB5C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98" name="Straight Connector 597">
              <a:extLst>
                <a:ext uri="{FF2B5EF4-FFF2-40B4-BE49-F238E27FC236}">
                  <a16:creationId xmlns:a16="http://schemas.microsoft.com/office/drawing/2014/main" id="{3258BABC-DE93-410C-909F-BFE08703EB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99" name="Arc 598">
              <a:extLst>
                <a:ext uri="{FF2B5EF4-FFF2-40B4-BE49-F238E27FC236}">
                  <a16:creationId xmlns:a16="http://schemas.microsoft.com/office/drawing/2014/main" id="{F18914E5-2DEF-45F6-B7EE-98DF8B32C9F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00" name="Straight Connector 599">
              <a:extLst>
                <a:ext uri="{FF2B5EF4-FFF2-40B4-BE49-F238E27FC236}">
                  <a16:creationId xmlns:a16="http://schemas.microsoft.com/office/drawing/2014/main" id="{4421E6FE-1CDC-4E30-B0E4-C7917E214C4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1" name="Straight Connector 600">
              <a:extLst>
                <a:ext uri="{FF2B5EF4-FFF2-40B4-BE49-F238E27FC236}">
                  <a16:creationId xmlns:a16="http://schemas.microsoft.com/office/drawing/2014/main" id="{6F9D95B5-3DB7-4C0F-9ACD-B4D42EA0E7E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2" name="Arc 601">
              <a:extLst>
                <a:ext uri="{FF2B5EF4-FFF2-40B4-BE49-F238E27FC236}">
                  <a16:creationId xmlns:a16="http://schemas.microsoft.com/office/drawing/2014/main" id="{18D52153-441E-4A3E-BDF8-D759FF072AD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06" name="Group 605">
            <a:extLst>
              <a:ext uri="{FF2B5EF4-FFF2-40B4-BE49-F238E27FC236}">
                <a16:creationId xmlns:a16="http://schemas.microsoft.com/office/drawing/2014/main" id="{DB40FD8F-53AD-45D9-96A9-52EAADFBF95A}"/>
              </a:ext>
            </a:extLst>
          </p:cNvPr>
          <p:cNvGrpSpPr/>
          <p:nvPr/>
        </p:nvGrpSpPr>
        <p:grpSpPr>
          <a:xfrm>
            <a:off x="242594" y="6393026"/>
            <a:ext cx="538068" cy="503852"/>
            <a:chOff x="3455435" y="-1017023"/>
            <a:chExt cx="8222756" cy="7868191"/>
          </a:xfrm>
        </p:grpSpPr>
        <p:sp>
          <p:nvSpPr>
            <p:cNvPr id="607" name="Arc 606">
              <a:extLst>
                <a:ext uri="{FF2B5EF4-FFF2-40B4-BE49-F238E27FC236}">
                  <a16:creationId xmlns:a16="http://schemas.microsoft.com/office/drawing/2014/main" id="{7F146CCD-A589-4A4F-A7DE-E93BFAB8F90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8" name="Arc 607">
              <a:extLst>
                <a:ext uri="{FF2B5EF4-FFF2-40B4-BE49-F238E27FC236}">
                  <a16:creationId xmlns:a16="http://schemas.microsoft.com/office/drawing/2014/main" id="{66277C97-AAB9-4734-A1EE-503B863A2EE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9" name="Arc 608">
              <a:extLst>
                <a:ext uri="{FF2B5EF4-FFF2-40B4-BE49-F238E27FC236}">
                  <a16:creationId xmlns:a16="http://schemas.microsoft.com/office/drawing/2014/main" id="{B76E15EE-2D84-402A-B4B5-1CAE3B3F432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0" name="Arc 609">
              <a:extLst>
                <a:ext uri="{FF2B5EF4-FFF2-40B4-BE49-F238E27FC236}">
                  <a16:creationId xmlns:a16="http://schemas.microsoft.com/office/drawing/2014/main" id="{ADA69E73-6986-44C8-8470-2838356F928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11" name="Group 610">
              <a:extLst>
                <a:ext uri="{FF2B5EF4-FFF2-40B4-BE49-F238E27FC236}">
                  <a16:creationId xmlns:a16="http://schemas.microsoft.com/office/drawing/2014/main" id="{DFA492A1-C19D-4B69-B0EB-86DDE5A5625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20" name="Straight Connector 619">
                <a:extLst>
                  <a:ext uri="{FF2B5EF4-FFF2-40B4-BE49-F238E27FC236}">
                    <a16:creationId xmlns:a16="http://schemas.microsoft.com/office/drawing/2014/main" id="{1236B7D2-CCD2-4829-8EDE-7046183334C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1" name="Straight Connector 620">
                <a:extLst>
                  <a:ext uri="{FF2B5EF4-FFF2-40B4-BE49-F238E27FC236}">
                    <a16:creationId xmlns:a16="http://schemas.microsoft.com/office/drawing/2014/main" id="{06F98193-967F-40D5-BFE9-8D44CE9B671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2" name="Straight Connector 621">
                <a:extLst>
                  <a:ext uri="{FF2B5EF4-FFF2-40B4-BE49-F238E27FC236}">
                    <a16:creationId xmlns:a16="http://schemas.microsoft.com/office/drawing/2014/main" id="{B513CA90-DA8C-4CFC-8FFD-2A0A78E81A4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12" name="Arc 611">
              <a:extLst>
                <a:ext uri="{FF2B5EF4-FFF2-40B4-BE49-F238E27FC236}">
                  <a16:creationId xmlns:a16="http://schemas.microsoft.com/office/drawing/2014/main" id="{120F7E2F-FF8A-464D-9600-3058285CB24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3" name="Arc 612">
              <a:extLst>
                <a:ext uri="{FF2B5EF4-FFF2-40B4-BE49-F238E27FC236}">
                  <a16:creationId xmlns:a16="http://schemas.microsoft.com/office/drawing/2014/main" id="{E5AB6B5A-2083-4911-BA27-C057230486E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14" name="Arc 613">
              <a:extLst>
                <a:ext uri="{FF2B5EF4-FFF2-40B4-BE49-F238E27FC236}">
                  <a16:creationId xmlns:a16="http://schemas.microsoft.com/office/drawing/2014/main" id="{852EE8E2-800B-44FF-880B-883E85EF4ED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15" name="Straight Connector 614">
              <a:extLst>
                <a:ext uri="{FF2B5EF4-FFF2-40B4-BE49-F238E27FC236}">
                  <a16:creationId xmlns:a16="http://schemas.microsoft.com/office/drawing/2014/main" id="{45277BCC-952B-4BF2-AE93-FCC2837B805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6" name="Arc 615">
              <a:extLst>
                <a:ext uri="{FF2B5EF4-FFF2-40B4-BE49-F238E27FC236}">
                  <a16:creationId xmlns:a16="http://schemas.microsoft.com/office/drawing/2014/main" id="{DBC9CAC1-25FD-438A-9249-4D7193DC3D6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17" name="Straight Connector 616">
              <a:extLst>
                <a:ext uri="{FF2B5EF4-FFF2-40B4-BE49-F238E27FC236}">
                  <a16:creationId xmlns:a16="http://schemas.microsoft.com/office/drawing/2014/main" id="{7F6C8CCF-337B-4BB1-B01D-00EC21B1AAA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8" name="Straight Connector 617">
              <a:extLst>
                <a:ext uri="{FF2B5EF4-FFF2-40B4-BE49-F238E27FC236}">
                  <a16:creationId xmlns:a16="http://schemas.microsoft.com/office/drawing/2014/main" id="{FEB2A8C1-9589-49B9-BBC5-B4CD454B946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9" name="Arc 618">
              <a:extLst>
                <a:ext uri="{FF2B5EF4-FFF2-40B4-BE49-F238E27FC236}">
                  <a16:creationId xmlns:a16="http://schemas.microsoft.com/office/drawing/2014/main" id="{18F7B34B-2A89-433A-91C0-C5B2D11369F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D94A559E-9428-4A8C-82EA-EA22C97FE1FE}"/>
              </a:ext>
            </a:extLst>
          </p:cNvPr>
          <p:cNvGrpSpPr/>
          <p:nvPr/>
        </p:nvGrpSpPr>
        <p:grpSpPr>
          <a:xfrm>
            <a:off x="675171" y="6374364"/>
            <a:ext cx="538068" cy="503852"/>
            <a:chOff x="3455435" y="-1017023"/>
            <a:chExt cx="8222756" cy="7868191"/>
          </a:xfrm>
        </p:grpSpPr>
        <p:sp>
          <p:nvSpPr>
            <p:cNvPr id="624" name="Arc 623">
              <a:extLst>
                <a:ext uri="{FF2B5EF4-FFF2-40B4-BE49-F238E27FC236}">
                  <a16:creationId xmlns:a16="http://schemas.microsoft.com/office/drawing/2014/main" id="{30C4ECB4-3A6A-46E4-AE8B-069E5358E77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5" name="Arc 624">
              <a:extLst>
                <a:ext uri="{FF2B5EF4-FFF2-40B4-BE49-F238E27FC236}">
                  <a16:creationId xmlns:a16="http://schemas.microsoft.com/office/drawing/2014/main" id="{FC8260DC-D38B-4FE2-89A3-773497CF99B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6" name="Arc 625">
              <a:extLst>
                <a:ext uri="{FF2B5EF4-FFF2-40B4-BE49-F238E27FC236}">
                  <a16:creationId xmlns:a16="http://schemas.microsoft.com/office/drawing/2014/main" id="{5A115362-56D5-4DA2-8BFF-90F9DD7EC71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7" name="Arc 626">
              <a:extLst>
                <a:ext uri="{FF2B5EF4-FFF2-40B4-BE49-F238E27FC236}">
                  <a16:creationId xmlns:a16="http://schemas.microsoft.com/office/drawing/2014/main" id="{E8AB74C3-9585-43B6-8AF0-E74409FBBCE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28" name="Group 627">
              <a:extLst>
                <a:ext uri="{FF2B5EF4-FFF2-40B4-BE49-F238E27FC236}">
                  <a16:creationId xmlns:a16="http://schemas.microsoft.com/office/drawing/2014/main" id="{CE467374-099A-4F9A-8A2F-9C00CE0F492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37" name="Straight Connector 636">
                <a:extLst>
                  <a:ext uri="{FF2B5EF4-FFF2-40B4-BE49-F238E27FC236}">
                    <a16:creationId xmlns:a16="http://schemas.microsoft.com/office/drawing/2014/main" id="{833D8989-B2CB-40FB-AA3C-67ACACD528E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8" name="Straight Connector 637">
                <a:extLst>
                  <a:ext uri="{FF2B5EF4-FFF2-40B4-BE49-F238E27FC236}">
                    <a16:creationId xmlns:a16="http://schemas.microsoft.com/office/drawing/2014/main" id="{13D6A892-BA0D-488A-8CA4-B6CBEE5E14D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9" name="Straight Connector 638">
                <a:extLst>
                  <a:ext uri="{FF2B5EF4-FFF2-40B4-BE49-F238E27FC236}">
                    <a16:creationId xmlns:a16="http://schemas.microsoft.com/office/drawing/2014/main" id="{90C5C133-4E84-404A-9FE8-21B10D3FAC7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29" name="Arc 628">
              <a:extLst>
                <a:ext uri="{FF2B5EF4-FFF2-40B4-BE49-F238E27FC236}">
                  <a16:creationId xmlns:a16="http://schemas.microsoft.com/office/drawing/2014/main" id="{9232A179-35BC-4543-87B7-B1B3C768899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0" name="Arc 629">
              <a:extLst>
                <a:ext uri="{FF2B5EF4-FFF2-40B4-BE49-F238E27FC236}">
                  <a16:creationId xmlns:a16="http://schemas.microsoft.com/office/drawing/2014/main" id="{FB3EE65D-FE4D-4720-8686-63DA95DBB12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1" name="Arc 630">
              <a:extLst>
                <a:ext uri="{FF2B5EF4-FFF2-40B4-BE49-F238E27FC236}">
                  <a16:creationId xmlns:a16="http://schemas.microsoft.com/office/drawing/2014/main" id="{F62AA975-CC32-4256-9B13-DBF0FD02461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32" name="Straight Connector 631">
              <a:extLst>
                <a:ext uri="{FF2B5EF4-FFF2-40B4-BE49-F238E27FC236}">
                  <a16:creationId xmlns:a16="http://schemas.microsoft.com/office/drawing/2014/main" id="{AA7ED880-95A4-4FF8-86FA-F8D2B2369FB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3" name="Arc 632">
              <a:extLst>
                <a:ext uri="{FF2B5EF4-FFF2-40B4-BE49-F238E27FC236}">
                  <a16:creationId xmlns:a16="http://schemas.microsoft.com/office/drawing/2014/main" id="{6C9AA6E4-6A6A-4AFF-A55B-C5B11756A96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34" name="Straight Connector 633">
              <a:extLst>
                <a:ext uri="{FF2B5EF4-FFF2-40B4-BE49-F238E27FC236}">
                  <a16:creationId xmlns:a16="http://schemas.microsoft.com/office/drawing/2014/main" id="{DA8BA3FD-0FEE-463C-842A-71A6E1A7120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5" name="Straight Connector 634">
              <a:extLst>
                <a:ext uri="{FF2B5EF4-FFF2-40B4-BE49-F238E27FC236}">
                  <a16:creationId xmlns:a16="http://schemas.microsoft.com/office/drawing/2014/main" id="{74A49397-A443-466D-936C-2055C3F196E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6" name="Arc 635">
              <a:extLst>
                <a:ext uri="{FF2B5EF4-FFF2-40B4-BE49-F238E27FC236}">
                  <a16:creationId xmlns:a16="http://schemas.microsoft.com/office/drawing/2014/main" id="{878FBB76-6753-4B7B-8E43-00B7B5432E7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40" name="Group 639">
            <a:extLst>
              <a:ext uri="{FF2B5EF4-FFF2-40B4-BE49-F238E27FC236}">
                <a16:creationId xmlns:a16="http://schemas.microsoft.com/office/drawing/2014/main" id="{73F02B4B-40C5-44E0-9254-2DDF74746A77}"/>
              </a:ext>
            </a:extLst>
          </p:cNvPr>
          <p:cNvGrpSpPr/>
          <p:nvPr/>
        </p:nvGrpSpPr>
        <p:grpSpPr>
          <a:xfrm>
            <a:off x="1068871" y="6374364"/>
            <a:ext cx="538068" cy="503852"/>
            <a:chOff x="3455435" y="-1017023"/>
            <a:chExt cx="8222756" cy="7868191"/>
          </a:xfrm>
        </p:grpSpPr>
        <p:sp>
          <p:nvSpPr>
            <p:cNvPr id="641" name="Arc 640">
              <a:extLst>
                <a:ext uri="{FF2B5EF4-FFF2-40B4-BE49-F238E27FC236}">
                  <a16:creationId xmlns:a16="http://schemas.microsoft.com/office/drawing/2014/main" id="{BEC2E4AD-AB09-424C-AE35-141E6EF3A90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2" name="Arc 641">
              <a:extLst>
                <a:ext uri="{FF2B5EF4-FFF2-40B4-BE49-F238E27FC236}">
                  <a16:creationId xmlns:a16="http://schemas.microsoft.com/office/drawing/2014/main" id="{4E049AB7-44C5-4C62-8503-A80BCCF8071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3" name="Arc 642">
              <a:extLst>
                <a:ext uri="{FF2B5EF4-FFF2-40B4-BE49-F238E27FC236}">
                  <a16:creationId xmlns:a16="http://schemas.microsoft.com/office/drawing/2014/main" id="{E3DF6358-A41F-4708-B800-5EE8B821F98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4" name="Arc 643">
              <a:extLst>
                <a:ext uri="{FF2B5EF4-FFF2-40B4-BE49-F238E27FC236}">
                  <a16:creationId xmlns:a16="http://schemas.microsoft.com/office/drawing/2014/main" id="{F0A2B758-F622-4A29-9AC0-1783EBD499B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45" name="Group 644">
              <a:extLst>
                <a:ext uri="{FF2B5EF4-FFF2-40B4-BE49-F238E27FC236}">
                  <a16:creationId xmlns:a16="http://schemas.microsoft.com/office/drawing/2014/main" id="{87D30D3E-529D-4EDC-9E8E-7148C8E4020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54" name="Straight Connector 653">
                <a:extLst>
                  <a:ext uri="{FF2B5EF4-FFF2-40B4-BE49-F238E27FC236}">
                    <a16:creationId xmlns:a16="http://schemas.microsoft.com/office/drawing/2014/main" id="{8C7F8D92-0C05-4A51-BA3B-761C1678DEF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5" name="Straight Connector 654">
                <a:extLst>
                  <a:ext uri="{FF2B5EF4-FFF2-40B4-BE49-F238E27FC236}">
                    <a16:creationId xmlns:a16="http://schemas.microsoft.com/office/drawing/2014/main" id="{85F8247E-E337-4542-933B-4356D245F79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6" name="Straight Connector 655">
                <a:extLst>
                  <a:ext uri="{FF2B5EF4-FFF2-40B4-BE49-F238E27FC236}">
                    <a16:creationId xmlns:a16="http://schemas.microsoft.com/office/drawing/2014/main" id="{DA6947FA-8D03-493A-ADBE-CBB116DA027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46" name="Arc 645">
              <a:extLst>
                <a:ext uri="{FF2B5EF4-FFF2-40B4-BE49-F238E27FC236}">
                  <a16:creationId xmlns:a16="http://schemas.microsoft.com/office/drawing/2014/main" id="{9DE3D0EA-B29F-4866-8925-4373C8A4785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7" name="Arc 646">
              <a:extLst>
                <a:ext uri="{FF2B5EF4-FFF2-40B4-BE49-F238E27FC236}">
                  <a16:creationId xmlns:a16="http://schemas.microsoft.com/office/drawing/2014/main" id="{975AF63A-083C-4532-9B2F-14D4B3C8964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48" name="Arc 647">
              <a:extLst>
                <a:ext uri="{FF2B5EF4-FFF2-40B4-BE49-F238E27FC236}">
                  <a16:creationId xmlns:a16="http://schemas.microsoft.com/office/drawing/2014/main" id="{16F4A58C-2C19-41C2-8532-18BFD94A43A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49" name="Straight Connector 648">
              <a:extLst>
                <a:ext uri="{FF2B5EF4-FFF2-40B4-BE49-F238E27FC236}">
                  <a16:creationId xmlns:a16="http://schemas.microsoft.com/office/drawing/2014/main" id="{C3488AF5-81B2-4D60-9342-FFBF08403FC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0" name="Arc 649">
              <a:extLst>
                <a:ext uri="{FF2B5EF4-FFF2-40B4-BE49-F238E27FC236}">
                  <a16:creationId xmlns:a16="http://schemas.microsoft.com/office/drawing/2014/main" id="{0F83B2A8-68EC-402D-870F-B1E7E46B2C6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51" name="Straight Connector 650">
              <a:extLst>
                <a:ext uri="{FF2B5EF4-FFF2-40B4-BE49-F238E27FC236}">
                  <a16:creationId xmlns:a16="http://schemas.microsoft.com/office/drawing/2014/main" id="{A925D7DC-ECDB-4C18-A38D-8704E64DBDA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2" name="Straight Connector 651">
              <a:extLst>
                <a:ext uri="{FF2B5EF4-FFF2-40B4-BE49-F238E27FC236}">
                  <a16:creationId xmlns:a16="http://schemas.microsoft.com/office/drawing/2014/main" id="{74D416EA-C8E5-4440-A595-0037CD861E0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3" name="Arc 652">
              <a:extLst>
                <a:ext uri="{FF2B5EF4-FFF2-40B4-BE49-F238E27FC236}">
                  <a16:creationId xmlns:a16="http://schemas.microsoft.com/office/drawing/2014/main" id="{BB3E95DF-1DBC-4965-954F-362A5453121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57" name="Group 656">
            <a:extLst>
              <a:ext uri="{FF2B5EF4-FFF2-40B4-BE49-F238E27FC236}">
                <a16:creationId xmlns:a16="http://schemas.microsoft.com/office/drawing/2014/main" id="{52D2A061-84A4-4EE0-9078-54E5EAE1AE38}"/>
              </a:ext>
            </a:extLst>
          </p:cNvPr>
          <p:cNvGrpSpPr/>
          <p:nvPr/>
        </p:nvGrpSpPr>
        <p:grpSpPr>
          <a:xfrm>
            <a:off x="1462571" y="6393026"/>
            <a:ext cx="538068" cy="503852"/>
            <a:chOff x="3455435" y="-1017023"/>
            <a:chExt cx="8222756" cy="7868191"/>
          </a:xfrm>
        </p:grpSpPr>
        <p:sp>
          <p:nvSpPr>
            <p:cNvPr id="658" name="Arc 657">
              <a:extLst>
                <a:ext uri="{FF2B5EF4-FFF2-40B4-BE49-F238E27FC236}">
                  <a16:creationId xmlns:a16="http://schemas.microsoft.com/office/drawing/2014/main" id="{3C4D1A95-E6FB-4AD0-BF8C-24F247B418F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9" name="Arc 658">
              <a:extLst>
                <a:ext uri="{FF2B5EF4-FFF2-40B4-BE49-F238E27FC236}">
                  <a16:creationId xmlns:a16="http://schemas.microsoft.com/office/drawing/2014/main" id="{1AC7B30B-F790-42A7-99B2-ABF691643B2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0" name="Arc 659">
              <a:extLst>
                <a:ext uri="{FF2B5EF4-FFF2-40B4-BE49-F238E27FC236}">
                  <a16:creationId xmlns:a16="http://schemas.microsoft.com/office/drawing/2014/main" id="{D010A171-9FFF-44C5-A0B8-FEA9844DE69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1" name="Arc 660">
              <a:extLst>
                <a:ext uri="{FF2B5EF4-FFF2-40B4-BE49-F238E27FC236}">
                  <a16:creationId xmlns:a16="http://schemas.microsoft.com/office/drawing/2014/main" id="{BB39BBCA-ABFA-4783-B7FD-2B2144A3B7F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62" name="Group 661">
              <a:extLst>
                <a:ext uri="{FF2B5EF4-FFF2-40B4-BE49-F238E27FC236}">
                  <a16:creationId xmlns:a16="http://schemas.microsoft.com/office/drawing/2014/main" id="{5C386192-8EE4-412C-A306-862DA71E234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71" name="Straight Connector 670">
                <a:extLst>
                  <a:ext uri="{FF2B5EF4-FFF2-40B4-BE49-F238E27FC236}">
                    <a16:creationId xmlns:a16="http://schemas.microsoft.com/office/drawing/2014/main" id="{9292A4DC-18C6-406E-85CD-4561DBE0BD4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2" name="Straight Connector 671">
                <a:extLst>
                  <a:ext uri="{FF2B5EF4-FFF2-40B4-BE49-F238E27FC236}">
                    <a16:creationId xmlns:a16="http://schemas.microsoft.com/office/drawing/2014/main" id="{BE28E23D-71CA-41CD-ACEF-756D3284B86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3" name="Straight Connector 672">
                <a:extLst>
                  <a:ext uri="{FF2B5EF4-FFF2-40B4-BE49-F238E27FC236}">
                    <a16:creationId xmlns:a16="http://schemas.microsoft.com/office/drawing/2014/main" id="{C23DE7AC-A3D9-4BC7-8A4F-518940589D9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63" name="Arc 662">
              <a:extLst>
                <a:ext uri="{FF2B5EF4-FFF2-40B4-BE49-F238E27FC236}">
                  <a16:creationId xmlns:a16="http://schemas.microsoft.com/office/drawing/2014/main" id="{6817D5E1-9518-4C1E-ADEC-20F0990EEBF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4" name="Arc 663">
              <a:extLst>
                <a:ext uri="{FF2B5EF4-FFF2-40B4-BE49-F238E27FC236}">
                  <a16:creationId xmlns:a16="http://schemas.microsoft.com/office/drawing/2014/main" id="{CFC9BD3B-9FFD-4834-8EB8-E660F16241E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5" name="Arc 664">
              <a:extLst>
                <a:ext uri="{FF2B5EF4-FFF2-40B4-BE49-F238E27FC236}">
                  <a16:creationId xmlns:a16="http://schemas.microsoft.com/office/drawing/2014/main" id="{33E7D34C-59EB-48BD-A78E-50441E5FDC9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66" name="Straight Connector 665">
              <a:extLst>
                <a:ext uri="{FF2B5EF4-FFF2-40B4-BE49-F238E27FC236}">
                  <a16:creationId xmlns:a16="http://schemas.microsoft.com/office/drawing/2014/main" id="{E35F6869-FBF0-433B-8690-F3C8994F83C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67" name="Arc 666">
              <a:extLst>
                <a:ext uri="{FF2B5EF4-FFF2-40B4-BE49-F238E27FC236}">
                  <a16:creationId xmlns:a16="http://schemas.microsoft.com/office/drawing/2014/main" id="{78608430-0C7E-4B20-9B26-512F423AA3C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68" name="Straight Connector 667">
              <a:extLst>
                <a:ext uri="{FF2B5EF4-FFF2-40B4-BE49-F238E27FC236}">
                  <a16:creationId xmlns:a16="http://schemas.microsoft.com/office/drawing/2014/main" id="{A9BB8FF1-4C42-47EF-8D2A-4887B5CEE4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9" name="Straight Connector 668">
              <a:extLst>
                <a:ext uri="{FF2B5EF4-FFF2-40B4-BE49-F238E27FC236}">
                  <a16:creationId xmlns:a16="http://schemas.microsoft.com/office/drawing/2014/main" id="{11C03D63-6905-4F09-98A9-DA3E5565075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0" name="Arc 669">
              <a:extLst>
                <a:ext uri="{FF2B5EF4-FFF2-40B4-BE49-F238E27FC236}">
                  <a16:creationId xmlns:a16="http://schemas.microsoft.com/office/drawing/2014/main" id="{20B55C34-0E48-4DDB-AC35-A920D882EE8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74" name="Group 673">
            <a:extLst>
              <a:ext uri="{FF2B5EF4-FFF2-40B4-BE49-F238E27FC236}">
                <a16:creationId xmlns:a16="http://schemas.microsoft.com/office/drawing/2014/main" id="{661D5166-7FA2-4609-8437-5372EE385EBA}"/>
              </a:ext>
            </a:extLst>
          </p:cNvPr>
          <p:cNvGrpSpPr/>
          <p:nvPr/>
        </p:nvGrpSpPr>
        <p:grpSpPr>
          <a:xfrm>
            <a:off x="1836056" y="6402357"/>
            <a:ext cx="538068" cy="503852"/>
            <a:chOff x="3455435" y="-1017023"/>
            <a:chExt cx="8222756" cy="7868191"/>
          </a:xfrm>
        </p:grpSpPr>
        <p:sp>
          <p:nvSpPr>
            <p:cNvPr id="675" name="Arc 674">
              <a:extLst>
                <a:ext uri="{FF2B5EF4-FFF2-40B4-BE49-F238E27FC236}">
                  <a16:creationId xmlns:a16="http://schemas.microsoft.com/office/drawing/2014/main" id="{A8B58C85-C5AC-4C9E-A5C1-5DA62E916C3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6" name="Arc 675">
              <a:extLst>
                <a:ext uri="{FF2B5EF4-FFF2-40B4-BE49-F238E27FC236}">
                  <a16:creationId xmlns:a16="http://schemas.microsoft.com/office/drawing/2014/main" id="{E237DC6C-8104-4451-9C53-C047B7EC3B2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7" name="Arc 676">
              <a:extLst>
                <a:ext uri="{FF2B5EF4-FFF2-40B4-BE49-F238E27FC236}">
                  <a16:creationId xmlns:a16="http://schemas.microsoft.com/office/drawing/2014/main" id="{9F6ADF21-CBB0-47F7-A2C0-5E34D399210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8" name="Arc 677">
              <a:extLst>
                <a:ext uri="{FF2B5EF4-FFF2-40B4-BE49-F238E27FC236}">
                  <a16:creationId xmlns:a16="http://schemas.microsoft.com/office/drawing/2014/main" id="{961DEB3A-C62D-4DF7-A964-51A77B91B26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79" name="Group 678">
              <a:extLst>
                <a:ext uri="{FF2B5EF4-FFF2-40B4-BE49-F238E27FC236}">
                  <a16:creationId xmlns:a16="http://schemas.microsoft.com/office/drawing/2014/main" id="{835F77A0-023B-4DD6-B071-5D61DCCB143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88" name="Straight Connector 687">
                <a:extLst>
                  <a:ext uri="{FF2B5EF4-FFF2-40B4-BE49-F238E27FC236}">
                    <a16:creationId xmlns:a16="http://schemas.microsoft.com/office/drawing/2014/main" id="{E09D98F9-05B2-4C23-AD28-BB4E8A04F93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9" name="Straight Connector 688">
                <a:extLst>
                  <a:ext uri="{FF2B5EF4-FFF2-40B4-BE49-F238E27FC236}">
                    <a16:creationId xmlns:a16="http://schemas.microsoft.com/office/drawing/2014/main" id="{BD021CAF-AB68-4058-AB9F-AE2C15DF724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0" name="Straight Connector 689">
                <a:extLst>
                  <a:ext uri="{FF2B5EF4-FFF2-40B4-BE49-F238E27FC236}">
                    <a16:creationId xmlns:a16="http://schemas.microsoft.com/office/drawing/2014/main" id="{DB42280F-3035-4E38-B0E4-C63B4413F31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80" name="Arc 679">
              <a:extLst>
                <a:ext uri="{FF2B5EF4-FFF2-40B4-BE49-F238E27FC236}">
                  <a16:creationId xmlns:a16="http://schemas.microsoft.com/office/drawing/2014/main" id="{2BAB4DD9-8608-4A42-AFB1-D03206AAE45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1" name="Arc 680">
              <a:extLst>
                <a:ext uri="{FF2B5EF4-FFF2-40B4-BE49-F238E27FC236}">
                  <a16:creationId xmlns:a16="http://schemas.microsoft.com/office/drawing/2014/main" id="{FF82A7FD-B19C-494B-A96A-E01A09765FE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2" name="Arc 681">
              <a:extLst>
                <a:ext uri="{FF2B5EF4-FFF2-40B4-BE49-F238E27FC236}">
                  <a16:creationId xmlns:a16="http://schemas.microsoft.com/office/drawing/2014/main" id="{6E5D1143-B9BB-4EA5-95C5-273CB7C3A87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83" name="Straight Connector 682">
              <a:extLst>
                <a:ext uri="{FF2B5EF4-FFF2-40B4-BE49-F238E27FC236}">
                  <a16:creationId xmlns:a16="http://schemas.microsoft.com/office/drawing/2014/main" id="{377C940B-F927-4A51-8267-39D20447276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4" name="Arc 683">
              <a:extLst>
                <a:ext uri="{FF2B5EF4-FFF2-40B4-BE49-F238E27FC236}">
                  <a16:creationId xmlns:a16="http://schemas.microsoft.com/office/drawing/2014/main" id="{2A97EBC7-7B14-4523-A396-2DEE3C6CD3F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85" name="Straight Connector 684">
              <a:extLst>
                <a:ext uri="{FF2B5EF4-FFF2-40B4-BE49-F238E27FC236}">
                  <a16:creationId xmlns:a16="http://schemas.microsoft.com/office/drawing/2014/main" id="{0F40661F-DE09-484A-909F-B2AADDF6199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6" name="Straight Connector 685">
              <a:extLst>
                <a:ext uri="{FF2B5EF4-FFF2-40B4-BE49-F238E27FC236}">
                  <a16:creationId xmlns:a16="http://schemas.microsoft.com/office/drawing/2014/main" id="{AD0CD812-CCDD-4A3C-BF1F-588875BFE97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7" name="Arc 686">
              <a:extLst>
                <a:ext uri="{FF2B5EF4-FFF2-40B4-BE49-F238E27FC236}">
                  <a16:creationId xmlns:a16="http://schemas.microsoft.com/office/drawing/2014/main" id="{39BB820F-4F68-443B-A209-369E0C8827C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91" name="Group 690">
            <a:extLst>
              <a:ext uri="{FF2B5EF4-FFF2-40B4-BE49-F238E27FC236}">
                <a16:creationId xmlns:a16="http://schemas.microsoft.com/office/drawing/2014/main" id="{9BDC20D0-CDBE-44ED-80CF-D32B48B2546D}"/>
              </a:ext>
            </a:extLst>
          </p:cNvPr>
          <p:cNvGrpSpPr/>
          <p:nvPr/>
        </p:nvGrpSpPr>
        <p:grpSpPr>
          <a:xfrm>
            <a:off x="2249971" y="6374364"/>
            <a:ext cx="538068" cy="503852"/>
            <a:chOff x="3455435" y="-1017023"/>
            <a:chExt cx="8222756" cy="7868191"/>
          </a:xfrm>
        </p:grpSpPr>
        <p:sp>
          <p:nvSpPr>
            <p:cNvPr id="692" name="Arc 691">
              <a:extLst>
                <a:ext uri="{FF2B5EF4-FFF2-40B4-BE49-F238E27FC236}">
                  <a16:creationId xmlns:a16="http://schemas.microsoft.com/office/drawing/2014/main" id="{5B94A3DF-9760-4F99-8631-FAE4C98AC0A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3" name="Arc 692">
              <a:extLst>
                <a:ext uri="{FF2B5EF4-FFF2-40B4-BE49-F238E27FC236}">
                  <a16:creationId xmlns:a16="http://schemas.microsoft.com/office/drawing/2014/main" id="{031CBF21-9F8E-4F13-9D7D-0AF50E8E59C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4" name="Arc 693">
              <a:extLst>
                <a:ext uri="{FF2B5EF4-FFF2-40B4-BE49-F238E27FC236}">
                  <a16:creationId xmlns:a16="http://schemas.microsoft.com/office/drawing/2014/main" id="{094E1675-9B35-457E-9D45-F22B26E9B73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5" name="Arc 694">
              <a:extLst>
                <a:ext uri="{FF2B5EF4-FFF2-40B4-BE49-F238E27FC236}">
                  <a16:creationId xmlns:a16="http://schemas.microsoft.com/office/drawing/2014/main" id="{BC8FF30A-DB6E-428C-956A-7B1D1BD96E6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96" name="Group 695">
              <a:extLst>
                <a:ext uri="{FF2B5EF4-FFF2-40B4-BE49-F238E27FC236}">
                  <a16:creationId xmlns:a16="http://schemas.microsoft.com/office/drawing/2014/main" id="{4FA9DA18-CB80-4353-BABE-035254FA06F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05" name="Straight Connector 704">
                <a:extLst>
                  <a:ext uri="{FF2B5EF4-FFF2-40B4-BE49-F238E27FC236}">
                    <a16:creationId xmlns:a16="http://schemas.microsoft.com/office/drawing/2014/main" id="{A9392B18-584F-4240-A9C8-C7997A69C77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6" name="Straight Connector 705">
                <a:extLst>
                  <a:ext uri="{FF2B5EF4-FFF2-40B4-BE49-F238E27FC236}">
                    <a16:creationId xmlns:a16="http://schemas.microsoft.com/office/drawing/2014/main" id="{D06BE678-16EF-4A74-AF48-A0C4CAF1660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7" name="Straight Connector 706">
                <a:extLst>
                  <a:ext uri="{FF2B5EF4-FFF2-40B4-BE49-F238E27FC236}">
                    <a16:creationId xmlns:a16="http://schemas.microsoft.com/office/drawing/2014/main" id="{EE50C3B2-0D66-4E31-B94D-3E4952CC6C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97" name="Arc 696">
              <a:extLst>
                <a:ext uri="{FF2B5EF4-FFF2-40B4-BE49-F238E27FC236}">
                  <a16:creationId xmlns:a16="http://schemas.microsoft.com/office/drawing/2014/main" id="{B0786104-5F6B-42BF-9643-00C2B95733D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8" name="Arc 697">
              <a:extLst>
                <a:ext uri="{FF2B5EF4-FFF2-40B4-BE49-F238E27FC236}">
                  <a16:creationId xmlns:a16="http://schemas.microsoft.com/office/drawing/2014/main" id="{C3EDBE88-4035-40DB-880D-8E1155DE8CA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99" name="Arc 698">
              <a:extLst>
                <a:ext uri="{FF2B5EF4-FFF2-40B4-BE49-F238E27FC236}">
                  <a16:creationId xmlns:a16="http://schemas.microsoft.com/office/drawing/2014/main" id="{F057B4D6-735E-4B45-A818-0C6A49D129A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00" name="Straight Connector 699">
              <a:extLst>
                <a:ext uri="{FF2B5EF4-FFF2-40B4-BE49-F238E27FC236}">
                  <a16:creationId xmlns:a16="http://schemas.microsoft.com/office/drawing/2014/main" id="{D4645D98-3518-42AB-91AA-A311A905191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1" name="Arc 700">
              <a:extLst>
                <a:ext uri="{FF2B5EF4-FFF2-40B4-BE49-F238E27FC236}">
                  <a16:creationId xmlns:a16="http://schemas.microsoft.com/office/drawing/2014/main" id="{66B9644E-3F37-4243-BE34-53403ACFCB0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02" name="Straight Connector 701">
              <a:extLst>
                <a:ext uri="{FF2B5EF4-FFF2-40B4-BE49-F238E27FC236}">
                  <a16:creationId xmlns:a16="http://schemas.microsoft.com/office/drawing/2014/main" id="{D5B0EFC9-42CC-4A60-8FD6-6D49ADC7B14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3" name="Straight Connector 702">
              <a:extLst>
                <a:ext uri="{FF2B5EF4-FFF2-40B4-BE49-F238E27FC236}">
                  <a16:creationId xmlns:a16="http://schemas.microsoft.com/office/drawing/2014/main" id="{D598C5E6-06CD-4DBB-9276-CEC213230F9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4" name="Arc 703">
              <a:extLst>
                <a:ext uri="{FF2B5EF4-FFF2-40B4-BE49-F238E27FC236}">
                  <a16:creationId xmlns:a16="http://schemas.microsoft.com/office/drawing/2014/main" id="{FD2FF142-1D8B-43E3-92F3-534CD4ECD38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08" name="Group 707">
            <a:extLst>
              <a:ext uri="{FF2B5EF4-FFF2-40B4-BE49-F238E27FC236}">
                <a16:creationId xmlns:a16="http://schemas.microsoft.com/office/drawing/2014/main" id="{1E9AEB93-5B71-44AF-BDD7-2673637E0F67}"/>
              </a:ext>
            </a:extLst>
          </p:cNvPr>
          <p:cNvGrpSpPr/>
          <p:nvPr/>
        </p:nvGrpSpPr>
        <p:grpSpPr>
          <a:xfrm>
            <a:off x="2643671" y="6374364"/>
            <a:ext cx="538068" cy="503852"/>
            <a:chOff x="3455435" y="-1017023"/>
            <a:chExt cx="8222756" cy="7868191"/>
          </a:xfrm>
        </p:grpSpPr>
        <p:sp>
          <p:nvSpPr>
            <p:cNvPr id="709" name="Arc 708">
              <a:extLst>
                <a:ext uri="{FF2B5EF4-FFF2-40B4-BE49-F238E27FC236}">
                  <a16:creationId xmlns:a16="http://schemas.microsoft.com/office/drawing/2014/main" id="{11D4124C-5121-48C0-A37C-4F15CAD6104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0" name="Arc 709">
              <a:extLst>
                <a:ext uri="{FF2B5EF4-FFF2-40B4-BE49-F238E27FC236}">
                  <a16:creationId xmlns:a16="http://schemas.microsoft.com/office/drawing/2014/main" id="{E8FE0388-5AD9-4589-904F-44980E9FB99A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1" name="Arc 710">
              <a:extLst>
                <a:ext uri="{FF2B5EF4-FFF2-40B4-BE49-F238E27FC236}">
                  <a16:creationId xmlns:a16="http://schemas.microsoft.com/office/drawing/2014/main" id="{C703883C-92F9-4215-934F-3B6835827B0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2" name="Arc 711">
              <a:extLst>
                <a:ext uri="{FF2B5EF4-FFF2-40B4-BE49-F238E27FC236}">
                  <a16:creationId xmlns:a16="http://schemas.microsoft.com/office/drawing/2014/main" id="{C45ADA53-B72E-4B61-9AC5-0D26849CC72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13" name="Group 712">
              <a:extLst>
                <a:ext uri="{FF2B5EF4-FFF2-40B4-BE49-F238E27FC236}">
                  <a16:creationId xmlns:a16="http://schemas.microsoft.com/office/drawing/2014/main" id="{F6355300-1617-48A7-BCF6-1BDD6AC9DF1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22" name="Straight Connector 721">
                <a:extLst>
                  <a:ext uri="{FF2B5EF4-FFF2-40B4-BE49-F238E27FC236}">
                    <a16:creationId xmlns:a16="http://schemas.microsoft.com/office/drawing/2014/main" id="{7973DFF4-1849-473C-B46E-06F40E4FBF7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3" name="Straight Connector 722">
                <a:extLst>
                  <a:ext uri="{FF2B5EF4-FFF2-40B4-BE49-F238E27FC236}">
                    <a16:creationId xmlns:a16="http://schemas.microsoft.com/office/drawing/2014/main" id="{892E8A5E-C2BF-4500-A182-C84D53D7A46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4" name="Straight Connector 723">
                <a:extLst>
                  <a:ext uri="{FF2B5EF4-FFF2-40B4-BE49-F238E27FC236}">
                    <a16:creationId xmlns:a16="http://schemas.microsoft.com/office/drawing/2014/main" id="{47EBE4EA-3C61-4943-8905-6D96743AC6E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14" name="Arc 713">
              <a:extLst>
                <a:ext uri="{FF2B5EF4-FFF2-40B4-BE49-F238E27FC236}">
                  <a16:creationId xmlns:a16="http://schemas.microsoft.com/office/drawing/2014/main" id="{CFA3218B-C86F-4A50-B522-C3000397D1E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5" name="Arc 714">
              <a:extLst>
                <a:ext uri="{FF2B5EF4-FFF2-40B4-BE49-F238E27FC236}">
                  <a16:creationId xmlns:a16="http://schemas.microsoft.com/office/drawing/2014/main" id="{C4CBC9B0-F247-4032-A789-01BD3038BDC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6" name="Arc 715">
              <a:extLst>
                <a:ext uri="{FF2B5EF4-FFF2-40B4-BE49-F238E27FC236}">
                  <a16:creationId xmlns:a16="http://schemas.microsoft.com/office/drawing/2014/main" id="{E0D44AD1-3FAA-459E-87A6-76157D0A668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17" name="Straight Connector 716">
              <a:extLst>
                <a:ext uri="{FF2B5EF4-FFF2-40B4-BE49-F238E27FC236}">
                  <a16:creationId xmlns:a16="http://schemas.microsoft.com/office/drawing/2014/main" id="{08454544-1843-4E80-9368-DF22814DCC3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8" name="Arc 717">
              <a:extLst>
                <a:ext uri="{FF2B5EF4-FFF2-40B4-BE49-F238E27FC236}">
                  <a16:creationId xmlns:a16="http://schemas.microsoft.com/office/drawing/2014/main" id="{2E74F3ED-11F5-4FEF-8B23-D31BB23E074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19" name="Straight Connector 718">
              <a:extLst>
                <a:ext uri="{FF2B5EF4-FFF2-40B4-BE49-F238E27FC236}">
                  <a16:creationId xmlns:a16="http://schemas.microsoft.com/office/drawing/2014/main" id="{EAAA7833-8B62-4509-8E0D-8AD1BCF14B2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0" name="Straight Connector 719">
              <a:extLst>
                <a:ext uri="{FF2B5EF4-FFF2-40B4-BE49-F238E27FC236}">
                  <a16:creationId xmlns:a16="http://schemas.microsoft.com/office/drawing/2014/main" id="{712D0FA3-2D6A-4F97-9AB2-2B7C040F1F5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1" name="Arc 720">
              <a:extLst>
                <a:ext uri="{FF2B5EF4-FFF2-40B4-BE49-F238E27FC236}">
                  <a16:creationId xmlns:a16="http://schemas.microsoft.com/office/drawing/2014/main" id="{84E504B8-EBAA-40BE-B38E-B20959CC6B4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25" name="Group 724">
            <a:extLst>
              <a:ext uri="{FF2B5EF4-FFF2-40B4-BE49-F238E27FC236}">
                <a16:creationId xmlns:a16="http://schemas.microsoft.com/office/drawing/2014/main" id="{0F5A45D4-4CFF-4A2D-BFC5-D1B1E7BECA63}"/>
              </a:ext>
            </a:extLst>
          </p:cNvPr>
          <p:cNvGrpSpPr/>
          <p:nvPr/>
        </p:nvGrpSpPr>
        <p:grpSpPr>
          <a:xfrm>
            <a:off x="3037371" y="6383695"/>
            <a:ext cx="538068" cy="503852"/>
            <a:chOff x="3455435" y="-1017023"/>
            <a:chExt cx="8222756" cy="7868191"/>
          </a:xfrm>
        </p:grpSpPr>
        <p:sp>
          <p:nvSpPr>
            <p:cNvPr id="726" name="Arc 725">
              <a:extLst>
                <a:ext uri="{FF2B5EF4-FFF2-40B4-BE49-F238E27FC236}">
                  <a16:creationId xmlns:a16="http://schemas.microsoft.com/office/drawing/2014/main" id="{AA9EE6A0-3EF6-434F-94CA-EE179D3F784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7" name="Arc 726">
              <a:extLst>
                <a:ext uri="{FF2B5EF4-FFF2-40B4-BE49-F238E27FC236}">
                  <a16:creationId xmlns:a16="http://schemas.microsoft.com/office/drawing/2014/main" id="{6CE68C82-4467-4E1D-BB10-24EE2390FB3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8" name="Arc 727">
              <a:extLst>
                <a:ext uri="{FF2B5EF4-FFF2-40B4-BE49-F238E27FC236}">
                  <a16:creationId xmlns:a16="http://schemas.microsoft.com/office/drawing/2014/main" id="{A514BE31-83D3-4AF4-B888-EC89AB539D5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9" name="Arc 728">
              <a:extLst>
                <a:ext uri="{FF2B5EF4-FFF2-40B4-BE49-F238E27FC236}">
                  <a16:creationId xmlns:a16="http://schemas.microsoft.com/office/drawing/2014/main" id="{F24C375D-A5B3-4B2C-9DEA-65889B3AA1B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30" name="Group 729">
              <a:extLst>
                <a:ext uri="{FF2B5EF4-FFF2-40B4-BE49-F238E27FC236}">
                  <a16:creationId xmlns:a16="http://schemas.microsoft.com/office/drawing/2014/main" id="{F8254205-9585-4EB6-A8CC-D0C933B4A1B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39" name="Straight Connector 738">
                <a:extLst>
                  <a:ext uri="{FF2B5EF4-FFF2-40B4-BE49-F238E27FC236}">
                    <a16:creationId xmlns:a16="http://schemas.microsoft.com/office/drawing/2014/main" id="{3407E8F7-8C77-4597-8936-05C0A86681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0" name="Straight Connector 739">
                <a:extLst>
                  <a:ext uri="{FF2B5EF4-FFF2-40B4-BE49-F238E27FC236}">
                    <a16:creationId xmlns:a16="http://schemas.microsoft.com/office/drawing/2014/main" id="{AD484B4A-F658-4DA3-962E-F3F97325662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1" name="Straight Connector 740">
                <a:extLst>
                  <a:ext uri="{FF2B5EF4-FFF2-40B4-BE49-F238E27FC236}">
                    <a16:creationId xmlns:a16="http://schemas.microsoft.com/office/drawing/2014/main" id="{A52CCB97-86BC-4A96-ADD0-5464CFCC2DD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31" name="Arc 730">
              <a:extLst>
                <a:ext uri="{FF2B5EF4-FFF2-40B4-BE49-F238E27FC236}">
                  <a16:creationId xmlns:a16="http://schemas.microsoft.com/office/drawing/2014/main" id="{3BAFD913-5B69-4965-A4D0-9DB18BD722F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2" name="Arc 731">
              <a:extLst>
                <a:ext uri="{FF2B5EF4-FFF2-40B4-BE49-F238E27FC236}">
                  <a16:creationId xmlns:a16="http://schemas.microsoft.com/office/drawing/2014/main" id="{CF01B1AF-3E0F-4012-809B-1B94813F9DE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3" name="Arc 732">
              <a:extLst>
                <a:ext uri="{FF2B5EF4-FFF2-40B4-BE49-F238E27FC236}">
                  <a16:creationId xmlns:a16="http://schemas.microsoft.com/office/drawing/2014/main" id="{74830986-9CAF-47C2-805F-8E680EA03F1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34" name="Straight Connector 733">
              <a:extLst>
                <a:ext uri="{FF2B5EF4-FFF2-40B4-BE49-F238E27FC236}">
                  <a16:creationId xmlns:a16="http://schemas.microsoft.com/office/drawing/2014/main" id="{C654B3F6-017E-4B4C-A8E2-2E061247DC2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5" name="Arc 734">
              <a:extLst>
                <a:ext uri="{FF2B5EF4-FFF2-40B4-BE49-F238E27FC236}">
                  <a16:creationId xmlns:a16="http://schemas.microsoft.com/office/drawing/2014/main" id="{8C47C3DF-23E8-43AE-8907-E81649E9429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36" name="Straight Connector 735">
              <a:extLst>
                <a:ext uri="{FF2B5EF4-FFF2-40B4-BE49-F238E27FC236}">
                  <a16:creationId xmlns:a16="http://schemas.microsoft.com/office/drawing/2014/main" id="{4B079857-1823-47EF-B63D-5878304FD80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7" name="Straight Connector 736">
              <a:extLst>
                <a:ext uri="{FF2B5EF4-FFF2-40B4-BE49-F238E27FC236}">
                  <a16:creationId xmlns:a16="http://schemas.microsoft.com/office/drawing/2014/main" id="{E65660C1-0645-4DCD-9A1A-702BEE3AD51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8" name="Arc 737">
              <a:extLst>
                <a:ext uri="{FF2B5EF4-FFF2-40B4-BE49-F238E27FC236}">
                  <a16:creationId xmlns:a16="http://schemas.microsoft.com/office/drawing/2014/main" id="{922B3554-3C6A-4F5F-9533-5C5D03A5817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42" name="Group 741">
            <a:extLst>
              <a:ext uri="{FF2B5EF4-FFF2-40B4-BE49-F238E27FC236}">
                <a16:creationId xmlns:a16="http://schemas.microsoft.com/office/drawing/2014/main" id="{1691DDA0-7011-4FD4-B99D-035E08289322}"/>
              </a:ext>
            </a:extLst>
          </p:cNvPr>
          <p:cNvGrpSpPr/>
          <p:nvPr/>
        </p:nvGrpSpPr>
        <p:grpSpPr>
          <a:xfrm>
            <a:off x="3429519" y="6400803"/>
            <a:ext cx="538068" cy="503852"/>
            <a:chOff x="3455435" y="-1017023"/>
            <a:chExt cx="8222756" cy="7868191"/>
          </a:xfrm>
        </p:grpSpPr>
        <p:sp>
          <p:nvSpPr>
            <p:cNvPr id="743" name="Arc 742">
              <a:extLst>
                <a:ext uri="{FF2B5EF4-FFF2-40B4-BE49-F238E27FC236}">
                  <a16:creationId xmlns:a16="http://schemas.microsoft.com/office/drawing/2014/main" id="{FC019D74-6CC3-48E6-B0CF-3C511052A16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4" name="Arc 743">
              <a:extLst>
                <a:ext uri="{FF2B5EF4-FFF2-40B4-BE49-F238E27FC236}">
                  <a16:creationId xmlns:a16="http://schemas.microsoft.com/office/drawing/2014/main" id="{3249A97E-40B8-41E7-A8C9-1B42B7E8940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5" name="Arc 744">
              <a:extLst>
                <a:ext uri="{FF2B5EF4-FFF2-40B4-BE49-F238E27FC236}">
                  <a16:creationId xmlns:a16="http://schemas.microsoft.com/office/drawing/2014/main" id="{06FB273B-B402-497E-BD83-D7BFA06EA47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6" name="Arc 745">
              <a:extLst>
                <a:ext uri="{FF2B5EF4-FFF2-40B4-BE49-F238E27FC236}">
                  <a16:creationId xmlns:a16="http://schemas.microsoft.com/office/drawing/2014/main" id="{72120F00-4CE0-4028-8DBE-DC09368F843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47" name="Group 746">
              <a:extLst>
                <a:ext uri="{FF2B5EF4-FFF2-40B4-BE49-F238E27FC236}">
                  <a16:creationId xmlns:a16="http://schemas.microsoft.com/office/drawing/2014/main" id="{B76CA6E3-9056-4C53-97DE-9B45DE5B818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56" name="Straight Connector 755">
                <a:extLst>
                  <a:ext uri="{FF2B5EF4-FFF2-40B4-BE49-F238E27FC236}">
                    <a16:creationId xmlns:a16="http://schemas.microsoft.com/office/drawing/2014/main" id="{CDFB653B-265C-4B35-B2A0-ECAD1CBA16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7" name="Straight Connector 756">
                <a:extLst>
                  <a:ext uri="{FF2B5EF4-FFF2-40B4-BE49-F238E27FC236}">
                    <a16:creationId xmlns:a16="http://schemas.microsoft.com/office/drawing/2014/main" id="{9CF5F1B1-5939-4576-A978-49E44109588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8" name="Straight Connector 757">
                <a:extLst>
                  <a:ext uri="{FF2B5EF4-FFF2-40B4-BE49-F238E27FC236}">
                    <a16:creationId xmlns:a16="http://schemas.microsoft.com/office/drawing/2014/main" id="{CCEC5EDD-2B11-492E-8099-06C54F9BE5D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48" name="Arc 747">
              <a:extLst>
                <a:ext uri="{FF2B5EF4-FFF2-40B4-BE49-F238E27FC236}">
                  <a16:creationId xmlns:a16="http://schemas.microsoft.com/office/drawing/2014/main" id="{A1D50FEC-D8BD-485F-8E22-C0F93D24AE9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9" name="Arc 748">
              <a:extLst>
                <a:ext uri="{FF2B5EF4-FFF2-40B4-BE49-F238E27FC236}">
                  <a16:creationId xmlns:a16="http://schemas.microsoft.com/office/drawing/2014/main" id="{308F2A29-FEF6-4101-B4FB-71FD27D36F8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50" name="Arc 749">
              <a:extLst>
                <a:ext uri="{FF2B5EF4-FFF2-40B4-BE49-F238E27FC236}">
                  <a16:creationId xmlns:a16="http://schemas.microsoft.com/office/drawing/2014/main" id="{13A5EE96-1060-491E-8615-121ED5D6F4A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51" name="Straight Connector 750">
              <a:extLst>
                <a:ext uri="{FF2B5EF4-FFF2-40B4-BE49-F238E27FC236}">
                  <a16:creationId xmlns:a16="http://schemas.microsoft.com/office/drawing/2014/main" id="{DD1A4AB6-683D-4FC5-9301-763807D9570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2" name="Arc 751">
              <a:extLst>
                <a:ext uri="{FF2B5EF4-FFF2-40B4-BE49-F238E27FC236}">
                  <a16:creationId xmlns:a16="http://schemas.microsoft.com/office/drawing/2014/main" id="{2FDA69F6-6C39-483B-8C08-303FAACCC48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53" name="Straight Connector 752">
              <a:extLst>
                <a:ext uri="{FF2B5EF4-FFF2-40B4-BE49-F238E27FC236}">
                  <a16:creationId xmlns:a16="http://schemas.microsoft.com/office/drawing/2014/main" id="{B2EB6AE5-273D-43A6-833C-B2A104AB689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4" name="Straight Connector 753">
              <a:extLst>
                <a:ext uri="{FF2B5EF4-FFF2-40B4-BE49-F238E27FC236}">
                  <a16:creationId xmlns:a16="http://schemas.microsoft.com/office/drawing/2014/main" id="{F3D7808B-F6F6-4BA9-B158-474569700DD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5" name="Arc 754">
              <a:extLst>
                <a:ext uri="{FF2B5EF4-FFF2-40B4-BE49-F238E27FC236}">
                  <a16:creationId xmlns:a16="http://schemas.microsoft.com/office/drawing/2014/main" id="{00EF0741-2007-4B2A-B791-D5409142FF6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59" name="Group 758">
            <a:extLst>
              <a:ext uri="{FF2B5EF4-FFF2-40B4-BE49-F238E27FC236}">
                <a16:creationId xmlns:a16="http://schemas.microsoft.com/office/drawing/2014/main" id="{E4E08555-0DA6-4E98-8DC5-0654617EB2AC}"/>
              </a:ext>
            </a:extLst>
          </p:cNvPr>
          <p:cNvGrpSpPr/>
          <p:nvPr/>
        </p:nvGrpSpPr>
        <p:grpSpPr>
          <a:xfrm>
            <a:off x="3824771" y="6383695"/>
            <a:ext cx="538068" cy="503852"/>
            <a:chOff x="3455435" y="-1017023"/>
            <a:chExt cx="8222756" cy="7868191"/>
          </a:xfrm>
        </p:grpSpPr>
        <p:sp>
          <p:nvSpPr>
            <p:cNvPr id="760" name="Arc 759">
              <a:extLst>
                <a:ext uri="{FF2B5EF4-FFF2-40B4-BE49-F238E27FC236}">
                  <a16:creationId xmlns:a16="http://schemas.microsoft.com/office/drawing/2014/main" id="{9D359964-072C-481D-A2F7-3D76A7BA399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1" name="Arc 760">
              <a:extLst>
                <a:ext uri="{FF2B5EF4-FFF2-40B4-BE49-F238E27FC236}">
                  <a16:creationId xmlns:a16="http://schemas.microsoft.com/office/drawing/2014/main" id="{E11E1603-5CEA-4868-A651-45A9802F1B4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2" name="Arc 761">
              <a:extLst>
                <a:ext uri="{FF2B5EF4-FFF2-40B4-BE49-F238E27FC236}">
                  <a16:creationId xmlns:a16="http://schemas.microsoft.com/office/drawing/2014/main" id="{3FFD1336-5691-4C89-A8AA-E792EE60A95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3" name="Arc 762">
              <a:extLst>
                <a:ext uri="{FF2B5EF4-FFF2-40B4-BE49-F238E27FC236}">
                  <a16:creationId xmlns:a16="http://schemas.microsoft.com/office/drawing/2014/main" id="{B6B545AB-7771-4A45-BE9B-FE0B7F6E968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64" name="Group 763">
              <a:extLst>
                <a:ext uri="{FF2B5EF4-FFF2-40B4-BE49-F238E27FC236}">
                  <a16:creationId xmlns:a16="http://schemas.microsoft.com/office/drawing/2014/main" id="{9D01EDA8-7575-433D-A9C9-EF2A39ED5A0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73" name="Straight Connector 772">
                <a:extLst>
                  <a:ext uri="{FF2B5EF4-FFF2-40B4-BE49-F238E27FC236}">
                    <a16:creationId xmlns:a16="http://schemas.microsoft.com/office/drawing/2014/main" id="{4642CC59-AB09-4EF7-B500-B3C3A888632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4" name="Straight Connector 773">
                <a:extLst>
                  <a:ext uri="{FF2B5EF4-FFF2-40B4-BE49-F238E27FC236}">
                    <a16:creationId xmlns:a16="http://schemas.microsoft.com/office/drawing/2014/main" id="{2D62774B-A566-41ED-A9E4-CEEE939E8C8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5" name="Straight Connector 774">
                <a:extLst>
                  <a:ext uri="{FF2B5EF4-FFF2-40B4-BE49-F238E27FC236}">
                    <a16:creationId xmlns:a16="http://schemas.microsoft.com/office/drawing/2014/main" id="{0CC9CE9A-8D29-428C-B566-DAD2F76B326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65" name="Arc 764">
              <a:extLst>
                <a:ext uri="{FF2B5EF4-FFF2-40B4-BE49-F238E27FC236}">
                  <a16:creationId xmlns:a16="http://schemas.microsoft.com/office/drawing/2014/main" id="{0C5760A0-26F2-4FB9-AE2D-EFF1BC56B7B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6" name="Arc 765">
              <a:extLst>
                <a:ext uri="{FF2B5EF4-FFF2-40B4-BE49-F238E27FC236}">
                  <a16:creationId xmlns:a16="http://schemas.microsoft.com/office/drawing/2014/main" id="{9244745E-B936-45C2-8FFC-169087A6A6F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67" name="Arc 766">
              <a:extLst>
                <a:ext uri="{FF2B5EF4-FFF2-40B4-BE49-F238E27FC236}">
                  <a16:creationId xmlns:a16="http://schemas.microsoft.com/office/drawing/2014/main" id="{A9CA593F-EEB5-42BA-9B83-5A6ACD91E0E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68" name="Straight Connector 767">
              <a:extLst>
                <a:ext uri="{FF2B5EF4-FFF2-40B4-BE49-F238E27FC236}">
                  <a16:creationId xmlns:a16="http://schemas.microsoft.com/office/drawing/2014/main" id="{FEA2016D-01F2-4247-9DD6-8BCCDCA1E9B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69" name="Arc 768">
              <a:extLst>
                <a:ext uri="{FF2B5EF4-FFF2-40B4-BE49-F238E27FC236}">
                  <a16:creationId xmlns:a16="http://schemas.microsoft.com/office/drawing/2014/main" id="{2992F16D-9B45-47C4-99C1-BF3F3A8EAF8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70" name="Straight Connector 769">
              <a:extLst>
                <a:ext uri="{FF2B5EF4-FFF2-40B4-BE49-F238E27FC236}">
                  <a16:creationId xmlns:a16="http://schemas.microsoft.com/office/drawing/2014/main" id="{56338A95-73F1-4925-BB94-F01EA52983A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1" name="Straight Connector 770">
              <a:extLst>
                <a:ext uri="{FF2B5EF4-FFF2-40B4-BE49-F238E27FC236}">
                  <a16:creationId xmlns:a16="http://schemas.microsoft.com/office/drawing/2014/main" id="{DC33AF92-D2B5-4DB1-B6EC-B9D9F0CB26C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2" name="Arc 771">
              <a:extLst>
                <a:ext uri="{FF2B5EF4-FFF2-40B4-BE49-F238E27FC236}">
                  <a16:creationId xmlns:a16="http://schemas.microsoft.com/office/drawing/2014/main" id="{6CB2646E-5271-4F4D-B0E9-80B1ED18AC2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76" name="Group 775">
            <a:extLst>
              <a:ext uri="{FF2B5EF4-FFF2-40B4-BE49-F238E27FC236}">
                <a16:creationId xmlns:a16="http://schemas.microsoft.com/office/drawing/2014/main" id="{4B41C8D8-9352-460A-B271-BDD13EFDC8DE}"/>
              </a:ext>
            </a:extLst>
          </p:cNvPr>
          <p:cNvGrpSpPr/>
          <p:nvPr/>
        </p:nvGrpSpPr>
        <p:grpSpPr>
          <a:xfrm>
            <a:off x="4218471" y="6393026"/>
            <a:ext cx="538068" cy="503852"/>
            <a:chOff x="3455435" y="-1017023"/>
            <a:chExt cx="8222756" cy="7868191"/>
          </a:xfrm>
        </p:grpSpPr>
        <p:sp>
          <p:nvSpPr>
            <p:cNvPr id="777" name="Arc 776">
              <a:extLst>
                <a:ext uri="{FF2B5EF4-FFF2-40B4-BE49-F238E27FC236}">
                  <a16:creationId xmlns:a16="http://schemas.microsoft.com/office/drawing/2014/main" id="{97920129-2D9A-4CA1-8F81-BBC1939258E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8" name="Arc 777">
              <a:extLst>
                <a:ext uri="{FF2B5EF4-FFF2-40B4-BE49-F238E27FC236}">
                  <a16:creationId xmlns:a16="http://schemas.microsoft.com/office/drawing/2014/main" id="{8C8376B2-D120-40B0-A84A-5889D60696D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9" name="Arc 778">
              <a:extLst>
                <a:ext uri="{FF2B5EF4-FFF2-40B4-BE49-F238E27FC236}">
                  <a16:creationId xmlns:a16="http://schemas.microsoft.com/office/drawing/2014/main" id="{C91709CE-F0F6-49CE-A559-441D7B9B14C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0" name="Arc 779">
              <a:extLst>
                <a:ext uri="{FF2B5EF4-FFF2-40B4-BE49-F238E27FC236}">
                  <a16:creationId xmlns:a16="http://schemas.microsoft.com/office/drawing/2014/main" id="{9791C909-3376-4055-9EA1-E1C84EF2FC0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81" name="Group 780">
              <a:extLst>
                <a:ext uri="{FF2B5EF4-FFF2-40B4-BE49-F238E27FC236}">
                  <a16:creationId xmlns:a16="http://schemas.microsoft.com/office/drawing/2014/main" id="{B4619CB7-538D-4F11-8CED-3D79CB37749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90" name="Straight Connector 789">
                <a:extLst>
                  <a:ext uri="{FF2B5EF4-FFF2-40B4-BE49-F238E27FC236}">
                    <a16:creationId xmlns:a16="http://schemas.microsoft.com/office/drawing/2014/main" id="{2B5B06C1-C43D-490E-8847-E05EE947502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1" name="Straight Connector 790">
                <a:extLst>
                  <a:ext uri="{FF2B5EF4-FFF2-40B4-BE49-F238E27FC236}">
                    <a16:creationId xmlns:a16="http://schemas.microsoft.com/office/drawing/2014/main" id="{C9A3C946-43C3-44CE-B8E3-922FB0E57F3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2" name="Straight Connector 791">
                <a:extLst>
                  <a:ext uri="{FF2B5EF4-FFF2-40B4-BE49-F238E27FC236}">
                    <a16:creationId xmlns:a16="http://schemas.microsoft.com/office/drawing/2014/main" id="{940D84FD-1E2C-4995-B1C8-F581E296AEC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82" name="Arc 781">
              <a:extLst>
                <a:ext uri="{FF2B5EF4-FFF2-40B4-BE49-F238E27FC236}">
                  <a16:creationId xmlns:a16="http://schemas.microsoft.com/office/drawing/2014/main" id="{8282FF19-C213-438B-9D7A-839697B5AB6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3" name="Arc 782">
              <a:extLst>
                <a:ext uri="{FF2B5EF4-FFF2-40B4-BE49-F238E27FC236}">
                  <a16:creationId xmlns:a16="http://schemas.microsoft.com/office/drawing/2014/main" id="{148EEA2E-408F-4FFE-982E-B8C57246ED8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84" name="Arc 783">
              <a:extLst>
                <a:ext uri="{FF2B5EF4-FFF2-40B4-BE49-F238E27FC236}">
                  <a16:creationId xmlns:a16="http://schemas.microsoft.com/office/drawing/2014/main" id="{1DC2CCDA-8BF1-42C0-8BEF-241AC931AC2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85" name="Straight Connector 784">
              <a:extLst>
                <a:ext uri="{FF2B5EF4-FFF2-40B4-BE49-F238E27FC236}">
                  <a16:creationId xmlns:a16="http://schemas.microsoft.com/office/drawing/2014/main" id="{CC8C24F4-2F2E-4454-AB8E-6804AA3FE4B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86" name="Arc 785">
              <a:extLst>
                <a:ext uri="{FF2B5EF4-FFF2-40B4-BE49-F238E27FC236}">
                  <a16:creationId xmlns:a16="http://schemas.microsoft.com/office/drawing/2014/main" id="{51BBF193-EAE8-407A-B859-53F084B0E36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87" name="Straight Connector 786">
              <a:extLst>
                <a:ext uri="{FF2B5EF4-FFF2-40B4-BE49-F238E27FC236}">
                  <a16:creationId xmlns:a16="http://schemas.microsoft.com/office/drawing/2014/main" id="{D8499C6A-F67C-49F2-A1ED-9F9CDA05829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8" name="Straight Connector 787">
              <a:extLst>
                <a:ext uri="{FF2B5EF4-FFF2-40B4-BE49-F238E27FC236}">
                  <a16:creationId xmlns:a16="http://schemas.microsoft.com/office/drawing/2014/main" id="{91054F98-CF61-4103-9C76-EE876A118A7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89" name="Arc 788">
              <a:extLst>
                <a:ext uri="{FF2B5EF4-FFF2-40B4-BE49-F238E27FC236}">
                  <a16:creationId xmlns:a16="http://schemas.microsoft.com/office/drawing/2014/main" id="{5F75E9BE-CAB4-488F-A526-ABB3BA63B62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93" name="Group 792">
            <a:extLst>
              <a:ext uri="{FF2B5EF4-FFF2-40B4-BE49-F238E27FC236}">
                <a16:creationId xmlns:a16="http://schemas.microsoft.com/office/drawing/2014/main" id="{DBFE8021-1E5D-486A-AB60-316C15868387}"/>
              </a:ext>
            </a:extLst>
          </p:cNvPr>
          <p:cNvGrpSpPr/>
          <p:nvPr/>
        </p:nvGrpSpPr>
        <p:grpSpPr>
          <a:xfrm>
            <a:off x="4612171" y="6393026"/>
            <a:ext cx="538068" cy="503852"/>
            <a:chOff x="3455435" y="-1017023"/>
            <a:chExt cx="8222756" cy="7868191"/>
          </a:xfrm>
        </p:grpSpPr>
        <p:sp>
          <p:nvSpPr>
            <p:cNvPr id="794" name="Arc 793">
              <a:extLst>
                <a:ext uri="{FF2B5EF4-FFF2-40B4-BE49-F238E27FC236}">
                  <a16:creationId xmlns:a16="http://schemas.microsoft.com/office/drawing/2014/main" id="{84210F11-63B7-4BE7-815A-D57F9B4A9E4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5" name="Arc 794">
              <a:extLst>
                <a:ext uri="{FF2B5EF4-FFF2-40B4-BE49-F238E27FC236}">
                  <a16:creationId xmlns:a16="http://schemas.microsoft.com/office/drawing/2014/main" id="{3BEF3E50-33CB-4F39-8FD7-0CFDBDB8B4D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6" name="Arc 795">
              <a:extLst>
                <a:ext uri="{FF2B5EF4-FFF2-40B4-BE49-F238E27FC236}">
                  <a16:creationId xmlns:a16="http://schemas.microsoft.com/office/drawing/2014/main" id="{7818A52F-5E31-4494-A005-E1BA1BBE345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7" name="Arc 796">
              <a:extLst>
                <a:ext uri="{FF2B5EF4-FFF2-40B4-BE49-F238E27FC236}">
                  <a16:creationId xmlns:a16="http://schemas.microsoft.com/office/drawing/2014/main" id="{27AD8016-B79E-4CAC-98C6-43469AD6978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98" name="Group 797">
              <a:extLst>
                <a:ext uri="{FF2B5EF4-FFF2-40B4-BE49-F238E27FC236}">
                  <a16:creationId xmlns:a16="http://schemas.microsoft.com/office/drawing/2014/main" id="{D60F4C94-D3F4-4DE4-8784-B0BD8E11AC6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07" name="Straight Connector 806">
                <a:extLst>
                  <a:ext uri="{FF2B5EF4-FFF2-40B4-BE49-F238E27FC236}">
                    <a16:creationId xmlns:a16="http://schemas.microsoft.com/office/drawing/2014/main" id="{86A892DC-95C6-4493-9B87-FC02A3D62B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8" name="Straight Connector 807">
                <a:extLst>
                  <a:ext uri="{FF2B5EF4-FFF2-40B4-BE49-F238E27FC236}">
                    <a16:creationId xmlns:a16="http://schemas.microsoft.com/office/drawing/2014/main" id="{95C743D0-CD70-4D68-B6EE-127190ED796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9" name="Straight Connector 808">
                <a:extLst>
                  <a:ext uri="{FF2B5EF4-FFF2-40B4-BE49-F238E27FC236}">
                    <a16:creationId xmlns:a16="http://schemas.microsoft.com/office/drawing/2014/main" id="{093B35CC-EB3D-49E0-8E72-DDA6F4849D1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99" name="Arc 798">
              <a:extLst>
                <a:ext uri="{FF2B5EF4-FFF2-40B4-BE49-F238E27FC236}">
                  <a16:creationId xmlns:a16="http://schemas.microsoft.com/office/drawing/2014/main" id="{CCCA3880-66E5-4FAC-83F4-9C71E2393AC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0" name="Arc 799">
              <a:extLst>
                <a:ext uri="{FF2B5EF4-FFF2-40B4-BE49-F238E27FC236}">
                  <a16:creationId xmlns:a16="http://schemas.microsoft.com/office/drawing/2014/main" id="{1ABD3D82-3276-4AEF-A43C-03250142C04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1" name="Arc 800">
              <a:extLst>
                <a:ext uri="{FF2B5EF4-FFF2-40B4-BE49-F238E27FC236}">
                  <a16:creationId xmlns:a16="http://schemas.microsoft.com/office/drawing/2014/main" id="{C12A312E-0622-45C6-B61D-48B491A39DD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02" name="Straight Connector 801">
              <a:extLst>
                <a:ext uri="{FF2B5EF4-FFF2-40B4-BE49-F238E27FC236}">
                  <a16:creationId xmlns:a16="http://schemas.microsoft.com/office/drawing/2014/main" id="{7B4614AB-ABB4-45DF-938D-894179718BF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3" name="Arc 802">
              <a:extLst>
                <a:ext uri="{FF2B5EF4-FFF2-40B4-BE49-F238E27FC236}">
                  <a16:creationId xmlns:a16="http://schemas.microsoft.com/office/drawing/2014/main" id="{6F50FDCB-AF27-4437-9734-CF1E9DD1E401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04" name="Straight Connector 803">
              <a:extLst>
                <a:ext uri="{FF2B5EF4-FFF2-40B4-BE49-F238E27FC236}">
                  <a16:creationId xmlns:a16="http://schemas.microsoft.com/office/drawing/2014/main" id="{032F3213-949E-4DF0-B1FC-41DC460AD11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5" name="Straight Connector 804">
              <a:extLst>
                <a:ext uri="{FF2B5EF4-FFF2-40B4-BE49-F238E27FC236}">
                  <a16:creationId xmlns:a16="http://schemas.microsoft.com/office/drawing/2014/main" id="{30E8EFA0-0263-471E-9658-B8B83AF69C1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6" name="Arc 805">
              <a:extLst>
                <a:ext uri="{FF2B5EF4-FFF2-40B4-BE49-F238E27FC236}">
                  <a16:creationId xmlns:a16="http://schemas.microsoft.com/office/drawing/2014/main" id="{F23E2E04-9907-49DF-882C-A1C1A289F3C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10" name="Group 809">
            <a:extLst>
              <a:ext uri="{FF2B5EF4-FFF2-40B4-BE49-F238E27FC236}">
                <a16:creationId xmlns:a16="http://schemas.microsoft.com/office/drawing/2014/main" id="{346766A5-8BBC-4F2B-A776-451B8F784CEF}"/>
              </a:ext>
            </a:extLst>
          </p:cNvPr>
          <p:cNvGrpSpPr/>
          <p:nvPr/>
        </p:nvGrpSpPr>
        <p:grpSpPr>
          <a:xfrm>
            <a:off x="4994987" y="6383695"/>
            <a:ext cx="538068" cy="503852"/>
            <a:chOff x="3455435" y="-1017023"/>
            <a:chExt cx="8222756" cy="7868191"/>
          </a:xfrm>
        </p:grpSpPr>
        <p:sp>
          <p:nvSpPr>
            <p:cNvPr id="811" name="Arc 810">
              <a:extLst>
                <a:ext uri="{FF2B5EF4-FFF2-40B4-BE49-F238E27FC236}">
                  <a16:creationId xmlns:a16="http://schemas.microsoft.com/office/drawing/2014/main" id="{95EEEC07-FD1D-4020-A68C-D3C3E33E695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2" name="Arc 811">
              <a:extLst>
                <a:ext uri="{FF2B5EF4-FFF2-40B4-BE49-F238E27FC236}">
                  <a16:creationId xmlns:a16="http://schemas.microsoft.com/office/drawing/2014/main" id="{CE0C7374-6474-41F8-9353-62AA2000C17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3" name="Arc 812">
              <a:extLst>
                <a:ext uri="{FF2B5EF4-FFF2-40B4-BE49-F238E27FC236}">
                  <a16:creationId xmlns:a16="http://schemas.microsoft.com/office/drawing/2014/main" id="{CA9059B0-3A49-4268-B07A-5A32BFD965A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4" name="Arc 813">
              <a:extLst>
                <a:ext uri="{FF2B5EF4-FFF2-40B4-BE49-F238E27FC236}">
                  <a16:creationId xmlns:a16="http://schemas.microsoft.com/office/drawing/2014/main" id="{7113DF4B-D8E9-46A0-9BB1-D287089B460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15" name="Group 814">
              <a:extLst>
                <a:ext uri="{FF2B5EF4-FFF2-40B4-BE49-F238E27FC236}">
                  <a16:creationId xmlns:a16="http://schemas.microsoft.com/office/drawing/2014/main" id="{CAD12E29-0189-45E7-A75D-A332DF43C39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24" name="Straight Connector 823">
                <a:extLst>
                  <a:ext uri="{FF2B5EF4-FFF2-40B4-BE49-F238E27FC236}">
                    <a16:creationId xmlns:a16="http://schemas.microsoft.com/office/drawing/2014/main" id="{AEB6EF09-CDFA-446E-85DD-09AA59D2016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5" name="Straight Connector 824">
                <a:extLst>
                  <a:ext uri="{FF2B5EF4-FFF2-40B4-BE49-F238E27FC236}">
                    <a16:creationId xmlns:a16="http://schemas.microsoft.com/office/drawing/2014/main" id="{5D387D6A-880B-4ED4-B435-96FDD2066FF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6" name="Straight Connector 825">
                <a:extLst>
                  <a:ext uri="{FF2B5EF4-FFF2-40B4-BE49-F238E27FC236}">
                    <a16:creationId xmlns:a16="http://schemas.microsoft.com/office/drawing/2014/main" id="{0EF28027-335B-4E7D-BEF8-CC3FAF2B196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16" name="Arc 815">
              <a:extLst>
                <a:ext uri="{FF2B5EF4-FFF2-40B4-BE49-F238E27FC236}">
                  <a16:creationId xmlns:a16="http://schemas.microsoft.com/office/drawing/2014/main" id="{40BD3227-B57F-42A6-B257-E6DB290EC7B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7" name="Arc 816">
              <a:extLst>
                <a:ext uri="{FF2B5EF4-FFF2-40B4-BE49-F238E27FC236}">
                  <a16:creationId xmlns:a16="http://schemas.microsoft.com/office/drawing/2014/main" id="{FFA3D57A-ABBC-43A8-9E78-550E5FD4BA2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8" name="Arc 817">
              <a:extLst>
                <a:ext uri="{FF2B5EF4-FFF2-40B4-BE49-F238E27FC236}">
                  <a16:creationId xmlns:a16="http://schemas.microsoft.com/office/drawing/2014/main" id="{861799FA-39C3-433C-BF07-E44450818CE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D239F49E-7028-4781-9CB2-54A1047271F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20" name="Arc 819">
              <a:extLst>
                <a:ext uri="{FF2B5EF4-FFF2-40B4-BE49-F238E27FC236}">
                  <a16:creationId xmlns:a16="http://schemas.microsoft.com/office/drawing/2014/main" id="{64A10666-697C-4802-AF07-586B6753430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21" name="Straight Connector 820">
              <a:extLst>
                <a:ext uri="{FF2B5EF4-FFF2-40B4-BE49-F238E27FC236}">
                  <a16:creationId xmlns:a16="http://schemas.microsoft.com/office/drawing/2014/main" id="{9AAE4CA5-C039-4891-9AAB-CAEA1D2B616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2" name="Straight Connector 821">
              <a:extLst>
                <a:ext uri="{FF2B5EF4-FFF2-40B4-BE49-F238E27FC236}">
                  <a16:creationId xmlns:a16="http://schemas.microsoft.com/office/drawing/2014/main" id="{33C5C83B-541D-4630-AEFC-FA17962965F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23" name="Arc 822">
              <a:extLst>
                <a:ext uri="{FF2B5EF4-FFF2-40B4-BE49-F238E27FC236}">
                  <a16:creationId xmlns:a16="http://schemas.microsoft.com/office/drawing/2014/main" id="{E6A5E69E-5B49-41B3-8BBE-FF09CB6D4858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27" name="Group 826">
            <a:extLst>
              <a:ext uri="{FF2B5EF4-FFF2-40B4-BE49-F238E27FC236}">
                <a16:creationId xmlns:a16="http://schemas.microsoft.com/office/drawing/2014/main" id="{F613A0F7-2252-4F44-9954-1172468D8581}"/>
              </a:ext>
            </a:extLst>
          </p:cNvPr>
          <p:cNvGrpSpPr/>
          <p:nvPr/>
        </p:nvGrpSpPr>
        <p:grpSpPr>
          <a:xfrm>
            <a:off x="5399571" y="6374364"/>
            <a:ext cx="538068" cy="503852"/>
            <a:chOff x="3455435" y="-1017023"/>
            <a:chExt cx="8222756" cy="7868191"/>
          </a:xfrm>
        </p:grpSpPr>
        <p:sp>
          <p:nvSpPr>
            <p:cNvPr id="828" name="Arc 827">
              <a:extLst>
                <a:ext uri="{FF2B5EF4-FFF2-40B4-BE49-F238E27FC236}">
                  <a16:creationId xmlns:a16="http://schemas.microsoft.com/office/drawing/2014/main" id="{12FFA617-AB83-4D50-A5DD-29FE1A529A4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9" name="Arc 828">
              <a:extLst>
                <a:ext uri="{FF2B5EF4-FFF2-40B4-BE49-F238E27FC236}">
                  <a16:creationId xmlns:a16="http://schemas.microsoft.com/office/drawing/2014/main" id="{211317C0-170F-480E-B88E-BB1708C555AA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0" name="Arc 829">
              <a:extLst>
                <a:ext uri="{FF2B5EF4-FFF2-40B4-BE49-F238E27FC236}">
                  <a16:creationId xmlns:a16="http://schemas.microsoft.com/office/drawing/2014/main" id="{77CB5E60-53E0-41C2-B772-2C8553BEB04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1" name="Arc 830">
              <a:extLst>
                <a:ext uri="{FF2B5EF4-FFF2-40B4-BE49-F238E27FC236}">
                  <a16:creationId xmlns:a16="http://schemas.microsoft.com/office/drawing/2014/main" id="{25927111-485B-404F-B379-089DA407067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32" name="Group 831">
              <a:extLst>
                <a:ext uri="{FF2B5EF4-FFF2-40B4-BE49-F238E27FC236}">
                  <a16:creationId xmlns:a16="http://schemas.microsoft.com/office/drawing/2014/main" id="{6B167DB2-CFCD-40FA-AE55-1F731CA9B13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41" name="Straight Connector 840">
                <a:extLst>
                  <a:ext uri="{FF2B5EF4-FFF2-40B4-BE49-F238E27FC236}">
                    <a16:creationId xmlns:a16="http://schemas.microsoft.com/office/drawing/2014/main" id="{32686F32-D2A1-47F1-BBD3-734CE8D874A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2" name="Straight Connector 841">
                <a:extLst>
                  <a:ext uri="{FF2B5EF4-FFF2-40B4-BE49-F238E27FC236}">
                    <a16:creationId xmlns:a16="http://schemas.microsoft.com/office/drawing/2014/main" id="{1857C738-925F-47AF-BED8-57E940BB331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3" name="Straight Connector 842">
                <a:extLst>
                  <a:ext uri="{FF2B5EF4-FFF2-40B4-BE49-F238E27FC236}">
                    <a16:creationId xmlns:a16="http://schemas.microsoft.com/office/drawing/2014/main" id="{4C4D8216-D532-4F0E-917D-DDEBC0DE99C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33" name="Arc 832">
              <a:extLst>
                <a:ext uri="{FF2B5EF4-FFF2-40B4-BE49-F238E27FC236}">
                  <a16:creationId xmlns:a16="http://schemas.microsoft.com/office/drawing/2014/main" id="{0F7C112F-6D8F-4946-9EA5-9251B7ACBC5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4" name="Arc 833">
              <a:extLst>
                <a:ext uri="{FF2B5EF4-FFF2-40B4-BE49-F238E27FC236}">
                  <a16:creationId xmlns:a16="http://schemas.microsoft.com/office/drawing/2014/main" id="{22F6F27B-9322-4CF6-B960-20C4CAE7633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5" name="Arc 834">
              <a:extLst>
                <a:ext uri="{FF2B5EF4-FFF2-40B4-BE49-F238E27FC236}">
                  <a16:creationId xmlns:a16="http://schemas.microsoft.com/office/drawing/2014/main" id="{1B3AE301-679B-44B4-BAAC-BA43FD68209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36" name="Straight Connector 835">
              <a:extLst>
                <a:ext uri="{FF2B5EF4-FFF2-40B4-BE49-F238E27FC236}">
                  <a16:creationId xmlns:a16="http://schemas.microsoft.com/office/drawing/2014/main" id="{54E14966-7B0D-4F7A-8C27-CCD18B2E616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7" name="Arc 836">
              <a:extLst>
                <a:ext uri="{FF2B5EF4-FFF2-40B4-BE49-F238E27FC236}">
                  <a16:creationId xmlns:a16="http://schemas.microsoft.com/office/drawing/2014/main" id="{2B25D210-4A44-4F6B-8633-6697673781F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38" name="Straight Connector 837">
              <a:extLst>
                <a:ext uri="{FF2B5EF4-FFF2-40B4-BE49-F238E27FC236}">
                  <a16:creationId xmlns:a16="http://schemas.microsoft.com/office/drawing/2014/main" id="{963C8F64-6263-47EA-9DF5-FEF34C4B64B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" name="Straight Connector 838">
              <a:extLst>
                <a:ext uri="{FF2B5EF4-FFF2-40B4-BE49-F238E27FC236}">
                  <a16:creationId xmlns:a16="http://schemas.microsoft.com/office/drawing/2014/main" id="{50421CE9-2A3F-46DB-94BE-55AA4496984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0" name="Arc 839">
              <a:extLst>
                <a:ext uri="{FF2B5EF4-FFF2-40B4-BE49-F238E27FC236}">
                  <a16:creationId xmlns:a16="http://schemas.microsoft.com/office/drawing/2014/main" id="{EA889065-3496-402D-B9B6-E6D403D3EE5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44" name="Group 843">
            <a:extLst>
              <a:ext uri="{FF2B5EF4-FFF2-40B4-BE49-F238E27FC236}">
                <a16:creationId xmlns:a16="http://schemas.microsoft.com/office/drawing/2014/main" id="{A2F32B49-3237-4E5A-8EC5-8884EFE57798}"/>
              </a:ext>
            </a:extLst>
          </p:cNvPr>
          <p:cNvGrpSpPr/>
          <p:nvPr/>
        </p:nvGrpSpPr>
        <p:grpSpPr>
          <a:xfrm>
            <a:off x="5802602" y="6383695"/>
            <a:ext cx="538068" cy="503852"/>
            <a:chOff x="3455435" y="-1017023"/>
            <a:chExt cx="8222756" cy="7868191"/>
          </a:xfrm>
        </p:grpSpPr>
        <p:sp>
          <p:nvSpPr>
            <p:cNvPr id="845" name="Arc 844">
              <a:extLst>
                <a:ext uri="{FF2B5EF4-FFF2-40B4-BE49-F238E27FC236}">
                  <a16:creationId xmlns:a16="http://schemas.microsoft.com/office/drawing/2014/main" id="{3F7D59BF-9B59-47D3-AA77-28A8A5C8D6E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6" name="Arc 845">
              <a:extLst>
                <a:ext uri="{FF2B5EF4-FFF2-40B4-BE49-F238E27FC236}">
                  <a16:creationId xmlns:a16="http://schemas.microsoft.com/office/drawing/2014/main" id="{8EF56537-500A-4B4E-9D6A-E169C9B8442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7" name="Arc 846">
              <a:extLst>
                <a:ext uri="{FF2B5EF4-FFF2-40B4-BE49-F238E27FC236}">
                  <a16:creationId xmlns:a16="http://schemas.microsoft.com/office/drawing/2014/main" id="{CC973BFB-4A9B-425E-9BDA-74CB8D5F9A8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8" name="Arc 847">
              <a:extLst>
                <a:ext uri="{FF2B5EF4-FFF2-40B4-BE49-F238E27FC236}">
                  <a16:creationId xmlns:a16="http://schemas.microsoft.com/office/drawing/2014/main" id="{CBA0A0AF-0710-4162-8061-ED006B16951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49" name="Group 848">
              <a:extLst>
                <a:ext uri="{FF2B5EF4-FFF2-40B4-BE49-F238E27FC236}">
                  <a16:creationId xmlns:a16="http://schemas.microsoft.com/office/drawing/2014/main" id="{B8A60BD4-F01C-45BC-907D-02311C78368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58" name="Straight Connector 857">
                <a:extLst>
                  <a:ext uri="{FF2B5EF4-FFF2-40B4-BE49-F238E27FC236}">
                    <a16:creationId xmlns:a16="http://schemas.microsoft.com/office/drawing/2014/main" id="{6DDA6CE7-53B0-468A-8241-51333D6C65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9" name="Straight Connector 858">
                <a:extLst>
                  <a:ext uri="{FF2B5EF4-FFF2-40B4-BE49-F238E27FC236}">
                    <a16:creationId xmlns:a16="http://schemas.microsoft.com/office/drawing/2014/main" id="{51361BFB-4C4E-4A9C-AB7E-B066CCEE6F1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0" name="Straight Connector 859">
                <a:extLst>
                  <a:ext uri="{FF2B5EF4-FFF2-40B4-BE49-F238E27FC236}">
                    <a16:creationId xmlns:a16="http://schemas.microsoft.com/office/drawing/2014/main" id="{F1ED126B-ABFA-416D-9BD5-422492915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50" name="Arc 849">
              <a:extLst>
                <a:ext uri="{FF2B5EF4-FFF2-40B4-BE49-F238E27FC236}">
                  <a16:creationId xmlns:a16="http://schemas.microsoft.com/office/drawing/2014/main" id="{71FCD106-BD4E-4C15-966C-4DF6B6F1C12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1" name="Arc 850">
              <a:extLst>
                <a:ext uri="{FF2B5EF4-FFF2-40B4-BE49-F238E27FC236}">
                  <a16:creationId xmlns:a16="http://schemas.microsoft.com/office/drawing/2014/main" id="{F719373B-271B-4F0D-9817-5F3C4D9B2E7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2" name="Arc 851">
              <a:extLst>
                <a:ext uri="{FF2B5EF4-FFF2-40B4-BE49-F238E27FC236}">
                  <a16:creationId xmlns:a16="http://schemas.microsoft.com/office/drawing/2014/main" id="{8BEFD7F7-4EAB-46EE-A9CA-DF616FC38BD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53" name="Straight Connector 852">
              <a:extLst>
                <a:ext uri="{FF2B5EF4-FFF2-40B4-BE49-F238E27FC236}">
                  <a16:creationId xmlns:a16="http://schemas.microsoft.com/office/drawing/2014/main" id="{BD79F8E0-AF3A-4CDF-AD86-FE9ABFC088F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4" name="Arc 853">
              <a:extLst>
                <a:ext uri="{FF2B5EF4-FFF2-40B4-BE49-F238E27FC236}">
                  <a16:creationId xmlns:a16="http://schemas.microsoft.com/office/drawing/2014/main" id="{C771951A-2B1C-4683-8FCD-DA20D4B75BD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55" name="Straight Connector 854">
              <a:extLst>
                <a:ext uri="{FF2B5EF4-FFF2-40B4-BE49-F238E27FC236}">
                  <a16:creationId xmlns:a16="http://schemas.microsoft.com/office/drawing/2014/main" id="{4B9B99C3-EB80-4DC7-86C0-C3F658FCBB6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6" name="Straight Connector 855">
              <a:extLst>
                <a:ext uri="{FF2B5EF4-FFF2-40B4-BE49-F238E27FC236}">
                  <a16:creationId xmlns:a16="http://schemas.microsoft.com/office/drawing/2014/main" id="{0B685AD2-E6C8-4D85-B9DE-2588621B0B1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7" name="Arc 856">
              <a:extLst>
                <a:ext uri="{FF2B5EF4-FFF2-40B4-BE49-F238E27FC236}">
                  <a16:creationId xmlns:a16="http://schemas.microsoft.com/office/drawing/2014/main" id="{CCF63358-2742-449D-AAE8-B7B91C8FBC0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61" name="Group 860">
            <a:extLst>
              <a:ext uri="{FF2B5EF4-FFF2-40B4-BE49-F238E27FC236}">
                <a16:creationId xmlns:a16="http://schemas.microsoft.com/office/drawing/2014/main" id="{25BD8499-BFFB-4BB9-B1AE-368565A5283A}"/>
              </a:ext>
            </a:extLst>
          </p:cNvPr>
          <p:cNvGrpSpPr/>
          <p:nvPr/>
        </p:nvGrpSpPr>
        <p:grpSpPr>
          <a:xfrm>
            <a:off x="6196302" y="6383695"/>
            <a:ext cx="538068" cy="503852"/>
            <a:chOff x="3455435" y="-1017023"/>
            <a:chExt cx="8222756" cy="7868191"/>
          </a:xfrm>
        </p:grpSpPr>
        <p:sp>
          <p:nvSpPr>
            <p:cNvPr id="862" name="Arc 861">
              <a:extLst>
                <a:ext uri="{FF2B5EF4-FFF2-40B4-BE49-F238E27FC236}">
                  <a16:creationId xmlns:a16="http://schemas.microsoft.com/office/drawing/2014/main" id="{A9C8F338-0FBA-468E-9749-FAF0DEFF07C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3" name="Arc 862">
              <a:extLst>
                <a:ext uri="{FF2B5EF4-FFF2-40B4-BE49-F238E27FC236}">
                  <a16:creationId xmlns:a16="http://schemas.microsoft.com/office/drawing/2014/main" id="{D515A3BC-0BCF-4D6D-BE22-CC9C7B5B43F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4" name="Arc 863">
              <a:extLst>
                <a:ext uri="{FF2B5EF4-FFF2-40B4-BE49-F238E27FC236}">
                  <a16:creationId xmlns:a16="http://schemas.microsoft.com/office/drawing/2014/main" id="{FF016663-FF50-4A9C-9BCA-3F491F13245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5" name="Arc 864">
              <a:extLst>
                <a:ext uri="{FF2B5EF4-FFF2-40B4-BE49-F238E27FC236}">
                  <a16:creationId xmlns:a16="http://schemas.microsoft.com/office/drawing/2014/main" id="{06F5A252-70E0-4442-A074-EAF6EA76F87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66" name="Group 865">
              <a:extLst>
                <a:ext uri="{FF2B5EF4-FFF2-40B4-BE49-F238E27FC236}">
                  <a16:creationId xmlns:a16="http://schemas.microsoft.com/office/drawing/2014/main" id="{41278176-9136-425A-950E-927A9DC31B1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75" name="Straight Connector 874">
                <a:extLst>
                  <a:ext uri="{FF2B5EF4-FFF2-40B4-BE49-F238E27FC236}">
                    <a16:creationId xmlns:a16="http://schemas.microsoft.com/office/drawing/2014/main" id="{50E6D593-3F50-47EE-9A7C-796DEB9EE46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6" name="Straight Connector 875">
                <a:extLst>
                  <a:ext uri="{FF2B5EF4-FFF2-40B4-BE49-F238E27FC236}">
                    <a16:creationId xmlns:a16="http://schemas.microsoft.com/office/drawing/2014/main" id="{EA89BC7B-D19D-4C7C-A260-F846658CDE4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7" name="Straight Connector 876">
                <a:extLst>
                  <a:ext uri="{FF2B5EF4-FFF2-40B4-BE49-F238E27FC236}">
                    <a16:creationId xmlns:a16="http://schemas.microsoft.com/office/drawing/2014/main" id="{D7AD8670-C61C-468F-9E48-A356CE851EF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67" name="Arc 866">
              <a:extLst>
                <a:ext uri="{FF2B5EF4-FFF2-40B4-BE49-F238E27FC236}">
                  <a16:creationId xmlns:a16="http://schemas.microsoft.com/office/drawing/2014/main" id="{92F4E2E8-B147-4625-A865-560B1EE6E14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8" name="Arc 867">
              <a:extLst>
                <a:ext uri="{FF2B5EF4-FFF2-40B4-BE49-F238E27FC236}">
                  <a16:creationId xmlns:a16="http://schemas.microsoft.com/office/drawing/2014/main" id="{F35D944B-FF77-460B-9E51-C87DC20DF31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9" name="Arc 868">
              <a:extLst>
                <a:ext uri="{FF2B5EF4-FFF2-40B4-BE49-F238E27FC236}">
                  <a16:creationId xmlns:a16="http://schemas.microsoft.com/office/drawing/2014/main" id="{29925B10-AEC7-4F21-B0EB-031FC0EF558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70" name="Straight Connector 869">
              <a:extLst>
                <a:ext uri="{FF2B5EF4-FFF2-40B4-BE49-F238E27FC236}">
                  <a16:creationId xmlns:a16="http://schemas.microsoft.com/office/drawing/2014/main" id="{35DF4D37-94C2-427F-9BE2-B1407E0A028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1" name="Arc 870">
              <a:extLst>
                <a:ext uri="{FF2B5EF4-FFF2-40B4-BE49-F238E27FC236}">
                  <a16:creationId xmlns:a16="http://schemas.microsoft.com/office/drawing/2014/main" id="{E6905EF7-F6EA-4FD8-AD92-C32962758F6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72" name="Straight Connector 871">
              <a:extLst>
                <a:ext uri="{FF2B5EF4-FFF2-40B4-BE49-F238E27FC236}">
                  <a16:creationId xmlns:a16="http://schemas.microsoft.com/office/drawing/2014/main" id="{6F6C315E-238A-426E-80B4-0206237252B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3" name="Straight Connector 872">
              <a:extLst>
                <a:ext uri="{FF2B5EF4-FFF2-40B4-BE49-F238E27FC236}">
                  <a16:creationId xmlns:a16="http://schemas.microsoft.com/office/drawing/2014/main" id="{DD746AFA-1F93-4B35-B86E-4538575D0E1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4" name="Arc 873">
              <a:extLst>
                <a:ext uri="{FF2B5EF4-FFF2-40B4-BE49-F238E27FC236}">
                  <a16:creationId xmlns:a16="http://schemas.microsoft.com/office/drawing/2014/main" id="{609F4A4A-2177-47B4-AAE2-95D9D1D5249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78" name="Group 877">
            <a:extLst>
              <a:ext uri="{FF2B5EF4-FFF2-40B4-BE49-F238E27FC236}">
                <a16:creationId xmlns:a16="http://schemas.microsoft.com/office/drawing/2014/main" id="{1C9049DD-7A5C-4D2C-84A3-01CABAE8CA79}"/>
              </a:ext>
            </a:extLst>
          </p:cNvPr>
          <p:cNvGrpSpPr/>
          <p:nvPr/>
        </p:nvGrpSpPr>
        <p:grpSpPr>
          <a:xfrm>
            <a:off x="6560456" y="6374364"/>
            <a:ext cx="538068" cy="503852"/>
            <a:chOff x="3455435" y="-1017023"/>
            <a:chExt cx="8222756" cy="7868191"/>
          </a:xfrm>
        </p:grpSpPr>
        <p:sp>
          <p:nvSpPr>
            <p:cNvPr id="879" name="Arc 878">
              <a:extLst>
                <a:ext uri="{FF2B5EF4-FFF2-40B4-BE49-F238E27FC236}">
                  <a16:creationId xmlns:a16="http://schemas.microsoft.com/office/drawing/2014/main" id="{7599B5C5-02A3-4681-9EB6-3216A2B6C5A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0" name="Arc 879">
              <a:extLst>
                <a:ext uri="{FF2B5EF4-FFF2-40B4-BE49-F238E27FC236}">
                  <a16:creationId xmlns:a16="http://schemas.microsoft.com/office/drawing/2014/main" id="{36160940-39F6-495B-AA50-5CEEEB1D6DE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1" name="Arc 880">
              <a:extLst>
                <a:ext uri="{FF2B5EF4-FFF2-40B4-BE49-F238E27FC236}">
                  <a16:creationId xmlns:a16="http://schemas.microsoft.com/office/drawing/2014/main" id="{DA3A85F9-70ED-46EF-8DCF-4F3291BDDAA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2" name="Arc 881">
              <a:extLst>
                <a:ext uri="{FF2B5EF4-FFF2-40B4-BE49-F238E27FC236}">
                  <a16:creationId xmlns:a16="http://schemas.microsoft.com/office/drawing/2014/main" id="{91F3454B-187B-4EE2-9EBD-A2DDF37F504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83" name="Group 882">
              <a:extLst>
                <a:ext uri="{FF2B5EF4-FFF2-40B4-BE49-F238E27FC236}">
                  <a16:creationId xmlns:a16="http://schemas.microsoft.com/office/drawing/2014/main" id="{A8D500E6-454B-4841-B8F5-0A2ECDECA5C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92" name="Straight Connector 891">
                <a:extLst>
                  <a:ext uri="{FF2B5EF4-FFF2-40B4-BE49-F238E27FC236}">
                    <a16:creationId xmlns:a16="http://schemas.microsoft.com/office/drawing/2014/main" id="{708063E7-A979-4505-9409-D754D245CFA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3" name="Straight Connector 892">
                <a:extLst>
                  <a:ext uri="{FF2B5EF4-FFF2-40B4-BE49-F238E27FC236}">
                    <a16:creationId xmlns:a16="http://schemas.microsoft.com/office/drawing/2014/main" id="{34956B0B-E3D8-47E8-96DA-0A54D389E5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4" name="Straight Connector 893">
                <a:extLst>
                  <a:ext uri="{FF2B5EF4-FFF2-40B4-BE49-F238E27FC236}">
                    <a16:creationId xmlns:a16="http://schemas.microsoft.com/office/drawing/2014/main" id="{16DF17EB-EE67-4C68-A9B5-9E7896D4C12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84" name="Arc 883">
              <a:extLst>
                <a:ext uri="{FF2B5EF4-FFF2-40B4-BE49-F238E27FC236}">
                  <a16:creationId xmlns:a16="http://schemas.microsoft.com/office/drawing/2014/main" id="{2B1AA3EC-6A73-4A6A-9DC4-4FB416D9BBF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5" name="Arc 884">
              <a:extLst>
                <a:ext uri="{FF2B5EF4-FFF2-40B4-BE49-F238E27FC236}">
                  <a16:creationId xmlns:a16="http://schemas.microsoft.com/office/drawing/2014/main" id="{9543C3F6-96DE-40A0-8561-FF6D6DE0495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6" name="Arc 885">
              <a:extLst>
                <a:ext uri="{FF2B5EF4-FFF2-40B4-BE49-F238E27FC236}">
                  <a16:creationId xmlns:a16="http://schemas.microsoft.com/office/drawing/2014/main" id="{5A966158-49CB-4FF4-9753-330DBDD49D1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87" name="Straight Connector 886">
              <a:extLst>
                <a:ext uri="{FF2B5EF4-FFF2-40B4-BE49-F238E27FC236}">
                  <a16:creationId xmlns:a16="http://schemas.microsoft.com/office/drawing/2014/main" id="{F9D280D5-A4DD-451A-9268-6147AC22BF5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88" name="Arc 887">
              <a:extLst>
                <a:ext uri="{FF2B5EF4-FFF2-40B4-BE49-F238E27FC236}">
                  <a16:creationId xmlns:a16="http://schemas.microsoft.com/office/drawing/2014/main" id="{418183D4-6EAF-4CE3-98B1-8667E2B70E1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89" name="Straight Connector 888">
              <a:extLst>
                <a:ext uri="{FF2B5EF4-FFF2-40B4-BE49-F238E27FC236}">
                  <a16:creationId xmlns:a16="http://schemas.microsoft.com/office/drawing/2014/main" id="{9D0E3963-3D0D-4CFC-BED9-447422183EB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0" name="Straight Connector 889">
              <a:extLst>
                <a:ext uri="{FF2B5EF4-FFF2-40B4-BE49-F238E27FC236}">
                  <a16:creationId xmlns:a16="http://schemas.microsoft.com/office/drawing/2014/main" id="{F851778C-B775-4BBD-9A83-D946BD3B74A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1" name="Arc 890">
              <a:extLst>
                <a:ext uri="{FF2B5EF4-FFF2-40B4-BE49-F238E27FC236}">
                  <a16:creationId xmlns:a16="http://schemas.microsoft.com/office/drawing/2014/main" id="{1CDABCB6-0CC4-4472-BA45-00B5E0100B8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5" name="Group 894">
            <a:extLst>
              <a:ext uri="{FF2B5EF4-FFF2-40B4-BE49-F238E27FC236}">
                <a16:creationId xmlns:a16="http://schemas.microsoft.com/office/drawing/2014/main" id="{F4681A27-90BF-4CB2-B56F-D05F26789588}"/>
              </a:ext>
            </a:extLst>
          </p:cNvPr>
          <p:cNvGrpSpPr/>
          <p:nvPr/>
        </p:nvGrpSpPr>
        <p:grpSpPr>
          <a:xfrm>
            <a:off x="6974371" y="6374364"/>
            <a:ext cx="538068" cy="503852"/>
            <a:chOff x="3455435" y="-1017023"/>
            <a:chExt cx="8222756" cy="7868191"/>
          </a:xfrm>
        </p:grpSpPr>
        <p:sp>
          <p:nvSpPr>
            <p:cNvPr id="896" name="Arc 895">
              <a:extLst>
                <a:ext uri="{FF2B5EF4-FFF2-40B4-BE49-F238E27FC236}">
                  <a16:creationId xmlns:a16="http://schemas.microsoft.com/office/drawing/2014/main" id="{D9A719B6-8A92-43E5-B559-F644EE54F87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7" name="Arc 896">
              <a:extLst>
                <a:ext uri="{FF2B5EF4-FFF2-40B4-BE49-F238E27FC236}">
                  <a16:creationId xmlns:a16="http://schemas.microsoft.com/office/drawing/2014/main" id="{BD999B57-6C70-44B2-818C-725AEA09294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8" name="Arc 897">
              <a:extLst>
                <a:ext uri="{FF2B5EF4-FFF2-40B4-BE49-F238E27FC236}">
                  <a16:creationId xmlns:a16="http://schemas.microsoft.com/office/drawing/2014/main" id="{B92EFFA7-4481-4A67-9B53-C5222A85F9D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9" name="Arc 898">
              <a:extLst>
                <a:ext uri="{FF2B5EF4-FFF2-40B4-BE49-F238E27FC236}">
                  <a16:creationId xmlns:a16="http://schemas.microsoft.com/office/drawing/2014/main" id="{9D465729-280E-4711-ABC7-D9093D37FD1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53EBA31B-DF5E-4F55-9508-912258E0C00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09" name="Straight Connector 908">
                <a:extLst>
                  <a:ext uri="{FF2B5EF4-FFF2-40B4-BE49-F238E27FC236}">
                    <a16:creationId xmlns:a16="http://schemas.microsoft.com/office/drawing/2014/main" id="{2DB223BC-A160-4D8B-8D46-C85B6FD4CB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0" name="Straight Connector 909">
                <a:extLst>
                  <a:ext uri="{FF2B5EF4-FFF2-40B4-BE49-F238E27FC236}">
                    <a16:creationId xmlns:a16="http://schemas.microsoft.com/office/drawing/2014/main" id="{85D4FEAE-D851-4ED4-B382-546EA667424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1" name="Straight Connector 910">
                <a:extLst>
                  <a:ext uri="{FF2B5EF4-FFF2-40B4-BE49-F238E27FC236}">
                    <a16:creationId xmlns:a16="http://schemas.microsoft.com/office/drawing/2014/main" id="{2E3055EF-6A95-47C6-B59F-D9098BB6D96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01" name="Arc 900">
              <a:extLst>
                <a:ext uri="{FF2B5EF4-FFF2-40B4-BE49-F238E27FC236}">
                  <a16:creationId xmlns:a16="http://schemas.microsoft.com/office/drawing/2014/main" id="{0F65FF91-72D0-4B45-BE59-2291558944D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2" name="Arc 901">
              <a:extLst>
                <a:ext uri="{FF2B5EF4-FFF2-40B4-BE49-F238E27FC236}">
                  <a16:creationId xmlns:a16="http://schemas.microsoft.com/office/drawing/2014/main" id="{D12D9A68-114B-497C-8219-F5C52054AC1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3" name="Arc 902">
              <a:extLst>
                <a:ext uri="{FF2B5EF4-FFF2-40B4-BE49-F238E27FC236}">
                  <a16:creationId xmlns:a16="http://schemas.microsoft.com/office/drawing/2014/main" id="{06C4A867-A7E9-4E6A-882D-CA548C697E0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04" name="Straight Connector 903">
              <a:extLst>
                <a:ext uri="{FF2B5EF4-FFF2-40B4-BE49-F238E27FC236}">
                  <a16:creationId xmlns:a16="http://schemas.microsoft.com/office/drawing/2014/main" id="{C59FC77E-AA78-4E97-89A5-E40C8DEF371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5" name="Arc 904">
              <a:extLst>
                <a:ext uri="{FF2B5EF4-FFF2-40B4-BE49-F238E27FC236}">
                  <a16:creationId xmlns:a16="http://schemas.microsoft.com/office/drawing/2014/main" id="{98F1F2A4-5B42-476E-839C-A2A06CBC61D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06" name="Straight Connector 905">
              <a:extLst>
                <a:ext uri="{FF2B5EF4-FFF2-40B4-BE49-F238E27FC236}">
                  <a16:creationId xmlns:a16="http://schemas.microsoft.com/office/drawing/2014/main" id="{46F8CA9F-0C59-4B43-BA96-13BE8C7DF7C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7" name="Straight Connector 906">
              <a:extLst>
                <a:ext uri="{FF2B5EF4-FFF2-40B4-BE49-F238E27FC236}">
                  <a16:creationId xmlns:a16="http://schemas.microsoft.com/office/drawing/2014/main" id="{B81182C8-5A10-4C93-9FDA-86693BC6963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8" name="Arc 907">
              <a:extLst>
                <a:ext uri="{FF2B5EF4-FFF2-40B4-BE49-F238E27FC236}">
                  <a16:creationId xmlns:a16="http://schemas.microsoft.com/office/drawing/2014/main" id="{A22B54E9-2804-4949-A5CE-6180FDD95F7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12" name="Group 911">
            <a:extLst>
              <a:ext uri="{FF2B5EF4-FFF2-40B4-BE49-F238E27FC236}">
                <a16:creationId xmlns:a16="http://schemas.microsoft.com/office/drawing/2014/main" id="{7580AAC3-2492-4E41-B9C7-59AA3505D5D5}"/>
              </a:ext>
            </a:extLst>
          </p:cNvPr>
          <p:cNvGrpSpPr/>
          <p:nvPr/>
        </p:nvGrpSpPr>
        <p:grpSpPr>
          <a:xfrm>
            <a:off x="7368071" y="6402357"/>
            <a:ext cx="538068" cy="503852"/>
            <a:chOff x="3455435" y="-1017023"/>
            <a:chExt cx="8222756" cy="7868191"/>
          </a:xfrm>
        </p:grpSpPr>
        <p:sp>
          <p:nvSpPr>
            <p:cNvPr id="913" name="Arc 912">
              <a:extLst>
                <a:ext uri="{FF2B5EF4-FFF2-40B4-BE49-F238E27FC236}">
                  <a16:creationId xmlns:a16="http://schemas.microsoft.com/office/drawing/2014/main" id="{C1691BB2-CBB1-43A6-AA82-8FD969C027B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4" name="Arc 913">
              <a:extLst>
                <a:ext uri="{FF2B5EF4-FFF2-40B4-BE49-F238E27FC236}">
                  <a16:creationId xmlns:a16="http://schemas.microsoft.com/office/drawing/2014/main" id="{248F01D5-8475-4C8D-B5C5-D45934BEC45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5" name="Arc 914">
              <a:extLst>
                <a:ext uri="{FF2B5EF4-FFF2-40B4-BE49-F238E27FC236}">
                  <a16:creationId xmlns:a16="http://schemas.microsoft.com/office/drawing/2014/main" id="{A1DC19D3-739B-4AB8-A816-DD97A8EAB82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6" name="Arc 915">
              <a:extLst>
                <a:ext uri="{FF2B5EF4-FFF2-40B4-BE49-F238E27FC236}">
                  <a16:creationId xmlns:a16="http://schemas.microsoft.com/office/drawing/2014/main" id="{3671F864-FF1D-44BF-BB25-C7C6ADD393D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17" name="Group 916">
              <a:extLst>
                <a:ext uri="{FF2B5EF4-FFF2-40B4-BE49-F238E27FC236}">
                  <a16:creationId xmlns:a16="http://schemas.microsoft.com/office/drawing/2014/main" id="{3E1CD0DF-31D4-45B3-BB11-A49E4643B4D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26" name="Straight Connector 925">
                <a:extLst>
                  <a:ext uri="{FF2B5EF4-FFF2-40B4-BE49-F238E27FC236}">
                    <a16:creationId xmlns:a16="http://schemas.microsoft.com/office/drawing/2014/main" id="{B2CB5B4C-CF20-4705-A4C8-5AE7E37891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7" name="Straight Connector 926">
                <a:extLst>
                  <a:ext uri="{FF2B5EF4-FFF2-40B4-BE49-F238E27FC236}">
                    <a16:creationId xmlns:a16="http://schemas.microsoft.com/office/drawing/2014/main" id="{B47BBEBB-7479-435E-8A59-084BF381068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8" name="Straight Connector 927">
                <a:extLst>
                  <a:ext uri="{FF2B5EF4-FFF2-40B4-BE49-F238E27FC236}">
                    <a16:creationId xmlns:a16="http://schemas.microsoft.com/office/drawing/2014/main" id="{D47DFD62-0707-406F-A338-B2612F074C4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18" name="Arc 917">
              <a:extLst>
                <a:ext uri="{FF2B5EF4-FFF2-40B4-BE49-F238E27FC236}">
                  <a16:creationId xmlns:a16="http://schemas.microsoft.com/office/drawing/2014/main" id="{05B5074E-92D4-492E-9464-1B481D3289F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9" name="Arc 918">
              <a:extLst>
                <a:ext uri="{FF2B5EF4-FFF2-40B4-BE49-F238E27FC236}">
                  <a16:creationId xmlns:a16="http://schemas.microsoft.com/office/drawing/2014/main" id="{B4FEDC11-15DF-4D56-84F3-DCFD37343CF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20" name="Arc 919">
              <a:extLst>
                <a:ext uri="{FF2B5EF4-FFF2-40B4-BE49-F238E27FC236}">
                  <a16:creationId xmlns:a16="http://schemas.microsoft.com/office/drawing/2014/main" id="{FEEDA07A-A342-4783-93CB-E58F10B8303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21" name="Straight Connector 920">
              <a:extLst>
                <a:ext uri="{FF2B5EF4-FFF2-40B4-BE49-F238E27FC236}">
                  <a16:creationId xmlns:a16="http://schemas.microsoft.com/office/drawing/2014/main" id="{55851F05-3BD2-40F6-B50A-5FAC891AFCC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2" name="Arc 921">
              <a:extLst>
                <a:ext uri="{FF2B5EF4-FFF2-40B4-BE49-F238E27FC236}">
                  <a16:creationId xmlns:a16="http://schemas.microsoft.com/office/drawing/2014/main" id="{8CDF8736-1521-4768-A315-94A21C57A6E1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23" name="Straight Connector 922">
              <a:extLst>
                <a:ext uri="{FF2B5EF4-FFF2-40B4-BE49-F238E27FC236}">
                  <a16:creationId xmlns:a16="http://schemas.microsoft.com/office/drawing/2014/main" id="{3612A5A4-CD24-4A8C-938E-547627C7CB4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4" name="Straight Connector 923">
              <a:extLst>
                <a:ext uri="{FF2B5EF4-FFF2-40B4-BE49-F238E27FC236}">
                  <a16:creationId xmlns:a16="http://schemas.microsoft.com/office/drawing/2014/main" id="{8E185376-9029-43CA-9A7C-7DF4B0E7EBC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5" name="Arc 924">
              <a:extLst>
                <a:ext uri="{FF2B5EF4-FFF2-40B4-BE49-F238E27FC236}">
                  <a16:creationId xmlns:a16="http://schemas.microsoft.com/office/drawing/2014/main" id="{023E19E1-6CFB-4C16-92B9-8FBB5CA4BDC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29" name="Group 928">
            <a:extLst>
              <a:ext uri="{FF2B5EF4-FFF2-40B4-BE49-F238E27FC236}">
                <a16:creationId xmlns:a16="http://schemas.microsoft.com/office/drawing/2014/main" id="{D8BBEA0B-86E4-4625-AC21-E318FFFDF653}"/>
              </a:ext>
            </a:extLst>
          </p:cNvPr>
          <p:cNvGrpSpPr/>
          <p:nvPr/>
        </p:nvGrpSpPr>
        <p:grpSpPr>
          <a:xfrm>
            <a:off x="7761771" y="6374364"/>
            <a:ext cx="538068" cy="503852"/>
            <a:chOff x="3455435" y="-1017023"/>
            <a:chExt cx="8222756" cy="7868191"/>
          </a:xfrm>
        </p:grpSpPr>
        <p:sp>
          <p:nvSpPr>
            <p:cNvPr id="930" name="Arc 929">
              <a:extLst>
                <a:ext uri="{FF2B5EF4-FFF2-40B4-BE49-F238E27FC236}">
                  <a16:creationId xmlns:a16="http://schemas.microsoft.com/office/drawing/2014/main" id="{4E869493-30CE-415E-8D43-EA043C0A923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1" name="Arc 930">
              <a:extLst>
                <a:ext uri="{FF2B5EF4-FFF2-40B4-BE49-F238E27FC236}">
                  <a16:creationId xmlns:a16="http://schemas.microsoft.com/office/drawing/2014/main" id="{EFD86208-E542-45DB-8EDB-3383C039F72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2" name="Arc 931">
              <a:extLst>
                <a:ext uri="{FF2B5EF4-FFF2-40B4-BE49-F238E27FC236}">
                  <a16:creationId xmlns:a16="http://schemas.microsoft.com/office/drawing/2014/main" id="{C5F13B6F-B5F2-4573-BCB3-C1861B4BADE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3" name="Arc 932">
              <a:extLst>
                <a:ext uri="{FF2B5EF4-FFF2-40B4-BE49-F238E27FC236}">
                  <a16:creationId xmlns:a16="http://schemas.microsoft.com/office/drawing/2014/main" id="{7593414E-16B4-4AFF-BDE2-83B0A5B9E51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34" name="Group 933">
              <a:extLst>
                <a:ext uri="{FF2B5EF4-FFF2-40B4-BE49-F238E27FC236}">
                  <a16:creationId xmlns:a16="http://schemas.microsoft.com/office/drawing/2014/main" id="{0D1C6006-1B8B-48AC-99F0-15AB52E13FE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43" name="Straight Connector 942">
                <a:extLst>
                  <a:ext uri="{FF2B5EF4-FFF2-40B4-BE49-F238E27FC236}">
                    <a16:creationId xmlns:a16="http://schemas.microsoft.com/office/drawing/2014/main" id="{FA718434-CB48-4ABE-848C-AAFC0E9332D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4" name="Straight Connector 943">
                <a:extLst>
                  <a:ext uri="{FF2B5EF4-FFF2-40B4-BE49-F238E27FC236}">
                    <a16:creationId xmlns:a16="http://schemas.microsoft.com/office/drawing/2014/main" id="{5E293BB9-7B7E-4052-9505-DAD86004F08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5" name="Straight Connector 944">
                <a:extLst>
                  <a:ext uri="{FF2B5EF4-FFF2-40B4-BE49-F238E27FC236}">
                    <a16:creationId xmlns:a16="http://schemas.microsoft.com/office/drawing/2014/main" id="{B17437DB-27A3-4420-B5D7-46EBB10B1D0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35" name="Arc 934">
              <a:extLst>
                <a:ext uri="{FF2B5EF4-FFF2-40B4-BE49-F238E27FC236}">
                  <a16:creationId xmlns:a16="http://schemas.microsoft.com/office/drawing/2014/main" id="{BFCCA3C4-4FC8-4AF9-B30F-465783F793F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6" name="Arc 935">
              <a:extLst>
                <a:ext uri="{FF2B5EF4-FFF2-40B4-BE49-F238E27FC236}">
                  <a16:creationId xmlns:a16="http://schemas.microsoft.com/office/drawing/2014/main" id="{C61C0203-C768-4EC4-A286-D4D51E1E936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37" name="Arc 936">
              <a:extLst>
                <a:ext uri="{FF2B5EF4-FFF2-40B4-BE49-F238E27FC236}">
                  <a16:creationId xmlns:a16="http://schemas.microsoft.com/office/drawing/2014/main" id="{9451320F-8788-48DC-954A-50108CE9F66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38" name="Straight Connector 937">
              <a:extLst>
                <a:ext uri="{FF2B5EF4-FFF2-40B4-BE49-F238E27FC236}">
                  <a16:creationId xmlns:a16="http://schemas.microsoft.com/office/drawing/2014/main" id="{F84E6FF3-3851-4C94-9BFB-CC1F4316F82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9" name="Arc 938">
              <a:extLst>
                <a:ext uri="{FF2B5EF4-FFF2-40B4-BE49-F238E27FC236}">
                  <a16:creationId xmlns:a16="http://schemas.microsoft.com/office/drawing/2014/main" id="{59564488-4C35-4F50-B00B-4E6D0418E69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40" name="Straight Connector 939">
              <a:extLst>
                <a:ext uri="{FF2B5EF4-FFF2-40B4-BE49-F238E27FC236}">
                  <a16:creationId xmlns:a16="http://schemas.microsoft.com/office/drawing/2014/main" id="{70C70A51-8C77-4824-B33B-2401B1B5DA9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1" name="Straight Connector 940">
              <a:extLst>
                <a:ext uri="{FF2B5EF4-FFF2-40B4-BE49-F238E27FC236}">
                  <a16:creationId xmlns:a16="http://schemas.microsoft.com/office/drawing/2014/main" id="{9EAAC08F-9155-4E30-8C29-78768BD83D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42" name="Arc 941">
              <a:extLst>
                <a:ext uri="{FF2B5EF4-FFF2-40B4-BE49-F238E27FC236}">
                  <a16:creationId xmlns:a16="http://schemas.microsoft.com/office/drawing/2014/main" id="{2B9E34B6-EC29-484E-B85E-7CB79EAE0D3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46" name="Group 945">
            <a:extLst>
              <a:ext uri="{FF2B5EF4-FFF2-40B4-BE49-F238E27FC236}">
                <a16:creationId xmlns:a16="http://schemas.microsoft.com/office/drawing/2014/main" id="{9F71C2EF-277F-4A1F-8297-7A7A07D0AB3C}"/>
              </a:ext>
            </a:extLst>
          </p:cNvPr>
          <p:cNvGrpSpPr/>
          <p:nvPr/>
        </p:nvGrpSpPr>
        <p:grpSpPr>
          <a:xfrm>
            <a:off x="8135256" y="6402357"/>
            <a:ext cx="538068" cy="503852"/>
            <a:chOff x="3455435" y="-1017023"/>
            <a:chExt cx="8222756" cy="7868191"/>
          </a:xfrm>
        </p:grpSpPr>
        <p:sp>
          <p:nvSpPr>
            <p:cNvPr id="947" name="Arc 946">
              <a:extLst>
                <a:ext uri="{FF2B5EF4-FFF2-40B4-BE49-F238E27FC236}">
                  <a16:creationId xmlns:a16="http://schemas.microsoft.com/office/drawing/2014/main" id="{14F45F11-2389-411F-801A-12FB0AF84BA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8" name="Arc 947">
              <a:extLst>
                <a:ext uri="{FF2B5EF4-FFF2-40B4-BE49-F238E27FC236}">
                  <a16:creationId xmlns:a16="http://schemas.microsoft.com/office/drawing/2014/main" id="{A7AF627D-DC37-4C6E-A3A4-F566E5B37AC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9" name="Arc 948">
              <a:extLst>
                <a:ext uri="{FF2B5EF4-FFF2-40B4-BE49-F238E27FC236}">
                  <a16:creationId xmlns:a16="http://schemas.microsoft.com/office/drawing/2014/main" id="{FE5278EE-CB94-41CC-A0CB-DE9A7E646A1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0" name="Arc 949">
              <a:extLst>
                <a:ext uri="{FF2B5EF4-FFF2-40B4-BE49-F238E27FC236}">
                  <a16:creationId xmlns:a16="http://schemas.microsoft.com/office/drawing/2014/main" id="{874F5E29-7989-412D-858B-C57DF39AE23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51" name="Group 950">
              <a:extLst>
                <a:ext uri="{FF2B5EF4-FFF2-40B4-BE49-F238E27FC236}">
                  <a16:creationId xmlns:a16="http://schemas.microsoft.com/office/drawing/2014/main" id="{F286DBD5-3AC3-40F9-AB31-5B5316C92F3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60" name="Straight Connector 959">
                <a:extLst>
                  <a:ext uri="{FF2B5EF4-FFF2-40B4-BE49-F238E27FC236}">
                    <a16:creationId xmlns:a16="http://schemas.microsoft.com/office/drawing/2014/main" id="{EAA8A85A-892A-4F41-B434-161F22B2115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1" name="Straight Connector 960">
                <a:extLst>
                  <a:ext uri="{FF2B5EF4-FFF2-40B4-BE49-F238E27FC236}">
                    <a16:creationId xmlns:a16="http://schemas.microsoft.com/office/drawing/2014/main" id="{32B6C36F-FE76-4AFE-AB95-7A2DACA6DA9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2" name="Straight Connector 961">
                <a:extLst>
                  <a:ext uri="{FF2B5EF4-FFF2-40B4-BE49-F238E27FC236}">
                    <a16:creationId xmlns:a16="http://schemas.microsoft.com/office/drawing/2014/main" id="{6278FC3C-1960-4CBF-A1B0-8286C66159D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52" name="Arc 951">
              <a:extLst>
                <a:ext uri="{FF2B5EF4-FFF2-40B4-BE49-F238E27FC236}">
                  <a16:creationId xmlns:a16="http://schemas.microsoft.com/office/drawing/2014/main" id="{0C72350D-5360-495E-873D-5514EFEAC35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3" name="Arc 952">
              <a:extLst>
                <a:ext uri="{FF2B5EF4-FFF2-40B4-BE49-F238E27FC236}">
                  <a16:creationId xmlns:a16="http://schemas.microsoft.com/office/drawing/2014/main" id="{CA948124-EDF0-404D-B2A0-FD3AE814251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54" name="Arc 953">
              <a:extLst>
                <a:ext uri="{FF2B5EF4-FFF2-40B4-BE49-F238E27FC236}">
                  <a16:creationId xmlns:a16="http://schemas.microsoft.com/office/drawing/2014/main" id="{F357ADB3-4C80-4E8E-A082-C29517679A2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55" name="Straight Connector 954">
              <a:extLst>
                <a:ext uri="{FF2B5EF4-FFF2-40B4-BE49-F238E27FC236}">
                  <a16:creationId xmlns:a16="http://schemas.microsoft.com/office/drawing/2014/main" id="{8366B54E-18BC-40F5-AD0C-780956C27DC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6" name="Arc 955">
              <a:extLst>
                <a:ext uri="{FF2B5EF4-FFF2-40B4-BE49-F238E27FC236}">
                  <a16:creationId xmlns:a16="http://schemas.microsoft.com/office/drawing/2014/main" id="{B1138469-D6EC-4EFC-A2E3-32398CC881A1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57" name="Straight Connector 956">
              <a:extLst>
                <a:ext uri="{FF2B5EF4-FFF2-40B4-BE49-F238E27FC236}">
                  <a16:creationId xmlns:a16="http://schemas.microsoft.com/office/drawing/2014/main" id="{CE9FFA20-4BFF-43FD-93AA-5A30189E4B7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8" name="Straight Connector 957">
              <a:extLst>
                <a:ext uri="{FF2B5EF4-FFF2-40B4-BE49-F238E27FC236}">
                  <a16:creationId xmlns:a16="http://schemas.microsoft.com/office/drawing/2014/main" id="{56DFEF81-E7A6-4C3A-B084-C245ACEE336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9" name="Arc 958">
              <a:extLst>
                <a:ext uri="{FF2B5EF4-FFF2-40B4-BE49-F238E27FC236}">
                  <a16:creationId xmlns:a16="http://schemas.microsoft.com/office/drawing/2014/main" id="{573C5349-1C5B-4246-964B-28E27A003B1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63" name="Group 962">
            <a:extLst>
              <a:ext uri="{FF2B5EF4-FFF2-40B4-BE49-F238E27FC236}">
                <a16:creationId xmlns:a16="http://schemas.microsoft.com/office/drawing/2014/main" id="{7BFAAED1-329E-4F0D-A99C-C9D28D076EBB}"/>
              </a:ext>
            </a:extLst>
          </p:cNvPr>
          <p:cNvGrpSpPr/>
          <p:nvPr/>
        </p:nvGrpSpPr>
        <p:grpSpPr>
          <a:xfrm>
            <a:off x="8549171" y="6374364"/>
            <a:ext cx="538068" cy="503852"/>
            <a:chOff x="3455435" y="-1017023"/>
            <a:chExt cx="8222756" cy="7868191"/>
          </a:xfrm>
        </p:grpSpPr>
        <p:sp>
          <p:nvSpPr>
            <p:cNvPr id="964" name="Arc 963">
              <a:extLst>
                <a:ext uri="{FF2B5EF4-FFF2-40B4-BE49-F238E27FC236}">
                  <a16:creationId xmlns:a16="http://schemas.microsoft.com/office/drawing/2014/main" id="{9E30FB64-3F32-4D1B-9F26-CBE2537557E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5" name="Arc 964">
              <a:extLst>
                <a:ext uri="{FF2B5EF4-FFF2-40B4-BE49-F238E27FC236}">
                  <a16:creationId xmlns:a16="http://schemas.microsoft.com/office/drawing/2014/main" id="{BF326CFE-DA0C-4EC9-8A3E-5B8A00F93B9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6" name="Arc 965">
              <a:extLst>
                <a:ext uri="{FF2B5EF4-FFF2-40B4-BE49-F238E27FC236}">
                  <a16:creationId xmlns:a16="http://schemas.microsoft.com/office/drawing/2014/main" id="{2A70D809-3118-4AF3-936F-385D3BCEFBB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7" name="Arc 966">
              <a:extLst>
                <a:ext uri="{FF2B5EF4-FFF2-40B4-BE49-F238E27FC236}">
                  <a16:creationId xmlns:a16="http://schemas.microsoft.com/office/drawing/2014/main" id="{FC760C35-B181-4215-95B2-80FE30BDAB5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68" name="Group 967">
              <a:extLst>
                <a:ext uri="{FF2B5EF4-FFF2-40B4-BE49-F238E27FC236}">
                  <a16:creationId xmlns:a16="http://schemas.microsoft.com/office/drawing/2014/main" id="{CDF1B9D5-3517-4EEE-A1B1-351D20CD1D6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77" name="Straight Connector 976">
                <a:extLst>
                  <a:ext uri="{FF2B5EF4-FFF2-40B4-BE49-F238E27FC236}">
                    <a16:creationId xmlns:a16="http://schemas.microsoft.com/office/drawing/2014/main" id="{8464C9C4-ADB1-4048-9684-B0ADCB4E65A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8" name="Straight Connector 977">
                <a:extLst>
                  <a:ext uri="{FF2B5EF4-FFF2-40B4-BE49-F238E27FC236}">
                    <a16:creationId xmlns:a16="http://schemas.microsoft.com/office/drawing/2014/main" id="{15ECC06C-4CD9-405F-9121-C57A1FB8FFC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9" name="Straight Connector 978">
                <a:extLst>
                  <a:ext uri="{FF2B5EF4-FFF2-40B4-BE49-F238E27FC236}">
                    <a16:creationId xmlns:a16="http://schemas.microsoft.com/office/drawing/2014/main" id="{D4BC0D1F-8D0B-4EC0-BA14-994A2F3AC5E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69" name="Arc 968">
              <a:extLst>
                <a:ext uri="{FF2B5EF4-FFF2-40B4-BE49-F238E27FC236}">
                  <a16:creationId xmlns:a16="http://schemas.microsoft.com/office/drawing/2014/main" id="{BF6021E3-8068-4C6E-8832-0898BAC6372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0" name="Arc 969">
              <a:extLst>
                <a:ext uri="{FF2B5EF4-FFF2-40B4-BE49-F238E27FC236}">
                  <a16:creationId xmlns:a16="http://schemas.microsoft.com/office/drawing/2014/main" id="{896C7AA7-AC46-4604-A8BB-D83307EEC70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71" name="Arc 970">
              <a:extLst>
                <a:ext uri="{FF2B5EF4-FFF2-40B4-BE49-F238E27FC236}">
                  <a16:creationId xmlns:a16="http://schemas.microsoft.com/office/drawing/2014/main" id="{711E8DB2-792F-46C2-BD04-BD50C27C675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72" name="Straight Connector 971">
              <a:extLst>
                <a:ext uri="{FF2B5EF4-FFF2-40B4-BE49-F238E27FC236}">
                  <a16:creationId xmlns:a16="http://schemas.microsoft.com/office/drawing/2014/main" id="{FB1495F3-1ED7-44C5-8D1D-6FFAFC9374C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3" name="Arc 972">
              <a:extLst>
                <a:ext uri="{FF2B5EF4-FFF2-40B4-BE49-F238E27FC236}">
                  <a16:creationId xmlns:a16="http://schemas.microsoft.com/office/drawing/2014/main" id="{2716293D-AC1C-4153-B096-543CC9D5F35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74" name="Straight Connector 973">
              <a:extLst>
                <a:ext uri="{FF2B5EF4-FFF2-40B4-BE49-F238E27FC236}">
                  <a16:creationId xmlns:a16="http://schemas.microsoft.com/office/drawing/2014/main" id="{E350384F-2EED-40BD-B2AE-410DD6DA89C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5" name="Straight Connector 974">
              <a:extLst>
                <a:ext uri="{FF2B5EF4-FFF2-40B4-BE49-F238E27FC236}">
                  <a16:creationId xmlns:a16="http://schemas.microsoft.com/office/drawing/2014/main" id="{4FD6DC6E-7183-41BD-8F44-983A5D1300C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6" name="Arc 975">
              <a:extLst>
                <a:ext uri="{FF2B5EF4-FFF2-40B4-BE49-F238E27FC236}">
                  <a16:creationId xmlns:a16="http://schemas.microsoft.com/office/drawing/2014/main" id="{0163ED6D-92E2-47B4-B998-F581147E588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80" name="Group 979">
            <a:extLst>
              <a:ext uri="{FF2B5EF4-FFF2-40B4-BE49-F238E27FC236}">
                <a16:creationId xmlns:a16="http://schemas.microsoft.com/office/drawing/2014/main" id="{ED58469A-E9DA-42CA-812B-BF6951AC8498}"/>
              </a:ext>
            </a:extLst>
          </p:cNvPr>
          <p:cNvGrpSpPr/>
          <p:nvPr/>
        </p:nvGrpSpPr>
        <p:grpSpPr>
          <a:xfrm>
            <a:off x="8942871" y="6374364"/>
            <a:ext cx="538068" cy="503852"/>
            <a:chOff x="3455435" y="-1017023"/>
            <a:chExt cx="8222756" cy="7868191"/>
          </a:xfrm>
        </p:grpSpPr>
        <p:sp>
          <p:nvSpPr>
            <p:cNvPr id="981" name="Arc 980">
              <a:extLst>
                <a:ext uri="{FF2B5EF4-FFF2-40B4-BE49-F238E27FC236}">
                  <a16:creationId xmlns:a16="http://schemas.microsoft.com/office/drawing/2014/main" id="{902C6ABD-5360-46FE-955C-9D0909384D2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2" name="Arc 981">
              <a:extLst>
                <a:ext uri="{FF2B5EF4-FFF2-40B4-BE49-F238E27FC236}">
                  <a16:creationId xmlns:a16="http://schemas.microsoft.com/office/drawing/2014/main" id="{20FB5C74-2B0A-4402-9784-16B9B9FB9BB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3" name="Arc 982">
              <a:extLst>
                <a:ext uri="{FF2B5EF4-FFF2-40B4-BE49-F238E27FC236}">
                  <a16:creationId xmlns:a16="http://schemas.microsoft.com/office/drawing/2014/main" id="{9BFBCB5F-D3D2-45E5-A366-12DBF116004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4" name="Arc 983">
              <a:extLst>
                <a:ext uri="{FF2B5EF4-FFF2-40B4-BE49-F238E27FC236}">
                  <a16:creationId xmlns:a16="http://schemas.microsoft.com/office/drawing/2014/main" id="{32C5D1BB-AFA8-4912-B73E-04048F5C311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85" name="Group 984">
              <a:extLst>
                <a:ext uri="{FF2B5EF4-FFF2-40B4-BE49-F238E27FC236}">
                  <a16:creationId xmlns:a16="http://schemas.microsoft.com/office/drawing/2014/main" id="{018CAF1A-71CF-430C-BD00-19E8AB08174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94" name="Straight Connector 993">
                <a:extLst>
                  <a:ext uri="{FF2B5EF4-FFF2-40B4-BE49-F238E27FC236}">
                    <a16:creationId xmlns:a16="http://schemas.microsoft.com/office/drawing/2014/main" id="{08023C4D-F64E-49F4-A16D-2B5FC76E5A3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5" name="Straight Connector 994">
                <a:extLst>
                  <a:ext uri="{FF2B5EF4-FFF2-40B4-BE49-F238E27FC236}">
                    <a16:creationId xmlns:a16="http://schemas.microsoft.com/office/drawing/2014/main" id="{04418E22-8D74-492B-88FB-48990ED30F5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6" name="Straight Connector 995">
                <a:extLst>
                  <a:ext uri="{FF2B5EF4-FFF2-40B4-BE49-F238E27FC236}">
                    <a16:creationId xmlns:a16="http://schemas.microsoft.com/office/drawing/2014/main" id="{7B9687E8-881A-4B2A-B9A8-7DB4006C349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86" name="Arc 985">
              <a:extLst>
                <a:ext uri="{FF2B5EF4-FFF2-40B4-BE49-F238E27FC236}">
                  <a16:creationId xmlns:a16="http://schemas.microsoft.com/office/drawing/2014/main" id="{1D9B68DC-BF9E-47B7-9178-EDBE6B76303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7" name="Arc 986">
              <a:extLst>
                <a:ext uri="{FF2B5EF4-FFF2-40B4-BE49-F238E27FC236}">
                  <a16:creationId xmlns:a16="http://schemas.microsoft.com/office/drawing/2014/main" id="{7D9314E0-B055-4905-B49F-B529D5D0F9D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88" name="Arc 987">
              <a:extLst>
                <a:ext uri="{FF2B5EF4-FFF2-40B4-BE49-F238E27FC236}">
                  <a16:creationId xmlns:a16="http://schemas.microsoft.com/office/drawing/2014/main" id="{42649141-FAF1-4E72-A5E9-4E8E68A42D4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89" name="Straight Connector 988">
              <a:extLst>
                <a:ext uri="{FF2B5EF4-FFF2-40B4-BE49-F238E27FC236}">
                  <a16:creationId xmlns:a16="http://schemas.microsoft.com/office/drawing/2014/main" id="{5BC86E6E-0AA8-4E3D-B4DA-8C929D364FD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0" name="Arc 989">
              <a:extLst>
                <a:ext uri="{FF2B5EF4-FFF2-40B4-BE49-F238E27FC236}">
                  <a16:creationId xmlns:a16="http://schemas.microsoft.com/office/drawing/2014/main" id="{D244236F-DBB0-4B1A-B004-399274893D6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91" name="Straight Connector 990">
              <a:extLst>
                <a:ext uri="{FF2B5EF4-FFF2-40B4-BE49-F238E27FC236}">
                  <a16:creationId xmlns:a16="http://schemas.microsoft.com/office/drawing/2014/main" id="{BFD1450A-EB69-4D76-B07E-30D3BE27862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2" name="Straight Connector 991">
              <a:extLst>
                <a:ext uri="{FF2B5EF4-FFF2-40B4-BE49-F238E27FC236}">
                  <a16:creationId xmlns:a16="http://schemas.microsoft.com/office/drawing/2014/main" id="{EFA1FE34-FCD0-4BDD-AE25-E1569C720E1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3" name="Arc 992">
              <a:extLst>
                <a:ext uri="{FF2B5EF4-FFF2-40B4-BE49-F238E27FC236}">
                  <a16:creationId xmlns:a16="http://schemas.microsoft.com/office/drawing/2014/main" id="{3079E115-C81A-464B-BE05-77F857BCA00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97" name="Group 996">
            <a:extLst>
              <a:ext uri="{FF2B5EF4-FFF2-40B4-BE49-F238E27FC236}">
                <a16:creationId xmlns:a16="http://schemas.microsoft.com/office/drawing/2014/main" id="{921E8FDD-F9AC-4DF1-A12A-8B1606760636}"/>
              </a:ext>
            </a:extLst>
          </p:cNvPr>
          <p:cNvGrpSpPr/>
          <p:nvPr/>
        </p:nvGrpSpPr>
        <p:grpSpPr>
          <a:xfrm>
            <a:off x="9317909" y="6393026"/>
            <a:ext cx="538068" cy="503852"/>
            <a:chOff x="3455435" y="-1017023"/>
            <a:chExt cx="8222756" cy="7868191"/>
          </a:xfrm>
        </p:grpSpPr>
        <p:sp>
          <p:nvSpPr>
            <p:cNvPr id="998" name="Arc 997">
              <a:extLst>
                <a:ext uri="{FF2B5EF4-FFF2-40B4-BE49-F238E27FC236}">
                  <a16:creationId xmlns:a16="http://schemas.microsoft.com/office/drawing/2014/main" id="{6376DBE7-3AE6-4D83-B359-52D18024A85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9" name="Arc 998">
              <a:extLst>
                <a:ext uri="{FF2B5EF4-FFF2-40B4-BE49-F238E27FC236}">
                  <a16:creationId xmlns:a16="http://schemas.microsoft.com/office/drawing/2014/main" id="{D01CA563-91BF-49A1-9FC1-2363027DC94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0" name="Arc 999">
              <a:extLst>
                <a:ext uri="{FF2B5EF4-FFF2-40B4-BE49-F238E27FC236}">
                  <a16:creationId xmlns:a16="http://schemas.microsoft.com/office/drawing/2014/main" id="{531A057D-74B8-4B1E-9E53-03436BC674C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1" name="Arc 1000">
              <a:extLst>
                <a:ext uri="{FF2B5EF4-FFF2-40B4-BE49-F238E27FC236}">
                  <a16:creationId xmlns:a16="http://schemas.microsoft.com/office/drawing/2014/main" id="{2200D04A-F063-4ED9-A323-1EE80409FD5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02" name="Group 1001">
              <a:extLst>
                <a:ext uri="{FF2B5EF4-FFF2-40B4-BE49-F238E27FC236}">
                  <a16:creationId xmlns:a16="http://schemas.microsoft.com/office/drawing/2014/main" id="{270D9A4F-6611-44C4-A6F4-03945929479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11" name="Straight Connector 1010">
                <a:extLst>
                  <a:ext uri="{FF2B5EF4-FFF2-40B4-BE49-F238E27FC236}">
                    <a16:creationId xmlns:a16="http://schemas.microsoft.com/office/drawing/2014/main" id="{0055381D-75FC-4430-8F3A-9D1CBCDFD87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2" name="Straight Connector 1011">
                <a:extLst>
                  <a:ext uri="{FF2B5EF4-FFF2-40B4-BE49-F238E27FC236}">
                    <a16:creationId xmlns:a16="http://schemas.microsoft.com/office/drawing/2014/main" id="{C1FD55F0-128A-4E14-B7C0-FFA1823CBE6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3" name="Straight Connector 1012">
                <a:extLst>
                  <a:ext uri="{FF2B5EF4-FFF2-40B4-BE49-F238E27FC236}">
                    <a16:creationId xmlns:a16="http://schemas.microsoft.com/office/drawing/2014/main" id="{7410790E-BDC3-451E-AE23-A2F6AFB9363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03" name="Arc 1002">
              <a:extLst>
                <a:ext uri="{FF2B5EF4-FFF2-40B4-BE49-F238E27FC236}">
                  <a16:creationId xmlns:a16="http://schemas.microsoft.com/office/drawing/2014/main" id="{1E51780A-A68A-4FB9-BBD3-4FDF45986C2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4" name="Arc 1003">
              <a:extLst>
                <a:ext uri="{FF2B5EF4-FFF2-40B4-BE49-F238E27FC236}">
                  <a16:creationId xmlns:a16="http://schemas.microsoft.com/office/drawing/2014/main" id="{A2F344A9-CF1E-4328-82F0-A2CCE515283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05" name="Arc 1004">
              <a:extLst>
                <a:ext uri="{FF2B5EF4-FFF2-40B4-BE49-F238E27FC236}">
                  <a16:creationId xmlns:a16="http://schemas.microsoft.com/office/drawing/2014/main" id="{B0008332-E07F-4DAF-8124-0BFB60FFE02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06" name="Straight Connector 1005">
              <a:extLst>
                <a:ext uri="{FF2B5EF4-FFF2-40B4-BE49-F238E27FC236}">
                  <a16:creationId xmlns:a16="http://schemas.microsoft.com/office/drawing/2014/main" id="{EFF806DC-1F2E-4FD4-A6D6-269646A06EF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07" name="Arc 1006">
              <a:extLst>
                <a:ext uri="{FF2B5EF4-FFF2-40B4-BE49-F238E27FC236}">
                  <a16:creationId xmlns:a16="http://schemas.microsoft.com/office/drawing/2014/main" id="{0D9047ED-776C-4E71-AC3B-279AC0B9F32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08" name="Straight Connector 1007">
              <a:extLst>
                <a:ext uri="{FF2B5EF4-FFF2-40B4-BE49-F238E27FC236}">
                  <a16:creationId xmlns:a16="http://schemas.microsoft.com/office/drawing/2014/main" id="{1D32AC2A-B23F-4D63-A1A9-0AA3F0459ED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9" name="Straight Connector 1008">
              <a:extLst>
                <a:ext uri="{FF2B5EF4-FFF2-40B4-BE49-F238E27FC236}">
                  <a16:creationId xmlns:a16="http://schemas.microsoft.com/office/drawing/2014/main" id="{CC4538E0-5AEF-4919-8CEE-66C87D695E8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0" name="Arc 1009">
              <a:extLst>
                <a:ext uri="{FF2B5EF4-FFF2-40B4-BE49-F238E27FC236}">
                  <a16:creationId xmlns:a16="http://schemas.microsoft.com/office/drawing/2014/main" id="{238F0742-E9C9-4292-8B65-5BCBB081EF0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14" name="Group 1013">
            <a:extLst>
              <a:ext uri="{FF2B5EF4-FFF2-40B4-BE49-F238E27FC236}">
                <a16:creationId xmlns:a16="http://schemas.microsoft.com/office/drawing/2014/main" id="{1E4595D6-1E9F-4179-AB4F-CE8AF14CD54E}"/>
              </a:ext>
            </a:extLst>
          </p:cNvPr>
          <p:cNvGrpSpPr/>
          <p:nvPr/>
        </p:nvGrpSpPr>
        <p:grpSpPr>
          <a:xfrm>
            <a:off x="9700725" y="6402357"/>
            <a:ext cx="538068" cy="503852"/>
            <a:chOff x="3455435" y="-1017023"/>
            <a:chExt cx="8222756" cy="7868191"/>
          </a:xfrm>
        </p:grpSpPr>
        <p:sp>
          <p:nvSpPr>
            <p:cNvPr id="1015" name="Arc 1014">
              <a:extLst>
                <a:ext uri="{FF2B5EF4-FFF2-40B4-BE49-F238E27FC236}">
                  <a16:creationId xmlns:a16="http://schemas.microsoft.com/office/drawing/2014/main" id="{05739675-D047-4C6C-AE5A-A412F89746A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6" name="Arc 1015">
              <a:extLst>
                <a:ext uri="{FF2B5EF4-FFF2-40B4-BE49-F238E27FC236}">
                  <a16:creationId xmlns:a16="http://schemas.microsoft.com/office/drawing/2014/main" id="{BDAFC872-A52E-4AA1-9084-98FEFC4934D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7" name="Arc 1016">
              <a:extLst>
                <a:ext uri="{FF2B5EF4-FFF2-40B4-BE49-F238E27FC236}">
                  <a16:creationId xmlns:a16="http://schemas.microsoft.com/office/drawing/2014/main" id="{0DDA2D99-4C57-4B8A-B1A1-D140F5BE9E0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8" name="Arc 1017">
              <a:extLst>
                <a:ext uri="{FF2B5EF4-FFF2-40B4-BE49-F238E27FC236}">
                  <a16:creationId xmlns:a16="http://schemas.microsoft.com/office/drawing/2014/main" id="{A36F78DD-49B0-4191-9D4C-EEA131378AD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B1E82896-5045-47D1-9596-35B51CF0214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28" name="Straight Connector 1027">
                <a:extLst>
                  <a:ext uri="{FF2B5EF4-FFF2-40B4-BE49-F238E27FC236}">
                    <a16:creationId xmlns:a16="http://schemas.microsoft.com/office/drawing/2014/main" id="{BCAB2DB1-5F91-437F-8628-9F3BB2C50C6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9" name="Straight Connector 1028">
                <a:extLst>
                  <a:ext uri="{FF2B5EF4-FFF2-40B4-BE49-F238E27FC236}">
                    <a16:creationId xmlns:a16="http://schemas.microsoft.com/office/drawing/2014/main" id="{40781E89-EA44-4B68-A932-D9C01D53AF0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0" name="Straight Connector 1029">
                <a:extLst>
                  <a:ext uri="{FF2B5EF4-FFF2-40B4-BE49-F238E27FC236}">
                    <a16:creationId xmlns:a16="http://schemas.microsoft.com/office/drawing/2014/main" id="{64B2E1C8-1D67-478E-86B7-420DBD34212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20" name="Arc 1019">
              <a:extLst>
                <a:ext uri="{FF2B5EF4-FFF2-40B4-BE49-F238E27FC236}">
                  <a16:creationId xmlns:a16="http://schemas.microsoft.com/office/drawing/2014/main" id="{7555E11B-3996-40F2-BD3A-4A30D91B607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1" name="Arc 1020">
              <a:extLst>
                <a:ext uri="{FF2B5EF4-FFF2-40B4-BE49-F238E27FC236}">
                  <a16:creationId xmlns:a16="http://schemas.microsoft.com/office/drawing/2014/main" id="{15010CBD-F067-4145-86C1-AD05A026809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22" name="Arc 1021">
              <a:extLst>
                <a:ext uri="{FF2B5EF4-FFF2-40B4-BE49-F238E27FC236}">
                  <a16:creationId xmlns:a16="http://schemas.microsoft.com/office/drawing/2014/main" id="{D6C44512-1B7B-4097-BB10-528BC9BE828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23" name="Straight Connector 1022">
              <a:extLst>
                <a:ext uri="{FF2B5EF4-FFF2-40B4-BE49-F238E27FC236}">
                  <a16:creationId xmlns:a16="http://schemas.microsoft.com/office/drawing/2014/main" id="{63DB4716-80F4-4D50-BA04-1EEF20AB280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24" name="Arc 1023">
              <a:extLst>
                <a:ext uri="{FF2B5EF4-FFF2-40B4-BE49-F238E27FC236}">
                  <a16:creationId xmlns:a16="http://schemas.microsoft.com/office/drawing/2014/main" id="{ABB4A971-F60D-4F77-BF70-BA2E00F076A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25" name="Straight Connector 1024">
              <a:extLst>
                <a:ext uri="{FF2B5EF4-FFF2-40B4-BE49-F238E27FC236}">
                  <a16:creationId xmlns:a16="http://schemas.microsoft.com/office/drawing/2014/main" id="{5638D83E-D282-472A-9D26-61EEC2E4058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6" name="Straight Connector 1025">
              <a:extLst>
                <a:ext uri="{FF2B5EF4-FFF2-40B4-BE49-F238E27FC236}">
                  <a16:creationId xmlns:a16="http://schemas.microsoft.com/office/drawing/2014/main" id="{1EF0ED34-B8E1-4609-B039-972B4FC0BDD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27" name="Arc 1026">
              <a:extLst>
                <a:ext uri="{FF2B5EF4-FFF2-40B4-BE49-F238E27FC236}">
                  <a16:creationId xmlns:a16="http://schemas.microsoft.com/office/drawing/2014/main" id="{9534BB87-021E-45D4-AE57-7DB93EAF945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31" name="Group 1030">
            <a:extLst>
              <a:ext uri="{FF2B5EF4-FFF2-40B4-BE49-F238E27FC236}">
                <a16:creationId xmlns:a16="http://schemas.microsoft.com/office/drawing/2014/main" id="{B1C6E558-3752-4EEB-A5FD-0414B681814A}"/>
              </a:ext>
            </a:extLst>
          </p:cNvPr>
          <p:cNvGrpSpPr/>
          <p:nvPr/>
        </p:nvGrpSpPr>
        <p:grpSpPr>
          <a:xfrm>
            <a:off x="10123971" y="6374364"/>
            <a:ext cx="538068" cy="503852"/>
            <a:chOff x="3455435" y="-1017023"/>
            <a:chExt cx="8222756" cy="7868191"/>
          </a:xfrm>
        </p:grpSpPr>
        <p:sp>
          <p:nvSpPr>
            <p:cNvPr id="1032" name="Arc 1031">
              <a:extLst>
                <a:ext uri="{FF2B5EF4-FFF2-40B4-BE49-F238E27FC236}">
                  <a16:creationId xmlns:a16="http://schemas.microsoft.com/office/drawing/2014/main" id="{3F01B05D-E488-4798-86F6-24D2C68C5BC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3" name="Arc 1032">
              <a:extLst>
                <a:ext uri="{FF2B5EF4-FFF2-40B4-BE49-F238E27FC236}">
                  <a16:creationId xmlns:a16="http://schemas.microsoft.com/office/drawing/2014/main" id="{260B486D-F2E7-4DA7-96D2-EA7F63C3A34A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4" name="Arc 1033">
              <a:extLst>
                <a:ext uri="{FF2B5EF4-FFF2-40B4-BE49-F238E27FC236}">
                  <a16:creationId xmlns:a16="http://schemas.microsoft.com/office/drawing/2014/main" id="{7944701D-1B54-4F7E-AA57-918EA5012C2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5" name="Arc 1034">
              <a:extLst>
                <a:ext uri="{FF2B5EF4-FFF2-40B4-BE49-F238E27FC236}">
                  <a16:creationId xmlns:a16="http://schemas.microsoft.com/office/drawing/2014/main" id="{855F71CE-FAD5-4AA3-8602-5E54A42ED84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36" name="Group 1035">
              <a:extLst>
                <a:ext uri="{FF2B5EF4-FFF2-40B4-BE49-F238E27FC236}">
                  <a16:creationId xmlns:a16="http://schemas.microsoft.com/office/drawing/2014/main" id="{A5A96F1A-0B9C-48C8-8BD9-B667A1D6DDA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45" name="Straight Connector 1044">
                <a:extLst>
                  <a:ext uri="{FF2B5EF4-FFF2-40B4-BE49-F238E27FC236}">
                    <a16:creationId xmlns:a16="http://schemas.microsoft.com/office/drawing/2014/main" id="{927CB5E2-5B2D-4B9A-8CD4-F872334E89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6" name="Straight Connector 1045">
                <a:extLst>
                  <a:ext uri="{FF2B5EF4-FFF2-40B4-BE49-F238E27FC236}">
                    <a16:creationId xmlns:a16="http://schemas.microsoft.com/office/drawing/2014/main" id="{4FC7762E-FE89-421D-85E6-BDEAE6CF4AC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7" name="Straight Connector 1046">
                <a:extLst>
                  <a:ext uri="{FF2B5EF4-FFF2-40B4-BE49-F238E27FC236}">
                    <a16:creationId xmlns:a16="http://schemas.microsoft.com/office/drawing/2014/main" id="{D27A25A8-F333-49DE-82AB-D9EA3C144D4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37" name="Arc 1036">
              <a:extLst>
                <a:ext uri="{FF2B5EF4-FFF2-40B4-BE49-F238E27FC236}">
                  <a16:creationId xmlns:a16="http://schemas.microsoft.com/office/drawing/2014/main" id="{33840181-2199-4A3C-ABE3-1A86205C592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8" name="Arc 1037">
              <a:extLst>
                <a:ext uri="{FF2B5EF4-FFF2-40B4-BE49-F238E27FC236}">
                  <a16:creationId xmlns:a16="http://schemas.microsoft.com/office/drawing/2014/main" id="{F004E775-51A8-4FA5-96CC-1D8D64F7279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39" name="Arc 1038">
              <a:extLst>
                <a:ext uri="{FF2B5EF4-FFF2-40B4-BE49-F238E27FC236}">
                  <a16:creationId xmlns:a16="http://schemas.microsoft.com/office/drawing/2014/main" id="{45C64F33-EB0F-456B-9734-6894F04EE10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40" name="Straight Connector 1039">
              <a:extLst>
                <a:ext uri="{FF2B5EF4-FFF2-40B4-BE49-F238E27FC236}">
                  <a16:creationId xmlns:a16="http://schemas.microsoft.com/office/drawing/2014/main" id="{3E3F4260-A9B6-4464-AFEC-0782BB09A39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41" name="Arc 1040">
              <a:extLst>
                <a:ext uri="{FF2B5EF4-FFF2-40B4-BE49-F238E27FC236}">
                  <a16:creationId xmlns:a16="http://schemas.microsoft.com/office/drawing/2014/main" id="{A7C0EA28-B00D-4396-8C89-1863E1920C8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42" name="Straight Connector 1041">
              <a:extLst>
                <a:ext uri="{FF2B5EF4-FFF2-40B4-BE49-F238E27FC236}">
                  <a16:creationId xmlns:a16="http://schemas.microsoft.com/office/drawing/2014/main" id="{E39515AE-4F86-4F96-A07A-B2FCE004DE3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3" name="Straight Connector 1042">
              <a:extLst>
                <a:ext uri="{FF2B5EF4-FFF2-40B4-BE49-F238E27FC236}">
                  <a16:creationId xmlns:a16="http://schemas.microsoft.com/office/drawing/2014/main" id="{1A3204E0-0C99-4DB9-A50E-D319C366362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44" name="Arc 1043">
              <a:extLst>
                <a:ext uri="{FF2B5EF4-FFF2-40B4-BE49-F238E27FC236}">
                  <a16:creationId xmlns:a16="http://schemas.microsoft.com/office/drawing/2014/main" id="{C334808A-A9DA-40B2-A787-4D4B55859C2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48" name="Group 1047">
            <a:extLst>
              <a:ext uri="{FF2B5EF4-FFF2-40B4-BE49-F238E27FC236}">
                <a16:creationId xmlns:a16="http://schemas.microsoft.com/office/drawing/2014/main" id="{754D3EC7-04E9-4583-B919-FF43015C6901}"/>
              </a:ext>
            </a:extLst>
          </p:cNvPr>
          <p:cNvGrpSpPr/>
          <p:nvPr/>
        </p:nvGrpSpPr>
        <p:grpSpPr>
          <a:xfrm>
            <a:off x="10517671" y="6374364"/>
            <a:ext cx="538068" cy="503852"/>
            <a:chOff x="3455435" y="-1017023"/>
            <a:chExt cx="8222756" cy="7868191"/>
          </a:xfrm>
        </p:grpSpPr>
        <p:sp>
          <p:nvSpPr>
            <p:cNvPr id="1049" name="Arc 1048">
              <a:extLst>
                <a:ext uri="{FF2B5EF4-FFF2-40B4-BE49-F238E27FC236}">
                  <a16:creationId xmlns:a16="http://schemas.microsoft.com/office/drawing/2014/main" id="{74C57D02-DD18-4DFD-A879-6AB173532BB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0" name="Arc 1049">
              <a:extLst>
                <a:ext uri="{FF2B5EF4-FFF2-40B4-BE49-F238E27FC236}">
                  <a16:creationId xmlns:a16="http://schemas.microsoft.com/office/drawing/2014/main" id="{866EBA59-2C1B-4AE2-8D93-5BE31C7019A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1" name="Arc 1050">
              <a:extLst>
                <a:ext uri="{FF2B5EF4-FFF2-40B4-BE49-F238E27FC236}">
                  <a16:creationId xmlns:a16="http://schemas.microsoft.com/office/drawing/2014/main" id="{737B9AD4-C969-4B79-ABF2-924C2582407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2" name="Arc 1051">
              <a:extLst>
                <a:ext uri="{FF2B5EF4-FFF2-40B4-BE49-F238E27FC236}">
                  <a16:creationId xmlns:a16="http://schemas.microsoft.com/office/drawing/2014/main" id="{25A8C91E-B277-420C-9856-49AF122B2DC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53" name="Group 1052">
              <a:extLst>
                <a:ext uri="{FF2B5EF4-FFF2-40B4-BE49-F238E27FC236}">
                  <a16:creationId xmlns:a16="http://schemas.microsoft.com/office/drawing/2014/main" id="{7C696E24-B8D8-4C0B-A695-6EE78D49A1C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62" name="Straight Connector 1061">
                <a:extLst>
                  <a:ext uri="{FF2B5EF4-FFF2-40B4-BE49-F238E27FC236}">
                    <a16:creationId xmlns:a16="http://schemas.microsoft.com/office/drawing/2014/main" id="{E4F0AE11-8D80-4FCC-988F-51D672204FB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3" name="Straight Connector 1062">
                <a:extLst>
                  <a:ext uri="{FF2B5EF4-FFF2-40B4-BE49-F238E27FC236}">
                    <a16:creationId xmlns:a16="http://schemas.microsoft.com/office/drawing/2014/main" id="{6E28736D-8361-4456-BFBB-47A6F4DF3CE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4" name="Straight Connector 1063">
                <a:extLst>
                  <a:ext uri="{FF2B5EF4-FFF2-40B4-BE49-F238E27FC236}">
                    <a16:creationId xmlns:a16="http://schemas.microsoft.com/office/drawing/2014/main" id="{386088C5-F464-4AB0-A1D2-B5EABE3745A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54" name="Arc 1053">
              <a:extLst>
                <a:ext uri="{FF2B5EF4-FFF2-40B4-BE49-F238E27FC236}">
                  <a16:creationId xmlns:a16="http://schemas.microsoft.com/office/drawing/2014/main" id="{727B5F2E-B22C-48AA-8F53-7FD8800D113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5" name="Arc 1054">
              <a:extLst>
                <a:ext uri="{FF2B5EF4-FFF2-40B4-BE49-F238E27FC236}">
                  <a16:creationId xmlns:a16="http://schemas.microsoft.com/office/drawing/2014/main" id="{9F3D10B2-CDD4-4F89-992B-C4F501E956F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56" name="Arc 1055">
              <a:extLst>
                <a:ext uri="{FF2B5EF4-FFF2-40B4-BE49-F238E27FC236}">
                  <a16:creationId xmlns:a16="http://schemas.microsoft.com/office/drawing/2014/main" id="{76E5B0DA-2D50-420A-9A21-9BA2DB72533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57" name="Straight Connector 1056">
              <a:extLst>
                <a:ext uri="{FF2B5EF4-FFF2-40B4-BE49-F238E27FC236}">
                  <a16:creationId xmlns:a16="http://schemas.microsoft.com/office/drawing/2014/main" id="{B5A480AF-8246-45D1-9482-6C78B963046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58" name="Arc 1057">
              <a:extLst>
                <a:ext uri="{FF2B5EF4-FFF2-40B4-BE49-F238E27FC236}">
                  <a16:creationId xmlns:a16="http://schemas.microsoft.com/office/drawing/2014/main" id="{A43D8231-D773-4D20-8408-EC8599DE55F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59" name="Straight Connector 1058">
              <a:extLst>
                <a:ext uri="{FF2B5EF4-FFF2-40B4-BE49-F238E27FC236}">
                  <a16:creationId xmlns:a16="http://schemas.microsoft.com/office/drawing/2014/main" id="{6EE05FF1-D8F4-4F7E-8523-CB951884831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0" name="Straight Connector 1059">
              <a:extLst>
                <a:ext uri="{FF2B5EF4-FFF2-40B4-BE49-F238E27FC236}">
                  <a16:creationId xmlns:a16="http://schemas.microsoft.com/office/drawing/2014/main" id="{54EC0B4F-64B4-4FE7-9A18-5E8A4DD38B8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61" name="Arc 1060">
              <a:extLst>
                <a:ext uri="{FF2B5EF4-FFF2-40B4-BE49-F238E27FC236}">
                  <a16:creationId xmlns:a16="http://schemas.microsoft.com/office/drawing/2014/main" id="{D2B82FD2-2A27-4D2A-9C0B-45DE88612C4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65" name="Group 1064">
            <a:extLst>
              <a:ext uri="{FF2B5EF4-FFF2-40B4-BE49-F238E27FC236}">
                <a16:creationId xmlns:a16="http://schemas.microsoft.com/office/drawing/2014/main" id="{F0DEEB7E-9D3F-4983-8233-5BF841EC171C}"/>
              </a:ext>
            </a:extLst>
          </p:cNvPr>
          <p:cNvGrpSpPr/>
          <p:nvPr/>
        </p:nvGrpSpPr>
        <p:grpSpPr>
          <a:xfrm>
            <a:off x="10911371" y="6374364"/>
            <a:ext cx="538068" cy="503852"/>
            <a:chOff x="3455435" y="-1017023"/>
            <a:chExt cx="8222756" cy="7868191"/>
          </a:xfrm>
        </p:grpSpPr>
        <p:sp>
          <p:nvSpPr>
            <p:cNvPr id="1066" name="Arc 1065">
              <a:extLst>
                <a:ext uri="{FF2B5EF4-FFF2-40B4-BE49-F238E27FC236}">
                  <a16:creationId xmlns:a16="http://schemas.microsoft.com/office/drawing/2014/main" id="{8CB85706-E712-496C-BECB-1775DABCEBE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7" name="Arc 1066">
              <a:extLst>
                <a:ext uri="{FF2B5EF4-FFF2-40B4-BE49-F238E27FC236}">
                  <a16:creationId xmlns:a16="http://schemas.microsoft.com/office/drawing/2014/main" id="{98CC1F89-61E7-4899-8184-35C1B8009ED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8" name="Arc 1067">
              <a:extLst>
                <a:ext uri="{FF2B5EF4-FFF2-40B4-BE49-F238E27FC236}">
                  <a16:creationId xmlns:a16="http://schemas.microsoft.com/office/drawing/2014/main" id="{FC910E0D-29DD-4E43-AF28-C32456123D0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9" name="Arc 1068">
              <a:extLst>
                <a:ext uri="{FF2B5EF4-FFF2-40B4-BE49-F238E27FC236}">
                  <a16:creationId xmlns:a16="http://schemas.microsoft.com/office/drawing/2014/main" id="{EFD6A110-2AA0-43F5-B4F0-C035EE2AFC0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70" name="Group 1069">
              <a:extLst>
                <a:ext uri="{FF2B5EF4-FFF2-40B4-BE49-F238E27FC236}">
                  <a16:creationId xmlns:a16="http://schemas.microsoft.com/office/drawing/2014/main" id="{CC7147C9-D00C-49AC-85E5-953F147330E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79" name="Straight Connector 1078">
                <a:extLst>
                  <a:ext uri="{FF2B5EF4-FFF2-40B4-BE49-F238E27FC236}">
                    <a16:creationId xmlns:a16="http://schemas.microsoft.com/office/drawing/2014/main" id="{FF91D049-A7B6-4F72-BF6B-7B5A56B40BE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0" name="Straight Connector 1079">
                <a:extLst>
                  <a:ext uri="{FF2B5EF4-FFF2-40B4-BE49-F238E27FC236}">
                    <a16:creationId xmlns:a16="http://schemas.microsoft.com/office/drawing/2014/main" id="{6FE20A24-2AA0-4322-9C61-907477262EB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1" name="Straight Connector 1080">
                <a:extLst>
                  <a:ext uri="{FF2B5EF4-FFF2-40B4-BE49-F238E27FC236}">
                    <a16:creationId xmlns:a16="http://schemas.microsoft.com/office/drawing/2014/main" id="{25CFA657-F41A-4A85-8BCC-1AA481E6465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71" name="Arc 1070">
              <a:extLst>
                <a:ext uri="{FF2B5EF4-FFF2-40B4-BE49-F238E27FC236}">
                  <a16:creationId xmlns:a16="http://schemas.microsoft.com/office/drawing/2014/main" id="{CDA5A824-EF56-46D2-8E5C-F2A8878E6CA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2" name="Arc 1071">
              <a:extLst>
                <a:ext uri="{FF2B5EF4-FFF2-40B4-BE49-F238E27FC236}">
                  <a16:creationId xmlns:a16="http://schemas.microsoft.com/office/drawing/2014/main" id="{405065EC-E38C-4A9A-AF6F-3502E7F8C67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73" name="Arc 1072">
              <a:extLst>
                <a:ext uri="{FF2B5EF4-FFF2-40B4-BE49-F238E27FC236}">
                  <a16:creationId xmlns:a16="http://schemas.microsoft.com/office/drawing/2014/main" id="{6E544004-88DD-4617-8BCA-5345D1B5A68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74" name="Straight Connector 1073">
              <a:extLst>
                <a:ext uri="{FF2B5EF4-FFF2-40B4-BE49-F238E27FC236}">
                  <a16:creationId xmlns:a16="http://schemas.microsoft.com/office/drawing/2014/main" id="{DDDBED28-5B0D-408F-AD42-BA4719F17E7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5" name="Arc 1074">
              <a:extLst>
                <a:ext uri="{FF2B5EF4-FFF2-40B4-BE49-F238E27FC236}">
                  <a16:creationId xmlns:a16="http://schemas.microsoft.com/office/drawing/2014/main" id="{B6396177-A991-41CB-A8B7-0457F356D5B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76" name="Straight Connector 1075">
              <a:extLst>
                <a:ext uri="{FF2B5EF4-FFF2-40B4-BE49-F238E27FC236}">
                  <a16:creationId xmlns:a16="http://schemas.microsoft.com/office/drawing/2014/main" id="{9C35F84B-FF89-427D-B66E-95DB0638EF4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7" name="Straight Connector 1076">
              <a:extLst>
                <a:ext uri="{FF2B5EF4-FFF2-40B4-BE49-F238E27FC236}">
                  <a16:creationId xmlns:a16="http://schemas.microsoft.com/office/drawing/2014/main" id="{2D5CE656-900E-43EE-8D93-E2BF6A1146F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8" name="Arc 1077">
              <a:extLst>
                <a:ext uri="{FF2B5EF4-FFF2-40B4-BE49-F238E27FC236}">
                  <a16:creationId xmlns:a16="http://schemas.microsoft.com/office/drawing/2014/main" id="{EC7A3D62-C960-40D2-B382-BD55BAF4E5A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82" name="Group 1081">
            <a:extLst>
              <a:ext uri="{FF2B5EF4-FFF2-40B4-BE49-F238E27FC236}">
                <a16:creationId xmlns:a16="http://schemas.microsoft.com/office/drawing/2014/main" id="{FA6F5E8B-E7E0-4E73-8221-EEA6706363F0}"/>
              </a:ext>
            </a:extLst>
          </p:cNvPr>
          <p:cNvGrpSpPr/>
          <p:nvPr/>
        </p:nvGrpSpPr>
        <p:grpSpPr>
          <a:xfrm>
            <a:off x="11303518" y="6374364"/>
            <a:ext cx="538068" cy="503852"/>
            <a:chOff x="3455435" y="-1017023"/>
            <a:chExt cx="8222756" cy="7868191"/>
          </a:xfrm>
        </p:grpSpPr>
        <p:sp>
          <p:nvSpPr>
            <p:cNvPr id="1083" name="Arc 1082">
              <a:extLst>
                <a:ext uri="{FF2B5EF4-FFF2-40B4-BE49-F238E27FC236}">
                  <a16:creationId xmlns:a16="http://schemas.microsoft.com/office/drawing/2014/main" id="{A33EDDF4-2331-4F57-9965-946C969746B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4" name="Arc 1083">
              <a:extLst>
                <a:ext uri="{FF2B5EF4-FFF2-40B4-BE49-F238E27FC236}">
                  <a16:creationId xmlns:a16="http://schemas.microsoft.com/office/drawing/2014/main" id="{F81E5C4B-0258-40DC-87CD-8ECC5FB0E70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5" name="Arc 1084">
              <a:extLst>
                <a:ext uri="{FF2B5EF4-FFF2-40B4-BE49-F238E27FC236}">
                  <a16:creationId xmlns:a16="http://schemas.microsoft.com/office/drawing/2014/main" id="{DA2432F5-926F-44D4-8864-3F36E83B409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6" name="Arc 1085">
              <a:extLst>
                <a:ext uri="{FF2B5EF4-FFF2-40B4-BE49-F238E27FC236}">
                  <a16:creationId xmlns:a16="http://schemas.microsoft.com/office/drawing/2014/main" id="{0A9D706D-08C9-44ED-9254-771D4F293AC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87" name="Group 1086">
              <a:extLst>
                <a:ext uri="{FF2B5EF4-FFF2-40B4-BE49-F238E27FC236}">
                  <a16:creationId xmlns:a16="http://schemas.microsoft.com/office/drawing/2014/main" id="{E3DB35A7-807A-4ACA-A167-C81B8AEFCB9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96" name="Straight Connector 1095">
                <a:extLst>
                  <a:ext uri="{FF2B5EF4-FFF2-40B4-BE49-F238E27FC236}">
                    <a16:creationId xmlns:a16="http://schemas.microsoft.com/office/drawing/2014/main" id="{CCA0ED46-2549-4305-B240-867E7CA3261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7" name="Straight Connector 1096">
                <a:extLst>
                  <a:ext uri="{FF2B5EF4-FFF2-40B4-BE49-F238E27FC236}">
                    <a16:creationId xmlns:a16="http://schemas.microsoft.com/office/drawing/2014/main" id="{E2ED876A-1501-46AC-BA1F-D2D5FFAB6C3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8" name="Straight Connector 1097">
                <a:extLst>
                  <a:ext uri="{FF2B5EF4-FFF2-40B4-BE49-F238E27FC236}">
                    <a16:creationId xmlns:a16="http://schemas.microsoft.com/office/drawing/2014/main" id="{07461D1F-FD12-4CCC-9B96-C5F15AE66C6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88" name="Arc 1087">
              <a:extLst>
                <a:ext uri="{FF2B5EF4-FFF2-40B4-BE49-F238E27FC236}">
                  <a16:creationId xmlns:a16="http://schemas.microsoft.com/office/drawing/2014/main" id="{C6D85E31-DAEC-4925-8DFA-4718006D2EA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9" name="Arc 1088">
              <a:extLst>
                <a:ext uri="{FF2B5EF4-FFF2-40B4-BE49-F238E27FC236}">
                  <a16:creationId xmlns:a16="http://schemas.microsoft.com/office/drawing/2014/main" id="{47D2DC63-77DD-4230-9C2A-62189FF1071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90" name="Arc 1089">
              <a:extLst>
                <a:ext uri="{FF2B5EF4-FFF2-40B4-BE49-F238E27FC236}">
                  <a16:creationId xmlns:a16="http://schemas.microsoft.com/office/drawing/2014/main" id="{C83B0777-B553-48CE-96AD-B280B77DD70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91" name="Straight Connector 1090">
              <a:extLst>
                <a:ext uri="{FF2B5EF4-FFF2-40B4-BE49-F238E27FC236}">
                  <a16:creationId xmlns:a16="http://schemas.microsoft.com/office/drawing/2014/main" id="{6FB33214-E592-4B57-BDC4-F2AEABCDEC4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2" name="Arc 1091">
              <a:extLst>
                <a:ext uri="{FF2B5EF4-FFF2-40B4-BE49-F238E27FC236}">
                  <a16:creationId xmlns:a16="http://schemas.microsoft.com/office/drawing/2014/main" id="{216A9D00-3A65-46AD-B70F-8C8C69053D9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93" name="Straight Connector 1092">
              <a:extLst>
                <a:ext uri="{FF2B5EF4-FFF2-40B4-BE49-F238E27FC236}">
                  <a16:creationId xmlns:a16="http://schemas.microsoft.com/office/drawing/2014/main" id="{47A806A6-3B52-4B2E-BF27-98565FD7098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4" name="Straight Connector 1093">
              <a:extLst>
                <a:ext uri="{FF2B5EF4-FFF2-40B4-BE49-F238E27FC236}">
                  <a16:creationId xmlns:a16="http://schemas.microsoft.com/office/drawing/2014/main" id="{4A558CE3-A885-45C3-9B82-9EC25BBB84A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5" name="Arc 1094">
              <a:extLst>
                <a:ext uri="{FF2B5EF4-FFF2-40B4-BE49-F238E27FC236}">
                  <a16:creationId xmlns:a16="http://schemas.microsoft.com/office/drawing/2014/main" id="{E79E235D-7CAA-4066-A585-31F346E59A0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99" name="Group 1098">
            <a:extLst>
              <a:ext uri="{FF2B5EF4-FFF2-40B4-BE49-F238E27FC236}">
                <a16:creationId xmlns:a16="http://schemas.microsoft.com/office/drawing/2014/main" id="{D807E7C0-3A3D-4B8D-B6D8-30552453D924}"/>
              </a:ext>
            </a:extLst>
          </p:cNvPr>
          <p:cNvGrpSpPr/>
          <p:nvPr/>
        </p:nvGrpSpPr>
        <p:grpSpPr>
          <a:xfrm>
            <a:off x="11698771" y="6374364"/>
            <a:ext cx="538068" cy="503852"/>
            <a:chOff x="3455435" y="-1017023"/>
            <a:chExt cx="8222756" cy="7868191"/>
          </a:xfrm>
        </p:grpSpPr>
        <p:sp>
          <p:nvSpPr>
            <p:cNvPr id="1100" name="Arc 1099">
              <a:extLst>
                <a:ext uri="{FF2B5EF4-FFF2-40B4-BE49-F238E27FC236}">
                  <a16:creationId xmlns:a16="http://schemas.microsoft.com/office/drawing/2014/main" id="{5025ACFF-A29E-4560-A278-9AB25E3253D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1" name="Arc 1100">
              <a:extLst>
                <a:ext uri="{FF2B5EF4-FFF2-40B4-BE49-F238E27FC236}">
                  <a16:creationId xmlns:a16="http://schemas.microsoft.com/office/drawing/2014/main" id="{AA30BFD8-FC4F-42D9-8241-AAB9D5566E7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2" name="Arc 1101">
              <a:extLst>
                <a:ext uri="{FF2B5EF4-FFF2-40B4-BE49-F238E27FC236}">
                  <a16:creationId xmlns:a16="http://schemas.microsoft.com/office/drawing/2014/main" id="{36F1FBE1-9A06-47CD-B18A-7D546B2BD12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3" name="Arc 1102">
              <a:extLst>
                <a:ext uri="{FF2B5EF4-FFF2-40B4-BE49-F238E27FC236}">
                  <a16:creationId xmlns:a16="http://schemas.microsoft.com/office/drawing/2014/main" id="{F6C5B6F7-7508-4E5D-B5D1-35A6403DC84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04" name="Group 1103">
              <a:extLst>
                <a:ext uri="{FF2B5EF4-FFF2-40B4-BE49-F238E27FC236}">
                  <a16:creationId xmlns:a16="http://schemas.microsoft.com/office/drawing/2014/main" id="{74228FF4-D2DC-467C-9B7B-15A9E2D36BE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13" name="Straight Connector 1112">
                <a:extLst>
                  <a:ext uri="{FF2B5EF4-FFF2-40B4-BE49-F238E27FC236}">
                    <a16:creationId xmlns:a16="http://schemas.microsoft.com/office/drawing/2014/main" id="{42232EF3-7162-4BD7-812E-0921FE8458F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4" name="Straight Connector 1113">
                <a:extLst>
                  <a:ext uri="{FF2B5EF4-FFF2-40B4-BE49-F238E27FC236}">
                    <a16:creationId xmlns:a16="http://schemas.microsoft.com/office/drawing/2014/main" id="{DCA67D1B-6ED4-4ACB-96A3-E2AF53C4F05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5" name="Straight Connector 1114">
                <a:extLst>
                  <a:ext uri="{FF2B5EF4-FFF2-40B4-BE49-F238E27FC236}">
                    <a16:creationId xmlns:a16="http://schemas.microsoft.com/office/drawing/2014/main" id="{7AC918FD-804D-41C5-A4BB-3321CF301D6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05" name="Arc 1104">
              <a:extLst>
                <a:ext uri="{FF2B5EF4-FFF2-40B4-BE49-F238E27FC236}">
                  <a16:creationId xmlns:a16="http://schemas.microsoft.com/office/drawing/2014/main" id="{283D9805-DF2F-4DCE-B503-2837B0C37B8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6" name="Arc 1105">
              <a:extLst>
                <a:ext uri="{FF2B5EF4-FFF2-40B4-BE49-F238E27FC236}">
                  <a16:creationId xmlns:a16="http://schemas.microsoft.com/office/drawing/2014/main" id="{F3890A5A-64F5-414A-B622-130C709998B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07" name="Arc 1106">
              <a:extLst>
                <a:ext uri="{FF2B5EF4-FFF2-40B4-BE49-F238E27FC236}">
                  <a16:creationId xmlns:a16="http://schemas.microsoft.com/office/drawing/2014/main" id="{157C5730-8209-4002-83ED-7F8D30B0268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08" name="Straight Connector 1107">
              <a:extLst>
                <a:ext uri="{FF2B5EF4-FFF2-40B4-BE49-F238E27FC236}">
                  <a16:creationId xmlns:a16="http://schemas.microsoft.com/office/drawing/2014/main" id="{87295441-4C96-4298-9E31-4F5196C138D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9" name="Arc 1108">
              <a:extLst>
                <a:ext uri="{FF2B5EF4-FFF2-40B4-BE49-F238E27FC236}">
                  <a16:creationId xmlns:a16="http://schemas.microsoft.com/office/drawing/2014/main" id="{295B6394-61DB-4BC3-BB87-1290332ABE1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10" name="Straight Connector 1109">
              <a:extLst>
                <a:ext uri="{FF2B5EF4-FFF2-40B4-BE49-F238E27FC236}">
                  <a16:creationId xmlns:a16="http://schemas.microsoft.com/office/drawing/2014/main" id="{DC1BADC6-362B-4B71-93F0-8BE0CECC47C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1" name="Straight Connector 1110">
              <a:extLst>
                <a:ext uri="{FF2B5EF4-FFF2-40B4-BE49-F238E27FC236}">
                  <a16:creationId xmlns:a16="http://schemas.microsoft.com/office/drawing/2014/main" id="{E19D10C2-1B17-4E3E-AAD9-3229185921C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12" name="Arc 1111">
              <a:extLst>
                <a:ext uri="{FF2B5EF4-FFF2-40B4-BE49-F238E27FC236}">
                  <a16:creationId xmlns:a16="http://schemas.microsoft.com/office/drawing/2014/main" id="{F5184C38-0A10-41F9-9BF7-4B3817B64D4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16" name="Group 1115">
            <a:extLst>
              <a:ext uri="{FF2B5EF4-FFF2-40B4-BE49-F238E27FC236}">
                <a16:creationId xmlns:a16="http://schemas.microsoft.com/office/drawing/2014/main" id="{E97344D0-BF73-4AE6-A1D0-ED52797C4D28}"/>
              </a:ext>
            </a:extLst>
          </p:cNvPr>
          <p:cNvGrpSpPr/>
          <p:nvPr/>
        </p:nvGrpSpPr>
        <p:grpSpPr>
          <a:xfrm>
            <a:off x="-112229" y="240264"/>
            <a:ext cx="538068" cy="503852"/>
            <a:chOff x="3455435" y="-1017023"/>
            <a:chExt cx="8222756" cy="7868191"/>
          </a:xfrm>
        </p:grpSpPr>
        <p:sp>
          <p:nvSpPr>
            <p:cNvPr id="1117" name="Arc 1116">
              <a:extLst>
                <a:ext uri="{FF2B5EF4-FFF2-40B4-BE49-F238E27FC236}">
                  <a16:creationId xmlns:a16="http://schemas.microsoft.com/office/drawing/2014/main" id="{34BCD853-CE17-4805-A959-F6DC8A7BCE1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8" name="Arc 1117">
              <a:extLst>
                <a:ext uri="{FF2B5EF4-FFF2-40B4-BE49-F238E27FC236}">
                  <a16:creationId xmlns:a16="http://schemas.microsoft.com/office/drawing/2014/main" id="{A59AA36A-5C0C-4494-B080-9047E662AAD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9" name="Arc 1118">
              <a:extLst>
                <a:ext uri="{FF2B5EF4-FFF2-40B4-BE49-F238E27FC236}">
                  <a16:creationId xmlns:a16="http://schemas.microsoft.com/office/drawing/2014/main" id="{603CC6F7-3765-4DA1-8907-F114CB7D3F4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0" name="Arc 1119">
              <a:extLst>
                <a:ext uri="{FF2B5EF4-FFF2-40B4-BE49-F238E27FC236}">
                  <a16:creationId xmlns:a16="http://schemas.microsoft.com/office/drawing/2014/main" id="{8AF256E0-9802-4C64-AEFE-8C9062E7758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21" name="Group 1120">
              <a:extLst>
                <a:ext uri="{FF2B5EF4-FFF2-40B4-BE49-F238E27FC236}">
                  <a16:creationId xmlns:a16="http://schemas.microsoft.com/office/drawing/2014/main" id="{CF982124-FDBA-422C-8183-0D4F789F7B7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30" name="Straight Connector 1129">
                <a:extLst>
                  <a:ext uri="{FF2B5EF4-FFF2-40B4-BE49-F238E27FC236}">
                    <a16:creationId xmlns:a16="http://schemas.microsoft.com/office/drawing/2014/main" id="{7504E2A2-3C94-454B-B104-02ABF901EA5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1" name="Straight Connector 1130">
                <a:extLst>
                  <a:ext uri="{FF2B5EF4-FFF2-40B4-BE49-F238E27FC236}">
                    <a16:creationId xmlns:a16="http://schemas.microsoft.com/office/drawing/2014/main" id="{5CA07428-D8E2-4631-9029-E7204CAFA8C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2" name="Straight Connector 1131">
                <a:extLst>
                  <a:ext uri="{FF2B5EF4-FFF2-40B4-BE49-F238E27FC236}">
                    <a16:creationId xmlns:a16="http://schemas.microsoft.com/office/drawing/2014/main" id="{EADD8BA5-ADDF-4775-922E-D33908DD197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22" name="Arc 1121">
              <a:extLst>
                <a:ext uri="{FF2B5EF4-FFF2-40B4-BE49-F238E27FC236}">
                  <a16:creationId xmlns:a16="http://schemas.microsoft.com/office/drawing/2014/main" id="{E35F0D35-4807-4654-9AB5-C1B6BC7AAF0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3" name="Arc 1122">
              <a:extLst>
                <a:ext uri="{FF2B5EF4-FFF2-40B4-BE49-F238E27FC236}">
                  <a16:creationId xmlns:a16="http://schemas.microsoft.com/office/drawing/2014/main" id="{F613EAAC-0FF7-4728-871E-D081A639056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24" name="Arc 1123">
              <a:extLst>
                <a:ext uri="{FF2B5EF4-FFF2-40B4-BE49-F238E27FC236}">
                  <a16:creationId xmlns:a16="http://schemas.microsoft.com/office/drawing/2014/main" id="{5C7F2B31-6A74-43C2-AA27-0BE2BB58912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25" name="Straight Connector 1124">
              <a:extLst>
                <a:ext uri="{FF2B5EF4-FFF2-40B4-BE49-F238E27FC236}">
                  <a16:creationId xmlns:a16="http://schemas.microsoft.com/office/drawing/2014/main" id="{25E206F0-640C-4C1D-96A4-5A9D9AFC061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6" name="Arc 1125">
              <a:extLst>
                <a:ext uri="{FF2B5EF4-FFF2-40B4-BE49-F238E27FC236}">
                  <a16:creationId xmlns:a16="http://schemas.microsoft.com/office/drawing/2014/main" id="{DECDE651-3C9A-4642-8ECD-EDB4E6471E3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27" name="Straight Connector 1126">
              <a:extLst>
                <a:ext uri="{FF2B5EF4-FFF2-40B4-BE49-F238E27FC236}">
                  <a16:creationId xmlns:a16="http://schemas.microsoft.com/office/drawing/2014/main" id="{D1C8961D-28D2-46DC-9056-93C2679AA45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8" name="Straight Connector 1127">
              <a:extLst>
                <a:ext uri="{FF2B5EF4-FFF2-40B4-BE49-F238E27FC236}">
                  <a16:creationId xmlns:a16="http://schemas.microsoft.com/office/drawing/2014/main" id="{F0D3D4E2-5782-4152-9C10-F80AC72D2B6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9" name="Arc 1128">
              <a:extLst>
                <a:ext uri="{FF2B5EF4-FFF2-40B4-BE49-F238E27FC236}">
                  <a16:creationId xmlns:a16="http://schemas.microsoft.com/office/drawing/2014/main" id="{1FEC1AF2-2365-48CA-B8B0-D85A32F1DB9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33" name="Group 1132">
            <a:extLst>
              <a:ext uri="{FF2B5EF4-FFF2-40B4-BE49-F238E27FC236}">
                <a16:creationId xmlns:a16="http://schemas.microsoft.com/office/drawing/2014/main" id="{391EA2B6-6940-4A2D-96BE-C0430DE9A0F8}"/>
              </a:ext>
            </a:extLst>
          </p:cNvPr>
          <p:cNvGrpSpPr/>
          <p:nvPr/>
        </p:nvGrpSpPr>
        <p:grpSpPr>
          <a:xfrm>
            <a:off x="-112229" y="608564"/>
            <a:ext cx="538068" cy="503852"/>
            <a:chOff x="3455435" y="-1017023"/>
            <a:chExt cx="8222756" cy="7868191"/>
          </a:xfrm>
        </p:grpSpPr>
        <p:sp>
          <p:nvSpPr>
            <p:cNvPr id="1134" name="Arc 1133">
              <a:extLst>
                <a:ext uri="{FF2B5EF4-FFF2-40B4-BE49-F238E27FC236}">
                  <a16:creationId xmlns:a16="http://schemas.microsoft.com/office/drawing/2014/main" id="{73EC5ADB-5A64-4E2E-9821-24649271EEC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5" name="Arc 1134">
              <a:extLst>
                <a:ext uri="{FF2B5EF4-FFF2-40B4-BE49-F238E27FC236}">
                  <a16:creationId xmlns:a16="http://schemas.microsoft.com/office/drawing/2014/main" id="{7B856BD9-83CB-40B4-9C6D-EC65339FDFF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6" name="Arc 1135">
              <a:extLst>
                <a:ext uri="{FF2B5EF4-FFF2-40B4-BE49-F238E27FC236}">
                  <a16:creationId xmlns:a16="http://schemas.microsoft.com/office/drawing/2014/main" id="{4479A565-8BE7-4331-A8A2-AE463C0985D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7" name="Arc 1136">
              <a:extLst>
                <a:ext uri="{FF2B5EF4-FFF2-40B4-BE49-F238E27FC236}">
                  <a16:creationId xmlns:a16="http://schemas.microsoft.com/office/drawing/2014/main" id="{AB60A92A-DE60-4F15-B7A4-15D810BA5C1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38" name="Group 1137">
              <a:extLst>
                <a:ext uri="{FF2B5EF4-FFF2-40B4-BE49-F238E27FC236}">
                  <a16:creationId xmlns:a16="http://schemas.microsoft.com/office/drawing/2014/main" id="{B05C2713-1162-41AA-A356-31F9FE73A28C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47" name="Straight Connector 1146">
                <a:extLst>
                  <a:ext uri="{FF2B5EF4-FFF2-40B4-BE49-F238E27FC236}">
                    <a16:creationId xmlns:a16="http://schemas.microsoft.com/office/drawing/2014/main" id="{55B8DF6D-4D17-4061-B44B-AC10206BDB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8" name="Straight Connector 1147">
                <a:extLst>
                  <a:ext uri="{FF2B5EF4-FFF2-40B4-BE49-F238E27FC236}">
                    <a16:creationId xmlns:a16="http://schemas.microsoft.com/office/drawing/2014/main" id="{AA1343F8-E433-46E2-A86F-7866E203037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9" name="Straight Connector 1148">
                <a:extLst>
                  <a:ext uri="{FF2B5EF4-FFF2-40B4-BE49-F238E27FC236}">
                    <a16:creationId xmlns:a16="http://schemas.microsoft.com/office/drawing/2014/main" id="{86D0D51E-D6B3-4B3D-9EF6-1D6E647EC15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39" name="Arc 1138">
              <a:extLst>
                <a:ext uri="{FF2B5EF4-FFF2-40B4-BE49-F238E27FC236}">
                  <a16:creationId xmlns:a16="http://schemas.microsoft.com/office/drawing/2014/main" id="{DD46B278-87DD-4A3E-9642-AFD3943EF50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0" name="Arc 1139">
              <a:extLst>
                <a:ext uri="{FF2B5EF4-FFF2-40B4-BE49-F238E27FC236}">
                  <a16:creationId xmlns:a16="http://schemas.microsoft.com/office/drawing/2014/main" id="{9A38678A-9A8F-462A-9097-7155C7F95E0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41" name="Arc 1140">
              <a:extLst>
                <a:ext uri="{FF2B5EF4-FFF2-40B4-BE49-F238E27FC236}">
                  <a16:creationId xmlns:a16="http://schemas.microsoft.com/office/drawing/2014/main" id="{3F73424D-B709-409F-83A0-08D4D870979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42" name="Straight Connector 1141">
              <a:extLst>
                <a:ext uri="{FF2B5EF4-FFF2-40B4-BE49-F238E27FC236}">
                  <a16:creationId xmlns:a16="http://schemas.microsoft.com/office/drawing/2014/main" id="{DCC4C2EF-F811-41E9-9969-767D498462A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3" name="Arc 1142">
              <a:extLst>
                <a:ext uri="{FF2B5EF4-FFF2-40B4-BE49-F238E27FC236}">
                  <a16:creationId xmlns:a16="http://schemas.microsoft.com/office/drawing/2014/main" id="{762E53F1-F528-4B9F-ABFB-33F8BC26174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44" name="Straight Connector 1143">
              <a:extLst>
                <a:ext uri="{FF2B5EF4-FFF2-40B4-BE49-F238E27FC236}">
                  <a16:creationId xmlns:a16="http://schemas.microsoft.com/office/drawing/2014/main" id="{63ABED37-FC75-42C6-95EE-85F4CB1C0DE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5" name="Straight Connector 1144">
              <a:extLst>
                <a:ext uri="{FF2B5EF4-FFF2-40B4-BE49-F238E27FC236}">
                  <a16:creationId xmlns:a16="http://schemas.microsoft.com/office/drawing/2014/main" id="{24B3D98C-676E-4A8C-8B74-3F8E674A202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6" name="Arc 1145">
              <a:extLst>
                <a:ext uri="{FF2B5EF4-FFF2-40B4-BE49-F238E27FC236}">
                  <a16:creationId xmlns:a16="http://schemas.microsoft.com/office/drawing/2014/main" id="{DCA6FD09-9517-4340-A06C-DB28B5793FA8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50" name="Group 1149">
            <a:extLst>
              <a:ext uri="{FF2B5EF4-FFF2-40B4-BE49-F238E27FC236}">
                <a16:creationId xmlns:a16="http://schemas.microsoft.com/office/drawing/2014/main" id="{DE2E8EC3-CC3F-4523-9CE6-73453F72F62D}"/>
              </a:ext>
            </a:extLst>
          </p:cNvPr>
          <p:cNvGrpSpPr/>
          <p:nvPr/>
        </p:nvGrpSpPr>
        <p:grpSpPr>
          <a:xfrm>
            <a:off x="-119744" y="951464"/>
            <a:ext cx="538068" cy="503852"/>
            <a:chOff x="3455435" y="-1017023"/>
            <a:chExt cx="8222756" cy="7868191"/>
          </a:xfrm>
        </p:grpSpPr>
        <p:sp>
          <p:nvSpPr>
            <p:cNvPr id="1151" name="Arc 1150">
              <a:extLst>
                <a:ext uri="{FF2B5EF4-FFF2-40B4-BE49-F238E27FC236}">
                  <a16:creationId xmlns:a16="http://schemas.microsoft.com/office/drawing/2014/main" id="{B3ED03B2-7738-47D3-B2A1-63CCFC0315D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2" name="Arc 1151">
              <a:extLst>
                <a:ext uri="{FF2B5EF4-FFF2-40B4-BE49-F238E27FC236}">
                  <a16:creationId xmlns:a16="http://schemas.microsoft.com/office/drawing/2014/main" id="{01F7A6E5-CB18-4187-8C64-812853F683F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3" name="Arc 1152">
              <a:extLst>
                <a:ext uri="{FF2B5EF4-FFF2-40B4-BE49-F238E27FC236}">
                  <a16:creationId xmlns:a16="http://schemas.microsoft.com/office/drawing/2014/main" id="{7DE18378-E56C-4CDC-B7AD-1198C980A42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4" name="Arc 1153">
              <a:extLst>
                <a:ext uri="{FF2B5EF4-FFF2-40B4-BE49-F238E27FC236}">
                  <a16:creationId xmlns:a16="http://schemas.microsoft.com/office/drawing/2014/main" id="{5C2DF464-B0BE-43F8-BBC0-E836EA5E458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55" name="Group 1154">
              <a:extLst>
                <a:ext uri="{FF2B5EF4-FFF2-40B4-BE49-F238E27FC236}">
                  <a16:creationId xmlns:a16="http://schemas.microsoft.com/office/drawing/2014/main" id="{1EB49B84-D545-43AF-9F16-C1F73540D70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64" name="Straight Connector 1163">
                <a:extLst>
                  <a:ext uri="{FF2B5EF4-FFF2-40B4-BE49-F238E27FC236}">
                    <a16:creationId xmlns:a16="http://schemas.microsoft.com/office/drawing/2014/main" id="{5B9934C7-39CB-44A2-BF6D-81F62428B5B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5" name="Straight Connector 1164">
                <a:extLst>
                  <a:ext uri="{FF2B5EF4-FFF2-40B4-BE49-F238E27FC236}">
                    <a16:creationId xmlns:a16="http://schemas.microsoft.com/office/drawing/2014/main" id="{69AE3D0A-6FE2-4C75-AE66-8A1D5FD6507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6" name="Straight Connector 1165">
                <a:extLst>
                  <a:ext uri="{FF2B5EF4-FFF2-40B4-BE49-F238E27FC236}">
                    <a16:creationId xmlns:a16="http://schemas.microsoft.com/office/drawing/2014/main" id="{429CDC3E-0058-474B-B0DA-7F286CF9D47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56" name="Arc 1155">
              <a:extLst>
                <a:ext uri="{FF2B5EF4-FFF2-40B4-BE49-F238E27FC236}">
                  <a16:creationId xmlns:a16="http://schemas.microsoft.com/office/drawing/2014/main" id="{01D96A98-A410-4F4F-B70E-F1C415003D3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7" name="Arc 1156">
              <a:extLst>
                <a:ext uri="{FF2B5EF4-FFF2-40B4-BE49-F238E27FC236}">
                  <a16:creationId xmlns:a16="http://schemas.microsoft.com/office/drawing/2014/main" id="{901B4D4F-2F3E-4B9E-913E-754CFF6A31A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58" name="Arc 1157">
              <a:extLst>
                <a:ext uri="{FF2B5EF4-FFF2-40B4-BE49-F238E27FC236}">
                  <a16:creationId xmlns:a16="http://schemas.microsoft.com/office/drawing/2014/main" id="{31683637-C62F-4D60-ADE3-908B08AC2DE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59" name="Straight Connector 1158">
              <a:extLst>
                <a:ext uri="{FF2B5EF4-FFF2-40B4-BE49-F238E27FC236}">
                  <a16:creationId xmlns:a16="http://schemas.microsoft.com/office/drawing/2014/main" id="{961A1A6E-8EA4-4669-B35D-76BE52B2BC1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60" name="Arc 1159">
              <a:extLst>
                <a:ext uri="{FF2B5EF4-FFF2-40B4-BE49-F238E27FC236}">
                  <a16:creationId xmlns:a16="http://schemas.microsoft.com/office/drawing/2014/main" id="{6934AB20-B4E1-413E-8A02-AE30C2D4D61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61" name="Straight Connector 1160">
              <a:extLst>
                <a:ext uri="{FF2B5EF4-FFF2-40B4-BE49-F238E27FC236}">
                  <a16:creationId xmlns:a16="http://schemas.microsoft.com/office/drawing/2014/main" id="{52049773-FA6E-4E1D-A7A2-0E723DB1D19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2" name="Straight Connector 1161">
              <a:extLst>
                <a:ext uri="{FF2B5EF4-FFF2-40B4-BE49-F238E27FC236}">
                  <a16:creationId xmlns:a16="http://schemas.microsoft.com/office/drawing/2014/main" id="{685977C0-E7CF-4437-9DD1-0EB5C3C97F4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63" name="Arc 1162">
              <a:extLst>
                <a:ext uri="{FF2B5EF4-FFF2-40B4-BE49-F238E27FC236}">
                  <a16:creationId xmlns:a16="http://schemas.microsoft.com/office/drawing/2014/main" id="{EF9228F2-4897-4FEB-8E41-9B288BDF0FB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67" name="Group 1166">
            <a:extLst>
              <a:ext uri="{FF2B5EF4-FFF2-40B4-BE49-F238E27FC236}">
                <a16:creationId xmlns:a16="http://schemas.microsoft.com/office/drawing/2014/main" id="{F7E7E494-F417-459D-BAB7-95C62756EA13}"/>
              </a:ext>
            </a:extLst>
          </p:cNvPr>
          <p:cNvGrpSpPr/>
          <p:nvPr/>
        </p:nvGrpSpPr>
        <p:grpSpPr>
          <a:xfrm>
            <a:off x="-118191" y="1307064"/>
            <a:ext cx="538068" cy="503852"/>
            <a:chOff x="3455435" y="-1017023"/>
            <a:chExt cx="8222756" cy="7868191"/>
          </a:xfrm>
        </p:grpSpPr>
        <p:sp>
          <p:nvSpPr>
            <p:cNvPr id="1168" name="Arc 1167">
              <a:extLst>
                <a:ext uri="{FF2B5EF4-FFF2-40B4-BE49-F238E27FC236}">
                  <a16:creationId xmlns:a16="http://schemas.microsoft.com/office/drawing/2014/main" id="{ECAD31FD-7A7B-4F55-923D-0378D91B8A3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9" name="Arc 1168">
              <a:extLst>
                <a:ext uri="{FF2B5EF4-FFF2-40B4-BE49-F238E27FC236}">
                  <a16:creationId xmlns:a16="http://schemas.microsoft.com/office/drawing/2014/main" id="{F3F155C5-2574-4160-8774-42D495D2B6C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0" name="Arc 1169">
              <a:extLst>
                <a:ext uri="{FF2B5EF4-FFF2-40B4-BE49-F238E27FC236}">
                  <a16:creationId xmlns:a16="http://schemas.microsoft.com/office/drawing/2014/main" id="{ED85C8F8-E55D-4C9C-B6E1-C117B86FCBC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1" name="Arc 1170">
              <a:extLst>
                <a:ext uri="{FF2B5EF4-FFF2-40B4-BE49-F238E27FC236}">
                  <a16:creationId xmlns:a16="http://schemas.microsoft.com/office/drawing/2014/main" id="{0DF84A7F-0102-4E68-97A3-87F915E1E04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72" name="Group 1171">
              <a:extLst>
                <a:ext uri="{FF2B5EF4-FFF2-40B4-BE49-F238E27FC236}">
                  <a16:creationId xmlns:a16="http://schemas.microsoft.com/office/drawing/2014/main" id="{5D2AE4AE-FFAA-45F5-8DD9-E4A7FC712AF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81" name="Straight Connector 1180">
                <a:extLst>
                  <a:ext uri="{FF2B5EF4-FFF2-40B4-BE49-F238E27FC236}">
                    <a16:creationId xmlns:a16="http://schemas.microsoft.com/office/drawing/2014/main" id="{9DF7680B-2226-46E7-96C4-D167DCB6A88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82" name="Straight Connector 1181">
                <a:extLst>
                  <a:ext uri="{FF2B5EF4-FFF2-40B4-BE49-F238E27FC236}">
                    <a16:creationId xmlns:a16="http://schemas.microsoft.com/office/drawing/2014/main" id="{1729F701-AC25-4116-9662-7EA86A8A573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83" name="Straight Connector 1182">
                <a:extLst>
                  <a:ext uri="{FF2B5EF4-FFF2-40B4-BE49-F238E27FC236}">
                    <a16:creationId xmlns:a16="http://schemas.microsoft.com/office/drawing/2014/main" id="{854EA035-BE73-4557-A57D-54DC86A199A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73" name="Arc 1172">
              <a:extLst>
                <a:ext uri="{FF2B5EF4-FFF2-40B4-BE49-F238E27FC236}">
                  <a16:creationId xmlns:a16="http://schemas.microsoft.com/office/drawing/2014/main" id="{07A9573C-7189-4E1F-9227-337A0E16DC7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4" name="Arc 1173">
              <a:extLst>
                <a:ext uri="{FF2B5EF4-FFF2-40B4-BE49-F238E27FC236}">
                  <a16:creationId xmlns:a16="http://schemas.microsoft.com/office/drawing/2014/main" id="{F0A269CD-5518-49AA-B3F1-5CA9B6BCB82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5" name="Arc 1174">
              <a:extLst>
                <a:ext uri="{FF2B5EF4-FFF2-40B4-BE49-F238E27FC236}">
                  <a16:creationId xmlns:a16="http://schemas.microsoft.com/office/drawing/2014/main" id="{0091385A-4439-4C59-AEFF-2721665D46D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76" name="Straight Connector 1175">
              <a:extLst>
                <a:ext uri="{FF2B5EF4-FFF2-40B4-BE49-F238E27FC236}">
                  <a16:creationId xmlns:a16="http://schemas.microsoft.com/office/drawing/2014/main" id="{DC5F8081-0281-4260-A720-C5F5640E3DE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77" name="Arc 1176">
              <a:extLst>
                <a:ext uri="{FF2B5EF4-FFF2-40B4-BE49-F238E27FC236}">
                  <a16:creationId xmlns:a16="http://schemas.microsoft.com/office/drawing/2014/main" id="{56C85CED-9EAA-4362-AB21-17ADF0EDCC5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78" name="Straight Connector 1177">
              <a:extLst>
                <a:ext uri="{FF2B5EF4-FFF2-40B4-BE49-F238E27FC236}">
                  <a16:creationId xmlns:a16="http://schemas.microsoft.com/office/drawing/2014/main" id="{BC95AFB1-AC75-48A7-A522-B6F392A8F3C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9" name="Straight Connector 1178">
              <a:extLst>
                <a:ext uri="{FF2B5EF4-FFF2-40B4-BE49-F238E27FC236}">
                  <a16:creationId xmlns:a16="http://schemas.microsoft.com/office/drawing/2014/main" id="{DDD0905B-47C5-485C-B250-9C148FAD5C1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80" name="Arc 1179">
              <a:extLst>
                <a:ext uri="{FF2B5EF4-FFF2-40B4-BE49-F238E27FC236}">
                  <a16:creationId xmlns:a16="http://schemas.microsoft.com/office/drawing/2014/main" id="{0DC2AE61-AAD9-4637-A648-4CFBC87E4B6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84" name="Group 1183">
            <a:extLst>
              <a:ext uri="{FF2B5EF4-FFF2-40B4-BE49-F238E27FC236}">
                <a16:creationId xmlns:a16="http://schemas.microsoft.com/office/drawing/2014/main" id="{81B3350C-F65E-44FC-A7AA-13D335554D2E}"/>
              </a:ext>
            </a:extLst>
          </p:cNvPr>
          <p:cNvGrpSpPr/>
          <p:nvPr/>
        </p:nvGrpSpPr>
        <p:grpSpPr>
          <a:xfrm>
            <a:off x="-114822" y="1662664"/>
            <a:ext cx="538068" cy="503852"/>
            <a:chOff x="3455435" y="-1017023"/>
            <a:chExt cx="8222756" cy="7868191"/>
          </a:xfrm>
        </p:grpSpPr>
        <p:sp>
          <p:nvSpPr>
            <p:cNvPr id="1185" name="Arc 1184">
              <a:extLst>
                <a:ext uri="{FF2B5EF4-FFF2-40B4-BE49-F238E27FC236}">
                  <a16:creationId xmlns:a16="http://schemas.microsoft.com/office/drawing/2014/main" id="{A6E09475-48F1-4B35-834C-7D77FD4FFDC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6" name="Arc 1185">
              <a:extLst>
                <a:ext uri="{FF2B5EF4-FFF2-40B4-BE49-F238E27FC236}">
                  <a16:creationId xmlns:a16="http://schemas.microsoft.com/office/drawing/2014/main" id="{6FB23843-21D3-4A8E-892F-802E6B8E33C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7" name="Arc 1186">
              <a:extLst>
                <a:ext uri="{FF2B5EF4-FFF2-40B4-BE49-F238E27FC236}">
                  <a16:creationId xmlns:a16="http://schemas.microsoft.com/office/drawing/2014/main" id="{321B83D8-514C-41CD-B6CE-DDAC738D2EB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8" name="Arc 1187">
              <a:extLst>
                <a:ext uri="{FF2B5EF4-FFF2-40B4-BE49-F238E27FC236}">
                  <a16:creationId xmlns:a16="http://schemas.microsoft.com/office/drawing/2014/main" id="{6C78572A-3A88-499B-8E3D-8F32E5938C2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89" name="Group 1188">
              <a:extLst>
                <a:ext uri="{FF2B5EF4-FFF2-40B4-BE49-F238E27FC236}">
                  <a16:creationId xmlns:a16="http://schemas.microsoft.com/office/drawing/2014/main" id="{8CAA5360-0531-4CF6-90CD-3CD8B06D770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98" name="Straight Connector 1197">
                <a:extLst>
                  <a:ext uri="{FF2B5EF4-FFF2-40B4-BE49-F238E27FC236}">
                    <a16:creationId xmlns:a16="http://schemas.microsoft.com/office/drawing/2014/main" id="{4DC427B9-AD8C-48E5-81A8-5DC8DD72AE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99" name="Straight Connector 1198">
                <a:extLst>
                  <a:ext uri="{FF2B5EF4-FFF2-40B4-BE49-F238E27FC236}">
                    <a16:creationId xmlns:a16="http://schemas.microsoft.com/office/drawing/2014/main" id="{A7A0A45A-BC12-442A-BA45-33BFE4BBA8D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00" name="Straight Connector 1199">
                <a:extLst>
                  <a:ext uri="{FF2B5EF4-FFF2-40B4-BE49-F238E27FC236}">
                    <a16:creationId xmlns:a16="http://schemas.microsoft.com/office/drawing/2014/main" id="{A96A7D95-BE6F-4C1B-8ACA-9A3EDA33DB7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90" name="Arc 1189">
              <a:extLst>
                <a:ext uri="{FF2B5EF4-FFF2-40B4-BE49-F238E27FC236}">
                  <a16:creationId xmlns:a16="http://schemas.microsoft.com/office/drawing/2014/main" id="{D66AF5E3-9E41-4853-A169-D8C0274F901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1" name="Arc 1190">
              <a:extLst>
                <a:ext uri="{FF2B5EF4-FFF2-40B4-BE49-F238E27FC236}">
                  <a16:creationId xmlns:a16="http://schemas.microsoft.com/office/drawing/2014/main" id="{19BC42DF-33AD-4EDB-984F-52ACCC48954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92" name="Arc 1191">
              <a:extLst>
                <a:ext uri="{FF2B5EF4-FFF2-40B4-BE49-F238E27FC236}">
                  <a16:creationId xmlns:a16="http://schemas.microsoft.com/office/drawing/2014/main" id="{6165A904-9C50-42B9-9D14-3F496676F34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93" name="Straight Connector 1192">
              <a:extLst>
                <a:ext uri="{FF2B5EF4-FFF2-40B4-BE49-F238E27FC236}">
                  <a16:creationId xmlns:a16="http://schemas.microsoft.com/office/drawing/2014/main" id="{23B48115-DD9C-4DF0-922B-985074CFFB0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94" name="Arc 1193">
              <a:extLst>
                <a:ext uri="{FF2B5EF4-FFF2-40B4-BE49-F238E27FC236}">
                  <a16:creationId xmlns:a16="http://schemas.microsoft.com/office/drawing/2014/main" id="{44521F60-2CD5-4744-81EE-A5B37FC5E27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95" name="Straight Connector 1194">
              <a:extLst>
                <a:ext uri="{FF2B5EF4-FFF2-40B4-BE49-F238E27FC236}">
                  <a16:creationId xmlns:a16="http://schemas.microsoft.com/office/drawing/2014/main" id="{22A3349C-C423-4094-AB5E-78BE4385617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6" name="Straight Connector 1195">
              <a:extLst>
                <a:ext uri="{FF2B5EF4-FFF2-40B4-BE49-F238E27FC236}">
                  <a16:creationId xmlns:a16="http://schemas.microsoft.com/office/drawing/2014/main" id="{1D35DEE2-0D22-42DF-97CE-3A784C2A81B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97" name="Arc 1196">
              <a:extLst>
                <a:ext uri="{FF2B5EF4-FFF2-40B4-BE49-F238E27FC236}">
                  <a16:creationId xmlns:a16="http://schemas.microsoft.com/office/drawing/2014/main" id="{9F5652BD-5042-41AD-9178-6595D2AFF1B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01" name="Group 1200">
            <a:extLst>
              <a:ext uri="{FF2B5EF4-FFF2-40B4-BE49-F238E27FC236}">
                <a16:creationId xmlns:a16="http://schemas.microsoft.com/office/drawing/2014/main" id="{31BBF617-052E-49DB-834D-5803C9031003}"/>
              </a:ext>
            </a:extLst>
          </p:cNvPr>
          <p:cNvGrpSpPr/>
          <p:nvPr/>
        </p:nvGrpSpPr>
        <p:grpSpPr>
          <a:xfrm>
            <a:off x="-124153" y="2030964"/>
            <a:ext cx="538068" cy="503852"/>
            <a:chOff x="3455435" y="-1017023"/>
            <a:chExt cx="8222756" cy="7868191"/>
          </a:xfrm>
        </p:grpSpPr>
        <p:sp>
          <p:nvSpPr>
            <p:cNvPr id="1202" name="Arc 1201">
              <a:extLst>
                <a:ext uri="{FF2B5EF4-FFF2-40B4-BE49-F238E27FC236}">
                  <a16:creationId xmlns:a16="http://schemas.microsoft.com/office/drawing/2014/main" id="{C43841EC-FC81-44B3-BFBA-6FADF75A7D0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3" name="Arc 1202">
              <a:extLst>
                <a:ext uri="{FF2B5EF4-FFF2-40B4-BE49-F238E27FC236}">
                  <a16:creationId xmlns:a16="http://schemas.microsoft.com/office/drawing/2014/main" id="{9C7162D2-19B2-46FB-951E-B47AF3041E7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4" name="Arc 1203">
              <a:extLst>
                <a:ext uri="{FF2B5EF4-FFF2-40B4-BE49-F238E27FC236}">
                  <a16:creationId xmlns:a16="http://schemas.microsoft.com/office/drawing/2014/main" id="{9535E763-5FB7-4C0F-9A21-9C96FBA5269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5" name="Arc 1204">
              <a:extLst>
                <a:ext uri="{FF2B5EF4-FFF2-40B4-BE49-F238E27FC236}">
                  <a16:creationId xmlns:a16="http://schemas.microsoft.com/office/drawing/2014/main" id="{F2C685B3-8344-493B-AD3A-9F4D8036AD8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06" name="Group 1205">
              <a:extLst>
                <a:ext uri="{FF2B5EF4-FFF2-40B4-BE49-F238E27FC236}">
                  <a16:creationId xmlns:a16="http://schemas.microsoft.com/office/drawing/2014/main" id="{1E3E58B9-37F2-405E-B868-8E39D2C28CF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15" name="Straight Connector 1214">
                <a:extLst>
                  <a:ext uri="{FF2B5EF4-FFF2-40B4-BE49-F238E27FC236}">
                    <a16:creationId xmlns:a16="http://schemas.microsoft.com/office/drawing/2014/main" id="{CF82FD78-C84A-4454-AE22-B6F2A73A2F1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16" name="Straight Connector 1215">
                <a:extLst>
                  <a:ext uri="{FF2B5EF4-FFF2-40B4-BE49-F238E27FC236}">
                    <a16:creationId xmlns:a16="http://schemas.microsoft.com/office/drawing/2014/main" id="{CAB47011-1712-4A11-A650-D83923C2CF6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17" name="Straight Connector 1216">
                <a:extLst>
                  <a:ext uri="{FF2B5EF4-FFF2-40B4-BE49-F238E27FC236}">
                    <a16:creationId xmlns:a16="http://schemas.microsoft.com/office/drawing/2014/main" id="{660138F8-994C-476E-A643-8D110C2F339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07" name="Arc 1206">
              <a:extLst>
                <a:ext uri="{FF2B5EF4-FFF2-40B4-BE49-F238E27FC236}">
                  <a16:creationId xmlns:a16="http://schemas.microsoft.com/office/drawing/2014/main" id="{EA8CE9B7-9068-4163-A149-A6FDFBF1F4D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8" name="Arc 1207">
              <a:extLst>
                <a:ext uri="{FF2B5EF4-FFF2-40B4-BE49-F238E27FC236}">
                  <a16:creationId xmlns:a16="http://schemas.microsoft.com/office/drawing/2014/main" id="{4DC0B1A0-20EB-40AB-BBE1-79DB060E1E8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09" name="Arc 1208">
              <a:extLst>
                <a:ext uri="{FF2B5EF4-FFF2-40B4-BE49-F238E27FC236}">
                  <a16:creationId xmlns:a16="http://schemas.microsoft.com/office/drawing/2014/main" id="{F4260FEB-2E83-4690-B6B7-7EC7CD27883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10" name="Straight Connector 1209">
              <a:extLst>
                <a:ext uri="{FF2B5EF4-FFF2-40B4-BE49-F238E27FC236}">
                  <a16:creationId xmlns:a16="http://schemas.microsoft.com/office/drawing/2014/main" id="{A57CC0AF-3BD4-4CA5-9353-5723312573E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11" name="Arc 1210">
              <a:extLst>
                <a:ext uri="{FF2B5EF4-FFF2-40B4-BE49-F238E27FC236}">
                  <a16:creationId xmlns:a16="http://schemas.microsoft.com/office/drawing/2014/main" id="{DDCB827D-B85D-467D-BEF0-28BC3856431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12" name="Straight Connector 1211">
              <a:extLst>
                <a:ext uri="{FF2B5EF4-FFF2-40B4-BE49-F238E27FC236}">
                  <a16:creationId xmlns:a16="http://schemas.microsoft.com/office/drawing/2014/main" id="{9E784979-737E-4EC8-876E-44D47B20CD2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3" name="Straight Connector 1212">
              <a:extLst>
                <a:ext uri="{FF2B5EF4-FFF2-40B4-BE49-F238E27FC236}">
                  <a16:creationId xmlns:a16="http://schemas.microsoft.com/office/drawing/2014/main" id="{0A14C507-1F43-46C8-93C6-C0D1308BB1B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14" name="Arc 1213">
              <a:extLst>
                <a:ext uri="{FF2B5EF4-FFF2-40B4-BE49-F238E27FC236}">
                  <a16:creationId xmlns:a16="http://schemas.microsoft.com/office/drawing/2014/main" id="{219A4832-3BEA-410F-B0D8-0B087406198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18" name="Group 1217">
            <a:extLst>
              <a:ext uri="{FF2B5EF4-FFF2-40B4-BE49-F238E27FC236}">
                <a16:creationId xmlns:a16="http://schemas.microsoft.com/office/drawing/2014/main" id="{69667465-2031-4049-89B2-1B845119A000}"/>
              </a:ext>
            </a:extLst>
          </p:cNvPr>
          <p:cNvGrpSpPr/>
          <p:nvPr/>
        </p:nvGrpSpPr>
        <p:grpSpPr>
          <a:xfrm>
            <a:off x="-123113" y="2373864"/>
            <a:ext cx="538068" cy="503852"/>
            <a:chOff x="3455435" y="-1017023"/>
            <a:chExt cx="8222756" cy="7868191"/>
          </a:xfrm>
        </p:grpSpPr>
        <p:sp>
          <p:nvSpPr>
            <p:cNvPr id="1219" name="Arc 1218">
              <a:extLst>
                <a:ext uri="{FF2B5EF4-FFF2-40B4-BE49-F238E27FC236}">
                  <a16:creationId xmlns:a16="http://schemas.microsoft.com/office/drawing/2014/main" id="{E1742D77-52D2-4A52-9DCA-A22CE0CD2D7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0" name="Arc 1219">
              <a:extLst>
                <a:ext uri="{FF2B5EF4-FFF2-40B4-BE49-F238E27FC236}">
                  <a16:creationId xmlns:a16="http://schemas.microsoft.com/office/drawing/2014/main" id="{4CDFE174-40FB-4EA5-BF6E-C460F175B5A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1" name="Arc 1220">
              <a:extLst>
                <a:ext uri="{FF2B5EF4-FFF2-40B4-BE49-F238E27FC236}">
                  <a16:creationId xmlns:a16="http://schemas.microsoft.com/office/drawing/2014/main" id="{0FA12CBD-0B48-42CC-BC60-B4F814621B9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2" name="Arc 1221">
              <a:extLst>
                <a:ext uri="{FF2B5EF4-FFF2-40B4-BE49-F238E27FC236}">
                  <a16:creationId xmlns:a16="http://schemas.microsoft.com/office/drawing/2014/main" id="{BA3D39E8-8023-41EF-9AA8-54AEBCF9513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23" name="Group 1222">
              <a:extLst>
                <a:ext uri="{FF2B5EF4-FFF2-40B4-BE49-F238E27FC236}">
                  <a16:creationId xmlns:a16="http://schemas.microsoft.com/office/drawing/2014/main" id="{7EE0CEAC-644A-442A-B3F9-2530AFF8120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32" name="Straight Connector 1231">
                <a:extLst>
                  <a:ext uri="{FF2B5EF4-FFF2-40B4-BE49-F238E27FC236}">
                    <a16:creationId xmlns:a16="http://schemas.microsoft.com/office/drawing/2014/main" id="{65200D37-30A9-41DC-80C6-F423FA88C56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3" name="Straight Connector 1232">
                <a:extLst>
                  <a:ext uri="{FF2B5EF4-FFF2-40B4-BE49-F238E27FC236}">
                    <a16:creationId xmlns:a16="http://schemas.microsoft.com/office/drawing/2014/main" id="{4E7D4DA1-E458-4CB7-BF4B-DDFEF591F83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4" name="Straight Connector 1233">
                <a:extLst>
                  <a:ext uri="{FF2B5EF4-FFF2-40B4-BE49-F238E27FC236}">
                    <a16:creationId xmlns:a16="http://schemas.microsoft.com/office/drawing/2014/main" id="{C67FC11C-5245-42F7-81E0-5995F58B8A8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24" name="Arc 1223">
              <a:extLst>
                <a:ext uri="{FF2B5EF4-FFF2-40B4-BE49-F238E27FC236}">
                  <a16:creationId xmlns:a16="http://schemas.microsoft.com/office/drawing/2014/main" id="{87990D19-140A-4B67-931B-3DB7C757873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5" name="Arc 1224">
              <a:extLst>
                <a:ext uri="{FF2B5EF4-FFF2-40B4-BE49-F238E27FC236}">
                  <a16:creationId xmlns:a16="http://schemas.microsoft.com/office/drawing/2014/main" id="{DD74BAB3-EBF8-477D-BDF2-759621A1353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26" name="Arc 1225">
              <a:extLst>
                <a:ext uri="{FF2B5EF4-FFF2-40B4-BE49-F238E27FC236}">
                  <a16:creationId xmlns:a16="http://schemas.microsoft.com/office/drawing/2014/main" id="{4E4F043F-FBDE-468F-8C2D-509BE479FD3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27" name="Straight Connector 1226">
              <a:extLst>
                <a:ext uri="{FF2B5EF4-FFF2-40B4-BE49-F238E27FC236}">
                  <a16:creationId xmlns:a16="http://schemas.microsoft.com/office/drawing/2014/main" id="{FA6FA726-A5A4-463D-9D6B-8C396E3BB31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28" name="Arc 1227">
              <a:extLst>
                <a:ext uri="{FF2B5EF4-FFF2-40B4-BE49-F238E27FC236}">
                  <a16:creationId xmlns:a16="http://schemas.microsoft.com/office/drawing/2014/main" id="{B846DEC4-7373-475B-988A-E09731AC530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29" name="Straight Connector 1228">
              <a:extLst>
                <a:ext uri="{FF2B5EF4-FFF2-40B4-BE49-F238E27FC236}">
                  <a16:creationId xmlns:a16="http://schemas.microsoft.com/office/drawing/2014/main" id="{B393A4AA-7367-460B-B96A-F3ADCC8668E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0" name="Straight Connector 1229">
              <a:extLst>
                <a:ext uri="{FF2B5EF4-FFF2-40B4-BE49-F238E27FC236}">
                  <a16:creationId xmlns:a16="http://schemas.microsoft.com/office/drawing/2014/main" id="{AB11E247-8D6D-4F34-8830-D68437B5AC0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31" name="Arc 1230">
              <a:extLst>
                <a:ext uri="{FF2B5EF4-FFF2-40B4-BE49-F238E27FC236}">
                  <a16:creationId xmlns:a16="http://schemas.microsoft.com/office/drawing/2014/main" id="{DFD31AAB-6EB9-4C68-B945-CC3F70F7133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35" name="Group 1234">
            <a:extLst>
              <a:ext uri="{FF2B5EF4-FFF2-40B4-BE49-F238E27FC236}">
                <a16:creationId xmlns:a16="http://schemas.microsoft.com/office/drawing/2014/main" id="{F637D6EC-D39E-4FE5-90B0-079C0CF6C2A1}"/>
              </a:ext>
            </a:extLst>
          </p:cNvPr>
          <p:cNvGrpSpPr/>
          <p:nvPr/>
        </p:nvGrpSpPr>
        <p:grpSpPr>
          <a:xfrm>
            <a:off x="-118191" y="2748126"/>
            <a:ext cx="538068" cy="503852"/>
            <a:chOff x="3455435" y="-1017023"/>
            <a:chExt cx="8222756" cy="7868191"/>
          </a:xfrm>
        </p:grpSpPr>
        <p:sp>
          <p:nvSpPr>
            <p:cNvPr id="1236" name="Arc 1235">
              <a:extLst>
                <a:ext uri="{FF2B5EF4-FFF2-40B4-BE49-F238E27FC236}">
                  <a16:creationId xmlns:a16="http://schemas.microsoft.com/office/drawing/2014/main" id="{1CE950D1-56EC-418B-AC3B-3013E53F088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7" name="Arc 1236">
              <a:extLst>
                <a:ext uri="{FF2B5EF4-FFF2-40B4-BE49-F238E27FC236}">
                  <a16:creationId xmlns:a16="http://schemas.microsoft.com/office/drawing/2014/main" id="{8E11B8F4-CCBE-4C28-BC09-3E7931A2AFC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8" name="Arc 1237">
              <a:extLst>
                <a:ext uri="{FF2B5EF4-FFF2-40B4-BE49-F238E27FC236}">
                  <a16:creationId xmlns:a16="http://schemas.microsoft.com/office/drawing/2014/main" id="{B6399B43-EE0F-45C1-BD5D-6258735BBA4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9" name="Arc 1238">
              <a:extLst>
                <a:ext uri="{FF2B5EF4-FFF2-40B4-BE49-F238E27FC236}">
                  <a16:creationId xmlns:a16="http://schemas.microsoft.com/office/drawing/2014/main" id="{7A2DE4DB-5E3D-4720-B6AF-2CB65BCDB92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40" name="Group 1239">
              <a:extLst>
                <a:ext uri="{FF2B5EF4-FFF2-40B4-BE49-F238E27FC236}">
                  <a16:creationId xmlns:a16="http://schemas.microsoft.com/office/drawing/2014/main" id="{AF4C6B7E-5C2D-418F-A267-16F60DA4A0F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49" name="Straight Connector 1248">
                <a:extLst>
                  <a:ext uri="{FF2B5EF4-FFF2-40B4-BE49-F238E27FC236}">
                    <a16:creationId xmlns:a16="http://schemas.microsoft.com/office/drawing/2014/main" id="{5278771B-8128-494D-A801-F398D6DC000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50" name="Straight Connector 1249">
                <a:extLst>
                  <a:ext uri="{FF2B5EF4-FFF2-40B4-BE49-F238E27FC236}">
                    <a16:creationId xmlns:a16="http://schemas.microsoft.com/office/drawing/2014/main" id="{F5D1466E-0D84-40CE-B25A-BDD23D300E2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51" name="Straight Connector 1250">
                <a:extLst>
                  <a:ext uri="{FF2B5EF4-FFF2-40B4-BE49-F238E27FC236}">
                    <a16:creationId xmlns:a16="http://schemas.microsoft.com/office/drawing/2014/main" id="{C9308E1F-9016-4D62-A67E-DE4DF061BE5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41" name="Arc 1240">
              <a:extLst>
                <a:ext uri="{FF2B5EF4-FFF2-40B4-BE49-F238E27FC236}">
                  <a16:creationId xmlns:a16="http://schemas.microsoft.com/office/drawing/2014/main" id="{FEDCFF18-F6E0-4A8F-A13D-C68474A915E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2" name="Arc 1241">
              <a:extLst>
                <a:ext uri="{FF2B5EF4-FFF2-40B4-BE49-F238E27FC236}">
                  <a16:creationId xmlns:a16="http://schemas.microsoft.com/office/drawing/2014/main" id="{01EE322E-D798-4B8C-83FA-3F2E3820FC7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43" name="Arc 1242">
              <a:extLst>
                <a:ext uri="{FF2B5EF4-FFF2-40B4-BE49-F238E27FC236}">
                  <a16:creationId xmlns:a16="http://schemas.microsoft.com/office/drawing/2014/main" id="{7E594EEF-CA08-4E1A-B6DA-A9DFB0CD87D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44" name="Straight Connector 1243">
              <a:extLst>
                <a:ext uri="{FF2B5EF4-FFF2-40B4-BE49-F238E27FC236}">
                  <a16:creationId xmlns:a16="http://schemas.microsoft.com/office/drawing/2014/main" id="{BA2E5E7D-6844-4269-95EA-057384F9981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45" name="Arc 1244">
              <a:extLst>
                <a:ext uri="{FF2B5EF4-FFF2-40B4-BE49-F238E27FC236}">
                  <a16:creationId xmlns:a16="http://schemas.microsoft.com/office/drawing/2014/main" id="{4E3A20BD-9C6F-4089-8657-76BBFFDFEC0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46" name="Straight Connector 1245">
              <a:extLst>
                <a:ext uri="{FF2B5EF4-FFF2-40B4-BE49-F238E27FC236}">
                  <a16:creationId xmlns:a16="http://schemas.microsoft.com/office/drawing/2014/main" id="{80A86EB8-7D60-4B9D-A71B-6335223BF7C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7" name="Straight Connector 1246">
              <a:extLst>
                <a:ext uri="{FF2B5EF4-FFF2-40B4-BE49-F238E27FC236}">
                  <a16:creationId xmlns:a16="http://schemas.microsoft.com/office/drawing/2014/main" id="{BED24757-4552-4489-8E22-6AF7BFC0E71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48" name="Arc 1247">
              <a:extLst>
                <a:ext uri="{FF2B5EF4-FFF2-40B4-BE49-F238E27FC236}">
                  <a16:creationId xmlns:a16="http://schemas.microsoft.com/office/drawing/2014/main" id="{7FD32E08-D897-4EE8-A00F-B824DE81F3C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2" name="Group 1251">
            <a:extLst>
              <a:ext uri="{FF2B5EF4-FFF2-40B4-BE49-F238E27FC236}">
                <a16:creationId xmlns:a16="http://schemas.microsoft.com/office/drawing/2014/main" id="{860F8384-0805-4C44-8160-F09367FF576C}"/>
              </a:ext>
            </a:extLst>
          </p:cNvPr>
          <p:cNvGrpSpPr/>
          <p:nvPr/>
        </p:nvGrpSpPr>
        <p:grpSpPr>
          <a:xfrm>
            <a:off x="-108860" y="3110464"/>
            <a:ext cx="538068" cy="503852"/>
            <a:chOff x="3455435" y="-1017023"/>
            <a:chExt cx="8222756" cy="7868191"/>
          </a:xfrm>
        </p:grpSpPr>
        <p:sp>
          <p:nvSpPr>
            <p:cNvPr id="1253" name="Arc 1252">
              <a:extLst>
                <a:ext uri="{FF2B5EF4-FFF2-40B4-BE49-F238E27FC236}">
                  <a16:creationId xmlns:a16="http://schemas.microsoft.com/office/drawing/2014/main" id="{908700CE-B817-4EF3-AFD0-82E7D55B225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4" name="Arc 1253">
              <a:extLst>
                <a:ext uri="{FF2B5EF4-FFF2-40B4-BE49-F238E27FC236}">
                  <a16:creationId xmlns:a16="http://schemas.microsoft.com/office/drawing/2014/main" id="{A8D05D60-509F-40D6-85B1-096CB3A7AB5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5" name="Arc 1254">
              <a:extLst>
                <a:ext uri="{FF2B5EF4-FFF2-40B4-BE49-F238E27FC236}">
                  <a16:creationId xmlns:a16="http://schemas.microsoft.com/office/drawing/2014/main" id="{B1A9DB72-F3B8-4F00-96A1-D2F56E2597F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6" name="Arc 1255">
              <a:extLst>
                <a:ext uri="{FF2B5EF4-FFF2-40B4-BE49-F238E27FC236}">
                  <a16:creationId xmlns:a16="http://schemas.microsoft.com/office/drawing/2014/main" id="{F3947EE7-43F5-4D1D-95BC-A8081A0FE76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57" name="Group 1256">
              <a:extLst>
                <a:ext uri="{FF2B5EF4-FFF2-40B4-BE49-F238E27FC236}">
                  <a16:creationId xmlns:a16="http://schemas.microsoft.com/office/drawing/2014/main" id="{8DEE7E6C-1698-4432-81B4-8639BD698FA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66" name="Straight Connector 1265">
                <a:extLst>
                  <a:ext uri="{FF2B5EF4-FFF2-40B4-BE49-F238E27FC236}">
                    <a16:creationId xmlns:a16="http://schemas.microsoft.com/office/drawing/2014/main" id="{CA17AC68-4F5C-499E-8B63-F92256A7A36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7" name="Straight Connector 1266">
                <a:extLst>
                  <a:ext uri="{FF2B5EF4-FFF2-40B4-BE49-F238E27FC236}">
                    <a16:creationId xmlns:a16="http://schemas.microsoft.com/office/drawing/2014/main" id="{B723F35F-9BDD-4276-9FF7-DC5C292B91D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8" name="Straight Connector 1267">
                <a:extLst>
                  <a:ext uri="{FF2B5EF4-FFF2-40B4-BE49-F238E27FC236}">
                    <a16:creationId xmlns:a16="http://schemas.microsoft.com/office/drawing/2014/main" id="{F771F1C5-0CA9-4B54-A96F-AC7B4F8ABBF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58" name="Arc 1257">
              <a:extLst>
                <a:ext uri="{FF2B5EF4-FFF2-40B4-BE49-F238E27FC236}">
                  <a16:creationId xmlns:a16="http://schemas.microsoft.com/office/drawing/2014/main" id="{706F63E4-981D-4012-AB5B-9ABA5EABD75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9" name="Arc 1258">
              <a:extLst>
                <a:ext uri="{FF2B5EF4-FFF2-40B4-BE49-F238E27FC236}">
                  <a16:creationId xmlns:a16="http://schemas.microsoft.com/office/drawing/2014/main" id="{D4D278F9-BAF5-4F6A-9CAF-37572DBFF4A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60" name="Arc 1259">
              <a:extLst>
                <a:ext uri="{FF2B5EF4-FFF2-40B4-BE49-F238E27FC236}">
                  <a16:creationId xmlns:a16="http://schemas.microsoft.com/office/drawing/2014/main" id="{E811D2F6-57B7-4B94-A334-9EE2614F0DC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61" name="Straight Connector 1260">
              <a:extLst>
                <a:ext uri="{FF2B5EF4-FFF2-40B4-BE49-F238E27FC236}">
                  <a16:creationId xmlns:a16="http://schemas.microsoft.com/office/drawing/2014/main" id="{F5438776-6A8A-4B03-A1BE-FEB8328E0E8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62" name="Arc 1261">
              <a:extLst>
                <a:ext uri="{FF2B5EF4-FFF2-40B4-BE49-F238E27FC236}">
                  <a16:creationId xmlns:a16="http://schemas.microsoft.com/office/drawing/2014/main" id="{79F774C5-79E1-4910-8370-7CD71CD426A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63" name="Straight Connector 1262">
              <a:extLst>
                <a:ext uri="{FF2B5EF4-FFF2-40B4-BE49-F238E27FC236}">
                  <a16:creationId xmlns:a16="http://schemas.microsoft.com/office/drawing/2014/main" id="{E1A95679-B97E-43BF-9314-ECB83E57BD4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4" name="Straight Connector 1263">
              <a:extLst>
                <a:ext uri="{FF2B5EF4-FFF2-40B4-BE49-F238E27FC236}">
                  <a16:creationId xmlns:a16="http://schemas.microsoft.com/office/drawing/2014/main" id="{605EC502-B7E5-45FD-982E-9E8884342A8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65" name="Arc 1264">
              <a:extLst>
                <a:ext uri="{FF2B5EF4-FFF2-40B4-BE49-F238E27FC236}">
                  <a16:creationId xmlns:a16="http://schemas.microsoft.com/office/drawing/2014/main" id="{3353FB24-21CC-49EC-9C79-93DEF06DF72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69" name="Group 1268">
            <a:extLst>
              <a:ext uri="{FF2B5EF4-FFF2-40B4-BE49-F238E27FC236}">
                <a16:creationId xmlns:a16="http://schemas.microsoft.com/office/drawing/2014/main" id="{64BC3155-A436-49A9-9F93-51D6314DF1F5}"/>
              </a:ext>
            </a:extLst>
          </p:cNvPr>
          <p:cNvGrpSpPr/>
          <p:nvPr/>
        </p:nvGrpSpPr>
        <p:grpSpPr>
          <a:xfrm>
            <a:off x="-112229" y="3478764"/>
            <a:ext cx="538068" cy="503852"/>
            <a:chOff x="3455435" y="-1017023"/>
            <a:chExt cx="8222756" cy="7868191"/>
          </a:xfrm>
        </p:grpSpPr>
        <p:sp>
          <p:nvSpPr>
            <p:cNvPr id="1270" name="Arc 1269">
              <a:extLst>
                <a:ext uri="{FF2B5EF4-FFF2-40B4-BE49-F238E27FC236}">
                  <a16:creationId xmlns:a16="http://schemas.microsoft.com/office/drawing/2014/main" id="{50A233F2-6E9F-40A4-95A5-D50123BF0A0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1" name="Arc 1270">
              <a:extLst>
                <a:ext uri="{FF2B5EF4-FFF2-40B4-BE49-F238E27FC236}">
                  <a16:creationId xmlns:a16="http://schemas.microsoft.com/office/drawing/2014/main" id="{20CA1391-6419-497A-88F6-4893CE32194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2" name="Arc 1271">
              <a:extLst>
                <a:ext uri="{FF2B5EF4-FFF2-40B4-BE49-F238E27FC236}">
                  <a16:creationId xmlns:a16="http://schemas.microsoft.com/office/drawing/2014/main" id="{46F9FE9B-A95E-4778-9CBA-8B1C70CD176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3" name="Arc 1272">
              <a:extLst>
                <a:ext uri="{FF2B5EF4-FFF2-40B4-BE49-F238E27FC236}">
                  <a16:creationId xmlns:a16="http://schemas.microsoft.com/office/drawing/2014/main" id="{C00035CF-1969-4000-97E3-60B95618E44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74" name="Group 1273">
              <a:extLst>
                <a:ext uri="{FF2B5EF4-FFF2-40B4-BE49-F238E27FC236}">
                  <a16:creationId xmlns:a16="http://schemas.microsoft.com/office/drawing/2014/main" id="{E324BE65-C466-4583-AAF3-2823FAA33D0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83" name="Straight Connector 1282">
                <a:extLst>
                  <a:ext uri="{FF2B5EF4-FFF2-40B4-BE49-F238E27FC236}">
                    <a16:creationId xmlns:a16="http://schemas.microsoft.com/office/drawing/2014/main" id="{295DCEAE-22E7-4D6A-9C64-124F1AFFD8F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84" name="Straight Connector 1283">
                <a:extLst>
                  <a:ext uri="{FF2B5EF4-FFF2-40B4-BE49-F238E27FC236}">
                    <a16:creationId xmlns:a16="http://schemas.microsoft.com/office/drawing/2014/main" id="{3B521B23-6DB8-4059-872A-0EA0D8D6AD9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85" name="Straight Connector 1284">
                <a:extLst>
                  <a:ext uri="{FF2B5EF4-FFF2-40B4-BE49-F238E27FC236}">
                    <a16:creationId xmlns:a16="http://schemas.microsoft.com/office/drawing/2014/main" id="{D615F3E5-9F12-4C4D-AA7F-3421A4966CA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75" name="Arc 1274">
              <a:extLst>
                <a:ext uri="{FF2B5EF4-FFF2-40B4-BE49-F238E27FC236}">
                  <a16:creationId xmlns:a16="http://schemas.microsoft.com/office/drawing/2014/main" id="{93212E41-E90F-480B-8304-3D9EC0B5FA5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6" name="Arc 1275">
              <a:extLst>
                <a:ext uri="{FF2B5EF4-FFF2-40B4-BE49-F238E27FC236}">
                  <a16:creationId xmlns:a16="http://schemas.microsoft.com/office/drawing/2014/main" id="{9651635E-8E16-40F3-A239-121DADD93C7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77" name="Arc 1276">
              <a:extLst>
                <a:ext uri="{FF2B5EF4-FFF2-40B4-BE49-F238E27FC236}">
                  <a16:creationId xmlns:a16="http://schemas.microsoft.com/office/drawing/2014/main" id="{45FB5A21-6BC4-4B10-8480-D71D5A2CBAF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78" name="Straight Connector 1277">
              <a:extLst>
                <a:ext uri="{FF2B5EF4-FFF2-40B4-BE49-F238E27FC236}">
                  <a16:creationId xmlns:a16="http://schemas.microsoft.com/office/drawing/2014/main" id="{9198EB64-0EA2-4064-AA38-F09C6C934C9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79" name="Arc 1278">
              <a:extLst>
                <a:ext uri="{FF2B5EF4-FFF2-40B4-BE49-F238E27FC236}">
                  <a16:creationId xmlns:a16="http://schemas.microsoft.com/office/drawing/2014/main" id="{C95BE5AC-B56C-485A-95EE-D480AB21D3D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80" name="Straight Connector 1279">
              <a:extLst>
                <a:ext uri="{FF2B5EF4-FFF2-40B4-BE49-F238E27FC236}">
                  <a16:creationId xmlns:a16="http://schemas.microsoft.com/office/drawing/2014/main" id="{A15FCD21-6CED-41EB-969D-0757FBAF4BE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1" name="Straight Connector 1280">
              <a:extLst>
                <a:ext uri="{FF2B5EF4-FFF2-40B4-BE49-F238E27FC236}">
                  <a16:creationId xmlns:a16="http://schemas.microsoft.com/office/drawing/2014/main" id="{B68E9A00-F3B4-454C-AB32-84CA2035C98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82" name="Arc 1281">
              <a:extLst>
                <a:ext uri="{FF2B5EF4-FFF2-40B4-BE49-F238E27FC236}">
                  <a16:creationId xmlns:a16="http://schemas.microsoft.com/office/drawing/2014/main" id="{DC5F2BC8-5985-48D4-8698-E8A417CD4F5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86" name="Group 1285">
            <a:extLst>
              <a:ext uri="{FF2B5EF4-FFF2-40B4-BE49-F238E27FC236}">
                <a16:creationId xmlns:a16="http://schemas.microsoft.com/office/drawing/2014/main" id="{CC8A9067-553B-4520-8B80-66E44592D720}"/>
              </a:ext>
            </a:extLst>
          </p:cNvPr>
          <p:cNvGrpSpPr/>
          <p:nvPr/>
        </p:nvGrpSpPr>
        <p:grpSpPr>
          <a:xfrm>
            <a:off x="-119744" y="3847064"/>
            <a:ext cx="538068" cy="503852"/>
            <a:chOff x="3455435" y="-1017023"/>
            <a:chExt cx="8222756" cy="7868191"/>
          </a:xfrm>
        </p:grpSpPr>
        <p:sp>
          <p:nvSpPr>
            <p:cNvPr id="1287" name="Arc 1286">
              <a:extLst>
                <a:ext uri="{FF2B5EF4-FFF2-40B4-BE49-F238E27FC236}">
                  <a16:creationId xmlns:a16="http://schemas.microsoft.com/office/drawing/2014/main" id="{98CBE0D5-53E6-40FD-89DD-1461267D38A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8" name="Arc 1287">
              <a:extLst>
                <a:ext uri="{FF2B5EF4-FFF2-40B4-BE49-F238E27FC236}">
                  <a16:creationId xmlns:a16="http://schemas.microsoft.com/office/drawing/2014/main" id="{EAD50894-2F7E-42B6-9EF9-8DCF166A31B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9" name="Arc 1288">
              <a:extLst>
                <a:ext uri="{FF2B5EF4-FFF2-40B4-BE49-F238E27FC236}">
                  <a16:creationId xmlns:a16="http://schemas.microsoft.com/office/drawing/2014/main" id="{2BAAF0F9-F797-4B22-B4CB-84E577530B2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0" name="Arc 1289">
              <a:extLst>
                <a:ext uri="{FF2B5EF4-FFF2-40B4-BE49-F238E27FC236}">
                  <a16:creationId xmlns:a16="http://schemas.microsoft.com/office/drawing/2014/main" id="{1E20A6FE-D114-4B16-A66E-2891BF0BD45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91" name="Group 1290">
              <a:extLst>
                <a:ext uri="{FF2B5EF4-FFF2-40B4-BE49-F238E27FC236}">
                  <a16:creationId xmlns:a16="http://schemas.microsoft.com/office/drawing/2014/main" id="{B110997D-DB3B-4A94-8793-34109189ED8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00" name="Straight Connector 1299">
                <a:extLst>
                  <a:ext uri="{FF2B5EF4-FFF2-40B4-BE49-F238E27FC236}">
                    <a16:creationId xmlns:a16="http://schemas.microsoft.com/office/drawing/2014/main" id="{83AFE3A5-CABE-49FF-B9CA-DC89A9A23F1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01" name="Straight Connector 1300">
                <a:extLst>
                  <a:ext uri="{FF2B5EF4-FFF2-40B4-BE49-F238E27FC236}">
                    <a16:creationId xmlns:a16="http://schemas.microsoft.com/office/drawing/2014/main" id="{C9239943-BEAA-4BC8-9F81-0D8267D7D3D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02" name="Straight Connector 1301">
                <a:extLst>
                  <a:ext uri="{FF2B5EF4-FFF2-40B4-BE49-F238E27FC236}">
                    <a16:creationId xmlns:a16="http://schemas.microsoft.com/office/drawing/2014/main" id="{E60EBEEB-A1D3-4C58-AB46-46F2FFF2E7F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92" name="Arc 1291">
              <a:extLst>
                <a:ext uri="{FF2B5EF4-FFF2-40B4-BE49-F238E27FC236}">
                  <a16:creationId xmlns:a16="http://schemas.microsoft.com/office/drawing/2014/main" id="{FA281A39-4901-42F1-ACBD-89B348E4CB3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3" name="Arc 1292">
              <a:extLst>
                <a:ext uri="{FF2B5EF4-FFF2-40B4-BE49-F238E27FC236}">
                  <a16:creationId xmlns:a16="http://schemas.microsoft.com/office/drawing/2014/main" id="{057B5FB4-BAFE-4DDA-B963-0E49D68E64D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94" name="Arc 1293">
              <a:extLst>
                <a:ext uri="{FF2B5EF4-FFF2-40B4-BE49-F238E27FC236}">
                  <a16:creationId xmlns:a16="http://schemas.microsoft.com/office/drawing/2014/main" id="{AB9E543B-DECC-42E6-8D4E-D5BD46971F8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95" name="Straight Connector 1294">
              <a:extLst>
                <a:ext uri="{FF2B5EF4-FFF2-40B4-BE49-F238E27FC236}">
                  <a16:creationId xmlns:a16="http://schemas.microsoft.com/office/drawing/2014/main" id="{B844C7F1-A8F5-4897-9758-0FF87451AF8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96" name="Arc 1295">
              <a:extLst>
                <a:ext uri="{FF2B5EF4-FFF2-40B4-BE49-F238E27FC236}">
                  <a16:creationId xmlns:a16="http://schemas.microsoft.com/office/drawing/2014/main" id="{C42A7A1D-53DA-431D-95E7-4D38F84F0F2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97" name="Straight Connector 1296">
              <a:extLst>
                <a:ext uri="{FF2B5EF4-FFF2-40B4-BE49-F238E27FC236}">
                  <a16:creationId xmlns:a16="http://schemas.microsoft.com/office/drawing/2014/main" id="{1E966EDC-F43A-4748-BD5F-6A04E15E643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8" name="Straight Connector 1297">
              <a:extLst>
                <a:ext uri="{FF2B5EF4-FFF2-40B4-BE49-F238E27FC236}">
                  <a16:creationId xmlns:a16="http://schemas.microsoft.com/office/drawing/2014/main" id="{037FE612-93B0-4F0A-B3DF-D9AD5A22AB6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99" name="Arc 1298">
              <a:extLst>
                <a:ext uri="{FF2B5EF4-FFF2-40B4-BE49-F238E27FC236}">
                  <a16:creationId xmlns:a16="http://schemas.microsoft.com/office/drawing/2014/main" id="{B8CDD41F-73FF-45FB-9027-29E32AED34D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03" name="Group 1302">
            <a:extLst>
              <a:ext uri="{FF2B5EF4-FFF2-40B4-BE49-F238E27FC236}">
                <a16:creationId xmlns:a16="http://schemas.microsoft.com/office/drawing/2014/main" id="{893C8D59-EA42-4B06-A6EC-33847C16649F}"/>
              </a:ext>
            </a:extLst>
          </p:cNvPr>
          <p:cNvGrpSpPr/>
          <p:nvPr/>
        </p:nvGrpSpPr>
        <p:grpSpPr>
          <a:xfrm>
            <a:off x="-112229" y="4215364"/>
            <a:ext cx="538068" cy="503852"/>
            <a:chOff x="3455435" y="-1017023"/>
            <a:chExt cx="8222756" cy="7868191"/>
          </a:xfrm>
        </p:grpSpPr>
        <p:sp>
          <p:nvSpPr>
            <p:cNvPr id="1304" name="Arc 1303">
              <a:extLst>
                <a:ext uri="{FF2B5EF4-FFF2-40B4-BE49-F238E27FC236}">
                  <a16:creationId xmlns:a16="http://schemas.microsoft.com/office/drawing/2014/main" id="{AD16B84F-133A-44E0-9570-A02D042BDAA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5" name="Arc 1304">
              <a:extLst>
                <a:ext uri="{FF2B5EF4-FFF2-40B4-BE49-F238E27FC236}">
                  <a16:creationId xmlns:a16="http://schemas.microsoft.com/office/drawing/2014/main" id="{5DBDAB30-BC14-4B19-A924-F8408E9D09C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6" name="Arc 1305">
              <a:extLst>
                <a:ext uri="{FF2B5EF4-FFF2-40B4-BE49-F238E27FC236}">
                  <a16:creationId xmlns:a16="http://schemas.microsoft.com/office/drawing/2014/main" id="{A5179F7C-D6E8-4DDF-A7EC-6DC9B0FEB21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7" name="Arc 1306">
              <a:extLst>
                <a:ext uri="{FF2B5EF4-FFF2-40B4-BE49-F238E27FC236}">
                  <a16:creationId xmlns:a16="http://schemas.microsoft.com/office/drawing/2014/main" id="{E20CAB5F-031E-4192-B296-56170196ECA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08" name="Group 1307">
              <a:extLst>
                <a:ext uri="{FF2B5EF4-FFF2-40B4-BE49-F238E27FC236}">
                  <a16:creationId xmlns:a16="http://schemas.microsoft.com/office/drawing/2014/main" id="{9E0F6170-6A11-4F6B-9428-78130E47715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17" name="Straight Connector 1316">
                <a:extLst>
                  <a:ext uri="{FF2B5EF4-FFF2-40B4-BE49-F238E27FC236}">
                    <a16:creationId xmlns:a16="http://schemas.microsoft.com/office/drawing/2014/main" id="{1F138701-BCF2-4460-98EB-C67A51CC070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18" name="Straight Connector 1317">
                <a:extLst>
                  <a:ext uri="{FF2B5EF4-FFF2-40B4-BE49-F238E27FC236}">
                    <a16:creationId xmlns:a16="http://schemas.microsoft.com/office/drawing/2014/main" id="{FC57707D-BB6D-4BFD-92C6-7926C02572B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19" name="Straight Connector 1318">
                <a:extLst>
                  <a:ext uri="{FF2B5EF4-FFF2-40B4-BE49-F238E27FC236}">
                    <a16:creationId xmlns:a16="http://schemas.microsoft.com/office/drawing/2014/main" id="{8497384B-2D2B-4F41-8C9B-355C162C858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09" name="Arc 1308">
              <a:extLst>
                <a:ext uri="{FF2B5EF4-FFF2-40B4-BE49-F238E27FC236}">
                  <a16:creationId xmlns:a16="http://schemas.microsoft.com/office/drawing/2014/main" id="{127C1CF9-731A-41DB-969A-990133D0111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0" name="Arc 1309">
              <a:extLst>
                <a:ext uri="{FF2B5EF4-FFF2-40B4-BE49-F238E27FC236}">
                  <a16:creationId xmlns:a16="http://schemas.microsoft.com/office/drawing/2014/main" id="{243EF5BA-C13B-4CFC-9103-056C5E8C4F8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11" name="Arc 1310">
              <a:extLst>
                <a:ext uri="{FF2B5EF4-FFF2-40B4-BE49-F238E27FC236}">
                  <a16:creationId xmlns:a16="http://schemas.microsoft.com/office/drawing/2014/main" id="{1AF7A2E5-3C25-44B0-80CE-445EFBEF8AA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12" name="Straight Connector 1311">
              <a:extLst>
                <a:ext uri="{FF2B5EF4-FFF2-40B4-BE49-F238E27FC236}">
                  <a16:creationId xmlns:a16="http://schemas.microsoft.com/office/drawing/2014/main" id="{C554DEFF-6C93-49B3-8E7A-670BCD2FE24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13" name="Arc 1312">
              <a:extLst>
                <a:ext uri="{FF2B5EF4-FFF2-40B4-BE49-F238E27FC236}">
                  <a16:creationId xmlns:a16="http://schemas.microsoft.com/office/drawing/2014/main" id="{FA358CA8-CDF0-4064-95D7-10B95417335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14" name="Straight Connector 1313">
              <a:extLst>
                <a:ext uri="{FF2B5EF4-FFF2-40B4-BE49-F238E27FC236}">
                  <a16:creationId xmlns:a16="http://schemas.microsoft.com/office/drawing/2014/main" id="{D15AF0B5-515A-4EAF-AAD2-934C6AF5456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5" name="Straight Connector 1314">
              <a:extLst>
                <a:ext uri="{FF2B5EF4-FFF2-40B4-BE49-F238E27FC236}">
                  <a16:creationId xmlns:a16="http://schemas.microsoft.com/office/drawing/2014/main" id="{56A8C3FD-9405-470C-AEE8-7ABE3D8BA16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16" name="Arc 1315">
              <a:extLst>
                <a:ext uri="{FF2B5EF4-FFF2-40B4-BE49-F238E27FC236}">
                  <a16:creationId xmlns:a16="http://schemas.microsoft.com/office/drawing/2014/main" id="{54142A6E-C288-4A81-8E4B-4957434C536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20" name="Group 1319">
            <a:extLst>
              <a:ext uri="{FF2B5EF4-FFF2-40B4-BE49-F238E27FC236}">
                <a16:creationId xmlns:a16="http://schemas.microsoft.com/office/drawing/2014/main" id="{56C9DF9E-892C-4882-8151-4465070D1972}"/>
              </a:ext>
            </a:extLst>
          </p:cNvPr>
          <p:cNvGrpSpPr/>
          <p:nvPr/>
        </p:nvGrpSpPr>
        <p:grpSpPr>
          <a:xfrm>
            <a:off x="-99529" y="4570964"/>
            <a:ext cx="538068" cy="503852"/>
            <a:chOff x="3455435" y="-1017023"/>
            <a:chExt cx="8222756" cy="7868191"/>
          </a:xfrm>
        </p:grpSpPr>
        <p:sp>
          <p:nvSpPr>
            <p:cNvPr id="1321" name="Arc 1320">
              <a:extLst>
                <a:ext uri="{FF2B5EF4-FFF2-40B4-BE49-F238E27FC236}">
                  <a16:creationId xmlns:a16="http://schemas.microsoft.com/office/drawing/2014/main" id="{0F20A751-B0F0-4093-8FF0-97BF658F2DB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2" name="Arc 1321">
              <a:extLst>
                <a:ext uri="{FF2B5EF4-FFF2-40B4-BE49-F238E27FC236}">
                  <a16:creationId xmlns:a16="http://schemas.microsoft.com/office/drawing/2014/main" id="{E3910CB9-4C7D-4153-8824-20FC494055E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3" name="Arc 1322">
              <a:extLst>
                <a:ext uri="{FF2B5EF4-FFF2-40B4-BE49-F238E27FC236}">
                  <a16:creationId xmlns:a16="http://schemas.microsoft.com/office/drawing/2014/main" id="{F5B2CA8B-FCC5-46F0-940A-877C1544455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4" name="Arc 1323">
              <a:extLst>
                <a:ext uri="{FF2B5EF4-FFF2-40B4-BE49-F238E27FC236}">
                  <a16:creationId xmlns:a16="http://schemas.microsoft.com/office/drawing/2014/main" id="{C8B55816-3CE3-487B-A4CA-DB0E2CAFFF5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25" name="Group 1324">
              <a:extLst>
                <a:ext uri="{FF2B5EF4-FFF2-40B4-BE49-F238E27FC236}">
                  <a16:creationId xmlns:a16="http://schemas.microsoft.com/office/drawing/2014/main" id="{098113F6-C837-4367-B16F-5B73E656AA0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34" name="Straight Connector 1333">
                <a:extLst>
                  <a:ext uri="{FF2B5EF4-FFF2-40B4-BE49-F238E27FC236}">
                    <a16:creationId xmlns:a16="http://schemas.microsoft.com/office/drawing/2014/main" id="{6127AE6F-4D9C-4222-B5BE-C709D2BC291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35" name="Straight Connector 1334">
                <a:extLst>
                  <a:ext uri="{FF2B5EF4-FFF2-40B4-BE49-F238E27FC236}">
                    <a16:creationId xmlns:a16="http://schemas.microsoft.com/office/drawing/2014/main" id="{537EF580-3DA8-4EA0-9D4D-877CA0366B2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36" name="Straight Connector 1335">
                <a:extLst>
                  <a:ext uri="{FF2B5EF4-FFF2-40B4-BE49-F238E27FC236}">
                    <a16:creationId xmlns:a16="http://schemas.microsoft.com/office/drawing/2014/main" id="{C710DDD6-CF28-43ED-B11C-96AEBED081E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26" name="Arc 1325">
              <a:extLst>
                <a:ext uri="{FF2B5EF4-FFF2-40B4-BE49-F238E27FC236}">
                  <a16:creationId xmlns:a16="http://schemas.microsoft.com/office/drawing/2014/main" id="{5D4A5E6A-91D0-4D79-99B6-9A402C491E6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7" name="Arc 1326">
              <a:extLst>
                <a:ext uri="{FF2B5EF4-FFF2-40B4-BE49-F238E27FC236}">
                  <a16:creationId xmlns:a16="http://schemas.microsoft.com/office/drawing/2014/main" id="{0FE032BD-9776-4051-8348-07065DB05D1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28" name="Arc 1327">
              <a:extLst>
                <a:ext uri="{FF2B5EF4-FFF2-40B4-BE49-F238E27FC236}">
                  <a16:creationId xmlns:a16="http://schemas.microsoft.com/office/drawing/2014/main" id="{FDB5BDBE-643A-48A3-816C-FEFA2CEF1F6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29" name="Straight Connector 1328">
              <a:extLst>
                <a:ext uri="{FF2B5EF4-FFF2-40B4-BE49-F238E27FC236}">
                  <a16:creationId xmlns:a16="http://schemas.microsoft.com/office/drawing/2014/main" id="{40441151-B083-45F4-96E5-9F945180CC9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30" name="Arc 1329">
              <a:extLst>
                <a:ext uri="{FF2B5EF4-FFF2-40B4-BE49-F238E27FC236}">
                  <a16:creationId xmlns:a16="http://schemas.microsoft.com/office/drawing/2014/main" id="{2F517BC1-FE9F-4C3C-8682-091EB9AE57F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31" name="Straight Connector 1330">
              <a:extLst>
                <a:ext uri="{FF2B5EF4-FFF2-40B4-BE49-F238E27FC236}">
                  <a16:creationId xmlns:a16="http://schemas.microsoft.com/office/drawing/2014/main" id="{FEE74441-A6EA-4FBB-B0F1-73248768707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2" name="Straight Connector 1331">
              <a:extLst>
                <a:ext uri="{FF2B5EF4-FFF2-40B4-BE49-F238E27FC236}">
                  <a16:creationId xmlns:a16="http://schemas.microsoft.com/office/drawing/2014/main" id="{50A42393-8C0B-4E8B-8A50-9AE4406EC7B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33" name="Arc 1332">
              <a:extLst>
                <a:ext uri="{FF2B5EF4-FFF2-40B4-BE49-F238E27FC236}">
                  <a16:creationId xmlns:a16="http://schemas.microsoft.com/office/drawing/2014/main" id="{7BF384EB-B32E-4242-81A7-3101F98A9E4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7" name="Group 1336">
            <a:extLst>
              <a:ext uri="{FF2B5EF4-FFF2-40B4-BE49-F238E27FC236}">
                <a16:creationId xmlns:a16="http://schemas.microsoft.com/office/drawing/2014/main" id="{6E55F19A-3BF8-4641-9E72-7E161F9131D0}"/>
              </a:ext>
            </a:extLst>
          </p:cNvPr>
          <p:cNvGrpSpPr/>
          <p:nvPr/>
        </p:nvGrpSpPr>
        <p:grpSpPr>
          <a:xfrm>
            <a:off x="-114822" y="4926564"/>
            <a:ext cx="538068" cy="503852"/>
            <a:chOff x="3455435" y="-1017023"/>
            <a:chExt cx="8222756" cy="7868191"/>
          </a:xfrm>
        </p:grpSpPr>
        <p:sp>
          <p:nvSpPr>
            <p:cNvPr id="1338" name="Arc 1337">
              <a:extLst>
                <a:ext uri="{FF2B5EF4-FFF2-40B4-BE49-F238E27FC236}">
                  <a16:creationId xmlns:a16="http://schemas.microsoft.com/office/drawing/2014/main" id="{8D5C3EFD-4134-45B9-8FC5-FE5591AE1ED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9" name="Arc 1338">
              <a:extLst>
                <a:ext uri="{FF2B5EF4-FFF2-40B4-BE49-F238E27FC236}">
                  <a16:creationId xmlns:a16="http://schemas.microsoft.com/office/drawing/2014/main" id="{2A9B57C2-5642-4D99-8F47-1669BF92C08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0" name="Arc 1339">
              <a:extLst>
                <a:ext uri="{FF2B5EF4-FFF2-40B4-BE49-F238E27FC236}">
                  <a16:creationId xmlns:a16="http://schemas.microsoft.com/office/drawing/2014/main" id="{B29A3D16-90DB-47D6-A330-A87654EDE60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1" name="Arc 1340">
              <a:extLst>
                <a:ext uri="{FF2B5EF4-FFF2-40B4-BE49-F238E27FC236}">
                  <a16:creationId xmlns:a16="http://schemas.microsoft.com/office/drawing/2014/main" id="{11BEC5A9-E6B1-499D-9AC5-7B89E274891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42" name="Group 1341">
              <a:extLst>
                <a:ext uri="{FF2B5EF4-FFF2-40B4-BE49-F238E27FC236}">
                  <a16:creationId xmlns:a16="http://schemas.microsoft.com/office/drawing/2014/main" id="{63FA2C45-1808-41FD-9E08-458AB891F62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51" name="Straight Connector 1350">
                <a:extLst>
                  <a:ext uri="{FF2B5EF4-FFF2-40B4-BE49-F238E27FC236}">
                    <a16:creationId xmlns:a16="http://schemas.microsoft.com/office/drawing/2014/main" id="{B8D9CD57-8804-4399-B0CB-1BB64A991A1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52" name="Straight Connector 1351">
                <a:extLst>
                  <a:ext uri="{FF2B5EF4-FFF2-40B4-BE49-F238E27FC236}">
                    <a16:creationId xmlns:a16="http://schemas.microsoft.com/office/drawing/2014/main" id="{25C876CD-C23B-46AA-8B7A-D5C6E0ED4B5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53" name="Straight Connector 1352">
                <a:extLst>
                  <a:ext uri="{FF2B5EF4-FFF2-40B4-BE49-F238E27FC236}">
                    <a16:creationId xmlns:a16="http://schemas.microsoft.com/office/drawing/2014/main" id="{AEF066A2-ABE0-4EE3-B41F-78A467DB3CE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43" name="Arc 1342">
              <a:extLst>
                <a:ext uri="{FF2B5EF4-FFF2-40B4-BE49-F238E27FC236}">
                  <a16:creationId xmlns:a16="http://schemas.microsoft.com/office/drawing/2014/main" id="{3960C5CF-85AD-4C7C-91C8-EF1C4A3BEE3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4" name="Arc 1343">
              <a:extLst>
                <a:ext uri="{FF2B5EF4-FFF2-40B4-BE49-F238E27FC236}">
                  <a16:creationId xmlns:a16="http://schemas.microsoft.com/office/drawing/2014/main" id="{3664BCD0-16B7-46B0-B4E9-80DF6FEE76F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45" name="Arc 1344">
              <a:extLst>
                <a:ext uri="{FF2B5EF4-FFF2-40B4-BE49-F238E27FC236}">
                  <a16:creationId xmlns:a16="http://schemas.microsoft.com/office/drawing/2014/main" id="{C486D92D-8C55-4570-9EFA-075ECD25CE99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46" name="Straight Connector 1345">
              <a:extLst>
                <a:ext uri="{FF2B5EF4-FFF2-40B4-BE49-F238E27FC236}">
                  <a16:creationId xmlns:a16="http://schemas.microsoft.com/office/drawing/2014/main" id="{773BEEF1-2084-45E8-A99A-ABB1E54F000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47" name="Arc 1346">
              <a:extLst>
                <a:ext uri="{FF2B5EF4-FFF2-40B4-BE49-F238E27FC236}">
                  <a16:creationId xmlns:a16="http://schemas.microsoft.com/office/drawing/2014/main" id="{521491F5-8158-4588-8DDE-28BE83E9666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48" name="Straight Connector 1347">
              <a:extLst>
                <a:ext uri="{FF2B5EF4-FFF2-40B4-BE49-F238E27FC236}">
                  <a16:creationId xmlns:a16="http://schemas.microsoft.com/office/drawing/2014/main" id="{788AC509-C390-4114-8632-BF4C2DFD3C2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9" name="Straight Connector 1348">
              <a:extLst>
                <a:ext uri="{FF2B5EF4-FFF2-40B4-BE49-F238E27FC236}">
                  <a16:creationId xmlns:a16="http://schemas.microsoft.com/office/drawing/2014/main" id="{622ED641-3178-4062-BF0B-63A68E3EA8E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50" name="Arc 1349">
              <a:extLst>
                <a:ext uri="{FF2B5EF4-FFF2-40B4-BE49-F238E27FC236}">
                  <a16:creationId xmlns:a16="http://schemas.microsoft.com/office/drawing/2014/main" id="{AE9249D7-1AAB-4E24-8CA6-7AFFBBDB4BE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54" name="Group 1353">
            <a:extLst>
              <a:ext uri="{FF2B5EF4-FFF2-40B4-BE49-F238E27FC236}">
                <a16:creationId xmlns:a16="http://schemas.microsoft.com/office/drawing/2014/main" id="{07A3EF26-A631-46DD-9CDA-85FEF5D220DC}"/>
              </a:ext>
            </a:extLst>
          </p:cNvPr>
          <p:cNvGrpSpPr/>
          <p:nvPr/>
        </p:nvGrpSpPr>
        <p:grpSpPr>
          <a:xfrm>
            <a:off x="-116375" y="5282164"/>
            <a:ext cx="538068" cy="503852"/>
            <a:chOff x="3455435" y="-1017023"/>
            <a:chExt cx="8222756" cy="7868191"/>
          </a:xfrm>
        </p:grpSpPr>
        <p:sp>
          <p:nvSpPr>
            <p:cNvPr id="1355" name="Arc 1354">
              <a:extLst>
                <a:ext uri="{FF2B5EF4-FFF2-40B4-BE49-F238E27FC236}">
                  <a16:creationId xmlns:a16="http://schemas.microsoft.com/office/drawing/2014/main" id="{7E53983E-EA1C-4289-9AF2-10BCB573022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6" name="Arc 1355">
              <a:extLst>
                <a:ext uri="{FF2B5EF4-FFF2-40B4-BE49-F238E27FC236}">
                  <a16:creationId xmlns:a16="http://schemas.microsoft.com/office/drawing/2014/main" id="{10BCEA2C-28D9-4E1B-A3EE-40AE873DDCF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7" name="Arc 1356">
              <a:extLst>
                <a:ext uri="{FF2B5EF4-FFF2-40B4-BE49-F238E27FC236}">
                  <a16:creationId xmlns:a16="http://schemas.microsoft.com/office/drawing/2014/main" id="{9B06E289-1A43-4357-AC2B-05F579FED46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8" name="Arc 1357">
              <a:extLst>
                <a:ext uri="{FF2B5EF4-FFF2-40B4-BE49-F238E27FC236}">
                  <a16:creationId xmlns:a16="http://schemas.microsoft.com/office/drawing/2014/main" id="{97B0559A-356E-4DCE-BFB9-F62129124AF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59" name="Group 1358">
              <a:extLst>
                <a:ext uri="{FF2B5EF4-FFF2-40B4-BE49-F238E27FC236}">
                  <a16:creationId xmlns:a16="http://schemas.microsoft.com/office/drawing/2014/main" id="{68ECB0BE-C276-411B-8A9B-3C68B261747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68" name="Straight Connector 1367">
                <a:extLst>
                  <a:ext uri="{FF2B5EF4-FFF2-40B4-BE49-F238E27FC236}">
                    <a16:creationId xmlns:a16="http://schemas.microsoft.com/office/drawing/2014/main" id="{D33855DC-7E63-4E10-BAB8-4C7DF30CC90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69" name="Straight Connector 1368">
                <a:extLst>
                  <a:ext uri="{FF2B5EF4-FFF2-40B4-BE49-F238E27FC236}">
                    <a16:creationId xmlns:a16="http://schemas.microsoft.com/office/drawing/2014/main" id="{FA1479FA-F5F9-4EB1-BD68-F2CF49F3B1B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70" name="Straight Connector 1369">
                <a:extLst>
                  <a:ext uri="{FF2B5EF4-FFF2-40B4-BE49-F238E27FC236}">
                    <a16:creationId xmlns:a16="http://schemas.microsoft.com/office/drawing/2014/main" id="{4CD3D2E1-CA02-4859-8656-94936740074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60" name="Arc 1359">
              <a:extLst>
                <a:ext uri="{FF2B5EF4-FFF2-40B4-BE49-F238E27FC236}">
                  <a16:creationId xmlns:a16="http://schemas.microsoft.com/office/drawing/2014/main" id="{4F9831F8-F4A2-404E-B1B0-C06979E2F46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1" name="Arc 1360">
              <a:extLst>
                <a:ext uri="{FF2B5EF4-FFF2-40B4-BE49-F238E27FC236}">
                  <a16:creationId xmlns:a16="http://schemas.microsoft.com/office/drawing/2014/main" id="{55EBED96-FA2D-40B3-8646-7252A3ADC87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62" name="Arc 1361">
              <a:extLst>
                <a:ext uri="{FF2B5EF4-FFF2-40B4-BE49-F238E27FC236}">
                  <a16:creationId xmlns:a16="http://schemas.microsoft.com/office/drawing/2014/main" id="{EA500436-41CD-4357-B426-B467BAB4762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63" name="Straight Connector 1362">
              <a:extLst>
                <a:ext uri="{FF2B5EF4-FFF2-40B4-BE49-F238E27FC236}">
                  <a16:creationId xmlns:a16="http://schemas.microsoft.com/office/drawing/2014/main" id="{99AA1DCE-E20F-415C-9525-9D68B8ED8B8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64" name="Arc 1363">
              <a:extLst>
                <a:ext uri="{FF2B5EF4-FFF2-40B4-BE49-F238E27FC236}">
                  <a16:creationId xmlns:a16="http://schemas.microsoft.com/office/drawing/2014/main" id="{55A927EB-5F41-4865-B619-B913527B13E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65" name="Straight Connector 1364">
              <a:extLst>
                <a:ext uri="{FF2B5EF4-FFF2-40B4-BE49-F238E27FC236}">
                  <a16:creationId xmlns:a16="http://schemas.microsoft.com/office/drawing/2014/main" id="{FDD5282C-1228-4799-A46C-0E3FDB8A508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6" name="Straight Connector 1365">
              <a:extLst>
                <a:ext uri="{FF2B5EF4-FFF2-40B4-BE49-F238E27FC236}">
                  <a16:creationId xmlns:a16="http://schemas.microsoft.com/office/drawing/2014/main" id="{88A6CD8B-C439-42E2-AC19-8AD3F538614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67" name="Arc 1366">
              <a:extLst>
                <a:ext uri="{FF2B5EF4-FFF2-40B4-BE49-F238E27FC236}">
                  <a16:creationId xmlns:a16="http://schemas.microsoft.com/office/drawing/2014/main" id="{957D7770-3718-46CB-92D6-B42A8DB11EB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71" name="Group 1370">
            <a:extLst>
              <a:ext uri="{FF2B5EF4-FFF2-40B4-BE49-F238E27FC236}">
                <a16:creationId xmlns:a16="http://schemas.microsoft.com/office/drawing/2014/main" id="{669FC48A-F2DA-44D7-89C8-D5B6DC9455A9}"/>
              </a:ext>
            </a:extLst>
          </p:cNvPr>
          <p:cNvGrpSpPr/>
          <p:nvPr/>
        </p:nvGrpSpPr>
        <p:grpSpPr>
          <a:xfrm>
            <a:off x="-86829" y="5650464"/>
            <a:ext cx="538068" cy="503852"/>
            <a:chOff x="3455435" y="-1017023"/>
            <a:chExt cx="8222756" cy="7868191"/>
          </a:xfrm>
        </p:grpSpPr>
        <p:sp>
          <p:nvSpPr>
            <p:cNvPr id="1372" name="Arc 1371">
              <a:extLst>
                <a:ext uri="{FF2B5EF4-FFF2-40B4-BE49-F238E27FC236}">
                  <a16:creationId xmlns:a16="http://schemas.microsoft.com/office/drawing/2014/main" id="{43BC3715-ABD1-4904-B897-22E09B6F980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3" name="Arc 1372">
              <a:extLst>
                <a:ext uri="{FF2B5EF4-FFF2-40B4-BE49-F238E27FC236}">
                  <a16:creationId xmlns:a16="http://schemas.microsoft.com/office/drawing/2014/main" id="{49A83FBE-0B59-40A6-BB83-F76E7067F52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4" name="Arc 1373">
              <a:extLst>
                <a:ext uri="{FF2B5EF4-FFF2-40B4-BE49-F238E27FC236}">
                  <a16:creationId xmlns:a16="http://schemas.microsoft.com/office/drawing/2014/main" id="{88C043F0-521F-4D59-870B-7A869F9C8A9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5" name="Arc 1374">
              <a:extLst>
                <a:ext uri="{FF2B5EF4-FFF2-40B4-BE49-F238E27FC236}">
                  <a16:creationId xmlns:a16="http://schemas.microsoft.com/office/drawing/2014/main" id="{C910F1A0-8FA4-4142-BF2A-D895E8FA991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76" name="Group 1375">
              <a:extLst>
                <a:ext uri="{FF2B5EF4-FFF2-40B4-BE49-F238E27FC236}">
                  <a16:creationId xmlns:a16="http://schemas.microsoft.com/office/drawing/2014/main" id="{1CEF5557-B213-449B-B05C-38527DFEDF6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85" name="Straight Connector 1384">
                <a:extLst>
                  <a:ext uri="{FF2B5EF4-FFF2-40B4-BE49-F238E27FC236}">
                    <a16:creationId xmlns:a16="http://schemas.microsoft.com/office/drawing/2014/main" id="{74558670-4F2B-41F8-ABE7-4CDA4BB1E4D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86" name="Straight Connector 1385">
                <a:extLst>
                  <a:ext uri="{FF2B5EF4-FFF2-40B4-BE49-F238E27FC236}">
                    <a16:creationId xmlns:a16="http://schemas.microsoft.com/office/drawing/2014/main" id="{12847DDD-D9AC-438A-A69E-4270F496D8F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87" name="Straight Connector 1386">
                <a:extLst>
                  <a:ext uri="{FF2B5EF4-FFF2-40B4-BE49-F238E27FC236}">
                    <a16:creationId xmlns:a16="http://schemas.microsoft.com/office/drawing/2014/main" id="{2A828F3A-9312-4807-95E4-C6EE524423E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77" name="Arc 1376">
              <a:extLst>
                <a:ext uri="{FF2B5EF4-FFF2-40B4-BE49-F238E27FC236}">
                  <a16:creationId xmlns:a16="http://schemas.microsoft.com/office/drawing/2014/main" id="{A49BA65A-83EC-48A8-BFC9-E6EA343314F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8" name="Arc 1377">
              <a:extLst>
                <a:ext uri="{FF2B5EF4-FFF2-40B4-BE49-F238E27FC236}">
                  <a16:creationId xmlns:a16="http://schemas.microsoft.com/office/drawing/2014/main" id="{F58FB9E0-FB71-4ABB-803A-1B761C7C7FD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79" name="Arc 1378">
              <a:extLst>
                <a:ext uri="{FF2B5EF4-FFF2-40B4-BE49-F238E27FC236}">
                  <a16:creationId xmlns:a16="http://schemas.microsoft.com/office/drawing/2014/main" id="{00B4F7AA-CFDB-4989-BFB9-266D3F969A8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80" name="Straight Connector 1379">
              <a:extLst>
                <a:ext uri="{FF2B5EF4-FFF2-40B4-BE49-F238E27FC236}">
                  <a16:creationId xmlns:a16="http://schemas.microsoft.com/office/drawing/2014/main" id="{228F0DEB-5320-4749-91AF-AB18CA068C5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81" name="Arc 1380">
              <a:extLst>
                <a:ext uri="{FF2B5EF4-FFF2-40B4-BE49-F238E27FC236}">
                  <a16:creationId xmlns:a16="http://schemas.microsoft.com/office/drawing/2014/main" id="{5543AF9B-5700-4142-B198-DCB2C001D4B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82" name="Straight Connector 1381">
              <a:extLst>
                <a:ext uri="{FF2B5EF4-FFF2-40B4-BE49-F238E27FC236}">
                  <a16:creationId xmlns:a16="http://schemas.microsoft.com/office/drawing/2014/main" id="{1AEEA8A3-1D4B-474D-9D92-3FBDAB90444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3" name="Straight Connector 1382">
              <a:extLst>
                <a:ext uri="{FF2B5EF4-FFF2-40B4-BE49-F238E27FC236}">
                  <a16:creationId xmlns:a16="http://schemas.microsoft.com/office/drawing/2014/main" id="{84F6CAA2-02E1-4969-B4B4-11F5BA3593C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84" name="Arc 1383">
              <a:extLst>
                <a:ext uri="{FF2B5EF4-FFF2-40B4-BE49-F238E27FC236}">
                  <a16:creationId xmlns:a16="http://schemas.microsoft.com/office/drawing/2014/main" id="{99FAF793-6133-43E2-B806-0F19DDE4084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88" name="Group 1387">
            <a:extLst>
              <a:ext uri="{FF2B5EF4-FFF2-40B4-BE49-F238E27FC236}">
                <a16:creationId xmlns:a16="http://schemas.microsoft.com/office/drawing/2014/main" id="{F905D9B2-6055-43D3-9DB1-06189031B0AB}"/>
              </a:ext>
            </a:extLst>
          </p:cNvPr>
          <p:cNvGrpSpPr/>
          <p:nvPr/>
        </p:nvGrpSpPr>
        <p:grpSpPr>
          <a:xfrm>
            <a:off x="-105491" y="6006064"/>
            <a:ext cx="538068" cy="503852"/>
            <a:chOff x="3455435" y="-1017023"/>
            <a:chExt cx="8222756" cy="7868191"/>
          </a:xfrm>
        </p:grpSpPr>
        <p:sp>
          <p:nvSpPr>
            <p:cNvPr id="1389" name="Arc 1388">
              <a:extLst>
                <a:ext uri="{FF2B5EF4-FFF2-40B4-BE49-F238E27FC236}">
                  <a16:creationId xmlns:a16="http://schemas.microsoft.com/office/drawing/2014/main" id="{B574A61A-995A-4A8B-ABD5-98FF0F07862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0" name="Arc 1389">
              <a:extLst>
                <a:ext uri="{FF2B5EF4-FFF2-40B4-BE49-F238E27FC236}">
                  <a16:creationId xmlns:a16="http://schemas.microsoft.com/office/drawing/2014/main" id="{7B4B4F07-F5AD-4DE1-AE29-163D7F4023F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1" name="Arc 1390">
              <a:extLst>
                <a:ext uri="{FF2B5EF4-FFF2-40B4-BE49-F238E27FC236}">
                  <a16:creationId xmlns:a16="http://schemas.microsoft.com/office/drawing/2014/main" id="{39BDDAF0-4AC0-4E43-AFFE-05AD315E93C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2" name="Arc 1391">
              <a:extLst>
                <a:ext uri="{FF2B5EF4-FFF2-40B4-BE49-F238E27FC236}">
                  <a16:creationId xmlns:a16="http://schemas.microsoft.com/office/drawing/2014/main" id="{89292DC1-5887-42FE-93CA-4AE2BC73D37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93" name="Group 1392">
              <a:extLst>
                <a:ext uri="{FF2B5EF4-FFF2-40B4-BE49-F238E27FC236}">
                  <a16:creationId xmlns:a16="http://schemas.microsoft.com/office/drawing/2014/main" id="{30CDFDDE-C502-4204-A6B3-669DD42346FC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02" name="Straight Connector 1401">
                <a:extLst>
                  <a:ext uri="{FF2B5EF4-FFF2-40B4-BE49-F238E27FC236}">
                    <a16:creationId xmlns:a16="http://schemas.microsoft.com/office/drawing/2014/main" id="{CDBCF552-5F3F-4FE8-AF86-19DCD1A706C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03" name="Straight Connector 1402">
                <a:extLst>
                  <a:ext uri="{FF2B5EF4-FFF2-40B4-BE49-F238E27FC236}">
                    <a16:creationId xmlns:a16="http://schemas.microsoft.com/office/drawing/2014/main" id="{EC8451C0-4DEA-4C51-9E9D-019BFEB654E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04" name="Straight Connector 1403">
                <a:extLst>
                  <a:ext uri="{FF2B5EF4-FFF2-40B4-BE49-F238E27FC236}">
                    <a16:creationId xmlns:a16="http://schemas.microsoft.com/office/drawing/2014/main" id="{39058BDD-EC66-4919-9795-82D22D534E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94" name="Arc 1393">
              <a:extLst>
                <a:ext uri="{FF2B5EF4-FFF2-40B4-BE49-F238E27FC236}">
                  <a16:creationId xmlns:a16="http://schemas.microsoft.com/office/drawing/2014/main" id="{E65F57BB-0087-4347-8E56-A2F67894E57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5" name="Arc 1394">
              <a:extLst>
                <a:ext uri="{FF2B5EF4-FFF2-40B4-BE49-F238E27FC236}">
                  <a16:creationId xmlns:a16="http://schemas.microsoft.com/office/drawing/2014/main" id="{50DF85C8-1EE8-4A97-8A92-07C369CF8B7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96" name="Arc 1395">
              <a:extLst>
                <a:ext uri="{FF2B5EF4-FFF2-40B4-BE49-F238E27FC236}">
                  <a16:creationId xmlns:a16="http://schemas.microsoft.com/office/drawing/2014/main" id="{70192FEE-AF8D-46A3-9212-A03E2B9AA73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97" name="Straight Connector 1396">
              <a:extLst>
                <a:ext uri="{FF2B5EF4-FFF2-40B4-BE49-F238E27FC236}">
                  <a16:creationId xmlns:a16="http://schemas.microsoft.com/office/drawing/2014/main" id="{73A8A759-6DAD-44B6-97BD-0FD22B5DDC1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98" name="Arc 1397">
              <a:extLst>
                <a:ext uri="{FF2B5EF4-FFF2-40B4-BE49-F238E27FC236}">
                  <a16:creationId xmlns:a16="http://schemas.microsoft.com/office/drawing/2014/main" id="{F09F5914-8493-4A07-A4C0-4815F0DBFDB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99" name="Straight Connector 1398">
              <a:extLst>
                <a:ext uri="{FF2B5EF4-FFF2-40B4-BE49-F238E27FC236}">
                  <a16:creationId xmlns:a16="http://schemas.microsoft.com/office/drawing/2014/main" id="{442D01C4-7753-4356-B54B-45092459AF8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0" name="Straight Connector 1399">
              <a:extLst>
                <a:ext uri="{FF2B5EF4-FFF2-40B4-BE49-F238E27FC236}">
                  <a16:creationId xmlns:a16="http://schemas.microsoft.com/office/drawing/2014/main" id="{4C475462-5331-4260-A1C1-D033A3F009E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01" name="Arc 1400">
              <a:extLst>
                <a:ext uri="{FF2B5EF4-FFF2-40B4-BE49-F238E27FC236}">
                  <a16:creationId xmlns:a16="http://schemas.microsoft.com/office/drawing/2014/main" id="{308C719D-F490-4A64-9C28-43C982F99E1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05" name="Group 1404">
            <a:extLst>
              <a:ext uri="{FF2B5EF4-FFF2-40B4-BE49-F238E27FC236}">
                <a16:creationId xmlns:a16="http://schemas.microsoft.com/office/drawing/2014/main" id="{C266C993-49FD-41AA-BED1-301319EF339A}"/>
              </a:ext>
            </a:extLst>
          </p:cNvPr>
          <p:cNvGrpSpPr/>
          <p:nvPr/>
        </p:nvGrpSpPr>
        <p:grpSpPr>
          <a:xfrm>
            <a:off x="11686071" y="252964"/>
            <a:ext cx="538068" cy="503852"/>
            <a:chOff x="3455435" y="-1017023"/>
            <a:chExt cx="8222756" cy="7868191"/>
          </a:xfrm>
        </p:grpSpPr>
        <p:sp>
          <p:nvSpPr>
            <p:cNvPr id="1406" name="Arc 1405">
              <a:extLst>
                <a:ext uri="{FF2B5EF4-FFF2-40B4-BE49-F238E27FC236}">
                  <a16:creationId xmlns:a16="http://schemas.microsoft.com/office/drawing/2014/main" id="{97646C0D-024C-4641-8345-D276F6BA81F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7" name="Arc 1406">
              <a:extLst>
                <a:ext uri="{FF2B5EF4-FFF2-40B4-BE49-F238E27FC236}">
                  <a16:creationId xmlns:a16="http://schemas.microsoft.com/office/drawing/2014/main" id="{DF1F22CF-C288-4F3B-9F26-AFC36D37CFD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8" name="Arc 1407">
              <a:extLst>
                <a:ext uri="{FF2B5EF4-FFF2-40B4-BE49-F238E27FC236}">
                  <a16:creationId xmlns:a16="http://schemas.microsoft.com/office/drawing/2014/main" id="{F1220AA2-1F1C-4EE9-9A1B-F01D00A12D0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9" name="Arc 1408">
              <a:extLst>
                <a:ext uri="{FF2B5EF4-FFF2-40B4-BE49-F238E27FC236}">
                  <a16:creationId xmlns:a16="http://schemas.microsoft.com/office/drawing/2014/main" id="{75FF38BF-9D14-4A93-808F-3CB2E1F57DB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10" name="Group 1409">
              <a:extLst>
                <a:ext uri="{FF2B5EF4-FFF2-40B4-BE49-F238E27FC236}">
                  <a16:creationId xmlns:a16="http://schemas.microsoft.com/office/drawing/2014/main" id="{E6EF21A7-B51E-49D7-A672-C870861E875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19" name="Straight Connector 1418">
                <a:extLst>
                  <a:ext uri="{FF2B5EF4-FFF2-40B4-BE49-F238E27FC236}">
                    <a16:creationId xmlns:a16="http://schemas.microsoft.com/office/drawing/2014/main" id="{D79F1699-1D25-4702-8455-08767055F3A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20" name="Straight Connector 1419">
                <a:extLst>
                  <a:ext uri="{FF2B5EF4-FFF2-40B4-BE49-F238E27FC236}">
                    <a16:creationId xmlns:a16="http://schemas.microsoft.com/office/drawing/2014/main" id="{3FF1F712-34A8-4BD6-9CA0-C3629327E53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21" name="Straight Connector 1420">
                <a:extLst>
                  <a:ext uri="{FF2B5EF4-FFF2-40B4-BE49-F238E27FC236}">
                    <a16:creationId xmlns:a16="http://schemas.microsoft.com/office/drawing/2014/main" id="{AF14A007-C4EA-4D3B-B38E-F7302F87FEA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11" name="Arc 1410">
              <a:extLst>
                <a:ext uri="{FF2B5EF4-FFF2-40B4-BE49-F238E27FC236}">
                  <a16:creationId xmlns:a16="http://schemas.microsoft.com/office/drawing/2014/main" id="{9B828C75-6057-4E77-BF1D-1E120A35B1E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2" name="Arc 1411">
              <a:extLst>
                <a:ext uri="{FF2B5EF4-FFF2-40B4-BE49-F238E27FC236}">
                  <a16:creationId xmlns:a16="http://schemas.microsoft.com/office/drawing/2014/main" id="{CD92A2BB-6D2E-4027-8EEF-68B3AC2C751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13" name="Arc 1412">
              <a:extLst>
                <a:ext uri="{FF2B5EF4-FFF2-40B4-BE49-F238E27FC236}">
                  <a16:creationId xmlns:a16="http://schemas.microsoft.com/office/drawing/2014/main" id="{5CB5B99C-8F8E-478F-9563-EB611DD4B57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14" name="Straight Connector 1413">
              <a:extLst>
                <a:ext uri="{FF2B5EF4-FFF2-40B4-BE49-F238E27FC236}">
                  <a16:creationId xmlns:a16="http://schemas.microsoft.com/office/drawing/2014/main" id="{A2833C48-CE33-46AB-9DA0-888425E022D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15" name="Arc 1414">
              <a:extLst>
                <a:ext uri="{FF2B5EF4-FFF2-40B4-BE49-F238E27FC236}">
                  <a16:creationId xmlns:a16="http://schemas.microsoft.com/office/drawing/2014/main" id="{E0F37625-AF78-4893-99EF-3D7F029E1E6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16" name="Straight Connector 1415">
              <a:extLst>
                <a:ext uri="{FF2B5EF4-FFF2-40B4-BE49-F238E27FC236}">
                  <a16:creationId xmlns:a16="http://schemas.microsoft.com/office/drawing/2014/main" id="{1F75221F-A85C-4033-8C06-C8FAD28F7ED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7" name="Straight Connector 1416">
              <a:extLst>
                <a:ext uri="{FF2B5EF4-FFF2-40B4-BE49-F238E27FC236}">
                  <a16:creationId xmlns:a16="http://schemas.microsoft.com/office/drawing/2014/main" id="{F21042E6-02EF-45E0-9AF4-38C7C63B0B7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18" name="Arc 1417">
              <a:extLst>
                <a:ext uri="{FF2B5EF4-FFF2-40B4-BE49-F238E27FC236}">
                  <a16:creationId xmlns:a16="http://schemas.microsoft.com/office/drawing/2014/main" id="{9D15CC27-AFB3-407B-A17E-86A98F061438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22" name="Group 1421">
            <a:extLst>
              <a:ext uri="{FF2B5EF4-FFF2-40B4-BE49-F238E27FC236}">
                <a16:creationId xmlns:a16="http://schemas.microsoft.com/office/drawing/2014/main" id="{F8961AAA-771C-46A2-9DD4-4C56830FDCEB}"/>
              </a:ext>
            </a:extLst>
          </p:cNvPr>
          <p:cNvGrpSpPr/>
          <p:nvPr/>
        </p:nvGrpSpPr>
        <p:grpSpPr>
          <a:xfrm>
            <a:off x="11686071" y="608564"/>
            <a:ext cx="538068" cy="503852"/>
            <a:chOff x="3455435" y="-1017023"/>
            <a:chExt cx="8222756" cy="7868191"/>
          </a:xfrm>
        </p:grpSpPr>
        <p:sp>
          <p:nvSpPr>
            <p:cNvPr id="1423" name="Arc 1422">
              <a:extLst>
                <a:ext uri="{FF2B5EF4-FFF2-40B4-BE49-F238E27FC236}">
                  <a16:creationId xmlns:a16="http://schemas.microsoft.com/office/drawing/2014/main" id="{08D00E1C-1029-4988-A3C0-13E14112EF0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4" name="Arc 1423">
              <a:extLst>
                <a:ext uri="{FF2B5EF4-FFF2-40B4-BE49-F238E27FC236}">
                  <a16:creationId xmlns:a16="http://schemas.microsoft.com/office/drawing/2014/main" id="{E98772F7-83A4-4262-95D8-787CCC9CB41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5" name="Arc 1424">
              <a:extLst>
                <a:ext uri="{FF2B5EF4-FFF2-40B4-BE49-F238E27FC236}">
                  <a16:creationId xmlns:a16="http://schemas.microsoft.com/office/drawing/2014/main" id="{D1B4B20A-98FA-4F5F-97E6-BD072180A43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6" name="Arc 1425">
              <a:extLst>
                <a:ext uri="{FF2B5EF4-FFF2-40B4-BE49-F238E27FC236}">
                  <a16:creationId xmlns:a16="http://schemas.microsoft.com/office/drawing/2014/main" id="{7C650F07-9BC1-4005-8D6E-7ED1926A169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27" name="Group 1426">
              <a:extLst>
                <a:ext uri="{FF2B5EF4-FFF2-40B4-BE49-F238E27FC236}">
                  <a16:creationId xmlns:a16="http://schemas.microsoft.com/office/drawing/2014/main" id="{41655BA0-927E-4AC6-A45D-FD4C070EAE5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36" name="Straight Connector 1435">
                <a:extLst>
                  <a:ext uri="{FF2B5EF4-FFF2-40B4-BE49-F238E27FC236}">
                    <a16:creationId xmlns:a16="http://schemas.microsoft.com/office/drawing/2014/main" id="{221DE670-E0C5-4DA6-AFE8-90976D6F40C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7" name="Straight Connector 1436">
                <a:extLst>
                  <a:ext uri="{FF2B5EF4-FFF2-40B4-BE49-F238E27FC236}">
                    <a16:creationId xmlns:a16="http://schemas.microsoft.com/office/drawing/2014/main" id="{E15358FC-5E20-49B0-B9E5-71E2CF6CFE9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8" name="Straight Connector 1437">
                <a:extLst>
                  <a:ext uri="{FF2B5EF4-FFF2-40B4-BE49-F238E27FC236}">
                    <a16:creationId xmlns:a16="http://schemas.microsoft.com/office/drawing/2014/main" id="{5450D4DB-B788-4FCD-9C6E-FCDFF32FE71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28" name="Arc 1427">
              <a:extLst>
                <a:ext uri="{FF2B5EF4-FFF2-40B4-BE49-F238E27FC236}">
                  <a16:creationId xmlns:a16="http://schemas.microsoft.com/office/drawing/2014/main" id="{A9E0E406-2F4E-4387-B78A-7DBE8751983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9" name="Arc 1428">
              <a:extLst>
                <a:ext uri="{FF2B5EF4-FFF2-40B4-BE49-F238E27FC236}">
                  <a16:creationId xmlns:a16="http://schemas.microsoft.com/office/drawing/2014/main" id="{4C0B46CD-195F-4C62-A253-5B2F49227B9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30" name="Arc 1429">
              <a:extLst>
                <a:ext uri="{FF2B5EF4-FFF2-40B4-BE49-F238E27FC236}">
                  <a16:creationId xmlns:a16="http://schemas.microsoft.com/office/drawing/2014/main" id="{95E7CC07-9060-484B-9B14-87FE154C065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31" name="Straight Connector 1430">
              <a:extLst>
                <a:ext uri="{FF2B5EF4-FFF2-40B4-BE49-F238E27FC236}">
                  <a16:creationId xmlns:a16="http://schemas.microsoft.com/office/drawing/2014/main" id="{4853C3EE-B2A9-4D7B-AC5E-D2DA899BD0A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32" name="Arc 1431">
              <a:extLst>
                <a:ext uri="{FF2B5EF4-FFF2-40B4-BE49-F238E27FC236}">
                  <a16:creationId xmlns:a16="http://schemas.microsoft.com/office/drawing/2014/main" id="{349A11E7-A554-428E-B693-FB8852D7902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33" name="Straight Connector 1432">
              <a:extLst>
                <a:ext uri="{FF2B5EF4-FFF2-40B4-BE49-F238E27FC236}">
                  <a16:creationId xmlns:a16="http://schemas.microsoft.com/office/drawing/2014/main" id="{347DB1D2-76A4-49B3-9101-B675D4E2A94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4" name="Straight Connector 1433">
              <a:extLst>
                <a:ext uri="{FF2B5EF4-FFF2-40B4-BE49-F238E27FC236}">
                  <a16:creationId xmlns:a16="http://schemas.microsoft.com/office/drawing/2014/main" id="{5F46226A-52B4-4E3F-90D5-C6029EBF539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35" name="Arc 1434">
              <a:extLst>
                <a:ext uri="{FF2B5EF4-FFF2-40B4-BE49-F238E27FC236}">
                  <a16:creationId xmlns:a16="http://schemas.microsoft.com/office/drawing/2014/main" id="{9F0CA28B-1EFC-41FC-88BD-A7E4BAF59E0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39" name="Group 1438">
            <a:extLst>
              <a:ext uri="{FF2B5EF4-FFF2-40B4-BE49-F238E27FC236}">
                <a16:creationId xmlns:a16="http://schemas.microsoft.com/office/drawing/2014/main" id="{0BDF92B9-6ACF-43D5-91C8-C419B4E67A68}"/>
              </a:ext>
            </a:extLst>
          </p:cNvPr>
          <p:cNvGrpSpPr/>
          <p:nvPr/>
        </p:nvGrpSpPr>
        <p:grpSpPr>
          <a:xfrm>
            <a:off x="11704732" y="976864"/>
            <a:ext cx="538068" cy="503852"/>
            <a:chOff x="3455435" y="-1017023"/>
            <a:chExt cx="8222756" cy="7868191"/>
          </a:xfrm>
        </p:grpSpPr>
        <p:sp>
          <p:nvSpPr>
            <p:cNvPr id="1440" name="Arc 1439">
              <a:extLst>
                <a:ext uri="{FF2B5EF4-FFF2-40B4-BE49-F238E27FC236}">
                  <a16:creationId xmlns:a16="http://schemas.microsoft.com/office/drawing/2014/main" id="{CBD016FD-0CCB-4F52-AD31-703FA5587A8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1" name="Arc 1440">
              <a:extLst>
                <a:ext uri="{FF2B5EF4-FFF2-40B4-BE49-F238E27FC236}">
                  <a16:creationId xmlns:a16="http://schemas.microsoft.com/office/drawing/2014/main" id="{84F03D4A-FD2E-4BA8-9AE2-25FD22F359AA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2" name="Arc 1441">
              <a:extLst>
                <a:ext uri="{FF2B5EF4-FFF2-40B4-BE49-F238E27FC236}">
                  <a16:creationId xmlns:a16="http://schemas.microsoft.com/office/drawing/2014/main" id="{247FAD5B-DFA2-45F4-97D9-025A378A80A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3" name="Arc 1442">
              <a:extLst>
                <a:ext uri="{FF2B5EF4-FFF2-40B4-BE49-F238E27FC236}">
                  <a16:creationId xmlns:a16="http://schemas.microsoft.com/office/drawing/2014/main" id="{BB35AD3F-108E-4429-98BB-11BEC983A8F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44" name="Group 1443">
              <a:extLst>
                <a:ext uri="{FF2B5EF4-FFF2-40B4-BE49-F238E27FC236}">
                  <a16:creationId xmlns:a16="http://schemas.microsoft.com/office/drawing/2014/main" id="{49A4F4DF-D7D1-42E0-90C9-58571C2E412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53" name="Straight Connector 1452">
                <a:extLst>
                  <a:ext uri="{FF2B5EF4-FFF2-40B4-BE49-F238E27FC236}">
                    <a16:creationId xmlns:a16="http://schemas.microsoft.com/office/drawing/2014/main" id="{8278D2FF-1A36-43DF-B05F-AEA3657956C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54" name="Straight Connector 1453">
                <a:extLst>
                  <a:ext uri="{FF2B5EF4-FFF2-40B4-BE49-F238E27FC236}">
                    <a16:creationId xmlns:a16="http://schemas.microsoft.com/office/drawing/2014/main" id="{687847EB-1E7A-4B42-BDAB-19ECEBEDBB2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55" name="Straight Connector 1454">
                <a:extLst>
                  <a:ext uri="{FF2B5EF4-FFF2-40B4-BE49-F238E27FC236}">
                    <a16:creationId xmlns:a16="http://schemas.microsoft.com/office/drawing/2014/main" id="{0321AEA6-B4C6-48AB-8748-20FDFB3AD18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45" name="Arc 1444">
              <a:extLst>
                <a:ext uri="{FF2B5EF4-FFF2-40B4-BE49-F238E27FC236}">
                  <a16:creationId xmlns:a16="http://schemas.microsoft.com/office/drawing/2014/main" id="{5852536E-5928-4AD6-8151-B61CE9E9A04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6" name="Arc 1445">
              <a:extLst>
                <a:ext uri="{FF2B5EF4-FFF2-40B4-BE49-F238E27FC236}">
                  <a16:creationId xmlns:a16="http://schemas.microsoft.com/office/drawing/2014/main" id="{83414D4A-8344-4EEC-8BB5-2BE176E34A3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47" name="Arc 1446">
              <a:extLst>
                <a:ext uri="{FF2B5EF4-FFF2-40B4-BE49-F238E27FC236}">
                  <a16:creationId xmlns:a16="http://schemas.microsoft.com/office/drawing/2014/main" id="{C955568B-8D71-4154-880B-EEF36CD80F5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48" name="Straight Connector 1447">
              <a:extLst>
                <a:ext uri="{FF2B5EF4-FFF2-40B4-BE49-F238E27FC236}">
                  <a16:creationId xmlns:a16="http://schemas.microsoft.com/office/drawing/2014/main" id="{177B9148-5ABC-4375-8AF9-D5934C94498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49" name="Arc 1448">
              <a:extLst>
                <a:ext uri="{FF2B5EF4-FFF2-40B4-BE49-F238E27FC236}">
                  <a16:creationId xmlns:a16="http://schemas.microsoft.com/office/drawing/2014/main" id="{BB87D9A2-1FB7-405D-8389-48282BD70AB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50" name="Straight Connector 1449">
              <a:extLst>
                <a:ext uri="{FF2B5EF4-FFF2-40B4-BE49-F238E27FC236}">
                  <a16:creationId xmlns:a16="http://schemas.microsoft.com/office/drawing/2014/main" id="{7DE07819-369D-494E-94E4-ABC7D1696CC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1" name="Straight Connector 1450">
              <a:extLst>
                <a:ext uri="{FF2B5EF4-FFF2-40B4-BE49-F238E27FC236}">
                  <a16:creationId xmlns:a16="http://schemas.microsoft.com/office/drawing/2014/main" id="{A84A8F4B-7CC0-4643-8944-2CD9C9DAFF1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2" name="Arc 1451">
              <a:extLst>
                <a:ext uri="{FF2B5EF4-FFF2-40B4-BE49-F238E27FC236}">
                  <a16:creationId xmlns:a16="http://schemas.microsoft.com/office/drawing/2014/main" id="{8D48FFC4-8EC6-4F69-ADD8-DFF42698EA6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56" name="Group 1455">
            <a:extLst>
              <a:ext uri="{FF2B5EF4-FFF2-40B4-BE49-F238E27FC236}">
                <a16:creationId xmlns:a16="http://schemas.microsoft.com/office/drawing/2014/main" id="{2234784D-5054-4DCD-A063-7600B96BFAC7}"/>
              </a:ext>
            </a:extLst>
          </p:cNvPr>
          <p:cNvGrpSpPr/>
          <p:nvPr/>
        </p:nvGrpSpPr>
        <p:grpSpPr>
          <a:xfrm>
            <a:off x="11698771" y="1319764"/>
            <a:ext cx="538068" cy="503852"/>
            <a:chOff x="3455435" y="-1017023"/>
            <a:chExt cx="8222756" cy="7868191"/>
          </a:xfrm>
        </p:grpSpPr>
        <p:sp>
          <p:nvSpPr>
            <p:cNvPr id="1457" name="Arc 1456">
              <a:extLst>
                <a:ext uri="{FF2B5EF4-FFF2-40B4-BE49-F238E27FC236}">
                  <a16:creationId xmlns:a16="http://schemas.microsoft.com/office/drawing/2014/main" id="{846183D2-DB4C-43ED-A3B3-CA6C3B68F20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8" name="Arc 1457">
              <a:extLst>
                <a:ext uri="{FF2B5EF4-FFF2-40B4-BE49-F238E27FC236}">
                  <a16:creationId xmlns:a16="http://schemas.microsoft.com/office/drawing/2014/main" id="{ADA020BD-58A0-4638-8F7D-BE019028613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9" name="Arc 1458">
              <a:extLst>
                <a:ext uri="{FF2B5EF4-FFF2-40B4-BE49-F238E27FC236}">
                  <a16:creationId xmlns:a16="http://schemas.microsoft.com/office/drawing/2014/main" id="{EF574F93-463E-4A3D-8354-83E850FC8AC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0" name="Arc 1459">
              <a:extLst>
                <a:ext uri="{FF2B5EF4-FFF2-40B4-BE49-F238E27FC236}">
                  <a16:creationId xmlns:a16="http://schemas.microsoft.com/office/drawing/2014/main" id="{363EA74A-90FB-4F4B-A461-FE71556E09F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61" name="Group 1460">
              <a:extLst>
                <a:ext uri="{FF2B5EF4-FFF2-40B4-BE49-F238E27FC236}">
                  <a16:creationId xmlns:a16="http://schemas.microsoft.com/office/drawing/2014/main" id="{B3AD9028-6357-464B-8E70-ED826FB373F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70" name="Straight Connector 1469">
                <a:extLst>
                  <a:ext uri="{FF2B5EF4-FFF2-40B4-BE49-F238E27FC236}">
                    <a16:creationId xmlns:a16="http://schemas.microsoft.com/office/drawing/2014/main" id="{BAF2E076-7DD9-4833-A05D-A3CFFA213E2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71" name="Straight Connector 1470">
                <a:extLst>
                  <a:ext uri="{FF2B5EF4-FFF2-40B4-BE49-F238E27FC236}">
                    <a16:creationId xmlns:a16="http://schemas.microsoft.com/office/drawing/2014/main" id="{A60F964D-3A86-4ACD-B709-8E4187F67B5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72" name="Straight Connector 1471">
                <a:extLst>
                  <a:ext uri="{FF2B5EF4-FFF2-40B4-BE49-F238E27FC236}">
                    <a16:creationId xmlns:a16="http://schemas.microsoft.com/office/drawing/2014/main" id="{46E22680-75D5-485F-B2B3-AEE1E7F0712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62" name="Arc 1461">
              <a:extLst>
                <a:ext uri="{FF2B5EF4-FFF2-40B4-BE49-F238E27FC236}">
                  <a16:creationId xmlns:a16="http://schemas.microsoft.com/office/drawing/2014/main" id="{7C32B104-8AF4-43E0-B495-2CC88AD2182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3" name="Arc 1462">
              <a:extLst>
                <a:ext uri="{FF2B5EF4-FFF2-40B4-BE49-F238E27FC236}">
                  <a16:creationId xmlns:a16="http://schemas.microsoft.com/office/drawing/2014/main" id="{72F9F8CE-9575-4434-9BAB-C0AB26285E1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64" name="Arc 1463">
              <a:extLst>
                <a:ext uri="{FF2B5EF4-FFF2-40B4-BE49-F238E27FC236}">
                  <a16:creationId xmlns:a16="http://schemas.microsoft.com/office/drawing/2014/main" id="{E3E0D6B2-308C-4551-A0CC-4E1FA1E3BAD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65" name="Straight Connector 1464">
              <a:extLst>
                <a:ext uri="{FF2B5EF4-FFF2-40B4-BE49-F238E27FC236}">
                  <a16:creationId xmlns:a16="http://schemas.microsoft.com/office/drawing/2014/main" id="{A722BD33-40C3-47D2-B0C9-280059A74CA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66" name="Arc 1465">
              <a:extLst>
                <a:ext uri="{FF2B5EF4-FFF2-40B4-BE49-F238E27FC236}">
                  <a16:creationId xmlns:a16="http://schemas.microsoft.com/office/drawing/2014/main" id="{249E0E99-D69C-490B-950D-E9684AF6C46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67" name="Straight Connector 1466">
              <a:extLst>
                <a:ext uri="{FF2B5EF4-FFF2-40B4-BE49-F238E27FC236}">
                  <a16:creationId xmlns:a16="http://schemas.microsoft.com/office/drawing/2014/main" id="{1FCAF9CB-0D22-45E0-BE11-23F913A560C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8" name="Straight Connector 1467">
              <a:extLst>
                <a:ext uri="{FF2B5EF4-FFF2-40B4-BE49-F238E27FC236}">
                  <a16:creationId xmlns:a16="http://schemas.microsoft.com/office/drawing/2014/main" id="{CC68205B-A089-4B6D-8956-1F5825DC016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69" name="Arc 1468">
              <a:extLst>
                <a:ext uri="{FF2B5EF4-FFF2-40B4-BE49-F238E27FC236}">
                  <a16:creationId xmlns:a16="http://schemas.microsoft.com/office/drawing/2014/main" id="{0B841AAD-C407-4767-B90D-0BCDEE6FC51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73" name="Group 1472">
            <a:extLst>
              <a:ext uri="{FF2B5EF4-FFF2-40B4-BE49-F238E27FC236}">
                <a16:creationId xmlns:a16="http://schemas.microsoft.com/office/drawing/2014/main" id="{35A1335F-4AEF-4113-94A7-BFE9F654C90B}"/>
              </a:ext>
            </a:extLst>
          </p:cNvPr>
          <p:cNvGrpSpPr/>
          <p:nvPr/>
        </p:nvGrpSpPr>
        <p:grpSpPr>
          <a:xfrm>
            <a:off x="11698771" y="1675364"/>
            <a:ext cx="538068" cy="503852"/>
            <a:chOff x="3455435" y="-1017023"/>
            <a:chExt cx="8222756" cy="7868191"/>
          </a:xfrm>
        </p:grpSpPr>
        <p:sp>
          <p:nvSpPr>
            <p:cNvPr id="1474" name="Arc 1473">
              <a:extLst>
                <a:ext uri="{FF2B5EF4-FFF2-40B4-BE49-F238E27FC236}">
                  <a16:creationId xmlns:a16="http://schemas.microsoft.com/office/drawing/2014/main" id="{CF1F9C33-5526-4631-B1EB-941ACF5BCF1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5" name="Arc 1474">
              <a:extLst>
                <a:ext uri="{FF2B5EF4-FFF2-40B4-BE49-F238E27FC236}">
                  <a16:creationId xmlns:a16="http://schemas.microsoft.com/office/drawing/2014/main" id="{5CC13A18-4D54-4528-BB37-A658FCDDD14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6" name="Arc 1475">
              <a:extLst>
                <a:ext uri="{FF2B5EF4-FFF2-40B4-BE49-F238E27FC236}">
                  <a16:creationId xmlns:a16="http://schemas.microsoft.com/office/drawing/2014/main" id="{A1E51303-3F25-422A-AD83-014E3378F7B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7" name="Arc 1476">
              <a:extLst>
                <a:ext uri="{FF2B5EF4-FFF2-40B4-BE49-F238E27FC236}">
                  <a16:creationId xmlns:a16="http://schemas.microsoft.com/office/drawing/2014/main" id="{4ED86A18-7428-4524-B294-3B1C4CDC448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78" name="Group 1477">
              <a:extLst>
                <a:ext uri="{FF2B5EF4-FFF2-40B4-BE49-F238E27FC236}">
                  <a16:creationId xmlns:a16="http://schemas.microsoft.com/office/drawing/2014/main" id="{874E738D-EEF4-4D86-B982-C22D6E21BE5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87" name="Straight Connector 1486">
                <a:extLst>
                  <a:ext uri="{FF2B5EF4-FFF2-40B4-BE49-F238E27FC236}">
                    <a16:creationId xmlns:a16="http://schemas.microsoft.com/office/drawing/2014/main" id="{0D3B0B78-2716-4A1D-A5B9-1ADBC25879A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8" name="Straight Connector 1487">
                <a:extLst>
                  <a:ext uri="{FF2B5EF4-FFF2-40B4-BE49-F238E27FC236}">
                    <a16:creationId xmlns:a16="http://schemas.microsoft.com/office/drawing/2014/main" id="{C93616F9-A226-4881-A919-24464C238D6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9" name="Straight Connector 1488">
                <a:extLst>
                  <a:ext uri="{FF2B5EF4-FFF2-40B4-BE49-F238E27FC236}">
                    <a16:creationId xmlns:a16="http://schemas.microsoft.com/office/drawing/2014/main" id="{26873D54-04F3-47AB-9F60-790E28174BC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79" name="Arc 1478">
              <a:extLst>
                <a:ext uri="{FF2B5EF4-FFF2-40B4-BE49-F238E27FC236}">
                  <a16:creationId xmlns:a16="http://schemas.microsoft.com/office/drawing/2014/main" id="{C9DD9189-DBDC-4149-A27A-07C2A3AA16E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0" name="Arc 1479">
              <a:extLst>
                <a:ext uri="{FF2B5EF4-FFF2-40B4-BE49-F238E27FC236}">
                  <a16:creationId xmlns:a16="http://schemas.microsoft.com/office/drawing/2014/main" id="{ECA5C8AE-DA38-4802-BF20-AC15372640A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81" name="Arc 1480">
              <a:extLst>
                <a:ext uri="{FF2B5EF4-FFF2-40B4-BE49-F238E27FC236}">
                  <a16:creationId xmlns:a16="http://schemas.microsoft.com/office/drawing/2014/main" id="{2D040BE7-8B30-4049-A997-CBBD23F9035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82" name="Straight Connector 1481">
              <a:extLst>
                <a:ext uri="{FF2B5EF4-FFF2-40B4-BE49-F238E27FC236}">
                  <a16:creationId xmlns:a16="http://schemas.microsoft.com/office/drawing/2014/main" id="{639DEA46-BE5D-4586-B08A-34AAB80A5CA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83" name="Arc 1482">
              <a:extLst>
                <a:ext uri="{FF2B5EF4-FFF2-40B4-BE49-F238E27FC236}">
                  <a16:creationId xmlns:a16="http://schemas.microsoft.com/office/drawing/2014/main" id="{2F77B5AE-183B-4A56-9917-D2E741BFBFB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84" name="Straight Connector 1483">
              <a:extLst>
                <a:ext uri="{FF2B5EF4-FFF2-40B4-BE49-F238E27FC236}">
                  <a16:creationId xmlns:a16="http://schemas.microsoft.com/office/drawing/2014/main" id="{054CA610-3B31-49B7-83CF-5115B6F3C5B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5" name="Straight Connector 1484">
              <a:extLst>
                <a:ext uri="{FF2B5EF4-FFF2-40B4-BE49-F238E27FC236}">
                  <a16:creationId xmlns:a16="http://schemas.microsoft.com/office/drawing/2014/main" id="{EC38CB2F-2F49-42D5-A608-0A9C44F3190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86" name="Arc 1485">
              <a:extLst>
                <a:ext uri="{FF2B5EF4-FFF2-40B4-BE49-F238E27FC236}">
                  <a16:creationId xmlns:a16="http://schemas.microsoft.com/office/drawing/2014/main" id="{A4B0467D-D393-4FA9-87DB-19110BC2809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90" name="Group 1489">
            <a:extLst>
              <a:ext uri="{FF2B5EF4-FFF2-40B4-BE49-F238E27FC236}">
                <a16:creationId xmlns:a16="http://schemas.microsoft.com/office/drawing/2014/main" id="{29398E9B-8359-47E1-9F12-5078DF938C51}"/>
              </a:ext>
            </a:extLst>
          </p:cNvPr>
          <p:cNvGrpSpPr/>
          <p:nvPr/>
        </p:nvGrpSpPr>
        <p:grpSpPr>
          <a:xfrm>
            <a:off x="11711471" y="2030964"/>
            <a:ext cx="538068" cy="503852"/>
            <a:chOff x="3455435" y="-1017023"/>
            <a:chExt cx="8222756" cy="7868191"/>
          </a:xfrm>
        </p:grpSpPr>
        <p:sp>
          <p:nvSpPr>
            <p:cNvPr id="1491" name="Arc 1490">
              <a:extLst>
                <a:ext uri="{FF2B5EF4-FFF2-40B4-BE49-F238E27FC236}">
                  <a16:creationId xmlns:a16="http://schemas.microsoft.com/office/drawing/2014/main" id="{8E1028E3-D144-42A6-9806-7804945B140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2" name="Arc 1491">
              <a:extLst>
                <a:ext uri="{FF2B5EF4-FFF2-40B4-BE49-F238E27FC236}">
                  <a16:creationId xmlns:a16="http://schemas.microsoft.com/office/drawing/2014/main" id="{DF4D328F-CA4F-45F0-87E3-27EF7C13EE5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3" name="Arc 1492">
              <a:extLst>
                <a:ext uri="{FF2B5EF4-FFF2-40B4-BE49-F238E27FC236}">
                  <a16:creationId xmlns:a16="http://schemas.microsoft.com/office/drawing/2014/main" id="{5E9B2BFF-C249-4557-B7B8-324880D29A8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4" name="Arc 1493">
              <a:extLst>
                <a:ext uri="{FF2B5EF4-FFF2-40B4-BE49-F238E27FC236}">
                  <a16:creationId xmlns:a16="http://schemas.microsoft.com/office/drawing/2014/main" id="{99286667-5C71-428F-A66B-BF1491B5583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95" name="Group 1494">
              <a:extLst>
                <a:ext uri="{FF2B5EF4-FFF2-40B4-BE49-F238E27FC236}">
                  <a16:creationId xmlns:a16="http://schemas.microsoft.com/office/drawing/2014/main" id="{52953AE1-DE1B-4617-AF1A-928546B40ED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04" name="Straight Connector 1503">
                <a:extLst>
                  <a:ext uri="{FF2B5EF4-FFF2-40B4-BE49-F238E27FC236}">
                    <a16:creationId xmlns:a16="http://schemas.microsoft.com/office/drawing/2014/main" id="{3EBC19BA-0C9C-4A4F-8C09-574DAB41BFE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5" name="Straight Connector 1504">
                <a:extLst>
                  <a:ext uri="{FF2B5EF4-FFF2-40B4-BE49-F238E27FC236}">
                    <a16:creationId xmlns:a16="http://schemas.microsoft.com/office/drawing/2014/main" id="{2B2B056D-295B-4C70-8E51-94135B2898C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6" name="Straight Connector 1505">
                <a:extLst>
                  <a:ext uri="{FF2B5EF4-FFF2-40B4-BE49-F238E27FC236}">
                    <a16:creationId xmlns:a16="http://schemas.microsoft.com/office/drawing/2014/main" id="{9F593099-823B-489A-9357-FC87B27ED7B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96" name="Arc 1495">
              <a:extLst>
                <a:ext uri="{FF2B5EF4-FFF2-40B4-BE49-F238E27FC236}">
                  <a16:creationId xmlns:a16="http://schemas.microsoft.com/office/drawing/2014/main" id="{51FA7475-0E6B-4311-88BE-79B1A45561F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7" name="Arc 1496">
              <a:extLst>
                <a:ext uri="{FF2B5EF4-FFF2-40B4-BE49-F238E27FC236}">
                  <a16:creationId xmlns:a16="http://schemas.microsoft.com/office/drawing/2014/main" id="{99C84261-F967-4094-AA6E-13B6DBC0254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98" name="Arc 1497">
              <a:extLst>
                <a:ext uri="{FF2B5EF4-FFF2-40B4-BE49-F238E27FC236}">
                  <a16:creationId xmlns:a16="http://schemas.microsoft.com/office/drawing/2014/main" id="{6AB47B23-5FD5-4144-B85C-E46F5E02639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99" name="Straight Connector 1498">
              <a:extLst>
                <a:ext uri="{FF2B5EF4-FFF2-40B4-BE49-F238E27FC236}">
                  <a16:creationId xmlns:a16="http://schemas.microsoft.com/office/drawing/2014/main" id="{B7A0A1F6-FF89-49F6-A74E-0611EB16091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00" name="Arc 1499">
              <a:extLst>
                <a:ext uri="{FF2B5EF4-FFF2-40B4-BE49-F238E27FC236}">
                  <a16:creationId xmlns:a16="http://schemas.microsoft.com/office/drawing/2014/main" id="{DA63A764-E2EE-4149-BCAD-3A2C6B8E352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01" name="Straight Connector 1500">
              <a:extLst>
                <a:ext uri="{FF2B5EF4-FFF2-40B4-BE49-F238E27FC236}">
                  <a16:creationId xmlns:a16="http://schemas.microsoft.com/office/drawing/2014/main" id="{B4719791-7F01-4CE3-A312-54694C5C599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2" name="Straight Connector 1501">
              <a:extLst>
                <a:ext uri="{FF2B5EF4-FFF2-40B4-BE49-F238E27FC236}">
                  <a16:creationId xmlns:a16="http://schemas.microsoft.com/office/drawing/2014/main" id="{9C8FF089-4DA4-4D3B-A918-04C4979B00A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03" name="Arc 1502">
              <a:extLst>
                <a:ext uri="{FF2B5EF4-FFF2-40B4-BE49-F238E27FC236}">
                  <a16:creationId xmlns:a16="http://schemas.microsoft.com/office/drawing/2014/main" id="{1E1B5B54-A4CA-4E12-BEC6-61A8AF09F8F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07" name="Group 1506">
            <a:extLst>
              <a:ext uri="{FF2B5EF4-FFF2-40B4-BE49-F238E27FC236}">
                <a16:creationId xmlns:a16="http://schemas.microsoft.com/office/drawing/2014/main" id="{72261D0A-728E-43DC-B92B-52B3D92A9AEB}"/>
              </a:ext>
            </a:extLst>
          </p:cNvPr>
          <p:cNvGrpSpPr/>
          <p:nvPr/>
        </p:nvGrpSpPr>
        <p:grpSpPr>
          <a:xfrm>
            <a:off x="11681925" y="2399264"/>
            <a:ext cx="538068" cy="503852"/>
            <a:chOff x="3455435" y="-1017023"/>
            <a:chExt cx="8222756" cy="7868191"/>
          </a:xfrm>
        </p:grpSpPr>
        <p:sp>
          <p:nvSpPr>
            <p:cNvPr id="1508" name="Arc 1507">
              <a:extLst>
                <a:ext uri="{FF2B5EF4-FFF2-40B4-BE49-F238E27FC236}">
                  <a16:creationId xmlns:a16="http://schemas.microsoft.com/office/drawing/2014/main" id="{EC3E3B01-6ED5-4DB5-B4CB-B38FA3194FE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9" name="Arc 1508">
              <a:extLst>
                <a:ext uri="{FF2B5EF4-FFF2-40B4-BE49-F238E27FC236}">
                  <a16:creationId xmlns:a16="http://schemas.microsoft.com/office/drawing/2014/main" id="{61AA0F0C-FCF8-44A9-8910-5BE8127BCF6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0" name="Arc 1509">
              <a:extLst>
                <a:ext uri="{FF2B5EF4-FFF2-40B4-BE49-F238E27FC236}">
                  <a16:creationId xmlns:a16="http://schemas.microsoft.com/office/drawing/2014/main" id="{62CC2F62-F53B-420B-8363-0632171B1D0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1" name="Arc 1510">
              <a:extLst>
                <a:ext uri="{FF2B5EF4-FFF2-40B4-BE49-F238E27FC236}">
                  <a16:creationId xmlns:a16="http://schemas.microsoft.com/office/drawing/2014/main" id="{FBBE5885-47AE-4283-A907-02BA2F22BB9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12" name="Group 1511">
              <a:extLst>
                <a:ext uri="{FF2B5EF4-FFF2-40B4-BE49-F238E27FC236}">
                  <a16:creationId xmlns:a16="http://schemas.microsoft.com/office/drawing/2014/main" id="{CCA610F5-DE47-4A2C-A0A9-11AF866DB3F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21" name="Straight Connector 1520">
                <a:extLst>
                  <a:ext uri="{FF2B5EF4-FFF2-40B4-BE49-F238E27FC236}">
                    <a16:creationId xmlns:a16="http://schemas.microsoft.com/office/drawing/2014/main" id="{931CDD73-6CED-49CA-9587-4547B9DD1B7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2" name="Straight Connector 1521">
                <a:extLst>
                  <a:ext uri="{FF2B5EF4-FFF2-40B4-BE49-F238E27FC236}">
                    <a16:creationId xmlns:a16="http://schemas.microsoft.com/office/drawing/2014/main" id="{9182BCA9-B0F1-49A3-86A4-0599040716E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3" name="Straight Connector 1522">
                <a:extLst>
                  <a:ext uri="{FF2B5EF4-FFF2-40B4-BE49-F238E27FC236}">
                    <a16:creationId xmlns:a16="http://schemas.microsoft.com/office/drawing/2014/main" id="{6091C485-F4CC-499C-ABA6-3A9F088E945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13" name="Arc 1512">
              <a:extLst>
                <a:ext uri="{FF2B5EF4-FFF2-40B4-BE49-F238E27FC236}">
                  <a16:creationId xmlns:a16="http://schemas.microsoft.com/office/drawing/2014/main" id="{595DC41E-745B-4732-8D9C-443AE2BAD8A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4" name="Arc 1513">
              <a:extLst>
                <a:ext uri="{FF2B5EF4-FFF2-40B4-BE49-F238E27FC236}">
                  <a16:creationId xmlns:a16="http://schemas.microsoft.com/office/drawing/2014/main" id="{85A66712-0116-4B12-A005-68C4BF3B204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15" name="Arc 1514">
              <a:extLst>
                <a:ext uri="{FF2B5EF4-FFF2-40B4-BE49-F238E27FC236}">
                  <a16:creationId xmlns:a16="http://schemas.microsoft.com/office/drawing/2014/main" id="{7FE25FB3-6438-4004-91A8-42E40D7AE56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16" name="Straight Connector 1515">
              <a:extLst>
                <a:ext uri="{FF2B5EF4-FFF2-40B4-BE49-F238E27FC236}">
                  <a16:creationId xmlns:a16="http://schemas.microsoft.com/office/drawing/2014/main" id="{3070E957-4935-4018-94A4-4DF58A8A0EF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17" name="Arc 1516">
              <a:extLst>
                <a:ext uri="{FF2B5EF4-FFF2-40B4-BE49-F238E27FC236}">
                  <a16:creationId xmlns:a16="http://schemas.microsoft.com/office/drawing/2014/main" id="{4E88718D-6D93-4372-86AF-7734EA64398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18" name="Straight Connector 1517">
              <a:extLst>
                <a:ext uri="{FF2B5EF4-FFF2-40B4-BE49-F238E27FC236}">
                  <a16:creationId xmlns:a16="http://schemas.microsoft.com/office/drawing/2014/main" id="{92B7A617-B118-4A90-B4D1-310A8AE75EC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9" name="Straight Connector 1518">
              <a:extLst>
                <a:ext uri="{FF2B5EF4-FFF2-40B4-BE49-F238E27FC236}">
                  <a16:creationId xmlns:a16="http://schemas.microsoft.com/office/drawing/2014/main" id="{8443396C-CE43-433E-8525-3A159DAD97F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20" name="Arc 1519">
              <a:extLst>
                <a:ext uri="{FF2B5EF4-FFF2-40B4-BE49-F238E27FC236}">
                  <a16:creationId xmlns:a16="http://schemas.microsoft.com/office/drawing/2014/main" id="{207ACACC-E645-4F4D-B671-7F4ADC8B8AE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24" name="Group 1523">
            <a:extLst>
              <a:ext uri="{FF2B5EF4-FFF2-40B4-BE49-F238E27FC236}">
                <a16:creationId xmlns:a16="http://schemas.microsoft.com/office/drawing/2014/main" id="{88AE6275-EC2D-4C5C-AC79-237E19556284}"/>
              </a:ext>
            </a:extLst>
          </p:cNvPr>
          <p:cNvGrpSpPr/>
          <p:nvPr/>
        </p:nvGrpSpPr>
        <p:grpSpPr>
          <a:xfrm>
            <a:off x="11686071" y="2742164"/>
            <a:ext cx="538068" cy="503852"/>
            <a:chOff x="3455435" y="-1017023"/>
            <a:chExt cx="8222756" cy="7868191"/>
          </a:xfrm>
        </p:grpSpPr>
        <p:sp>
          <p:nvSpPr>
            <p:cNvPr id="1525" name="Arc 1524">
              <a:extLst>
                <a:ext uri="{FF2B5EF4-FFF2-40B4-BE49-F238E27FC236}">
                  <a16:creationId xmlns:a16="http://schemas.microsoft.com/office/drawing/2014/main" id="{843A089A-B650-46F2-8125-9DF39919539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6" name="Arc 1525">
              <a:extLst>
                <a:ext uri="{FF2B5EF4-FFF2-40B4-BE49-F238E27FC236}">
                  <a16:creationId xmlns:a16="http://schemas.microsoft.com/office/drawing/2014/main" id="{17B19D68-ABC6-45BD-8974-AC1ACEAFFDCA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7" name="Arc 1526">
              <a:extLst>
                <a:ext uri="{FF2B5EF4-FFF2-40B4-BE49-F238E27FC236}">
                  <a16:creationId xmlns:a16="http://schemas.microsoft.com/office/drawing/2014/main" id="{0569CA19-ED5E-49B0-8BEB-E3E91FFFA68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8" name="Arc 1527">
              <a:extLst>
                <a:ext uri="{FF2B5EF4-FFF2-40B4-BE49-F238E27FC236}">
                  <a16:creationId xmlns:a16="http://schemas.microsoft.com/office/drawing/2014/main" id="{5C824F41-E3B6-4C25-8C79-AF1459BA97A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29" name="Group 1528">
              <a:extLst>
                <a:ext uri="{FF2B5EF4-FFF2-40B4-BE49-F238E27FC236}">
                  <a16:creationId xmlns:a16="http://schemas.microsoft.com/office/drawing/2014/main" id="{68683DB8-A4CF-4A9D-9C4A-0F39E9A89AF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38" name="Straight Connector 1537">
                <a:extLst>
                  <a:ext uri="{FF2B5EF4-FFF2-40B4-BE49-F238E27FC236}">
                    <a16:creationId xmlns:a16="http://schemas.microsoft.com/office/drawing/2014/main" id="{E6755CEA-0719-48B6-9107-064DD665C3C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9" name="Straight Connector 1538">
                <a:extLst>
                  <a:ext uri="{FF2B5EF4-FFF2-40B4-BE49-F238E27FC236}">
                    <a16:creationId xmlns:a16="http://schemas.microsoft.com/office/drawing/2014/main" id="{B6E5CD0A-CC60-4C6B-9F38-CD3FB160C75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0" name="Straight Connector 1539">
                <a:extLst>
                  <a:ext uri="{FF2B5EF4-FFF2-40B4-BE49-F238E27FC236}">
                    <a16:creationId xmlns:a16="http://schemas.microsoft.com/office/drawing/2014/main" id="{0C86A565-6D88-4977-A0EA-D563BB5ECC4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30" name="Arc 1529">
              <a:extLst>
                <a:ext uri="{FF2B5EF4-FFF2-40B4-BE49-F238E27FC236}">
                  <a16:creationId xmlns:a16="http://schemas.microsoft.com/office/drawing/2014/main" id="{0E4ABABB-94B6-4DC5-93CB-AB7E782774A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1" name="Arc 1530">
              <a:extLst>
                <a:ext uri="{FF2B5EF4-FFF2-40B4-BE49-F238E27FC236}">
                  <a16:creationId xmlns:a16="http://schemas.microsoft.com/office/drawing/2014/main" id="{F26C78AF-232C-4CCA-8115-2489E067B4C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32" name="Arc 1531">
              <a:extLst>
                <a:ext uri="{FF2B5EF4-FFF2-40B4-BE49-F238E27FC236}">
                  <a16:creationId xmlns:a16="http://schemas.microsoft.com/office/drawing/2014/main" id="{74E3EB67-A33B-467F-B98D-835860E9932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33" name="Straight Connector 1532">
              <a:extLst>
                <a:ext uri="{FF2B5EF4-FFF2-40B4-BE49-F238E27FC236}">
                  <a16:creationId xmlns:a16="http://schemas.microsoft.com/office/drawing/2014/main" id="{41C8C1E1-3205-4EA3-B8A6-14BF5A106C9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34" name="Arc 1533">
              <a:extLst>
                <a:ext uri="{FF2B5EF4-FFF2-40B4-BE49-F238E27FC236}">
                  <a16:creationId xmlns:a16="http://schemas.microsoft.com/office/drawing/2014/main" id="{E5E91DDD-C2E6-40FC-943B-2FCB9FCC25A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35" name="Straight Connector 1534">
              <a:extLst>
                <a:ext uri="{FF2B5EF4-FFF2-40B4-BE49-F238E27FC236}">
                  <a16:creationId xmlns:a16="http://schemas.microsoft.com/office/drawing/2014/main" id="{F54E7DE6-0DF7-4283-9995-62852E57971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6" name="Straight Connector 1535">
              <a:extLst>
                <a:ext uri="{FF2B5EF4-FFF2-40B4-BE49-F238E27FC236}">
                  <a16:creationId xmlns:a16="http://schemas.microsoft.com/office/drawing/2014/main" id="{0B021576-7B52-4A7A-B666-59C128E8430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37" name="Arc 1536">
              <a:extLst>
                <a:ext uri="{FF2B5EF4-FFF2-40B4-BE49-F238E27FC236}">
                  <a16:creationId xmlns:a16="http://schemas.microsoft.com/office/drawing/2014/main" id="{B8B4762A-4917-477B-853C-83719532562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41" name="Group 1540">
            <a:extLst>
              <a:ext uri="{FF2B5EF4-FFF2-40B4-BE49-F238E27FC236}">
                <a16:creationId xmlns:a16="http://schemas.microsoft.com/office/drawing/2014/main" id="{26A385DE-22F6-4E83-8ADB-1294490A3B5B}"/>
              </a:ext>
            </a:extLst>
          </p:cNvPr>
          <p:cNvGrpSpPr/>
          <p:nvPr/>
        </p:nvGrpSpPr>
        <p:grpSpPr>
          <a:xfrm>
            <a:off x="11698771" y="3097764"/>
            <a:ext cx="538068" cy="503852"/>
            <a:chOff x="3455435" y="-1017023"/>
            <a:chExt cx="8222756" cy="7868191"/>
          </a:xfrm>
        </p:grpSpPr>
        <p:sp>
          <p:nvSpPr>
            <p:cNvPr id="1542" name="Arc 1541">
              <a:extLst>
                <a:ext uri="{FF2B5EF4-FFF2-40B4-BE49-F238E27FC236}">
                  <a16:creationId xmlns:a16="http://schemas.microsoft.com/office/drawing/2014/main" id="{8ECB463F-4B54-46C9-9A14-AE8E7912843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3" name="Arc 1542">
              <a:extLst>
                <a:ext uri="{FF2B5EF4-FFF2-40B4-BE49-F238E27FC236}">
                  <a16:creationId xmlns:a16="http://schemas.microsoft.com/office/drawing/2014/main" id="{4643B7D8-7F7C-4CE1-AB58-3724B8A7D94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4" name="Arc 1543">
              <a:extLst>
                <a:ext uri="{FF2B5EF4-FFF2-40B4-BE49-F238E27FC236}">
                  <a16:creationId xmlns:a16="http://schemas.microsoft.com/office/drawing/2014/main" id="{CF612E6A-5467-4833-8A27-9CA897FCBFF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5" name="Arc 1544">
              <a:extLst>
                <a:ext uri="{FF2B5EF4-FFF2-40B4-BE49-F238E27FC236}">
                  <a16:creationId xmlns:a16="http://schemas.microsoft.com/office/drawing/2014/main" id="{037A6091-4936-4541-94D1-478D7D4C007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46" name="Group 1545">
              <a:extLst>
                <a:ext uri="{FF2B5EF4-FFF2-40B4-BE49-F238E27FC236}">
                  <a16:creationId xmlns:a16="http://schemas.microsoft.com/office/drawing/2014/main" id="{622A666C-9945-483B-BABC-6B6B10CD612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55" name="Straight Connector 1554">
                <a:extLst>
                  <a:ext uri="{FF2B5EF4-FFF2-40B4-BE49-F238E27FC236}">
                    <a16:creationId xmlns:a16="http://schemas.microsoft.com/office/drawing/2014/main" id="{A6881C96-C022-4FFD-A04B-1986CDAB489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6" name="Straight Connector 1555">
                <a:extLst>
                  <a:ext uri="{FF2B5EF4-FFF2-40B4-BE49-F238E27FC236}">
                    <a16:creationId xmlns:a16="http://schemas.microsoft.com/office/drawing/2014/main" id="{66FEDD6F-FF39-44E0-BAA9-FBFEA641569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7" name="Straight Connector 1556">
                <a:extLst>
                  <a:ext uri="{FF2B5EF4-FFF2-40B4-BE49-F238E27FC236}">
                    <a16:creationId xmlns:a16="http://schemas.microsoft.com/office/drawing/2014/main" id="{B1BA2272-9C0D-44D9-AF8E-7E40784465B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47" name="Arc 1546">
              <a:extLst>
                <a:ext uri="{FF2B5EF4-FFF2-40B4-BE49-F238E27FC236}">
                  <a16:creationId xmlns:a16="http://schemas.microsoft.com/office/drawing/2014/main" id="{9B01B127-FFE1-4763-BEE0-6EB0BCC32FC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8" name="Arc 1547">
              <a:extLst>
                <a:ext uri="{FF2B5EF4-FFF2-40B4-BE49-F238E27FC236}">
                  <a16:creationId xmlns:a16="http://schemas.microsoft.com/office/drawing/2014/main" id="{33CFF7F2-6FCE-418F-9186-9CF80DF64C8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49" name="Arc 1548">
              <a:extLst>
                <a:ext uri="{FF2B5EF4-FFF2-40B4-BE49-F238E27FC236}">
                  <a16:creationId xmlns:a16="http://schemas.microsoft.com/office/drawing/2014/main" id="{45EA0A61-2150-4E2A-ABEC-B29BE500A0D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50" name="Straight Connector 1549">
              <a:extLst>
                <a:ext uri="{FF2B5EF4-FFF2-40B4-BE49-F238E27FC236}">
                  <a16:creationId xmlns:a16="http://schemas.microsoft.com/office/drawing/2014/main" id="{B6A28D89-4421-43C2-AF24-BE1EFFBFFAF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51" name="Arc 1550">
              <a:extLst>
                <a:ext uri="{FF2B5EF4-FFF2-40B4-BE49-F238E27FC236}">
                  <a16:creationId xmlns:a16="http://schemas.microsoft.com/office/drawing/2014/main" id="{B9258393-02BE-4EF3-BBBF-B8284EFA900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52" name="Straight Connector 1551">
              <a:extLst>
                <a:ext uri="{FF2B5EF4-FFF2-40B4-BE49-F238E27FC236}">
                  <a16:creationId xmlns:a16="http://schemas.microsoft.com/office/drawing/2014/main" id="{3384A72C-B63B-4543-A321-AE0A0F04FD9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3" name="Straight Connector 1552">
              <a:extLst>
                <a:ext uri="{FF2B5EF4-FFF2-40B4-BE49-F238E27FC236}">
                  <a16:creationId xmlns:a16="http://schemas.microsoft.com/office/drawing/2014/main" id="{20F809F6-D4F0-4F73-AEF7-D04D17E8EEF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54" name="Arc 1553">
              <a:extLst>
                <a:ext uri="{FF2B5EF4-FFF2-40B4-BE49-F238E27FC236}">
                  <a16:creationId xmlns:a16="http://schemas.microsoft.com/office/drawing/2014/main" id="{AA7C501B-3417-4F0F-8487-56BB8792C31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58" name="Group 1557">
            <a:extLst>
              <a:ext uri="{FF2B5EF4-FFF2-40B4-BE49-F238E27FC236}">
                <a16:creationId xmlns:a16="http://schemas.microsoft.com/office/drawing/2014/main" id="{49599665-05F2-4AD3-AA7D-5B26223DC8D5}"/>
              </a:ext>
            </a:extLst>
          </p:cNvPr>
          <p:cNvGrpSpPr/>
          <p:nvPr/>
        </p:nvGrpSpPr>
        <p:grpSpPr>
          <a:xfrm>
            <a:off x="11698771" y="3478764"/>
            <a:ext cx="538068" cy="503852"/>
            <a:chOff x="3455435" y="-1017023"/>
            <a:chExt cx="8222756" cy="7868191"/>
          </a:xfrm>
        </p:grpSpPr>
        <p:sp>
          <p:nvSpPr>
            <p:cNvPr id="1559" name="Arc 1558">
              <a:extLst>
                <a:ext uri="{FF2B5EF4-FFF2-40B4-BE49-F238E27FC236}">
                  <a16:creationId xmlns:a16="http://schemas.microsoft.com/office/drawing/2014/main" id="{D8D540C7-217F-49F9-A19A-C9363EE908E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0" name="Arc 1559">
              <a:extLst>
                <a:ext uri="{FF2B5EF4-FFF2-40B4-BE49-F238E27FC236}">
                  <a16:creationId xmlns:a16="http://schemas.microsoft.com/office/drawing/2014/main" id="{B1169231-14E3-423D-B0A5-362B30BA53F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1" name="Arc 1560">
              <a:extLst>
                <a:ext uri="{FF2B5EF4-FFF2-40B4-BE49-F238E27FC236}">
                  <a16:creationId xmlns:a16="http://schemas.microsoft.com/office/drawing/2014/main" id="{3D0E6463-5BB8-4CDE-A567-6A8A4B16F85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2" name="Arc 1561">
              <a:extLst>
                <a:ext uri="{FF2B5EF4-FFF2-40B4-BE49-F238E27FC236}">
                  <a16:creationId xmlns:a16="http://schemas.microsoft.com/office/drawing/2014/main" id="{944B56A2-79A2-4B88-9AFB-1AF4D7E9225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63" name="Group 1562">
              <a:extLst>
                <a:ext uri="{FF2B5EF4-FFF2-40B4-BE49-F238E27FC236}">
                  <a16:creationId xmlns:a16="http://schemas.microsoft.com/office/drawing/2014/main" id="{22E68AA1-7A5C-476B-BC09-822574F3166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72" name="Straight Connector 1571">
                <a:extLst>
                  <a:ext uri="{FF2B5EF4-FFF2-40B4-BE49-F238E27FC236}">
                    <a16:creationId xmlns:a16="http://schemas.microsoft.com/office/drawing/2014/main" id="{6878BC9C-F94B-480D-A0AB-ADA60FB2774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3" name="Straight Connector 1572">
                <a:extLst>
                  <a:ext uri="{FF2B5EF4-FFF2-40B4-BE49-F238E27FC236}">
                    <a16:creationId xmlns:a16="http://schemas.microsoft.com/office/drawing/2014/main" id="{590359E8-DA40-4164-A10B-2EB4A2B9C77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4" name="Straight Connector 1573">
                <a:extLst>
                  <a:ext uri="{FF2B5EF4-FFF2-40B4-BE49-F238E27FC236}">
                    <a16:creationId xmlns:a16="http://schemas.microsoft.com/office/drawing/2014/main" id="{0806D376-010C-4D51-9856-B24F2FE7A80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64" name="Arc 1563">
              <a:extLst>
                <a:ext uri="{FF2B5EF4-FFF2-40B4-BE49-F238E27FC236}">
                  <a16:creationId xmlns:a16="http://schemas.microsoft.com/office/drawing/2014/main" id="{C2F38115-B2DF-4299-B0DF-CCE4021E1E0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5" name="Arc 1564">
              <a:extLst>
                <a:ext uri="{FF2B5EF4-FFF2-40B4-BE49-F238E27FC236}">
                  <a16:creationId xmlns:a16="http://schemas.microsoft.com/office/drawing/2014/main" id="{CEF7DEC5-BA53-4560-8550-89905A46C51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66" name="Arc 1565">
              <a:extLst>
                <a:ext uri="{FF2B5EF4-FFF2-40B4-BE49-F238E27FC236}">
                  <a16:creationId xmlns:a16="http://schemas.microsoft.com/office/drawing/2014/main" id="{3DFB02AF-68FF-4007-B59F-0450B5135F9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67" name="Straight Connector 1566">
              <a:extLst>
                <a:ext uri="{FF2B5EF4-FFF2-40B4-BE49-F238E27FC236}">
                  <a16:creationId xmlns:a16="http://schemas.microsoft.com/office/drawing/2014/main" id="{27D6DA74-742D-4E1F-A96A-9F836EDF3BD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68" name="Arc 1567">
              <a:extLst>
                <a:ext uri="{FF2B5EF4-FFF2-40B4-BE49-F238E27FC236}">
                  <a16:creationId xmlns:a16="http://schemas.microsoft.com/office/drawing/2014/main" id="{93317D1E-2DEF-45F1-9443-9F757AAC8FB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69" name="Straight Connector 1568">
              <a:extLst>
                <a:ext uri="{FF2B5EF4-FFF2-40B4-BE49-F238E27FC236}">
                  <a16:creationId xmlns:a16="http://schemas.microsoft.com/office/drawing/2014/main" id="{E034291C-0E97-4354-ADDA-1E259D648A8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0" name="Straight Connector 1569">
              <a:extLst>
                <a:ext uri="{FF2B5EF4-FFF2-40B4-BE49-F238E27FC236}">
                  <a16:creationId xmlns:a16="http://schemas.microsoft.com/office/drawing/2014/main" id="{4730FA7F-A411-4C16-8B2F-D23ED33E2D3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71" name="Arc 1570">
              <a:extLst>
                <a:ext uri="{FF2B5EF4-FFF2-40B4-BE49-F238E27FC236}">
                  <a16:creationId xmlns:a16="http://schemas.microsoft.com/office/drawing/2014/main" id="{FD924BF3-C5C1-4E1E-93A6-FF3D77D2C56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75" name="Group 1574">
            <a:extLst>
              <a:ext uri="{FF2B5EF4-FFF2-40B4-BE49-F238E27FC236}">
                <a16:creationId xmlns:a16="http://schemas.microsoft.com/office/drawing/2014/main" id="{B6A23D82-3938-4837-8958-0F17349201F2}"/>
              </a:ext>
            </a:extLst>
          </p:cNvPr>
          <p:cNvGrpSpPr/>
          <p:nvPr/>
        </p:nvGrpSpPr>
        <p:grpSpPr>
          <a:xfrm>
            <a:off x="11704732" y="3847064"/>
            <a:ext cx="538068" cy="503852"/>
            <a:chOff x="3455435" y="-1017023"/>
            <a:chExt cx="8222756" cy="7868191"/>
          </a:xfrm>
        </p:grpSpPr>
        <p:sp>
          <p:nvSpPr>
            <p:cNvPr id="1576" name="Arc 1575">
              <a:extLst>
                <a:ext uri="{FF2B5EF4-FFF2-40B4-BE49-F238E27FC236}">
                  <a16:creationId xmlns:a16="http://schemas.microsoft.com/office/drawing/2014/main" id="{75802B06-DA6B-4AF2-8616-4297273BAFC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7" name="Arc 1576">
              <a:extLst>
                <a:ext uri="{FF2B5EF4-FFF2-40B4-BE49-F238E27FC236}">
                  <a16:creationId xmlns:a16="http://schemas.microsoft.com/office/drawing/2014/main" id="{2228026F-0290-4806-BFB6-48187BB4ECF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8" name="Arc 1577">
              <a:extLst>
                <a:ext uri="{FF2B5EF4-FFF2-40B4-BE49-F238E27FC236}">
                  <a16:creationId xmlns:a16="http://schemas.microsoft.com/office/drawing/2014/main" id="{2F4D7CDE-220A-4870-913D-64FF587F6A1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9" name="Arc 1578">
              <a:extLst>
                <a:ext uri="{FF2B5EF4-FFF2-40B4-BE49-F238E27FC236}">
                  <a16:creationId xmlns:a16="http://schemas.microsoft.com/office/drawing/2014/main" id="{A2B385D3-9249-45BC-B3EB-0CF4EBDD05E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80" name="Group 1579">
              <a:extLst>
                <a:ext uri="{FF2B5EF4-FFF2-40B4-BE49-F238E27FC236}">
                  <a16:creationId xmlns:a16="http://schemas.microsoft.com/office/drawing/2014/main" id="{89B21CF7-9292-471C-BD51-8A1F0546343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89" name="Straight Connector 1588">
                <a:extLst>
                  <a:ext uri="{FF2B5EF4-FFF2-40B4-BE49-F238E27FC236}">
                    <a16:creationId xmlns:a16="http://schemas.microsoft.com/office/drawing/2014/main" id="{31D7E353-334B-4136-86B0-78D0C2F79DF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90" name="Straight Connector 1589">
                <a:extLst>
                  <a:ext uri="{FF2B5EF4-FFF2-40B4-BE49-F238E27FC236}">
                    <a16:creationId xmlns:a16="http://schemas.microsoft.com/office/drawing/2014/main" id="{26B3AD44-CA8D-41D0-9B04-614CEA84F09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91" name="Straight Connector 1590">
                <a:extLst>
                  <a:ext uri="{FF2B5EF4-FFF2-40B4-BE49-F238E27FC236}">
                    <a16:creationId xmlns:a16="http://schemas.microsoft.com/office/drawing/2014/main" id="{7A3DA45D-2237-481F-A8EE-6A45CCC812B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81" name="Arc 1580">
              <a:extLst>
                <a:ext uri="{FF2B5EF4-FFF2-40B4-BE49-F238E27FC236}">
                  <a16:creationId xmlns:a16="http://schemas.microsoft.com/office/drawing/2014/main" id="{8FA9FED4-D68F-4A06-956A-1D7DF44AF61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2" name="Arc 1581">
              <a:extLst>
                <a:ext uri="{FF2B5EF4-FFF2-40B4-BE49-F238E27FC236}">
                  <a16:creationId xmlns:a16="http://schemas.microsoft.com/office/drawing/2014/main" id="{3D931AD3-8030-4AF3-8C78-F78DE150888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83" name="Arc 1582">
              <a:extLst>
                <a:ext uri="{FF2B5EF4-FFF2-40B4-BE49-F238E27FC236}">
                  <a16:creationId xmlns:a16="http://schemas.microsoft.com/office/drawing/2014/main" id="{3DB1A9A1-3B6C-42E1-876E-92DA8671464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84" name="Straight Connector 1583">
              <a:extLst>
                <a:ext uri="{FF2B5EF4-FFF2-40B4-BE49-F238E27FC236}">
                  <a16:creationId xmlns:a16="http://schemas.microsoft.com/office/drawing/2014/main" id="{BA481CCF-AB62-4BE8-8E7D-E9BD9489F33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85" name="Arc 1584">
              <a:extLst>
                <a:ext uri="{FF2B5EF4-FFF2-40B4-BE49-F238E27FC236}">
                  <a16:creationId xmlns:a16="http://schemas.microsoft.com/office/drawing/2014/main" id="{1A1A5AA3-32B0-4223-858F-210053F777E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86" name="Straight Connector 1585">
              <a:extLst>
                <a:ext uri="{FF2B5EF4-FFF2-40B4-BE49-F238E27FC236}">
                  <a16:creationId xmlns:a16="http://schemas.microsoft.com/office/drawing/2014/main" id="{87284FE0-E8E7-40BB-81BD-17DE92964AA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7" name="Straight Connector 1586">
              <a:extLst>
                <a:ext uri="{FF2B5EF4-FFF2-40B4-BE49-F238E27FC236}">
                  <a16:creationId xmlns:a16="http://schemas.microsoft.com/office/drawing/2014/main" id="{B66EB9C3-13FE-4823-A7DB-F0B03FCE767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88" name="Arc 1587">
              <a:extLst>
                <a:ext uri="{FF2B5EF4-FFF2-40B4-BE49-F238E27FC236}">
                  <a16:creationId xmlns:a16="http://schemas.microsoft.com/office/drawing/2014/main" id="{68D37199-CB0E-4D60-8ACC-C500A7C6ABA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92" name="Group 1591">
            <a:extLst>
              <a:ext uri="{FF2B5EF4-FFF2-40B4-BE49-F238E27FC236}">
                <a16:creationId xmlns:a16="http://schemas.microsoft.com/office/drawing/2014/main" id="{EBDB6F39-625A-4E1C-B427-9C819915AEAA}"/>
              </a:ext>
            </a:extLst>
          </p:cNvPr>
          <p:cNvGrpSpPr/>
          <p:nvPr/>
        </p:nvGrpSpPr>
        <p:grpSpPr>
          <a:xfrm>
            <a:off x="11698771" y="4215364"/>
            <a:ext cx="538068" cy="503852"/>
            <a:chOff x="3455435" y="-1017023"/>
            <a:chExt cx="8222756" cy="7868191"/>
          </a:xfrm>
        </p:grpSpPr>
        <p:sp>
          <p:nvSpPr>
            <p:cNvPr id="1593" name="Arc 1592">
              <a:extLst>
                <a:ext uri="{FF2B5EF4-FFF2-40B4-BE49-F238E27FC236}">
                  <a16:creationId xmlns:a16="http://schemas.microsoft.com/office/drawing/2014/main" id="{6C6FC6AB-E4BA-4579-BD86-9F2EE8A6466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4" name="Arc 1593">
              <a:extLst>
                <a:ext uri="{FF2B5EF4-FFF2-40B4-BE49-F238E27FC236}">
                  <a16:creationId xmlns:a16="http://schemas.microsoft.com/office/drawing/2014/main" id="{C354A6BC-E222-4FA1-BF71-2A1A336E9DE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5" name="Arc 1594">
              <a:extLst>
                <a:ext uri="{FF2B5EF4-FFF2-40B4-BE49-F238E27FC236}">
                  <a16:creationId xmlns:a16="http://schemas.microsoft.com/office/drawing/2014/main" id="{562FB67C-2B7C-4F71-AB0B-DED2C30BAF9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6" name="Arc 1595">
              <a:extLst>
                <a:ext uri="{FF2B5EF4-FFF2-40B4-BE49-F238E27FC236}">
                  <a16:creationId xmlns:a16="http://schemas.microsoft.com/office/drawing/2014/main" id="{1B05ACAF-106E-4A00-B37E-E325BFE84D3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97" name="Group 1596">
              <a:extLst>
                <a:ext uri="{FF2B5EF4-FFF2-40B4-BE49-F238E27FC236}">
                  <a16:creationId xmlns:a16="http://schemas.microsoft.com/office/drawing/2014/main" id="{9F8421AF-3ACA-4503-A5B4-D2CEB1F30A2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06" name="Straight Connector 1605">
                <a:extLst>
                  <a:ext uri="{FF2B5EF4-FFF2-40B4-BE49-F238E27FC236}">
                    <a16:creationId xmlns:a16="http://schemas.microsoft.com/office/drawing/2014/main" id="{89B0E88C-2644-44ED-853C-7628662DAC0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07" name="Straight Connector 1606">
                <a:extLst>
                  <a:ext uri="{FF2B5EF4-FFF2-40B4-BE49-F238E27FC236}">
                    <a16:creationId xmlns:a16="http://schemas.microsoft.com/office/drawing/2014/main" id="{57799437-07F0-4A44-8ECE-FC631C919C3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08" name="Straight Connector 1607">
                <a:extLst>
                  <a:ext uri="{FF2B5EF4-FFF2-40B4-BE49-F238E27FC236}">
                    <a16:creationId xmlns:a16="http://schemas.microsoft.com/office/drawing/2014/main" id="{84BCFFA1-E27D-46C7-8188-1A42B307A71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98" name="Arc 1597">
              <a:extLst>
                <a:ext uri="{FF2B5EF4-FFF2-40B4-BE49-F238E27FC236}">
                  <a16:creationId xmlns:a16="http://schemas.microsoft.com/office/drawing/2014/main" id="{03C8C573-DE34-43EC-B5A9-46A203488A4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9" name="Arc 1598">
              <a:extLst>
                <a:ext uri="{FF2B5EF4-FFF2-40B4-BE49-F238E27FC236}">
                  <a16:creationId xmlns:a16="http://schemas.microsoft.com/office/drawing/2014/main" id="{348A34B8-25D2-473B-BDF6-D0B929D2F05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00" name="Arc 1599">
              <a:extLst>
                <a:ext uri="{FF2B5EF4-FFF2-40B4-BE49-F238E27FC236}">
                  <a16:creationId xmlns:a16="http://schemas.microsoft.com/office/drawing/2014/main" id="{4C05D916-1B63-4E71-9B61-265E44BE719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01" name="Straight Connector 1600">
              <a:extLst>
                <a:ext uri="{FF2B5EF4-FFF2-40B4-BE49-F238E27FC236}">
                  <a16:creationId xmlns:a16="http://schemas.microsoft.com/office/drawing/2014/main" id="{2E8C002F-A1EC-469D-B6D4-28BDF753284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02" name="Arc 1601">
              <a:extLst>
                <a:ext uri="{FF2B5EF4-FFF2-40B4-BE49-F238E27FC236}">
                  <a16:creationId xmlns:a16="http://schemas.microsoft.com/office/drawing/2014/main" id="{FDEF8FB0-4BED-4990-AD46-5C39971F1D4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03" name="Straight Connector 1602">
              <a:extLst>
                <a:ext uri="{FF2B5EF4-FFF2-40B4-BE49-F238E27FC236}">
                  <a16:creationId xmlns:a16="http://schemas.microsoft.com/office/drawing/2014/main" id="{D11299ED-9796-4D70-BE22-97CE8832A75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4" name="Straight Connector 1603">
              <a:extLst>
                <a:ext uri="{FF2B5EF4-FFF2-40B4-BE49-F238E27FC236}">
                  <a16:creationId xmlns:a16="http://schemas.microsoft.com/office/drawing/2014/main" id="{33FEFF9F-4145-46F8-AE7C-08CC91B4823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05" name="Arc 1604">
              <a:extLst>
                <a:ext uri="{FF2B5EF4-FFF2-40B4-BE49-F238E27FC236}">
                  <a16:creationId xmlns:a16="http://schemas.microsoft.com/office/drawing/2014/main" id="{5362DD4B-DE25-4BAE-8BEF-DBAD2FD4A19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09" name="Group 1608">
            <a:extLst>
              <a:ext uri="{FF2B5EF4-FFF2-40B4-BE49-F238E27FC236}">
                <a16:creationId xmlns:a16="http://schemas.microsoft.com/office/drawing/2014/main" id="{EEE6B7D6-50F8-44DD-BCDB-066CD65D9EB9}"/>
              </a:ext>
            </a:extLst>
          </p:cNvPr>
          <p:cNvGrpSpPr/>
          <p:nvPr/>
        </p:nvGrpSpPr>
        <p:grpSpPr>
          <a:xfrm>
            <a:off x="11686071" y="4583664"/>
            <a:ext cx="538068" cy="503852"/>
            <a:chOff x="3455435" y="-1017023"/>
            <a:chExt cx="8222756" cy="7868191"/>
          </a:xfrm>
        </p:grpSpPr>
        <p:sp>
          <p:nvSpPr>
            <p:cNvPr id="1610" name="Arc 1609">
              <a:extLst>
                <a:ext uri="{FF2B5EF4-FFF2-40B4-BE49-F238E27FC236}">
                  <a16:creationId xmlns:a16="http://schemas.microsoft.com/office/drawing/2014/main" id="{54C2FA1A-F88E-4EDF-814F-312052B9B11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1" name="Arc 1610">
              <a:extLst>
                <a:ext uri="{FF2B5EF4-FFF2-40B4-BE49-F238E27FC236}">
                  <a16:creationId xmlns:a16="http://schemas.microsoft.com/office/drawing/2014/main" id="{4D0C7120-C751-40AC-A85D-821404E2FF3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2" name="Arc 1611">
              <a:extLst>
                <a:ext uri="{FF2B5EF4-FFF2-40B4-BE49-F238E27FC236}">
                  <a16:creationId xmlns:a16="http://schemas.microsoft.com/office/drawing/2014/main" id="{F028479D-ED26-425F-9B02-9576355F9EB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3" name="Arc 1612">
              <a:extLst>
                <a:ext uri="{FF2B5EF4-FFF2-40B4-BE49-F238E27FC236}">
                  <a16:creationId xmlns:a16="http://schemas.microsoft.com/office/drawing/2014/main" id="{D29F1121-F6F6-49E3-8029-E0998482872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14" name="Group 1613">
              <a:extLst>
                <a:ext uri="{FF2B5EF4-FFF2-40B4-BE49-F238E27FC236}">
                  <a16:creationId xmlns:a16="http://schemas.microsoft.com/office/drawing/2014/main" id="{D476D5E9-B4CB-470A-8CBE-499257BD9B7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23" name="Straight Connector 1622">
                <a:extLst>
                  <a:ext uri="{FF2B5EF4-FFF2-40B4-BE49-F238E27FC236}">
                    <a16:creationId xmlns:a16="http://schemas.microsoft.com/office/drawing/2014/main" id="{75E2A1D2-FA1E-41D3-BEDE-3BEC45B24C5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24" name="Straight Connector 1623">
                <a:extLst>
                  <a:ext uri="{FF2B5EF4-FFF2-40B4-BE49-F238E27FC236}">
                    <a16:creationId xmlns:a16="http://schemas.microsoft.com/office/drawing/2014/main" id="{D38D8C57-8F48-4A53-BFCC-E4A2C4007B9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25" name="Straight Connector 1624">
                <a:extLst>
                  <a:ext uri="{FF2B5EF4-FFF2-40B4-BE49-F238E27FC236}">
                    <a16:creationId xmlns:a16="http://schemas.microsoft.com/office/drawing/2014/main" id="{C9774385-7844-47D9-B7A6-7EA526985DE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15" name="Arc 1614">
              <a:extLst>
                <a:ext uri="{FF2B5EF4-FFF2-40B4-BE49-F238E27FC236}">
                  <a16:creationId xmlns:a16="http://schemas.microsoft.com/office/drawing/2014/main" id="{318B8B4B-FA9B-4C88-9686-ECC2EEEDE67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6" name="Arc 1615">
              <a:extLst>
                <a:ext uri="{FF2B5EF4-FFF2-40B4-BE49-F238E27FC236}">
                  <a16:creationId xmlns:a16="http://schemas.microsoft.com/office/drawing/2014/main" id="{E3EEF053-26DB-4323-97AC-9667D21D652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17" name="Arc 1616">
              <a:extLst>
                <a:ext uri="{FF2B5EF4-FFF2-40B4-BE49-F238E27FC236}">
                  <a16:creationId xmlns:a16="http://schemas.microsoft.com/office/drawing/2014/main" id="{3EFC55D9-A6D9-4AD5-8B32-8134A7B8FB4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18" name="Straight Connector 1617">
              <a:extLst>
                <a:ext uri="{FF2B5EF4-FFF2-40B4-BE49-F238E27FC236}">
                  <a16:creationId xmlns:a16="http://schemas.microsoft.com/office/drawing/2014/main" id="{124FD9ED-FC5F-46BD-A182-AF4708633B1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19" name="Arc 1618">
              <a:extLst>
                <a:ext uri="{FF2B5EF4-FFF2-40B4-BE49-F238E27FC236}">
                  <a16:creationId xmlns:a16="http://schemas.microsoft.com/office/drawing/2014/main" id="{A6205995-A410-4074-939E-6BAD3696CEE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20" name="Straight Connector 1619">
              <a:extLst>
                <a:ext uri="{FF2B5EF4-FFF2-40B4-BE49-F238E27FC236}">
                  <a16:creationId xmlns:a16="http://schemas.microsoft.com/office/drawing/2014/main" id="{2C6F6B53-D294-4DF9-A018-9F694B74448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1" name="Straight Connector 1620">
              <a:extLst>
                <a:ext uri="{FF2B5EF4-FFF2-40B4-BE49-F238E27FC236}">
                  <a16:creationId xmlns:a16="http://schemas.microsoft.com/office/drawing/2014/main" id="{14DB9A05-F601-4809-BE22-E088A1BD38B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22" name="Arc 1621">
              <a:extLst>
                <a:ext uri="{FF2B5EF4-FFF2-40B4-BE49-F238E27FC236}">
                  <a16:creationId xmlns:a16="http://schemas.microsoft.com/office/drawing/2014/main" id="{7B57644B-ED5B-47E9-A56A-A72D9AE62AE8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26" name="Group 1625">
            <a:extLst>
              <a:ext uri="{FF2B5EF4-FFF2-40B4-BE49-F238E27FC236}">
                <a16:creationId xmlns:a16="http://schemas.microsoft.com/office/drawing/2014/main" id="{77E65B16-73E4-4AB1-9B11-0B7B27D9DF80}"/>
              </a:ext>
            </a:extLst>
          </p:cNvPr>
          <p:cNvGrpSpPr/>
          <p:nvPr/>
        </p:nvGrpSpPr>
        <p:grpSpPr>
          <a:xfrm>
            <a:off x="11698771" y="4939264"/>
            <a:ext cx="538068" cy="503852"/>
            <a:chOff x="3455435" y="-1017023"/>
            <a:chExt cx="8222756" cy="7868191"/>
          </a:xfrm>
        </p:grpSpPr>
        <p:sp>
          <p:nvSpPr>
            <p:cNvPr id="1627" name="Arc 1626">
              <a:extLst>
                <a:ext uri="{FF2B5EF4-FFF2-40B4-BE49-F238E27FC236}">
                  <a16:creationId xmlns:a16="http://schemas.microsoft.com/office/drawing/2014/main" id="{6D4E8FA7-9B34-44F4-92CE-F91D782C312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8" name="Arc 1627">
              <a:extLst>
                <a:ext uri="{FF2B5EF4-FFF2-40B4-BE49-F238E27FC236}">
                  <a16:creationId xmlns:a16="http://schemas.microsoft.com/office/drawing/2014/main" id="{00952835-64A0-4CE3-A0F0-9BBB495924F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9" name="Arc 1628">
              <a:extLst>
                <a:ext uri="{FF2B5EF4-FFF2-40B4-BE49-F238E27FC236}">
                  <a16:creationId xmlns:a16="http://schemas.microsoft.com/office/drawing/2014/main" id="{1DEB5C23-60B6-45BE-A123-557067FB137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0" name="Arc 1629">
              <a:extLst>
                <a:ext uri="{FF2B5EF4-FFF2-40B4-BE49-F238E27FC236}">
                  <a16:creationId xmlns:a16="http://schemas.microsoft.com/office/drawing/2014/main" id="{30E514E0-734E-4BBC-8852-42B1B455D18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31" name="Group 1630">
              <a:extLst>
                <a:ext uri="{FF2B5EF4-FFF2-40B4-BE49-F238E27FC236}">
                  <a16:creationId xmlns:a16="http://schemas.microsoft.com/office/drawing/2014/main" id="{0D0FAE38-A880-4BBC-8432-BC03465887F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40" name="Straight Connector 1639">
                <a:extLst>
                  <a:ext uri="{FF2B5EF4-FFF2-40B4-BE49-F238E27FC236}">
                    <a16:creationId xmlns:a16="http://schemas.microsoft.com/office/drawing/2014/main" id="{C7280190-F762-4345-A402-D755B706310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1" name="Straight Connector 1640">
                <a:extLst>
                  <a:ext uri="{FF2B5EF4-FFF2-40B4-BE49-F238E27FC236}">
                    <a16:creationId xmlns:a16="http://schemas.microsoft.com/office/drawing/2014/main" id="{1168147E-10E7-473D-9B8B-3FFF459481D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2" name="Straight Connector 1641">
                <a:extLst>
                  <a:ext uri="{FF2B5EF4-FFF2-40B4-BE49-F238E27FC236}">
                    <a16:creationId xmlns:a16="http://schemas.microsoft.com/office/drawing/2014/main" id="{FDDE6E82-63EF-44D0-9893-B75A1087B80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32" name="Arc 1631">
              <a:extLst>
                <a:ext uri="{FF2B5EF4-FFF2-40B4-BE49-F238E27FC236}">
                  <a16:creationId xmlns:a16="http://schemas.microsoft.com/office/drawing/2014/main" id="{04007844-306C-4A6E-AFDE-39847D70F03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3" name="Arc 1632">
              <a:extLst>
                <a:ext uri="{FF2B5EF4-FFF2-40B4-BE49-F238E27FC236}">
                  <a16:creationId xmlns:a16="http://schemas.microsoft.com/office/drawing/2014/main" id="{D522220C-98CC-4917-AFA5-1B0585413EB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34" name="Arc 1633">
              <a:extLst>
                <a:ext uri="{FF2B5EF4-FFF2-40B4-BE49-F238E27FC236}">
                  <a16:creationId xmlns:a16="http://schemas.microsoft.com/office/drawing/2014/main" id="{FA587534-DF2F-418B-A8F9-3A5C0A9F855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35" name="Straight Connector 1634">
              <a:extLst>
                <a:ext uri="{FF2B5EF4-FFF2-40B4-BE49-F238E27FC236}">
                  <a16:creationId xmlns:a16="http://schemas.microsoft.com/office/drawing/2014/main" id="{A07F99AB-4FCF-457D-AEA6-8154EB45BB9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36" name="Arc 1635">
              <a:extLst>
                <a:ext uri="{FF2B5EF4-FFF2-40B4-BE49-F238E27FC236}">
                  <a16:creationId xmlns:a16="http://schemas.microsoft.com/office/drawing/2014/main" id="{5A467E6B-9452-41FE-B41F-74F40D0EF6A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37" name="Straight Connector 1636">
              <a:extLst>
                <a:ext uri="{FF2B5EF4-FFF2-40B4-BE49-F238E27FC236}">
                  <a16:creationId xmlns:a16="http://schemas.microsoft.com/office/drawing/2014/main" id="{07474E7B-A7EB-45CD-B109-ED04A0FB92B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8" name="Straight Connector 1637">
              <a:extLst>
                <a:ext uri="{FF2B5EF4-FFF2-40B4-BE49-F238E27FC236}">
                  <a16:creationId xmlns:a16="http://schemas.microsoft.com/office/drawing/2014/main" id="{8E54F666-13DE-4D2C-ADAA-41532CC036F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39" name="Arc 1638">
              <a:extLst>
                <a:ext uri="{FF2B5EF4-FFF2-40B4-BE49-F238E27FC236}">
                  <a16:creationId xmlns:a16="http://schemas.microsoft.com/office/drawing/2014/main" id="{0B9A5748-B794-42A6-AA37-43DFADC9E42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43" name="Group 1642">
            <a:extLst>
              <a:ext uri="{FF2B5EF4-FFF2-40B4-BE49-F238E27FC236}">
                <a16:creationId xmlns:a16="http://schemas.microsoft.com/office/drawing/2014/main" id="{6A6DCDF9-FFCF-41F1-B46C-557D1422CD88}"/>
              </a:ext>
            </a:extLst>
          </p:cNvPr>
          <p:cNvGrpSpPr/>
          <p:nvPr/>
        </p:nvGrpSpPr>
        <p:grpSpPr>
          <a:xfrm>
            <a:off x="11704732" y="5294864"/>
            <a:ext cx="538068" cy="503852"/>
            <a:chOff x="3455435" y="-1017023"/>
            <a:chExt cx="8222756" cy="7868191"/>
          </a:xfrm>
        </p:grpSpPr>
        <p:sp>
          <p:nvSpPr>
            <p:cNvPr id="1644" name="Arc 1643">
              <a:extLst>
                <a:ext uri="{FF2B5EF4-FFF2-40B4-BE49-F238E27FC236}">
                  <a16:creationId xmlns:a16="http://schemas.microsoft.com/office/drawing/2014/main" id="{A678B122-DA3E-4A63-A97A-BDB1A295572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5" name="Arc 1644">
              <a:extLst>
                <a:ext uri="{FF2B5EF4-FFF2-40B4-BE49-F238E27FC236}">
                  <a16:creationId xmlns:a16="http://schemas.microsoft.com/office/drawing/2014/main" id="{BED3B20E-1AB1-406D-9FEC-BBE715124BE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6" name="Arc 1645">
              <a:extLst>
                <a:ext uri="{FF2B5EF4-FFF2-40B4-BE49-F238E27FC236}">
                  <a16:creationId xmlns:a16="http://schemas.microsoft.com/office/drawing/2014/main" id="{271B6BEE-9E87-47E9-83F1-C5AF6CDE7C2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7" name="Arc 1646">
              <a:extLst>
                <a:ext uri="{FF2B5EF4-FFF2-40B4-BE49-F238E27FC236}">
                  <a16:creationId xmlns:a16="http://schemas.microsoft.com/office/drawing/2014/main" id="{24430C31-B64A-460B-8E72-E2822591075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48" name="Group 1647">
              <a:extLst>
                <a:ext uri="{FF2B5EF4-FFF2-40B4-BE49-F238E27FC236}">
                  <a16:creationId xmlns:a16="http://schemas.microsoft.com/office/drawing/2014/main" id="{28B4458C-C6FA-45B0-973D-5CA0BB8F77D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57" name="Straight Connector 1656">
                <a:extLst>
                  <a:ext uri="{FF2B5EF4-FFF2-40B4-BE49-F238E27FC236}">
                    <a16:creationId xmlns:a16="http://schemas.microsoft.com/office/drawing/2014/main" id="{01517D0C-AB0A-43AE-96CC-2B94DF0AFF2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8" name="Straight Connector 1657">
                <a:extLst>
                  <a:ext uri="{FF2B5EF4-FFF2-40B4-BE49-F238E27FC236}">
                    <a16:creationId xmlns:a16="http://schemas.microsoft.com/office/drawing/2014/main" id="{4D216E57-D290-4BA5-B4C6-B1EC5F9A183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9" name="Straight Connector 1658">
                <a:extLst>
                  <a:ext uri="{FF2B5EF4-FFF2-40B4-BE49-F238E27FC236}">
                    <a16:creationId xmlns:a16="http://schemas.microsoft.com/office/drawing/2014/main" id="{EEC87B0D-356B-4AAE-88F5-C025BB22842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49" name="Arc 1648">
              <a:extLst>
                <a:ext uri="{FF2B5EF4-FFF2-40B4-BE49-F238E27FC236}">
                  <a16:creationId xmlns:a16="http://schemas.microsoft.com/office/drawing/2014/main" id="{0FAA0520-F5F3-48B5-9B80-DF931082E8B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0" name="Arc 1649">
              <a:extLst>
                <a:ext uri="{FF2B5EF4-FFF2-40B4-BE49-F238E27FC236}">
                  <a16:creationId xmlns:a16="http://schemas.microsoft.com/office/drawing/2014/main" id="{CABCC3AB-F5BE-4454-A792-074DAAB0384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51" name="Arc 1650">
              <a:extLst>
                <a:ext uri="{FF2B5EF4-FFF2-40B4-BE49-F238E27FC236}">
                  <a16:creationId xmlns:a16="http://schemas.microsoft.com/office/drawing/2014/main" id="{218BEF5E-36D3-45E2-922C-EFBF4105288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52" name="Straight Connector 1651">
              <a:extLst>
                <a:ext uri="{FF2B5EF4-FFF2-40B4-BE49-F238E27FC236}">
                  <a16:creationId xmlns:a16="http://schemas.microsoft.com/office/drawing/2014/main" id="{206A432A-26E9-41EE-B381-EA8B1892A53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53" name="Arc 1652">
              <a:extLst>
                <a:ext uri="{FF2B5EF4-FFF2-40B4-BE49-F238E27FC236}">
                  <a16:creationId xmlns:a16="http://schemas.microsoft.com/office/drawing/2014/main" id="{601A4C24-D9A9-431C-87BD-B0373CEB4A3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54" name="Straight Connector 1653">
              <a:extLst>
                <a:ext uri="{FF2B5EF4-FFF2-40B4-BE49-F238E27FC236}">
                  <a16:creationId xmlns:a16="http://schemas.microsoft.com/office/drawing/2014/main" id="{5CEC0CE2-1E0F-4522-9FD5-3BC8E025EDE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5" name="Straight Connector 1654">
              <a:extLst>
                <a:ext uri="{FF2B5EF4-FFF2-40B4-BE49-F238E27FC236}">
                  <a16:creationId xmlns:a16="http://schemas.microsoft.com/office/drawing/2014/main" id="{DA9B5976-2A1F-4613-A241-E858DB0BFAA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56" name="Arc 1655">
              <a:extLst>
                <a:ext uri="{FF2B5EF4-FFF2-40B4-BE49-F238E27FC236}">
                  <a16:creationId xmlns:a16="http://schemas.microsoft.com/office/drawing/2014/main" id="{FBAFFD50-4CE1-497B-9E7E-D705C21A5F0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60" name="Group 1659">
            <a:extLst>
              <a:ext uri="{FF2B5EF4-FFF2-40B4-BE49-F238E27FC236}">
                <a16:creationId xmlns:a16="http://schemas.microsoft.com/office/drawing/2014/main" id="{BEE8B536-04EA-4E68-9E1D-5FE04465AD48}"/>
              </a:ext>
            </a:extLst>
          </p:cNvPr>
          <p:cNvGrpSpPr/>
          <p:nvPr/>
        </p:nvGrpSpPr>
        <p:grpSpPr>
          <a:xfrm>
            <a:off x="11711471" y="5650464"/>
            <a:ext cx="538068" cy="503852"/>
            <a:chOff x="3455435" y="-1017023"/>
            <a:chExt cx="8222756" cy="7868191"/>
          </a:xfrm>
        </p:grpSpPr>
        <p:sp>
          <p:nvSpPr>
            <p:cNvPr id="1661" name="Arc 1660">
              <a:extLst>
                <a:ext uri="{FF2B5EF4-FFF2-40B4-BE49-F238E27FC236}">
                  <a16:creationId xmlns:a16="http://schemas.microsoft.com/office/drawing/2014/main" id="{86204A26-8C78-45EF-9A0B-9CAF3037858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2" name="Arc 1661">
              <a:extLst>
                <a:ext uri="{FF2B5EF4-FFF2-40B4-BE49-F238E27FC236}">
                  <a16:creationId xmlns:a16="http://schemas.microsoft.com/office/drawing/2014/main" id="{33282E17-E9AB-48D9-99C7-D8727BB4444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3" name="Arc 1662">
              <a:extLst>
                <a:ext uri="{FF2B5EF4-FFF2-40B4-BE49-F238E27FC236}">
                  <a16:creationId xmlns:a16="http://schemas.microsoft.com/office/drawing/2014/main" id="{3044B9CA-6384-4FBE-929D-2EE50C21973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4" name="Arc 1663">
              <a:extLst>
                <a:ext uri="{FF2B5EF4-FFF2-40B4-BE49-F238E27FC236}">
                  <a16:creationId xmlns:a16="http://schemas.microsoft.com/office/drawing/2014/main" id="{20265BFC-F07C-48FF-B70A-B90E74FFFCE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65" name="Group 1664">
              <a:extLst>
                <a:ext uri="{FF2B5EF4-FFF2-40B4-BE49-F238E27FC236}">
                  <a16:creationId xmlns:a16="http://schemas.microsoft.com/office/drawing/2014/main" id="{752A4634-4997-4AC6-96ED-DF103A28AB9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74" name="Straight Connector 1673">
                <a:extLst>
                  <a:ext uri="{FF2B5EF4-FFF2-40B4-BE49-F238E27FC236}">
                    <a16:creationId xmlns:a16="http://schemas.microsoft.com/office/drawing/2014/main" id="{753F5E0F-A7F1-4DBA-BA31-898A2FC35AC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5" name="Straight Connector 1674">
                <a:extLst>
                  <a:ext uri="{FF2B5EF4-FFF2-40B4-BE49-F238E27FC236}">
                    <a16:creationId xmlns:a16="http://schemas.microsoft.com/office/drawing/2014/main" id="{0C11CF0C-BB17-4089-AD0D-5F357B4CD96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6" name="Straight Connector 1675">
                <a:extLst>
                  <a:ext uri="{FF2B5EF4-FFF2-40B4-BE49-F238E27FC236}">
                    <a16:creationId xmlns:a16="http://schemas.microsoft.com/office/drawing/2014/main" id="{F123FA55-03D3-43EC-8B43-74055462E23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66" name="Arc 1665">
              <a:extLst>
                <a:ext uri="{FF2B5EF4-FFF2-40B4-BE49-F238E27FC236}">
                  <a16:creationId xmlns:a16="http://schemas.microsoft.com/office/drawing/2014/main" id="{8B60667D-EE31-4717-971A-A99B5E91522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7" name="Arc 1666">
              <a:extLst>
                <a:ext uri="{FF2B5EF4-FFF2-40B4-BE49-F238E27FC236}">
                  <a16:creationId xmlns:a16="http://schemas.microsoft.com/office/drawing/2014/main" id="{2C68E2D4-221D-4A99-A4C4-501BB23762F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68" name="Arc 1667">
              <a:extLst>
                <a:ext uri="{FF2B5EF4-FFF2-40B4-BE49-F238E27FC236}">
                  <a16:creationId xmlns:a16="http://schemas.microsoft.com/office/drawing/2014/main" id="{C62A7BBF-2B56-4311-AC4E-DCEA9B358C3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69" name="Straight Connector 1668">
              <a:extLst>
                <a:ext uri="{FF2B5EF4-FFF2-40B4-BE49-F238E27FC236}">
                  <a16:creationId xmlns:a16="http://schemas.microsoft.com/office/drawing/2014/main" id="{443C4352-4CA8-4AC8-9CC4-93DD2820CB9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0" name="Arc 1669">
              <a:extLst>
                <a:ext uri="{FF2B5EF4-FFF2-40B4-BE49-F238E27FC236}">
                  <a16:creationId xmlns:a16="http://schemas.microsoft.com/office/drawing/2014/main" id="{06989587-03D8-4ABF-8A93-9956BDF3032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71" name="Straight Connector 1670">
              <a:extLst>
                <a:ext uri="{FF2B5EF4-FFF2-40B4-BE49-F238E27FC236}">
                  <a16:creationId xmlns:a16="http://schemas.microsoft.com/office/drawing/2014/main" id="{597E1B02-406C-4EF1-81B3-ED7D4AB1A92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2" name="Straight Connector 1671">
              <a:extLst>
                <a:ext uri="{FF2B5EF4-FFF2-40B4-BE49-F238E27FC236}">
                  <a16:creationId xmlns:a16="http://schemas.microsoft.com/office/drawing/2014/main" id="{AE9B6D0D-B9B2-402D-BD35-F9C9E959B5F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3" name="Arc 1672">
              <a:extLst>
                <a:ext uri="{FF2B5EF4-FFF2-40B4-BE49-F238E27FC236}">
                  <a16:creationId xmlns:a16="http://schemas.microsoft.com/office/drawing/2014/main" id="{CF767AD8-6649-415D-8FE8-54A09EFFEDE8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77" name="Group 1676">
            <a:extLst>
              <a:ext uri="{FF2B5EF4-FFF2-40B4-BE49-F238E27FC236}">
                <a16:creationId xmlns:a16="http://schemas.microsoft.com/office/drawing/2014/main" id="{BE45150D-B5C1-4DDC-A474-0D7AAB46615A}"/>
              </a:ext>
            </a:extLst>
          </p:cNvPr>
          <p:cNvGrpSpPr/>
          <p:nvPr/>
        </p:nvGrpSpPr>
        <p:grpSpPr>
          <a:xfrm>
            <a:off x="11711471" y="6018764"/>
            <a:ext cx="538068" cy="503852"/>
            <a:chOff x="3455435" y="-1017023"/>
            <a:chExt cx="8222756" cy="7868191"/>
          </a:xfrm>
        </p:grpSpPr>
        <p:sp>
          <p:nvSpPr>
            <p:cNvPr id="1678" name="Arc 1677">
              <a:extLst>
                <a:ext uri="{FF2B5EF4-FFF2-40B4-BE49-F238E27FC236}">
                  <a16:creationId xmlns:a16="http://schemas.microsoft.com/office/drawing/2014/main" id="{2FC309E2-AEF9-43FD-8A54-C69DDE351AB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9" name="Arc 1678">
              <a:extLst>
                <a:ext uri="{FF2B5EF4-FFF2-40B4-BE49-F238E27FC236}">
                  <a16:creationId xmlns:a16="http://schemas.microsoft.com/office/drawing/2014/main" id="{93D9614C-2E84-4944-A0FD-D4DD0AD4A04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0" name="Arc 1679">
              <a:extLst>
                <a:ext uri="{FF2B5EF4-FFF2-40B4-BE49-F238E27FC236}">
                  <a16:creationId xmlns:a16="http://schemas.microsoft.com/office/drawing/2014/main" id="{C4E80404-5171-4BCE-B570-1E46FECF039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1" name="Arc 1680">
              <a:extLst>
                <a:ext uri="{FF2B5EF4-FFF2-40B4-BE49-F238E27FC236}">
                  <a16:creationId xmlns:a16="http://schemas.microsoft.com/office/drawing/2014/main" id="{44B0527C-E9D5-4D2A-8C77-CC99DD6F9EB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82" name="Group 1681">
              <a:extLst>
                <a:ext uri="{FF2B5EF4-FFF2-40B4-BE49-F238E27FC236}">
                  <a16:creationId xmlns:a16="http://schemas.microsoft.com/office/drawing/2014/main" id="{BF36EDFC-7EDC-4BF7-BD91-DBB0A2FEBD4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91" name="Straight Connector 1690">
                <a:extLst>
                  <a:ext uri="{FF2B5EF4-FFF2-40B4-BE49-F238E27FC236}">
                    <a16:creationId xmlns:a16="http://schemas.microsoft.com/office/drawing/2014/main" id="{EB0E421E-0FFF-4870-A66A-89733C45A6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2" name="Straight Connector 1691">
                <a:extLst>
                  <a:ext uri="{FF2B5EF4-FFF2-40B4-BE49-F238E27FC236}">
                    <a16:creationId xmlns:a16="http://schemas.microsoft.com/office/drawing/2014/main" id="{ADEC4E7E-527F-4F26-B9AE-79C55BF7B16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3" name="Straight Connector 1692">
                <a:extLst>
                  <a:ext uri="{FF2B5EF4-FFF2-40B4-BE49-F238E27FC236}">
                    <a16:creationId xmlns:a16="http://schemas.microsoft.com/office/drawing/2014/main" id="{B79C879C-D6EA-45CD-9C64-D4BDCEEDDE8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83" name="Arc 1682">
              <a:extLst>
                <a:ext uri="{FF2B5EF4-FFF2-40B4-BE49-F238E27FC236}">
                  <a16:creationId xmlns:a16="http://schemas.microsoft.com/office/drawing/2014/main" id="{9FCDE10F-B136-415F-B58E-965147A7307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4" name="Arc 1683">
              <a:extLst>
                <a:ext uri="{FF2B5EF4-FFF2-40B4-BE49-F238E27FC236}">
                  <a16:creationId xmlns:a16="http://schemas.microsoft.com/office/drawing/2014/main" id="{C434C736-1826-48B6-9B56-DD6E5B64AE8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85" name="Arc 1684">
              <a:extLst>
                <a:ext uri="{FF2B5EF4-FFF2-40B4-BE49-F238E27FC236}">
                  <a16:creationId xmlns:a16="http://schemas.microsoft.com/office/drawing/2014/main" id="{75EF893D-99EC-4EB8-880B-44A5B7C2AC2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86" name="Straight Connector 1685">
              <a:extLst>
                <a:ext uri="{FF2B5EF4-FFF2-40B4-BE49-F238E27FC236}">
                  <a16:creationId xmlns:a16="http://schemas.microsoft.com/office/drawing/2014/main" id="{F3F139C7-8068-4DFB-87F5-BC0324A6EB2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87" name="Arc 1686">
              <a:extLst>
                <a:ext uri="{FF2B5EF4-FFF2-40B4-BE49-F238E27FC236}">
                  <a16:creationId xmlns:a16="http://schemas.microsoft.com/office/drawing/2014/main" id="{77E6A14D-4C5B-4D10-864E-277406CD25B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88" name="Straight Connector 1687">
              <a:extLst>
                <a:ext uri="{FF2B5EF4-FFF2-40B4-BE49-F238E27FC236}">
                  <a16:creationId xmlns:a16="http://schemas.microsoft.com/office/drawing/2014/main" id="{39EBC3BA-84DA-4F44-8A2D-4B436F755E3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9" name="Straight Connector 1688">
              <a:extLst>
                <a:ext uri="{FF2B5EF4-FFF2-40B4-BE49-F238E27FC236}">
                  <a16:creationId xmlns:a16="http://schemas.microsoft.com/office/drawing/2014/main" id="{5E43B5A3-7EC3-4974-A27F-8E07CA186C5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90" name="Arc 1689">
              <a:extLst>
                <a:ext uri="{FF2B5EF4-FFF2-40B4-BE49-F238E27FC236}">
                  <a16:creationId xmlns:a16="http://schemas.microsoft.com/office/drawing/2014/main" id="{556DF10B-5930-469E-8C47-2EFEEB8E051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1378143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</p:childTnLst>
        </p:cTn>
      </p:par>
    </p:tnLst>
    <p:bldLst>
      <p:bldP spid="48" grpId="0" animBg="1"/>
      <p:bldP spid="49" grpId="0" animBg="1"/>
      <p:bldP spid="50" grpId="0" animBg="1"/>
      <p:bldP spid="51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Box 16">
            <a:extLst>
              <a:ext uri="{FF2B5EF4-FFF2-40B4-BE49-F238E27FC236}">
                <a16:creationId xmlns:a16="http://schemas.microsoft.com/office/drawing/2014/main" id="{A59BAD77-9703-41C1-9652-5E452A571292}"/>
              </a:ext>
            </a:extLst>
          </p:cNvPr>
          <p:cNvSpPr txBox="1"/>
          <p:nvPr/>
        </p:nvSpPr>
        <p:spPr>
          <a:xfrm>
            <a:off x="1717040" y="1213877"/>
            <a:ext cx="9784080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tabLst>
                <a:tab pos="457200" algn="l"/>
              </a:tabLst>
            </a:pPr>
            <a:r>
              <a:rPr lang="bn-IN" sz="3600" dirty="0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দুইটি বৃত্তের ব্যাস যথাক্রমে ‘ক’ মিঃ এবং ‘২ক’ মিঃ ছোটটির ক্ষেত্রফল বড়টির কত পারসেন্ট?     </a:t>
            </a:r>
          </a:p>
          <a:p>
            <a:pPr>
              <a:tabLst>
                <a:tab pos="457200" algn="l"/>
              </a:tabLst>
            </a:pPr>
            <a:r>
              <a:rPr lang="bn-IN" sz="3600" dirty="0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     </a:t>
            </a:r>
            <a:r>
              <a:rPr lang="bn-IN" sz="3600" dirty="0">
                <a:solidFill>
                  <a:srgbClr val="FF00FF"/>
                </a:solidFill>
                <a:latin typeface="NikoshBAN" pitchFamily="2" charset="0"/>
                <a:cs typeface="NikoshBAN" pitchFamily="2" charset="0"/>
              </a:rPr>
              <a:t>(সঠিক উত্তরটি জানতে ক্লিক করুণ।)</a:t>
            </a: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D2C02C0F-FD80-46B0-A6BA-D7BBAD480AE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8630" y="1229562"/>
            <a:ext cx="1245284" cy="599238"/>
          </a:xfrm>
          <a:prstGeom prst="rect">
            <a:avLst/>
          </a:prstGeom>
        </p:spPr>
      </p:pic>
      <p:sp>
        <p:nvSpPr>
          <p:cNvPr id="44" name="TextBox 43">
            <a:extLst>
              <a:ext uri="{FF2B5EF4-FFF2-40B4-BE49-F238E27FC236}">
                <a16:creationId xmlns:a16="http://schemas.microsoft.com/office/drawing/2014/main" id="{505E2BF4-4650-4DD4-9584-91EE0AC294DC}"/>
              </a:ext>
            </a:extLst>
          </p:cNvPr>
          <p:cNvSpPr txBox="1"/>
          <p:nvPr/>
        </p:nvSpPr>
        <p:spPr>
          <a:xfrm>
            <a:off x="2570480" y="3020113"/>
            <a:ext cx="337312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3600" dirty="0">
                <a:latin typeface="NikoshBAN" panose="02000000000000000000" pitchFamily="2" charset="0"/>
                <a:cs typeface="NikoshBAN" panose="02000000000000000000" pitchFamily="2" charset="0"/>
              </a:rPr>
              <a:t>ক) ১৫০%</a:t>
            </a:r>
            <a:endParaRPr lang="en-US" sz="3600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D9559FB4-6233-42EC-B1A0-2C68CF94E355}"/>
              </a:ext>
            </a:extLst>
          </p:cNvPr>
          <p:cNvSpPr txBox="1"/>
          <p:nvPr/>
        </p:nvSpPr>
        <p:spPr>
          <a:xfrm>
            <a:off x="2570480" y="3865049"/>
            <a:ext cx="30073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bn-IN" sz="3600" dirty="0">
                <a:latin typeface="NikoshBAN" panose="02000000000000000000" pitchFamily="2" charset="0"/>
                <a:cs typeface="NikoshBAN" panose="02000000000000000000" pitchFamily="2" charset="0"/>
              </a:rPr>
              <a:t>খ) ৫০% </a:t>
            </a:r>
            <a:endParaRPr lang="en-US" sz="3600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193CFDB4-1E99-4B14-910C-35AE8CFFD46B}"/>
              </a:ext>
            </a:extLst>
          </p:cNvPr>
          <p:cNvSpPr txBox="1"/>
          <p:nvPr/>
        </p:nvSpPr>
        <p:spPr>
          <a:xfrm>
            <a:off x="2560320" y="4682405"/>
            <a:ext cx="291592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bn-IN" sz="3600" dirty="0">
                <a:latin typeface="NikoshBAN" panose="02000000000000000000" pitchFamily="2" charset="0"/>
                <a:cs typeface="NikoshBAN" panose="02000000000000000000" pitchFamily="2" charset="0"/>
              </a:rPr>
              <a:t>গ) ২৫% </a:t>
            </a:r>
            <a:endParaRPr lang="en-US" sz="3600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6D2F02F4-F823-444A-9342-4B915E114D47}"/>
              </a:ext>
            </a:extLst>
          </p:cNvPr>
          <p:cNvSpPr txBox="1"/>
          <p:nvPr/>
        </p:nvSpPr>
        <p:spPr>
          <a:xfrm>
            <a:off x="2560320" y="5535534"/>
            <a:ext cx="31902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bn-IN" sz="3600" dirty="0">
                <a:latin typeface="NikoshBAN" panose="02000000000000000000" pitchFamily="2" charset="0"/>
                <a:cs typeface="NikoshBAN" panose="02000000000000000000" pitchFamily="2" charset="0"/>
              </a:rPr>
              <a:t>ঘ) ২০০% </a:t>
            </a:r>
            <a:endParaRPr lang="en-US" sz="3600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33FDBE2D-6B07-4C49-9EF9-6E1A3F79B6E0}"/>
              </a:ext>
            </a:extLst>
          </p:cNvPr>
          <p:cNvSpPr txBox="1"/>
          <p:nvPr/>
        </p:nvSpPr>
        <p:spPr>
          <a:xfrm>
            <a:off x="6235818" y="3063031"/>
            <a:ext cx="2842028" cy="646331"/>
          </a:xfrm>
          <a:prstGeom prst="rect">
            <a:avLst/>
          </a:prstGeom>
          <a:solidFill>
            <a:srgbClr val="0070C0"/>
          </a:solidFill>
        </p:spPr>
        <p:txBody>
          <a:bodyPr wrap="square" rtlCol="0">
            <a:spAutoFit/>
          </a:bodyPr>
          <a:lstStyle/>
          <a:p>
            <a:pPr algn="ctr"/>
            <a:r>
              <a:rPr lang="bn-IN" sz="3600" b="1" dirty="0">
                <a:solidFill>
                  <a:schemeClr val="bg1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দুঃখিত ভুল উত্তর</a:t>
            </a:r>
            <a:endParaRPr lang="en-US" sz="3600" b="1" dirty="0">
              <a:solidFill>
                <a:schemeClr val="bg1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4D877AA3-8FFB-4040-A3F8-AB84203B7C2E}"/>
              </a:ext>
            </a:extLst>
          </p:cNvPr>
          <p:cNvSpPr txBox="1"/>
          <p:nvPr/>
        </p:nvSpPr>
        <p:spPr>
          <a:xfrm>
            <a:off x="6228150" y="3904651"/>
            <a:ext cx="2853434" cy="646331"/>
          </a:xfrm>
          <a:prstGeom prst="rect">
            <a:avLst/>
          </a:prstGeom>
          <a:solidFill>
            <a:srgbClr val="0070C0"/>
          </a:solidFill>
        </p:spPr>
        <p:txBody>
          <a:bodyPr wrap="square" rtlCol="0">
            <a:spAutoFit/>
          </a:bodyPr>
          <a:lstStyle/>
          <a:p>
            <a:pPr algn="ctr"/>
            <a:r>
              <a:rPr lang="bn-IN" sz="3600" b="1" dirty="0">
                <a:solidFill>
                  <a:schemeClr val="bg1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দুঃখিত ভুল উত্তর</a:t>
            </a:r>
            <a:endParaRPr lang="en-US" sz="3600" b="1" dirty="0">
              <a:solidFill>
                <a:schemeClr val="bg1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CDC02C65-072D-4BB8-94B8-43C35416C078}"/>
              </a:ext>
            </a:extLst>
          </p:cNvPr>
          <p:cNvSpPr txBox="1"/>
          <p:nvPr/>
        </p:nvSpPr>
        <p:spPr>
          <a:xfrm>
            <a:off x="6235821" y="4721178"/>
            <a:ext cx="2857379" cy="646331"/>
          </a:xfrm>
          <a:prstGeom prst="rect">
            <a:avLst/>
          </a:prstGeom>
          <a:solidFill>
            <a:srgbClr val="FF00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bn-IN" sz="3600" b="1" dirty="0">
                <a:solidFill>
                  <a:schemeClr val="bg1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সঠিক উত্তর</a:t>
            </a:r>
            <a:endParaRPr lang="en-US" sz="3600" b="1" dirty="0">
              <a:solidFill>
                <a:schemeClr val="bg1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22093103-CD4F-443D-8823-824AF4BB90C6}"/>
              </a:ext>
            </a:extLst>
          </p:cNvPr>
          <p:cNvSpPr txBox="1"/>
          <p:nvPr/>
        </p:nvSpPr>
        <p:spPr>
          <a:xfrm>
            <a:off x="6226383" y="5599606"/>
            <a:ext cx="2835064" cy="646331"/>
          </a:xfrm>
          <a:prstGeom prst="rect">
            <a:avLst/>
          </a:prstGeom>
          <a:solidFill>
            <a:srgbClr val="0070C0"/>
          </a:solidFill>
        </p:spPr>
        <p:txBody>
          <a:bodyPr wrap="square" rtlCol="0">
            <a:spAutoFit/>
          </a:bodyPr>
          <a:lstStyle/>
          <a:p>
            <a:pPr algn="ctr"/>
            <a:r>
              <a:rPr lang="bn-IN" sz="3600" b="1" dirty="0">
                <a:solidFill>
                  <a:schemeClr val="bg1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দুঃখিত ভুল উত্তর</a:t>
            </a:r>
            <a:endParaRPr lang="en-US" sz="3600" b="1" dirty="0">
              <a:solidFill>
                <a:schemeClr val="bg1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34F4A126-73C8-4B2B-9DA6-9857304064D4}"/>
              </a:ext>
            </a:extLst>
          </p:cNvPr>
          <p:cNvGrpSpPr/>
          <p:nvPr/>
        </p:nvGrpSpPr>
        <p:grpSpPr>
          <a:xfrm>
            <a:off x="4084796" y="279918"/>
            <a:ext cx="4325195" cy="885163"/>
            <a:chOff x="4084796" y="279918"/>
            <a:chExt cx="4325195" cy="885163"/>
          </a:xfrm>
        </p:grpSpPr>
        <p:sp>
          <p:nvSpPr>
            <p:cNvPr id="20" name="Rectangle: Diagonal Corners Snipped 19">
              <a:extLst>
                <a:ext uri="{FF2B5EF4-FFF2-40B4-BE49-F238E27FC236}">
                  <a16:creationId xmlns:a16="http://schemas.microsoft.com/office/drawing/2014/main" id="{0592BFD3-6C74-4B29-82E4-26A72BB191F0}"/>
                </a:ext>
              </a:extLst>
            </p:cNvPr>
            <p:cNvSpPr/>
            <p:nvPr/>
          </p:nvSpPr>
          <p:spPr>
            <a:xfrm>
              <a:off x="5187819" y="428341"/>
              <a:ext cx="2281467" cy="588696"/>
            </a:xfrm>
            <a:prstGeom prst="snip2DiagRect">
              <a:avLst/>
            </a:prstGeom>
            <a:noFill/>
            <a:ln w="28575">
              <a:gradFill>
                <a:gsLst>
                  <a:gs pos="0">
                    <a:srgbClr val="FF00FF"/>
                  </a:gs>
                  <a:gs pos="100000">
                    <a:srgbClr val="6660D4"/>
                  </a:gs>
                </a:gsLst>
                <a:lin ang="5400000" scaled="1"/>
              </a:gra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bn-IN" sz="4400" dirty="0">
                  <a:solidFill>
                    <a:srgbClr val="7030A0"/>
                  </a:solidFill>
                  <a:latin typeface="NikoshBAN" panose="02000000000000000000" pitchFamily="2" charset="0"/>
                  <a:cs typeface="NikoshBAN" panose="02000000000000000000" pitchFamily="2" charset="0"/>
                </a:rPr>
                <a:t>মূল্যায়নঃ</a:t>
              </a:r>
              <a:endParaRPr lang="en-US" sz="4400" dirty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endParaRPr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3B3E61BE-1CE9-42B1-87CD-B137EA2F91D8}"/>
                </a:ext>
              </a:extLst>
            </p:cNvPr>
            <p:cNvGrpSpPr/>
            <p:nvPr/>
          </p:nvGrpSpPr>
          <p:grpSpPr>
            <a:xfrm>
              <a:off x="4084796" y="279918"/>
              <a:ext cx="1298968" cy="872724"/>
              <a:chOff x="1459148" y="544749"/>
              <a:chExt cx="7412477" cy="5661498"/>
            </a:xfrm>
          </p:grpSpPr>
          <p:sp>
            <p:nvSpPr>
              <p:cNvPr id="41" name="Arc 40">
                <a:extLst>
                  <a:ext uri="{FF2B5EF4-FFF2-40B4-BE49-F238E27FC236}">
                    <a16:creationId xmlns:a16="http://schemas.microsoft.com/office/drawing/2014/main" id="{1FBA6541-B7FE-44F9-B9D7-5643BB523BC1}"/>
                  </a:ext>
                </a:extLst>
              </p:cNvPr>
              <p:cNvSpPr/>
              <p:nvPr/>
            </p:nvSpPr>
            <p:spPr>
              <a:xfrm>
                <a:off x="5600748" y="2332810"/>
                <a:ext cx="1983686" cy="2100241"/>
              </a:xfrm>
              <a:prstGeom prst="arc">
                <a:avLst>
                  <a:gd name="adj1" fmla="val 64855"/>
                  <a:gd name="adj2" fmla="val 56121"/>
                </a:avLst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42" name="Straight Connector 41">
                <a:extLst>
                  <a:ext uri="{FF2B5EF4-FFF2-40B4-BE49-F238E27FC236}">
                    <a16:creationId xmlns:a16="http://schemas.microsoft.com/office/drawing/2014/main" id="{07E8E6BE-60D8-4F03-B3D3-FACA1C92BBD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61903" y="3379597"/>
                <a:ext cx="2816519" cy="0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3" name="Arc 42">
                <a:extLst>
                  <a:ext uri="{FF2B5EF4-FFF2-40B4-BE49-F238E27FC236}">
                    <a16:creationId xmlns:a16="http://schemas.microsoft.com/office/drawing/2014/main" id="{6B06CB77-F6EE-4C78-A5D5-52F440B374CD}"/>
                  </a:ext>
                </a:extLst>
              </p:cNvPr>
              <p:cNvSpPr/>
              <p:nvPr/>
            </p:nvSpPr>
            <p:spPr>
              <a:xfrm>
                <a:off x="1459148" y="972653"/>
                <a:ext cx="4534138" cy="4800552"/>
              </a:xfrm>
              <a:prstGeom prst="arc">
                <a:avLst>
                  <a:gd name="adj1" fmla="val 2558778"/>
                  <a:gd name="adj2" fmla="val 3406394"/>
                </a:avLst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52" name="Straight Connector 51">
                <a:extLst>
                  <a:ext uri="{FF2B5EF4-FFF2-40B4-BE49-F238E27FC236}">
                    <a16:creationId xmlns:a16="http://schemas.microsoft.com/office/drawing/2014/main" id="{3D86B2A7-B251-495D-8687-E41CA3B8E43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6224192" y="2382815"/>
                <a:ext cx="354230" cy="991782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" name="Straight Connector 52">
                <a:extLst>
                  <a:ext uri="{FF2B5EF4-FFF2-40B4-BE49-F238E27FC236}">
                    <a16:creationId xmlns:a16="http://schemas.microsoft.com/office/drawing/2014/main" id="{B125117E-B70A-4CA0-9A86-3B5E22FD5D7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232064" y="3366262"/>
                <a:ext cx="354230" cy="1000115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4" name="Oval 53">
                <a:extLst>
                  <a:ext uri="{FF2B5EF4-FFF2-40B4-BE49-F238E27FC236}">
                    <a16:creationId xmlns:a16="http://schemas.microsoft.com/office/drawing/2014/main" id="{D3B4CC64-6197-47B5-AE67-6A627C81B3E1}"/>
                  </a:ext>
                </a:extLst>
              </p:cNvPr>
              <p:cNvSpPr/>
              <p:nvPr/>
            </p:nvSpPr>
            <p:spPr>
              <a:xfrm>
                <a:off x="3761644" y="3361869"/>
                <a:ext cx="28338" cy="30003"/>
              </a:xfrm>
              <a:prstGeom prst="ellipse">
                <a:avLst/>
              </a:prstGeom>
              <a:solidFill>
                <a:srgbClr val="002060"/>
              </a:solidFill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Arc 54">
                <a:extLst>
                  <a:ext uri="{FF2B5EF4-FFF2-40B4-BE49-F238E27FC236}">
                    <a16:creationId xmlns:a16="http://schemas.microsoft.com/office/drawing/2014/main" id="{B463933E-974A-4A6C-AB93-5E1A84F8486F}"/>
                  </a:ext>
                </a:extLst>
              </p:cNvPr>
              <p:cNvSpPr/>
              <p:nvPr/>
            </p:nvSpPr>
            <p:spPr>
              <a:xfrm>
                <a:off x="3751695" y="1882758"/>
                <a:ext cx="2833836" cy="3000345"/>
              </a:xfrm>
              <a:prstGeom prst="arc">
                <a:avLst>
                  <a:gd name="adj1" fmla="val 64855"/>
                  <a:gd name="adj2" fmla="val 56121"/>
                </a:avLst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6" name="Arc 55">
                <a:extLst>
                  <a:ext uri="{FF2B5EF4-FFF2-40B4-BE49-F238E27FC236}">
                    <a16:creationId xmlns:a16="http://schemas.microsoft.com/office/drawing/2014/main" id="{DAFB6402-7A98-4383-A2E4-DFBD812A8D20}"/>
                  </a:ext>
                </a:extLst>
              </p:cNvPr>
              <p:cNvSpPr/>
              <p:nvPr/>
            </p:nvSpPr>
            <p:spPr>
              <a:xfrm>
                <a:off x="1469644" y="965986"/>
                <a:ext cx="4534138" cy="4800552"/>
              </a:xfrm>
              <a:prstGeom prst="arc">
                <a:avLst>
                  <a:gd name="adj1" fmla="val 18137369"/>
                  <a:gd name="adj2" fmla="val 18904107"/>
                </a:avLst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Arc 56">
                <a:extLst>
                  <a:ext uri="{FF2B5EF4-FFF2-40B4-BE49-F238E27FC236}">
                    <a16:creationId xmlns:a16="http://schemas.microsoft.com/office/drawing/2014/main" id="{B637846B-CD3F-404C-A498-B8200414B394}"/>
                  </a:ext>
                </a:extLst>
              </p:cNvPr>
              <p:cNvSpPr/>
              <p:nvPr/>
            </p:nvSpPr>
            <p:spPr>
              <a:xfrm>
                <a:off x="4334863" y="965319"/>
                <a:ext cx="4534138" cy="4800552"/>
              </a:xfrm>
              <a:prstGeom prst="arc">
                <a:avLst>
                  <a:gd name="adj1" fmla="val 13464668"/>
                  <a:gd name="adj2" fmla="val 14221242"/>
                </a:avLst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Arc 57">
                <a:extLst>
                  <a:ext uri="{FF2B5EF4-FFF2-40B4-BE49-F238E27FC236}">
                    <a16:creationId xmlns:a16="http://schemas.microsoft.com/office/drawing/2014/main" id="{2343B065-F79A-43DA-8AD4-52EC0FA0B57D}"/>
                  </a:ext>
                </a:extLst>
              </p:cNvPr>
              <p:cNvSpPr/>
              <p:nvPr/>
            </p:nvSpPr>
            <p:spPr>
              <a:xfrm>
                <a:off x="4337487" y="965319"/>
                <a:ext cx="4534138" cy="4800552"/>
              </a:xfrm>
              <a:prstGeom prst="arc">
                <a:avLst>
                  <a:gd name="adj1" fmla="val 7337045"/>
                  <a:gd name="adj2" fmla="val 8125960"/>
                </a:avLst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59" name="Straight Connector 58">
                <a:extLst>
                  <a:ext uri="{FF2B5EF4-FFF2-40B4-BE49-F238E27FC236}">
                    <a16:creationId xmlns:a16="http://schemas.microsoft.com/office/drawing/2014/main" id="{49C3A993-389D-47B3-8316-895F36414D9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768200" y="2082781"/>
                <a:ext cx="3235297" cy="1291815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Straight Connector 59">
                <a:extLst>
                  <a:ext uri="{FF2B5EF4-FFF2-40B4-BE49-F238E27FC236}">
                    <a16:creationId xmlns:a16="http://schemas.microsoft.com/office/drawing/2014/main" id="{4BAA65F6-C10B-47FF-86B8-83F67550B10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60329" y="3374596"/>
                <a:ext cx="3219553" cy="1291815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" name="Straight Connector 60">
                <a:extLst>
                  <a:ext uri="{FF2B5EF4-FFF2-40B4-BE49-F238E27FC236}">
                    <a16:creationId xmlns:a16="http://schemas.microsoft.com/office/drawing/2014/main" id="{E1747CEB-8E0C-4A21-9013-598C48C61D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65387" y="544749"/>
                <a:ext cx="0" cy="5661498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CE053CFE-1E16-422E-B2F3-C6E5F26439E0}"/>
                </a:ext>
              </a:extLst>
            </p:cNvPr>
            <p:cNvGrpSpPr/>
            <p:nvPr/>
          </p:nvGrpSpPr>
          <p:grpSpPr>
            <a:xfrm>
              <a:off x="7111023" y="292357"/>
              <a:ext cx="1298968" cy="872724"/>
              <a:chOff x="1459148" y="544749"/>
              <a:chExt cx="7412477" cy="5661498"/>
            </a:xfrm>
          </p:grpSpPr>
          <p:sp>
            <p:nvSpPr>
              <p:cNvPr id="23" name="Arc 22">
                <a:extLst>
                  <a:ext uri="{FF2B5EF4-FFF2-40B4-BE49-F238E27FC236}">
                    <a16:creationId xmlns:a16="http://schemas.microsoft.com/office/drawing/2014/main" id="{F3B4D2EB-325B-4F53-8CF1-804785B3F964}"/>
                  </a:ext>
                </a:extLst>
              </p:cNvPr>
              <p:cNvSpPr/>
              <p:nvPr/>
            </p:nvSpPr>
            <p:spPr>
              <a:xfrm>
                <a:off x="5600748" y="2332810"/>
                <a:ext cx="1983686" cy="2100241"/>
              </a:xfrm>
              <a:prstGeom prst="arc">
                <a:avLst>
                  <a:gd name="adj1" fmla="val 64855"/>
                  <a:gd name="adj2" fmla="val 56121"/>
                </a:avLst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4" name="Straight Connector 23">
                <a:extLst>
                  <a:ext uri="{FF2B5EF4-FFF2-40B4-BE49-F238E27FC236}">
                    <a16:creationId xmlns:a16="http://schemas.microsoft.com/office/drawing/2014/main" id="{80E8C5F6-457C-40C6-B5A0-0818928A4BE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61903" y="3379597"/>
                <a:ext cx="2816519" cy="0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" name="Arc 24">
                <a:extLst>
                  <a:ext uri="{FF2B5EF4-FFF2-40B4-BE49-F238E27FC236}">
                    <a16:creationId xmlns:a16="http://schemas.microsoft.com/office/drawing/2014/main" id="{39E79902-1BF9-4732-80E4-F1677753900C}"/>
                  </a:ext>
                </a:extLst>
              </p:cNvPr>
              <p:cNvSpPr/>
              <p:nvPr/>
            </p:nvSpPr>
            <p:spPr>
              <a:xfrm>
                <a:off x="1459148" y="972653"/>
                <a:ext cx="4534138" cy="4800552"/>
              </a:xfrm>
              <a:prstGeom prst="arc">
                <a:avLst>
                  <a:gd name="adj1" fmla="val 2558778"/>
                  <a:gd name="adj2" fmla="val 3406394"/>
                </a:avLst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6" name="Straight Connector 25">
                <a:extLst>
                  <a:ext uri="{FF2B5EF4-FFF2-40B4-BE49-F238E27FC236}">
                    <a16:creationId xmlns:a16="http://schemas.microsoft.com/office/drawing/2014/main" id="{36E805BA-C771-4CB6-94F8-55163567905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6224192" y="2382815"/>
                <a:ext cx="354230" cy="991782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Straight Connector 26">
                <a:extLst>
                  <a:ext uri="{FF2B5EF4-FFF2-40B4-BE49-F238E27FC236}">
                    <a16:creationId xmlns:a16="http://schemas.microsoft.com/office/drawing/2014/main" id="{CAD637FB-AE3D-4CE7-BB1B-8F187DFFB57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232064" y="3366262"/>
                <a:ext cx="354230" cy="1000115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8" name="Oval 27">
                <a:extLst>
                  <a:ext uri="{FF2B5EF4-FFF2-40B4-BE49-F238E27FC236}">
                    <a16:creationId xmlns:a16="http://schemas.microsoft.com/office/drawing/2014/main" id="{C62BEC4F-7ABE-45D9-83DB-6B1C8993DB9C}"/>
                  </a:ext>
                </a:extLst>
              </p:cNvPr>
              <p:cNvSpPr/>
              <p:nvPr/>
            </p:nvSpPr>
            <p:spPr>
              <a:xfrm>
                <a:off x="3761644" y="3361869"/>
                <a:ext cx="28338" cy="30003"/>
              </a:xfrm>
              <a:prstGeom prst="ellipse">
                <a:avLst/>
              </a:prstGeom>
              <a:solidFill>
                <a:srgbClr val="002060"/>
              </a:solidFill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Arc 28">
                <a:extLst>
                  <a:ext uri="{FF2B5EF4-FFF2-40B4-BE49-F238E27FC236}">
                    <a16:creationId xmlns:a16="http://schemas.microsoft.com/office/drawing/2014/main" id="{873676EA-CF75-41A2-B97F-9E6DC3C8C3E2}"/>
                  </a:ext>
                </a:extLst>
              </p:cNvPr>
              <p:cNvSpPr/>
              <p:nvPr/>
            </p:nvSpPr>
            <p:spPr>
              <a:xfrm>
                <a:off x="3751695" y="1882758"/>
                <a:ext cx="2833836" cy="3000345"/>
              </a:xfrm>
              <a:prstGeom prst="arc">
                <a:avLst>
                  <a:gd name="adj1" fmla="val 64855"/>
                  <a:gd name="adj2" fmla="val 56121"/>
                </a:avLst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0" name="Arc 29">
                <a:extLst>
                  <a:ext uri="{FF2B5EF4-FFF2-40B4-BE49-F238E27FC236}">
                    <a16:creationId xmlns:a16="http://schemas.microsoft.com/office/drawing/2014/main" id="{7B69E0E6-7BD6-4FDD-87BF-4C63612871A2}"/>
                  </a:ext>
                </a:extLst>
              </p:cNvPr>
              <p:cNvSpPr/>
              <p:nvPr/>
            </p:nvSpPr>
            <p:spPr>
              <a:xfrm>
                <a:off x="1469644" y="965986"/>
                <a:ext cx="4534138" cy="4800552"/>
              </a:xfrm>
              <a:prstGeom prst="arc">
                <a:avLst>
                  <a:gd name="adj1" fmla="val 18137369"/>
                  <a:gd name="adj2" fmla="val 18904107"/>
                </a:avLst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Arc 30">
                <a:extLst>
                  <a:ext uri="{FF2B5EF4-FFF2-40B4-BE49-F238E27FC236}">
                    <a16:creationId xmlns:a16="http://schemas.microsoft.com/office/drawing/2014/main" id="{A51513B7-478E-46C3-B879-BD5C889E7774}"/>
                  </a:ext>
                </a:extLst>
              </p:cNvPr>
              <p:cNvSpPr/>
              <p:nvPr/>
            </p:nvSpPr>
            <p:spPr>
              <a:xfrm>
                <a:off x="4334863" y="965319"/>
                <a:ext cx="4534138" cy="4800552"/>
              </a:xfrm>
              <a:prstGeom prst="arc">
                <a:avLst>
                  <a:gd name="adj1" fmla="val 13464668"/>
                  <a:gd name="adj2" fmla="val 14221242"/>
                </a:avLst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2" name="Arc 31">
                <a:extLst>
                  <a:ext uri="{FF2B5EF4-FFF2-40B4-BE49-F238E27FC236}">
                    <a16:creationId xmlns:a16="http://schemas.microsoft.com/office/drawing/2014/main" id="{6B98D5AF-ACD8-4188-9AA9-54FFD927BF2E}"/>
                  </a:ext>
                </a:extLst>
              </p:cNvPr>
              <p:cNvSpPr/>
              <p:nvPr/>
            </p:nvSpPr>
            <p:spPr>
              <a:xfrm>
                <a:off x="4337487" y="965319"/>
                <a:ext cx="4534138" cy="4800552"/>
              </a:xfrm>
              <a:prstGeom prst="arc">
                <a:avLst>
                  <a:gd name="adj1" fmla="val 7337045"/>
                  <a:gd name="adj2" fmla="val 8125960"/>
                </a:avLst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38" name="Straight Connector 37">
                <a:extLst>
                  <a:ext uri="{FF2B5EF4-FFF2-40B4-BE49-F238E27FC236}">
                    <a16:creationId xmlns:a16="http://schemas.microsoft.com/office/drawing/2014/main" id="{6490145C-E692-45A8-8EAC-E88823E4991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768200" y="2082781"/>
                <a:ext cx="3235297" cy="1291815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Straight Connector 38">
                <a:extLst>
                  <a:ext uri="{FF2B5EF4-FFF2-40B4-BE49-F238E27FC236}">
                    <a16:creationId xmlns:a16="http://schemas.microsoft.com/office/drawing/2014/main" id="{3D487487-0F81-46B1-80F2-97A88799AD5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60329" y="3374596"/>
                <a:ext cx="3219553" cy="1291815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Straight Connector 39">
                <a:extLst>
                  <a:ext uri="{FF2B5EF4-FFF2-40B4-BE49-F238E27FC236}">
                    <a16:creationId xmlns:a16="http://schemas.microsoft.com/office/drawing/2014/main" id="{8BBD6806-437B-43EC-8F60-DA13D86627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65387" y="544749"/>
                <a:ext cx="0" cy="5661498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43B66D47-7081-435A-B26A-B8FE3364E07A}"/>
              </a:ext>
            </a:extLst>
          </p:cNvPr>
          <p:cNvGrpSpPr/>
          <p:nvPr/>
        </p:nvGrpSpPr>
        <p:grpSpPr>
          <a:xfrm>
            <a:off x="-112229" y="-115336"/>
            <a:ext cx="538068" cy="503852"/>
            <a:chOff x="3455435" y="-1017023"/>
            <a:chExt cx="8222756" cy="7868191"/>
          </a:xfrm>
        </p:grpSpPr>
        <p:sp>
          <p:nvSpPr>
            <p:cNvPr id="63" name="Arc 62">
              <a:extLst>
                <a:ext uri="{FF2B5EF4-FFF2-40B4-BE49-F238E27FC236}">
                  <a16:creationId xmlns:a16="http://schemas.microsoft.com/office/drawing/2014/main" id="{1097C65B-84A4-4F7F-A250-986B8317C0D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Arc 63">
              <a:extLst>
                <a:ext uri="{FF2B5EF4-FFF2-40B4-BE49-F238E27FC236}">
                  <a16:creationId xmlns:a16="http://schemas.microsoft.com/office/drawing/2014/main" id="{3B3E71E1-38BC-40DA-830A-37E8A510618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Arc 64">
              <a:extLst>
                <a:ext uri="{FF2B5EF4-FFF2-40B4-BE49-F238E27FC236}">
                  <a16:creationId xmlns:a16="http://schemas.microsoft.com/office/drawing/2014/main" id="{3FDFC2F4-1DA3-49B9-B2EE-AC8C7DEA24F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Arc 65">
              <a:extLst>
                <a:ext uri="{FF2B5EF4-FFF2-40B4-BE49-F238E27FC236}">
                  <a16:creationId xmlns:a16="http://schemas.microsoft.com/office/drawing/2014/main" id="{D1D5A232-2D21-42A8-BEC9-8532635DAFC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7" name="Group 66">
              <a:extLst>
                <a:ext uri="{FF2B5EF4-FFF2-40B4-BE49-F238E27FC236}">
                  <a16:creationId xmlns:a16="http://schemas.microsoft.com/office/drawing/2014/main" id="{4213A2EB-4849-45F1-AAA1-3A547AB1893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6" name="Straight Connector 75">
                <a:extLst>
                  <a:ext uri="{FF2B5EF4-FFF2-40B4-BE49-F238E27FC236}">
                    <a16:creationId xmlns:a16="http://schemas.microsoft.com/office/drawing/2014/main" id="{90BD5FC6-D701-48BF-9DDC-7F3D6E053A8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Connector 76">
                <a:extLst>
                  <a:ext uri="{FF2B5EF4-FFF2-40B4-BE49-F238E27FC236}">
                    <a16:creationId xmlns:a16="http://schemas.microsoft.com/office/drawing/2014/main" id="{A7E1055D-AD98-4658-A640-3CFEFBEE77B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Connector 77">
                <a:extLst>
                  <a:ext uri="{FF2B5EF4-FFF2-40B4-BE49-F238E27FC236}">
                    <a16:creationId xmlns:a16="http://schemas.microsoft.com/office/drawing/2014/main" id="{D02722F6-C0B3-45B4-80E8-052D47ACA5F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8" name="Arc 67">
              <a:extLst>
                <a:ext uri="{FF2B5EF4-FFF2-40B4-BE49-F238E27FC236}">
                  <a16:creationId xmlns:a16="http://schemas.microsoft.com/office/drawing/2014/main" id="{4EB84B92-2F87-43D3-9A47-DD57AA9C747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Arc 68">
              <a:extLst>
                <a:ext uri="{FF2B5EF4-FFF2-40B4-BE49-F238E27FC236}">
                  <a16:creationId xmlns:a16="http://schemas.microsoft.com/office/drawing/2014/main" id="{11C8C678-E0BC-4E40-BCEA-46DF31AFE63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Arc 69">
              <a:extLst>
                <a:ext uri="{FF2B5EF4-FFF2-40B4-BE49-F238E27FC236}">
                  <a16:creationId xmlns:a16="http://schemas.microsoft.com/office/drawing/2014/main" id="{CBF2CE33-5FD4-4FF4-9DD1-10E556E7804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DDA7068D-2250-4847-AB44-2C6C46E4AC9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" name="Arc 71">
              <a:extLst>
                <a:ext uri="{FF2B5EF4-FFF2-40B4-BE49-F238E27FC236}">
                  <a16:creationId xmlns:a16="http://schemas.microsoft.com/office/drawing/2014/main" id="{392B77B6-1635-4B79-AC50-4BF83623D03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3" name="Straight Connector 72">
              <a:extLst>
                <a:ext uri="{FF2B5EF4-FFF2-40B4-BE49-F238E27FC236}">
                  <a16:creationId xmlns:a16="http://schemas.microsoft.com/office/drawing/2014/main" id="{B5C783C9-6506-4BB9-9269-CDD4958731E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Straight Connector 73">
              <a:extLst>
                <a:ext uri="{FF2B5EF4-FFF2-40B4-BE49-F238E27FC236}">
                  <a16:creationId xmlns:a16="http://schemas.microsoft.com/office/drawing/2014/main" id="{C3CFFEE8-F9CB-4D5C-A2B9-91C1CA7E72A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Arc 74">
              <a:extLst>
                <a:ext uri="{FF2B5EF4-FFF2-40B4-BE49-F238E27FC236}">
                  <a16:creationId xmlns:a16="http://schemas.microsoft.com/office/drawing/2014/main" id="{13C9CB18-D362-4A24-A628-8D00507CF2D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9981F493-73C5-45E6-BE56-F5DD2157A144}"/>
              </a:ext>
            </a:extLst>
          </p:cNvPr>
          <p:cNvGrpSpPr/>
          <p:nvPr/>
        </p:nvGrpSpPr>
        <p:grpSpPr>
          <a:xfrm>
            <a:off x="261256" y="-106005"/>
            <a:ext cx="538068" cy="503852"/>
            <a:chOff x="3455435" y="-1017023"/>
            <a:chExt cx="8222756" cy="7868191"/>
          </a:xfrm>
        </p:grpSpPr>
        <p:sp>
          <p:nvSpPr>
            <p:cNvPr id="80" name="Arc 79">
              <a:extLst>
                <a:ext uri="{FF2B5EF4-FFF2-40B4-BE49-F238E27FC236}">
                  <a16:creationId xmlns:a16="http://schemas.microsoft.com/office/drawing/2014/main" id="{A80AA7FE-91C3-4FAE-9D0F-F0ABD7FAC63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Arc 80">
              <a:extLst>
                <a:ext uri="{FF2B5EF4-FFF2-40B4-BE49-F238E27FC236}">
                  <a16:creationId xmlns:a16="http://schemas.microsoft.com/office/drawing/2014/main" id="{F5847713-589E-49F1-911E-D52DA1F6176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Arc 81">
              <a:extLst>
                <a:ext uri="{FF2B5EF4-FFF2-40B4-BE49-F238E27FC236}">
                  <a16:creationId xmlns:a16="http://schemas.microsoft.com/office/drawing/2014/main" id="{1893AC66-E068-44C1-983F-686A82778B5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Arc 82">
              <a:extLst>
                <a:ext uri="{FF2B5EF4-FFF2-40B4-BE49-F238E27FC236}">
                  <a16:creationId xmlns:a16="http://schemas.microsoft.com/office/drawing/2014/main" id="{4EB2D2F9-7FF5-4BAC-8CAE-898BD94FD69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4" name="Group 83">
              <a:extLst>
                <a:ext uri="{FF2B5EF4-FFF2-40B4-BE49-F238E27FC236}">
                  <a16:creationId xmlns:a16="http://schemas.microsoft.com/office/drawing/2014/main" id="{4A680775-36B9-46D9-918B-811185FC659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3" name="Straight Connector 92">
                <a:extLst>
                  <a:ext uri="{FF2B5EF4-FFF2-40B4-BE49-F238E27FC236}">
                    <a16:creationId xmlns:a16="http://schemas.microsoft.com/office/drawing/2014/main" id="{E9DDB734-E321-4BA5-B2FD-90C8E86F5BD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" name="Straight Connector 93">
                <a:extLst>
                  <a:ext uri="{FF2B5EF4-FFF2-40B4-BE49-F238E27FC236}">
                    <a16:creationId xmlns:a16="http://schemas.microsoft.com/office/drawing/2014/main" id="{BEBC9E86-E77B-4CA3-BEF2-F838317D4C5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" name="Straight Connector 94">
                <a:extLst>
                  <a:ext uri="{FF2B5EF4-FFF2-40B4-BE49-F238E27FC236}">
                    <a16:creationId xmlns:a16="http://schemas.microsoft.com/office/drawing/2014/main" id="{10BC97CB-8E45-4343-8DFA-6E10F39F949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5" name="Arc 84">
              <a:extLst>
                <a:ext uri="{FF2B5EF4-FFF2-40B4-BE49-F238E27FC236}">
                  <a16:creationId xmlns:a16="http://schemas.microsoft.com/office/drawing/2014/main" id="{6D6CFB05-6622-4479-AF56-C7A7048206F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Arc 85">
              <a:extLst>
                <a:ext uri="{FF2B5EF4-FFF2-40B4-BE49-F238E27FC236}">
                  <a16:creationId xmlns:a16="http://schemas.microsoft.com/office/drawing/2014/main" id="{2D778870-FE7A-4622-AD46-AD160BC4969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Arc 86">
              <a:extLst>
                <a:ext uri="{FF2B5EF4-FFF2-40B4-BE49-F238E27FC236}">
                  <a16:creationId xmlns:a16="http://schemas.microsoft.com/office/drawing/2014/main" id="{05E7A0F2-4939-4A75-B2DC-10E30AC79CC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8" name="Straight Connector 87">
              <a:extLst>
                <a:ext uri="{FF2B5EF4-FFF2-40B4-BE49-F238E27FC236}">
                  <a16:creationId xmlns:a16="http://schemas.microsoft.com/office/drawing/2014/main" id="{B1B2E931-2964-4EAE-B5F9-65CC1806699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" name="Arc 88">
              <a:extLst>
                <a:ext uri="{FF2B5EF4-FFF2-40B4-BE49-F238E27FC236}">
                  <a16:creationId xmlns:a16="http://schemas.microsoft.com/office/drawing/2014/main" id="{0A2EDD11-9860-487A-920F-4180D208CE1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0" name="Straight Connector 89">
              <a:extLst>
                <a:ext uri="{FF2B5EF4-FFF2-40B4-BE49-F238E27FC236}">
                  <a16:creationId xmlns:a16="http://schemas.microsoft.com/office/drawing/2014/main" id="{633E5457-F4AD-46CA-9AAA-48EF3EC0BED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id="{73BBB472-1E7D-48BA-8171-6E3A5F05FD8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" name="Arc 91">
              <a:extLst>
                <a:ext uri="{FF2B5EF4-FFF2-40B4-BE49-F238E27FC236}">
                  <a16:creationId xmlns:a16="http://schemas.microsoft.com/office/drawing/2014/main" id="{33DE7C15-ECA1-4813-931B-34CDC624E90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6" name="Group 95">
            <a:extLst>
              <a:ext uri="{FF2B5EF4-FFF2-40B4-BE49-F238E27FC236}">
                <a16:creationId xmlns:a16="http://schemas.microsoft.com/office/drawing/2014/main" id="{AFB3A743-ED5B-4098-8FA9-B1AF50F37C32}"/>
              </a:ext>
            </a:extLst>
          </p:cNvPr>
          <p:cNvGrpSpPr/>
          <p:nvPr/>
        </p:nvGrpSpPr>
        <p:grpSpPr>
          <a:xfrm>
            <a:off x="628516" y="-115336"/>
            <a:ext cx="538068" cy="503852"/>
            <a:chOff x="3455435" y="-1017023"/>
            <a:chExt cx="8222756" cy="7868191"/>
          </a:xfrm>
        </p:grpSpPr>
        <p:sp>
          <p:nvSpPr>
            <p:cNvPr id="97" name="Arc 96">
              <a:extLst>
                <a:ext uri="{FF2B5EF4-FFF2-40B4-BE49-F238E27FC236}">
                  <a16:creationId xmlns:a16="http://schemas.microsoft.com/office/drawing/2014/main" id="{F75E3392-766C-4162-8259-5215AADCE18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Arc 97">
              <a:extLst>
                <a:ext uri="{FF2B5EF4-FFF2-40B4-BE49-F238E27FC236}">
                  <a16:creationId xmlns:a16="http://schemas.microsoft.com/office/drawing/2014/main" id="{EDA69C8D-B2FE-4B04-9181-F369CBD1EA6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Arc 98">
              <a:extLst>
                <a:ext uri="{FF2B5EF4-FFF2-40B4-BE49-F238E27FC236}">
                  <a16:creationId xmlns:a16="http://schemas.microsoft.com/office/drawing/2014/main" id="{7359810E-84EC-402F-A5C7-F667C3D4600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Arc 99">
              <a:extLst>
                <a:ext uri="{FF2B5EF4-FFF2-40B4-BE49-F238E27FC236}">
                  <a16:creationId xmlns:a16="http://schemas.microsoft.com/office/drawing/2014/main" id="{5F8962C4-2750-46C5-BDB4-0E52F670104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1" name="Group 100">
              <a:extLst>
                <a:ext uri="{FF2B5EF4-FFF2-40B4-BE49-F238E27FC236}">
                  <a16:creationId xmlns:a16="http://schemas.microsoft.com/office/drawing/2014/main" id="{E674B3D0-9BE4-455C-938D-92C07CD7837C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0" name="Straight Connector 109">
                <a:extLst>
                  <a:ext uri="{FF2B5EF4-FFF2-40B4-BE49-F238E27FC236}">
                    <a16:creationId xmlns:a16="http://schemas.microsoft.com/office/drawing/2014/main" id="{11A90A0C-0B27-4767-8C74-6E09238E78E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" name="Straight Connector 110">
                <a:extLst>
                  <a:ext uri="{FF2B5EF4-FFF2-40B4-BE49-F238E27FC236}">
                    <a16:creationId xmlns:a16="http://schemas.microsoft.com/office/drawing/2014/main" id="{8D6F4256-3BC2-48FA-8402-317B618A0BF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" name="Straight Connector 111">
                <a:extLst>
                  <a:ext uri="{FF2B5EF4-FFF2-40B4-BE49-F238E27FC236}">
                    <a16:creationId xmlns:a16="http://schemas.microsoft.com/office/drawing/2014/main" id="{D0173EB7-A0B3-4EFB-AD51-8D046894C1D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2" name="Arc 101">
              <a:extLst>
                <a:ext uri="{FF2B5EF4-FFF2-40B4-BE49-F238E27FC236}">
                  <a16:creationId xmlns:a16="http://schemas.microsoft.com/office/drawing/2014/main" id="{E142D4FD-CA9C-4491-97AA-730A8E73890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Arc 102">
              <a:extLst>
                <a:ext uri="{FF2B5EF4-FFF2-40B4-BE49-F238E27FC236}">
                  <a16:creationId xmlns:a16="http://schemas.microsoft.com/office/drawing/2014/main" id="{B4AD8683-90F4-40AD-A969-7300ADC0AA6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4" name="Arc 103">
              <a:extLst>
                <a:ext uri="{FF2B5EF4-FFF2-40B4-BE49-F238E27FC236}">
                  <a16:creationId xmlns:a16="http://schemas.microsoft.com/office/drawing/2014/main" id="{B312AEF9-24E5-4592-9466-6AAE7E3DC78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AE9958AB-84C9-4F03-80A7-842CC36211F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6" name="Arc 105">
              <a:extLst>
                <a:ext uri="{FF2B5EF4-FFF2-40B4-BE49-F238E27FC236}">
                  <a16:creationId xmlns:a16="http://schemas.microsoft.com/office/drawing/2014/main" id="{EBE5B78A-383C-4FD3-9445-4F2E1E52A54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DCA2CA83-CC75-43C6-9270-92265156316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062B9C32-A912-4B37-9180-C89F3C8D042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" name="Arc 108">
              <a:extLst>
                <a:ext uri="{FF2B5EF4-FFF2-40B4-BE49-F238E27FC236}">
                  <a16:creationId xmlns:a16="http://schemas.microsoft.com/office/drawing/2014/main" id="{ED6BCB63-7F75-4197-AF38-C82E5652BEF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3" name="Group 112">
            <a:extLst>
              <a:ext uri="{FF2B5EF4-FFF2-40B4-BE49-F238E27FC236}">
                <a16:creationId xmlns:a16="http://schemas.microsoft.com/office/drawing/2014/main" id="{7814607E-6073-4099-BC91-98E1910C0F96}"/>
              </a:ext>
            </a:extLst>
          </p:cNvPr>
          <p:cNvGrpSpPr/>
          <p:nvPr/>
        </p:nvGrpSpPr>
        <p:grpSpPr>
          <a:xfrm>
            <a:off x="1022216" y="-115336"/>
            <a:ext cx="538068" cy="503852"/>
            <a:chOff x="3455435" y="-1017023"/>
            <a:chExt cx="8222756" cy="7868191"/>
          </a:xfrm>
        </p:grpSpPr>
        <p:sp>
          <p:nvSpPr>
            <p:cNvPr id="114" name="Arc 113">
              <a:extLst>
                <a:ext uri="{FF2B5EF4-FFF2-40B4-BE49-F238E27FC236}">
                  <a16:creationId xmlns:a16="http://schemas.microsoft.com/office/drawing/2014/main" id="{9D6F78D8-1127-43B3-B736-82CC0065F06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Arc 114">
              <a:extLst>
                <a:ext uri="{FF2B5EF4-FFF2-40B4-BE49-F238E27FC236}">
                  <a16:creationId xmlns:a16="http://schemas.microsoft.com/office/drawing/2014/main" id="{A9F26B43-C950-4E88-9919-13A78E2F6FA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Arc 115">
              <a:extLst>
                <a:ext uri="{FF2B5EF4-FFF2-40B4-BE49-F238E27FC236}">
                  <a16:creationId xmlns:a16="http://schemas.microsoft.com/office/drawing/2014/main" id="{DA9EBA62-E727-4FF8-BAF2-A745CE501A3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Arc 116">
              <a:extLst>
                <a:ext uri="{FF2B5EF4-FFF2-40B4-BE49-F238E27FC236}">
                  <a16:creationId xmlns:a16="http://schemas.microsoft.com/office/drawing/2014/main" id="{0DBFECB9-37CF-410F-B01A-813420C336D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92D8B19A-585B-4873-AB5E-5B0BF37899B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6A257167-41E3-44DC-AEA7-19BBA13775F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8" name="Straight Connector 127">
                <a:extLst>
                  <a:ext uri="{FF2B5EF4-FFF2-40B4-BE49-F238E27FC236}">
                    <a16:creationId xmlns:a16="http://schemas.microsoft.com/office/drawing/2014/main" id="{BA9D3404-C717-4952-97BA-295795F7248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9" name="Straight Connector 128">
                <a:extLst>
                  <a:ext uri="{FF2B5EF4-FFF2-40B4-BE49-F238E27FC236}">
                    <a16:creationId xmlns:a16="http://schemas.microsoft.com/office/drawing/2014/main" id="{1ED1761E-BED0-4D8D-8D6D-377C84F594D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9" name="Arc 118">
              <a:extLst>
                <a:ext uri="{FF2B5EF4-FFF2-40B4-BE49-F238E27FC236}">
                  <a16:creationId xmlns:a16="http://schemas.microsoft.com/office/drawing/2014/main" id="{146FD1B8-3368-44C5-9490-6B218E36A2F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Arc 119">
              <a:extLst>
                <a:ext uri="{FF2B5EF4-FFF2-40B4-BE49-F238E27FC236}">
                  <a16:creationId xmlns:a16="http://schemas.microsoft.com/office/drawing/2014/main" id="{67089ADF-B1BF-4D3F-A688-ABAC0115087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1" name="Arc 120">
              <a:extLst>
                <a:ext uri="{FF2B5EF4-FFF2-40B4-BE49-F238E27FC236}">
                  <a16:creationId xmlns:a16="http://schemas.microsoft.com/office/drawing/2014/main" id="{9E7C4824-3891-49AE-AFE3-57E591983F5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40C29D2B-DDFB-4F17-A7DC-1E7DADF32F5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3" name="Arc 122">
              <a:extLst>
                <a:ext uri="{FF2B5EF4-FFF2-40B4-BE49-F238E27FC236}">
                  <a16:creationId xmlns:a16="http://schemas.microsoft.com/office/drawing/2014/main" id="{6A314A4A-6D46-47E4-AC97-C596CB67A1D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2CFAFB55-8064-4D4C-B145-85E4AB1E19F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2D5ACCF6-7083-4FEF-AF30-4CB2B6C1724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6" name="Arc 125">
              <a:extLst>
                <a:ext uri="{FF2B5EF4-FFF2-40B4-BE49-F238E27FC236}">
                  <a16:creationId xmlns:a16="http://schemas.microsoft.com/office/drawing/2014/main" id="{8D2E06E1-D791-4580-A8D4-F90D1F30113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0908DCE8-07EC-41FA-9116-DCDB3C2F7A08}"/>
              </a:ext>
            </a:extLst>
          </p:cNvPr>
          <p:cNvGrpSpPr/>
          <p:nvPr/>
        </p:nvGrpSpPr>
        <p:grpSpPr>
          <a:xfrm>
            <a:off x="1415917" y="-115338"/>
            <a:ext cx="538068" cy="503852"/>
            <a:chOff x="3455435" y="-1017023"/>
            <a:chExt cx="8222756" cy="7868191"/>
          </a:xfrm>
        </p:grpSpPr>
        <p:sp>
          <p:nvSpPr>
            <p:cNvPr id="131" name="Arc 130">
              <a:extLst>
                <a:ext uri="{FF2B5EF4-FFF2-40B4-BE49-F238E27FC236}">
                  <a16:creationId xmlns:a16="http://schemas.microsoft.com/office/drawing/2014/main" id="{E20CEAC0-CC76-43B0-83AC-BA660DBD4BC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Arc 131">
              <a:extLst>
                <a:ext uri="{FF2B5EF4-FFF2-40B4-BE49-F238E27FC236}">
                  <a16:creationId xmlns:a16="http://schemas.microsoft.com/office/drawing/2014/main" id="{FAA4EA06-B92B-45D4-8661-E86F2D5EDEE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Arc 132">
              <a:extLst>
                <a:ext uri="{FF2B5EF4-FFF2-40B4-BE49-F238E27FC236}">
                  <a16:creationId xmlns:a16="http://schemas.microsoft.com/office/drawing/2014/main" id="{0F8B7B8F-80E3-40A5-8276-6F8B34DE71D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Arc 133">
              <a:extLst>
                <a:ext uri="{FF2B5EF4-FFF2-40B4-BE49-F238E27FC236}">
                  <a16:creationId xmlns:a16="http://schemas.microsoft.com/office/drawing/2014/main" id="{B4AACB51-D0A7-4FBE-A411-971B1C17962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5" name="Group 134">
              <a:extLst>
                <a:ext uri="{FF2B5EF4-FFF2-40B4-BE49-F238E27FC236}">
                  <a16:creationId xmlns:a16="http://schemas.microsoft.com/office/drawing/2014/main" id="{88389187-960B-49E4-9FA8-79444B68D27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4" name="Straight Connector 143">
                <a:extLst>
                  <a:ext uri="{FF2B5EF4-FFF2-40B4-BE49-F238E27FC236}">
                    <a16:creationId xmlns:a16="http://schemas.microsoft.com/office/drawing/2014/main" id="{0587B0E8-6B09-40AC-BB06-5F187C8F2A3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5" name="Straight Connector 144">
                <a:extLst>
                  <a:ext uri="{FF2B5EF4-FFF2-40B4-BE49-F238E27FC236}">
                    <a16:creationId xmlns:a16="http://schemas.microsoft.com/office/drawing/2014/main" id="{FB80303C-2A69-4B33-B9EF-DE83DBEDED5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" name="Straight Connector 145">
                <a:extLst>
                  <a:ext uri="{FF2B5EF4-FFF2-40B4-BE49-F238E27FC236}">
                    <a16:creationId xmlns:a16="http://schemas.microsoft.com/office/drawing/2014/main" id="{9F70574D-0732-456D-A178-596BE33FF74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6" name="Arc 135">
              <a:extLst>
                <a:ext uri="{FF2B5EF4-FFF2-40B4-BE49-F238E27FC236}">
                  <a16:creationId xmlns:a16="http://schemas.microsoft.com/office/drawing/2014/main" id="{B7C75433-E812-4E73-97ED-75CEA3593F9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Arc 136">
              <a:extLst>
                <a:ext uri="{FF2B5EF4-FFF2-40B4-BE49-F238E27FC236}">
                  <a16:creationId xmlns:a16="http://schemas.microsoft.com/office/drawing/2014/main" id="{CAC621F0-6804-4A8B-90F0-829EC6A7BC9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8" name="Arc 137">
              <a:extLst>
                <a:ext uri="{FF2B5EF4-FFF2-40B4-BE49-F238E27FC236}">
                  <a16:creationId xmlns:a16="http://schemas.microsoft.com/office/drawing/2014/main" id="{DABB5F12-DC1C-440F-97D3-F8C9428E5CB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AE6FE694-4DAB-4B04-AFAA-8A4E08A1620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0" name="Arc 139">
              <a:extLst>
                <a:ext uri="{FF2B5EF4-FFF2-40B4-BE49-F238E27FC236}">
                  <a16:creationId xmlns:a16="http://schemas.microsoft.com/office/drawing/2014/main" id="{29983DE3-C4C5-48B0-903D-EDBAF8DE0AE1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09BD516E-CDF9-4730-B6D7-31BC84D8567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57B331A8-4781-43FA-AD44-CDA8A25D402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3" name="Arc 142">
              <a:extLst>
                <a:ext uri="{FF2B5EF4-FFF2-40B4-BE49-F238E27FC236}">
                  <a16:creationId xmlns:a16="http://schemas.microsoft.com/office/drawing/2014/main" id="{2F7CE747-C08D-49C1-B199-520D0E29A8A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7" name="Group 146">
            <a:extLst>
              <a:ext uri="{FF2B5EF4-FFF2-40B4-BE49-F238E27FC236}">
                <a16:creationId xmlns:a16="http://schemas.microsoft.com/office/drawing/2014/main" id="{916CE946-70DD-481A-9A68-98E230955B19}"/>
              </a:ext>
            </a:extLst>
          </p:cNvPr>
          <p:cNvGrpSpPr/>
          <p:nvPr/>
        </p:nvGrpSpPr>
        <p:grpSpPr>
          <a:xfrm>
            <a:off x="1798732" y="-115336"/>
            <a:ext cx="538068" cy="503852"/>
            <a:chOff x="3455435" y="-1017023"/>
            <a:chExt cx="8222756" cy="7868191"/>
          </a:xfrm>
        </p:grpSpPr>
        <p:sp>
          <p:nvSpPr>
            <p:cNvPr id="148" name="Arc 147">
              <a:extLst>
                <a:ext uri="{FF2B5EF4-FFF2-40B4-BE49-F238E27FC236}">
                  <a16:creationId xmlns:a16="http://schemas.microsoft.com/office/drawing/2014/main" id="{0A006ECA-B8E4-4446-9439-19761DE0F5F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Arc 148">
              <a:extLst>
                <a:ext uri="{FF2B5EF4-FFF2-40B4-BE49-F238E27FC236}">
                  <a16:creationId xmlns:a16="http://schemas.microsoft.com/office/drawing/2014/main" id="{CADAC5EE-06E9-4D63-B9AD-3B0F636B87F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Arc 149">
              <a:extLst>
                <a:ext uri="{FF2B5EF4-FFF2-40B4-BE49-F238E27FC236}">
                  <a16:creationId xmlns:a16="http://schemas.microsoft.com/office/drawing/2014/main" id="{0C63178C-7C25-4328-8274-E773E23EA00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Arc 150">
              <a:extLst>
                <a:ext uri="{FF2B5EF4-FFF2-40B4-BE49-F238E27FC236}">
                  <a16:creationId xmlns:a16="http://schemas.microsoft.com/office/drawing/2014/main" id="{17657497-9146-4035-A1C5-9BB06A7E3E4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2" name="Group 151">
              <a:extLst>
                <a:ext uri="{FF2B5EF4-FFF2-40B4-BE49-F238E27FC236}">
                  <a16:creationId xmlns:a16="http://schemas.microsoft.com/office/drawing/2014/main" id="{B6F62104-71DD-48FB-B447-FBAF6715AED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1" name="Straight Connector 160">
                <a:extLst>
                  <a:ext uri="{FF2B5EF4-FFF2-40B4-BE49-F238E27FC236}">
                    <a16:creationId xmlns:a16="http://schemas.microsoft.com/office/drawing/2014/main" id="{98B86C4C-22D8-45BA-AA2F-2CE3E873763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2" name="Straight Connector 161">
                <a:extLst>
                  <a:ext uri="{FF2B5EF4-FFF2-40B4-BE49-F238E27FC236}">
                    <a16:creationId xmlns:a16="http://schemas.microsoft.com/office/drawing/2014/main" id="{F9CE9A11-A3AF-4F1E-91C3-B6428F6FBB5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BEA3C9EE-C11C-433E-8782-FE58B61ACCD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3" name="Arc 152">
              <a:extLst>
                <a:ext uri="{FF2B5EF4-FFF2-40B4-BE49-F238E27FC236}">
                  <a16:creationId xmlns:a16="http://schemas.microsoft.com/office/drawing/2014/main" id="{8FA64AA1-E916-40DC-AA1A-753C7D63BC5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Arc 153">
              <a:extLst>
                <a:ext uri="{FF2B5EF4-FFF2-40B4-BE49-F238E27FC236}">
                  <a16:creationId xmlns:a16="http://schemas.microsoft.com/office/drawing/2014/main" id="{8591B9CA-6981-45AE-8438-5ABD3AC2BE8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5" name="Arc 154">
              <a:extLst>
                <a:ext uri="{FF2B5EF4-FFF2-40B4-BE49-F238E27FC236}">
                  <a16:creationId xmlns:a16="http://schemas.microsoft.com/office/drawing/2014/main" id="{DC2B859F-5309-4168-9F86-1E92E72629C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6" name="Straight Connector 155">
              <a:extLst>
                <a:ext uri="{FF2B5EF4-FFF2-40B4-BE49-F238E27FC236}">
                  <a16:creationId xmlns:a16="http://schemas.microsoft.com/office/drawing/2014/main" id="{8555E9D8-9218-4A7C-9897-2DBA56F1C84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7" name="Arc 156">
              <a:extLst>
                <a:ext uri="{FF2B5EF4-FFF2-40B4-BE49-F238E27FC236}">
                  <a16:creationId xmlns:a16="http://schemas.microsoft.com/office/drawing/2014/main" id="{BBB2C4F6-E39E-4A09-8F9A-49EBB070F16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8" name="Straight Connector 157">
              <a:extLst>
                <a:ext uri="{FF2B5EF4-FFF2-40B4-BE49-F238E27FC236}">
                  <a16:creationId xmlns:a16="http://schemas.microsoft.com/office/drawing/2014/main" id="{68F72E90-42BF-4FC5-9E1F-D48D5D95277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" name="Straight Connector 158">
              <a:extLst>
                <a:ext uri="{FF2B5EF4-FFF2-40B4-BE49-F238E27FC236}">
                  <a16:creationId xmlns:a16="http://schemas.microsoft.com/office/drawing/2014/main" id="{3173AEF6-C535-4E7A-9E8B-4F1B6FFF483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0" name="Arc 159">
              <a:extLst>
                <a:ext uri="{FF2B5EF4-FFF2-40B4-BE49-F238E27FC236}">
                  <a16:creationId xmlns:a16="http://schemas.microsoft.com/office/drawing/2014/main" id="{882B2764-762C-4AE4-A0C7-1EBF9047FF0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AF99444A-9309-4CB6-BE1C-C2CAFD7BDBD5}"/>
              </a:ext>
            </a:extLst>
          </p:cNvPr>
          <p:cNvGrpSpPr/>
          <p:nvPr/>
        </p:nvGrpSpPr>
        <p:grpSpPr>
          <a:xfrm>
            <a:off x="2249971" y="-115336"/>
            <a:ext cx="538068" cy="503852"/>
            <a:chOff x="3455435" y="-1017023"/>
            <a:chExt cx="8222756" cy="7868191"/>
          </a:xfrm>
        </p:grpSpPr>
        <p:sp>
          <p:nvSpPr>
            <p:cNvPr id="165" name="Arc 164">
              <a:extLst>
                <a:ext uri="{FF2B5EF4-FFF2-40B4-BE49-F238E27FC236}">
                  <a16:creationId xmlns:a16="http://schemas.microsoft.com/office/drawing/2014/main" id="{B36F80BA-ECCA-42AF-8561-E749996F408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Arc 165">
              <a:extLst>
                <a:ext uri="{FF2B5EF4-FFF2-40B4-BE49-F238E27FC236}">
                  <a16:creationId xmlns:a16="http://schemas.microsoft.com/office/drawing/2014/main" id="{E0078FDF-BB93-413E-B07E-81F8ABBBE8E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" name="Arc 166">
              <a:extLst>
                <a:ext uri="{FF2B5EF4-FFF2-40B4-BE49-F238E27FC236}">
                  <a16:creationId xmlns:a16="http://schemas.microsoft.com/office/drawing/2014/main" id="{68947351-D765-4297-A2B8-B196D5CCB65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Arc 167">
              <a:extLst>
                <a:ext uri="{FF2B5EF4-FFF2-40B4-BE49-F238E27FC236}">
                  <a16:creationId xmlns:a16="http://schemas.microsoft.com/office/drawing/2014/main" id="{DA8F880B-EEBD-4780-AC95-6439DE37959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9" name="Group 168">
              <a:extLst>
                <a:ext uri="{FF2B5EF4-FFF2-40B4-BE49-F238E27FC236}">
                  <a16:creationId xmlns:a16="http://schemas.microsoft.com/office/drawing/2014/main" id="{DBBB0720-DDCD-454C-A22F-44D0F827C84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78" name="Straight Connector 177">
                <a:extLst>
                  <a:ext uri="{FF2B5EF4-FFF2-40B4-BE49-F238E27FC236}">
                    <a16:creationId xmlns:a16="http://schemas.microsoft.com/office/drawing/2014/main" id="{C566D6B0-BCD9-4250-9CAC-DFF44D471E8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9" name="Straight Connector 178">
                <a:extLst>
                  <a:ext uri="{FF2B5EF4-FFF2-40B4-BE49-F238E27FC236}">
                    <a16:creationId xmlns:a16="http://schemas.microsoft.com/office/drawing/2014/main" id="{3405E6D6-B650-4AED-8903-04A20F61298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0" name="Straight Connector 179">
                <a:extLst>
                  <a:ext uri="{FF2B5EF4-FFF2-40B4-BE49-F238E27FC236}">
                    <a16:creationId xmlns:a16="http://schemas.microsoft.com/office/drawing/2014/main" id="{4EB25741-275F-4E72-A307-F1FB99168F7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0" name="Arc 169">
              <a:extLst>
                <a:ext uri="{FF2B5EF4-FFF2-40B4-BE49-F238E27FC236}">
                  <a16:creationId xmlns:a16="http://schemas.microsoft.com/office/drawing/2014/main" id="{84AE8682-A02B-4A5F-A371-C51A979D246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Arc 170">
              <a:extLst>
                <a:ext uri="{FF2B5EF4-FFF2-40B4-BE49-F238E27FC236}">
                  <a16:creationId xmlns:a16="http://schemas.microsoft.com/office/drawing/2014/main" id="{FA76EEA9-4A8F-42D3-BB94-288CEAAE03D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2" name="Arc 171">
              <a:extLst>
                <a:ext uri="{FF2B5EF4-FFF2-40B4-BE49-F238E27FC236}">
                  <a16:creationId xmlns:a16="http://schemas.microsoft.com/office/drawing/2014/main" id="{7EB7CE40-6AD9-44F7-B5FF-313A1BB6D739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73" name="Straight Connector 172">
              <a:extLst>
                <a:ext uri="{FF2B5EF4-FFF2-40B4-BE49-F238E27FC236}">
                  <a16:creationId xmlns:a16="http://schemas.microsoft.com/office/drawing/2014/main" id="{5AE05BEF-4620-47E4-A0CE-48DCB599696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4" name="Arc 173">
              <a:extLst>
                <a:ext uri="{FF2B5EF4-FFF2-40B4-BE49-F238E27FC236}">
                  <a16:creationId xmlns:a16="http://schemas.microsoft.com/office/drawing/2014/main" id="{39C46BBB-C557-4EDB-B3BF-35CC519F346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5" name="Straight Connector 174">
              <a:extLst>
                <a:ext uri="{FF2B5EF4-FFF2-40B4-BE49-F238E27FC236}">
                  <a16:creationId xmlns:a16="http://schemas.microsoft.com/office/drawing/2014/main" id="{7B65F5F8-7FAF-421F-84BF-A3C8E2E3F91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" name="Straight Connector 175">
              <a:extLst>
                <a:ext uri="{FF2B5EF4-FFF2-40B4-BE49-F238E27FC236}">
                  <a16:creationId xmlns:a16="http://schemas.microsoft.com/office/drawing/2014/main" id="{142EC136-0CD7-421A-B2F2-CE84A19043B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7" name="Arc 176">
              <a:extLst>
                <a:ext uri="{FF2B5EF4-FFF2-40B4-BE49-F238E27FC236}">
                  <a16:creationId xmlns:a16="http://schemas.microsoft.com/office/drawing/2014/main" id="{47FE101E-B9A0-4356-B34C-929DA50D898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1" name="Group 180">
            <a:extLst>
              <a:ext uri="{FF2B5EF4-FFF2-40B4-BE49-F238E27FC236}">
                <a16:creationId xmlns:a16="http://schemas.microsoft.com/office/drawing/2014/main" id="{458CBBC8-E3EB-40D3-9127-153395C934B5}"/>
              </a:ext>
            </a:extLst>
          </p:cNvPr>
          <p:cNvGrpSpPr/>
          <p:nvPr/>
        </p:nvGrpSpPr>
        <p:grpSpPr>
          <a:xfrm>
            <a:off x="2643671" y="-115336"/>
            <a:ext cx="538068" cy="503852"/>
            <a:chOff x="3455435" y="-1017023"/>
            <a:chExt cx="8222756" cy="7868191"/>
          </a:xfrm>
        </p:grpSpPr>
        <p:sp>
          <p:nvSpPr>
            <p:cNvPr id="182" name="Arc 181">
              <a:extLst>
                <a:ext uri="{FF2B5EF4-FFF2-40B4-BE49-F238E27FC236}">
                  <a16:creationId xmlns:a16="http://schemas.microsoft.com/office/drawing/2014/main" id="{CB374757-B250-4767-8FF7-3BB7ADCBC1B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Arc 182">
              <a:extLst>
                <a:ext uri="{FF2B5EF4-FFF2-40B4-BE49-F238E27FC236}">
                  <a16:creationId xmlns:a16="http://schemas.microsoft.com/office/drawing/2014/main" id="{7367843D-3318-4F63-828C-F0667DA519E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Arc 183">
              <a:extLst>
                <a:ext uri="{FF2B5EF4-FFF2-40B4-BE49-F238E27FC236}">
                  <a16:creationId xmlns:a16="http://schemas.microsoft.com/office/drawing/2014/main" id="{31FC6026-487B-41F1-BB25-75729401698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Arc 184">
              <a:extLst>
                <a:ext uri="{FF2B5EF4-FFF2-40B4-BE49-F238E27FC236}">
                  <a16:creationId xmlns:a16="http://schemas.microsoft.com/office/drawing/2014/main" id="{0F32039A-2075-464A-B305-DD8C5B6241A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C7583F90-19ED-492F-827D-EA9EDC30A19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95" name="Straight Connector 194">
                <a:extLst>
                  <a:ext uri="{FF2B5EF4-FFF2-40B4-BE49-F238E27FC236}">
                    <a16:creationId xmlns:a16="http://schemas.microsoft.com/office/drawing/2014/main" id="{E6150C53-E956-485D-968D-F0C57375DDB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6" name="Straight Connector 195">
                <a:extLst>
                  <a:ext uri="{FF2B5EF4-FFF2-40B4-BE49-F238E27FC236}">
                    <a16:creationId xmlns:a16="http://schemas.microsoft.com/office/drawing/2014/main" id="{9AA40A8A-238D-4FAC-BC2B-2312DE43496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7" name="Straight Connector 196">
                <a:extLst>
                  <a:ext uri="{FF2B5EF4-FFF2-40B4-BE49-F238E27FC236}">
                    <a16:creationId xmlns:a16="http://schemas.microsoft.com/office/drawing/2014/main" id="{511B9948-98E6-4240-9CDB-7827285A9C1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7" name="Arc 186">
              <a:extLst>
                <a:ext uri="{FF2B5EF4-FFF2-40B4-BE49-F238E27FC236}">
                  <a16:creationId xmlns:a16="http://schemas.microsoft.com/office/drawing/2014/main" id="{AA26FE51-1B9B-48A6-A083-BBC71327198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Arc 187">
              <a:extLst>
                <a:ext uri="{FF2B5EF4-FFF2-40B4-BE49-F238E27FC236}">
                  <a16:creationId xmlns:a16="http://schemas.microsoft.com/office/drawing/2014/main" id="{2C82B1D0-4A51-4577-9420-409B9EF946F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9" name="Arc 188">
              <a:extLst>
                <a:ext uri="{FF2B5EF4-FFF2-40B4-BE49-F238E27FC236}">
                  <a16:creationId xmlns:a16="http://schemas.microsoft.com/office/drawing/2014/main" id="{9436679C-2D3A-40C1-B2C3-DF63BB5400F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90" name="Straight Connector 189">
              <a:extLst>
                <a:ext uri="{FF2B5EF4-FFF2-40B4-BE49-F238E27FC236}">
                  <a16:creationId xmlns:a16="http://schemas.microsoft.com/office/drawing/2014/main" id="{6AC994EE-9895-476F-A146-F34BD9B2CB9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1" name="Arc 190">
              <a:extLst>
                <a:ext uri="{FF2B5EF4-FFF2-40B4-BE49-F238E27FC236}">
                  <a16:creationId xmlns:a16="http://schemas.microsoft.com/office/drawing/2014/main" id="{137A8883-A624-46AC-AD22-29BCE739977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92" name="Straight Connector 191">
              <a:extLst>
                <a:ext uri="{FF2B5EF4-FFF2-40B4-BE49-F238E27FC236}">
                  <a16:creationId xmlns:a16="http://schemas.microsoft.com/office/drawing/2014/main" id="{AB86ED29-B50E-4225-B042-5CD93C4C079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Straight Connector 192">
              <a:extLst>
                <a:ext uri="{FF2B5EF4-FFF2-40B4-BE49-F238E27FC236}">
                  <a16:creationId xmlns:a16="http://schemas.microsoft.com/office/drawing/2014/main" id="{93E9084B-F006-4DC7-AD65-9F431CF5BD6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4" name="Arc 193">
              <a:extLst>
                <a:ext uri="{FF2B5EF4-FFF2-40B4-BE49-F238E27FC236}">
                  <a16:creationId xmlns:a16="http://schemas.microsoft.com/office/drawing/2014/main" id="{2E06F014-3788-45A6-BAC0-B08CE5CA90E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4103D030-4DE9-4A8F-9431-9A4C681811F5}"/>
              </a:ext>
            </a:extLst>
          </p:cNvPr>
          <p:cNvGrpSpPr/>
          <p:nvPr/>
        </p:nvGrpSpPr>
        <p:grpSpPr>
          <a:xfrm>
            <a:off x="3037371" y="-115336"/>
            <a:ext cx="538068" cy="503852"/>
            <a:chOff x="3455435" y="-1017023"/>
            <a:chExt cx="8222756" cy="7868191"/>
          </a:xfrm>
        </p:grpSpPr>
        <p:sp>
          <p:nvSpPr>
            <p:cNvPr id="199" name="Arc 198">
              <a:extLst>
                <a:ext uri="{FF2B5EF4-FFF2-40B4-BE49-F238E27FC236}">
                  <a16:creationId xmlns:a16="http://schemas.microsoft.com/office/drawing/2014/main" id="{83AD4B11-5CCF-4A14-A38D-0C7E15BCD76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Arc 199">
              <a:extLst>
                <a:ext uri="{FF2B5EF4-FFF2-40B4-BE49-F238E27FC236}">
                  <a16:creationId xmlns:a16="http://schemas.microsoft.com/office/drawing/2014/main" id="{B9C3B887-9375-4CE7-AE84-A9AF68A59BA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Arc 200">
              <a:extLst>
                <a:ext uri="{FF2B5EF4-FFF2-40B4-BE49-F238E27FC236}">
                  <a16:creationId xmlns:a16="http://schemas.microsoft.com/office/drawing/2014/main" id="{2EFE3C10-B02D-4C3D-BB7D-04FB36364BD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Arc 201">
              <a:extLst>
                <a:ext uri="{FF2B5EF4-FFF2-40B4-BE49-F238E27FC236}">
                  <a16:creationId xmlns:a16="http://schemas.microsoft.com/office/drawing/2014/main" id="{1A6715EE-6CD2-485C-95C8-4D6DF557277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3" name="Group 202">
              <a:extLst>
                <a:ext uri="{FF2B5EF4-FFF2-40B4-BE49-F238E27FC236}">
                  <a16:creationId xmlns:a16="http://schemas.microsoft.com/office/drawing/2014/main" id="{03E60840-0BE6-4637-A5E4-E6EE92CA440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12" name="Straight Connector 211">
                <a:extLst>
                  <a:ext uri="{FF2B5EF4-FFF2-40B4-BE49-F238E27FC236}">
                    <a16:creationId xmlns:a16="http://schemas.microsoft.com/office/drawing/2014/main" id="{75EF569D-F021-4FB3-813A-455D3A38F74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3" name="Straight Connector 212">
                <a:extLst>
                  <a:ext uri="{FF2B5EF4-FFF2-40B4-BE49-F238E27FC236}">
                    <a16:creationId xmlns:a16="http://schemas.microsoft.com/office/drawing/2014/main" id="{A10A38D3-16B3-406D-B157-C57F4DEE642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4" name="Straight Connector 213">
                <a:extLst>
                  <a:ext uri="{FF2B5EF4-FFF2-40B4-BE49-F238E27FC236}">
                    <a16:creationId xmlns:a16="http://schemas.microsoft.com/office/drawing/2014/main" id="{02016625-CEBC-4229-88D3-35C9BCF5034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4" name="Arc 203">
              <a:extLst>
                <a:ext uri="{FF2B5EF4-FFF2-40B4-BE49-F238E27FC236}">
                  <a16:creationId xmlns:a16="http://schemas.microsoft.com/office/drawing/2014/main" id="{9783BD15-727D-4AC0-90CD-025A691D5D2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" name="Arc 204">
              <a:extLst>
                <a:ext uri="{FF2B5EF4-FFF2-40B4-BE49-F238E27FC236}">
                  <a16:creationId xmlns:a16="http://schemas.microsoft.com/office/drawing/2014/main" id="{5EDAFD17-B47E-4E74-92E8-AA81672ED5E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6" name="Arc 205">
              <a:extLst>
                <a:ext uri="{FF2B5EF4-FFF2-40B4-BE49-F238E27FC236}">
                  <a16:creationId xmlns:a16="http://schemas.microsoft.com/office/drawing/2014/main" id="{4844AB43-5538-4542-910E-8E4A0C0B5C1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07" name="Straight Connector 206">
              <a:extLst>
                <a:ext uri="{FF2B5EF4-FFF2-40B4-BE49-F238E27FC236}">
                  <a16:creationId xmlns:a16="http://schemas.microsoft.com/office/drawing/2014/main" id="{F5C7925E-45D8-4AC8-A941-40ECCDC4B11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8" name="Arc 207">
              <a:extLst>
                <a:ext uri="{FF2B5EF4-FFF2-40B4-BE49-F238E27FC236}">
                  <a16:creationId xmlns:a16="http://schemas.microsoft.com/office/drawing/2014/main" id="{25C030E7-6E53-4712-B4C8-CE525E5B281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9" name="Straight Connector 208">
              <a:extLst>
                <a:ext uri="{FF2B5EF4-FFF2-40B4-BE49-F238E27FC236}">
                  <a16:creationId xmlns:a16="http://schemas.microsoft.com/office/drawing/2014/main" id="{9A731819-5660-47CC-9EC5-A5EFE61EDC8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0" name="Straight Connector 209">
              <a:extLst>
                <a:ext uri="{FF2B5EF4-FFF2-40B4-BE49-F238E27FC236}">
                  <a16:creationId xmlns:a16="http://schemas.microsoft.com/office/drawing/2014/main" id="{903B9543-CA93-41D6-908F-A5A6FA6FC16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1" name="Arc 210">
              <a:extLst>
                <a:ext uri="{FF2B5EF4-FFF2-40B4-BE49-F238E27FC236}">
                  <a16:creationId xmlns:a16="http://schemas.microsoft.com/office/drawing/2014/main" id="{E1ED2DA6-C9D4-4883-B3C3-483E249493B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5" name="Group 214">
            <a:extLst>
              <a:ext uri="{FF2B5EF4-FFF2-40B4-BE49-F238E27FC236}">
                <a16:creationId xmlns:a16="http://schemas.microsoft.com/office/drawing/2014/main" id="{FFB729A0-5FFC-4161-A2DA-831723AD2376}"/>
              </a:ext>
            </a:extLst>
          </p:cNvPr>
          <p:cNvGrpSpPr/>
          <p:nvPr/>
        </p:nvGrpSpPr>
        <p:grpSpPr>
          <a:xfrm>
            <a:off x="3410856" y="-115336"/>
            <a:ext cx="538068" cy="503852"/>
            <a:chOff x="3455435" y="-1017023"/>
            <a:chExt cx="8222756" cy="7868191"/>
          </a:xfrm>
        </p:grpSpPr>
        <p:sp>
          <p:nvSpPr>
            <p:cNvPr id="216" name="Arc 215">
              <a:extLst>
                <a:ext uri="{FF2B5EF4-FFF2-40B4-BE49-F238E27FC236}">
                  <a16:creationId xmlns:a16="http://schemas.microsoft.com/office/drawing/2014/main" id="{4E0D5744-DBBE-40CB-B1BE-CD655488E85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" name="Arc 216">
              <a:extLst>
                <a:ext uri="{FF2B5EF4-FFF2-40B4-BE49-F238E27FC236}">
                  <a16:creationId xmlns:a16="http://schemas.microsoft.com/office/drawing/2014/main" id="{2C7EC605-1D17-49C6-B319-928B3A89890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Arc 217">
              <a:extLst>
                <a:ext uri="{FF2B5EF4-FFF2-40B4-BE49-F238E27FC236}">
                  <a16:creationId xmlns:a16="http://schemas.microsoft.com/office/drawing/2014/main" id="{EDDEB48D-B892-4FF6-97D9-E61650E2ACA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Arc 218">
              <a:extLst>
                <a:ext uri="{FF2B5EF4-FFF2-40B4-BE49-F238E27FC236}">
                  <a16:creationId xmlns:a16="http://schemas.microsoft.com/office/drawing/2014/main" id="{579CA432-0574-4F86-86F0-8EB27BC19B4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0" name="Group 219">
              <a:extLst>
                <a:ext uri="{FF2B5EF4-FFF2-40B4-BE49-F238E27FC236}">
                  <a16:creationId xmlns:a16="http://schemas.microsoft.com/office/drawing/2014/main" id="{BDCCF09F-3A12-4F54-84EB-D790E2CA102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29" name="Straight Connector 228">
                <a:extLst>
                  <a:ext uri="{FF2B5EF4-FFF2-40B4-BE49-F238E27FC236}">
                    <a16:creationId xmlns:a16="http://schemas.microsoft.com/office/drawing/2014/main" id="{7A03F13D-1311-4B9A-9C64-543FBA51603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0" name="Straight Connector 229">
                <a:extLst>
                  <a:ext uri="{FF2B5EF4-FFF2-40B4-BE49-F238E27FC236}">
                    <a16:creationId xmlns:a16="http://schemas.microsoft.com/office/drawing/2014/main" id="{FFA159E7-B9B6-4D1C-95C1-02ED5558B95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1" name="Straight Connector 230">
                <a:extLst>
                  <a:ext uri="{FF2B5EF4-FFF2-40B4-BE49-F238E27FC236}">
                    <a16:creationId xmlns:a16="http://schemas.microsoft.com/office/drawing/2014/main" id="{EC8E931D-C9CF-4DE1-8F67-49268847EEF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1" name="Arc 220">
              <a:extLst>
                <a:ext uri="{FF2B5EF4-FFF2-40B4-BE49-F238E27FC236}">
                  <a16:creationId xmlns:a16="http://schemas.microsoft.com/office/drawing/2014/main" id="{4E42E67E-5A41-4C52-84DC-78741314C56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" name="Arc 221">
              <a:extLst>
                <a:ext uri="{FF2B5EF4-FFF2-40B4-BE49-F238E27FC236}">
                  <a16:creationId xmlns:a16="http://schemas.microsoft.com/office/drawing/2014/main" id="{5C2A3EF1-1337-40FA-84F2-D1E15A4CB62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3" name="Arc 222">
              <a:extLst>
                <a:ext uri="{FF2B5EF4-FFF2-40B4-BE49-F238E27FC236}">
                  <a16:creationId xmlns:a16="http://schemas.microsoft.com/office/drawing/2014/main" id="{2BD4408D-2211-41F1-A56E-1262CE56FEA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24" name="Straight Connector 223">
              <a:extLst>
                <a:ext uri="{FF2B5EF4-FFF2-40B4-BE49-F238E27FC236}">
                  <a16:creationId xmlns:a16="http://schemas.microsoft.com/office/drawing/2014/main" id="{3DBDCB85-3A1F-4992-B999-299CDA76B8E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5" name="Arc 224">
              <a:extLst>
                <a:ext uri="{FF2B5EF4-FFF2-40B4-BE49-F238E27FC236}">
                  <a16:creationId xmlns:a16="http://schemas.microsoft.com/office/drawing/2014/main" id="{1001CD5E-A6E9-498A-98AB-9DE6BF03019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26" name="Straight Connector 225">
              <a:extLst>
                <a:ext uri="{FF2B5EF4-FFF2-40B4-BE49-F238E27FC236}">
                  <a16:creationId xmlns:a16="http://schemas.microsoft.com/office/drawing/2014/main" id="{FE9EC5D2-91AD-4790-AFC5-96629902034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7" name="Straight Connector 226">
              <a:extLst>
                <a:ext uri="{FF2B5EF4-FFF2-40B4-BE49-F238E27FC236}">
                  <a16:creationId xmlns:a16="http://schemas.microsoft.com/office/drawing/2014/main" id="{3530C6A7-4F75-4F00-8822-09DC5F5A99A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8" name="Arc 227">
              <a:extLst>
                <a:ext uri="{FF2B5EF4-FFF2-40B4-BE49-F238E27FC236}">
                  <a16:creationId xmlns:a16="http://schemas.microsoft.com/office/drawing/2014/main" id="{50DCE216-8F06-4A23-92AF-E6527B11D6B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2" name="Group 231">
            <a:extLst>
              <a:ext uri="{FF2B5EF4-FFF2-40B4-BE49-F238E27FC236}">
                <a16:creationId xmlns:a16="http://schemas.microsoft.com/office/drawing/2014/main" id="{F029B5CA-C696-42BF-8BA8-E01DBFEEB025}"/>
              </a:ext>
            </a:extLst>
          </p:cNvPr>
          <p:cNvGrpSpPr/>
          <p:nvPr/>
        </p:nvGrpSpPr>
        <p:grpSpPr>
          <a:xfrm>
            <a:off x="3787447" y="-115336"/>
            <a:ext cx="538068" cy="503852"/>
            <a:chOff x="3455435" y="-1017023"/>
            <a:chExt cx="8222756" cy="7868191"/>
          </a:xfrm>
        </p:grpSpPr>
        <p:sp>
          <p:nvSpPr>
            <p:cNvPr id="233" name="Arc 232">
              <a:extLst>
                <a:ext uri="{FF2B5EF4-FFF2-40B4-BE49-F238E27FC236}">
                  <a16:creationId xmlns:a16="http://schemas.microsoft.com/office/drawing/2014/main" id="{AF7F5FF2-EB72-4948-8B8E-F86EA4C4453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Arc 233">
              <a:extLst>
                <a:ext uri="{FF2B5EF4-FFF2-40B4-BE49-F238E27FC236}">
                  <a16:creationId xmlns:a16="http://schemas.microsoft.com/office/drawing/2014/main" id="{B52F347D-6D47-4235-9908-88F772492A3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5" name="Arc 234">
              <a:extLst>
                <a:ext uri="{FF2B5EF4-FFF2-40B4-BE49-F238E27FC236}">
                  <a16:creationId xmlns:a16="http://schemas.microsoft.com/office/drawing/2014/main" id="{717237B2-8939-4C11-AE21-D8F1730EE28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Arc 235">
              <a:extLst>
                <a:ext uri="{FF2B5EF4-FFF2-40B4-BE49-F238E27FC236}">
                  <a16:creationId xmlns:a16="http://schemas.microsoft.com/office/drawing/2014/main" id="{6037E489-A68F-4FBC-ABDA-F16F41F2E78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7" name="Group 236">
              <a:extLst>
                <a:ext uri="{FF2B5EF4-FFF2-40B4-BE49-F238E27FC236}">
                  <a16:creationId xmlns:a16="http://schemas.microsoft.com/office/drawing/2014/main" id="{C68CCAE5-DAB5-4153-8EB5-8A1CE2B52C8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46" name="Straight Connector 245">
                <a:extLst>
                  <a:ext uri="{FF2B5EF4-FFF2-40B4-BE49-F238E27FC236}">
                    <a16:creationId xmlns:a16="http://schemas.microsoft.com/office/drawing/2014/main" id="{B424E9D1-AF3B-4894-BCA7-D7211DC940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7" name="Straight Connector 246">
                <a:extLst>
                  <a:ext uri="{FF2B5EF4-FFF2-40B4-BE49-F238E27FC236}">
                    <a16:creationId xmlns:a16="http://schemas.microsoft.com/office/drawing/2014/main" id="{E005A57C-ECA4-42C3-BDB8-79E3039B373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8" name="Straight Connector 247">
                <a:extLst>
                  <a:ext uri="{FF2B5EF4-FFF2-40B4-BE49-F238E27FC236}">
                    <a16:creationId xmlns:a16="http://schemas.microsoft.com/office/drawing/2014/main" id="{203BFD4C-E5A5-46D1-B16B-9AAEBAA542E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38" name="Arc 237">
              <a:extLst>
                <a:ext uri="{FF2B5EF4-FFF2-40B4-BE49-F238E27FC236}">
                  <a16:creationId xmlns:a16="http://schemas.microsoft.com/office/drawing/2014/main" id="{6842402C-CB0C-4FD2-B599-3E2F04FE42E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9" name="Arc 238">
              <a:extLst>
                <a:ext uri="{FF2B5EF4-FFF2-40B4-BE49-F238E27FC236}">
                  <a16:creationId xmlns:a16="http://schemas.microsoft.com/office/drawing/2014/main" id="{F25FA653-78FE-4050-8A13-1F68EDD7BA2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40" name="Arc 239">
              <a:extLst>
                <a:ext uri="{FF2B5EF4-FFF2-40B4-BE49-F238E27FC236}">
                  <a16:creationId xmlns:a16="http://schemas.microsoft.com/office/drawing/2014/main" id="{5501CAC4-9DD3-4AFB-AAD2-4783DE3B722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41" name="Straight Connector 240">
              <a:extLst>
                <a:ext uri="{FF2B5EF4-FFF2-40B4-BE49-F238E27FC236}">
                  <a16:creationId xmlns:a16="http://schemas.microsoft.com/office/drawing/2014/main" id="{0DB5F3B1-B218-4AA6-8961-CB061548CDE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2" name="Arc 241">
              <a:extLst>
                <a:ext uri="{FF2B5EF4-FFF2-40B4-BE49-F238E27FC236}">
                  <a16:creationId xmlns:a16="http://schemas.microsoft.com/office/drawing/2014/main" id="{3F946469-B1CB-4AD8-B1D7-D2743CC48DF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43" name="Straight Connector 242">
              <a:extLst>
                <a:ext uri="{FF2B5EF4-FFF2-40B4-BE49-F238E27FC236}">
                  <a16:creationId xmlns:a16="http://schemas.microsoft.com/office/drawing/2014/main" id="{C9521C27-4C54-4920-B43E-ADE0F2DC113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4" name="Straight Connector 243">
              <a:extLst>
                <a:ext uri="{FF2B5EF4-FFF2-40B4-BE49-F238E27FC236}">
                  <a16:creationId xmlns:a16="http://schemas.microsoft.com/office/drawing/2014/main" id="{CCDEF7BD-7FC3-48D1-BE40-6FF248AD9FC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5" name="Arc 244">
              <a:extLst>
                <a:ext uri="{FF2B5EF4-FFF2-40B4-BE49-F238E27FC236}">
                  <a16:creationId xmlns:a16="http://schemas.microsoft.com/office/drawing/2014/main" id="{F0CCF343-8BD7-4C6A-9349-2BEDD88093E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9" name="Group 248">
            <a:extLst>
              <a:ext uri="{FF2B5EF4-FFF2-40B4-BE49-F238E27FC236}">
                <a16:creationId xmlns:a16="http://schemas.microsoft.com/office/drawing/2014/main" id="{0AC7E69E-A9BC-4BC7-BF21-9518303503FA}"/>
              </a:ext>
            </a:extLst>
          </p:cNvPr>
          <p:cNvGrpSpPr/>
          <p:nvPr/>
        </p:nvGrpSpPr>
        <p:grpSpPr>
          <a:xfrm>
            <a:off x="4218471" y="-115336"/>
            <a:ext cx="538068" cy="503852"/>
            <a:chOff x="3455435" y="-1017023"/>
            <a:chExt cx="8222756" cy="7868191"/>
          </a:xfrm>
        </p:grpSpPr>
        <p:sp>
          <p:nvSpPr>
            <p:cNvPr id="250" name="Arc 249">
              <a:extLst>
                <a:ext uri="{FF2B5EF4-FFF2-40B4-BE49-F238E27FC236}">
                  <a16:creationId xmlns:a16="http://schemas.microsoft.com/office/drawing/2014/main" id="{267E1C77-53CE-451E-8D28-3CFD692E95E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1" name="Arc 250">
              <a:extLst>
                <a:ext uri="{FF2B5EF4-FFF2-40B4-BE49-F238E27FC236}">
                  <a16:creationId xmlns:a16="http://schemas.microsoft.com/office/drawing/2014/main" id="{E8EF68B8-040D-4EA5-81E2-DC60BFD287E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2" name="Arc 251">
              <a:extLst>
                <a:ext uri="{FF2B5EF4-FFF2-40B4-BE49-F238E27FC236}">
                  <a16:creationId xmlns:a16="http://schemas.microsoft.com/office/drawing/2014/main" id="{1FA22E01-966F-424E-8DDC-6DB0DD92941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3" name="Arc 252">
              <a:extLst>
                <a:ext uri="{FF2B5EF4-FFF2-40B4-BE49-F238E27FC236}">
                  <a16:creationId xmlns:a16="http://schemas.microsoft.com/office/drawing/2014/main" id="{373C1918-A7EE-49C8-8EFF-CCC0ED1526F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4" name="Group 253">
              <a:extLst>
                <a:ext uri="{FF2B5EF4-FFF2-40B4-BE49-F238E27FC236}">
                  <a16:creationId xmlns:a16="http://schemas.microsoft.com/office/drawing/2014/main" id="{589F93A9-0589-494B-9367-9B0B8F06A1A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63" name="Straight Connector 262">
                <a:extLst>
                  <a:ext uri="{FF2B5EF4-FFF2-40B4-BE49-F238E27FC236}">
                    <a16:creationId xmlns:a16="http://schemas.microsoft.com/office/drawing/2014/main" id="{7CE7FCC8-39F9-4131-9456-D509449076B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92290456-D0F8-4351-AB4A-5D179F86D5A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6F3C13CB-0940-42AA-8413-434D385E2A0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55" name="Arc 254">
              <a:extLst>
                <a:ext uri="{FF2B5EF4-FFF2-40B4-BE49-F238E27FC236}">
                  <a16:creationId xmlns:a16="http://schemas.microsoft.com/office/drawing/2014/main" id="{9E5B53C3-A22A-4DE7-8AE7-A0558B32D5F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6" name="Arc 255">
              <a:extLst>
                <a:ext uri="{FF2B5EF4-FFF2-40B4-BE49-F238E27FC236}">
                  <a16:creationId xmlns:a16="http://schemas.microsoft.com/office/drawing/2014/main" id="{F328C1BA-FD00-42E9-A4E6-782217737CA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7" name="Arc 256">
              <a:extLst>
                <a:ext uri="{FF2B5EF4-FFF2-40B4-BE49-F238E27FC236}">
                  <a16:creationId xmlns:a16="http://schemas.microsoft.com/office/drawing/2014/main" id="{29424DAA-9102-40D0-BDE8-EC98E58DE87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58" name="Straight Connector 257">
              <a:extLst>
                <a:ext uri="{FF2B5EF4-FFF2-40B4-BE49-F238E27FC236}">
                  <a16:creationId xmlns:a16="http://schemas.microsoft.com/office/drawing/2014/main" id="{62275166-BE64-473F-85C8-A06B0773B2A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9" name="Arc 258">
              <a:extLst>
                <a:ext uri="{FF2B5EF4-FFF2-40B4-BE49-F238E27FC236}">
                  <a16:creationId xmlns:a16="http://schemas.microsoft.com/office/drawing/2014/main" id="{CB9404DC-AE6B-4AED-85AA-875393C98B0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60" name="Straight Connector 259">
              <a:extLst>
                <a:ext uri="{FF2B5EF4-FFF2-40B4-BE49-F238E27FC236}">
                  <a16:creationId xmlns:a16="http://schemas.microsoft.com/office/drawing/2014/main" id="{252EBF48-4E22-4A1B-81B3-59DDEE06E5F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1" name="Straight Connector 260">
              <a:extLst>
                <a:ext uri="{FF2B5EF4-FFF2-40B4-BE49-F238E27FC236}">
                  <a16:creationId xmlns:a16="http://schemas.microsoft.com/office/drawing/2014/main" id="{AC64C747-D881-45AF-9BB1-2CA6FFF1177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2" name="Arc 261">
              <a:extLst>
                <a:ext uri="{FF2B5EF4-FFF2-40B4-BE49-F238E27FC236}">
                  <a16:creationId xmlns:a16="http://schemas.microsoft.com/office/drawing/2014/main" id="{4F3B5B7C-0D97-4C12-BF47-0D9AA47BCE2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66" name="Group 265">
            <a:extLst>
              <a:ext uri="{FF2B5EF4-FFF2-40B4-BE49-F238E27FC236}">
                <a16:creationId xmlns:a16="http://schemas.microsoft.com/office/drawing/2014/main" id="{135F565D-DAAF-419A-91F8-6BE590F05C2F}"/>
              </a:ext>
            </a:extLst>
          </p:cNvPr>
          <p:cNvGrpSpPr/>
          <p:nvPr/>
        </p:nvGrpSpPr>
        <p:grpSpPr>
          <a:xfrm>
            <a:off x="4612171" y="-115336"/>
            <a:ext cx="538068" cy="503852"/>
            <a:chOff x="3455435" y="-1017023"/>
            <a:chExt cx="8222756" cy="7868191"/>
          </a:xfrm>
        </p:grpSpPr>
        <p:sp>
          <p:nvSpPr>
            <p:cNvPr id="267" name="Arc 266">
              <a:extLst>
                <a:ext uri="{FF2B5EF4-FFF2-40B4-BE49-F238E27FC236}">
                  <a16:creationId xmlns:a16="http://schemas.microsoft.com/office/drawing/2014/main" id="{D304F3D5-C763-4F98-A7BD-4C59C1A2EC9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8" name="Arc 267">
              <a:extLst>
                <a:ext uri="{FF2B5EF4-FFF2-40B4-BE49-F238E27FC236}">
                  <a16:creationId xmlns:a16="http://schemas.microsoft.com/office/drawing/2014/main" id="{3512F060-47E6-46FE-82BA-638D7760D8C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9" name="Arc 268">
              <a:extLst>
                <a:ext uri="{FF2B5EF4-FFF2-40B4-BE49-F238E27FC236}">
                  <a16:creationId xmlns:a16="http://schemas.microsoft.com/office/drawing/2014/main" id="{FE813115-4D7D-4885-A45D-EDE7AF635F0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0" name="Arc 269">
              <a:extLst>
                <a:ext uri="{FF2B5EF4-FFF2-40B4-BE49-F238E27FC236}">
                  <a16:creationId xmlns:a16="http://schemas.microsoft.com/office/drawing/2014/main" id="{A3D468E2-97F8-46BE-A13F-DD0194B49D8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71" name="Group 270">
              <a:extLst>
                <a:ext uri="{FF2B5EF4-FFF2-40B4-BE49-F238E27FC236}">
                  <a16:creationId xmlns:a16="http://schemas.microsoft.com/office/drawing/2014/main" id="{A1A4BE55-9AAB-471A-85FB-8A63C7BE157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E84E464-E0F8-4702-8E12-E1490939B9B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1" name="Straight Connector 280">
                <a:extLst>
                  <a:ext uri="{FF2B5EF4-FFF2-40B4-BE49-F238E27FC236}">
                    <a16:creationId xmlns:a16="http://schemas.microsoft.com/office/drawing/2014/main" id="{460E2D51-05F8-4FEE-A6EA-753D6944841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2" name="Straight Connector 281">
                <a:extLst>
                  <a:ext uri="{FF2B5EF4-FFF2-40B4-BE49-F238E27FC236}">
                    <a16:creationId xmlns:a16="http://schemas.microsoft.com/office/drawing/2014/main" id="{43951F77-50A8-4374-A018-C672020E8F5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72" name="Arc 271">
              <a:extLst>
                <a:ext uri="{FF2B5EF4-FFF2-40B4-BE49-F238E27FC236}">
                  <a16:creationId xmlns:a16="http://schemas.microsoft.com/office/drawing/2014/main" id="{54D0858F-3EE8-49ED-B66E-86BE53E53BB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Arc 272">
              <a:extLst>
                <a:ext uri="{FF2B5EF4-FFF2-40B4-BE49-F238E27FC236}">
                  <a16:creationId xmlns:a16="http://schemas.microsoft.com/office/drawing/2014/main" id="{3E2D3323-197A-47C9-8942-2904A3E90DB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4" name="Arc 273">
              <a:extLst>
                <a:ext uri="{FF2B5EF4-FFF2-40B4-BE49-F238E27FC236}">
                  <a16:creationId xmlns:a16="http://schemas.microsoft.com/office/drawing/2014/main" id="{7A00DAA7-466D-48AE-9F51-E75F0E27EBF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75" name="Straight Connector 274">
              <a:extLst>
                <a:ext uri="{FF2B5EF4-FFF2-40B4-BE49-F238E27FC236}">
                  <a16:creationId xmlns:a16="http://schemas.microsoft.com/office/drawing/2014/main" id="{47DEBB16-9634-4C91-A587-F5CB36B15C1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6" name="Arc 275">
              <a:extLst>
                <a:ext uri="{FF2B5EF4-FFF2-40B4-BE49-F238E27FC236}">
                  <a16:creationId xmlns:a16="http://schemas.microsoft.com/office/drawing/2014/main" id="{4CE6E9B3-9C3A-4CB7-BE69-8FCDE50DCBB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77" name="Straight Connector 276">
              <a:extLst>
                <a:ext uri="{FF2B5EF4-FFF2-40B4-BE49-F238E27FC236}">
                  <a16:creationId xmlns:a16="http://schemas.microsoft.com/office/drawing/2014/main" id="{9DA6EB56-8B68-41A5-B16A-67A27E0DAC2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8" name="Straight Connector 277">
              <a:extLst>
                <a:ext uri="{FF2B5EF4-FFF2-40B4-BE49-F238E27FC236}">
                  <a16:creationId xmlns:a16="http://schemas.microsoft.com/office/drawing/2014/main" id="{65550869-2FA7-4B03-8A10-533945DA46C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9" name="Arc 278">
              <a:extLst>
                <a:ext uri="{FF2B5EF4-FFF2-40B4-BE49-F238E27FC236}">
                  <a16:creationId xmlns:a16="http://schemas.microsoft.com/office/drawing/2014/main" id="{F84CCFEF-2802-4A98-9D20-BA852B63F7F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DAEE7DE2-B400-40B1-86E1-D7422468F79D}"/>
              </a:ext>
            </a:extLst>
          </p:cNvPr>
          <p:cNvGrpSpPr/>
          <p:nvPr/>
        </p:nvGrpSpPr>
        <p:grpSpPr>
          <a:xfrm>
            <a:off x="4994987" y="-115336"/>
            <a:ext cx="538068" cy="503852"/>
            <a:chOff x="3455435" y="-1017023"/>
            <a:chExt cx="8222756" cy="7868191"/>
          </a:xfrm>
        </p:grpSpPr>
        <p:sp>
          <p:nvSpPr>
            <p:cNvPr id="284" name="Arc 283">
              <a:extLst>
                <a:ext uri="{FF2B5EF4-FFF2-40B4-BE49-F238E27FC236}">
                  <a16:creationId xmlns:a16="http://schemas.microsoft.com/office/drawing/2014/main" id="{AED915CD-FDCB-4952-A765-8EFA2CBDD25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Arc 284">
              <a:extLst>
                <a:ext uri="{FF2B5EF4-FFF2-40B4-BE49-F238E27FC236}">
                  <a16:creationId xmlns:a16="http://schemas.microsoft.com/office/drawing/2014/main" id="{BC3759F3-61C9-4219-B83C-2DB7A639461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Arc 285">
              <a:extLst>
                <a:ext uri="{FF2B5EF4-FFF2-40B4-BE49-F238E27FC236}">
                  <a16:creationId xmlns:a16="http://schemas.microsoft.com/office/drawing/2014/main" id="{14CC16FF-06C0-4E76-A0C1-F424D7BE3FA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Arc 286">
              <a:extLst>
                <a:ext uri="{FF2B5EF4-FFF2-40B4-BE49-F238E27FC236}">
                  <a16:creationId xmlns:a16="http://schemas.microsoft.com/office/drawing/2014/main" id="{6DC5C042-2E95-48FA-8330-D3E98B0E789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88" name="Group 287">
              <a:extLst>
                <a:ext uri="{FF2B5EF4-FFF2-40B4-BE49-F238E27FC236}">
                  <a16:creationId xmlns:a16="http://schemas.microsoft.com/office/drawing/2014/main" id="{1785F9DC-B037-4A10-B755-7971C495457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97" name="Straight Connector 296">
                <a:extLst>
                  <a:ext uri="{FF2B5EF4-FFF2-40B4-BE49-F238E27FC236}">
                    <a16:creationId xmlns:a16="http://schemas.microsoft.com/office/drawing/2014/main" id="{6EF339D7-D001-4994-AA3F-69E6AC3A9A3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8" name="Straight Connector 297">
                <a:extLst>
                  <a:ext uri="{FF2B5EF4-FFF2-40B4-BE49-F238E27FC236}">
                    <a16:creationId xmlns:a16="http://schemas.microsoft.com/office/drawing/2014/main" id="{C3129D17-B0C6-4F0F-BA9D-05B514057D4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9" name="Straight Connector 298">
                <a:extLst>
                  <a:ext uri="{FF2B5EF4-FFF2-40B4-BE49-F238E27FC236}">
                    <a16:creationId xmlns:a16="http://schemas.microsoft.com/office/drawing/2014/main" id="{11FDBC61-0C87-4362-83BC-D6D505E00B2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9" name="Arc 288">
              <a:extLst>
                <a:ext uri="{FF2B5EF4-FFF2-40B4-BE49-F238E27FC236}">
                  <a16:creationId xmlns:a16="http://schemas.microsoft.com/office/drawing/2014/main" id="{E1497B02-F6DD-495C-B3E5-7A0115D855A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Arc 289">
              <a:extLst>
                <a:ext uri="{FF2B5EF4-FFF2-40B4-BE49-F238E27FC236}">
                  <a16:creationId xmlns:a16="http://schemas.microsoft.com/office/drawing/2014/main" id="{00478E28-7DE0-425E-828C-481DF3AE5BB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1" name="Arc 290">
              <a:extLst>
                <a:ext uri="{FF2B5EF4-FFF2-40B4-BE49-F238E27FC236}">
                  <a16:creationId xmlns:a16="http://schemas.microsoft.com/office/drawing/2014/main" id="{F4B1CD4E-14CA-4B90-8516-7F74BD5D5CB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92" name="Straight Connector 291">
              <a:extLst>
                <a:ext uri="{FF2B5EF4-FFF2-40B4-BE49-F238E27FC236}">
                  <a16:creationId xmlns:a16="http://schemas.microsoft.com/office/drawing/2014/main" id="{23D32F8B-027D-400A-815B-3D1CCF96347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3" name="Arc 292">
              <a:extLst>
                <a:ext uri="{FF2B5EF4-FFF2-40B4-BE49-F238E27FC236}">
                  <a16:creationId xmlns:a16="http://schemas.microsoft.com/office/drawing/2014/main" id="{8B3ADE73-C834-4115-AC04-6572A9DE3FD1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94" name="Straight Connector 293">
              <a:extLst>
                <a:ext uri="{FF2B5EF4-FFF2-40B4-BE49-F238E27FC236}">
                  <a16:creationId xmlns:a16="http://schemas.microsoft.com/office/drawing/2014/main" id="{93F5832E-C164-43CD-996C-D3376678D4C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5" name="Straight Connector 294">
              <a:extLst>
                <a:ext uri="{FF2B5EF4-FFF2-40B4-BE49-F238E27FC236}">
                  <a16:creationId xmlns:a16="http://schemas.microsoft.com/office/drawing/2014/main" id="{953DE8E5-217B-46F7-B725-2A2434058A3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6" name="Arc 295">
              <a:extLst>
                <a:ext uri="{FF2B5EF4-FFF2-40B4-BE49-F238E27FC236}">
                  <a16:creationId xmlns:a16="http://schemas.microsoft.com/office/drawing/2014/main" id="{8E8972E9-8E02-4A66-96B7-F4E2A0158E7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00" name="Group 299">
            <a:extLst>
              <a:ext uri="{FF2B5EF4-FFF2-40B4-BE49-F238E27FC236}">
                <a16:creationId xmlns:a16="http://schemas.microsoft.com/office/drawing/2014/main" id="{C347D28A-A608-4AA6-9B00-C48486526589}"/>
              </a:ext>
            </a:extLst>
          </p:cNvPr>
          <p:cNvGrpSpPr/>
          <p:nvPr/>
        </p:nvGrpSpPr>
        <p:grpSpPr>
          <a:xfrm>
            <a:off x="5399571" y="-115336"/>
            <a:ext cx="538068" cy="503852"/>
            <a:chOff x="3455435" y="-1017023"/>
            <a:chExt cx="8222756" cy="7868191"/>
          </a:xfrm>
        </p:grpSpPr>
        <p:sp>
          <p:nvSpPr>
            <p:cNvPr id="301" name="Arc 300">
              <a:extLst>
                <a:ext uri="{FF2B5EF4-FFF2-40B4-BE49-F238E27FC236}">
                  <a16:creationId xmlns:a16="http://schemas.microsoft.com/office/drawing/2014/main" id="{62D42BD2-EA2C-4C49-B7A6-D169E5E5EDD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Arc 301">
              <a:extLst>
                <a:ext uri="{FF2B5EF4-FFF2-40B4-BE49-F238E27FC236}">
                  <a16:creationId xmlns:a16="http://schemas.microsoft.com/office/drawing/2014/main" id="{E91B80AB-1911-45F1-995F-CF3C8939EFB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Arc 302">
              <a:extLst>
                <a:ext uri="{FF2B5EF4-FFF2-40B4-BE49-F238E27FC236}">
                  <a16:creationId xmlns:a16="http://schemas.microsoft.com/office/drawing/2014/main" id="{D8411138-FB0F-491D-96BF-DC816B7EB5E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Arc 303">
              <a:extLst>
                <a:ext uri="{FF2B5EF4-FFF2-40B4-BE49-F238E27FC236}">
                  <a16:creationId xmlns:a16="http://schemas.microsoft.com/office/drawing/2014/main" id="{1261E5E7-7EE1-4468-9F1F-D67B44C5832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05" name="Group 304">
              <a:extLst>
                <a:ext uri="{FF2B5EF4-FFF2-40B4-BE49-F238E27FC236}">
                  <a16:creationId xmlns:a16="http://schemas.microsoft.com/office/drawing/2014/main" id="{7365C6F9-6D79-46E7-BAE7-0F64D731B8A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3A31E43-2A6A-4412-91A5-724708F7E50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5" name="Straight Connector 314">
                <a:extLst>
                  <a:ext uri="{FF2B5EF4-FFF2-40B4-BE49-F238E27FC236}">
                    <a16:creationId xmlns:a16="http://schemas.microsoft.com/office/drawing/2014/main" id="{FABD65EC-BF9D-4EA8-98DF-6F599B241BA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57B75B3F-4C34-47EA-8299-47534722010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06" name="Arc 305">
              <a:extLst>
                <a:ext uri="{FF2B5EF4-FFF2-40B4-BE49-F238E27FC236}">
                  <a16:creationId xmlns:a16="http://schemas.microsoft.com/office/drawing/2014/main" id="{30D2F03D-F013-4997-894E-3ACE5EE7FDA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Arc 306">
              <a:extLst>
                <a:ext uri="{FF2B5EF4-FFF2-40B4-BE49-F238E27FC236}">
                  <a16:creationId xmlns:a16="http://schemas.microsoft.com/office/drawing/2014/main" id="{F3C095C6-2AF1-4390-B421-BAD944D8D27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8" name="Arc 307">
              <a:extLst>
                <a:ext uri="{FF2B5EF4-FFF2-40B4-BE49-F238E27FC236}">
                  <a16:creationId xmlns:a16="http://schemas.microsoft.com/office/drawing/2014/main" id="{52F6D602-27BD-48C4-8D53-35774EF8BD9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09" name="Straight Connector 308">
              <a:extLst>
                <a:ext uri="{FF2B5EF4-FFF2-40B4-BE49-F238E27FC236}">
                  <a16:creationId xmlns:a16="http://schemas.microsoft.com/office/drawing/2014/main" id="{349FEA28-736E-49FE-BBAF-3F7CB8639F2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0" name="Arc 309">
              <a:extLst>
                <a:ext uri="{FF2B5EF4-FFF2-40B4-BE49-F238E27FC236}">
                  <a16:creationId xmlns:a16="http://schemas.microsoft.com/office/drawing/2014/main" id="{50E929EC-F8B4-4155-81ED-11685576445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11" name="Straight Connector 310">
              <a:extLst>
                <a:ext uri="{FF2B5EF4-FFF2-40B4-BE49-F238E27FC236}">
                  <a16:creationId xmlns:a16="http://schemas.microsoft.com/office/drawing/2014/main" id="{2F7B881A-B35E-453D-A647-7D19614FE25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2" name="Straight Connector 311">
              <a:extLst>
                <a:ext uri="{FF2B5EF4-FFF2-40B4-BE49-F238E27FC236}">
                  <a16:creationId xmlns:a16="http://schemas.microsoft.com/office/drawing/2014/main" id="{5C0D54AA-15AC-4BAA-808F-707C9DD5D3B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3" name="Arc 312">
              <a:extLst>
                <a:ext uri="{FF2B5EF4-FFF2-40B4-BE49-F238E27FC236}">
                  <a16:creationId xmlns:a16="http://schemas.microsoft.com/office/drawing/2014/main" id="{5D13972E-68F7-4B54-9AC4-4396E86DA3C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17" name="Group 316">
            <a:extLst>
              <a:ext uri="{FF2B5EF4-FFF2-40B4-BE49-F238E27FC236}">
                <a16:creationId xmlns:a16="http://schemas.microsoft.com/office/drawing/2014/main" id="{36A0B5AB-EA73-4160-BECD-923914504C76}"/>
              </a:ext>
            </a:extLst>
          </p:cNvPr>
          <p:cNvGrpSpPr/>
          <p:nvPr/>
        </p:nvGrpSpPr>
        <p:grpSpPr>
          <a:xfrm>
            <a:off x="5793271" y="-115336"/>
            <a:ext cx="538068" cy="503852"/>
            <a:chOff x="3455435" y="-1017023"/>
            <a:chExt cx="8222756" cy="7868191"/>
          </a:xfrm>
        </p:grpSpPr>
        <p:sp>
          <p:nvSpPr>
            <p:cNvPr id="318" name="Arc 317">
              <a:extLst>
                <a:ext uri="{FF2B5EF4-FFF2-40B4-BE49-F238E27FC236}">
                  <a16:creationId xmlns:a16="http://schemas.microsoft.com/office/drawing/2014/main" id="{02253C21-583A-4B3B-99F1-8ABBF7EAD73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Arc 318">
              <a:extLst>
                <a:ext uri="{FF2B5EF4-FFF2-40B4-BE49-F238E27FC236}">
                  <a16:creationId xmlns:a16="http://schemas.microsoft.com/office/drawing/2014/main" id="{6A28FC3C-1E0F-4B00-BEF4-3953AA1B53BA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Arc 319">
              <a:extLst>
                <a:ext uri="{FF2B5EF4-FFF2-40B4-BE49-F238E27FC236}">
                  <a16:creationId xmlns:a16="http://schemas.microsoft.com/office/drawing/2014/main" id="{DEB91E40-215A-4DBB-B012-F1A605E277A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Arc 320">
              <a:extLst>
                <a:ext uri="{FF2B5EF4-FFF2-40B4-BE49-F238E27FC236}">
                  <a16:creationId xmlns:a16="http://schemas.microsoft.com/office/drawing/2014/main" id="{C9B6A83D-3D69-45FA-9F46-3DD1887C27E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2" name="Group 321">
              <a:extLst>
                <a:ext uri="{FF2B5EF4-FFF2-40B4-BE49-F238E27FC236}">
                  <a16:creationId xmlns:a16="http://schemas.microsoft.com/office/drawing/2014/main" id="{50B8CA95-A0F0-4BEC-AEFD-251291D6760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331" name="Straight Connector 330">
                <a:extLst>
                  <a:ext uri="{FF2B5EF4-FFF2-40B4-BE49-F238E27FC236}">
                    <a16:creationId xmlns:a16="http://schemas.microsoft.com/office/drawing/2014/main" id="{3BEADC4D-9C86-4A31-803D-FC7CCC98F49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" name="Straight Connector 331">
                <a:extLst>
                  <a:ext uri="{FF2B5EF4-FFF2-40B4-BE49-F238E27FC236}">
                    <a16:creationId xmlns:a16="http://schemas.microsoft.com/office/drawing/2014/main" id="{2A1A6BD2-B4D4-42CB-AE52-DC751A47A7B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3" name="Straight Connector 332">
                <a:extLst>
                  <a:ext uri="{FF2B5EF4-FFF2-40B4-BE49-F238E27FC236}">
                    <a16:creationId xmlns:a16="http://schemas.microsoft.com/office/drawing/2014/main" id="{053638AB-DB45-483C-8223-8C7259454BF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23" name="Arc 322">
              <a:extLst>
                <a:ext uri="{FF2B5EF4-FFF2-40B4-BE49-F238E27FC236}">
                  <a16:creationId xmlns:a16="http://schemas.microsoft.com/office/drawing/2014/main" id="{36698F8B-8887-45DA-B2DF-A1DF5E476D8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Arc 323">
              <a:extLst>
                <a:ext uri="{FF2B5EF4-FFF2-40B4-BE49-F238E27FC236}">
                  <a16:creationId xmlns:a16="http://schemas.microsoft.com/office/drawing/2014/main" id="{266E748A-1107-4A1E-A95A-609C5795A16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5" name="Arc 324">
              <a:extLst>
                <a:ext uri="{FF2B5EF4-FFF2-40B4-BE49-F238E27FC236}">
                  <a16:creationId xmlns:a16="http://schemas.microsoft.com/office/drawing/2014/main" id="{3AF76CCF-9815-433C-BABD-367A063ACE3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26" name="Straight Connector 325">
              <a:extLst>
                <a:ext uri="{FF2B5EF4-FFF2-40B4-BE49-F238E27FC236}">
                  <a16:creationId xmlns:a16="http://schemas.microsoft.com/office/drawing/2014/main" id="{96D1E939-9C3F-40E5-81F0-CF58AC30AFB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7" name="Arc 326">
              <a:extLst>
                <a:ext uri="{FF2B5EF4-FFF2-40B4-BE49-F238E27FC236}">
                  <a16:creationId xmlns:a16="http://schemas.microsoft.com/office/drawing/2014/main" id="{A45EDC86-8712-439A-BC8D-BE7F9A4292A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28" name="Straight Connector 327">
              <a:extLst>
                <a:ext uri="{FF2B5EF4-FFF2-40B4-BE49-F238E27FC236}">
                  <a16:creationId xmlns:a16="http://schemas.microsoft.com/office/drawing/2014/main" id="{77FDA77A-2069-4515-B24B-86F452FD6AA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9" name="Straight Connector 328">
              <a:extLst>
                <a:ext uri="{FF2B5EF4-FFF2-40B4-BE49-F238E27FC236}">
                  <a16:creationId xmlns:a16="http://schemas.microsoft.com/office/drawing/2014/main" id="{62562097-8892-4A06-8390-8F13A883552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0" name="Arc 329">
              <a:extLst>
                <a:ext uri="{FF2B5EF4-FFF2-40B4-BE49-F238E27FC236}">
                  <a16:creationId xmlns:a16="http://schemas.microsoft.com/office/drawing/2014/main" id="{66F2B4E2-1332-460F-82B6-D4F1681BD6E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5890B495-59FC-4F9C-98A3-45889988D03F}"/>
              </a:ext>
            </a:extLst>
          </p:cNvPr>
          <p:cNvGrpSpPr/>
          <p:nvPr/>
        </p:nvGrpSpPr>
        <p:grpSpPr>
          <a:xfrm>
            <a:off x="6186971" y="-115336"/>
            <a:ext cx="538068" cy="503852"/>
            <a:chOff x="3455435" y="-1017023"/>
            <a:chExt cx="8222756" cy="7868191"/>
          </a:xfrm>
        </p:grpSpPr>
        <p:sp>
          <p:nvSpPr>
            <p:cNvPr id="335" name="Arc 334">
              <a:extLst>
                <a:ext uri="{FF2B5EF4-FFF2-40B4-BE49-F238E27FC236}">
                  <a16:creationId xmlns:a16="http://schemas.microsoft.com/office/drawing/2014/main" id="{2ED0CE74-0E08-4FFB-B0F8-630B992A83D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6" name="Arc 335">
              <a:extLst>
                <a:ext uri="{FF2B5EF4-FFF2-40B4-BE49-F238E27FC236}">
                  <a16:creationId xmlns:a16="http://schemas.microsoft.com/office/drawing/2014/main" id="{62BBF408-711D-4D36-BFB6-D98A265120F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7" name="Arc 336">
              <a:extLst>
                <a:ext uri="{FF2B5EF4-FFF2-40B4-BE49-F238E27FC236}">
                  <a16:creationId xmlns:a16="http://schemas.microsoft.com/office/drawing/2014/main" id="{ACBC1428-5C66-43F1-B45E-1372E593E4B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8" name="Arc 337">
              <a:extLst>
                <a:ext uri="{FF2B5EF4-FFF2-40B4-BE49-F238E27FC236}">
                  <a16:creationId xmlns:a16="http://schemas.microsoft.com/office/drawing/2014/main" id="{BA3CEE17-2A13-430B-A8BA-C44FD6851D9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9" name="Group 338">
              <a:extLst>
                <a:ext uri="{FF2B5EF4-FFF2-40B4-BE49-F238E27FC236}">
                  <a16:creationId xmlns:a16="http://schemas.microsoft.com/office/drawing/2014/main" id="{1E8CC3DB-EEC0-44B7-9DE0-D20C1152226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348" name="Straight Connector 347">
                <a:extLst>
                  <a:ext uri="{FF2B5EF4-FFF2-40B4-BE49-F238E27FC236}">
                    <a16:creationId xmlns:a16="http://schemas.microsoft.com/office/drawing/2014/main" id="{33DE20A8-30F2-4EB8-9F8F-780EF17DCFF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1CB7A0D-A992-4620-8454-3DB4C3295C7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0" name="Straight Connector 349">
                <a:extLst>
                  <a:ext uri="{FF2B5EF4-FFF2-40B4-BE49-F238E27FC236}">
                    <a16:creationId xmlns:a16="http://schemas.microsoft.com/office/drawing/2014/main" id="{F19DF33A-1C95-4F4A-A45D-5C8C768841D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40" name="Arc 339">
              <a:extLst>
                <a:ext uri="{FF2B5EF4-FFF2-40B4-BE49-F238E27FC236}">
                  <a16:creationId xmlns:a16="http://schemas.microsoft.com/office/drawing/2014/main" id="{F2E28D53-0E2E-496F-A8F9-F1535582B5A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Arc 340">
              <a:extLst>
                <a:ext uri="{FF2B5EF4-FFF2-40B4-BE49-F238E27FC236}">
                  <a16:creationId xmlns:a16="http://schemas.microsoft.com/office/drawing/2014/main" id="{0430D443-1BD9-4E32-AED0-577A3B40887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2" name="Arc 341">
              <a:extLst>
                <a:ext uri="{FF2B5EF4-FFF2-40B4-BE49-F238E27FC236}">
                  <a16:creationId xmlns:a16="http://schemas.microsoft.com/office/drawing/2014/main" id="{D129723C-42F6-4337-AB76-3F7D90B400F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43" name="Straight Connector 342">
              <a:extLst>
                <a:ext uri="{FF2B5EF4-FFF2-40B4-BE49-F238E27FC236}">
                  <a16:creationId xmlns:a16="http://schemas.microsoft.com/office/drawing/2014/main" id="{8E6C19E5-7DC2-4D22-B69F-8FE5593BC14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4" name="Arc 343">
              <a:extLst>
                <a:ext uri="{FF2B5EF4-FFF2-40B4-BE49-F238E27FC236}">
                  <a16:creationId xmlns:a16="http://schemas.microsoft.com/office/drawing/2014/main" id="{F4400C90-9F26-480C-AE5F-D95E3B0EF0B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45" name="Straight Connector 344">
              <a:extLst>
                <a:ext uri="{FF2B5EF4-FFF2-40B4-BE49-F238E27FC236}">
                  <a16:creationId xmlns:a16="http://schemas.microsoft.com/office/drawing/2014/main" id="{DA72229A-BABF-4DB0-B685-8387B56DD60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6" name="Straight Connector 345">
              <a:extLst>
                <a:ext uri="{FF2B5EF4-FFF2-40B4-BE49-F238E27FC236}">
                  <a16:creationId xmlns:a16="http://schemas.microsoft.com/office/drawing/2014/main" id="{361179CD-BA4F-479D-9658-06645151B21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" name="Arc 346">
              <a:extLst>
                <a:ext uri="{FF2B5EF4-FFF2-40B4-BE49-F238E27FC236}">
                  <a16:creationId xmlns:a16="http://schemas.microsoft.com/office/drawing/2014/main" id="{B93B24E6-6F76-4C42-9ED7-5FF2C6A99DF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1" name="Group 350">
            <a:extLst>
              <a:ext uri="{FF2B5EF4-FFF2-40B4-BE49-F238E27FC236}">
                <a16:creationId xmlns:a16="http://schemas.microsoft.com/office/drawing/2014/main" id="{7BA6D2C9-4394-4DD9-9609-0FA92C16154B}"/>
              </a:ext>
            </a:extLst>
          </p:cNvPr>
          <p:cNvGrpSpPr/>
          <p:nvPr/>
        </p:nvGrpSpPr>
        <p:grpSpPr>
          <a:xfrm>
            <a:off x="6523132" y="-115336"/>
            <a:ext cx="538068" cy="503852"/>
            <a:chOff x="3455435" y="-1017023"/>
            <a:chExt cx="8222756" cy="7868191"/>
          </a:xfrm>
        </p:grpSpPr>
        <p:sp>
          <p:nvSpPr>
            <p:cNvPr id="352" name="Arc 351">
              <a:extLst>
                <a:ext uri="{FF2B5EF4-FFF2-40B4-BE49-F238E27FC236}">
                  <a16:creationId xmlns:a16="http://schemas.microsoft.com/office/drawing/2014/main" id="{92468806-4D6E-45B1-A65D-90A8DB7509F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3" name="Arc 352">
              <a:extLst>
                <a:ext uri="{FF2B5EF4-FFF2-40B4-BE49-F238E27FC236}">
                  <a16:creationId xmlns:a16="http://schemas.microsoft.com/office/drawing/2014/main" id="{DA3A2262-8E52-42CE-B8B4-EB76345DE3C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4" name="Arc 353">
              <a:extLst>
                <a:ext uri="{FF2B5EF4-FFF2-40B4-BE49-F238E27FC236}">
                  <a16:creationId xmlns:a16="http://schemas.microsoft.com/office/drawing/2014/main" id="{9D2062B8-500D-4D4C-937A-EEB695E04F7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5" name="Arc 354">
              <a:extLst>
                <a:ext uri="{FF2B5EF4-FFF2-40B4-BE49-F238E27FC236}">
                  <a16:creationId xmlns:a16="http://schemas.microsoft.com/office/drawing/2014/main" id="{FFA7185F-E251-4787-8170-FF833D5C261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6" name="Group 355">
              <a:extLst>
                <a:ext uri="{FF2B5EF4-FFF2-40B4-BE49-F238E27FC236}">
                  <a16:creationId xmlns:a16="http://schemas.microsoft.com/office/drawing/2014/main" id="{A8F7C380-3207-4658-A933-66D21AB4CCC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365" name="Straight Connector 364">
                <a:extLst>
                  <a:ext uri="{FF2B5EF4-FFF2-40B4-BE49-F238E27FC236}">
                    <a16:creationId xmlns:a16="http://schemas.microsoft.com/office/drawing/2014/main" id="{185242B6-0048-46D4-BC1D-97DB8381883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F851B4A7-C88F-4CDC-9E6C-5BE17184630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7" name="Straight Connector 366">
                <a:extLst>
                  <a:ext uri="{FF2B5EF4-FFF2-40B4-BE49-F238E27FC236}">
                    <a16:creationId xmlns:a16="http://schemas.microsoft.com/office/drawing/2014/main" id="{AA81B7E8-96B7-4385-8241-CDDC177674F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57" name="Arc 356">
              <a:extLst>
                <a:ext uri="{FF2B5EF4-FFF2-40B4-BE49-F238E27FC236}">
                  <a16:creationId xmlns:a16="http://schemas.microsoft.com/office/drawing/2014/main" id="{D43907B8-FC4A-4251-B2A4-2E80C6CE1D8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8" name="Arc 357">
              <a:extLst>
                <a:ext uri="{FF2B5EF4-FFF2-40B4-BE49-F238E27FC236}">
                  <a16:creationId xmlns:a16="http://schemas.microsoft.com/office/drawing/2014/main" id="{876C990D-793F-418B-B25E-861C0B1E9CA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9" name="Arc 358">
              <a:extLst>
                <a:ext uri="{FF2B5EF4-FFF2-40B4-BE49-F238E27FC236}">
                  <a16:creationId xmlns:a16="http://schemas.microsoft.com/office/drawing/2014/main" id="{92696065-FA01-45C9-9796-C87494E68B4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60" name="Straight Connector 359">
              <a:extLst>
                <a:ext uri="{FF2B5EF4-FFF2-40B4-BE49-F238E27FC236}">
                  <a16:creationId xmlns:a16="http://schemas.microsoft.com/office/drawing/2014/main" id="{DBF8CE9A-4A4C-402D-83EB-4CB3E3BC819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1" name="Arc 360">
              <a:extLst>
                <a:ext uri="{FF2B5EF4-FFF2-40B4-BE49-F238E27FC236}">
                  <a16:creationId xmlns:a16="http://schemas.microsoft.com/office/drawing/2014/main" id="{7FFBC012-EA31-48B3-8582-91168A15C6F1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62" name="Straight Connector 361">
              <a:extLst>
                <a:ext uri="{FF2B5EF4-FFF2-40B4-BE49-F238E27FC236}">
                  <a16:creationId xmlns:a16="http://schemas.microsoft.com/office/drawing/2014/main" id="{BC5C16B4-1AB2-4D09-B9D2-4A74D001858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3" name="Straight Connector 362">
              <a:extLst>
                <a:ext uri="{FF2B5EF4-FFF2-40B4-BE49-F238E27FC236}">
                  <a16:creationId xmlns:a16="http://schemas.microsoft.com/office/drawing/2014/main" id="{84CEE6D9-09F1-4607-BBC0-23FAFEEE1B6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4" name="Arc 363">
              <a:extLst>
                <a:ext uri="{FF2B5EF4-FFF2-40B4-BE49-F238E27FC236}">
                  <a16:creationId xmlns:a16="http://schemas.microsoft.com/office/drawing/2014/main" id="{E1F58FA5-1DE3-4F94-A546-6EDDFDDEC74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8" name="Group 367">
            <a:extLst>
              <a:ext uri="{FF2B5EF4-FFF2-40B4-BE49-F238E27FC236}">
                <a16:creationId xmlns:a16="http://schemas.microsoft.com/office/drawing/2014/main" id="{4791D5CB-2AAA-4394-B642-2086FE40F86B}"/>
              </a:ext>
            </a:extLst>
          </p:cNvPr>
          <p:cNvGrpSpPr/>
          <p:nvPr/>
        </p:nvGrpSpPr>
        <p:grpSpPr>
          <a:xfrm>
            <a:off x="6974371" y="-115336"/>
            <a:ext cx="538068" cy="503852"/>
            <a:chOff x="3455435" y="-1017023"/>
            <a:chExt cx="8222756" cy="7868191"/>
          </a:xfrm>
        </p:grpSpPr>
        <p:sp>
          <p:nvSpPr>
            <p:cNvPr id="369" name="Arc 368">
              <a:extLst>
                <a:ext uri="{FF2B5EF4-FFF2-40B4-BE49-F238E27FC236}">
                  <a16:creationId xmlns:a16="http://schemas.microsoft.com/office/drawing/2014/main" id="{DEA8F2C7-1DDE-4B85-8A50-8C3D4FF879B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0" name="Arc 369">
              <a:extLst>
                <a:ext uri="{FF2B5EF4-FFF2-40B4-BE49-F238E27FC236}">
                  <a16:creationId xmlns:a16="http://schemas.microsoft.com/office/drawing/2014/main" id="{72DB972C-EB3F-45B1-9EC1-9E49DB3D376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1" name="Arc 370">
              <a:extLst>
                <a:ext uri="{FF2B5EF4-FFF2-40B4-BE49-F238E27FC236}">
                  <a16:creationId xmlns:a16="http://schemas.microsoft.com/office/drawing/2014/main" id="{7CFA80B5-3FFD-457D-A526-3799651A2AF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2" name="Arc 371">
              <a:extLst>
                <a:ext uri="{FF2B5EF4-FFF2-40B4-BE49-F238E27FC236}">
                  <a16:creationId xmlns:a16="http://schemas.microsoft.com/office/drawing/2014/main" id="{312513E6-C3DE-4892-96DF-CA277F300AE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73" name="Group 372">
              <a:extLst>
                <a:ext uri="{FF2B5EF4-FFF2-40B4-BE49-F238E27FC236}">
                  <a16:creationId xmlns:a16="http://schemas.microsoft.com/office/drawing/2014/main" id="{697E6D25-38DA-4262-97FC-B20A93198F7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58EE6780-D553-46AB-A56E-8CBEC2D5314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5F0EBD62-39C1-46C6-BC25-76B26D3B3CB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902C3197-47DD-4F58-9A13-AFABE702D21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74" name="Arc 373">
              <a:extLst>
                <a:ext uri="{FF2B5EF4-FFF2-40B4-BE49-F238E27FC236}">
                  <a16:creationId xmlns:a16="http://schemas.microsoft.com/office/drawing/2014/main" id="{D17B4622-8AD5-415C-9CE4-63DE8E341FF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5" name="Arc 374">
              <a:extLst>
                <a:ext uri="{FF2B5EF4-FFF2-40B4-BE49-F238E27FC236}">
                  <a16:creationId xmlns:a16="http://schemas.microsoft.com/office/drawing/2014/main" id="{6FBC1176-918E-4DCD-BEC5-54F44C06870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6" name="Arc 375">
              <a:extLst>
                <a:ext uri="{FF2B5EF4-FFF2-40B4-BE49-F238E27FC236}">
                  <a16:creationId xmlns:a16="http://schemas.microsoft.com/office/drawing/2014/main" id="{7E713C9F-0DF0-48D4-8E1D-20461BF59D2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77" name="Straight Connector 376">
              <a:extLst>
                <a:ext uri="{FF2B5EF4-FFF2-40B4-BE49-F238E27FC236}">
                  <a16:creationId xmlns:a16="http://schemas.microsoft.com/office/drawing/2014/main" id="{3B2F3B4F-7D72-43DE-8AA7-65DB4F9449C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8" name="Arc 377">
              <a:extLst>
                <a:ext uri="{FF2B5EF4-FFF2-40B4-BE49-F238E27FC236}">
                  <a16:creationId xmlns:a16="http://schemas.microsoft.com/office/drawing/2014/main" id="{150565F4-13CF-424A-B6BF-9DCFC1551DC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79" name="Straight Connector 378">
              <a:extLst>
                <a:ext uri="{FF2B5EF4-FFF2-40B4-BE49-F238E27FC236}">
                  <a16:creationId xmlns:a16="http://schemas.microsoft.com/office/drawing/2014/main" id="{FE37F9D1-ADFF-4D65-91CC-A5F0ED57315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0" name="Straight Connector 379">
              <a:extLst>
                <a:ext uri="{FF2B5EF4-FFF2-40B4-BE49-F238E27FC236}">
                  <a16:creationId xmlns:a16="http://schemas.microsoft.com/office/drawing/2014/main" id="{1E2D96EC-405D-42B9-9740-DCC936428D8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1" name="Arc 380">
              <a:extLst>
                <a:ext uri="{FF2B5EF4-FFF2-40B4-BE49-F238E27FC236}">
                  <a16:creationId xmlns:a16="http://schemas.microsoft.com/office/drawing/2014/main" id="{BDADF58B-12FD-468F-ADB9-3ABB50B8EA0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85" name="Group 384">
            <a:extLst>
              <a:ext uri="{FF2B5EF4-FFF2-40B4-BE49-F238E27FC236}">
                <a16:creationId xmlns:a16="http://schemas.microsoft.com/office/drawing/2014/main" id="{93349339-9734-45A8-A985-7C0E5469886A}"/>
              </a:ext>
            </a:extLst>
          </p:cNvPr>
          <p:cNvGrpSpPr/>
          <p:nvPr/>
        </p:nvGrpSpPr>
        <p:grpSpPr>
          <a:xfrm>
            <a:off x="7368071" y="-115336"/>
            <a:ext cx="538068" cy="503852"/>
            <a:chOff x="3455435" y="-1017023"/>
            <a:chExt cx="8222756" cy="7868191"/>
          </a:xfrm>
        </p:grpSpPr>
        <p:sp>
          <p:nvSpPr>
            <p:cNvPr id="386" name="Arc 385">
              <a:extLst>
                <a:ext uri="{FF2B5EF4-FFF2-40B4-BE49-F238E27FC236}">
                  <a16:creationId xmlns:a16="http://schemas.microsoft.com/office/drawing/2014/main" id="{4B22FFEB-6D40-427A-9970-538B2E0CD94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7" name="Arc 386">
              <a:extLst>
                <a:ext uri="{FF2B5EF4-FFF2-40B4-BE49-F238E27FC236}">
                  <a16:creationId xmlns:a16="http://schemas.microsoft.com/office/drawing/2014/main" id="{69B3211E-B3DA-4CE4-B08D-4341168C697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8" name="Arc 387">
              <a:extLst>
                <a:ext uri="{FF2B5EF4-FFF2-40B4-BE49-F238E27FC236}">
                  <a16:creationId xmlns:a16="http://schemas.microsoft.com/office/drawing/2014/main" id="{ED191009-408C-4A12-8532-B0E99390B10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9" name="Arc 388">
              <a:extLst>
                <a:ext uri="{FF2B5EF4-FFF2-40B4-BE49-F238E27FC236}">
                  <a16:creationId xmlns:a16="http://schemas.microsoft.com/office/drawing/2014/main" id="{F77440AE-555D-4299-9C8F-1873C12094B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0" name="Group 389">
              <a:extLst>
                <a:ext uri="{FF2B5EF4-FFF2-40B4-BE49-F238E27FC236}">
                  <a16:creationId xmlns:a16="http://schemas.microsoft.com/office/drawing/2014/main" id="{B29E52D7-3388-4532-973E-576296DBFD7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399" name="Straight Connector 398">
                <a:extLst>
                  <a:ext uri="{FF2B5EF4-FFF2-40B4-BE49-F238E27FC236}">
                    <a16:creationId xmlns:a16="http://schemas.microsoft.com/office/drawing/2014/main" id="{BCABC118-E127-4A32-98CC-7EFA135BE1A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0" name="Straight Connector 399">
                <a:extLst>
                  <a:ext uri="{FF2B5EF4-FFF2-40B4-BE49-F238E27FC236}">
                    <a16:creationId xmlns:a16="http://schemas.microsoft.com/office/drawing/2014/main" id="{CA723114-0FD1-4C7A-86E7-73A1E37EB4F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1" name="Straight Connector 400">
                <a:extLst>
                  <a:ext uri="{FF2B5EF4-FFF2-40B4-BE49-F238E27FC236}">
                    <a16:creationId xmlns:a16="http://schemas.microsoft.com/office/drawing/2014/main" id="{1C94FF5C-4D3F-4BA2-B1FB-04FB5FDEF15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91" name="Arc 390">
              <a:extLst>
                <a:ext uri="{FF2B5EF4-FFF2-40B4-BE49-F238E27FC236}">
                  <a16:creationId xmlns:a16="http://schemas.microsoft.com/office/drawing/2014/main" id="{79C06F4B-A34B-4032-81D9-B75CED2AB12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2" name="Arc 391">
              <a:extLst>
                <a:ext uri="{FF2B5EF4-FFF2-40B4-BE49-F238E27FC236}">
                  <a16:creationId xmlns:a16="http://schemas.microsoft.com/office/drawing/2014/main" id="{AD169112-9F89-4819-A03C-E975864C3BD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93" name="Arc 392">
              <a:extLst>
                <a:ext uri="{FF2B5EF4-FFF2-40B4-BE49-F238E27FC236}">
                  <a16:creationId xmlns:a16="http://schemas.microsoft.com/office/drawing/2014/main" id="{99482917-A50F-4694-BFA2-BD427100749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94" name="Straight Connector 393">
              <a:extLst>
                <a:ext uri="{FF2B5EF4-FFF2-40B4-BE49-F238E27FC236}">
                  <a16:creationId xmlns:a16="http://schemas.microsoft.com/office/drawing/2014/main" id="{2E4BE64D-961D-4A32-A519-6BE6128B668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5" name="Arc 394">
              <a:extLst>
                <a:ext uri="{FF2B5EF4-FFF2-40B4-BE49-F238E27FC236}">
                  <a16:creationId xmlns:a16="http://schemas.microsoft.com/office/drawing/2014/main" id="{DF51DB00-5F73-4C7E-8A1E-AE798A69E81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96" name="Straight Connector 395">
              <a:extLst>
                <a:ext uri="{FF2B5EF4-FFF2-40B4-BE49-F238E27FC236}">
                  <a16:creationId xmlns:a16="http://schemas.microsoft.com/office/drawing/2014/main" id="{E0F8670B-0E9A-4ED7-9C1D-EF10452123C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7" name="Straight Connector 396">
              <a:extLst>
                <a:ext uri="{FF2B5EF4-FFF2-40B4-BE49-F238E27FC236}">
                  <a16:creationId xmlns:a16="http://schemas.microsoft.com/office/drawing/2014/main" id="{01C014FF-5737-49B9-9577-4756EA43F05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8" name="Arc 397">
              <a:extLst>
                <a:ext uri="{FF2B5EF4-FFF2-40B4-BE49-F238E27FC236}">
                  <a16:creationId xmlns:a16="http://schemas.microsoft.com/office/drawing/2014/main" id="{CC84AC87-9DB7-4815-8A78-9E13081DFE1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02" name="Group 401">
            <a:extLst>
              <a:ext uri="{FF2B5EF4-FFF2-40B4-BE49-F238E27FC236}">
                <a16:creationId xmlns:a16="http://schemas.microsoft.com/office/drawing/2014/main" id="{301C78CA-058D-4597-8E07-477B80B91A26}"/>
              </a:ext>
            </a:extLst>
          </p:cNvPr>
          <p:cNvGrpSpPr/>
          <p:nvPr/>
        </p:nvGrpSpPr>
        <p:grpSpPr>
          <a:xfrm>
            <a:off x="7761771" y="-115336"/>
            <a:ext cx="538068" cy="503852"/>
            <a:chOff x="3455435" y="-1017023"/>
            <a:chExt cx="8222756" cy="7868191"/>
          </a:xfrm>
        </p:grpSpPr>
        <p:sp>
          <p:nvSpPr>
            <p:cNvPr id="403" name="Arc 402">
              <a:extLst>
                <a:ext uri="{FF2B5EF4-FFF2-40B4-BE49-F238E27FC236}">
                  <a16:creationId xmlns:a16="http://schemas.microsoft.com/office/drawing/2014/main" id="{6BAC50FE-00A8-4A68-8EB8-708977CFCC9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4" name="Arc 403">
              <a:extLst>
                <a:ext uri="{FF2B5EF4-FFF2-40B4-BE49-F238E27FC236}">
                  <a16:creationId xmlns:a16="http://schemas.microsoft.com/office/drawing/2014/main" id="{C02A8926-B4D3-451B-AA86-CF783911104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5" name="Arc 404">
              <a:extLst>
                <a:ext uri="{FF2B5EF4-FFF2-40B4-BE49-F238E27FC236}">
                  <a16:creationId xmlns:a16="http://schemas.microsoft.com/office/drawing/2014/main" id="{5B94103B-E5FF-4658-A971-0D96390EAE7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6" name="Arc 405">
              <a:extLst>
                <a:ext uri="{FF2B5EF4-FFF2-40B4-BE49-F238E27FC236}">
                  <a16:creationId xmlns:a16="http://schemas.microsoft.com/office/drawing/2014/main" id="{B1549650-CBA5-4015-8915-FDC48FDB2CC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A48CF129-6358-47B7-8CB2-68E93D20D12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416" name="Straight Connector 415">
                <a:extLst>
                  <a:ext uri="{FF2B5EF4-FFF2-40B4-BE49-F238E27FC236}">
                    <a16:creationId xmlns:a16="http://schemas.microsoft.com/office/drawing/2014/main" id="{28CD10AF-C16A-45E9-BAA1-E2419C7E51D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7" name="Straight Connector 416">
                <a:extLst>
                  <a:ext uri="{FF2B5EF4-FFF2-40B4-BE49-F238E27FC236}">
                    <a16:creationId xmlns:a16="http://schemas.microsoft.com/office/drawing/2014/main" id="{4B8DF4C5-5316-41E1-9524-6DFEEB2B05B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8" name="Straight Connector 417">
                <a:extLst>
                  <a:ext uri="{FF2B5EF4-FFF2-40B4-BE49-F238E27FC236}">
                    <a16:creationId xmlns:a16="http://schemas.microsoft.com/office/drawing/2014/main" id="{3413B7A8-1637-4C9A-95F0-54882528869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08" name="Arc 407">
              <a:extLst>
                <a:ext uri="{FF2B5EF4-FFF2-40B4-BE49-F238E27FC236}">
                  <a16:creationId xmlns:a16="http://schemas.microsoft.com/office/drawing/2014/main" id="{3FBCB5A3-336C-4599-81B3-D1347347F5A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9" name="Arc 408">
              <a:extLst>
                <a:ext uri="{FF2B5EF4-FFF2-40B4-BE49-F238E27FC236}">
                  <a16:creationId xmlns:a16="http://schemas.microsoft.com/office/drawing/2014/main" id="{0F253A73-7123-4380-9132-306BA38E228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0" name="Arc 409">
              <a:extLst>
                <a:ext uri="{FF2B5EF4-FFF2-40B4-BE49-F238E27FC236}">
                  <a16:creationId xmlns:a16="http://schemas.microsoft.com/office/drawing/2014/main" id="{C39FD1B5-B648-44EF-B1B9-9766813F439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11" name="Straight Connector 410">
              <a:extLst>
                <a:ext uri="{FF2B5EF4-FFF2-40B4-BE49-F238E27FC236}">
                  <a16:creationId xmlns:a16="http://schemas.microsoft.com/office/drawing/2014/main" id="{0464742A-3245-48FD-9348-F05F6831AFB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2" name="Arc 411">
              <a:extLst>
                <a:ext uri="{FF2B5EF4-FFF2-40B4-BE49-F238E27FC236}">
                  <a16:creationId xmlns:a16="http://schemas.microsoft.com/office/drawing/2014/main" id="{3F5C0C92-0839-48EA-A94E-3C023801B56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13" name="Straight Connector 412">
              <a:extLst>
                <a:ext uri="{FF2B5EF4-FFF2-40B4-BE49-F238E27FC236}">
                  <a16:creationId xmlns:a16="http://schemas.microsoft.com/office/drawing/2014/main" id="{68F1225E-52B9-489F-9F50-702D1E9A8F9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4" name="Straight Connector 413">
              <a:extLst>
                <a:ext uri="{FF2B5EF4-FFF2-40B4-BE49-F238E27FC236}">
                  <a16:creationId xmlns:a16="http://schemas.microsoft.com/office/drawing/2014/main" id="{7335597D-A08D-4FAA-A5FC-8EB38C50E82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5" name="Arc 414">
              <a:extLst>
                <a:ext uri="{FF2B5EF4-FFF2-40B4-BE49-F238E27FC236}">
                  <a16:creationId xmlns:a16="http://schemas.microsoft.com/office/drawing/2014/main" id="{E8094ACD-DD1F-4914-9E20-FF88CC6E1B1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19" name="Group 418">
            <a:extLst>
              <a:ext uri="{FF2B5EF4-FFF2-40B4-BE49-F238E27FC236}">
                <a16:creationId xmlns:a16="http://schemas.microsoft.com/office/drawing/2014/main" id="{25740B22-9CED-44BC-A665-A1D50F00E991}"/>
              </a:ext>
            </a:extLst>
          </p:cNvPr>
          <p:cNvGrpSpPr/>
          <p:nvPr/>
        </p:nvGrpSpPr>
        <p:grpSpPr>
          <a:xfrm>
            <a:off x="8144587" y="-124667"/>
            <a:ext cx="538068" cy="503852"/>
            <a:chOff x="3455435" y="-1017023"/>
            <a:chExt cx="8222756" cy="7868191"/>
          </a:xfrm>
        </p:grpSpPr>
        <p:sp>
          <p:nvSpPr>
            <p:cNvPr id="420" name="Arc 419">
              <a:extLst>
                <a:ext uri="{FF2B5EF4-FFF2-40B4-BE49-F238E27FC236}">
                  <a16:creationId xmlns:a16="http://schemas.microsoft.com/office/drawing/2014/main" id="{760178D2-CCEC-47EC-9497-A5029781030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Arc 420">
              <a:extLst>
                <a:ext uri="{FF2B5EF4-FFF2-40B4-BE49-F238E27FC236}">
                  <a16:creationId xmlns:a16="http://schemas.microsoft.com/office/drawing/2014/main" id="{898B8432-06C9-4B08-A6EC-0E085446A2F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2" name="Arc 421">
              <a:extLst>
                <a:ext uri="{FF2B5EF4-FFF2-40B4-BE49-F238E27FC236}">
                  <a16:creationId xmlns:a16="http://schemas.microsoft.com/office/drawing/2014/main" id="{BB09D09B-D09B-4EF7-9EC3-C7742CD714E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Arc 422">
              <a:extLst>
                <a:ext uri="{FF2B5EF4-FFF2-40B4-BE49-F238E27FC236}">
                  <a16:creationId xmlns:a16="http://schemas.microsoft.com/office/drawing/2014/main" id="{6EB3400A-F717-4A6D-9455-EA706226F25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24" name="Group 423">
              <a:extLst>
                <a:ext uri="{FF2B5EF4-FFF2-40B4-BE49-F238E27FC236}">
                  <a16:creationId xmlns:a16="http://schemas.microsoft.com/office/drawing/2014/main" id="{8CC3DE23-5B4F-42AD-8AC2-943D0449197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433" name="Straight Connector 432">
                <a:extLst>
                  <a:ext uri="{FF2B5EF4-FFF2-40B4-BE49-F238E27FC236}">
                    <a16:creationId xmlns:a16="http://schemas.microsoft.com/office/drawing/2014/main" id="{53838C19-F28E-420E-8FEC-C9513EF1C29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4" name="Straight Connector 433">
                <a:extLst>
                  <a:ext uri="{FF2B5EF4-FFF2-40B4-BE49-F238E27FC236}">
                    <a16:creationId xmlns:a16="http://schemas.microsoft.com/office/drawing/2014/main" id="{6A99F24A-F27B-41B7-8BED-9D52C504C96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5" name="Straight Connector 434">
                <a:extLst>
                  <a:ext uri="{FF2B5EF4-FFF2-40B4-BE49-F238E27FC236}">
                    <a16:creationId xmlns:a16="http://schemas.microsoft.com/office/drawing/2014/main" id="{B9FFCB19-062E-40AC-AE69-B85FE016A87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5" name="Arc 424">
              <a:extLst>
                <a:ext uri="{FF2B5EF4-FFF2-40B4-BE49-F238E27FC236}">
                  <a16:creationId xmlns:a16="http://schemas.microsoft.com/office/drawing/2014/main" id="{F8F62D80-963A-4A55-A87E-85C1ECBF313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6" name="Arc 425">
              <a:extLst>
                <a:ext uri="{FF2B5EF4-FFF2-40B4-BE49-F238E27FC236}">
                  <a16:creationId xmlns:a16="http://schemas.microsoft.com/office/drawing/2014/main" id="{F017079C-7480-4B10-BD76-B3629A3F9EE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27" name="Arc 426">
              <a:extLst>
                <a:ext uri="{FF2B5EF4-FFF2-40B4-BE49-F238E27FC236}">
                  <a16:creationId xmlns:a16="http://schemas.microsoft.com/office/drawing/2014/main" id="{30CBA9E9-B873-452E-A528-DDF76F3C05F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28" name="Straight Connector 427">
              <a:extLst>
                <a:ext uri="{FF2B5EF4-FFF2-40B4-BE49-F238E27FC236}">
                  <a16:creationId xmlns:a16="http://schemas.microsoft.com/office/drawing/2014/main" id="{9216F82D-5ECC-4A6A-8AC2-430F0BF2B59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9" name="Arc 428">
              <a:extLst>
                <a:ext uri="{FF2B5EF4-FFF2-40B4-BE49-F238E27FC236}">
                  <a16:creationId xmlns:a16="http://schemas.microsoft.com/office/drawing/2014/main" id="{0EE1FDD2-0B38-44B6-9301-23871557A91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30" name="Straight Connector 429">
              <a:extLst>
                <a:ext uri="{FF2B5EF4-FFF2-40B4-BE49-F238E27FC236}">
                  <a16:creationId xmlns:a16="http://schemas.microsoft.com/office/drawing/2014/main" id="{6E5F179E-B712-486E-8E51-16AE9F572A4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1" name="Straight Connector 430">
              <a:extLst>
                <a:ext uri="{FF2B5EF4-FFF2-40B4-BE49-F238E27FC236}">
                  <a16:creationId xmlns:a16="http://schemas.microsoft.com/office/drawing/2014/main" id="{2E3B93C3-56AB-44B8-B50C-A4792AB5B49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2" name="Arc 431">
              <a:extLst>
                <a:ext uri="{FF2B5EF4-FFF2-40B4-BE49-F238E27FC236}">
                  <a16:creationId xmlns:a16="http://schemas.microsoft.com/office/drawing/2014/main" id="{F87DF33B-5E09-4A0A-83C8-C00482C0706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6" name="Group 435">
            <a:extLst>
              <a:ext uri="{FF2B5EF4-FFF2-40B4-BE49-F238E27FC236}">
                <a16:creationId xmlns:a16="http://schemas.microsoft.com/office/drawing/2014/main" id="{6F61E288-0414-4E3D-9874-A185370C2192}"/>
              </a:ext>
            </a:extLst>
          </p:cNvPr>
          <p:cNvGrpSpPr/>
          <p:nvPr/>
        </p:nvGrpSpPr>
        <p:grpSpPr>
          <a:xfrm>
            <a:off x="8521177" y="-115337"/>
            <a:ext cx="538068" cy="503852"/>
            <a:chOff x="3455435" y="-1017023"/>
            <a:chExt cx="8222756" cy="7868191"/>
          </a:xfrm>
        </p:grpSpPr>
        <p:sp>
          <p:nvSpPr>
            <p:cNvPr id="437" name="Arc 436">
              <a:extLst>
                <a:ext uri="{FF2B5EF4-FFF2-40B4-BE49-F238E27FC236}">
                  <a16:creationId xmlns:a16="http://schemas.microsoft.com/office/drawing/2014/main" id="{D2EED699-3888-43A2-8FEE-402339CC705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Arc 437">
              <a:extLst>
                <a:ext uri="{FF2B5EF4-FFF2-40B4-BE49-F238E27FC236}">
                  <a16:creationId xmlns:a16="http://schemas.microsoft.com/office/drawing/2014/main" id="{201AD552-B734-47CC-BF30-FB9BDFF872A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Arc 438">
              <a:extLst>
                <a:ext uri="{FF2B5EF4-FFF2-40B4-BE49-F238E27FC236}">
                  <a16:creationId xmlns:a16="http://schemas.microsoft.com/office/drawing/2014/main" id="{EB08CA29-60FE-4AC8-B006-9642F84BF2C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Arc 439">
              <a:extLst>
                <a:ext uri="{FF2B5EF4-FFF2-40B4-BE49-F238E27FC236}">
                  <a16:creationId xmlns:a16="http://schemas.microsoft.com/office/drawing/2014/main" id="{07D430F5-2A4C-4F67-8D2A-B83FB71CD9C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41" name="Group 440">
              <a:extLst>
                <a:ext uri="{FF2B5EF4-FFF2-40B4-BE49-F238E27FC236}">
                  <a16:creationId xmlns:a16="http://schemas.microsoft.com/office/drawing/2014/main" id="{51230E14-46E8-4E8B-B71D-07026CCB014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450" name="Straight Connector 449">
                <a:extLst>
                  <a:ext uri="{FF2B5EF4-FFF2-40B4-BE49-F238E27FC236}">
                    <a16:creationId xmlns:a16="http://schemas.microsoft.com/office/drawing/2014/main" id="{5342F28C-6933-4478-94AD-C9BE3BFBFBC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1" name="Straight Connector 450">
                <a:extLst>
                  <a:ext uri="{FF2B5EF4-FFF2-40B4-BE49-F238E27FC236}">
                    <a16:creationId xmlns:a16="http://schemas.microsoft.com/office/drawing/2014/main" id="{15A0958A-F63C-4979-ABAD-46D9549AE55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2" name="Straight Connector 451">
                <a:extLst>
                  <a:ext uri="{FF2B5EF4-FFF2-40B4-BE49-F238E27FC236}">
                    <a16:creationId xmlns:a16="http://schemas.microsoft.com/office/drawing/2014/main" id="{FFD4F28D-1881-4928-BBBA-46C6A8F3822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42" name="Arc 441">
              <a:extLst>
                <a:ext uri="{FF2B5EF4-FFF2-40B4-BE49-F238E27FC236}">
                  <a16:creationId xmlns:a16="http://schemas.microsoft.com/office/drawing/2014/main" id="{940FB3DB-264A-4931-85B7-1531E3F81DC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Arc 442">
              <a:extLst>
                <a:ext uri="{FF2B5EF4-FFF2-40B4-BE49-F238E27FC236}">
                  <a16:creationId xmlns:a16="http://schemas.microsoft.com/office/drawing/2014/main" id="{CA5EFE84-C876-4FD7-AAD1-94681EEDCEF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4" name="Arc 443">
              <a:extLst>
                <a:ext uri="{FF2B5EF4-FFF2-40B4-BE49-F238E27FC236}">
                  <a16:creationId xmlns:a16="http://schemas.microsoft.com/office/drawing/2014/main" id="{8750504B-C525-4290-AC0E-BEDFE955308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45" name="Straight Connector 444">
              <a:extLst>
                <a:ext uri="{FF2B5EF4-FFF2-40B4-BE49-F238E27FC236}">
                  <a16:creationId xmlns:a16="http://schemas.microsoft.com/office/drawing/2014/main" id="{6548BE4B-CA31-4828-8ED0-88E48C9B897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6" name="Arc 445">
              <a:extLst>
                <a:ext uri="{FF2B5EF4-FFF2-40B4-BE49-F238E27FC236}">
                  <a16:creationId xmlns:a16="http://schemas.microsoft.com/office/drawing/2014/main" id="{AB5411D0-181C-4B23-B75F-5C27BCA87E7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47" name="Straight Connector 446">
              <a:extLst>
                <a:ext uri="{FF2B5EF4-FFF2-40B4-BE49-F238E27FC236}">
                  <a16:creationId xmlns:a16="http://schemas.microsoft.com/office/drawing/2014/main" id="{2C521D20-85A7-4AC7-890F-5251185CF62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8" name="Straight Connector 447">
              <a:extLst>
                <a:ext uri="{FF2B5EF4-FFF2-40B4-BE49-F238E27FC236}">
                  <a16:creationId xmlns:a16="http://schemas.microsoft.com/office/drawing/2014/main" id="{C4867609-7E70-422A-A125-36FB81108D1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9" name="Arc 448">
              <a:extLst>
                <a:ext uri="{FF2B5EF4-FFF2-40B4-BE49-F238E27FC236}">
                  <a16:creationId xmlns:a16="http://schemas.microsoft.com/office/drawing/2014/main" id="{F6F23738-B9B2-46C4-89C8-03E4333A6E3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53" name="Group 452">
            <a:extLst>
              <a:ext uri="{FF2B5EF4-FFF2-40B4-BE49-F238E27FC236}">
                <a16:creationId xmlns:a16="http://schemas.microsoft.com/office/drawing/2014/main" id="{20859F85-A1C9-48F1-AC59-79C98B2EEAAF}"/>
              </a:ext>
            </a:extLst>
          </p:cNvPr>
          <p:cNvGrpSpPr/>
          <p:nvPr/>
        </p:nvGrpSpPr>
        <p:grpSpPr>
          <a:xfrm>
            <a:off x="8942871" y="-115336"/>
            <a:ext cx="538068" cy="503852"/>
            <a:chOff x="3455435" y="-1017023"/>
            <a:chExt cx="8222756" cy="7868191"/>
          </a:xfrm>
        </p:grpSpPr>
        <p:sp>
          <p:nvSpPr>
            <p:cNvPr id="454" name="Arc 453">
              <a:extLst>
                <a:ext uri="{FF2B5EF4-FFF2-40B4-BE49-F238E27FC236}">
                  <a16:creationId xmlns:a16="http://schemas.microsoft.com/office/drawing/2014/main" id="{3635917D-5D70-40A1-9C09-CAD20A026BB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5" name="Arc 454">
              <a:extLst>
                <a:ext uri="{FF2B5EF4-FFF2-40B4-BE49-F238E27FC236}">
                  <a16:creationId xmlns:a16="http://schemas.microsoft.com/office/drawing/2014/main" id="{DF333B27-18C9-465D-A67A-21B01ABA28D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6" name="Arc 455">
              <a:extLst>
                <a:ext uri="{FF2B5EF4-FFF2-40B4-BE49-F238E27FC236}">
                  <a16:creationId xmlns:a16="http://schemas.microsoft.com/office/drawing/2014/main" id="{F227595E-6192-4888-96AF-23D9228AC26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Arc 456">
              <a:extLst>
                <a:ext uri="{FF2B5EF4-FFF2-40B4-BE49-F238E27FC236}">
                  <a16:creationId xmlns:a16="http://schemas.microsoft.com/office/drawing/2014/main" id="{FD9C36A5-6B6C-4624-B01A-8A503B1186A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58" name="Group 457">
              <a:extLst>
                <a:ext uri="{FF2B5EF4-FFF2-40B4-BE49-F238E27FC236}">
                  <a16:creationId xmlns:a16="http://schemas.microsoft.com/office/drawing/2014/main" id="{9A0FE11F-0586-405A-8E66-DBE75269ED1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467" name="Straight Connector 466">
                <a:extLst>
                  <a:ext uri="{FF2B5EF4-FFF2-40B4-BE49-F238E27FC236}">
                    <a16:creationId xmlns:a16="http://schemas.microsoft.com/office/drawing/2014/main" id="{992FA133-6AA2-4C71-841C-77D817D7C07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8" name="Straight Connector 467">
                <a:extLst>
                  <a:ext uri="{FF2B5EF4-FFF2-40B4-BE49-F238E27FC236}">
                    <a16:creationId xmlns:a16="http://schemas.microsoft.com/office/drawing/2014/main" id="{D86916E4-5A36-4E67-BD6C-F9A1B211227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9" name="Straight Connector 468">
                <a:extLst>
                  <a:ext uri="{FF2B5EF4-FFF2-40B4-BE49-F238E27FC236}">
                    <a16:creationId xmlns:a16="http://schemas.microsoft.com/office/drawing/2014/main" id="{DAE7805B-FBE7-4E1D-8D88-F9789FE85E9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59" name="Arc 458">
              <a:extLst>
                <a:ext uri="{FF2B5EF4-FFF2-40B4-BE49-F238E27FC236}">
                  <a16:creationId xmlns:a16="http://schemas.microsoft.com/office/drawing/2014/main" id="{985AD873-C1A6-4643-9005-12C6A17D9A8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Arc 459">
              <a:extLst>
                <a:ext uri="{FF2B5EF4-FFF2-40B4-BE49-F238E27FC236}">
                  <a16:creationId xmlns:a16="http://schemas.microsoft.com/office/drawing/2014/main" id="{D99DD95E-C4EB-4AB6-BA94-201FCB933D3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1" name="Arc 460">
              <a:extLst>
                <a:ext uri="{FF2B5EF4-FFF2-40B4-BE49-F238E27FC236}">
                  <a16:creationId xmlns:a16="http://schemas.microsoft.com/office/drawing/2014/main" id="{63988F84-5DFE-407A-8665-2F826BFD8B6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62" name="Straight Connector 461">
              <a:extLst>
                <a:ext uri="{FF2B5EF4-FFF2-40B4-BE49-F238E27FC236}">
                  <a16:creationId xmlns:a16="http://schemas.microsoft.com/office/drawing/2014/main" id="{A3416282-5C6F-4D4A-9AE5-07D94029C2B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3" name="Arc 462">
              <a:extLst>
                <a:ext uri="{FF2B5EF4-FFF2-40B4-BE49-F238E27FC236}">
                  <a16:creationId xmlns:a16="http://schemas.microsoft.com/office/drawing/2014/main" id="{712EFE07-EB1C-4B7C-8EAC-1A485D764B2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64" name="Straight Connector 463">
              <a:extLst>
                <a:ext uri="{FF2B5EF4-FFF2-40B4-BE49-F238E27FC236}">
                  <a16:creationId xmlns:a16="http://schemas.microsoft.com/office/drawing/2014/main" id="{F9C2FFAB-722A-4A91-B90C-E8EB73E1327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5" name="Straight Connector 464">
              <a:extLst>
                <a:ext uri="{FF2B5EF4-FFF2-40B4-BE49-F238E27FC236}">
                  <a16:creationId xmlns:a16="http://schemas.microsoft.com/office/drawing/2014/main" id="{F42672F9-6154-4008-9411-1AA9E616D66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6" name="Arc 465">
              <a:extLst>
                <a:ext uri="{FF2B5EF4-FFF2-40B4-BE49-F238E27FC236}">
                  <a16:creationId xmlns:a16="http://schemas.microsoft.com/office/drawing/2014/main" id="{72CD2485-0E79-4E27-B7EC-27570A0C8F3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70" name="Group 469">
            <a:extLst>
              <a:ext uri="{FF2B5EF4-FFF2-40B4-BE49-F238E27FC236}">
                <a16:creationId xmlns:a16="http://schemas.microsoft.com/office/drawing/2014/main" id="{75D511E7-8B23-4D6B-B373-67F36EB67B13}"/>
              </a:ext>
            </a:extLst>
          </p:cNvPr>
          <p:cNvGrpSpPr/>
          <p:nvPr/>
        </p:nvGrpSpPr>
        <p:grpSpPr>
          <a:xfrm>
            <a:off x="9336571" y="-115336"/>
            <a:ext cx="538068" cy="503852"/>
            <a:chOff x="3455435" y="-1017023"/>
            <a:chExt cx="8222756" cy="7868191"/>
          </a:xfrm>
        </p:grpSpPr>
        <p:sp>
          <p:nvSpPr>
            <p:cNvPr id="471" name="Arc 470">
              <a:extLst>
                <a:ext uri="{FF2B5EF4-FFF2-40B4-BE49-F238E27FC236}">
                  <a16:creationId xmlns:a16="http://schemas.microsoft.com/office/drawing/2014/main" id="{4F96B0F5-78B4-4313-B2AB-A230BA5585D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2" name="Arc 471">
              <a:extLst>
                <a:ext uri="{FF2B5EF4-FFF2-40B4-BE49-F238E27FC236}">
                  <a16:creationId xmlns:a16="http://schemas.microsoft.com/office/drawing/2014/main" id="{4A2FB8AB-E667-4CA3-B57A-CB9C964F8FB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3" name="Arc 472">
              <a:extLst>
                <a:ext uri="{FF2B5EF4-FFF2-40B4-BE49-F238E27FC236}">
                  <a16:creationId xmlns:a16="http://schemas.microsoft.com/office/drawing/2014/main" id="{95723EDF-A0CF-4B4D-895B-005C02946C7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4" name="Arc 473">
              <a:extLst>
                <a:ext uri="{FF2B5EF4-FFF2-40B4-BE49-F238E27FC236}">
                  <a16:creationId xmlns:a16="http://schemas.microsoft.com/office/drawing/2014/main" id="{8A0D1227-771D-4B97-8027-3EBD2A7CFDC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75" name="Group 474">
              <a:extLst>
                <a:ext uri="{FF2B5EF4-FFF2-40B4-BE49-F238E27FC236}">
                  <a16:creationId xmlns:a16="http://schemas.microsoft.com/office/drawing/2014/main" id="{E9467B44-E5FC-46F1-8E83-7D78F8C4905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484" name="Straight Connector 483">
                <a:extLst>
                  <a:ext uri="{FF2B5EF4-FFF2-40B4-BE49-F238E27FC236}">
                    <a16:creationId xmlns:a16="http://schemas.microsoft.com/office/drawing/2014/main" id="{22FF400F-B974-4314-BD2A-B3D9DEEB0C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5" name="Straight Connector 484">
                <a:extLst>
                  <a:ext uri="{FF2B5EF4-FFF2-40B4-BE49-F238E27FC236}">
                    <a16:creationId xmlns:a16="http://schemas.microsoft.com/office/drawing/2014/main" id="{86B2CD06-BED7-4468-A425-78CF5BFB71A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6" name="Straight Connector 485">
                <a:extLst>
                  <a:ext uri="{FF2B5EF4-FFF2-40B4-BE49-F238E27FC236}">
                    <a16:creationId xmlns:a16="http://schemas.microsoft.com/office/drawing/2014/main" id="{4724EA64-1246-4294-92CD-2274086512C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76" name="Arc 475">
              <a:extLst>
                <a:ext uri="{FF2B5EF4-FFF2-40B4-BE49-F238E27FC236}">
                  <a16:creationId xmlns:a16="http://schemas.microsoft.com/office/drawing/2014/main" id="{7C0790AA-3F70-42F0-9D89-97E200D065C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7" name="Arc 476">
              <a:extLst>
                <a:ext uri="{FF2B5EF4-FFF2-40B4-BE49-F238E27FC236}">
                  <a16:creationId xmlns:a16="http://schemas.microsoft.com/office/drawing/2014/main" id="{9A77F41F-E2EA-4468-AE7F-6F2BAD32863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8" name="Arc 477">
              <a:extLst>
                <a:ext uri="{FF2B5EF4-FFF2-40B4-BE49-F238E27FC236}">
                  <a16:creationId xmlns:a16="http://schemas.microsoft.com/office/drawing/2014/main" id="{D7CFB8D1-2AAF-428C-B8B7-797B16A03B5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79" name="Straight Connector 478">
              <a:extLst>
                <a:ext uri="{FF2B5EF4-FFF2-40B4-BE49-F238E27FC236}">
                  <a16:creationId xmlns:a16="http://schemas.microsoft.com/office/drawing/2014/main" id="{D898C5D9-322F-4709-8E47-2E07202DCD4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0" name="Arc 479">
              <a:extLst>
                <a:ext uri="{FF2B5EF4-FFF2-40B4-BE49-F238E27FC236}">
                  <a16:creationId xmlns:a16="http://schemas.microsoft.com/office/drawing/2014/main" id="{FB799ED5-4F72-4177-AF0F-69F6E54D9FD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81" name="Straight Connector 480">
              <a:extLst>
                <a:ext uri="{FF2B5EF4-FFF2-40B4-BE49-F238E27FC236}">
                  <a16:creationId xmlns:a16="http://schemas.microsoft.com/office/drawing/2014/main" id="{D8D1A81D-50BE-4FBD-A846-D62E6417AAC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2" name="Straight Connector 481">
              <a:extLst>
                <a:ext uri="{FF2B5EF4-FFF2-40B4-BE49-F238E27FC236}">
                  <a16:creationId xmlns:a16="http://schemas.microsoft.com/office/drawing/2014/main" id="{7310FFC5-E820-4317-9349-D5FF843E728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3" name="Arc 482">
              <a:extLst>
                <a:ext uri="{FF2B5EF4-FFF2-40B4-BE49-F238E27FC236}">
                  <a16:creationId xmlns:a16="http://schemas.microsoft.com/office/drawing/2014/main" id="{BC235415-9A8B-4B5E-86F4-A112765619D8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87" name="Group 486">
            <a:extLst>
              <a:ext uri="{FF2B5EF4-FFF2-40B4-BE49-F238E27FC236}">
                <a16:creationId xmlns:a16="http://schemas.microsoft.com/office/drawing/2014/main" id="{A2234A93-AD0C-4B5B-A330-A83EA01589E5}"/>
              </a:ext>
            </a:extLst>
          </p:cNvPr>
          <p:cNvGrpSpPr/>
          <p:nvPr/>
        </p:nvGrpSpPr>
        <p:grpSpPr>
          <a:xfrm>
            <a:off x="9738049" y="-115336"/>
            <a:ext cx="538068" cy="503852"/>
            <a:chOff x="3455435" y="-1017023"/>
            <a:chExt cx="8222756" cy="7868191"/>
          </a:xfrm>
        </p:grpSpPr>
        <p:sp>
          <p:nvSpPr>
            <p:cNvPr id="488" name="Arc 487">
              <a:extLst>
                <a:ext uri="{FF2B5EF4-FFF2-40B4-BE49-F238E27FC236}">
                  <a16:creationId xmlns:a16="http://schemas.microsoft.com/office/drawing/2014/main" id="{33A06E79-0279-4BF2-9233-3AC434A1AD2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9" name="Arc 488">
              <a:extLst>
                <a:ext uri="{FF2B5EF4-FFF2-40B4-BE49-F238E27FC236}">
                  <a16:creationId xmlns:a16="http://schemas.microsoft.com/office/drawing/2014/main" id="{9C260CEB-57DB-42B2-9CF5-D081AB8E4F1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0" name="Arc 489">
              <a:extLst>
                <a:ext uri="{FF2B5EF4-FFF2-40B4-BE49-F238E27FC236}">
                  <a16:creationId xmlns:a16="http://schemas.microsoft.com/office/drawing/2014/main" id="{A64A9EA9-EEA6-4378-B9D1-35C3036DFD8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1" name="Arc 490">
              <a:extLst>
                <a:ext uri="{FF2B5EF4-FFF2-40B4-BE49-F238E27FC236}">
                  <a16:creationId xmlns:a16="http://schemas.microsoft.com/office/drawing/2014/main" id="{BD0AEB0A-E59A-49DB-BC04-D694FB09A4E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92" name="Group 491">
              <a:extLst>
                <a:ext uri="{FF2B5EF4-FFF2-40B4-BE49-F238E27FC236}">
                  <a16:creationId xmlns:a16="http://schemas.microsoft.com/office/drawing/2014/main" id="{D7BC7ACD-8F95-4732-AAA5-F81B624AD30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01" name="Straight Connector 500">
                <a:extLst>
                  <a:ext uri="{FF2B5EF4-FFF2-40B4-BE49-F238E27FC236}">
                    <a16:creationId xmlns:a16="http://schemas.microsoft.com/office/drawing/2014/main" id="{D6929A91-73F3-463B-92A0-B6A15E26A89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2" name="Straight Connector 501">
                <a:extLst>
                  <a:ext uri="{FF2B5EF4-FFF2-40B4-BE49-F238E27FC236}">
                    <a16:creationId xmlns:a16="http://schemas.microsoft.com/office/drawing/2014/main" id="{E11CC3AB-9A79-44F2-859B-603636E9156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3" name="Straight Connector 502">
                <a:extLst>
                  <a:ext uri="{FF2B5EF4-FFF2-40B4-BE49-F238E27FC236}">
                    <a16:creationId xmlns:a16="http://schemas.microsoft.com/office/drawing/2014/main" id="{1AB416C9-6F03-4FC2-9795-9FA93A1D21F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93" name="Arc 492">
              <a:extLst>
                <a:ext uri="{FF2B5EF4-FFF2-40B4-BE49-F238E27FC236}">
                  <a16:creationId xmlns:a16="http://schemas.microsoft.com/office/drawing/2014/main" id="{6022C302-4249-4237-9B85-FE879834DCB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4" name="Arc 493">
              <a:extLst>
                <a:ext uri="{FF2B5EF4-FFF2-40B4-BE49-F238E27FC236}">
                  <a16:creationId xmlns:a16="http://schemas.microsoft.com/office/drawing/2014/main" id="{8E571731-9906-478E-B5A6-E8D675836A0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5" name="Arc 494">
              <a:extLst>
                <a:ext uri="{FF2B5EF4-FFF2-40B4-BE49-F238E27FC236}">
                  <a16:creationId xmlns:a16="http://schemas.microsoft.com/office/drawing/2014/main" id="{3E6AD946-3E6C-4981-BC8E-55B8DBC9670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96" name="Straight Connector 495">
              <a:extLst>
                <a:ext uri="{FF2B5EF4-FFF2-40B4-BE49-F238E27FC236}">
                  <a16:creationId xmlns:a16="http://schemas.microsoft.com/office/drawing/2014/main" id="{A46C8EAF-E10B-427C-9F3F-30E2629A003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97" name="Arc 496">
              <a:extLst>
                <a:ext uri="{FF2B5EF4-FFF2-40B4-BE49-F238E27FC236}">
                  <a16:creationId xmlns:a16="http://schemas.microsoft.com/office/drawing/2014/main" id="{31C7FBFA-BC2E-4500-B1F2-A9EA869F9AD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98" name="Straight Connector 497">
              <a:extLst>
                <a:ext uri="{FF2B5EF4-FFF2-40B4-BE49-F238E27FC236}">
                  <a16:creationId xmlns:a16="http://schemas.microsoft.com/office/drawing/2014/main" id="{94E17E86-8157-4642-82D6-6BF749D9848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9" name="Straight Connector 498">
              <a:extLst>
                <a:ext uri="{FF2B5EF4-FFF2-40B4-BE49-F238E27FC236}">
                  <a16:creationId xmlns:a16="http://schemas.microsoft.com/office/drawing/2014/main" id="{78D18ED2-BECB-48FC-89FD-2150C44BB49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0" name="Arc 499">
              <a:extLst>
                <a:ext uri="{FF2B5EF4-FFF2-40B4-BE49-F238E27FC236}">
                  <a16:creationId xmlns:a16="http://schemas.microsoft.com/office/drawing/2014/main" id="{CC56DAFB-8D51-4A72-A7D5-231A5BB701C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4" name="Group 503">
            <a:extLst>
              <a:ext uri="{FF2B5EF4-FFF2-40B4-BE49-F238E27FC236}">
                <a16:creationId xmlns:a16="http://schemas.microsoft.com/office/drawing/2014/main" id="{5A066A9F-D661-4745-B72E-B25CD0A9CC43}"/>
              </a:ext>
            </a:extLst>
          </p:cNvPr>
          <p:cNvGrpSpPr/>
          <p:nvPr/>
        </p:nvGrpSpPr>
        <p:grpSpPr>
          <a:xfrm>
            <a:off x="10123971" y="-115336"/>
            <a:ext cx="538068" cy="503852"/>
            <a:chOff x="3455435" y="-1017023"/>
            <a:chExt cx="8222756" cy="7868191"/>
          </a:xfrm>
        </p:grpSpPr>
        <p:sp>
          <p:nvSpPr>
            <p:cNvPr id="505" name="Arc 504">
              <a:extLst>
                <a:ext uri="{FF2B5EF4-FFF2-40B4-BE49-F238E27FC236}">
                  <a16:creationId xmlns:a16="http://schemas.microsoft.com/office/drawing/2014/main" id="{68DFBC70-35B7-431C-A89C-1F122561338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6" name="Arc 505">
              <a:extLst>
                <a:ext uri="{FF2B5EF4-FFF2-40B4-BE49-F238E27FC236}">
                  <a16:creationId xmlns:a16="http://schemas.microsoft.com/office/drawing/2014/main" id="{EE45879E-AEB2-4C08-968E-A9677CA657A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7" name="Arc 506">
              <a:extLst>
                <a:ext uri="{FF2B5EF4-FFF2-40B4-BE49-F238E27FC236}">
                  <a16:creationId xmlns:a16="http://schemas.microsoft.com/office/drawing/2014/main" id="{62404A7B-1A5F-4EAF-BA98-5111FA203A8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8" name="Arc 507">
              <a:extLst>
                <a:ext uri="{FF2B5EF4-FFF2-40B4-BE49-F238E27FC236}">
                  <a16:creationId xmlns:a16="http://schemas.microsoft.com/office/drawing/2014/main" id="{8B21D663-BDA3-4709-A30E-FE7A8C8D758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09" name="Group 508">
              <a:extLst>
                <a:ext uri="{FF2B5EF4-FFF2-40B4-BE49-F238E27FC236}">
                  <a16:creationId xmlns:a16="http://schemas.microsoft.com/office/drawing/2014/main" id="{7D15ECC1-CCDC-42D9-B056-7EFD385233C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18" name="Straight Connector 517">
                <a:extLst>
                  <a:ext uri="{FF2B5EF4-FFF2-40B4-BE49-F238E27FC236}">
                    <a16:creationId xmlns:a16="http://schemas.microsoft.com/office/drawing/2014/main" id="{A346E69C-FAA0-4C0E-B694-FD7FFDE4A19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9" name="Straight Connector 518">
                <a:extLst>
                  <a:ext uri="{FF2B5EF4-FFF2-40B4-BE49-F238E27FC236}">
                    <a16:creationId xmlns:a16="http://schemas.microsoft.com/office/drawing/2014/main" id="{DD779E9B-C4A9-4A1C-8BAC-612626625B1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0" name="Straight Connector 519">
                <a:extLst>
                  <a:ext uri="{FF2B5EF4-FFF2-40B4-BE49-F238E27FC236}">
                    <a16:creationId xmlns:a16="http://schemas.microsoft.com/office/drawing/2014/main" id="{A29868CB-841C-42E6-BC64-19E49ACB0EE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10" name="Arc 509">
              <a:extLst>
                <a:ext uri="{FF2B5EF4-FFF2-40B4-BE49-F238E27FC236}">
                  <a16:creationId xmlns:a16="http://schemas.microsoft.com/office/drawing/2014/main" id="{25041BEB-1E6E-4E91-A7C2-AB4B1DD2F2B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1" name="Arc 510">
              <a:extLst>
                <a:ext uri="{FF2B5EF4-FFF2-40B4-BE49-F238E27FC236}">
                  <a16:creationId xmlns:a16="http://schemas.microsoft.com/office/drawing/2014/main" id="{2745B745-5529-432F-AAF9-166D984E163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2" name="Arc 511">
              <a:extLst>
                <a:ext uri="{FF2B5EF4-FFF2-40B4-BE49-F238E27FC236}">
                  <a16:creationId xmlns:a16="http://schemas.microsoft.com/office/drawing/2014/main" id="{DDF177BC-FC1C-4D17-9BF5-7FA5BB85A5D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13" name="Straight Connector 512">
              <a:extLst>
                <a:ext uri="{FF2B5EF4-FFF2-40B4-BE49-F238E27FC236}">
                  <a16:creationId xmlns:a16="http://schemas.microsoft.com/office/drawing/2014/main" id="{58C4F4CB-C263-4C7E-9DB9-9EC35E159C6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4" name="Arc 513">
              <a:extLst>
                <a:ext uri="{FF2B5EF4-FFF2-40B4-BE49-F238E27FC236}">
                  <a16:creationId xmlns:a16="http://schemas.microsoft.com/office/drawing/2014/main" id="{4B9B63AB-FF26-4E3B-A34E-D538C6A817D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15" name="Straight Connector 514">
              <a:extLst>
                <a:ext uri="{FF2B5EF4-FFF2-40B4-BE49-F238E27FC236}">
                  <a16:creationId xmlns:a16="http://schemas.microsoft.com/office/drawing/2014/main" id="{1BEBA8A7-EDA3-444E-9DFA-659FEEFDC18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6" name="Straight Connector 515">
              <a:extLst>
                <a:ext uri="{FF2B5EF4-FFF2-40B4-BE49-F238E27FC236}">
                  <a16:creationId xmlns:a16="http://schemas.microsoft.com/office/drawing/2014/main" id="{94BC0131-AF8A-4C73-A463-AD2F4127D8B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7" name="Arc 516">
              <a:extLst>
                <a:ext uri="{FF2B5EF4-FFF2-40B4-BE49-F238E27FC236}">
                  <a16:creationId xmlns:a16="http://schemas.microsoft.com/office/drawing/2014/main" id="{50628E1A-1ECC-42A4-A5A5-A41FA9ED05C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21" name="Group 520">
            <a:extLst>
              <a:ext uri="{FF2B5EF4-FFF2-40B4-BE49-F238E27FC236}">
                <a16:creationId xmlns:a16="http://schemas.microsoft.com/office/drawing/2014/main" id="{44006CE3-6FDC-4C0A-A2F0-2F526552FF2F}"/>
              </a:ext>
            </a:extLst>
          </p:cNvPr>
          <p:cNvGrpSpPr/>
          <p:nvPr/>
        </p:nvGrpSpPr>
        <p:grpSpPr>
          <a:xfrm>
            <a:off x="10517671" y="-115336"/>
            <a:ext cx="538068" cy="503852"/>
            <a:chOff x="3455435" y="-1017023"/>
            <a:chExt cx="8222756" cy="7868191"/>
          </a:xfrm>
        </p:grpSpPr>
        <p:sp>
          <p:nvSpPr>
            <p:cNvPr id="522" name="Arc 521">
              <a:extLst>
                <a:ext uri="{FF2B5EF4-FFF2-40B4-BE49-F238E27FC236}">
                  <a16:creationId xmlns:a16="http://schemas.microsoft.com/office/drawing/2014/main" id="{3468F3B0-B9A9-4D3F-926A-33525EB1838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3" name="Arc 522">
              <a:extLst>
                <a:ext uri="{FF2B5EF4-FFF2-40B4-BE49-F238E27FC236}">
                  <a16:creationId xmlns:a16="http://schemas.microsoft.com/office/drawing/2014/main" id="{265185CA-8218-4709-AFA3-3EEF6B393E2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4" name="Arc 523">
              <a:extLst>
                <a:ext uri="{FF2B5EF4-FFF2-40B4-BE49-F238E27FC236}">
                  <a16:creationId xmlns:a16="http://schemas.microsoft.com/office/drawing/2014/main" id="{6F9AD041-6298-442E-80F9-6285B2816B1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5" name="Arc 524">
              <a:extLst>
                <a:ext uri="{FF2B5EF4-FFF2-40B4-BE49-F238E27FC236}">
                  <a16:creationId xmlns:a16="http://schemas.microsoft.com/office/drawing/2014/main" id="{38D11CC8-881E-466D-9D3F-912846230D8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26" name="Group 525">
              <a:extLst>
                <a:ext uri="{FF2B5EF4-FFF2-40B4-BE49-F238E27FC236}">
                  <a16:creationId xmlns:a16="http://schemas.microsoft.com/office/drawing/2014/main" id="{2DAD2E39-B588-4DAA-8B70-4052922325C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35" name="Straight Connector 534">
                <a:extLst>
                  <a:ext uri="{FF2B5EF4-FFF2-40B4-BE49-F238E27FC236}">
                    <a16:creationId xmlns:a16="http://schemas.microsoft.com/office/drawing/2014/main" id="{F605343D-61EC-4550-AADA-32D2DBCFDCB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6" name="Straight Connector 535">
                <a:extLst>
                  <a:ext uri="{FF2B5EF4-FFF2-40B4-BE49-F238E27FC236}">
                    <a16:creationId xmlns:a16="http://schemas.microsoft.com/office/drawing/2014/main" id="{06144082-F982-4F8F-BA21-6FA91278B33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7" name="Straight Connector 536">
                <a:extLst>
                  <a:ext uri="{FF2B5EF4-FFF2-40B4-BE49-F238E27FC236}">
                    <a16:creationId xmlns:a16="http://schemas.microsoft.com/office/drawing/2014/main" id="{13137E2A-6D8D-4BCB-8BF3-A013B67F46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27" name="Arc 526">
              <a:extLst>
                <a:ext uri="{FF2B5EF4-FFF2-40B4-BE49-F238E27FC236}">
                  <a16:creationId xmlns:a16="http://schemas.microsoft.com/office/drawing/2014/main" id="{3618C250-4E56-4C98-8271-AFD5266DABB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8" name="Arc 527">
              <a:extLst>
                <a:ext uri="{FF2B5EF4-FFF2-40B4-BE49-F238E27FC236}">
                  <a16:creationId xmlns:a16="http://schemas.microsoft.com/office/drawing/2014/main" id="{576C1C49-78AE-4656-9224-3067CAE3993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29" name="Arc 528">
              <a:extLst>
                <a:ext uri="{FF2B5EF4-FFF2-40B4-BE49-F238E27FC236}">
                  <a16:creationId xmlns:a16="http://schemas.microsoft.com/office/drawing/2014/main" id="{61D36A1C-97AA-4899-AC6C-925DD1D4F2A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30" name="Straight Connector 529">
              <a:extLst>
                <a:ext uri="{FF2B5EF4-FFF2-40B4-BE49-F238E27FC236}">
                  <a16:creationId xmlns:a16="http://schemas.microsoft.com/office/drawing/2014/main" id="{D0F6B885-6090-4A63-918E-9308C797CC1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31" name="Arc 530">
              <a:extLst>
                <a:ext uri="{FF2B5EF4-FFF2-40B4-BE49-F238E27FC236}">
                  <a16:creationId xmlns:a16="http://schemas.microsoft.com/office/drawing/2014/main" id="{BFBEFF14-D4D4-4778-8E44-BC2C2F4EF8D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32" name="Straight Connector 531">
              <a:extLst>
                <a:ext uri="{FF2B5EF4-FFF2-40B4-BE49-F238E27FC236}">
                  <a16:creationId xmlns:a16="http://schemas.microsoft.com/office/drawing/2014/main" id="{8124F2E5-F89E-49AB-99EE-D9B5DF62F22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3" name="Straight Connector 532">
              <a:extLst>
                <a:ext uri="{FF2B5EF4-FFF2-40B4-BE49-F238E27FC236}">
                  <a16:creationId xmlns:a16="http://schemas.microsoft.com/office/drawing/2014/main" id="{13FC2BB6-A6AB-4D63-BC8C-54575D70074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34" name="Arc 533">
              <a:extLst>
                <a:ext uri="{FF2B5EF4-FFF2-40B4-BE49-F238E27FC236}">
                  <a16:creationId xmlns:a16="http://schemas.microsoft.com/office/drawing/2014/main" id="{03B7F3B0-46CB-4ACC-8989-A6F395790E1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D6D6C0A5-7D43-46C9-ADE1-346B02CDBF1F}"/>
              </a:ext>
            </a:extLst>
          </p:cNvPr>
          <p:cNvGrpSpPr/>
          <p:nvPr/>
        </p:nvGrpSpPr>
        <p:grpSpPr>
          <a:xfrm>
            <a:off x="10948695" y="-115336"/>
            <a:ext cx="538068" cy="503852"/>
            <a:chOff x="3455435" y="-1017023"/>
            <a:chExt cx="8222756" cy="7868191"/>
          </a:xfrm>
        </p:grpSpPr>
        <p:sp>
          <p:nvSpPr>
            <p:cNvPr id="539" name="Arc 538">
              <a:extLst>
                <a:ext uri="{FF2B5EF4-FFF2-40B4-BE49-F238E27FC236}">
                  <a16:creationId xmlns:a16="http://schemas.microsoft.com/office/drawing/2014/main" id="{602AA6E5-E75A-4A36-A593-0311F547130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0" name="Arc 539">
              <a:extLst>
                <a:ext uri="{FF2B5EF4-FFF2-40B4-BE49-F238E27FC236}">
                  <a16:creationId xmlns:a16="http://schemas.microsoft.com/office/drawing/2014/main" id="{3F85B7F5-048D-4633-B5FF-2CC9EB68B15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1" name="Arc 540">
              <a:extLst>
                <a:ext uri="{FF2B5EF4-FFF2-40B4-BE49-F238E27FC236}">
                  <a16:creationId xmlns:a16="http://schemas.microsoft.com/office/drawing/2014/main" id="{BCC2EE08-C355-4A09-95D8-6560617817C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2" name="Arc 541">
              <a:extLst>
                <a:ext uri="{FF2B5EF4-FFF2-40B4-BE49-F238E27FC236}">
                  <a16:creationId xmlns:a16="http://schemas.microsoft.com/office/drawing/2014/main" id="{D13AAAAF-1E02-46EE-B71C-06CFE6DAAD2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43" name="Group 542">
              <a:extLst>
                <a:ext uri="{FF2B5EF4-FFF2-40B4-BE49-F238E27FC236}">
                  <a16:creationId xmlns:a16="http://schemas.microsoft.com/office/drawing/2014/main" id="{F2C77A2C-3971-4199-AB3F-EC2980ED487C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52" name="Straight Connector 551">
                <a:extLst>
                  <a:ext uri="{FF2B5EF4-FFF2-40B4-BE49-F238E27FC236}">
                    <a16:creationId xmlns:a16="http://schemas.microsoft.com/office/drawing/2014/main" id="{927696BE-4E6D-418F-9477-BB73B2B3AFE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3" name="Straight Connector 552">
                <a:extLst>
                  <a:ext uri="{FF2B5EF4-FFF2-40B4-BE49-F238E27FC236}">
                    <a16:creationId xmlns:a16="http://schemas.microsoft.com/office/drawing/2014/main" id="{A4C3DEB6-FB19-4C19-BCA7-41A65F5BE52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4" name="Straight Connector 553">
                <a:extLst>
                  <a:ext uri="{FF2B5EF4-FFF2-40B4-BE49-F238E27FC236}">
                    <a16:creationId xmlns:a16="http://schemas.microsoft.com/office/drawing/2014/main" id="{D233754C-171A-4DFE-8C1E-E038633A579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44" name="Arc 543">
              <a:extLst>
                <a:ext uri="{FF2B5EF4-FFF2-40B4-BE49-F238E27FC236}">
                  <a16:creationId xmlns:a16="http://schemas.microsoft.com/office/drawing/2014/main" id="{05D7FDCD-5639-4C31-BC9A-EE9CA2632CE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5" name="Arc 544">
              <a:extLst>
                <a:ext uri="{FF2B5EF4-FFF2-40B4-BE49-F238E27FC236}">
                  <a16:creationId xmlns:a16="http://schemas.microsoft.com/office/drawing/2014/main" id="{E94B2613-1DB7-4C43-A9A1-F7DD832667D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6" name="Arc 545">
              <a:extLst>
                <a:ext uri="{FF2B5EF4-FFF2-40B4-BE49-F238E27FC236}">
                  <a16:creationId xmlns:a16="http://schemas.microsoft.com/office/drawing/2014/main" id="{5D04679F-16B0-4899-9B16-5928889A33C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47" name="Straight Connector 546">
              <a:extLst>
                <a:ext uri="{FF2B5EF4-FFF2-40B4-BE49-F238E27FC236}">
                  <a16:creationId xmlns:a16="http://schemas.microsoft.com/office/drawing/2014/main" id="{C173488F-6704-499A-B4EF-2D5DF7D377E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48" name="Arc 547">
              <a:extLst>
                <a:ext uri="{FF2B5EF4-FFF2-40B4-BE49-F238E27FC236}">
                  <a16:creationId xmlns:a16="http://schemas.microsoft.com/office/drawing/2014/main" id="{1C7B3F4E-6E35-4E71-9628-C46DE2B47E1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49" name="Straight Connector 548">
              <a:extLst>
                <a:ext uri="{FF2B5EF4-FFF2-40B4-BE49-F238E27FC236}">
                  <a16:creationId xmlns:a16="http://schemas.microsoft.com/office/drawing/2014/main" id="{E919638B-5962-465C-A950-0D601DCE751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0" name="Straight Connector 549">
              <a:extLst>
                <a:ext uri="{FF2B5EF4-FFF2-40B4-BE49-F238E27FC236}">
                  <a16:creationId xmlns:a16="http://schemas.microsoft.com/office/drawing/2014/main" id="{874BCB4E-16DE-4D49-AA75-9281C5C27EC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1" name="Arc 550">
              <a:extLst>
                <a:ext uri="{FF2B5EF4-FFF2-40B4-BE49-F238E27FC236}">
                  <a16:creationId xmlns:a16="http://schemas.microsoft.com/office/drawing/2014/main" id="{8C40BCB5-DF67-4969-8A24-28C1D8AFFE3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55" name="Group 554">
            <a:extLst>
              <a:ext uri="{FF2B5EF4-FFF2-40B4-BE49-F238E27FC236}">
                <a16:creationId xmlns:a16="http://schemas.microsoft.com/office/drawing/2014/main" id="{342A6B36-E0DF-4757-8D92-60B70AEE3318}"/>
              </a:ext>
            </a:extLst>
          </p:cNvPr>
          <p:cNvGrpSpPr/>
          <p:nvPr/>
        </p:nvGrpSpPr>
        <p:grpSpPr>
          <a:xfrm>
            <a:off x="11331511" y="-115336"/>
            <a:ext cx="538068" cy="503852"/>
            <a:chOff x="3455435" y="-1017023"/>
            <a:chExt cx="8222756" cy="7868191"/>
          </a:xfrm>
        </p:grpSpPr>
        <p:sp>
          <p:nvSpPr>
            <p:cNvPr id="556" name="Arc 555">
              <a:extLst>
                <a:ext uri="{FF2B5EF4-FFF2-40B4-BE49-F238E27FC236}">
                  <a16:creationId xmlns:a16="http://schemas.microsoft.com/office/drawing/2014/main" id="{676E6989-922C-4F9C-B04C-A83D5F47F47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7" name="Arc 556">
              <a:extLst>
                <a:ext uri="{FF2B5EF4-FFF2-40B4-BE49-F238E27FC236}">
                  <a16:creationId xmlns:a16="http://schemas.microsoft.com/office/drawing/2014/main" id="{70DE8833-2227-431A-9659-E5D9AF9BD10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8" name="Arc 557">
              <a:extLst>
                <a:ext uri="{FF2B5EF4-FFF2-40B4-BE49-F238E27FC236}">
                  <a16:creationId xmlns:a16="http://schemas.microsoft.com/office/drawing/2014/main" id="{123D0C9F-1968-4F73-A622-93F449B5B97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9" name="Arc 558">
              <a:extLst>
                <a:ext uri="{FF2B5EF4-FFF2-40B4-BE49-F238E27FC236}">
                  <a16:creationId xmlns:a16="http://schemas.microsoft.com/office/drawing/2014/main" id="{75758D72-3F9B-4EDC-B892-FD76295A326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60" name="Group 559">
              <a:extLst>
                <a:ext uri="{FF2B5EF4-FFF2-40B4-BE49-F238E27FC236}">
                  <a16:creationId xmlns:a16="http://schemas.microsoft.com/office/drawing/2014/main" id="{ED4D5E0D-DFBE-46F5-A3BC-2B655FF43B1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69" name="Straight Connector 568">
                <a:extLst>
                  <a:ext uri="{FF2B5EF4-FFF2-40B4-BE49-F238E27FC236}">
                    <a16:creationId xmlns:a16="http://schemas.microsoft.com/office/drawing/2014/main" id="{FB3839D0-8697-415E-A38C-A08ECEF18B1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0" name="Straight Connector 569">
                <a:extLst>
                  <a:ext uri="{FF2B5EF4-FFF2-40B4-BE49-F238E27FC236}">
                    <a16:creationId xmlns:a16="http://schemas.microsoft.com/office/drawing/2014/main" id="{A64BCE7A-22CB-4928-AFFD-7A49F3CD525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1" name="Straight Connector 570">
                <a:extLst>
                  <a:ext uri="{FF2B5EF4-FFF2-40B4-BE49-F238E27FC236}">
                    <a16:creationId xmlns:a16="http://schemas.microsoft.com/office/drawing/2014/main" id="{9B58975D-42A7-4DF9-B414-5B5080F771C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61" name="Arc 560">
              <a:extLst>
                <a:ext uri="{FF2B5EF4-FFF2-40B4-BE49-F238E27FC236}">
                  <a16:creationId xmlns:a16="http://schemas.microsoft.com/office/drawing/2014/main" id="{C7DE3BB3-1241-4B8F-B127-BDDE3FD2686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2" name="Arc 561">
              <a:extLst>
                <a:ext uri="{FF2B5EF4-FFF2-40B4-BE49-F238E27FC236}">
                  <a16:creationId xmlns:a16="http://schemas.microsoft.com/office/drawing/2014/main" id="{AA3C96C5-653E-4472-B980-88612D9FD8C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63" name="Arc 562">
              <a:extLst>
                <a:ext uri="{FF2B5EF4-FFF2-40B4-BE49-F238E27FC236}">
                  <a16:creationId xmlns:a16="http://schemas.microsoft.com/office/drawing/2014/main" id="{D66BD67F-0317-40BB-B1DE-398DDCD86FF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64" name="Straight Connector 563">
              <a:extLst>
                <a:ext uri="{FF2B5EF4-FFF2-40B4-BE49-F238E27FC236}">
                  <a16:creationId xmlns:a16="http://schemas.microsoft.com/office/drawing/2014/main" id="{ECBD12EF-4C76-4B07-A646-071D9542554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5" name="Arc 564">
              <a:extLst>
                <a:ext uri="{FF2B5EF4-FFF2-40B4-BE49-F238E27FC236}">
                  <a16:creationId xmlns:a16="http://schemas.microsoft.com/office/drawing/2014/main" id="{94C2F34E-F031-4614-9EC5-1A27794BD02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66" name="Straight Connector 565">
              <a:extLst>
                <a:ext uri="{FF2B5EF4-FFF2-40B4-BE49-F238E27FC236}">
                  <a16:creationId xmlns:a16="http://schemas.microsoft.com/office/drawing/2014/main" id="{CA51B43F-CD6F-4C74-B389-C0A3AD8B3D2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7" name="Straight Connector 566">
              <a:extLst>
                <a:ext uri="{FF2B5EF4-FFF2-40B4-BE49-F238E27FC236}">
                  <a16:creationId xmlns:a16="http://schemas.microsoft.com/office/drawing/2014/main" id="{CE6C0883-1594-48C8-A1B9-CCA7C2FA9B0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8" name="Arc 567">
              <a:extLst>
                <a:ext uri="{FF2B5EF4-FFF2-40B4-BE49-F238E27FC236}">
                  <a16:creationId xmlns:a16="http://schemas.microsoft.com/office/drawing/2014/main" id="{27877EF3-BD8D-4AC3-8E20-EE88B4B88AE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72" name="Group 571">
            <a:extLst>
              <a:ext uri="{FF2B5EF4-FFF2-40B4-BE49-F238E27FC236}">
                <a16:creationId xmlns:a16="http://schemas.microsoft.com/office/drawing/2014/main" id="{2C297470-9C40-477D-AEDB-1537A913BA52}"/>
              </a:ext>
            </a:extLst>
          </p:cNvPr>
          <p:cNvGrpSpPr/>
          <p:nvPr/>
        </p:nvGrpSpPr>
        <p:grpSpPr>
          <a:xfrm>
            <a:off x="11698771" y="-115336"/>
            <a:ext cx="538068" cy="503852"/>
            <a:chOff x="3455435" y="-1017023"/>
            <a:chExt cx="8222756" cy="7868191"/>
          </a:xfrm>
        </p:grpSpPr>
        <p:sp>
          <p:nvSpPr>
            <p:cNvPr id="573" name="Arc 572">
              <a:extLst>
                <a:ext uri="{FF2B5EF4-FFF2-40B4-BE49-F238E27FC236}">
                  <a16:creationId xmlns:a16="http://schemas.microsoft.com/office/drawing/2014/main" id="{430B0208-DB11-4E64-B61A-60C4C9B35BD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4" name="Arc 573">
              <a:extLst>
                <a:ext uri="{FF2B5EF4-FFF2-40B4-BE49-F238E27FC236}">
                  <a16:creationId xmlns:a16="http://schemas.microsoft.com/office/drawing/2014/main" id="{224394AE-110D-425F-A3FE-5FED336AA6E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5" name="Arc 574">
              <a:extLst>
                <a:ext uri="{FF2B5EF4-FFF2-40B4-BE49-F238E27FC236}">
                  <a16:creationId xmlns:a16="http://schemas.microsoft.com/office/drawing/2014/main" id="{209063A9-153A-40D0-B498-5847D679C4E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6" name="Arc 575">
              <a:extLst>
                <a:ext uri="{FF2B5EF4-FFF2-40B4-BE49-F238E27FC236}">
                  <a16:creationId xmlns:a16="http://schemas.microsoft.com/office/drawing/2014/main" id="{FE068134-0CAF-49F9-982D-017BDF9F346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3B9332E5-F148-48B4-AA39-12819467C78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86" name="Straight Connector 585">
                <a:extLst>
                  <a:ext uri="{FF2B5EF4-FFF2-40B4-BE49-F238E27FC236}">
                    <a16:creationId xmlns:a16="http://schemas.microsoft.com/office/drawing/2014/main" id="{41FDE44D-6F94-4B91-B2CC-093F0B6F54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7" name="Straight Connector 586">
                <a:extLst>
                  <a:ext uri="{FF2B5EF4-FFF2-40B4-BE49-F238E27FC236}">
                    <a16:creationId xmlns:a16="http://schemas.microsoft.com/office/drawing/2014/main" id="{62AD5DB1-FD36-403D-8669-4061B06D429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8" name="Straight Connector 587">
                <a:extLst>
                  <a:ext uri="{FF2B5EF4-FFF2-40B4-BE49-F238E27FC236}">
                    <a16:creationId xmlns:a16="http://schemas.microsoft.com/office/drawing/2014/main" id="{1B8D2DAA-2D41-4A1F-A021-8CEC36F7131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78" name="Arc 577">
              <a:extLst>
                <a:ext uri="{FF2B5EF4-FFF2-40B4-BE49-F238E27FC236}">
                  <a16:creationId xmlns:a16="http://schemas.microsoft.com/office/drawing/2014/main" id="{92A9B824-8E33-4D5C-92B2-C62DD314F2F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9" name="Arc 578">
              <a:extLst>
                <a:ext uri="{FF2B5EF4-FFF2-40B4-BE49-F238E27FC236}">
                  <a16:creationId xmlns:a16="http://schemas.microsoft.com/office/drawing/2014/main" id="{0CE4D4FE-1466-4329-81F9-BCE6D83DBF8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0" name="Arc 579">
              <a:extLst>
                <a:ext uri="{FF2B5EF4-FFF2-40B4-BE49-F238E27FC236}">
                  <a16:creationId xmlns:a16="http://schemas.microsoft.com/office/drawing/2014/main" id="{BFD519FB-EE76-4522-89A0-0D48EE9FBC6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81" name="Straight Connector 580">
              <a:extLst>
                <a:ext uri="{FF2B5EF4-FFF2-40B4-BE49-F238E27FC236}">
                  <a16:creationId xmlns:a16="http://schemas.microsoft.com/office/drawing/2014/main" id="{38EE97C2-5872-4A32-A051-613806DF5B4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2" name="Arc 581">
              <a:extLst>
                <a:ext uri="{FF2B5EF4-FFF2-40B4-BE49-F238E27FC236}">
                  <a16:creationId xmlns:a16="http://schemas.microsoft.com/office/drawing/2014/main" id="{63967815-EE7D-4C6F-996E-BED44BF9C36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83" name="Straight Connector 582">
              <a:extLst>
                <a:ext uri="{FF2B5EF4-FFF2-40B4-BE49-F238E27FC236}">
                  <a16:creationId xmlns:a16="http://schemas.microsoft.com/office/drawing/2014/main" id="{E879AF00-A5FA-46AF-A70C-16967682CE1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4" name="Straight Connector 583">
              <a:extLst>
                <a:ext uri="{FF2B5EF4-FFF2-40B4-BE49-F238E27FC236}">
                  <a16:creationId xmlns:a16="http://schemas.microsoft.com/office/drawing/2014/main" id="{0328D043-4BD7-4BC3-B597-E3654A0246C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5" name="Arc 584">
              <a:extLst>
                <a:ext uri="{FF2B5EF4-FFF2-40B4-BE49-F238E27FC236}">
                  <a16:creationId xmlns:a16="http://schemas.microsoft.com/office/drawing/2014/main" id="{7A58FC46-3E32-47AF-9064-FC6D86AD5F0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89" name="Group 588">
            <a:extLst>
              <a:ext uri="{FF2B5EF4-FFF2-40B4-BE49-F238E27FC236}">
                <a16:creationId xmlns:a16="http://schemas.microsoft.com/office/drawing/2014/main" id="{530318A6-A466-4FF2-84B3-A6980A9D7AA5}"/>
              </a:ext>
            </a:extLst>
          </p:cNvPr>
          <p:cNvGrpSpPr/>
          <p:nvPr/>
        </p:nvGrpSpPr>
        <p:grpSpPr>
          <a:xfrm>
            <a:off x="-121560" y="6383695"/>
            <a:ext cx="538068" cy="503852"/>
            <a:chOff x="3455435" y="-1017023"/>
            <a:chExt cx="8222756" cy="7868191"/>
          </a:xfrm>
        </p:grpSpPr>
        <p:sp>
          <p:nvSpPr>
            <p:cNvPr id="590" name="Arc 589">
              <a:extLst>
                <a:ext uri="{FF2B5EF4-FFF2-40B4-BE49-F238E27FC236}">
                  <a16:creationId xmlns:a16="http://schemas.microsoft.com/office/drawing/2014/main" id="{4C44D18A-E109-42C4-9DAD-7B63E1CDE54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1" name="Arc 590">
              <a:extLst>
                <a:ext uri="{FF2B5EF4-FFF2-40B4-BE49-F238E27FC236}">
                  <a16:creationId xmlns:a16="http://schemas.microsoft.com/office/drawing/2014/main" id="{E5A51A76-8CB5-4A42-9F47-01DE63959BB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2" name="Arc 591">
              <a:extLst>
                <a:ext uri="{FF2B5EF4-FFF2-40B4-BE49-F238E27FC236}">
                  <a16:creationId xmlns:a16="http://schemas.microsoft.com/office/drawing/2014/main" id="{C3B58C4D-B865-4658-973C-803EDC9915B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3" name="Arc 592">
              <a:extLst>
                <a:ext uri="{FF2B5EF4-FFF2-40B4-BE49-F238E27FC236}">
                  <a16:creationId xmlns:a16="http://schemas.microsoft.com/office/drawing/2014/main" id="{D638EC02-91E4-4D9A-BAB1-21E20D84EBD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94" name="Group 593">
              <a:extLst>
                <a:ext uri="{FF2B5EF4-FFF2-40B4-BE49-F238E27FC236}">
                  <a16:creationId xmlns:a16="http://schemas.microsoft.com/office/drawing/2014/main" id="{3072DE9C-30DA-4A1A-AA6C-5CEAEFA6F3A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03" name="Straight Connector 602">
                <a:extLst>
                  <a:ext uri="{FF2B5EF4-FFF2-40B4-BE49-F238E27FC236}">
                    <a16:creationId xmlns:a16="http://schemas.microsoft.com/office/drawing/2014/main" id="{36905E0A-CB3C-4C9A-B7FC-5A8CC43F409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4" name="Straight Connector 603">
                <a:extLst>
                  <a:ext uri="{FF2B5EF4-FFF2-40B4-BE49-F238E27FC236}">
                    <a16:creationId xmlns:a16="http://schemas.microsoft.com/office/drawing/2014/main" id="{C19F511A-01CB-436B-9723-37C6F77F70C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5" name="Straight Connector 604">
                <a:extLst>
                  <a:ext uri="{FF2B5EF4-FFF2-40B4-BE49-F238E27FC236}">
                    <a16:creationId xmlns:a16="http://schemas.microsoft.com/office/drawing/2014/main" id="{47356197-FC4B-4987-B7D9-487F2F7FF26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95" name="Arc 594">
              <a:extLst>
                <a:ext uri="{FF2B5EF4-FFF2-40B4-BE49-F238E27FC236}">
                  <a16:creationId xmlns:a16="http://schemas.microsoft.com/office/drawing/2014/main" id="{67797252-0434-47EA-A69D-6A39148F8A7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6" name="Arc 595">
              <a:extLst>
                <a:ext uri="{FF2B5EF4-FFF2-40B4-BE49-F238E27FC236}">
                  <a16:creationId xmlns:a16="http://schemas.microsoft.com/office/drawing/2014/main" id="{64E3B809-89C6-4BB3-AC36-358864B8808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7" name="Arc 596">
              <a:extLst>
                <a:ext uri="{FF2B5EF4-FFF2-40B4-BE49-F238E27FC236}">
                  <a16:creationId xmlns:a16="http://schemas.microsoft.com/office/drawing/2014/main" id="{D54EA382-87EF-4273-8BEC-B9DF76A8310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98" name="Straight Connector 597">
              <a:extLst>
                <a:ext uri="{FF2B5EF4-FFF2-40B4-BE49-F238E27FC236}">
                  <a16:creationId xmlns:a16="http://schemas.microsoft.com/office/drawing/2014/main" id="{F81CD3AB-566E-4A47-886C-C268D0C55F3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99" name="Arc 598">
              <a:extLst>
                <a:ext uri="{FF2B5EF4-FFF2-40B4-BE49-F238E27FC236}">
                  <a16:creationId xmlns:a16="http://schemas.microsoft.com/office/drawing/2014/main" id="{94BD50DB-99F3-465A-9635-B7C2FAAD90D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00" name="Straight Connector 599">
              <a:extLst>
                <a:ext uri="{FF2B5EF4-FFF2-40B4-BE49-F238E27FC236}">
                  <a16:creationId xmlns:a16="http://schemas.microsoft.com/office/drawing/2014/main" id="{671A5516-0BC0-4E41-BD6E-1D4728C2694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1" name="Straight Connector 600">
              <a:extLst>
                <a:ext uri="{FF2B5EF4-FFF2-40B4-BE49-F238E27FC236}">
                  <a16:creationId xmlns:a16="http://schemas.microsoft.com/office/drawing/2014/main" id="{A22EB483-6848-4089-A6E0-A4C5BB5E02C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2" name="Arc 601">
              <a:extLst>
                <a:ext uri="{FF2B5EF4-FFF2-40B4-BE49-F238E27FC236}">
                  <a16:creationId xmlns:a16="http://schemas.microsoft.com/office/drawing/2014/main" id="{3AE5D221-5AA9-48E8-9D39-69CBC62050D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06" name="Group 605">
            <a:extLst>
              <a:ext uri="{FF2B5EF4-FFF2-40B4-BE49-F238E27FC236}">
                <a16:creationId xmlns:a16="http://schemas.microsoft.com/office/drawing/2014/main" id="{E1D7A1E1-DB4B-4928-98BF-5A7CC63F20BB}"/>
              </a:ext>
            </a:extLst>
          </p:cNvPr>
          <p:cNvGrpSpPr/>
          <p:nvPr/>
        </p:nvGrpSpPr>
        <p:grpSpPr>
          <a:xfrm>
            <a:off x="242594" y="6393026"/>
            <a:ext cx="538068" cy="503852"/>
            <a:chOff x="3455435" y="-1017023"/>
            <a:chExt cx="8222756" cy="7868191"/>
          </a:xfrm>
        </p:grpSpPr>
        <p:sp>
          <p:nvSpPr>
            <p:cNvPr id="607" name="Arc 606">
              <a:extLst>
                <a:ext uri="{FF2B5EF4-FFF2-40B4-BE49-F238E27FC236}">
                  <a16:creationId xmlns:a16="http://schemas.microsoft.com/office/drawing/2014/main" id="{2A049CB3-2F64-411F-8E10-60792A7948A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8" name="Arc 607">
              <a:extLst>
                <a:ext uri="{FF2B5EF4-FFF2-40B4-BE49-F238E27FC236}">
                  <a16:creationId xmlns:a16="http://schemas.microsoft.com/office/drawing/2014/main" id="{A3797BB1-1318-4592-A96F-A805AC2BE8B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9" name="Arc 608">
              <a:extLst>
                <a:ext uri="{FF2B5EF4-FFF2-40B4-BE49-F238E27FC236}">
                  <a16:creationId xmlns:a16="http://schemas.microsoft.com/office/drawing/2014/main" id="{60E65AFB-F327-47F2-A6D1-D96CB372133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0" name="Arc 609">
              <a:extLst>
                <a:ext uri="{FF2B5EF4-FFF2-40B4-BE49-F238E27FC236}">
                  <a16:creationId xmlns:a16="http://schemas.microsoft.com/office/drawing/2014/main" id="{EE289F04-29F0-421A-A414-EC9575B17C1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11" name="Group 610">
              <a:extLst>
                <a:ext uri="{FF2B5EF4-FFF2-40B4-BE49-F238E27FC236}">
                  <a16:creationId xmlns:a16="http://schemas.microsoft.com/office/drawing/2014/main" id="{802DEE9F-C0DF-4E8F-8FC6-285276ADE8A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20" name="Straight Connector 619">
                <a:extLst>
                  <a:ext uri="{FF2B5EF4-FFF2-40B4-BE49-F238E27FC236}">
                    <a16:creationId xmlns:a16="http://schemas.microsoft.com/office/drawing/2014/main" id="{354CED1E-CE54-4013-ABE7-1326E6CB3D2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1" name="Straight Connector 620">
                <a:extLst>
                  <a:ext uri="{FF2B5EF4-FFF2-40B4-BE49-F238E27FC236}">
                    <a16:creationId xmlns:a16="http://schemas.microsoft.com/office/drawing/2014/main" id="{61D1477D-F5FE-407B-86CC-A56BDF7E164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2" name="Straight Connector 621">
                <a:extLst>
                  <a:ext uri="{FF2B5EF4-FFF2-40B4-BE49-F238E27FC236}">
                    <a16:creationId xmlns:a16="http://schemas.microsoft.com/office/drawing/2014/main" id="{2BECD68F-C8CD-47F7-A3D2-070F89B23FF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12" name="Arc 611">
              <a:extLst>
                <a:ext uri="{FF2B5EF4-FFF2-40B4-BE49-F238E27FC236}">
                  <a16:creationId xmlns:a16="http://schemas.microsoft.com/office/drawing/2014/main" id="{ADEE8207-47EA-400A-A0C6-9C58D5A389F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3" name="Arc 612">
              <a:extLst>
                <a:ext uri="{FF2B5EF4-FFF2-40B4-BE49-F238E27FC236}">
                  <a16:creationId xmlns:a16="http://schemas.microsoft.com/office/drawing/2014/main" id="{117F71FD-19F8-4A82-9A03-803ED3BF584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14" name="Arc 613">
              <a:extLst>
                <a:ext uri="{FF2B5EF4-FFF2-40B4-BE49-F238E27FC236}">
                  <a16:creationId xmlns:a16="http://schemas.microsoft.com/office/drawing/2014/main" id="{40FD6389-95DB-46FE-B758-419C74303C3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15" name="Straight Connector 614">
              <a:extLst>
                <a:ext uri="{FF2B5EF4-FFF2-40B4-BE49-F238E27FC236}">
                  <a16:creationId xmlns:a16="http://schemas.microsoft.com/office/drawing/2014/main" id="{432525DD-0BF6-4D4F-92A8-D7F4A5ACBFE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6" name="Arc 615">
              <a:extLst>
                <a:ext uri="{FF2B5EF4-FFF2-40B4-BE49-F238E27FC236}">
                  <a16:creationId xmlns:a16="http://schemas.microsoft.com/office/drawing/2014/main" id="{351038A4-6FE2-495E-BC7B-F9ABE7CD6D3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17" name="Straight Connector 616">
              <a:extLst>
                <a:ext uri="{FF2B5EF4-FFF2-40B4-BE49-F238E27FC236}">
                  <a16:creationId xmlns:a16="http://schemas.microsoft.com/office/drawing/2014/main" id="{7A7FA311-E1BD-4B1E-9FD8-8FC65D19F77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8" name="Straight Connector 617">
              <a:extLst>
                <a:ext uri="{FF2B5EF4-FFF2-40B4-BE49-F238E27FC236}">
                  <a16:creationId xmlns:a16="http://schemas.microsoft.com/office/drawing/2014/main" id="{BCA6B78C-4B06-4541-98B8-F1071B5C513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9" name="Arc 618">
              <a:extLst>
                <a:ext uri="{FF2B5EF4-FFF2-40B4-BE49-F238E27FC236}">
                  <a16:creationId xmlns:a16="http://schemas.microsoft.com/office/drawing/2014/main" id="{D415D199-14F1-40D2-901F-455C83D3ED1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577E3FC5-6739-4B19-A11B-9593A6ED9791}"/>
              </a:ext>
            </a:extLst>
          </p:cNvPr>
          <p:cNvGrpSpPr/>
          <p:nvPr/>
        </p:nvGrpSpPr>
        <p:grpSpPr>
          <a:xfrm>
            <a:off x="675171" y="6374364"/>
            <a:ext cx="538068" cy="503852"/>
            <a:chOff x="3455435" y="-1017023"/>
            <a:chExt cx="8222756" cy="7868191"/>
          </a:xfrm>
        </p:grpSpPr>
        <p:sp>
          <p:nvSpPr>
            <p:cNvPr id="624" name="Arc 623">
              <a:extLst>
                <a:ext uri="{FF2B5EF4-FFF2-40B4-BE49-F238E27FC236}">
                  <a16:creationId xmlns:a16="http://schemas.microsoft.com/office/drawing/2014/main" id="{D7576E9E-D849-4488-BC78-D6E6D1D2303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5" name="Arc 624">
              <a:extLst>
                <a:ext uri="{FF2B5EF4-FFF2-40B4-BE49-F238E27FC236}">
                  <a16:creationId xmlns:a16="http://schemas.microsoft.com/office/drawing/2014/main" id="{75982E56-315B-4717-876A-A40A28EE6D3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6" name="Arc 625">
              <a:extLst>
                <a:ext uri="{FF2B5EF4-FFF2-40B4-BE49-F238E27FC236}">
                  <a16:creationId xmlns:a16="http://schemas.microsoft.com/office/drawing/2014/main" id="{FBA6601D-E433-425B-BFA4-C22F11B2B08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7" name="Arc 626">
              <a:extLst>
                <a:ext uri="{FF2B5EF4-FFF2-40B4-BE49-F238E27FC236}">
                  <a16:creationId xmlns:a16="http://schemas.microsoft.com/office/drawing/2014/main" id="{72107109-60A7-48B6-8CAE-CB08515CA15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28" name="Group 627">
              <a:extLst>
                <a:ext uri="{FF2B5EF4-FFF2-40B4-BE49-F238E27FC236}">
                  <a16:creationId xmlns:a16="http://schemas.microsoft.com/office/drawing/2014/main" id="{E9F09BFC-C8D1-4F2C-B367-DA4FC898D9B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37" name="Straight Connector 636">
                <a:extLst>
                  <a:ext uri="{FF2B5EF4-FFF2-40B4-BE49-F238E27FC236}">
                    <a16:creationId xmlns:a16="http://schemas.microsoft.com/office/drawing/2014/main" id="{38AA0894-896A-49B5-9E69-3858887B00D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8" name="Straight Connector 637">
                <a:extLst>
                  <a:ext uri="{FF2B5EF4-FFF2-40B4-BE49-F238E27FC236}">
                    <a16:creationId xmlns:a16="http://schemas.microsoft.com/office/drawing/2014/main" id="{E88040D3-188E-46B3-B51B-4BAEF3B2611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9" name="Straight Connector 638">
                <a:extLst>
                  <a:ext uri="{FF2B5EF4-FFF2-40B4-BE49-F238E27FC236}">
                    <a16:creationId xmlns:a16="http://schemas.microsoft.com/office/drawing/2014/main" id="{EB60C545-BFA5-4CFB-B90B-B941D6E5B9B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29" name="Arc 628">
              <a:extLst>
                <a:ext uri="{FF2B5EF4-FFF2-40B4-BE49-F238E27FC236}">
                  <a16:creationId xmlns:a16="http://schemas.microsoft.com/office/drawing/2014/main" id="{731F04E2-321F-4338-BD1D-F47BD7F7D84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0" name="Arc 629">
              <a:extLst>
                <a:ext uri="{FF2B5EF4-FFF2-40B4-BE49-F238E27FC236}">
                  <a16:creationId xmlns:a16="http://schemas.microsoft.com/office/drawing/2014/main" id="{CB128A9D-2A49-4987-90CD-A2C3488620F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1" name="Arc 630">
              <a:extLst>
                <a:ext uri="{FF2B5EF4-FFF2-40B4-BE49-F238E27FC236}">
                  <a16:creationId xmlns:a16="http://schemas.microsoft.com/office/drawing/2014/main" id="{399B40CA-B5D1-49C0-8ABF-62F96837258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32" name="Straight Connector 631">
              <a:extLst>
                <a:ext uri="{FF2B5EF4-FFF2-40B4-BE49-F238E27FC236}">
                  <a16:creationId xmlns:a16="http://schemas.microsoft.com/office/drawing/2014/main" id="{C24DB9B0-5617-4079-971D-0C2CA652A94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3" name="Arc 632">
              <a:extLst>
                <a:ext uri="{FF2B5EF4-FFF2-40B4-BE49-F238E27FC236}">
                  <a16:creationId xmlns:a16="http://schemas.microsoft.com/office/drawing/2014/main" id="{CB3CECC6-0364-4415-BA65-64D34021B9B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34" name="Straight Connector 633">
              <a:extLst>
                <a:ext uri="{FF2B5EF4-FFF2-40B4-BE49-F238E27FC236}">
                  <a16:creationId xmlns:a16="http://schemas.microsoft.com/office/drawing/2014/main" id="{0E9B64CB-814B-428E-8A6A-E673F1CD8ED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5" name="Straight Connector 634">
              <a:extLst>
                <a:ext uri="{FF2B5EF4-FFF2-40B4-BE49-F238E27FC236}">
                  <a16:creationId xmlns:a16="http://schemas.microsoft.com/office/drawing/2014/main" id="{FFE17E8E-72A5-4721-9093-E5DA8A52B0D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6" name="Arc 635">
              <a:extLst>
                <a:ext uri="{FF2B5EF4-FFF2-40B4-BE49-F238E27FC236}">
                  <a16:creationId xmlns:a16="http://schemas.microsoft.com/office/drawing/2014/main" id="{799CF561-39FE-4278-AA79-137ECD87E08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40" name="Group 639">
            <a:extLst>
              <a:ext uri="{FF2B5EF4-FFF2-40B4-BE49-F238E27FC236}">
                <a16:creationId xmlns:a16="http://schemas.microsoft.com/office/drawing/2014/main" id="{F632EE4C-B8B3-4FAD-9FD9-4D8E87D931C1}"/>
              </a:ext>
            </a:extLst>
          </p:cNvPr>
          <p:cNvGrpSpPr/>
          <p:nvPr/>
        </p:nvGrpSpPr>
        <p:grpSpPr>
          <a:xfrm>
            <a:off x="1068871" y="6374364"/>
            <a:ext cx="538068" cy="503852"/>
            <a:chOff x="3455435" y="-1017023"/>
            <a:chExt cx="8222756" cy="7868191"/>
          </a:xfrm>
        </p:grpSpPr>
        <p:sp>
          <p:nvSpPr>
            <p:cNvPr id="641" name="Arc 640">
              <a:extLst>
                <a:ext uri="{FF2B5EF4-FFF2-40B4-BE49-F238E27FC236}">
                  <a16:creationId xmlns:a16="http://schemas.microsoft.com/office/drawing/2014/main" id="{19B9791E-DC28-46E3-AC46-36313A50618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2" name="Arc 641">
              <a:extLst>
                <a:ext uri="{FF2B5EF4-FFF2-40B4-BE49-F238E27FC236}">
                  <a16:creationId xmlns:a16="http://schemas.microsoft.com/office/drawing/2014/main" id="{8785A799-D587-4E99-94A9-188E0A415FA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3" name="Arc 642">
              <a:extLst>
                <a:ext uri="{FF2B5EF4-FFF2-40B4-BE49-F238E27FC236}">
                  <a16:creationId xmlns:a16="http://schemas.microsoft.com/office/drawing/2014/main" id="{E304D13A-A756-4F1D-A78E-CA29E9B5811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4" name="Arc 643">
              <a:extLst>
                <a:ext uri="{FF2B5EF4-FFF2-40B4-BE49-F238E27FC236}">
                  <a16:creationId xmlns:a16="http://schemas.microsoft.com/office/drawing/2014/main" id="{F2BFA89F-761B-4A69-A728-4968B3FC3AB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45" name="Group 644">
              <a:extLst>
                <a:ext uri="{FF2B5EF4-FFF2-40B4-BE49-F238E27FC236}">
                  <a16:creationId xmlns:a16="http://schemas.microsoft.com/office/drawing/2014/main" id="{4E3D22F4-4934-4A0A-B732-31698C7EB83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54" name="Straight Connector 653">
                <a:extLst>
                  <a:ext uri="{FF2B5EF4-FFF2-40B4-BE49-F238E27FC236}">
                    <a16:creationId xmlns:a16="http://schemas.microsoft.com/office/drawing/2014/main" id="{C96B2891-8124-43E7-B831-793B1AF342A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5" name="Straight Connector 654">
                <a:extLst>
                  <a:ext uri="{FF2B5EF4-FFF2-40B4-BE49-F238E27FC236}">
                    <a16:creationId xmlns:a16="http://schemas.microsoft.com/office/drawing/2014/main" id="{BE73BE5D-565D-42DD-86E2-FF2E300B2C0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6" name="Straight Connector 655">
                <a:extLst>
                  <a:ext uri="{FF2B5EF4-FFF2-40B4-BE49-F238E27FC236}">
                    <a16:creationId xmlns:a16="http://schemas.microsoft.com/office/drawing/2014/main" id="{9F942109-3197-4564-B7F0-B9ECB8DE48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46" name="Arc 645">
              <a:extLst>
                <a:ext uri="{FF2B5EF4-FFF2-40B4-BE49-F238E27FC236}">
                  <a16:creationId xmlns:a16="http://schemas.microsoft.com/office/drawing/2014/main" id="{34D85B63-7251-41D6-B438-07D2BFD654D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7" name="Arc 646">
              <a:extLst>
                <a:ext uri="{FF2B5EF4-FFF2-40B4-BE49-F238E27FC236}">
                  <a16:creationId xmlns:a16="http://schemas.microsoft.com/office/drawing/2014/main" id="{9F2C75E0-B4BF-4768-AC81-ABF270429A4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48" name="Arc 647">
              <a:extLst>
                <a:ext uri="{FF2B5EF4-FFF2-40B4-BE49-F238E27FC236}">
                  <a16:creationId xmlns:a16="http://schemas.microsoft.com/office/drawing/2014/main" id="{23974EE1-F6A1-45F1-95CB-3F346819416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49" name="Straight Connector 648">
              <a:extLst>
                <a:ext uri="{FF2B5EF4-FFF2-40B4-BE49-F238E27FC236}">
                  <a16:creationId xmlns:a16="http://schemas.microsoft.com/office/drawing/2014/main" id="{6DB23E76-966A-4C7E-BA76-D443DC99FAC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0" name="Arc 649">
              <a:extLst>
                <a:ext uri="{FF2B5EF4-FFF2-40B4-BE49-F238E27FC236}">
                  <a16:creationId xmlns:a16="http://schemas.microsoft.com/office/drawing/2014/main" id="{7F091741-2B5F-4122-8461-7EA5E04543A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51" name="Straight Connector 650">
              <a:extLst>
                <a:ext uri="{FF2B5EF4-FFF2-40B4-BE49-F238E27FC236}">
                  <a16:creationId xmlns:a16="http://schemas.microsoft.com/office/drawing/2014/main" id="{413240C4-4866-489A-B318-DF461E66FC1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2" name="Straight Connector 651">
              <a:extLst>
                <a:ext uri="{FF2B5EF4-FFF2-40B4-BE49-F238E27FC236}">
                  <a16:creationId xmlns:a16="http://schemas.microsoft.com/office/drawing/2014/main" id="{7BD40294-75BB-45C1-9033-C01DC70701E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3" name="Arc 652">
              <a:extLst>
                <a:ext uri="{FF2B5EF4-FFF2-40B4-BE49-F238E27FC236}">
                  <a16:creationId xmlns:a16="http://schemas.microsoft.com/office/drawing/2014/main" id="{E0191A0D-C640-4591-B13A-CFFFA0C8C8E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57" name="Group 656">
            <a:extLst>
              <a:ext uri="{FF2B5EF4-FFF2-40B4-BE49-F238E27FC236}">
                <a16:creationId xmlns:a16="http://schemas.microsoft.com/office/drawing/2014/main" id="{D72296C7-894B-4864-9D20-2DAD4D196B00}"/>
              </a:ext>
            </a:extLst>
          </p:cNvPr>
          <p:cNvGrpSpPr/>
          <p:nvPr/>
        </p:nvGrpSpPr>
        <p:grpSpPr>
          <a:xfrm>
            <a:off x="1462571" y="6393026"/>
            <a:ext cx="538068" cy="503852"/>
            <a:chOff x="3455435" y="-1017023"/>
            <a:chExt cx="8222756" cy="7868191"/>
          </a:xfrm>
        </p:grpSpPr>
        <p:sp>
          <p:nvSpPr>
            <p:cNvPr id="658" name="Arc 657">
              <a:extLst>
                <a:ext uri="{FF2B5EF4-FFF2-40B4-BE49-F238E27FC236}">
                  <a16:creationId xmlns:a16="http://schemas.microsoft.com/office/drawing/2014/main" id="{6CAA3E73-15F5-457C-B431-6C8D632D19C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9" name="Arc 658">
              <a:extLst>
                <a:ext uri="{FF2B5EF4-FFF2-40B4-BE49-F238E27FC236}">
                  <a16:creationId xmlns:a16="http://schemas.microsoft.com/office/drawing/2014/main" id="{C268C875-C5D7-478B-8105-CE2849B3410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0" name="Arc 659">
              <a:extLst>
                <a:ext uri="{FF2B5EF4-FFF2-40B4-BE49-F238E27FC236}">
                  <a16:creationId xmlns:a16="http://schemas.microsoft.com/office/drawing/2014/main" id="{1DA60F97-236A-46E3-B060-34B736A1237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1" name="Arc 660">
              <a:extLst>
                <a:ext uri="{FF2B5EF4-FFF2-40B4-BE49-F238E27FC236}">
                  <a16:creationId xmlns:a16="http://schemas.microsoft.com/office/drawing/2014/main" id="{A375B56F-1C5C-4E8B-9CD5-F9E1262C9EB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62" name="Group 661">
              <a:extLst>
                <a:ext uri="{FF2B5EF4-FFF2-40B4-BE49-F238E27FC236}">
                  <a16:creationId xmlns:a16="http://schemas.microsoft.com/office/drawing/2014/main" id="{389FCF38-7526-4436-B746-51340FA1599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71" name="Straight Connector 670">
                <a:extLst>
                  <a:ext uri="{FF2B5EF4-FFF2-40B4-BE49-F238E27FC236}">
                    <a16:creationId xmlns:a16="http://schemas.microsoft.com/office/drawing/2014/main" id="{9F4E63A7-B531-4640-AF4F-BD53392422D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2" name="Straight Connector 671">
                <a:extLst>
                  <a:ext uri="{FF2B5EF4-FFF2-40B4-BE49-F238E27FC236}">
                    <a16:creationId xmlns:a16="http://schemas.microsoft.com/office/drawing/2014/main" id="{8161EB27-F549-4972-9698-2A251FF74B4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3" name="Straight Connector 672">
                <a:extLst>
                  <a:ext uri="{FF2B5EF4-FFF2-40B4-BE49-F238E27FC236}">
                    <a16:creationId xmlns:a16="http://schemas.microsoft.com/office/drawing/2014/main" id="{7682FB2A-93DE-495A-B6F9-54FC6B94F77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63" name="Arc 662">
              <a:extLst>
                <a:ext uri="{FF2B5EF4-FFF2-40B4-BE49-F238E27FC236}">
                  <a16:creationId xmlns:a16="http://schemas.microsoft.com/office/drawing/2014/main" id="{74B6953E-9DBB-424F-9E30-4EA42A617D2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4" name="Arc 663">
              <a:extLst>
                <a:ext uri="{FF2B5EF4-FFF2-40B4-BE49-F238E27FC236}">
                  <a16:creationId xmlns:a16="http://schemas.microsoft.com/office/drawing/2014/main" id="{528A94BD-CA51-4822-BE35-73204D911C7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5" name="Arc 664">
              <a:extLst>
                <a:ext uri="{FF2B5EF4-FFF2-40B4-BE49-F238E27FC236}">
                  <a16:creationId xmlns:a16="http://schemas.microsoft.com/office/drawing/2014/main" id="{C7FFAFE7-B588-4E1D-9FD6-CDC2589535E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66" name="Straight Connector 665">
              <a:extLst>
                <a:ext uri="{FF2B5EF4-FFF2-40B4-BE49-F238E27FC236}">
                  <a16:creationId xmlns:a16="http://schemas.microsoft.com/office/drawing/2014/main" id="{99E2F8CF-B243-4B76-8749-97CF4700762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67" name="Arc 666">
              <a:extLst>
                <a:ext uri="{FF2B5EF4-FFF2-40B4-BE49-F238E27FC236}">
                  <a16:creationId xmlns:a16="http://schemas.microsoft.com/office/drawing/2014/main" id="{FD40E173-8C3A-4687-9A72-D70CBA16E36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68" name="Straight Connector 667">
              <a:extLst>
                <a:ext uri="{FF2B5EF4-FFF2-40B4-BE49-F238E27FC236}">
                  <a16:creationId xmlns:a16="http://schemas.microsoft.com/office/drawing/2014/main" id="{C5766FED-5CA9-43E7-B3D0-C6A0E0D5C5D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9" name="Straight Connector 668">
              <a:extLst>
                <a:ext uri="{FF2B5EF4-FFF2-40B4-BE49-F238E27FC236}">
                  <a16:creationId xmlns:a16="http://schemas.microsoft.com/office/drawing/2014/main" id="{FB6CEC51-50BA-4E42-B651-753BE475E77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0" name="Arc 669">
              <a:extLst>
                <a:ext uri="{FF2B5EF4-FFF2-40B4-BE49-F238E27FC236}">
                  <a16:creationId xmlns:a16="http://schemas.microsoft.com/office/drawing/2014/main" id="{45BA2EEC-2E84-4684-8958-99A3E860114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74" name="Group 673">
            <a:extLst>
              <a:ext uri="{FF2B5EF4-FFF2-40B4-BE49-F238E27FC236}">
                <a16:creationId xmlns:a16="http://schemas.microsoft.com/office/drawing/2014/main" id="{85A4DAFC-89D3-4D2B-AE8D-2F34CF7C5E74}"/>
              </a:ext>
            </a:extLst>
          </p:cNvPr>
          <p:cNvGrpSpPr/>
          <p:nvPr/>
        </p:nvGrpSpPr>
        <p:grpSpPr>
          <a:xfrm>
            <a:off x="1836056" y="6402357"/>
            <a:ext cx="538068" cy="503852"/>
            <a:chOff x="3455435" y="-1017023"/>
            <a:chExt cx="8222756" cy="7868191"/>
          </a:xfrm>
        </p:grpSpPr>
        <p:sp>
          <p:nvSpPr>
            <p:cNvPr id="675" name="Arc 674">
              <a:extLst>
                <a:ext uri="{FF2B5EF4-FFF2-40B4-BE49-F238E27FC236}">
                  <a16:creationId xmlns:a16="http://schemas.microsoft.com/office/drawing/2014/main" id="{607B57BA-4DC8-4F8D-A5E1-EA4FB126A1D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6" name="Arc 675">
              <a:extLst>
                <a:ext uri="{FF2B5EF4-FFF2-40B4-BE49-F238E27FC236}">
                  <a16:creationId xmlns:a16="http://schemas.microsoft.com/office/drawing/2014/main" id="{D1DC4876-E514-44AD-A4B3-4CC911BD4A8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7" name="Arc 676">
              <a:extLst>
                <a:ext uri="{FF2B5EF4-FFF2-40B4-BE49-F238E27FC236}">
                  <a16:creationId xmlns:a16="http://schemas.microsoft.com/office/drawing/2014/main" id="{1E19084C-BD96-4B1C-8C13-6BE1CAED414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8" name="Arc 677">
              <a:extLst>
                <a:ext uri="{FF2B5EF4-FFF2-40B4-BE49-F238E27FC236}">
                  <a16:creationId xmlns:a16="http://schemas.microsoft.com/office/drawing/2014/main" id="{ED19A14B-34F8-426D-B1C4-129D5C808A8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79" name="Group 678">
              <a:extLst>
                <a:ext uri="{FF2B5EF4-FFF2-40B4-BE49-F238E27FC236}">
                  <a16:creationId xmlns:a16="http://schemas.microsoft.com/office/drawing/2014/main" id="{15790C5B-52D7-45CA-A733-DD3E29F941E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88" name="Straight Connector 687">
                <a:extLst>
                  <a:ext uri="{FF2B5EF4-FFF2-40B4-BE49-F238E27FC236}">
                    <a16:creationId xmlns:a16="http://schemas.microsoft.com/office/drawing/2014/main" id="{6329C3FA-CD10-4B16-BD22-2E83DFDE2A7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9" name="Straight Connector 688">
                <a:extLst>
                  <a:ext uri="{FF2B5EF4-FFF2-40B4-BE49-F238E27FC236}">
                    <a16:creationId xmlns:a16="http://schemas.microsoft.com/office/drawing/2014/main" id="{C6C5FD5B-39F7-4FC1-8FA3-386624F9EDF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0" name="Straight Connector 689">
                <a:extLst>
                  <a:ext uri="{FF2B5EF4-FFF2-40B4-BE49-F238E27FC236}">
                    <a16:creationId xmlns:a16="http://schemas.microsoft.com/office/drawing/2014/main" id="{F809B782-E272-4EED-9AF9-B16A87D1B0C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80" name="Arc 679">
              <a:extLst>
                <a:ext uri="{FF2B5EF4-FFF2-40B4-BE49-F238E27FC236}">
                  <a16:creationId xmlns:a16="http://schemas.microsoft.com/office/drawing/2014/main" id="{1651840F-B529-4165-AE83-18E54AC8EA6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1" name="Arc 680">
              <a:extLst>
                <a:ext uri="{FF2B5EF4-FFF2-40B4-BE49-F238E27FC236}">
                  <a16:creationId xmlns:a16="http://schemas.microsoft.com/office/drawing/2014/main" id="{3535143E-4431-418A-B489-233971128AC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2" name="Arc 681">
              <a:extLst>
                <a:ext uri="{FF2B5EF4-FFF2-40B4-BE49-F238E27FC236}">
                  <a16:creationId xmlns:a16="http://schemas.microsoft.com/office/drawing/2014/main" id="{E3B143FF-FFC7-4FE6-887E-FF4AE56DBF9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83" name="Straight Connector 682">
              <a:extLst>
                <a:ext uri="{FF2B5EF4-FFF2-40B4-BE49-F238E27FC236}">
                  <a16:creationId xmlns:a16="http://schemas.microsoft.com/office/drawing/2014/main" id="{C15CD143-11B0-4895-9A9A-C1CAC1CFC09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4" name="Arc 683">
              <a:extLst>
                <a:ext uri="{FF2B5EF4-FFF2-40B4-BE49-F238E27FC236}">
                  <a16:creationId xmlns:a16="http://schemas.microsoft.com/office/drawing/2014/main" id="{C838ABE8-2602-4E3A-9384-F2F280EEDCD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85" name="Straight Connector 684">
              <a:extLst>
                <a:ext uri="{FF2B5EF4-FFF2-40B4-BE49-F238E27FC236}">
                  <a16:creationId xmlns:a16="http://schemas.microsoft.com/office/drawing/2014/main" id="{FAFFE9A2-86E4-43D6-9656-AAB9F08F546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6" name="Straight Connector 685">
              <a:extLst>
                <a:ext uri="{FF2B5EF4-FFF2-40B4-BE49-F238E27FC236}">
                  <a16:creationId xmlns:a16="http://schemas.microsoft.com/office/drawing/2014/main" id="{74901309-3242-4BD7-927F-F6848ABF16C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7" name="Arc 686">
              <a:extLst>
                <a:ext uri="{FF2B5EF4-FFF2-40B4-BE49-F238E27FC236}">
                  <a16:creationId xmlns:a16="http://schemas.microsoft.com/office/drawing/2014/main" id="{E2BD37C4-746F-4F50-B70E-7228B483D11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91" name="Group 690">
            <a:extLst>
              <a:ext uri="{FF2B5EF4-FFF2-40B4-BE49-F238E27FC236}">
                <a16:creationId xmlns:a16="http://schemas.microsoft.com/office/drawing/2014/main" id="{4B1C13E2-906F-47CE-81C4-C4CF632BA9D7}"/>
              </a:ext>
            </a:extLst>
          </p:cNvPr>
          <p:cNvGrpSpPr/>
          <p:nvPr/>
        </p:nvGrpSpPr>
        <p:grpSpPr>
          <a:xfrm>
            <a:off x="2249971" y="6374364"/>
            <a:ext cx="538068" cy="503852"/>
            <a:chOff x="3455435" y="-1017023"/>
            <a:chExt cx="8222756" cy="7868191"/>
          </a:xfrm>
        </p:grpSpPr>
        <p:sp>
          <p:nvSpPr>
            <p:cNvPr id="692" name="Arc 691">
              <a:extLst>
                <a:ext uri="{FF2B5EF4-FFF2-40B4-BE49-F238E27FC236}">
                  <a16:creationId xmlns:a16="http://schemas.microsoft.com/office/drawing/2014/main" id="{F03B515F-A169-42A5-A072-520AD0B6CE7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3" name="Arc 692">
              <a:extLst>
                <a:ext uri="{FF2B5EF4-FFF2-40B4-BE49-F238E27FC236}">
                  <a16:creationId xmlns:a16="http://schemas.microsoft.com/office/drawing/2014/main" id="{A3E409C8-1FE8-4488-A8E8-4B4B1B3AB47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4" name="Arc 693">
              <a:extLst>
                <a:ext uri="{FF2B5EF4-FFF2-40B4-BE49-F238E27FC236}">
                  <a16:creationId xmlns:a16="http://schemas.microsoft.com/office/drawing/2014/main" id="{3F2C8516-A187-4E99-8251-D8F98D0B0C5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5" name="Arc 694">
              <a:extLst>
                <a:ext uri="{FF2B5EF4-FFF2-40B4-BE49-F238E27FC236}">
                  <a16:creationId xmlns:a16="http://schemas.microsoft.com/office/drawing/2014/main" id="{01C239AD-D079-4CF5-B891-34894A929F3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96" name="Group 695">
              <a:extLst>
                <a:ext uri="{FF2B5EF4-FFF2-40B4-BE49-F238E27FC236}">
                  <a16:creationId xmlns:a16="http://schemas.microsoft.com/office/drawing/2014/main" id="{93D73A2A-6017-48CB-9D2C-EACB929CB3A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05" name="Straight Connector 704">
                <a:extLst>
                  <a:ext uri="{FF2B5EF4-FFF2-40B4-BE49-F238E27FC236}">
                    <a16:creationId xmlns:a16="http://schemas.microsoft.com/office/drawing/2014/main" id="{0D621DCB-D49E-49B1-B206-35C631C8EE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6" name="Straight Connector 705">
                <a:extLst>
                  <a:ext uri="{FF2B5EF4-FFF2-40B4-BE49-F238E27FC236}">
                    <a16:creationId xmlns:a16="http://schemas.microsoft.com/office/drawing/2014/main" id="{72A83836-9071-4914-AF4D-5EDC5B146DC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7" name="Straight Connector 706">
                <a:extLst>
                  <a:ext uri="{FF2B5EF4-FFF2-40B4-BE49-F238E27FC236}">
                    <a16:creationId xmlns:a16="http://schemas.microsoft.com/office/drawing/2014/main" id="{B9AC379E-F733-4969-98A4-887096A9E0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97" name="Arc 696">
              <a:extLst>
                <a:ext uri="{FF2B5EF4-FFF2-40B4-BE49-F238E27FC236}">
                  <a16:creationId xmlns:a16="http://schemas.microsoft.com/office/drawing/2014/main" id="{7F38DE35-D51A-4DAA-90CB-DD477BB66BF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8" name="Arc 697">
              <a:extLst>
                <a:ext uri="{FF2B5EF4-FFF2-40B4-BE49-F238E27FC236}">
                  <a16:creationId xmlns:a16="http://schemas.microsoft.com/office/drawing/2014/main" id="{94730503-092C-45B8-8F8F-FAAA2B39EA7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99" name="Arc 698">
              <a:extLst>
                <a:ext uri="{FF2B5EF4-FFF2-40B4-BE49-F238E27FC236}">
                  <a16:creationId xmlns:a16="http://schemas.microsoft.com/office/drawing/2014/main" id="{21CE7900-4237-4535-9D25-B0904B3E636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00" name="Straight Connector 699">
              <a:extLst>
                <a:ext uri="{FF2B5EF4-FFF2-40B4-BE49-F238E27FC236}">
                  <a16:creationId xmlns:a16="http://schemas.microsoft.com/office/drawing/2014/main" id="{ED56F9A5-6AB5-4DD9-9528-FBE4BB8AE43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1" name="Arc 700">
              <a:extLst>
                <a:ext uri="{FF2B5EF4-FFF2-40B4-BE49-F238E27FC236}">
                  <a16:creationId xmlns:a16="http://schemas.microsoft.com/office/drawing/2014/main" id="{8397C435-1A71-45AE-9F4C-11B839689CA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02" name="Straight Connector 701">
              <a:extLst>
                <a:ext uri="{FF2B5EF4-FFF2-40B4-BE49-F238E27FC236}">
                  <a16:creationId xmlns:a16="http://schemas.microsoft.com/office/drawing/2014/main" id="{C0A9D05A-B808-41A7-B851-C4CA5221706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3" name="Straight Connector 702">
              <a:extLst>
                <a:ext uri="{FF2B5EF4-FFF2-40B4-BE49-F238E27FC236}">
                  <a16:creationId xmlns:a16="http://schemas.microsoft.com/office/drawing/2014/main" id="{7425E284-0585-47C8-81A2-7F0F820618A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4" name="Arc 703">
              <a:extLst>
                <a:ext uri="{FF2B5EF4-FFF2-40B4-BE49-F238E27FC236}">
                  <a16:creationId xmlns:a16="http://schemas.microsoft.com/office/drawing/2014/main" id="{8BB710DE-CBD6-47EE-9B2E-EB0E9A5D2E4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08" name="Group 707">
            <a:extLst>
              <a:ext uri="{FF2B5EF4-FFF2-40B4-BE49-F238E27FC236}">
                <a16:creationId xmlns:a16="http://schemas.microsoft.com/office/drawing/2014/main" id="{9AE759A6-75A3-4EA0-8FF9-9BE7DD0269BC}"/>
              </a:ext>
            </a:extLst>
          </p:cNvPr>
          <p:cNvGrpSpPr/>
          <p:nvPr/>
        </p:nvGrpSpPr>
        <p:grpSpPr>
          <a:xfrm>
            <a:off x="2643671" y="6374364"/>
            <a:ext cx="538068" cy="503852"/>
            <a:chOff x="3455435" y="-1017023"/>
            <a:chExt cx="8222756" cy="7868191"/>
          </a:xfrm>
        </p:grpSpPr>
        <p:sp>
          <p:nvSpPr>
            <p:cNvPr id="709" name="Arc 708">
              <a:extLst>
                <a:ext uri="{FF2B5EF4-FFF2-40B4-BE49-F238E27FC236}">
                  <a16:creationId xmlns:a16="http://schemas.microsoft.com/office/drawing/2014/main" id="{BF040D0F-64DB-4303-90FB-247EFC47264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0" name="Arc 709">
              <a:extLst>
                <a:ext uri="{FF2B5EF4-FFF2-40B4-BE49-F238E27FC236}">
                  <a16:creationId xmlns:a16="http://schemas.microsoft.com/office/drawing/2014/main" id="{C012FE1C-3C1A-4BA4-A192-806A8FE3873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1" name="Arc 710">
              <a:extLst>
                <a:ext uri="{FF2B5EF4-FFF2-40B4-BE49-F238E27FC236}">
                  <a16:creationId xmlns:a16="http://schemas.microsoft.com/office/drawing/2014/main" id="{7928B5E3-0E28-47D6-AEF4-C687ECEE1A3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2" name="Arc 711">
              <a:extLst>
                <a:ext uri="{FF2B5EF4-FFF2-40B4-BE49-F238E27FC236}">
                  <a16:creationId xmlns:a16="http://schemas.microsoft.com/office/drawing/2014/main" id="{B91F3CA5-1268-4069-8BE2-9B5E3332A1E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13" name="Group 712">
              <a:extLst>
                <a:ext uri="{FF2B5EF4-FFF2-40B4-BE49-F238E27FC236}">
                  <a16:creationId xmlns:a16="http://schemas.microsoft.com/office/drawing/2014/main" id="{619D3471-6020-4B2D-801E-894D8A5E98E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22" name="Straight Connector 721">
                <a:extLst>
                  <a:ext uri="{FF2B5EF4-FFF2-40B4-BE49-F238E27FC236}">
                    <a16:creationId xmlns:a16="http://schemas.microsoft.com/office/drawing/2014/main" id="{191F2055-599F-4847-9BE9-D9A6380B873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3" name="Straight Connector 722">
                <a:extLst>
                  <a:ext uri="{FF2B5EF4-FFF2-40B4-BE49-F238E27FC236}">
                    <a16:creationId xmlns:a16="http://schemas.microsoft.com/office/drawing/2014/main" id="{25D1D4D1-AA2D-46C6-95B9-5BBA16CC0DC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4" name="Straight Connector 723">
                <a:extLst>
                  <a:ext uri="{FF2B5EF4-FFF2-40B4-BE49-F238E27FC236}">
                    <a16:creationId xmlns:a16="http://schemas.microsoft.com/office/drawing/2014/main" id="{1AEE52EC-D5A9-4388-9BC2-6C066731B9D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14" name="Arc 713">
              <a:extLst>
                <a:ext uri="{FF2B5EF4-FFF2-40B4-BE49-F238E27FC236}">
                  <a16:creationId xmlns:a16="http://schemas.microsoft.com/office/drawing/2014/main" id="{8D2995F6-E853-448D-B914-64DFF3F73DE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5" name="Arc 714">
              <a:extLst>
                <a:ext uri="{FF2B5EF4-FFF2-40B4-BE49-F238E27FC236}">
                  <a16:creationId xmlns:a16="http://schemas.microsoft.com/office/drawing/2014/main" id="{00D02DD6-A3F7-45FB-B538-87B5ACC5B09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6" name="Arc 715">
              <a:extLst>
                <a:ext uri="{FF2B5EF4-FFF2-40B4-BE49-F238E27FC236}">
                  <a16:creationId xmlns:a16="http://schemas.microsoft.com/office/drawing/2014/main" id="{DEA6C4C4-0354-45B9-B269-21F7D8BD8B2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17" name="Straight Connector 716">
              <a:extLst>
                <a:ext uri="{FF2B5EF4-FFF2-40B4-BE49-F238E27FC236}">
                  <a16:creationId xmlns:a16="http://schemas.microsoft.com/office/drawing/2014/main" id="{25723B2C-F543-4812-9E93-3DBC220A922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8" name="Arc 717">
              <a:extLst>
                <a:ext uri="{FF2B5EF4-FFF2-40B4-BE49-F238E27FC236}">
                  <a16:creationId xmlns:a16="http://schemas.microsoft.com/office/drawing/2014/main" id="{D0966FB0-F657-4035-A95B-4836FD7A2F5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19" name="Straight Connector 718">
              <a:extLst>
                <a:ext uri="{FF2B5EF4-FFF2-40B4-BE49-F238E27FC236}">
                  <a16:creationId xmlns:a16="http://schemas.microsoft.com/office/drawing/2014/main" id="{B6BC69CD-0067-4583-A402-19D540F486A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0" name="Straight Connector 719">
              <a:extLst>
                <a:ext uri="{FF2B5EF4-FFF2-40B4-BE49-F238E27FC236}">
                  <a16:creationId xmlns:a16="http://schemas.microsoft.com/office/drawing/2014/main" id="{D06599F7-A671-4F58-A890-3502A523E1D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1" name="Arc 720">
              <a:extLst>
                <a:ext uri="{FF2B5EF4-FFF2-40B4-BE49-F238E27FC236}">
                  <a16:creationId xmlns:a16="http://schemas.microsoft.com/office/drawing/2014/main" id="{9C2FCB47-6FAF-494E-8DBE-F8CBB69FBC7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25" name="Group 724">
            <a:extLst>
              <a:ext uri="{FF2B5EF4-FFF2-40B4-BE49-F238E27FC236}">
                <a16:creationId xmlns:a16="http://schemas.microsoft.com/office/drawing/2014/main" id="{3F5EFF31-7AA8-4087-AD93-B2CDC0FC5985}"/>
              </a:ext>
            </a:extLst>
          </p:cNvPr>
          <p:cNvGrpSpPr/>
          <p:nvPr/>
        </p:nvGrpSpPr>
        <p:grpSpPr>
          <a:xfrm>
            <a:off x="3037371" y="6383695"/>
            <a:ext cx="538068" cy="503852"/>
            <a:chOff x="3455435" y="-1017023"/>
            <a:chExt cx="8222756" cy="7868191"/>
          </a:xfrm>
        </p:grpSpPr>
        <p:sp>
          <p:nvSpPr>
            <p:cNvPr id="726" name="Arc 725">
              <a:extLst>
                <a:ext uri="{FF2B5EF4-FFF2-40B4-BE49-F238E27FC236}">
                  <a16:creationId xmlns:a16="http://schemas.microsoft.com/office/drawing/2014/main" id="{205BB99D-297E-4049-90DB-CF48E2AD02F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7" name="Arc 726">
              <a:extLst>
                <a:ext uri="{FF2B5EF4-FFF2-40B4-BE49-F238E27FC236}">
                  <a16:creationId xmlns:a16="http://schemas.microsoft.com/office/drawing/2014/main" id="{4FD0D243-C69C-46D7-9F9D-93A7313A5A5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8" name="Arc 727">
              <a:extLst>
                <a:ext uri="{FF2B5EF4-FFF2-40B4-BE49-F238E27FC236}">
                  <a16:creationId xmlns:a16="http://schemas.microsoft.com/office/drawing/2014/main" id="{D805971A-2414-41A9-930C-323D1003E16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9" name="Arc 728">
              <a:extLst>
                <a:ext uri="{FF2B5EF4-FFF2-40B4-BE49-F238E27FC236}">
                  <a16:creationId xmlns:a16="http://schemas.microsoft.com/office/drawing/2014/main" id="{3D5D6A02-6F29-4479-984D-96F9366EE13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30" name="Group 729">
              <a:extLst>
                <a:ext uri="{FF2B5EF4-FFF2-40B4-BE49-F238E27FC236}">
                  <a16:creationId xmlns:a16="http://schemas.microsoft.com/office/drawing/2014/main" id="{426DD0E5-9B90-4C59-A54A-06075198009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39" name="Straight Connector 738">
                <a:extLst>
                  <a:ext uri="{FF2B5EF4-FFF2-40B4-BE49-F238E27FC236}">
                    <a16:creationId xmlns:a16="http://schemas.microsoft.com/office/drawing/2014/main" id="{86B2F879-4BF6-4D0E-8CA9-1925CE38197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0" name="Straight Connector 739">
                <a:extLst>
                  <a:ext uri="{FF2B5EF4-FFF2-40B4-BE49-F238E27FC236}">
                    <a16:creationId xmlns:a16="http://schemas.microsoft.com/office/drawing/2014/main" id="{5741A0C4-ACB4-44A2-9193-BED26B3B37C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1" name="Straight Connector 740">
                <a:extLst>
                  <a:ext uri="{FF2B5EF4-FFF2-40B4-BE49-F238E27FC236}">
                    <a16:creationId xmlns:a16="http://schemas.microsoft.com/office/drawing/2014/main" id="{98231AF7-9415-4399-A2E9-63E270A4207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31" name="Arc 730">
              <a:extLst>
                <a:ext uri="{FF2B5EF4-FFF2-40B4-BE49-F238E27FC236}">
                  <a16:creationId xmlns:a16="http://schemas.microsoft.com/office/drawing/2014/main" id="{855E4EC1-661C-4D9B-8C3D-033B2A0AF1E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2" name="Arc 731">
              <a:extLst>
                <a:ext uri="{FF2B5EF4-FFF2-40B4-BE49-F238E27FC236}">
                  <a16:creationId xmlns:a16="http://schemas.microsoft.com/office/drawing/2014/main" id="{ECCB4968-E1A1-4A30-ABE0-4538E68A6C6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3" name="Arc 732">
              <a:extLst>
                <a:ext uri="{FF2B5EF4-FFF2-40B4-BE49-F238E27FC236}">
                  <a16:creationId xmlns:a16="http://schemas.microsoft.com/office/drawing/2014/main" id="{BC462C00-2955-4240-9F46-B95A6964F7E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34" name="Straight Connector 733">
              <a:extLst>
                <a:ext uri="{FF2B5EF4-FFF2-40B4-BE49-F238E27FC236}">
                  <a16:creationId xmlns:a16="http://schemas.microsoft.com/office/drawing/2014/main" id="{8CFC2D71-5FCD-4746-A749-7BBFD2507EB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5" name="Arc 734">
              <a:extLst>
                <a:ext uri="{FF2B5EF4-FFF2-40B4-BE49-F238E27FC236}">
                  <a16:creationId xmlns:a16="http://schemas.microsoft.com/office/drawing/2014/main" id="{0AE07A00-8180-4585-8CF6-6F0C82588A9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36" name="Straight Connector 735">
              <a:extLst>
                <a:ext uri="{FF2B5EF4-FFF2-40B4-BE49-F238E27FC236}">
                  <a16:creationId xmlns:a16="http://schemas.microsoft.com/office/drawing/2014/main" id="{5D97B764-DDBC-4944-805B-1012856F4B5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7" name="Straight Connector 736">
              <a:extLst>
                <a:ext uri="{FF2B5EF4-FFF2-40B4-BE49-F238E27FC236}">
                  <a16:creationId xmlns:a16="http://schemas.microsoft.com/office/drawing/2014/main" id="{8BBC8556-3287-48D1-AC98-73B2836B642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8" name="Arc 737">
              <a:extLst>
                <a:ext uri="{FF2B5EF4-FFF2-40B4-BE49-F238E27FC236}">
                  <a16:creationId xmlns:a16="http://schemas.microsoft.com/office/drawing/2014/main" id="{69FDDC51-F1DC-44F9-B5B6-14F255404C4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42" name="Group 741">
            <a:extLst>
              <a:ext uri="{FF2B5EF4-FFF2-40B4-BE49-F238E27FC236}">
                <a16:creationId xmlns:a16="http://schemas.microsoft.com/office/drawing/2014/main" id="{5B73524A-D574-4867-AF59-54DB60554B3D}"/>
              </a:ext>
            </a:extLst>
          </p:cNvPr>
          <p:cNvGrpSpPr/>
          <p:nvPr/>
        </p:nvGrpSpPr>
        <p:grpSpPr>
          <a:xfrm>
            <a:off x="3429519" y="6400803"/>
            <a:ext cx="538068" cy="503852"/>
            <a:chOff x="3455435" y="-1017023"/>
            <a:chExt cx="8222756" cy="7868191"/>
          </a:xfrm>
        </p:grpSpPr>
        <p:sp>
          <p:nvSpPr>
            <p:cNvPr id="743" name="Arc 742">
              <a:extLst>
                <a:ext uri="{FF2B5EF4-FFF2-40B4-BE49-F238E27FC236}">
                  <a16:creationId xmlns:a16="http://schemas.microsoft.com/office/drawing/2014/main" id="{930058B2-B3C8-4EA3-92A4-B6B2EBD1A3C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4" name="Arc 743">
              <a:extLst>
                <a:ext uri="{FF2B5EF4-FFF2-40B4-BE49-F238E27FC236}">
                  <a16:creationId xmlns:a16="http://schemas.microsoft.com/office/drawing/2014/main" id="{BFE41644-5F7E-4056-B4A6-9647227AE0E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5" name="Arc 744">
              <a:extLst>
                <a:ext uri="{FF2B5EF4-FFF2-40B4-BE49-F238E27FC236}">
                  <a16:creationId xmlns:a16="http://schemas.microsoft.com/office/drawing/2014/main" id="{7C0FE8C8-FCD0-4E38-BC06-98FFBBBD9D0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6" name="Arc 745">
              <a:extLst>
                <a:ext uri="{FF2B5EF4-FFF2-40B4-BE49-F238E27FC236}">
                  <a16:creationId xmlns:a16="http://schemas.microsoft.com/office/drawing/2014/main" id="{6DFAB294-5F53-45BD-9E2F-96437CC78D6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47" name="Group 746">
              <a:extLst>
                <a:ext uri="{FF2B5EF4-FFF2-40B4-BE49-F238E27FC236}">
                  <a16:creationId xmlns:a16="http://schemas.microsoft.com/office/drawing/2014/main" id="{7779763E-EDEE-4E2F-AF58-37074B0C3B7C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56" name="Straight Connector 755">
                <a:extLst>
                  <a:ext uri="{FF2B5EF4-FFF2-40B4-BE49-F238E27FC236}">
                    <a16:creationId xmlns:a16="http://schemas.microsoft.com/office/drawing/2014/main" id="{ADF6C618-C257-4A36-A3AA-9286339DA95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7" name="Straight Connector 756">
                <a:extLst>
                  <a:ext uri="{FF2B5EF4-FFF2-40B4-BE49-F238E27FC236}">
                    <a16:creationId xmlns:a16="http://schemas.microsoft.com/office/drawing/2014/main" id="{64B2328B-4C13-4ABF-909A-8E17042847B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8" name="Straight Connector 757">
                <a:extLst>
                  <a:ext uri="{FF2B5EF4-FFF2-40B4-BE49-F238E27FC236}">
                    <a16:creationId xmlns:a16="http://schemas.microsoft.com/office/drawing/2014/main" id="{ADFF6E5F-FBED-46E7-AEFD-01119DEE005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48" name="Arc 747">
              <a:extLst>
                <a:ext uri="{FF2B5EF4-FFF2-40B4-BE49-F238E27FC236}">
                  <a16:creationId xmlns:a16="http://schemas.microsoft.com/office/drawing/2014/main" id="{D69D2AF5-BB4C-4919-9787-D0563C01763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9" name="Arc 748">
              <a:extLst>
                <a:ext uri="{FF2B5EF4-FFF2-40B4-BE49-F238E27FC236}">
                  <a16:creationId xmlns:a16="http://schemas.microsoft.com/office/drawing/2014/main" id="{BF2899E1-C801-4B0E-8836-66BFA4A7FB9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50" name="Arc 749">
              <a:extLst>
                <a:ext uri="{FF2B5EF4-FFF2-40B4-BE49-F238E27FC236}">
                  <a16:creationId xmlns:a16="http://schemas.microsoft.com/office/drawing/2014/main" id="{3717A1A0-BE73-496D-A97D-AD7EE1E7215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51" name="Straight Connector 750">
              <a:extLst>
                <a:ext uri="{FF2B5EF4-FFF2-40B4-BE49-F238E27FC236}">
                  <a16:creationId xmlns:a16="http://schemas.microsoft.com/office/drawing/2014/main" id="{1094A756-1E41-43CF-A968-5CD0A0B1B40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2" name="Arc 751">
              <a:extLst>
                <a:ext uri="{FF2B5EF4-FFF2-40B4-BE49-F238E27FC236}">
                  <a16:creationId xmlns:a16="http://schemas.microsoft.com/office/drawing/2014/main" id="{82B8D119-CD57-4E30-9097-DC5D4C67072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53" name="Straight Connector 752">
              <a:extLst>
                <a:ext uri="{FF2B5EF4-FFF2-40B4-BE49-F238E27FC236}">
                  <a16:creationId xmlns:a16="http://schemas.microsoft.com/office/drawing/2014/main" id="{B3BF30F8-00CE-495B-BAEF-48A3FDE98CB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4" name="Straight Connector 753">
              <a:extLst>
                <a:ext uri="{FF2B5EF4-FFF2-40B4-BE49-F238E27FC236}">
                  <a16:creationId xmlns:a16="http://schemas.microsoft.com/office/drawing/2014/main" id="{5C5F7164-7916-464F-A7F4-D9128C16953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5" name="Arc 754">
              <a:extLst>
                <a:ext uri="{FF2B5EF4-FFF2-40B4-BE49-F238E27FC236}">
                  <a16:creationId xmlns:a16="http://schemas.microsoft.com/office/drawing/2014/main" id="{274D4CB5-6CB0-4A76-9B6E-C438AF0DE17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59" name="Group 758">
            <a:extLst>
              <a:ext uri="{FF2B5EF4-FFF2-40B4-BE49-F238E27FC236}">
                <a16:creationId xmlns:a16="http://schemas.microsoft.com/office/drawing/2014/main" id="{07408692-675A-47F8-BADB-4C99A0D089B7}"/>
              </a:ext>
            </a:extLst>
          </p:cNvPr>
          <p:cNvGrpSpPr/>
          <p:nvPr/>
        </p:nvGrpSpPr>
        <p:grpSpPr>
          <a:xfrm>
            <a:off x="3824771" y="6383695"/>
            <a:ext cx="538068" cy="503852"/>
            <a:chOff x="3455435" y="-1017023"/>
            <a:chExt cx="8222756" cy="7868191"/>
          </a:xfrm>
        </p:grpSpPr>
        <p:sp>
          <p:nvSpPr>
            <p:cNvPr id="760" name="Arc 759">
              <a:extLst>
                <a:ext uri="{FF2B5EF4-FFF2-40B4-BE49-F238E27FC236}">
                  <a16:creationId xmlns:a16="http://schemas.microsoft.com/office/drawing/2014/main" id="{0F39D690-8D4F-48EB-B00C-33C471DD35C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1" name="Arc 760">
              <a:extLst>
                <a:ext uri="{FF2B5EF4-FFF2-40B4-BE49-F238E27FC236}">
                  <a16:creationId xmlns:a16="http://schemas.microsoft.com/office/drawing/2014/main" id="{3C0881A3-EE8E-4101-BB3F-3018A69357C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2" name="Arc 761">
              <a:extLst>
                <a:ext uri="{FF2B5EF4-FFF2-40B4-BE49-F238E27FC236}">
                  <a16:creationId xmlns:a16="http://schemas.microsoft.com/office/drawing/2014/main" id="{53DF8F3E-2E8B-4529-84A7-F0516428328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3" name="Arc 762">
              <a:extLst>
                <a:ext uri="{FF2B5EF4-FFF2-40B4-BE49-F238E27FC236}">
                  <a16:creationId xmlns:a16="http://schemas.microsoft.com/office/drawing/2014/main" id="{C24305C5-FC6F-40AB-B8C0-FCD813E7F7B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64" name="Group 763">
              <a:extLst>
                <a:ext uri="{FF2B5EF4-FFF2-40B4-BE49-F238E27FC236}">
                  <a16:creationId xmlns:a16="http://schemas.microsoft.com/office/drawing/2014/main" id="{921D06BD-36B3-4EE4-A968-4E8FC8E6742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73" name="Straight Connector 772">
                <a:extLst>
                  <a:ext uri="{FF2B5EF4-FFF2-40B4-BE49-F238E27FC236}">
                    <a16:creationId xmlns:a16="http://schemas.microsoft.com/office/drawing/2014/main" id="{F947E8E3-E529-465C-BD10-DE9CAA92FCE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4" name="Straight Connector 773">
                <a:extLst>
                  <a:ext uri="{FF2B5EF4-FFF2-40B4-BE49-F238E27FC236}">
                    <a16:creationId xmlns:a16="http://schemas.microsoft.com/office/drawing/2014/main" id="{DF2BA120-7492-4EC2-91B9-58DCF39F14D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5" name="Straight Connector 774">
                <a:extLst>
                  <a:ext uri="{FF2B5EF4-FFF2-40B4-BE49-F238E27FC236}">
                    <a16:creationId xmlns:a16="http://schemas.microsoft.com/office/drawing/2014/main" id="{7BDB7041-C0B0-4D82-8F72-B60F94FF7CC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65" name="Arc 764">
              <a:extLst>
                <a:ext uri="{FF2B5EF4-FFF2-40B4-BE49-F238E27FC236}">
                  <a16:creationId xmlns:a16="http://schemas.microsoft.com/office/drawing/2014/main" id="{B1E4F751-DAC2-4079-8BB0-E89207D6E84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6" name="Arc 765">
              <a:extLst>
                <a:ext uri="{FF2B5EF4-FFF2-40B4-BE49-F238E27FC236}">
                  <a16:creationId xmlns:a16="http://schemas.microsoft.com/office/drawing/2014/main" id="{61254BFB-3727-435F-911A-CC86C3836ED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67" name="Arc 766">
              <a:extLst>
                <a:ext uri="{FF2B5EF4-FFF2-40B4-BE49-F238E27FC236}">
                  <a16:creationId xmlns:a16="http://schemas.microsoft.com/office/drawing/2014/main" id="{AF715E35-55E4-4CEB-AE21-85D6C76C9B1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68" name="Straight Connector 767">
              <a:extLst>
                <a:ext uri="{FF2B5EF4-FFF2-40B4-BE49-F238E27FC236}">
                  <a16:creationId xmlns:a16="http://schemas.microsoft.com/office/drawing/2014/main" id="{64472EB3-3BCC-452D-B894-E2D7263C8C4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69" name="Arc 768">
              <a:extLst>
                <a:ext uri="{FF2B5EF4-FFF2-40B4-BE49-F238E27FC236}">
                  <a16:creationId xmlns:a16="http://schemas.microsoft.com/office/drawing/2014/main" id="{CD1DECDA-DD4D-4E26-B276-424F672734B1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70" name="Straight Connector 769">
              <a:extLst>
                <a:ext uri="{FF2B5EF4-FFF2-40B4-BE49-F238E27FC236}">
                  <a16:creationId xmlns:a16="http://schemas.microsoft.com/office/drawing/2014/main" id="{8DC97A8E-8C88-4E0B-B5FB-92DCEE4CC5B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1" name="Straight Connector 770">
              <a:extLst>
                <a:ext uri="{FF2B5EF4-FFF2-40B4-BE49-F238E27FC236}">
                  <a16:creationId xmlns:a16="http://schemas.microsoft.com/office/drawing/2014/main" id="{32FB4B85-EBC8-4ED4-8E59-A317A963534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2" name="Arc 771">
              <a:extLst>
                <a:ext uri="{FF2B5EF4-FFF2-40B4-BE49-F238E27FC236}">
                  <a16:creationId xmlns:a16="http://schemas.microsoft.com/office/drawing/2014/main" id="{72706384-EA2E-4C9E-8B91-11EC27BB35A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76" name="Group 775">
            <a:extLst>
              <a:ext uri="{FF2B5EF4-FFF2-40B4-BE49-F238E27FC236}">
                <a16:creationId xmlns:a16="http://schemas.microsoft.com/office/drawing/2014/main" id="{84859FDB-9508-40B9-BED7-076DDC4F2939}"/>
              </a:ext>
            </a:extLst>
          </p:cNvPr>
          <p:cNvGrpSpPr/>
          <p:nvPr/>
        </p:nvGrpSpPr>
        <p:grpSpPr>
          <a:xfrm>
            <a:off x="4218471" y="6393026"/>
            <a:ext cx="538068" cy="503852"/>
            <a:chOff x="3455435" y="-1017023"/>
            <a:chExt cx="8222756" cy="7868191"/>
          </a:xfrm>
        </p:grpSpPr>
        <p:sp>
          <p:nvSpPr>
            <p:cNvPr id="777" name="Arc 776">
              <a:extLst>
                <a:ext uri="{FF2B5EF4-FFF2-40B4-BE49-F238E27FC236}">
                  <a16:creationId xmlns:a16="http://schemas.microsoft.com/office/drawing/2014/main" id="{7F414B20-17BD-4606-9315-C012DBE9EB8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8" name="Arc 777">
              <a:extLst>
                <a:ext uri="{FF2B5EF4-FFF2-40B4-BE49-F238E27FC236}">
                  <a16:creationId xmlns:a16="http://schemas.microsoft.com/office/drawing/2014/main" id="{83355F6C-5161-4FF0-808E-4C0AE42F4FE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9" name="Arc 778">
              <a:extLst>
                <a:ext uri="{FF2B5EF4-FFF2-40B4-BE49-F238E27FC236}">
                  <a16:creationId xmlns:a16="http://schemas.microsoft.com/office/drawing/2014/main" id="{70C99C92-27A6-4A6C-8970-75C6F8E1805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0" name="Arc 779">
              <a:extLst>
                <a:ext uri="{FF2B5EF4-FFF2-40B4-BE49-F238E27FC236}">
                  <a16:creationId xmlns:a16="http://schemas.microsoft.com/office/drawing/2014/main" id="{4523F096-C4F5-4C52-B35D-31C01359853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81" name="Group 780">
              <a:extLst>
                <a:ext uri="{FF2B5EF4-FFF2-40B4-BE49-F238E27FC236}">
                  <a16:creationId xmlns:a16="http://schemas.microsoft.com/office/drawing/2014/main" id="{7036E226-4102-4C91-91AD-25AA79A32CB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90" name="Straight Connector 789">
                <a:extLst>
                  <a:ext uri="{FF2B5EF4-FFF2-40B4-BE49-F238E27FC236}">
                    <a16:creationId xmlns:a16="http://schemas.microsoft.com/office/drawing/2014/main" id="{8EE20BC2-C7AA-4248-9F0F-AE2B921ADA0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1" name="Straight Connector 790">
                <a:extLst>
                  <a:ext uri="{FF2B5EF4-FFF2-40B4-BE49-F238E27FC236}">
                    <a16:creationId xmlns:a16="http://schemas.microsoft.com/office/drawing/2014/main" id="{1E922356-4999-49E5-804C-522CE2F86C6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2" name="Straight Connector 791">
                <a:extLst>
                  <a:ext uri="{FF2B5EF4-FFF2-40B4-BE49-F238E27FC236}">
                    <a16:creationId xmlns:a16="http://schemas.microsoft.com/office/drawing/2014/main" id="{523F125A-E2B6-40FB-9B2E-C348F844571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82" name="Arc 781">
              <a:extLst>
                <a:ext uri="{FF2B5EF4-FFF2-40B4-BE49-F238E27FC236}">
                  <a16:creationId xmlns:a16="http://schemas.microsoft.com/office/drawing/2014/main" id="{E0C50284-C7A7-4A2A-9451-DA5C1FA97C2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3" name="Arc 782">
              <a:extLst>
                <a:ext uri="{FF2B5EF4-FFF2-40B4-BE49-F238E27FC236}">
                  <a16:creationId xmlns:a16="http://schemas.microsoft.com/office/drawing/2014/main" id="{602A7C96-9A5F-415E-8BBE-DADC7F7DDAC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84" name="Arc 783">
              <a:extLst>
                <a:ext uri="{FF2B5EF4-FFF2-40B4-BE49-F238E27FC236}">
                  <a16:creationId xmlns:a16="http://schemas.microsoft.com/office/drawing/2014/main" id="{C59A854A-FD3E-42B7-AD6E-45151AFF166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85" name="Straight Connector 784">
              <a:extLst>
                <a:ext uri="{FF2B5EF4-FFF2-40B4-BE49-F238E27FC236}">
                  <a16:creationId xmlns:a16="http://schemas.microsoft.com/office/drawing/2014/main" id="{ABBC2EFA-34E1-4D7B-A052-1316ABCD061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86" name="Arc 785">
              <a:extLst>
                <a:ext uri="{FF2B5EF4-FFF2-40B4-BE49-F238E27FC236}">
                  <a16:creationId xmlns:a16="http://schemas.microsoft.com/office/drawing/2014/main" id="{FC494C47-BA96-4D2D-9D3C-D942D6DCC68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87" name="Straight Connector 786">
              <a:extLst>
                <a:ext uri="{FF2B5EF4-FFF2-40B4-BE49-F238E27FC236}">
                  <a16:creationId xmlns:a16="http://schemas.microsoft.com/office/drawing/2014/main" id="{5E7AF4A0-1394-4B52-8A4D-D0E3C24908A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8" name="Straight Connector 787">
              <a:extLst>
                <a:ext uri="{FF2B5EF4-FFF2-40B4-BE49-F238E27FC236}">
                  <a16:creationId xmlns:a16="http://schemas.microsoft.com/office/drawing/2014/main" id="{A3ADE9E1-5C88-4CAD-BAE8-9E8B4311484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89" name="Arc 788">
              <a:extLst>
                <a:ext uri="{FF2B5EF4-FFF2-40B4-BE49-F238E27FC236}">
                  <a16:creationId xmlns:a16="http://schemas.microsoft.com/office/drawing/2014/main" id="{D485203B-F6A9-4369-8C56-13CEC9C607F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93" name="Group 792">
            <a:extLst>
              <a:ext uri="{FF2B5EF4-FFF2-40B4-BE49-F238E27FC236}">
                <a16:creationId xmlns:a16="http://schemas.microsoft.com/office/drawing/2014/main" id="{4B340E04-34CA-4694-953B-9B6DD1E4A244}"/>
              </a:ext>
            </a:extLst>
          </p:cNvPr>
          <p:cNvGrpSpPr/>
          <p:nvPr/>
        </p:nvGrpSpPr>
        <p:grpSpPr>
          <a:xfrm>
            <a:off x="4612171" y="6393026"/>
            <a:ext cx="538068" cy="503852"/>
            <a:chOff x="3455435" y="-1017023"/>
            <a:chExt cx="8222756" cy="7868191"/>
          </a:xfrm>
        </p:grpSpPr>
        <p:sp>
          <p:nvSpPr>
            <p:cNvPr id="794" name="Arc 793">
              <a:extLst>
                <a:ext uri="{FF2B5EF4-FFF2-40B4-BE49-F238E27FC236}">
                  <a16:creationId xmlns:a16="http://schemas.microsoft.com/office/drawing/2014/main" id="{BD9CE980-5399-4D5B-86F1-DF579A5EB54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5" name="Arc 794">
              <a:extLst>
                <a:ext uri="{FF2B5EF4-FFF2-40B4-BE49-F238E27FC236}">
                  <a16:creationId xmlns:a16="http://schemas.microsoft.com/office/drawing/2014/main" id="{F19E658A-AACE-4DFF-AB7C-D6509C39155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6" name="Arc 795">
              <a:extLst>
                <a:ext uri="{FF2B5EF4-FFF2-40B4-BE49-F238E27FC236}">
                  <a16:creationId xmlns:a16="http://schemas.microsoft.com/office/drawing/2014/main" id="{5A6AD9EA-9917-4035-8400-D57144F1CDD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7" name="Arc 796">
              <a:extLst>
                <a:ext uri="{FF2B5EF4-FFF2-40B4-BE49-F238E27FC236}">
                  <a16:creationId xmlns:a16="http://schemas.microsoft.com/office/drawing/2014/main" id="{98E98043-FA5C-4F92-800A-E8DF85BDF60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98" name="Group 797">
              <a:extLst>
                <a:ext uri="{FF2B5EF4-FFF2-40B4-BE49-F238E27FC236}">
                  <a16:creationId xmlns:a16="http://schemas.microsoft.com/office/drawing/2014/main" id="{463E476D-5A32-4CB1-AF39-28137AC3BE1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07" name="Straight Connector 806">
                <a:extLst>
                  <a:ext uri="{FF2B5EF4-FFF2-40B4-BE49-F238E27FC236}">
                    <a16:creationId xmlns:a16="http://schemas.microsoft.com/office/drawing/2014/main" id="{1309EAFC-2111-4472-B432-65F510B8941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8" name="Straight Connector 807">
                <a:extLst>
                  <a:ext uri="{FF2B5EF4-FFF2-40B4-BE49-F238E27FC236}">
                    <a16:creationId xmlns:a16="http://schemas.microsoft.com/office/drawing/2014/main" id="{A3F6ABFC-B900-4B30-8ED5-9E860B7CC28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9" name="Straight Connector 808">
                <a:extLst>
                  <a:ext uri="{FF2B5EF4-FFF2-40B4-BE49-F238E27FC236}">
                    <a16:creationId xmlns:a16="http://schemas.microsoft.com/office/drawing/2014/main" id="{1FA54D50-D977-40C6-A9F7-9B7767A332A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99" name="Arc 798">
              <a:extLst>
                <a:ext uri="{FF2B5EF4-FFF2-40B4-BE49-F238E27FC236}">
                  <a16:creationId xmlns:a16="http://schemas.microsoft.com/office/drawing/2014/main" id="{C0595742-4163-4C95-A8E6-66129F69111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0" name="Arc 799">
              <a:extLst>
                <a:ext uri="{FF2B5EF4-FFF2-40B4-BE49-F238E27FC236}">
                  <a16:creationId xmlns:a16="http://schemas.microsoft.com/office/drawing/2014/main" id="{3208F3AA-5009-4CDE-8873-963056D2502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1" name="Arc 800">
              <a:extLst>
                <a:ext uri="{FF2B5EF4-FFF2-40B4-BE49-F238E27FC236}">
                  <a16:creationId xmlns:a16="http://schemas.microsoft.com/office/drawing/2014/main" id="{B2B5D5C9-EDA9-4955-8EA3-55CDD5CC144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02" name="Straight Connector 801">
              <a:extLst>
                <a:ext uri="{FF2B5EF4-FFF2-40B4-BE49-F238E27FC236}">
                  <a16:creationId xmlns:a16="http://schemas.microsoft.com/office/drawing/2014/main" id="{6A4CA89F-A810-4ECD-8EB7-516B75D6C59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3" name="Arc 802">
              <a:extLst>
                <a:ext uri="{FF2B5EF4-FFF2-40B4-BE49-F238E27FC236}">
                  <a16:creationId xmlns:a16="http://schemas.microsoft.com/office/drawing/2014/main" id="{D8B2E1B2-4C58-4162-B61E-C9758E1BCD9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04" name="Straight Connector 803">
              <a:extLst>
                <a:ext uri="{FF2B5EF4-FFF2-40B4-BE49-F238E27FC236}">
                  <a16:creationId xmlns:a16="http://schemas.microsoft.com/office/drawing/2014/main" id="{6AF6FF59-2A9B-4EDB-80E1-4363D05BCE6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5" name="Straight Connector 804">
              <a:extLst>
                <a:ext uri="{FF2B5EF4-FFF2-40B4-BE49-F238E27FC236}">
                  <a16:creationId xmlns:a16="http://schemas.microsoft.com/office/drawing/2014/main" id="{66D37AEE-7C8F-427B-BF7A-1A19D14CA29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6" name="Arc 805">
              <a:extLst>
                <a:ext uri="{FF2B5EF4-FFF2-40B4-BE49-F238E27FC236}">
                  <a16:creationId xmlns:a16="http://schemas.microsoft.com/office/drawing/2014/main" id="{31F40AEB-20B9-4380-9C70-044AFDFF407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10" name="Group 809">
            <a:extLst>
              <a:ext uri="{FF2B5EF4-FFF2-40B4-BE49-F238E27FC236}">
                <a16:creationId xmlns:a16="http://schemas.microsoft.com/office/drawing/2014/main" id="{44EB778A-1499-45B7-A7D6-A8F62148497F}"/>
              </a:ext>
            </a:extLst>
          </p:cNvPr>
          <p:cNvGrpSpPr/>
          <p:nvPr/>
        </p:nvGrpSpPr>
        <p:grpSpPr>
          <a:xfrm>
            <a:off x="4994987" y="6383695"/>
            <a:ext cx="538068" cy="503852"/>
            <a:chOff x="3455435" y="-1017023"/>
            <a:chExt cx="8222756" cy="7868191"/>
          </a:xfrm>
        </p:grpSpPr>
        <p:sp>
          <p:nvSpPr>
            <p:cNvPr id="811" name="Arc 810">
              <a:extLst>
                <a:ext uri="{FF2B5EF4-FFF2-40B4-BE49-F238E27FC236}">
                  <a16:creationId xmlns:a16="http://schemas.microsoft.com/office/drawing/2014/main" id="{6AA3A810-27E2-44BA-A1C0-BCF5F00C70A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2" name="Arc 811">
              <a:extLst>
                <a:ext uri="{FF2B5EF4-FFF2-40B4-BE49-F238E27FC236}">
                  <a16:creationId xmlns:a16="http://schemas.microsoft.com/office/drawing/2014/main" id="{904EACBE-7E0B-45E1-BBE8-0977EA09CEC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3" name="Arc 812">
              <a:extLst>
                <a:ext uri="{FF2B5EF4-FFF2-40B4-BE49-F238E27FC236}">
                  <a16:creationId xmlns:a16="http://schemas.microsoft.com/office/drawing/2014/main" id="{254F5CCB-DD19-4490-AC18-68525302995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4" name="Arc 813">
              <a:extLst>
                <a:ext uri="{FF2B5EF4-FFF2-40B4-BE49-F238E27FC236}">
                  <a16:creationId xmlns:a16="http://schemas.microsoft.com/office/drawing/2014/main" id="{EA6CECE6-70AB-4112-943C-2FA1BAC7C2C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15" name="Group 814">
              <a:extLst>
                <a:ext uri="{FF2B5EF4-FFF2-40B4-BE49-F238E27FC236}">
                  <a16:creationId xmlns:a16="http://schemas.microsoft.com/office/drawing/2014/main" id="{F262B70D-3326-42D2-8388-02FBCF0CED3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24" name="Straight Connector 823">
                <a:extLst>
                  <a:ext uri="{FF2B5EF4-FFF2-40B4-BE49-F238E27FC236}">
                    <a16:creationId xmlns:a16="http://schemas.microsoft.com/office/drawing/2014/main" id="{BB30B91D-3240-47C0-BF1B-CDA9A85AB52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5" name="Straight Connector 824">
                <a:extLst>
                  <a:ext uri="{FF2B5EF4-FFF2-40B4-BE49-F238E27FC236}">
                    <a16:creationId xmlns:a16="http://schemas.microsoft.com/office/drawing/2014/main" id="{7DF134E6-99C6-47BC-BAED-CAE571C7FC9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6" name="Straight Connector 825">
                <a:extLst>
                  <a:ext uri="{FF2B5EF4-FFF2-40B4-BE49-F238E27FC236}">
                    <a16:creationId xmlns:a16="http://schemas.microsoft.com/office/drawing/2014/main" id="{EA9076DD-8D6B-4DAB-AD5C-3351A81F33C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16" name="Arc 815">
              <a:extLst>
                <a:ext uri="{FF2B5EF4-FFF2-40B4-BE49-F238E27FC236}">
                  <a16:creationId xmlns:a16="http://schemas.microsoft.com/office/drawing/2014/main" id="{2CE0EE5A-A3A5-4520-87E8-99511F88398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7" name="Arc 816">
              <a:extLst>
                <a:ext uri="{FF2B5EF4-FFF2-40B4-BE49-F238E27FC236}">
                  <a16:creationId xmlns:a16="http://schemas.microsoft.com/office/drawing/2014/main" id="{5A0FD229-AED2-47E7-95FE-A686CD1C962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8" name="Arc 817">
              <a:extLst>
                <a:ext uri="{FF2B5EF4-FFF2-40B4-BE49-F238E27FC236}">
                  <a16:creationId xmlns:a16="http://schemas.microsoft.com/office/drawing/2014/main" id="{49CF86A1-1B9B-4BB2-98ED-062DC2C9135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DB9C965-B98E-49E6-86E5-ACA9DADD049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20" name="Arc 819">
              <a:extLst>
                <a:ext uri="{FF2B5EF4-FFF2-40B4-BE49-F238E27FC236}">
                  <a16:creationId xmlns:a16="http://schemas.microsoft.com/office/drawing/2014/main" id="{ED79DD21-7C38-4AA9-A781-4943FF67B19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21" name="Straight Connector 820">
              <a:extLst>
                <a:ext uri="{FF2B5EF4-FFF2-40B4-BE49-F238E27FC236}">
                  <a16:creationId xmlns:a16="http://schemas.microsoft.com/office/drawing/2014/main" id="{17B2B583-5E8D-4A62-A957-1CDE73B4D8F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2" name="Straight Connector 821">
              <a:extLst>
                <a:ext uri="{FF2B5EF4-FFF2-40B4-BE49-F238E27FC236}">
                  <a16:creationId xmlns:a16="http://schemas.microsoft.com/office/drawing/2014/main" id="{D9032E37-9BA6-411C-8AED-FA3B85A099A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23" name="Arc 822">
              <a:extLst>
                <a:ext uri="{FF2B5EF4-FFF2-40B4-BE49-F238E27FC236}">
                  <a16:creationId xmlns:a16="http://schemas.microsoft.com/office/drawing/2014/main" id="{CFA3DBB7-74FE-43EA-8DE5-8CAF6F45D9C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27" name="Group 826">
            <a:extLst>
              <a:ext uri="{FF2B5EF4-FFF2-40B4-BE49-F238E27FC236}">
                <a16:creationId xmlns:a16="http://schemas.microsoft.com/office/drawing/2014/main" id="{78BC7FE3-B712-43A8-B591-B950ACB2DA55}"/>
              </a:ext>
            </a:extLst>
          </p:cNvPr>
          <p:cNvGrpSpPr/>
          <p:nvPr/>
        </p:nvGrpSpPr>
        <p:grpSpPr>
          <a:xfrm>
            <a:off x="5399571" y="6374364"/>
            <a:ext cx="538068" cy="503852"/>
            <a:chOff x="3455435" y="-1017023"/>
            <a:chExt cx="8222756" cy="7868191"/>
          </a:xfrm>
        </p:grpSpPr>
        <p:sp>
          <p:nvSpPr>
            <p:cNvPr id="828" name="Arc 827">
              <a:extLst>
                <a:ext uri="{FF2B5EF4-FFF2-40B4-BE49-F238E27FC236}">
                  <a16:creationId xmlns:a16="http://schemas.microsoft.com/office/drawing/2014/main" id="{FB43C36F-B85C-4101-B65A-0AAF4BF380A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9" name="Arc 828">
              <a:extLst>
                <a:ext uri="{FF2B5EF4-FFF2-40B4-BE49-F238E27FC236}">
                  <a16:creationId xmlns:a16="http://schemas.microsoft.com/office/drawing/2014/main" id="{95C367DB-BB3C-4FCC-9A64-53935B7A41C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0" name="Arc 829">
              <a:extLst>
                <a:ext uri="{FF2B5EF4-FFF2-40B4-BE49-F238E27FC236}">
                  <a16:creationId xmlns:a16="http://schemas.microsoft.com/office/drawing/2014/main" id="{100041FD-F59A-428E-83D9-DB3494E8305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1" name="Arc 830">
              <a:extLst>
                <a:ext uri="{FF2B5EF4-FFF2-40B4-BE49-F238E27FC236}">
                  <a16:creationId xmlns:a16="http://schemas.microsoft.com/office/drawing/2014/main" id="{C1331BBF-FA52-46D3-84FB-2A7D58C3723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32" name="Group 831">
              <a:extLst>
                <a:ext uri="{FF2B5EF4-FFF2-40B4-BE49-F238E27FC236}">
                  <a16:creationId xmlns:a16="http://schemas.microsoft.com/office/drawing/2014/main" id="{A9EFED12-C403-4C82-97C9-54FD3532CD4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41" name="Straight Connector 840">
                <a:extLst>
                  <a:ext uri="{FF2B5EF4-FFF2-40B4-BE49-F238E27FC236}">
                    <a16:creationId xmlns:a16="http://schemas.microsoft.com/office/drawing/2014/main" id="{F939960A-081F-4A3C-A771-720118B5CAB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2" name="Straight Connector 841">
                <a:extLst>
                  <a:ext uri="{FF2B5EF4-FFF2-40B4-BE49-F238E27FC236}">
                    <a16:creationId xmlns:a16="http://schemas.microsoft.com/office/drawing/2014/main" id="{6EB562DA-98B6-4F04-B4DD-7ED2213D55B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3" name="Straight Connector 842">
                <a:extLst>
                  <a:ext uri="{FF2B5EF4-FFF2-40B4-BE49-F238E27FC236}">
                    <a16:creationId xmlns:a16="http://schemas.microsoft.com/office/drawing/2014/main" id="{96443A41-5596-4B80-8DE5-420577150AD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33" name="Arc 832">
              <a:extLst>
                <a:ext uri="{FF2B5EF4-FFF2-40B4-BE49-F238E27FC236}">
                  <a16:creationId xmlns:a16="http://schemas.microsoft.com/office/drawing/2014/main" id="{D8223E6B-0679-4F73-9554-47FAA6D15B2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4" name="Arc 833">
              <a:extLst>
                <a:ext uri="{FF2B5EF4-FFF2-40B4-BE49-F238E27FC236}">
                  <a16:creationId xmlns:a16="http://schemas.microsoft.com/office/drawing/2014/main" id="{A8725B65-BC46-439A-9807-EA90FA37AE0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5" name="Arc 834">
              <a:extLst>
                <a:ext uri="{FF2B5EF4-FFF2-40B4-BE49-F238E27FC236}">
                  <a16:creationId xmlns:a16="http://schemas.microsoft.com/office/drawing/2014/main" id="{3E623DFE-F2EF-4045-8EA5-7285BF9DDBB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36" name="Straight Connector 835">
              <a:extLst>
                <a:ext uri="{FF2B5EF4-FFF2-40B4-BE49-F238E27FC236}">
                  <a16:creationId xmlns:a16="http://schemas.microsoft.com/office/drawing/2014/main" id="{4348A8F5-2E85-4027-88BC-6BB7010AD53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7" name="Arc 836">
              <a:extLst>
                <a:ext uri="{FF2B5EF4-FFF2-40B4-BE49-F238E27FC236}">
                  <a16:creationId xmlns:a16="http://schemas.microsoft.com/office/drawing/2014/main" id="{D0BA8EDE-E502-4412-B5B6-97405B4A02A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38" name="Straight Connector 837">
              <a:extLst>
                <a:ext uri="{FF2B5EF4-FFF2-40B4-BE49-F238E27FC236}">
                  <a16:creationId xmlns:a16="http://schemas.microsoft.com/office/drawing/2014/main" id="{AB6972D4-3B19-4D2D-8526-2A71AB08839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" name="Straight Connector 838">
              <a:extLst>
                <a:ext uri="{FF2B5EF4-FFF2-40B4-BE49-F238E27FC236}">
                  <a16:creationId xmlns:a16="http://schemas.microsoft.com/office/drawing/2014/main" id="{BFDF22F2-345C-47EA-99E3-00B01C5882A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0" name="Arc 839">
              <a:extLst>
                <a:ext uri="{FF2B5EF4-FFF2-40B4-BE49-F238E27FC236}">
                  <a16:creationId xmlns:a16="http://schemas.microsoft.com/office/drawing/2014/main" id="{CEE0804C-25A8-4DD6-AC9B-6F137E66F69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44" name="Group 843">
            <a:extLst>
              <a:ext uri="{FF2B5EF4-FFF2-40B4-BE49-F238E27FC236}">
                <a16:creationId xmlns:a16="http://schemas.microsoft.com/office/drawing/2014/main" id="{0DAB66ED-20A5-45DA-B999-FCCDE59E7ED5}"/>
              </a:ext>
            </a:extLst>
          </p:cNvPr>
          <p:cNvGrpSpPr/>
          <p:nvPr/>
        </p:nvGrpSpPr>
        <p:grpSpPr>
          <a:xfrm>
            <a:off x="5802602" y="6383695"/>
            <a:ext cx="538068" cy="503852"/>
            <a:chOff x="3455435" y="-1017023"/>
            <a:chExt cx="8222756" cy="7868191"/>
          </a:xfrm>
        </p:grpSpPr>
        <p:sp>
          <p:nvSpPr>
            <p:cNvPr id="845" name="Arc 844">
              <a:extLst>
                <a:ext uri="{FF2B5EF4-FFF2-40B4-BE49-F238E27FC236}">
                  <a16:creationId xmlns:a16="http://schemas.microsoft.com/office/drawing/2014/main" id="{2D17AFCB-86B4-40E9-B97C-831C9DA2190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6" name="Arc 845">
              <a:extLst>
                <a:ext uri="{FF2B5EF4-FFF2-40B4-BE49-F238E27FC236}">
                  <a16:creationId xmlns:a16="http://schemas.microsoft.com/office/drawing/2014/main" id="{1DACE189-E292-4E25-A905-71081A3495F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7" name="Arc 846">
              <a:extLst>
                <a:ext uri="{FF2B5EF4-FFF2-40B4-BE49-F238E27FC236}">
                  <a16:creationId xmlns:a16="http://schemas.microsoft.com/office/drawing/2014/main" id="{88664CF1-80D1-4700-B6A4-DC0C1515C02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8" name="Arc 847">
              <a:extLst>
                <a:ext uri="{FF2B5EF4-FFF2-40B4-BE49-F238E27FC236}">
                  <a16:creationId xmlns:a16="http://schemas.microsoft.com/office/drawing/2014/main" id="{02796E4B-5446-442C-B308-47FF1E2F726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49" name="Group 848">
              <a:extLst>
                <a:ext uri="{FF2B5EF4-FFF2-40B4-BE49-F238E27FC236}">
                  <a16:creationId xmlns:a16="http://schemas.microsoft.com/office/drawing/2014/main" id="{9504D8C1-D372-441E-8DEE-44E33F4C8A6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58" name="Straight Connector 857">
                <a:extLst>
                  <a:ext uri="{FF2B5EF4-FFF2-40B4-BE49-F238E27FC236}">
                    <a16:creationId xmlns:a16="http://schemas.microsoft.com/office/drawing/2014/main" id="{57B12848-ACF9-4C7E-94D8-DA33F3679DB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9" name="Straight Connector 858">
                <a:extLst>
                  <a:ext uri="{FF2B5EF4-FFF2-40B4-BE49-F238E27FC236}">
                    <a16:creationId xmlns:a16="http://schemas.microsoft.com/office/drawing/2014/main" id="{F9ACCDBD-B9C2-4690-AC11-8542B0EC24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0" name="Straight Connector 859">
                <a:extLst>
                  <a:ext uri="{FF2B5EF4-FFF2-40B4-BE49-F238E27FC236}">
                    <a16:creationId xmlns:a16="http://schemas.microsoft.com/office/drawing/2014/main" id="{08B69AD4-9E9B-4DF5-94F6-FAC52594CC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50" name="Arc 849">
              <a:extLst>
                <a:ext uri="{FF2B5EF4-FFF2-40B4-BE49-F238E27FC236}">
                  <a16:creationId xmlns:a16="http://schemas.microsoft.com/office/drawing/2014/main" id="{1EF5B6A5-BD70-4FCE-9311-61555348AA7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1" name="Arc 850">
              <a:extLst>
                <a:ext uri="{FF2B5EF4-FFF2-40B4-BE49-F238E27FC236}">
                  <a16:creationId xmlns:a16="http://schemas.microsoft.com/office/drawing/2014/main" id="{DB050070-6F56-4956-B110-2B9C2DF3C75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2" name="Arc 851">
              <a:extLst>
                <a:ext uri="{FF2B5EF4-FFF2-40B4-BE49-F238E27FC236}">
                  <a16:creationId xmlns:a16="http://schemas.microsoft.com/office/drawing/2014/main" id="{345A1D54-70B5-4EE3-847E-2E2272F2A51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53" name="Straight Connector 852">
              <a:extLst>
                <a:ext uri="{FF2B5EF4-FFF2-40B4-BE49-F238E27FC236}">
                  <a16:creationId xmlns:a16="http://schemas.microsoft.com/office/drawing/2014/main" id="{B1DCA569-3B37-40AD-846A-C09C44BAFDC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4" name="Arc 853">
              <a:extLst>
                <a:ext uri="{FF2B5EF4-FFF2-40B4-BE49-F238E27FC236}">
                  <a16:creationId xmlns:a16="http://schemas.microsoft.com/office/drawing/2014/main" id="{CF9329B7-B8FE-4F3F-B0C3-9F50CC8A5E0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55" name="Straight Connector 854">
              <a:extLst>
                <a:ext uri="{FF2B5EF4-FFF2-40B4-BE49-F238E27FC236}">
                  <a16:creationId xmlns:a16="http://schemas.microsoft.com/office/drawing/2014/main" id="{6FEB9DC8-CBE4-409D-A62B-4648E61E3E2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6" name="Straight Connector 855">
              <a:extLst>
                <a:ext uri="{FF2B5EF4-FFF2-40B4-BE49-F238E27FC236}">
                  <a16:creationId xmlns:a16="http://schemas.microsoft.com/office/drawing/2014/main" id="{64F94129-3AF2-49A0-A12F-93B18646AF3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7" name="Arc 856">
              <a:extLst>
                <a:ext uri="{FF2B5EF4-FFF2-40B4-BE49-F238E27FC236}">
                  <a16:creationId xmlns:a16="http://schemas.microsoft.com/office/drawing/2014/main" id="{DED1210C-CC66-49A3-904B-DBC92EDF3FA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61" name="Group 860">
            <a:extLst>
              <a:ext uri="{FF2B5EF4-FFF2-40B4-BE49-F238E27FC236}">
                <a16:creationId xmlns:a16="http://schemas.microsoft.com/office/drawing/2014/main" id="{E506568A-BD19-4399-955E-178D5C077435}"/>
              </a:ext>
            </a:extLst>
          </p:cNvPr>
          <p:cNvGrpSpPr/>
          <p:nvPr/>
        </p:nvGrpSpPr>
        <p:grpSpPr>
          <a:xfrm>
            <a:off x="6196302" y="6383695"/>
            <a:ext cx="538068" cy="503852"/>
            <a:chOff x="3455435" y="-1017023"/>
            <a:chExt cx="8222756" cy="7868191"/>
          </a:xfrm>
        </p:grpSpPr>
        <p:sp>
          <p:nvSpPr>
            <p:cNvPr id="862" name="Arc 861">
              <a:extLst>
                <a:ext uri="{FF2B5EF4-FFF2-40B4-BE49-F238E27FC236}">
                  <a16:creationId xmlns:a16="http://schemas.microsoft.com/office/drawing/2014/main" id="{038ABC58-C339-4660-8B1B-5C63473937E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3" name="Arc 862">
              <a:extLst>
                <a:ext uri="{FF2B5EF4-FFF2-40B4-BE49-F238E27FC236}">
                  <a16:creationId xmlns:a16="http://schemas.microsoft.com/office/drawing/2014/main" id="{734A206A-F265-4254-89A8-9208167ACFB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4" name="Arc 863">
              <a:extLst>
                <a:ext uri="{FF2B5EF4-FFF2-40B4-BE49-F238E27FC236}">
                  <a16:creationId xmlns:a16="http://schemas.microsoft.com/office/drawing/2014/main" id="{2C4FDF58-590A-4A01-93FD-3E9CFEA4CCF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5" name="Arc 864">
              <a:extLst>
                <a:ext uri="{FF2B5EF4-FFF2-40B4-BE49-F238E27FC236}">
                  <a16:creationId xmlns:a16="http://schemas.microsoft.com/office/drawing/2014/main" id="{A29AF2B9-18C9-4998-BA24-B778733DA7F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66" name="Group 865">
              <a:extLst>
                <a:ext uri="{FF2B5EF4-FFF2-40B4-BE49-F238E27FC236}">
                  <a16:creationId xmlns:a16="http://schemas.microsoft.com/office/drawing/2014/main" id="{971CF218-40FD-4077-8E4E-B37C4008898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75" name="Straight Connector 874">
                <a:extLst>
                  <a:ext uri="{FF2B5EF4-FFF2-40B4-BE49-F238E27FC236}">
                    <a16:creationId xmlns:a16="http://schemas.microsoft.com/office/drawing/2014/main" id="{B33F75F5-20BE-480A-996A-E6EC76633DA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6" name="Straight Connector 875">
                <a:extLst>
                  <a:ext uri="{FF2B5EF4-FFF2-40B4-BE49-F238E27FC236}">
                    <a16:creationId xmlns:a16="http://schemas.microsoft.com/office/drawing/2014/main" id="{2F4FEE38-65A7-42C3-A756-4B6708004FF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7" name="Straight Connector 876">
                <a:extLst>
                  <a:ext uri="{FF2B5EF4-FFF2-40B4-BE49-F238E27FC236}">
                    <a16:creationId xmlns:a16="http://schemas.microsoft.com/office/drawing/2014/main" id="{AC35341D-AD22-4AB7-82A6-81C9C65097C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67" name="Arc 866">
              <a:extLst>
                <a:ext uri="{FF2B5EF4-FFF2-40B4-BE49-F238E27FC236}">
                  <a16:creationId xmlns:a16="http://schemas.microsoft.com/office/drawing/2014/main" id="{078B498F-CD1A-4681-9E20-29A4FA1E2A3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8" name="Arc 867">
              <a:extLst>
                <a:ext uri="{FF2B5EF4-FFF2-40B4-BE49-F238E27FC236}">
                  <a16:creationId xmlns:a16="http://schemas.microsoft.com/office/drawing/2014/main" id="{7FE6B86C-4D90-4242-B6DA-DAE0E800677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9" name="Arc 868">
              <a:extLst>
                <a:ext uri="{FF2B5EF4-FFF2-40B4-BE49-F238E27FC236}">
                  <a16:creationId xmlns:a16="http://schemas.microsoft.com/office/drawing/2014/main" id="{5B4D26A0-B5AF-4ECA-9C32-F669C532BE8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70" name="Straight Connector 869">
              <a:extLst>
                <a:ext uri="{FF2B5EF4-FFF2-40B4-BE49-F238E27FC236}">
                  <a16:creationId xmlns:a16="http://schemas.microsoft.com/office/drawing/2014/main" id="{949C41EB-0D03-44B9-9C5A-6C39680B6A9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1" name="Arc 870">
              <a:extLst>
                <a:ext uri="{FF2B5EF4-FFF2-40B4-BE49-F238E27FC236}">
                  <a16:creationId xmlns:a16="http://schemas.microsoft.com/office/drawing/2014/main" id="{55A415FC-339C-4C62-9632-A12E6B708A4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72" name="Straight Connector 871">
              <a:extLst>
                <a:ext uri="{FF2B5EF4-FFF2-40B4-BE49-F238E27FC236}">
                  <a16:creationId xmlns:a16="http://schemas.microsoft.com/office/drawing/2014/main" id="{766C8D75-CDAE-4521-BF3B-9CD6075D863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3" name="Straight Connector 872">
              <a:extLst>
                <a:ext uri="{FF2B5EF4-FFF2-40B4-BE49-F238E27FC236}">
                  <a16:creationId xmlns:a16="http://schemas.microsoft.com/office/drawing/2014/main" id="{C846ECBD-E25C-4598-8C59-127B8797780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4" name="Arc 873">
              <a:extLst>
                <a:ext uri="{FF2B5EF4-FFF2-40B4-BE49-F238E27FC236}">
                  <a16:creationId xmlns:a16="http://schemas.microsoft.com/office/drawing/2014/main" id="{5646CD8B-FB6B-4D2B-A318-697979C3EEB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78" name="Group 877">
            <a:extLst>
              <a:ext uri="{FF2B5EF4-FFF2-40B4-BE49-F238E27FC236}">
                <a16:creationId xmlns:a16="http://schemas.microsoft.com/office/drawing/2014/main" id="{320A095C-F670-42BC-BDBC-8837CBB93798}"/>
              </a:ext>
            </a:extLst>
          </p:cNvPr>
          <p:cNvGrpSpPr/>
          <p:nvPr/>
        </p:nvGrpSpPr>
        <p:grpSpPr>
          <a:xfrm>
            <a:off x="6560456" y="6374364"/>
            <a:ext cx="538068" cy="503852"/>
            <a:chOff x="3455435" y="-1017023"/>
            <a:chExt cx="8222756" cy="7868191"/>
          </a:xfrm>
        </p:grpSpPr>
        <p:sp>
          <p:nvSpPr>
            <p:cNvPr id="879" name="Arc 878">
              <a:extLst>
                <a:ext uri="{FF2B5EF4-FFF2-40B4-BE49-F238E27FC236}">
                  <a16:creationId xmlns:a16="http://schemas.microsoft.com/office/drawing/2014/main" id="{CA8CB48F-A2EC-4AB6-9DDA-C6FB88C0C46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0" name="Arc 879">
              <a:extLst>
                <a:ext uri="{FF2B5EF4-FFF2-40B4-BE49-F238E27FC236}">
                  <a16:creationId xmlns:a16="http://schemas.microsoft.com/office/drawing/2014/main" id="{3842F55D-C3EE-43D2-AE6D-AF5AC124B89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1" name="Arc 880">
              <a:extLst>
                <a:ext uri="{FF2B5EF4-FFF2-40B4-BE49-F238E27FC236}">
                  <a16:creationId xmlns:a16="http://schemas.microsoft.com/office/drawing/2014/main" id="{92281D42-5C0A-4112-94B2-43CCA087B05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2" name="Arc 881">
              <a:extLst>
                <a:ext uri="{FF2B5EF4-FFF2-40B4-BE49-F238E27FC236}">
                  <a16:creationId xmlns:a16="http://schemas.microsoft.com/office/drawing/2014/main" id="{B568CC48-EFDA-4F24-B2BB-02BE2E6DA33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83" name="Group 882">
              <a:extLst>
                <a:ext uri="{FF2B5EF4-FFF2-40B4-BE49-F238E27FC236}">
                  <a16:creationId xmlns:a16="http://schemas.microsoft.com/office/drawing/2014/main" id="{003D8A98-1157-4007-8160-4040D267E4A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92" name="Straight Connector 891">
                <a:extLst>
                  <a:ext uri="{FF2B5EF4-FFF2-40B4-BE49-F238E27FC236}">
                    <a16:creationId xmlns:a16="http://schemas.microsoft.com/office/drawing/2014/main" id="{FBF9ACBB-F1CD-46F5-AF7D-6C99D2CC3DE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3" name="Straight Connector 892">
                <a:extLst>
                  <a:ext uri="{FF2B5EF4-FFF2-40B4-BE49-F238E27FC236}">
                    <a16:creationId xmlns:a16="http://schemas.microsoft.com/office/drawing/2014/main" id="{07469046-81A3-4665-AB8C-E207CA655FB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4" name="Straight Connector 893">
                <a:extLst>
                  <a:ext uri="{FF2B5EF4-FFF2-40B4-BE49-F238E27FC236}">
                    <a16:creationId xmlns:a16="http://schemas.microsoft.com/office/drawing/2014/main" id="{2516808A-D2F5-42ED-B024-19DB12624D8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84" name="Arc 883">
              <a:extLst>
                <a:ext uri="{FF2B5EF4-FFF2-40B4-BE49-F238E27FC236}">
                  <a16:creationId xmlns:a16="http://schemas.microsoft.com/office/drawing/2014/main" id="{9E038960-B0CC-4FF4-A694-416CE25A1C8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5" name="Arc 884">
              <a:extLst>
                <a:ext uri="{FF2B5EF4-FFF2-40B4-BE49-F238E27FC236}">
                  <a16:creationId xmlns:a16="http://schemas.microsoft.com/office/drawing/2014/main" id="{81951ACC-DE1A-485D-84CC-0C0EE9716AA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6" name="Arc 885">
              <a:extLst>
                <a:ext uri="{FF2B5EF4-FFF2-40B4-BE49-F238E27FC236}">
                  <a16:creationId xmlns:a16="http://schemas.microsoft.com/office/drawing/2014/main" id="{CE588E50-AB7C-4BD3-BD6F-655BD00E417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87" name="Straight Connector 886">
              <a:extLst>
                <a:ext uri="{FF2B5EF4-FFF2-40B4-BE49-F238E27FC236}">
                  <a16:creationId xmlns:a16="http://schemas.microsoft.com/office/drawing/2014/main" id="{EE8F551C-57E5-4934-9E74-C39F200C19E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88" name="Arc 887">
              <a:extLst>
                <a:ext uri="{FF2B5EF4-FFF2-40B4-BE49-F238E27FC236}">
                  <a16:creationId xmlns:a16="http://schemas.microsoft.com/office/drawing/2014/main" id="{7F4F4896-80BB-4459-B26D-8198A501760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89" name="Straight Connector 888">
              <a:extLst>
                <a:ext uri="{FF2B5EF4-FFF2-40B4-BE49-F238E27FC236}">
                  <a16:creationId xmlns:a16="http://schemas.microsoft.com/office/drawing/2014/main" id="{2F323885-029E-4F4A-89C0-274F5F1523F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0" name="Straight Connector 889">
              <a:extLst>
                <a:ext uri="{FF2B5EF4-FFF2-40B4-BE49-F238E27FC236}">
                  <a16:creationId xmlns:a16="http://schemas.microsoft.com/office/drawing/2014/main" id="{F9AEEE37-5B78-481B-8206-9D7A4E1D740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1" name="Arc 890">
              <a:extLst>
                <a:ext uri="{FF2B5EF4-FFF2-40B4-BE49-F238E27FC236}">
                  <a16:creationId xmlns:a16="http://schemas.microsoft.com/office/drawing/2014/main" id="{2C8F7D6C-C12D-42F6-B774-AE509880A34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5" name="Group 894">
            <a:extLst>
              <a:ext uri="{FF2B5EF4-FFF2-40B4-BE49-F238E27FC236}">
                <a16:creationId xmlns:a16="http://schemas.microsoft.com/office/drawing/2014/main" id="{DA3A25FB-54F7-4A40-962B-1F503297D6B0}"/>
              </a:ext>
            </a:extLst>
          </p:cNvPr>
          <p:cNvGrpSpPr/>
          <p:nvPr/>
        </p:nvGrpSpPr>
        <p:grpSpPr>
          <a:xfrm>
            <a:off x="6974371" y="6374364"/>
            <a:ext cx="538068" cy="503852"/>
            <a:chOff x="3455435" y="-1017023"/>
            <a:chExt cx="8222756" cy="7868191"/>
          </a:xfrm>
        </p:grpSpPr>
        <p:sp>
          <p:nvSpPr>
            <p:cNvPr id="896" name="Arc 895">
              <a:extLst>
                <a:ext uri="{FF2B5EF4-FFF2-40B4-BE49-F238E27FC236}">
                  <a16:creationId xmlns:a16="http://schemas.microsoft.com/office/drawing/2014/main" id="{F47C73BD-E56D-4447-9B34-5B5F2FBAE0E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7" name="Arc 896">
              <a:extLst>
                <a:ext uri="{FF2B5EF4-FFF2-40B4-BE49-F238E27FC236}">
                  <a16:creationId xmlns:a16="http://schemas.microsoft.com/office/drawing/2014/main" id="{C3B3B8CF-2B50-44AF-9BB2-74ACBE67AC8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8" name="Arc 897">
              <a:extLst>
                <a:ext uri="{FF2B5EF4-FFF2-40B4-BE49-F238E27FC236}">
                  <a16:creationId xmlns:a16="http://schemas.microsoft.com/office/drawing/2014/main" id="{A70E3B72-CE82-43AA-8ED3-01062BC63C0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9" name="Arc 898">
              <a:extLst>
                <a:ext uri="{FF2B5EF4-FFF2-40B4-BE49-F238E27FC236}">
                  <a16:creationId xmlns:a16="http://schemas.microsoft.com/office/drawing/2014/main" id="{BD244905-C0EE-4B35-BD2D-D95656A955B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0062E25A-A628-4615-A63C-AF5B9FC7616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09" name="Straight Connector 908">
                <a:extLst>
                  <a:ext uri="{FF2B5EF4-FFF2-40B4-BE49-F238E27FC236}">
                    <a16:creationId xmlns:a16="http://schemas.microsoft.com/office/drawing/2014/main" id="{9D189A3E-CE92-476C-92F5-79C18136094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0" name="Straight Connector 909">
                <a:extLst>
                  <a:ext uri="{FF2B5EF4-FFF2-40B4-BE49-F238E27FC236}">
                    <a16:creationId xmlns:a16="http://schemas.microsoft.com/office/drawing/2014/main" id="{AE816DCB-3FB1-46D4-912C-68E2CA97D37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1" name="Straight Connector 910">
                <a:extLst>
                  <a:ext uri="{FF2B5EF4-FFF2-40B4-BE49-F238E27FC236}">
                    <a16:creationId xmlns:a16="http://schemas.microsoft.com/office/drawing/2014/main" id="{9EF09021-7E7A-4BC0-BADD-657882785DE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01" name="Arc 900">
              <a:extLst>
                <a:ext uri="{FF2B5EF4-FFF2-40B4-BE49-F238E27FC236}">
                  <a16:creationId xmlns:a16="http://schemas.microsoft.com/office/drawing/2014/main" id="{9338387B-CAD7-420D-8A2B-012A3F34C77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2" name="Arc 901">
              <a:extLst>
                <a:ext uri="{FF2B5EF4-FFF2-40B4-BE49-F238E27FC236}">
                  <a16:creationId xmlns:a16="http://schemas.microsoft.com/office/drawing/2014/main" id="{C4CCF3B9-749E-4376-8190-3CA90723550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3" name="Arc 902">
              <a:extLst>
                <a:ext uri="{FF2B5EF4-FFF2-40B4-BE49-F238E27FC236}">
                  <a16:creationId xmlns:a16="http://schemas.microsoft.com/office/drawing/2014/main" id="{1A9E2E28-0558-40AB-88C1-6DBE3C92EAC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04" name="Straight Connector 903">
              <a:extLst>
                <a:ext uri="{FF2B5EF4-FFF2-40B4-BE49-F238E27FC236}">
                  <a16:creationId xmlns:a16="http://schemas.microsoft.com/office/drawing/2014/main" id="{F6047A66-8A02-4CAD-85E0-ADE076EF781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5" name="Arc 904">
              <a:extLst>
                <a:ext uri="{FF2B5EF4-FFF2-40B4-BE49-F238E27FC236}">
                  <a16:creationId xmlns:a16="http://schemas.microsoft.com/office/drawing/2014/main" id="{D65C3AE7-C12B-4EA0-B1AB-A897495ABCD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06" name="Straight Connector 905">
              <a:extLst>
                <a:ext uri="{FF2B5EF4-FFF2-40B4-BE49-F238E27FC236}">
                  <a16:creationId xmlns:a16="http://schemas.microsoft.com/office/drawing/2014/main" id="{BDE664C1-3A5F-4698-A484-C9C28670470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7" name="Straight Connector 906">
              <a:extLst>
                <a:ext uri="{FF2B5EF4-FFF2-40B4-BE49-F238E27FC236}">
                  <a16:creationId xmlns:a16="http://schemas.microsoft.com/office/drawing/2014/main" id="{99CB2F16-77CB-4051-8043-88A781960AA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8" name="Arc 907">
              <a:extLst>
                <a:ext uri="{FF2B5EF4-FFF2-40B4-BE49-F238E27FC236}">
                  <a16:creationId xmlns:a16="http://schemas.microsoft.com/office/drawing/2014/main" id="{886668A9-CA23-4352-8E3E-5A801E2E2C9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12" name="Group 911">
            <a:extLst>
              <a:ext uri="{FF2B5EF4-FFF2-40B4-BE49-F238E27FC236}">
                <a16:creationId xmlns:a16="http://schemas.microsoft.com/office/drawing/2014/main" id="{76C1D281-9BA4-40A7-A390-5037F58BC4D4}"/>
              </a:ext>
            </a:extLst>
          </p:cNvPr>
          <p:cNvGrpSpPr/>
          <p:nvPr/>
        </p:nvGrpSpPr>
        <p:grpSpPr>
          <a:xfrm>
            <a:off x="7368071" y="6402357"/>
            <a:ext cx="538068" cy="503852"/>
            <a:chOff x="3455435" y="-1017023"/>
            <a:chExt cx="8222756" cy="7868191"/>
          </a:xfrm>
        </p:grpSpPr>
        <p:sp>
          <p:nvSpPr>
            <p:cNvPr id="913" name="Arc 912">
              <a:extLst>
                <a:ext uri="{FF2B5EF4-FFF2-40B4-BE49-F238E27FC236}">
                  <a16:creationId xmlns:a16="http://schemas.microsoft.com/office/drawing/2014/main" id="{11A6370D-D00E-4C3D-B47D-5DC61739630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4" name="Arc 913">
              <a:extLst>
                <a:ext uri="{FF2B5EF4-FFF2-40B4-BE49-F238E27FC236}">
                  <a16:creationId xmlns:a16="http://schemas.microsoft.com/office/drawing/2014/main" id="{3FDDC508-D288-415E-AE91-D364EF62F61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5" name="Arc 914">
              <a:extLst>
                <a:ext uri="{FF2B5EF4-FFF2-40B4-BE49-F238E27FC236}">
                  <a16:creationId xmlns:a16="http://schemas.microsoft.com/office/drawing/2014/main" id="{8C4CA4CF-B446-471B-A9A1-5EB7DC3EEB6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6" name="Arc 915">
              <a:extLst>
                <a:ext uri="{FF2B5EF4-FFF2-40B4-BE49-F238E27FC236}">
                  <a16:creationId xmlns:a16="http://schemas.microsoft.com/office/drawing/2014/main" id="{7D8A6CA2-6BFC-41DD-B2EF-079B0140232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17" name="Group 916">
              <a:extLst>
                <a:ext uri="{FF2B5EF4-FFF2-40B4-BE49-F238E27FC236}">
                  <a16:creationId xmlns:a16="http://schemas.microsoft.com/office/drawing/2014/main" id="{E464C8C7-0A23-4C38-ADD6-51F0042A017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26" name="Straight Connector 925">
                <a:extLst>
                  <a:ext uri="{FF2B5EF4-FFF2-40B4-BE49-F238E27FC236}">
                    <a16:creationId xmlns:a16="http://schemas.microsoft.com/office/drawing/2014/main" id="{10775D7F-8685-4F33-AE87-0C999A17116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7" name="Straight Connector 926">
                <a:extLst>
                  <a:ext uri="{FF2B5EF4-FFF2-40B4-BE49-F238E27FC236}">
                    <a16:creationId xmlns:a16="http://schemas.microsoft.com/office/drawing/2014/main" id="{680561BD-E855-4BA3-B38E-FA8DA98ABDA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8" name="Straight Connector 927">
                <a:extLst>
                  <a:ext uri="{FF2B5EF4-FFF2-40B4-BE49-F238E27FC236}">
                    <a16:creationId xmlns:a16="http://schemas.microsoft.com/office/drawing/2014/main" id="{7DE0BA42-DDE2-4BB4-8BAE-688A9194DDB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18" name="Arc 917">
              <a:extLst>
                <a:ext uri="{FF2B5EF4-FFF2-40B4-BE49-F238E27FC236}">
                  <a16:creationId xmlns:a16="http://schemas.microsoft.com/office/drawing/2014/main" id="{1DCC762E-48EC-4068-869E-DB3C2537BEC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9" name="Arc 918">
              <a:extLst>
                <a:ext uri="{FF2B5EF4-FFF2-40B4-BE49-F238E27FC236}">
                  <a16:creationId xmlns:a16="http://schemas.microsoft.com/office/drawing/2014/main" id="{0E9EFA87-89DE-4467-A826-96959793200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20" name="Arc 919">
              <a:extLst>
                <a:ext uri="{FF2B5EF4-FFF2-40B4-BE49-F238E27FC236}">
                  <a16:creationId xmlns:a16="http://schemas.microsoft.com/office/drawing/2014/main" id="{071AE3FD-6BB4-4714-A1B0-ED1B1C72824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21" name="Straight Connector 920">
              <a:extLst>
                <a:ext uri="{FF2B5EF4-FFF2-40B4-BE49-F238E27FC236}">
                  <a16:creationId xmlns:a16="http://schemas.microsoft.com/office/drawing/2014/main" id="{DA3A928D-2F58-47D8-91C2-F163795D570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2" name="Arc 921">
              <a:extLst>
                <a:ext uri="{FF2B5EF4-FFF2-40B4-BE49-F238E27FC236}">
                  <a16:creationId xmlns:a16="http://schemas.microsoft.com/office/drawing/2014/main" id="{AC2044A3-AECE-4CE0-B3D6-B7195F825D2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23" name="Straight Connector 922">
              <a:extLst>
                <a:ext uri="{FF2B5EF4-FFF2-40B4-BE49-F238E27FC236}">
                  <a16:creationId xmlns:a16="http://schemas.microsoft.com/office/drawing/2014/main" id="{14A44161-DD21-47BE-BF22-2D801B8717F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4" name="Straight Connector 923">
              <a:extLst>
                <a:ext uri="{FF2B5EF4-FFF2-40B4-BE49-F238E27FC236}">
                  <a16:creationId xmlns:a16="http://schemas.microsoft.com/office/drawing/2014/main" id="{DD5BA662-6AA1-4649-AFF2-9FDE80D7DB6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5" name="Arc 924">
              <a:extLst>
                <a:ext uri="{FF2B5EF4-FFF2-40B4-BE49-F238E27FC236}">
                  <a16:creationId xmlns:a16="http://schemas.microsoft.com/office/drawing/2014/main" id="{C0EA8F18-5D46-419E-851C-C95E687E72A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29" name="Group 928">
            <a:extLst>
              <a:ext uri="{FF2B5EF4-FFF2-40B4-BE49-F238E27FC236}">
                <a16:creationId xmlns:a16="http://schemas.microsoft.com/office/drawing/2014/main" id="{AE40C5F2-7A9B-412E-A341-94EE3A11DD9B}"/>
              </a:ext>
            </a:extLst>
          </p:cNvPr>
          <p:cNvGrpSpPr/>
          <p:nvPr/>
        </p:nvGrpSpPr>
        <p:grpSpPr>
          <a:xfrm>
            <a:off x="7761771" y="6374364"/>
            <a:ext cx="538068" cy="503852"/>
            <a:chOff x="3455435" y="-1017023"/>
            <a:chExt cx="8222756" cy="7868191"/>
          </a:xfrm>
        </p:grpSpPr>
        <p:sp>
          <p:nvSpPr>
            <p:cNvPr id="930" name="Arc 929">
              <a:extLst>
                <a:ext uri="{FF2B5EF4-FFF2-40B4-BE49-F238E27FC236}">
                  <a16:creationId xmlns:a16="http://schemas.microsoft.com/office/drawing/2014/main" id="{F2A2D9C4-D348-44D2-BF92-729929601D0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1" name="Arc 930">
              <a:extLst>
                <a:ext uri="{FF2B5EF4-FFF2-40B4-BE49-F238E27FC236}">
                  <a16:creationId xmlns:a16="http://schemas.microsoft.com/office/drawing/2014/main" id="{91304C3B-A9C5-4B2F-9F27-5F958715714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2" name="Arc 931">
              <a:extLst>
                <a:ext uri="{FF2B5EF4-FFF2-40B4-BE49-F238E27FC236}">
                  <a16:creationId xmlns:a16="http://schemas.microsoft.com/office/drawing/2014/main" id="{37B8FAEA-DAAA-4241-B76B-E27D2FF8DDF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3" name="Arc 932">
              <a:extLst>
                <a:ext uri="{FF2B5EF4-FFF2-40B4-BE49-F238E27FC236}">
                  <a16:creationId xmlns:a16="http://schemas.microsoft.com/office/drawing/2014/main" id="{708CC00A-6EA3-454F-B743-DA5968CCB3E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34" name="Group 933">
              <a:extLst>
                <a:ext uri="{FF2B5EF4-FFF2-40B4-BE49-F238E27FC236}">
                  <a16:creationId xmlns:a16="http://schemas.microsoft.com/office/drawing/2014/main" id="{84050E60-F0A3-4AE7-984D-3837C31B0EC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43" name="Straight Connector 942">
                <a:extLst>
                  <a:ext uri="{FF2B5EF4-FFF2-40B4-BE49-F238E27FC236}">
                    <a16:creationId xmlns:a16="http://schemas.microsoft.com/office/drawing/2014/main" id="{25B348C8-173C-4E63-B0FC-848499531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4" name="Straight Connector 943">
                <a:extLst>
                  <a:ext uri="{FF2B5EF4-FFF2-40B4-BE49-F238E27FC236}">
                    <a16:creationId xmlns:a16="http://schemas.microsoft.com/office/drawing/2014/main" id="{B15E9E37-B811-447E-BCD2-534F830021D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5" name="Straight Connector 944">
                <a:extLst>
                  <a:ext uri="{FF2B5EF4-FFF2-40B4-BE49-F238E27FC236}">
                    <a16:creationId xmlns:a16="http://schemas.microsoft.com/office/drawing/2014/main" id="{5AB606D4-FD6A-4755-848D-300A80114C3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35" name="Arc 934">
              <a:extLst>
                <a:ext uri="{FF2B5EF4-FFF2-40B4-BE49-F238E27FC236}">
                  <a16:creationId xmlns:a16="http://schemas.microsoft.com/office/drawing/2014/main" id="{BA8FAB94-67E7-41F8-BE8F-11A30550538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6" name="Arc 935">
              <a:extLst>
                <a:ext uri="{FF2B5EF4-FFF2-40B4-BE49-F238E27FC236}">
                  <a16:creationId xmlns:a16="http://schemas.microsoft.com/office/drawing/2014/main" id="{C6004248-6F2D-4023-90CA-21BC726DC03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37" name="Arc 936">
              <a:extLst>
                <a:ext uri="{FF2B5EF4-FFF2-40B4-BE49-F238E27FC236}">
                  <a16:creationId xmlns:a16="http://schemas.microsoft.com/office/drawing/2014/main" id="{1AAB2255-247C-460A-88FA-5CF6703A890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38" name="Straight Connector 937">
              <a:extLst>
                <a:ext uri="{FF2B5EF4-FFF2-40B4-BE49-F238E27FC236}">
                  <a16:creationId xmlns:a16="http://schemas.microsoft.com/office/drawing/2014/main" id="{056AE3D0-CE2F-4B2A-BB9B-6F44F8BA5A5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9" name="Arc 938">
              <a:extLst>
                <a:ext uri="{FF2B5EF4-FFF2-40B4-BE49-F238E27FC236}">
                  <a16:creationId xmlns:a16="http://schemas.microsoft.com/office/drawing/2014/main" id="{D76A4179-A3FE-4854-BD33-14937CE2A49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40" name="Straight Connector 939">
              <a:extLst>
                <a:ext uri="{FF2B5EF4-FFF2-40B4-BE49-F238E27FC236}">
                  <a16:creationId xmlns:a16="http://schemas.microsoft.com/office/drawing/2014/main" id="{4AFC76C3-8FCD-4C38-95FD-8E78515E38A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1" name="Straight Connector 940">
              <a:extLst>
                <a:ext uri="{FF2B5EF4-FFF2-40B4-BE49-F238E27FC236}">
                  <a16:creationId xmlns:a16="http://schemas.microsoft.com/office/drawing/2014/main" id="{5421CE1E-99AF-48DE-A735-23B11D8638C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42" name="Arc 941">
              <a:extLst>
                <a:ext uri="{FF2B5EF4-FFF2-40B4-BE49-F238E27FC236}">
                  <a16:creationId xmlns:a16="http://schemas.microsoft.com/office/drawing/2014/main" id="{D2294E9D-759B-4BB1-88B6-05ABE811745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46" name="Group 945">
            <a:extLst>
              <a:ext uri="{FF2B5EF4-FFF2-40B4-BE49-F238E27FC236}">
                <a16:creationId xmlns:a16="http://schemas.microsoft.com/office/drawing/2014/main" id="{9FF85C0E-6469-447E-A9CE-17A3F2772502}"/>
              </a:ext>
            </a:extLst>
          </p:cNvPr>
          <p:cNvGrpSpPr/>
          <p:nvPr/>
        </p:nvGrpSpPr>
        <p:grpSpPr>
          <a:xfrm>
            <a:off x="8135256" y="6402357"/>
            <a:ext cx="538068" cy="503852"/>
            <a:chOff x="3455435" y="-1017023"/>
            <a:chExt cx="8222756" cy="7868191"/>
          </a:xfrm>
        </p:grpSpPr>
        <p:sp>
          <p:nvSpPr>
            <p:cNvPr id="947" name="Arc 946">
              <a:extLst>
                <a:ext uri="{FF2B5EF4-FFF2-40B4-BE49-F238E27FC236}">
                  <a16:creationId xmlns:a16="http://schemas.microsoft.com/office/drawing/2014/main" id="{F53D7EA8-722F-41F3-AF5C-DBACDD53B98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8" name="Arc 947">
              <a:extLst>
                <a:ext uri="{FF2B5EF4-FFF2-40B4-BE49-F238E27FC236}">
                  <a16:creationId xmlns:a16="http://schemas.microsoft.com/office/drawing/2014/main" id="{31A8BD11-1C87-409A-8995-DBDB5F16071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9" name="Arc 948">
              <a:extLst>
                <a:ext uri="{FF2B5EF4-FFF2-40B4-BE49-F238E27FC236}">
                  <a16:creationId xmlns:a16="http://schemas.microsoft.com/office/drawing/2014/main" id="{F2DF8546-F68D-40DE-AE13-4297AB1D217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0" name="Arc 949">
              <a:extLst>
                <a:ext uri="{FF2B5EF4-FFF2-40B4-BE49-F238E27FC236}">
                  <a16:creationId xmlns:a16="http://schemas.microsoft.com/office/drawing/2014/main" id="{C1643342-602B-4E25-BF8D-BC785E98845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51" name="Group 950">
              <a:extLst>
                <a:ext uri="{FF2B5EF4-FFF2-40B4-BE49-F238E27FC236}">
                  <a16:creationId xmlns:a16="http://schemas.microsoft.com/office/drawing/2014/main" id="{2BDF3173-E917-4334-9F5C-64A1F9FC907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60" name="Straight Connector 959">
                <a:extLst>
                  <a:ext uri="{FF2B5EF4-FFF2-40B4-BE49-F238E27FC236}">
                    <a16:creationId xmlns:a16="http://schemas.microsoft.com/office/drawing/2014/main" id="{DA95A915-6482-4506-A767-A8ABA128BA4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1" name="Straight Connector 960">
                <a:extLst>
                  <a:ext uri="{FF2B5EF4-FFF2-40B4-BE49-F238E27FC236}">
                    <a16:creationId xmlns:a16="http://schemas.microsoft.com/office/drawing/2014/main" id="{7557456A-A91A-4956-8501-4DEC2A15617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2" name="Straight Connector 961">
                <a:extLst>
                  <a:ext uri="{FF2B5EF4-FFF2-40B4-BE49-F238E27FC236}">
                    <a16:creationId xmlns:a16="http://schemas.microsoft.com/office/drawing/2014/main" id="{23C1D737-44D1-4F3C-B51C-77C8CD584A4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52" name="Arc 951">
              <a:extLst>
                <a:ext uri="{FF2B5EF4-FFF2-40B4-BE49-F238E27FC236}">
                  <a16:creationId xmlns:a16="http://schemas.microsoft.com/office/drawing/2014/main" id="{C49F5081-A4BD-4F48-9769-3699043B3CE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3" name="Arc 952">
              <a:extLst>
                <a:ext uri="{FF2B5EF4-FFF2-40B4-BE49-F238E27FC236}">
                  <a16:creationId xmlns:a16="http://schemas.microsoft.com/office/drawing/2014/main" id="{A123030A-BD9D-4CC3-B302-7F130C8855C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54" name="Arc 953">
              <a:extLst>
                <a:ext uri="{FF2B5EF4-FFF2-40B4-BE49-F238E27FC236}">
                  <a16:creationId xmlns:a16="http://schemas.microsoft.com/office/drawing/2014/main" id="{C7812CF3-BBBE-47CB-8DAB-508849927A5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55" name="Straight Connector 954">
              <a:extLst>
                <a:ext uri="{FF2B5EF4-FFF2-40B4-BE49-F238E27FC236}">
                  <a16:creationId xmlns:a16="http://schemas.microsoft.com/office/drawing/2014/main" id="{4C0C3F55-15EF-45F6-B8B6-48B778A5D5B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6" name="Arc 955">
              <a:extLst>
                <a:ext uri="{FF2B5EF4-FFF2-40B4-BE49-F238E27FC236}">
                  <a16:creationId xmlns:a16="http://schemas.microsoft.com/office/drawing/2014/main" id="{01116FA8-084E-47FB-97F8-5629FE0F43F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57" name="Straight Connector 956">
              <a:extLst>
                <a:ext uri="{FF2B5EF4-FFF2-40B4-BE49-F238E27FC236}">
                  <a16:creationId xmlns:a16="http://schemas.microsoft.com/office/drawing/2014/main" id="{B6769D0C-2976-4261-B81D-3F379FA884A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8" name="Straight Connector 957">
              <a:extLst>
                <a:ext uri="{FF2B5EF4-FFF2-40B4-BE49-F238E27FC236}">
                  <a16:creationId xmlns:a16="http://schemas.microsoft.com/office/drawing/2014/main" id="{F157E1AA-927A-4D6D-B215-2D39AB35F4B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9" name="Arc 958">
              <a:extLst>
                <a:ext uri="{FF2B5EF4-FFF2-40B4-BE49-F238E27FC236}">
                  <a16:creationId xmlns:a16="http://schemas.microsoft.com/office/drawing/2014/main" id="{31E11DC4-5C81-47BB-952F-1C357869C50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63" name="Group 962">
            <a:extLst>
              <a:ext uri="{FF2B5EF4-FFF2-40B4-BE49-F238E27FC236}">
                <a16:creationId xmlns:a16="http://schemas.microsoft.com/office/drawing/2014/main" id="{0FCD2711-D16A-413E-B8AA-93278DAA8310}"/>
              </a:ext>
            </a:extLst>
          </p:cNvPr>
          <p:cNvGrpSpPr/>
          <p:nvPr/>
        </p:nvGrpSpPr>
        <p:grpSpPr>
          <a:xfrm>
            <a:off x="8549171" y="6374364"/>
            <a:ext cx="538068" cy="503852"/>
            <a:chOff x="3455435" y="-1017023"/>
            <a:chExt cx="8222756" cy="7868191"/>
          </a:xfrm>
        </p:grpSpPr>
        <p:sp>
          <p:nvSpPr>
            <p:cNvPr id="964" name="Arc 963">
              <a:extLst>
                <a:ext uri="{FF2B5EF4-FFF2-40B4-BE49-F238E27FC236}">
                  <a16:creationId xmlns:a16="http://schemas.microsoft.com/office/drawing/2014/main" id="{01C2FB17-DC8F-4F66-8EB1-8A5E34052AD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5" name="Arc 964">
              <a:extLst>
                <a:ext uri="{FF2B5EF4-FFF2-40B4-BE49-F238E27FC236}">
                  <a16:creationId xmlns:a16="http://schemas.microsoft.com/office/drawing/2014/main" id="{E9289B9E-E2C1-4863-B51D-A760526E863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6" name="Arc 965">
              <a:extLst>
                <a:ext uri="{FF2B5EF4-FFF2-40B4-BE49-F238E27FC236}">
                  <a16:creationId xmlns:a16="http://schemas.microsoft.com/office/drawing/2014/main" id="{79434C3C-33D6-4D21-9CED-D08B1ADF97E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7" name="Arc 966">
              <a:extLst>
                <a:ext uri="{FF2B5EF4-FFF2-40B4-BE49-F238E27FC236}">
                  <a16:creationId xmlns:a16="http://schemas.microsoft.com/office/drawing/2014/main" id="{5CAF9AD9-E771-48CB-9B24-5EED33255AD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68" name="Group 967">
              <a:extLst>
                <a:ext uri="{FF2B5EF4-FFF2-40B4-BE49-F238E27FC236}">
                  <a16:creationId xmlns:a16="http://schemas.microsoft.com/office/drawing/2014/main" id="{BC2B7147-028B-466F-81E5-29CD006F72B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77" name="Straight Connector 976">
                <a:extLst>
                  <a:ext uri="{FF2B5EF4-FFF2-40B4-BE49-F238E27FC236}">
                    <a16:creationId xmlns:a16="http://schemas.microsoft.com/office/drawing/2014/main" id="{E7658736-18AC-4263-962E-2B0FF15FFC3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8" name="Straight Connector 977">
                <a:extLst>
                  <a:ext uri="{FF2B5EF4-FFF2-40B4-BE49-F238E27FC236}">
                    <a16:creationId xmlns:a16="http://schemas.microsoft.com/office/drawing/2014/main" id="{73281A4E-8E16-449B-B8C8-1D3EFCF07B9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9" name="Straight Connector 978">
                <a:extLst>
                  <a:ext uri="{FF2B5EF4-FFF2-40B4-BE49-F238E27FC236}">
                    <a16:creationId xmlns:a16="http://schemas.microsoft.com/office/drawing/2014/main" id="{C22BCE78-508B-475E-A45D-F82F15BA192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69" name="Arc 968">
              <a:extLst>
                <a:ext uri="{FF2B5EF4-FFF2-40B4-BE49-F238E27FC236}">
                  <a16:creationId xmlns:a16="http://schemas.microsoft.com/office/drawing/2014/main" id="{382694F8-B3A5-427D-8440-95847106C1D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0" name="Arc 969">
              <a:extLst>
                <a:ext uri="{FF2B5EF4-FFF2-40B4-BE49-F238E27FC236}">
                  <a16:creationId xmlns:a16="http://schemas.microsoft.com/office/drawing/2014/main" id="{20320336-B0C9-40FC-8C08-D24DF84B6DD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71" name="Arc 970">
              <a:extLst>
                <a:ext uri="{FF2B5EF4-FFF2-40B4-BE49-F238E27FC236}">
                  <a16:creationId xmlns:a16="http://schemas.microsoft.com/office/drawing/2014/main" id="{C8CA3740-6519-431B-8867-3E0C7799BDD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72" name="Straight Connector 971">
              <a:extLst>
                <a:ext uri="{FF2B5EF4-FFF2-40B4-BE49-F238E27FC236}">
                  <a16:creationId xmlns:a16="http://schemas.microsoft.com/office/drawing/2014/main" id="{C74BEE4B-C0D7-431C-8708-CFC6D1E3592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3" name="Arc 972">
              <a:extLst>
                <a:ext uri="{FF2B5EF4-FFF2-40B4-BE49-F238E27FC236}">
                  <a16:creationId xmlns:a16="http://schemas.microsoft.com/office/drawing/2014/main" id="{09B9631D-BDBB-4446-AACF-3D767EC6A62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74" name="Straight Connector 973">
              <a:extLst>
                <a:ext uri="{FF2B5EF4-FFF2-40B4-BE49-F238E27FC236}">
                  <a16:creationId xmlns:a16="http://schemas.microsoft.com/office/drawing/2014/main" id="{4046ECD6-3D76-4AC0-95D5-939FE5A635F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5" name="Straight Connector 974">
              <a:extLst>
                <a:ext uri="{FF2B5EF4-FFF2-40B4-BE49-F238E27FC236}">
                  <a16:creationId xmlns:a16="http://schemas.microsoft.com/office/drawing/2014/main" id="{88E83D5C-F145-4A1F-AA46-8258194573C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6" name="Arc 975">
              <a:extLst>
                <a:ext uri="{FF2B5EF4-FFF2-40B4-BE49-F238E27FC236}">
                  <a16:creationId xmlns:a16="http://schemas.microsoft.com/office/drawing/2014/main" id="{F2A31F4B-8103-4501-A4AA-4D1DFD6CDAB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80" name="Group 979">
            <a:extLst>
              <a:ext uri="{FF2B5EF4-FFF2-40B4-BE49-F238E27FC236}">
                <a16:creationId xmlns:a16="http://schemas.microsoft.com/office/drawing/2014/main" id="{7270C8EC-F1F6-41FC-B506-3E5417487B74}"/>
              </a:ext>
            </a:extLst>
          </p:cNvPr>
          <p:cNvGrpSpPr/>
          <p:nvPr/>
        </p:nvGrpSpPr>
        <p:grpSpPr>
          <a:xfrm>
            <a:off x="8942871" y="6374364"/>
            <a:ext cx="538068" cy="503852"/>
            <a:chOff x="3455435" y="-1017023"/>
            <a:chExt cx="8222756" cy="7868191"/>
          </a:xfrm>
        </p:grpSpPr>
        <p:sp>
          <p:nvSpPr>
            <p:cNvPr id="981" name="Arc 980">
              <a:extLst>
                <a:ext uri="{FF2B5EF4-FFF2-40B4-BE49-F238E27FC236}">
                  <a16:creationId xmlns:a16="http://schemas.microsoft.com/office/drawing/2014/main" id="{331FFB89-C87B-462A-BEE3-8BFB8D83FAF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2" name="Arc 981">
              <a:extLst>
                <a:ext uri="{FF2B5EF4-FFF2-40B4-BE49-F238E27FC236}">
                  <a16:creationId xmlns:a16="http://schemas.microsoft.com/office/drawing/2014/main" id="{200EB365-9435-41BF-89CF-6FF5721FBE7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3" name="Arc 982">
              <a:extLst>
                <a:ext uri="{FF2B5EF4-FFF2-40B4-BE49-F238E27FC236}">
                  <a16:creationId xmlns:a16="http://schemas.microsoft.com/office/drawing/2014/main" id="{5374C0D6-7ED9-437F-8DCC-9F5B149C963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4" name="Arc 983">
              <a:extLst>
                <a:ext uri="{FF2B5EF4-FFF2-40B4-BE49-F238E27FC236}">
                  <a16:creationId xmlns:a16="http://schemas.microsoft.com/office/drawing/2014/main" id="{64E6A571-1BD2-45BC-9453-307C4539FF6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85" name="Group 984">
              <a:extLst>
                <a:ext uri="{FF2B5EF4-FFF2-40B4-BE49-F238E27FC236}">
                  <a16:creationId xmlns:a16="http://schemas.microsoft.com/office/drawing/2014/main" id="{44FEF9C5-D376-4089-ABF9-5BF875E552B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94" name="Straight Connector 993">
                <a:extLst>
                  <a:ext uri="{FF2B5EF4-FFF2-40B4-BE49-F238E27FC236}">
                    <a16:creationId xmlns:a16="http://schemas.microsoft.com/office/drawing/2014/main" id="{F7DF0592-CEBD-4874-B317-9F2E1B4448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5" name="Straight Connector 994">
                <a:extLst>
                  <a:ext uri="{FF2B5EF4-FFF2-40B4-BE49-F238E27FC236}">
                    <a16:creationId xmlns:a16="http://schemas.microsoft.com/office/drawing/2014/main" id="{77C93A8A-823A-478A-8BA0-D1C1556453A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6" name="Straight Connector 995">
                <a:extLst>
                  <a:ext uri="{FF2B5EF4-FFF2-40B4-BE49-F238E27FC236}">
                    <a16:creationId xmlns:a16="http://schemas.microsoft.com/office/drawing/2014/main" id="{7198CFBA-AF64-4ADE-ABBA-895CC9372FD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86" name="Arc 985">
              <a:extLst>
                <a:ext uri="{FF2B5EF4-FFF2-40B4-BE49-F238E27FC236}">
                  <a16:creationId xmlns:a16="http://schemas.microsoft.com/office/drawing/2014/main" id="{17E45B82-5600-42EC-B29F-EAA913292D9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7" name="Arc 986">
              <a:extLst>
                <a:ext uri="{FF2B5EF4-FFF2-40B4-BE49-F238E27FC236}">
                  <a16:creationId xmlns:a16="http://schemas.microsoft.com/office/drawing/2014/main" id="{937B170F-37DD-4B10-B1C5-CD62C003ECF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88" name="Arc 987">
              <a:extLst>
                <a:ext uri="{FF2B5EF4-FFF2-40B4-BE49-F238E27FC236}">
                  <a16:creationId xmlns:a16="http://schemas.microsoft.com/office/drawing/2014/main" id="{E12E98B9-CBDB-4AC4-A6B8-F5464D07BBE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89" name="Straight Connector 988">
              <a:extLst>
                <a:ext uri="{FF2B5EF4-FFF2-40B4-BE49-F238E27FC236}">
                  <a16:creationId xmlns:a16="http://schemas.microsoft.com/office/drawing/2014/main" id="{127F3591-1F47-4D5C-A0FD-93D6CEF306C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0" name="Arc 989">
              <a:extLst>
                <a:ext uri="{FF2B5EF4-FFF2-40B4-BE49-F238E27FC236}">
                  <a16:creationId xmlns:a16="http://schemas.microsoft.com/office/drawing/2014/main" id="{4D41519A-2B36-4970-A33A-11BAE9AAAF3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91" name="Straight Connector 990">
              <a:extLst>
                <a:ext uri="{FF2B5EF4-FFF2-40B4-BE49-F238E27FC236}">
                  <a16:creationId xmlns:a16="http://schemas.microsoft.com/office/drawing/2014/main" id="{B88834BF-8BB6-4A10-B4F5-DE8F2D513D8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2" name="Straight Connector 991">
              <a:extLst>
                <a:ext uri="{FF2B5EF4-FFF2-40B4-BE49-F238E27FC236}">
                  <a16:creationId xmlns:a16="http://schemas.microsoft.com/office/drawing/2014/main" id="{7A75F809-216B-4A1C-871E-FFC517DC0FC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3" name="Arc 992">
              <a:extLst>
                <a:ext uri="{FF2B5EF4-FFF2-40B4-BE49-F238E27FC236}">
                  <a16:creationId xmlns:a16="http://schemas.microsoft.com/office/drawing/2014/main" id="{49A2D805-5770-47FF-A85C-3198010A6A4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97" name="Group 996">
            <a:extLst>
              <a:ext uri="{FF2B5EF4-FFF2-40B4-BE49-F238E27FC236}">
                <a16:creationId xmlns:a16="http://schemas.microsoft.com/office/drawing/2014/main" id="{23F014C4-63EA-41BC-B4B2-F96500173665}"/>
              </a:ext>
            </a:extLst>
          </p:cNvPr>
          <p:cNvGrpSpPr/>
          <p:nvPr/>
        </p:nvGrpSpPr>
        <p:grpSpPr>
          <a:xfrm>
            <a:off x="9317909" y="6393026"/>
            <a:ext cx="538068" cy="503852"/>
            <a:chOff x="3455435" y="-1017023"/>
            <a:chExt cx="8222756" cy="7868191"/>
          </a:xfrm>
        </p:grpSpPr>
        <p:sp>
          <p:nvSpPr>
            <p:cNvPr id="998" name="Arc 997">
              <a:extLst>
                <a:ext uri="{FF2B5EF4-FFF2-40B4-BE49-F238E27FC236}">
                  <a16:creationId xmlns:a16="http://schemas.microsoft.com/office/drawing/2014/main" id="{EE9AD551-EFD5-43D6-990F-03024F032BE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9" name="Arc 998">
              <a:extLst>
                <a:ext uri="{FF2B5EF4-FFF2-40B4-BE49-F238E27FC236}">
                  <a16:creationId xmlns:a16="http://schemas.microsoft.com/office/drawing/2014/main" id="{3C0C0607-5A24-408A-AFE0-2DCC4C66E2E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0" name="Arc 999">
              <a:extLst>
                <a:ext uri="{FF2B5EF4-FFF2-40B4-BE49-F238E27FC236}">
                  <a16:creationId xmlns:a16="http://schemas.microsoft.com/office/drawing/2014/main" id="{91775649-4253-451F-AC98-B4A05CE7E4B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1" name="Arc 1000">
              <a:extLst>
                <a:ext uri="{FF2B5EF4-FFF2-40B4-BE49-F238E27FC236}">
                  <a16:creationId xmlns:a16="http://schemas.microsoft.com/office/drawing/2014/main" id="{F023792F-3026-426E-8024-08BAC05E070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02" name="Group 1001">
              <a:extLst>
                <a:ext uri="{FF2B5EF4-FFF2-40B4-BE49-F238E27FC236}">
                  <a16:creationId xmlns:a16="http://schemas.microsoft.com/office/drawing/2014/main" id="{B6C92439-6F5B-4043-BF7F-CF01B99245C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11" name="Straight Connector 1010">
                <a:extLst>
                  <a:ext uri="{FF2B5EF4-FFF2-40B4-BE49-F238E27FC236}">
                    <a16:creationId xmlns:a16="http://schemas.microsoft.com/office/drawing/2014/main" id="{9E931AD8-6EAF-4E55-9582-0EB21E97BCD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2" name="Straight Connector 1011">
                <a:extLst>
                  <a:ext uri="{FF2B5EF4-FFF2-40B4-BE49-F238E27FC236}">
                    <a16:creationId xmlns:a16="http://schemas.microsoft.com/office/drawing/2014/main" id="{4BEBE787-303E-43EE-810F-867516037BC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3" name="Straight Connector 1012">
                <a:extLst>
                  <a:ext uri="{FF2B5EF4-FFF2-40B4-BE49-F238E27FC236}">
                    <a16:creationId xmlns:a16="http://schemas.microsoft.com/office/drawing/2014/main" id="{EC5B68AE-A7C0-4F5E-810A-05EF5BA017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03" name="Arc 1002">
              <a:extLst>
                <a:ext uri="{FF2B5EF4-FFF2-40B4-BE49-F238E27FC236}">
                  <a16:creationId xmlns:a16="http://schemas.microsoft.com/office/drawing/2014/main" id="{99222FAB-7EBE-43E8-91F6-CFC4231BD68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4" name="Arc 1003">
              <a:extLst>
                <a:ext uri="{FF2B5EF4-FFF2-40B4-BE49-F238E27FC236}">
                  <a16:creationId xmlns:a16="http://schemas.microsoft.com/office/drawing/2014/main" id="{B7D64A88-D21D-4C32-885D-0177A61848B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05" name="Arc 1004">
              <a:extLst>
                <a:ext uri="{FF2B5EF4-FFF2-40B4-BE49-F238E27FC236}">
                  <a16:creationId xmlns:a16="http://schemas.microsoft.com/office/drawing/2014/main" id="{87012921-8C0C-4D5A-A5F5-557DBF0289D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06" name="Straight Connector 1005">
              <a:extLst>
                <a:ext uri="{FF2B5EF4-FFF2-40B4-BE49-F238E27FC236}">
                  <a16:creationId xmlns:a16="http://schemas.microsoft.com/office/drawing/2014/main" id="{6A49D8EC-D5DE-4D88-A48C-DAE61C7614E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07" name="Arc 1006">
              <a:extLst>
                <a:ext uri="{FF2B5EF4-FFF2-40B4-BE49-F238E27FC236}">
                  <a16:creationId xmlns:a16="http://schemas.microsoft.com/office/drawing/2014/main" id="{F32C5440-346E-4E49-A0BF-FB8079D24EA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08" name="Straight Connector 1007">
              <a:extLst>
                <a:ext uri="{FF2B5EF4-FFF2-40B4-BE49-F238E27FC236}">
                  <a16:creationId xmlns:a16="http://schemas.microsoft.com/office/drawing/2014/main" id="{A4172F70-91EA-4EA1-903D-DACAFE377C4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9" name="Straight Connector 1008">
              <a:extLst>
                <a:ext uri="{FF2B5EF4-FFF2-40B4-BE49-F238E27FC236}">
                  <a16:creationId xmlns:a16="http://schemas.microsoft.com/office/drawing/2014/main" id="{AEC4653D-F201-4268-99DD-83534D19594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0" name="Arc 1009">
              <a:extLst>
                <a:ext uri="{FF2B5EF4-FFF2-40B4-BE49-F238E27FC236}">
                  <a16:creationId xmlns:a16="http://schemas.microsoft.com/office/drawing/2014/main" id="{4F8AB020-3D5C-4862-AB08-B6F5D7BFDD0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14" name="Group 1013">
            <a:extLst>
              <a:ext uri="{FF2B5EF4-FFF2-40B4-BE49-F238E27FC236}">
                <a16:creationId xmlns:a16="http://schemas.microsoft.com/office/drawing/2014/main" id="{38E9E3F7-9DA6-4E07-89B7-05698FA6224A}"/>
              </a:ext>
            </a:extLst>
          </p:cNvPr>
          <p:cNvGrpSpPr/>
          <p:nvPr/>
        </p:nvGrpSpPr>
        <p:grpSpPr>
          <a:xfrm>
            <a:off x="9700725" y="6402357"/>
            <a:ext cx="538068" cy="503852"/>
            <a:chOff x="3455435" y="-1017023"/>
            <a:chExt cx="8222756" cy="7868191"/>
          </a:xfrm>
        </p:grpSpPr>
        <p:sp>
          <p:nvSpPr>
            <p:cNvPr id="1015" name="Arc 1014">
              <a:extLst>
                <a:ext uri="{FF2B5EF4-FFF2-40B4-BE49-F238E27FC236}">
                  <a16:creationId xmlns:a16="http://schemas.microsoft.com/office/drawing/2014/main" id="{683B5B2B-A136-4DA5-BEC8-359589D1E5C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6" name="Arc 1015">
              <a:extLst>
                <a:ext uri="{FF2B5EF4-FFF2-40B4-BE49-F238E27FC236}">
                  <a16:creationId xmlns:a16="http://schemas.microsoft.com/office/drawing/2014/main" id="{44EDDA97-278C-410F-A5BF-82033938D79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7" name="Arc 1016">
              <a:extLst>
                <a:ext uri="{FF2B5EF4-FFF2-40B4-BE49-F238E27FC236}">
                  <a16:creationId xmlns:a16="http://schemas.microsoft.com/office/drawing/2014/main" id="{82877A81-B860-45CC-9362-0EC8861524D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8" name="Arc 1017">
              <a:extLst>
                <a:ext uri="{FF2B5EF4-FFF2-40B4-BE49-F238E27FC236}">
                  <a16:creationId xmlns:a16="http://schemas.microsoft.com/office/drawing/2014/main" id="{34C61272-D2A5-4807-9F2B-EC7B6420417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0BF11D23-2A42-45C4-A734-631436C2851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28" name="Straight Connector 1027">
                <a:extLst>
                  <a:ext uri="{FF2B5EF4-FFF2-40B4-BE49-F238E27FC236}">
                    <a16:creationId xmlns:a16="http://schemas.microsoft.com/office/drawing/2014/main" id="{301495B0-D9D3-413E-8354-97A1940CB1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9" name="Straight Connector 1028">
                <a:extLst>
                  <a:ext uri="{FF2B5EF4-FFF2-40B4-BE49-F238E27FC236}">
                    <a16:creationId xmlns:a16="http://schemas.microsoft.com/office/drawing/2014/main" id="{7E258565-AB08-4464-B7F3-DC49E462153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0" name="Straight Connector 1029">
                <a:extLst>
                  <a:ext uri="{FF2B5EF4-FFF2-40B4-BE49-F238E27FC236}">
                    <a16:creationId xmlns:a16="http://schemas.microsoft.com/office/drawing/2014/main" id="{4B63CB32-8DE2-4FCA-AC1A-68AD97D8AEF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20" name="Arc 1019">
              <a:extLst>
                <a:ext uri="{FF2B5EF4-FFF2-40B4-BE49-F238E27FC236}">
                  <a16:creationId xmlns:a16="http://schemas.microsoft.com/office/drawing/2014/main" id="{B975280B-1D1E-431D-9FB6-C7C8621A4B7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1" name="Arc 1020">
              <a:extLst>
                <a:ext uri="{FF2B5EF4-FFF2-40B4-BE49-F238E27FC236}">
                  <a16:creationId xmlns:a16="http://schemas.microsoft.com/office/drawing/2014/main" id="{2F1B0FC4-3BA6-43BD-A0FA-F014FF2A6BB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22" name="Arc 1021">
              <a:extLst>
                <a:ext uri="{FF2B5EF4-FFF2-40B4-BE49-F238E27FC236}">
                  <a16:creationId xmlns:a16="http://schemas.microsoft.com/office/drawing/2014/main" id="{75659CB4-41C0-4547-BD94-0641258C4F0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23" name="Straight Connector 1022">
              <a:extLst>
                <a:ext uri="{FF2B5EF4-FFF2-40B4-BE49-F238E27FC236}">
                  <a16:creationId xmlns:a16="http://schemas.microsoft.com/office/drawing/2014/main" id="{8511E119-F973-47B4-8196-56BA67F895A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24" name="Arc 1023">
              <a:extLst>
                <a:ext uri="{FF2B5EF4-FFF2-40B4-BE49-F238E27FC236}">
                  <a16:creationId xmlns:a16="http://schemas.microsoft.com/office/drawing/2014/main" id="{C3BF5109-BFA9-4689-899A-A4112549ECE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25" name="Straight Connector 1024">
              <a:extLst>
                <a:ext uri="{FF2B5EF4-FFF2-40B4-BE49-F238E27FC236}">
                  <a16:creationId xmlns:a16="http://schemas.microsoft.com/office/drawing/2014/main" id="{1E1849B6-720D-4AD4-B172-6FF7BFED76F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6" name="Straight Connector 1025">
              <a:extLst>
                <a:ext uri="{FF2B5EF4-FFF2-40B4-BE49-F238E27FC236}">
                  <a16:creationId xmlns:a16="http://schemas.microsoft.com/office/drawing/2014/main" id="{CD941AF6-1329-43B6-BC5F-015C8D3CC7A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27" name="Arc 1026">
              <a:extLst>
                <a:ext uri="{FF2B5EF4-FFF2-40B4-BE49-F238E27FC236}">
                  <a16:creationId xmlns:a16="http://schemas.microsoft.com/office/drawing/2014/main" id="{B2BF83AC-A16E-4179-8544-D573789C973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31" name="Group 1030">
            <a:extLst>
              <a:ext uri="{FF2B5EF4-FFF2-40B4-BE49-F238E27FC236}">
                <a16:creationId xmlns:a16="http://schemas.microsoft.com/office/drawing/2014/main" id="{54DDA066-83C4-46BB-B8E3-61F574F525BF}"/>
              </a:ext>
            </a:extLst>
          </p:cNvPr>
          <p:cNvGrpSpPr/>
          <p:nvPr/>
        </p:nvGrpSpPr>
        <p:grpSpPr>
          <a:xfrm>
            <a:off x="10123971" y="6374364"/>
            <a:ext cx="538068" cy="503852"/>
            <a:chOff x="3455435" y="-1017023"/>
            <a:chExt cx="8222756" cy="7868191"/>
          </a:xfrm>
        </p:grpSpPr>
        <p:sp>
          <p:nvSpPr>
            <p:cNvPr id="1032" name="Arc 1031">
              <a:extLst>
                <a:ext uri="{FF2B5EF4-FFF2-40B4-BE49-F238E27FC236}">
                  <a16:creationId xmlns:a16="http://schemas.microsoft.com/office/drawing/2014/main" id="{26D2D98E-17BA-484A-B639-21A18ACE8E0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3" name="Arc 1032">
              <a:extLst>
                <a:ext uri="{FF2B5EF4-FFF2-40B4-BE49-F238E27FC236}">
                  <a16:creationId xmlns:a16="http://schemas.microsoft.com/office/drawing/2014/main" id="{788ECE28-C749-4ADD-830D-A8283C3C6F8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4" name="Arc 1033">
              <a:extLst>
                <a:ext uri="{FF2B5EF4-FFF2-40B4-BE49-F238E27FC236}">
                  <a16:creationId xmlns:a16="http://schemas.microsoft.com/office/drawing/2014/main" id="{0FA618A0-9FA4-4A8E-99B1-5C1DD878789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5" name="Arc 1034">
              <a:extLst>
                <a:ext uri="{FF2B5EF4-FFF2-40B4-BE49-F238E27FC236}">
                  <a16:creationId xmlns:a16="http://schemas.microsoft.com/office/drawing/2014/main" id="{20E5D3D2-377C-4D34-A720-BE7E77C65CE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36" name="Group 1035">
              <a:extLst>
                <a:ext uri="{FF2B5EF4-FFF2-40B4-BE49-F238E27FC236}">
                  <a16:creationId xmlns:a16="http://schemas.microsoft.com/office/drawing/2014/main" id="{91D4FDBC-2C9A-43DB-93CC-E01F4E7F600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45" name="Straight Connector 1044">
                <a:extLst>
                  <a:ext uri="{FF2B5EF4-FFF2-40B4-BE49-F238E27FC236}">
                    <a16:creationId xmlns:a16="http://schemas.microsoft.com/office/drawing/2014/main" id="{403D924C-E831-45D6-98DA-2F78006A6FC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6" name="Straight Connector 1045">
                <a:extLst>
                  <a:ext uri="{FF2B5EF4-FFF2-40B4-BE49-F238E27FC236}">
                    <a16:creationId xmlns:a16="http://schemas.microsoft.com/office/drawing/2014/main" id="{317CD46C-3069-417F-8D7E-8D67F5DAD54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7" name="Straight Connector 1046">
                <a:extLst>
                  <a:ext uri="{FF2B5EF4-FFF2-40B4-BE49-F238E27FC236}">
                    <a16:creationId xmlns:a16="http://schemas.microsoft.com/office/drawing/2014/main" id="{660FF1E5-A36A-466B-807B-F89E29819C9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37" name="Arc 1036">
              <a:extLst>
                <a:ext uri="{FF2B5EF4-FFF2-40B4-BE49-F238E27FC236}">
                  <a16:creationId xmlns:a16="http://schemas.microsoft.com/office/drawing/2014/main" id="{54841095-15D3-4662-8D2F-3AB18ED56DC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8" name="Arc 1037">
              <a:extLst>
                <a:ext uri="{FF2B5EF4-FFF2-40B4-BE49-F238E27FC236}">
                  <a16:creationId xmlns:a16="http://schemas.microsoft.com/office/drawing/2014/main" id="{91938DD9-A046-4787-8FEB-97D4135EC23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39" name="Arc 1038">
              <a:extLst>
                <a:ext uri="{FF2B5EF4-FFF2-40B4-BE49-F238E27FC236}">
                  <a16:creationId xmlns:a16="http://schemas.microsoft.com/office/drawing/2014/main" id="{E4F73217-3EB0-4D1B-AC20-1FE52D4E73B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40" name="Straight Connector 1039">
              <a:extLst>
                <a:ext uri="{FF2B5EF4-FFF2-40B4-BE49-F238E27FC236}">
                  <a16:creationId xmlns:a16="http://schemas.microsoft.com/office/drawing/2014/main" id="{361CAEBF-553B-434E-9822-D8374D47120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41" name="Arc 1040">
              <a:extLst>
                <a:ext uri="{FF2B5EF4-FFF2-40B4-BE49-F238E27FC236}">
                  <a16:creationId xmlns:a16="http://schemas.microsoft.com/office/drawing/2014/main" id="{B197C84A-A3E6-4248-8154-1678DECBDCC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42" name="Straight Connector 1041">
              <a:extLst>
                <a:ext uri="{FF2B5EF4-FFF2-40B4-BE49-F238E27FC236}">
                  <a16:creationId xmlns:a16="http://schemas.microsoft.com/office/drawing/2014/main" id="{F56E07E7-DF19-46E1-8710-776F095C533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3" name="Straight Connector 1042">
              <a:extLst>
                <a:ext uri="{FF2B5EF4-FFF2-40B4-BE49-F238E27FC236}">
                  <a16:creationId xmlns:a16="http://schemas.microsoft.com/office/drawing/2014/main" id="{6437F302-9ACB-4D8C-B19B-4F0EAEEC8C6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44" name="Arc 1043">
              <a:extLst>
                <a:ext uri="{FF2B5EF4-FFF2-40B4-BE49-F238E27FC236}">
                  <a16:creationId xmlns:a16="http://schemas.microsoft.com/office/drawing/2014/main" id="{AAF35494-BB49-4AA5-B89A-58849D464BA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48" name="Group 1047">
            <a:extLst>
              <a:ext uri="{FF2B5EF4-FFF2-40B4-BE49-F238E27FC236}">
                <a16:creationId xmlns:a16="http://schemas.microsoft.com/office/drawing/2014/main" id="{7E53AD92-1D19-468E-93E1-AD5DC1414CF5}"/>
              </a:ext>
            </a:extLst>
          </p:cNvPr>
          <p:cNvGrpSpPr/>
          <p:nvPr/>
        </p:nvGrpSpPr>
        <p:grpSpPr>
          <a:xfrm>
            <a:off x="10517671" y="6374364"/>
            <a:ext cx="538068" cy="503852"/>
            <a:chOff x="3455435" y="-1017023"/>
            <a:chExt cx="8222756" cy="7868191"/>
          </a:xfrm>
        </p:grpSpPr>
        <p:sp>
          <p:nvSpPr>
            <p:cNvPr id="1049" name="Arc 1048">
              <a:extLst>
                <a:ext uri="{FF2B5EF4-FFF2-40B4-BE49-F238E27FC236}">
                  <a16:creationId xmlns:a16="http://schemas.microsoft.com/office/drawing/2014/main" id="{D3A3E446-0F82-42D0-9D53-36900E29307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0" name="Arc 1049">
              <a:extLst>
                <a:ext uri="{FF2B5EF4-FFF2-40B4-BE49-F238E27FC236}">
                  <a16:creationId xmlns:a16="http://schemas.microsoft.com/office/drawing/2014/main" id="{5B0F1472-E7F1-4C17-BE12-84B6DFC011C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1" name="Arc 1050">
              <a:extLst>
                <a:ext uri="{FF2B5EF4-FFF2-40B4-BE49-F238E27FC236}">
                  <a16:creationId xmlns:a16="http://schemas.microsoft.com/office/drawing/2014/main" id="{03B26DA0-9EA4-45F3-8CF8-8EA9C9069A8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2" name="Arc 1051">
              <a:extLst>
                <a:ext uri="{FF2B5EF4-FFF2-40B4-BE49-F238E27FC236}">
                  <a16:creationId xmlns:a16="http://schemas.microsoft.com/office/drawing/2014/main" id="{A02E144E-8FC9-47AE-A308-57567BBAF42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53" name="Group 1052">
              <a:extLst>
                <a:ext uri="{FF2B5EF4-FFF2-40B4-BE49-F238E27FC236}">
                  <a16:creationId xmlns:a16="http://schemas.microsoft.com/office/drawing/2014/main" id="{4BA06C56-AB9D-4466-A7C7-8665071AA21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62" name="Straight Connector 1061">
                <a:extLst>
                  <a:ext uri="{FF2B5EF4-FFF2-40B4-BE49-F238E27FC236}">
                    <a16:creationId xmlns:a16="http://schemas.microsoft.com/office/drawing/2014/main" id="{B8A9DC5F-0670-4171-B638-8639260BB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3" name="Straight Connector 1062">
                <a:extLst>
                  <a:ext uri="{FF2B5EF4-FFF2-40B4-BE49-F238E27FC236}">
                    <a16:creationId xmlns:a16="http://schemas.microsoft.com/office/drawing/2014/main" id="{54621AB3-220F-4E92-B274-5E36568067F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4" name="Straight Connector 1063">
                <a:extLst>
                  <a:ext uri="{FF2B5EF4-FFF2-40B4-BE49-F238E27FC236}">
                    <a16:creationId xmlns:a16="http://schemas.microsoft.com/office/drawing/2014/main" id="{531C4E8B-B375-4850-BFDE-44BA8CD8FB5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54" name="Arc 1053">
              <a:extLst>
                <a:ext uri="{FF2B5EF4-FFF2-40B4-BE49-F238E27FC236}">
                  <a16:creationId xmlns:a16="http://schemas.microsoft.com/office/drawing/2014/main" id="{A70454F7-B940-49E2-9C3F-2573653C68C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5" name="Arc 1054">
              <a:extLst>
                <a:ext uri="{FF2B5EF4-FFF2-40B4-BE49-F238E27FC236}">
                  <a16:creationId xmlns:a16="http://schemas.microsoft.com/office/drawing/2014/main" id="{E90E2B58-6E89-480B-A57E-12339F97799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56" name="Arc 1055">
              <a:extLst>
                <a:ext uri="{FF2B5EF4-FFF2-40B4-BE49-F238E27FC236}">
                  <a16:creationId xmlns:a16="http://schemas.microsoft.com/office/drawing/2014/main" id="{C82CA2A5-B038-4A98-980A-EC929723A30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57" name="Straight Connector 1056">
              <a:extLst>
                <a:ext uri="{FF2B5EF4-FFF2-40B4-BE49-F238E27FC236}">
                  <a16:creationId xmlns:a16="http://schemas.microsoft.com/office/drawing/2014/main" id="{18A4F764-B391-4FEC-BBA6-0D08D316D26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58" name="Arc 1057">
              <a:extLst>
                <a:ext uri="{FF2B5EF4-FFF2-40B4-BE49-F238E27FC236}">
                  <a16:creationId xmlns:a16="http://schemas.microsoft.com/office/drawing/2014/main" id="{4656FD76-93DA-4504-BED2-786FB34D86F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59" name="Straight Connector 1058">
              <a:extLst>
                <a:ext uri="{FF2B5EF4-FFF2-40B4-BE49-F238E27FC236}">
                  <a16:creationId xmlns:a16="http://schemas.microsoft.com/office/drawing/2014/main" id="{23EBC0C7-8609-4FAD-994A-7BEBF3AC398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0" name="Straight Connector 1059">
              <a:extLst>
                <a:ext uri="{FF2B5EF4-FFF2-40B4-BE49-F238E27FC236}">
                  <a16:creationId xmlns:a16="http://schemas.microsoft.com/office/drawing/2014/main" id="{0EEEC246-6D60-4455-8127-D986A5D4299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61" name="Arc 1060">
              <a:extLst>
                <a:ext uri="{FF2B5EF4-FFF2-40B4-BE49-F238E27FC236}">
                  <a16:creationId xmlns:a16="http://schemas.microsoft.com/office/drawing/2014/main" id="{4E1E82B9-C1E7-4DB3-BE72-59F02F06BF6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65" name="Group 1064">
            <a:extLst>
              <a:ext uri="{FF2B5EF4-FFF2-40B4-BE49-F238E27FC236}">
                <a16:creationId xmlns:a16="http://schemas.microsoft.com/office/drawing/2014/main" id="{6703E804-307D-40E7-8320-306394402173}"/>
              </a:ext>
            </a:extLst>
          </p:cNvPr>
          <p:cNvGrpSpPr/>
          <p:nvPr/>
        </p:nvGrpSpPr>
        <p:grpSpPr>
          <a:xfrm>
            <a:off x="10911371" y="6374364"/>
            <a:ext cx="538068" cy="503852"/>
            <a:chOff x="3455435" y="-1017023"/>
            <a:chExt cx="8222756" cy="7868191"/>
          </a:xfrm>
        </p:grpSpPr>
        <p:sp>
          <p:nvSpPr>
            <p:cNvPr id="1066" name="Arc 1065">
              <a:extLst>
                <a:ext uri="{FF2B5EF4-FFF2-40B4-BE49-F238E27FC236}">
                  <a16:creationId xmlns:a16="http://schemas.microsoft.com/office/drawing/2014/main" id="{FB931B5E-B6AD-4926-AC5C-269D1F2DFA1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7" name="Arc 1066">
              <a:extLst>
                <a:ext uri="{FF2B5EF4-FFF2-40B4-BE49-F238E27FC236}">
                  <a16:creationId xmlns:a16="http://schemas.microsoft.com/office/drawing/2014/main" id="{0ABE5AF7-D366-463F-AC8B-C11C323DA4F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8" name="Arc 1067">
              <a:extLst>
                <a:ext uri="{FF2B5EF4-FFF2-40B4-BE49-F238E27FC236}">
                  <a16:creationId xmlns:a16="http://schemas.microsoft.com/office/drawing/2014/main" id="{408E43C1-44D1-4E68-BC5E-9E9923C5014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9" name="Arc 1068">
              <a:extLst>
                <a:ext uri="{FF2B5EF4-FFF2-40B4-BE49-F238E27FC236}">
                  <a16:creationId xmlns:a16="http://schemas.microsoft.com/office/drawing/2014/main" id="{EF7FC0B9-0905-4E99-B779-25EC2D8A894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70" name="Group 1069">
              <a:extLst>
                <a:ext uri="{FF2B5EF4-FFF2-40B4-BE49-F238E27FC236}">
                  <a16:creationId xmlns:a16="http://schemas.microsoft.com/office/drawing/2014/main" id="{C7135627-9A0E-4A2D-A938-9E3ED6CF8EA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79" name="Straight Connector 1078">
                <a:extLst>
                  <a:ext uri="{FF2B5EF4-FFF2-40B4-BE49-F238E27FC236}">
                    <a16:creationId xmlns:a16="http://schemas.microsoft.com/office/drawing/2014/main" id="{F08C7055-0928-4478-A6B4-43194175584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0" name="Straight Connector 1079">
                <a:extLst>
                  <a:ext uri="{FF2B5EF4-FFF2-40B4-BE49-F238E27FC236}">
                    <a16:creationId xmlns:a16="http://schemas.microsoft.com/office/drawing/2014/main" id="{49689AAD-45C3-4720-A454-2A9A1062F5C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1" name="Straight Connector 1080">
                <a:extLst>
                  <a:ext uri="{FF2B5EF4-FFF2-40B4-BE49-F238E27FC236}">
                    <a16:creationId xmlns:a16="http://schemas.microsoft.com/office/drawing/2014/main" id="{69FE9AEC-F92D-4B94-ADDA-F94076092A0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71" name="Arc 1070">
              <a:extLst>
                <a:ext uri="{FF2B5EF4-FFF2-40B4-BE49-F238E27FC236}">
                  <a16:creationId xmlns:a16="http://schemas.microsoft.com/office/drawing/2014/main" id="{F199F7D6-F6F9-45C7-821D-401F7D0306F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2" name="Arc 1071">
              <a:extLst>
                <a:ext uri="{FF2B5EF4-FFF2-40B4-BE49-F238E27FC236}">
                  <a16:creationId xmlns:a16="http://schemas.microsoft.com/office/drawing/2014/main" id="{07654115-7FE2-44DF-837E-D02C38EE72B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73" name="Arc 1072">
              <a:extLst>
                <a:ext uri="{FF2B5EF4-FFF2-40B4-BE49-F238E27FC236}">
                  <a16:creationId xmlns:a16="http://schemas.microsoft.com/office/drawing/2014/main" id="{3335E4BC-C6C3-4FE5-90C2-D1C2D3F6C60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74" name="Straight Connector 1073">
              <a:extLst>
                <a:ext uri="{FF2B5EF4-FFF2-40B4-BE49-F238E27FC236}">
                  <a16:creationId xmlns:a16="http://schemas.microsoft.com/office/drawing/2014/main" id="{017D3B8A-1252-47BE-93BC-C8B23B594E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5" name="Arc 1074">
              <a:extLst>
                <a:ext uri="{FF2B5EF4-FFF2-40B4-BE49-F238E27FC236}">
                  <a16:creationId xmlns:a16="http://schemas.microsoft.com/office/drawing/2014/main" id="{61F2C9A6-6F3E-4A78-83FF-2D8FAF69243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76" name="Straight Connector 1075">
              <a:extLst>
                <a:ext uri="{FF2B5EF4-FFF2-40B4-BE49-F238E27FC236}">
                  <a16:creationId xmlns:a16="http://schemas.microsoft.com/office/drawing/2014/main" id="{62AD816F-B9E4-49CE-B641-9C15A4EDEE4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7" name="Straight Connector 1076">
              <a:extLst>
                <a:ext uri="{FF2B5EF4-FFF2-40B4-BE49-F238E27FC236}">
                  <a16:creationId xmlns:a16="http://schemas.microsoft.com/office/drawing/2014/main" id="{6FAD6990-3B30-4796-870F-D93D52921CE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8" name="Arc 1077">
              <a:extLst>
                <a:ext uri="{FF2B5EF4-FFF2-40B4-BE49-F238E27FC236}">
                  <a16:creationId xmlns:a16="http://schemas.microsoft.com/office/drawing/2014/main" id="{FFBED4CF-E187-4EB4-8941-AC710492FFF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82" name="Group 1081">
            <a:extLst>
              <a:ext uri="{FF2B5EF4-FFF2-40B4-BE49-F238E27FC236}">
                <a16:creationId xmlns:a16="http://schemas.microsoft.com/office/drawing/2014/main" id="{A20BF6AA-948E-4BE6-A2F2-D050F3ACDEB7}"/>
              </a:ext>
            </a:extLst>
          </p:cNvPr>
          <p:cNvGrpSpPr/>
          <p:nvPr/>
        </p:nvGrpSpPr>
        <p:grpSpPr>
          <a:xfrm>
            <a:off x="11303518" y="6374364"/>
            <a:ext cx="538068" cy="503852"/>
            <a:chOff x="3455435" y="-1017023"/>
            <a:chExt cx="8222756" cy="7868191"/>
          </a:xfrm>
        </p:grpSpPr>
        <p:sp>
          <p:nvSpPr>
            <p:cNvPr id="1083" name="Arc 1082">
              <a:extLst>
                <a:ext uri="{FF2B5EF4-FFF2-40B4-BE49-F238E27FC236}">
                  <a16:creationId xmlns:a16="http://schemas.microsoft.com/office/drawing/2014/main" id="{76A42F84-B3FF-4C5C-85A0-860F9AEAD50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4" name="Arc 1083">
              <a:extLst>
                <a:ext uri="{FF2B5EF4-FFF2-40B4-BE49-F238E27FC236}">
                  <a16:creationId xmlns:a16="http://schemas.microsoft.com/office/drawing/2014/main" id="{70197D2A-7AA7-40E3-9AA3-E0EF81296B1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5" name="Arc 1084">
              <a:extLst>
                <a:ext uri="{FF2B5EF4-FFF2-40B4-BE49-F238E27FC236}">
                  <a16:creationId xmlns:a16="http://schemas.microsoft.com/office/drawing/2014/main" id="{249D7A6E-0FB6-46B6-B6E0-9760D729A36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6" name="Arc 1085">
              <a:extLst>
                <a:ext uri="{FF2B5EF4-FFF2-40B4-BE49-F238E27FC236}">
                  <a16:creationId xmlns:a16="http://schemas.microsoft.com/office/drawing/2014/main" id="{2FBA6D19-F170-4F75-85B7-FC29A89E88E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87" name="Group 1086">
              <a:extLst>
                <a:ext uri="{FF2B5EF4-FFF2-40B4-BE49-F238E27FC236}">
                  <a16:creationId xmlns:a16="http://schemas.microsoft.com/office/drawing/2014/main" id="{CE4AC209-840D-4DF0-9BC3-00BBADA2292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96" name="Straight Connector 1095">
                <a:extLst>
                  <a:ext uri="{FF2B5EF4-FFF2-40B4-BE49-F238E27FC236}">
                    <a16:creationId xmlns:a16="http://schemas.microsoft.com/office/drawing/2014/main" id="{25ED2E29-E9B6-402C-A7B8-22C1DBC186E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7" name="Straight Connector 1096">
                <a:extLst>
                  <a:ext uri="{FF2B5EF4-FFF2-40B4-BE49-F238E27FC236}">
                    <a16:creationId xmlns:a16="http://schemas.microsoft.com/office/drawing/2014/main" id="{C5C1D15D-030C-4625-9953-DEB99E3D7AF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8" name="Straight Connector 1097">
                <a:extLst>
                  <a:ext uri="{FF2B5EF4-FFF2-40B4-BE49-F238E27FC236}">
                    <a16:creationId xmlns:a16="http://schemas.microsoft.com/office/drawing/2014/main" id="{24BA42A1-D5ED-43C0-BB21-A993DDBF65C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88" name="Arc 1087">
              <a:extLst>
                <a:ext uri="{FF2B5EF4-FFF2-40B4-BE49-F238E27FC236}">
                  <a16:creationId xmlns:a16="http://schemas.microsoft.com/office/drawing/2014/main" id="{FC592495-E9D3-46EB-A063-D094275A915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9" name="Arc 1088">
              <a:extLst>
                <a:ext uri="{FF2B5EF4-FFF2-40B4-BE49-F238E27FC236}">
                  <a16:creationId xmlns:a16="http://schemas.microsoft.com/office/drawing/2014/main" id="{4A8E1705-D703-456C-AACE-E7F22BA38C2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90" name="Arc 1089">
              <a:extLst>
                <a:ext uri="{FF2B5EF4-FFF2-40B4-BE49-F238E27FC236}">
                  <a16:creationId xmlns:a16="http://schemas.microsoft.com/office/drawing/2014/main" id="{B33C0A77-C362-47BF-AEC8-30AA457E3E1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91" name="Straight Connector 1090">
              <a:extLst>
                <a:ext uri="{FF2B5EF4-FFF2-40B4-BE49-F238E27FC236}">
                  <a16:creationId xmlns:a16="http://schemas.microsoft.com/office/drawing/2014/main" id="{EB4D6867-1F0C-49FD-8721-18C353B68DF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2" name="Arc 1091">
              <a:extLst>
                <a:ext uri="{FF2B5EF4-FFF2-40B4-BE49-F238E27FC236}">
                  <a16:creationId xmlns:a16="http://schemas.microsoft.com/office/drawing/2014/main" id="{294954CA-2F7F-4F61-A093-EDC312BB1471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93" name="Straight Connector 1092">
              <a:extLst>
                <a:ext uri="{FF2B5EF4-FFF2-40B4-BE49-F238E27FC236}">
                  <a16:creationId xmlns:a16="http://schemas.microsoft.com/office/drawing/2014/main" id="{4D141E5E-5710-4BD0-8B6F-2E6DD377D28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4" name="Straight Connector 1093">
              <a:extLst>
                <a:ext uri="{FF2B5EF4-FFF2-40B4-BE49-F238E27FC236}">
                  <a16:creationId xmlns:a16="http://schemas.microsoft.com/office/drawing/2014/main" id="{A3DF3D1A-5677-48A2-9166-FB1D3BC532E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5" name="Arc 1094">
              <a:extLst>
                <a:ext uri="{FF2B5EF4-FFF2-40B4-BE49-F238E27FC236}">
                  <a16:creationId xmlns:a16="http://schemas.microsoft.com/office/drawing/2014/main" id="{32DA94E5-CC1C-4E63-99E1-5C7ADE98EFA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99" name="Group 1098">
            <a:extLst>
              <a:ext uri="{FF2B5EF4-FFF2-40B4-BE49-F238E27FC236}">
                <a16:creationId xmlns:a16="http://schemas.microsoft.com/office/drawing/2014/main" id="{6B7D61C7-851A-4404-B9F9-1AAEC686A29A}"/>
              </a:ext>
            </a:extLst>
          </p:cNvPr>
          <p:cNvGrpSpPr/>
          <p:nvPr/>
        </p:nvGrpSpPr>
        <p:grpSpPr>
          <a:xfrm>
            <a:off x="11698771" y="6374364"/>
            <a:ext cx="538068" cy="503852"/>
            <a:chOff x="3455435" y="-1017023"/>
            <a:chExt cx="8222756" cy="7868191"/>
          </a:xfrm>
        </p:grpSpPr>
        <p:sp>
          <p:nvSpPr>
            <p:cNvPr id="1100" name="Arc 1099">
              <a:extLst>
                <a:ext uri="{FF2B5EF4-FFF2-40B4-BE49-F238E27FC236}">
                  <a16:creationId xmlns:a16="http://schemas.microsoft.com/office/drawing/2014/main" id="{900F3B8C-A4DF-4513-B602-49BC0EE8C5B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1" name="Arc 1100">
              <a:extLst>
                <a:ext uri="{FF2B5EF4-FFF2-40B4-BE49-F238E27FC236}">
                  <a16:creationId xmlns:a16="http://schemas.microsoft.com/office/drawing/2014/main" id="{AEF927E1-C65B-47DF-AD83-A5AD664CFDA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2" name="Arc 1101">
              <a:extLst>
                <a:ext uri="{FF2B5EF4-FFF2-40B4-BE49-F238E27FC236}">
                  <a16:creationId xmlns:a16="http://schemas.microsoft.com/office/drawing/2014/main" id="{8ADC3584-0D10-4FB7-8C5C-64BAC79FB5D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3" name="Arc 1102">
              <a:extLst>
                <a:ext uri="{FF2B5EF4-FFF2-40B4-BE49-F238E27FC236}">
                  <a16:creationId xmlns:a16="http://schemas.microsoft.com/office/drawing/2014/main" id="{B8AACCD8-2CD1-4648-95E9-6C3CDDCCB8E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04" name="Group 1103">
              <a:extLst>
                <a:ext uri="{FF2B5EF4-FFF2-40B4-BE49-F238E27FC236}">
                  <a16:creationId xmlns:a16="http://schemas.microsoft.com/office/drawing/2014/main" id="{69F3BBA6-9EF0-4865-BD42-22D134DE4B2C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13" name="Straight Connector 1112">
                <a:extLst>
                  <a:ext uri="{FF2B5EF4-FFF2-40B4-BE49-F238E27FC236}">
                    <a16:creationId xmlns:a16="http://schemas.microsoft.com/office/drawing/2014/main" id="{D595E9AE-E8F5-4705-A502-6AF407DB089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4" name="Straight Connector 1113">
                <a:extLst>
                  <a:ext uri="{FF2B5EF4-FFF2-40B4-BE49-F238E27FC236}">
                    <a16:creationId xmlns:a16="http://schemas.microsoft.com/office/drawing/2014/main" id="{436C6D33-56FC-472C-99F8-8683B7A61A8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5" name="Straight Connector 1114">
                <a:extLst>
                  <a:ext uri="{FF2B5EF4-FFF2-40B4-BE49-F238E27FC236}">
                    <a16:creationId xmlns:a16="http://schemas.microsoft.com/office/drawing/2014/main" id="{44E7CE29-DEED-46E6-832E-B7C3A7DC632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05" name="Arc 1104">
              <a:extLst>
                <a:ext uri="{FF2B5EF4-FFF2-40B4-BE49-F238E27FC236}">
                  <a16:creationId xmlns:a16="http://schemas.microsoft.com/office/drawing/2014/main" id="{5356E5D7-70C1-4D09-99B7-AA60CA1CCE3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6" name="Arc 1105">
              <a:extLst>
                <a:ext uri="{FF2B5EF4-FFF2-40B4-BE49-F238E27FC236}">
                  <a16:creationId xmlns:a16="http://schemas.microsoft.com/office/drawing/2014/main" id="{2C90720A-B295-44C6-B3BC-1AD38F4CD83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07" name="Arc 1106">
              <a:extLst>
                <a:ext uri="{FF2B5EF4-FFF2-40B4-BE49-F238E27FC236}">
                  <a16:creationId xmlns:a16="http://schemas.microsoft.com/office/drawing/2014/main" id="{6E81981C-5130-42EA-8C3F-638EA48BCD0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08" name="Straight Connector 1107">
              <a:extLst>
                <a:ext uri="{FF2B5EF4-FFF2-40B4-BE49-F238E27FC236}">
                  <a16:creationId xmlns:a16="http://schemas.microsoft.com/office/drawing/2014/main" id="{6FBE5610-E6F4-4DCD-AE6C-0D18FD2F30A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9" name="Arc 1108">
              <a:extLst>
                <a:ext uri="{FF2B5EF4-FFF2-40B4-BE49-F238E27FC236}">
                  <a16:creationId xmlns:a16="http://schemas.microsoft.com/office/drawing/2014/main" id="{05B78911-56C4-4B81-BD95-F250625E806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10" name="Straight Connector 1109">
              <a:extLst>
                <a:ext uri="{FF2B5EF4-FFF2-40B4-BE49-F238E27FC236}">
                  <a16:creationId xmlns:a16="http://schemas.microsoft.com/office/drawing/2014/main" id="{165AFB4A-200F-44CC-BC0C-E0A205C3C74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1" name="Straight Connector 1110">
              <a:extLst>
                <a:ext uri="{FF2B5EF4-FFF2-40B4-BE49-F238E27FC236}">
                  <a16:creationId xmlns:a16="http://schemas.microsoft.com/office/drawing/2014/main" id="{048C765B-3F67-4356-84B5-AFF78F7CACB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12" name="Arc 1111">
              <a:extLst>
                <a:ext uri="{FF2B5EF4-FFF2-40B4-BE49-F238E27FC236}">
                  <a16:creationId xmlns:a16="http://schemas.microsoft.com/office/drawing/2014/main" id="{A3B6A3B0-0C26-43CB-B062-1A3030AC126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16" name="Group 1115">
            <a:extLst>
              <a:ext uri="{FF2B5EF4-FFF2-40B4-BE49-F238E27FC236}">
                <a16:creationId xmlns:a16="http://schemas.microsoft.com/office/drawing/2014/main" id="{7F26DF2A-C541-4F92-84A7-267C4F2CF64B}"/>
              </a:ext>
            </a:extLst>
          </p:cNvPr>
          <p:cNvGrpSpPr/>
          <p:nvPr/>
        </p:nvGrpSpPr>
        <p:grpSpPr>
          <a:xfrm>
            <a:off x="-112229" y="240264"/>
            <a:ext cx="538068" cy="503852"/>
            <a:chOff x="3455435" y="-1017023"/>
            <a:chExt cx="8222756" cy="7868191"/>
          </a:xfrm>
        </p:grpSpPr>
        <p:sp>
          <p:nvSpPr>
            <p:cNvPr id="1117" name="Arc 1116">
              <a:extLst>
                <a:ext uri="{FF2B5EF4-FFF2-40B4-BE49-F238E27FC236}">
                  <a16:creationId xmlns:a16="http://schemas.microsoft.com/office/drawing/2014/main" id="{A823A5A6-0630-46A9-AF0A-A8B47BE540F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8" name="Arc 1117">
              <a:extLst>
                <a:ext uri="{FF2B5EF4-FFF2-40B4-BE49-F238E27FC236}">
                  <a16:creationId xmlns:a16="http://schemas.microsoft.com/office/drawing/2014/main" id="{660AE92E-CF34-45D7-BBA0-FD59D173ED6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9" name="Arc 1118">
              <a:extLst>
                <a:ext uri="{FF2B5EF4-FFF2-40B4-BE49-F238E27FC236}">
                  <a16:creationId xmlns:a16="http://schemas.microsoft.com/office/drawing/2014/main" id="{84F3B205-E339-40D8-A442-F084B54B8E1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0" name="Arc 1119">
              <a:extLst>
                <a:ext uri="{FF2B5EF4-FFF2-40B4-BE49-F238E27FC236}">
                  <a16:creationId xmlns:a16="http://schemas.microsoft.com/office/drawing/2014/main" id="{B0DB9241-AE4E-49CC-829A-909398946A4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21" name="Group 1120">
              <a:extLst>
                <a:ext uri="{FF2B5EF4-FFF2-40B4-BE49-F238E27FC236}">
                  <a16:creationId xmlns:a16="http://schemas.microsoft.com/office/drawing/2014/main" id="{1398372E-AFF7-4CCC-A8FA-92664B955DD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30" name="Straight Connector 1129">
                <a:extLst>
                  <a:ext uri="{FF2B5EF4-FFF2-40B4-BE49-F238E27FC236}">
                    <a16:creationId xmlns:a16="http://schemas.microsoft.com/office/drawing/2014/main" id="{1A90D636-3E66-4B2C-9890-C3F617B4D8F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1" name="Straight Connector 1130">
                <a:extLst>
                  <a:ext uri="{FF2B5EF4-FFF2-40B4-BE49-F238E27FC236}">
                    <a16:creationId xmlns:a16="http://schemas.microsoft.com/office/drawing/2014/main" id="{25A59194-E9F6-4CD2-BA9E-6B911AFCFF6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2" name="Straight Connector 1131">
                <a:extLst>
                  <a:ext uri="{FF2B5EF4-FFF2-40B4-BE49-F238E27FC236}">
                    <a16:creationId xmlns:a16="http://schemas.microsoft.com/office/drawing/2014/main" id="{096B922A-4436-46F8-8823-9A4D76203AD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22" name="Arc 1121">
              <a:extLst>
                <a:ext uri="{FF2B5EF4-FFF2-40B4-BE49-F238E27FC236}">
                  <a16:creationId xmlns:a16="http://schemas.microsoft.com/office/drawing/2014/main" id="{4EAA0960-8D5D-4935-A7B0-5F7F02F18BB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3" name="Arc 1122">
              <a:extLst>
                <a:ext uri="{FF2B5EF4-FFF2-40B4-BE49-F238E27FC236}">
                  <a16:creationId xmlns:a16="http://schemas.microsoft.com/office/drawing/2014/main" id="{6FC080A3-F5F7-4FAC-A59D-1B26870E21C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24" name="Arc 1123">
              <a:extLst>
                <a:ext uri="{FF2B5EF4-FFF2-40B4-BE49-F238E27FC236}">
                  <a16:creationId xmlns:a16="http://schemas.microsoft.com/office/drawing/2014/main" id="{01DA05A8-792D-4885-8717-4DE539FCA21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25" name="Straight Connector 1124">
              <a:extLst>
                <a:ext uri="{FF2B5EF4-FFF2-40B4-BE49-F238E27FC236}">
                  <a16:creationId xmlns:a16="http://schemas.microsoft.com/office/drawing/2014/main" id="{A045537E-417B-466E-BF3C-EEE2CFC0822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6" name="Arc 1125">
              <a:extLst>
                <a:ext uri="{FF2B5EF4-FFF2-40B4-BE49-F238E27FC236}">
                  <a16:creationId xmlns:a16="http://schemas.microsoft.com/office/drawing/2014/main" id="{E8C64A02-FF72-41DA-98A1-553F1B685F3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27" name="Straight Connector 1126">
              <a:extLst>
                <a:ext uri="{FF2B5EF4-FFF2-40B4-BE49-F238E27FC236}">
                  <a16:creationId xmlns:a16="http://schemas.microsoft.com/office/drawing/2014/main" id="{9ABA6331-AF68-48DC-B113-D0A0C617C21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8" name="Straight Connector 1127">
              <a:extLst>
                <a:ext uri="{FF2B5EF4-FFF2-40B4-BE49-F238E27FC236}">
                  <a16:creationId xmlns:a16="http://schemas.microsoft.com/office/drawing/2014/main" id="{22F1B4B6-7A6E-488C-87E2-EA5AF296E45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9" name="Arc 1128">
              <a:extLst>
                <a:ext uri="{FF2B5EF4-FFF2-40B4-BE49-F238E27FC236}">
                  <a16:creationId xmlns:a16="http://schemas.microsoft.com/office/drawing/2014/main" id="{460CE913-8A7D-4D42-9D41-27B2443E3068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33" name="Group 1132">
            <a:extLst>
              <a:ext uri="{FF2B5EF4-FFF2-40B4-BE49-F238E27FC236}">
                <a16:creationId xmlns:a16="http://schemas.microsoft.com/office/drawing/2014/main" id="{A6670FB5-BD7A-44A4-8154-2CB283A15E83}"/>
              </a:ext>
            </a:extLst>
          </p:cNvPr>
          <p:cNvGrpSpPr/>
          <p:nvPr/>
        </p:nvGrpSpPr>
        <p:grpSpPr>
          <a:xfrm>
            <a:off x="-112229" y="608564"/>
            <a:ext cx="538068" cy="503852"/>
            <a:chOff x="3455435" y="-1017023"/>
            <a:chExt cx="8222756" cy="7868191"/>
          </a:xfrm>
        </p:grpSpPr>
        <p:sp>
          <p:nvSpPr>
            <p:cNvPr id="1134" name="Arc 1133">
              <a:extLst>
                <a:ext uri="{FF2B5EF4-FFF2-40B4-BE49-F238E27FC236}">
                  <a16:creationId xmlns:a16="http://schemas.microsoft.com/office/drawing/2014/main" id="{55568C00-662E-44BD-B474-81D04FC53EA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5" name="Arc 1134">
              <a:extLst>
                <a:ext uri="{FF2B5EF4-FFF2-40B4-BE49-F238E27FC236}">
                  <a16:creationId xmlns:a16="http://schemas.microsoft.com/office/drawing/2014/main" id="{AFCD2243-76E7-48E7-9267-94426C67A76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6" name="Arc 1135">
              <a:extLst>
                <a:ext uri="{FF2B5EF4-FFF2-40B4-BE49-F238E27FC236}">
                  <a16:creationId xmlns:a16="http://schemas.microsoft.com/office/drawing/2014/main" id="{C303C57C-325B-40A3-A182-9367E7DDE2E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7" name="Arc 1136">
              <a:extLst>
                <a:ext uri="{FF2B5EF4-FFF2-40B4-BE49-F238E27FC236}">
                  <a16:creationId xmlns:a16="http://schemas.microsoft.com/office/drawing/2014/main" id="{5371CF31-5490-4A99-9082-3350968AA2C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38" name="Group 1137">
              <a:extLst>
                <a:ext uri="{FF2B5EF4-FFF2-40B4-BE49-F238E27FC236}">
                  <a16:creationId xmlns:a16="http://schemas.microsoft.com/office/drawing/2014/main" id="{4CF4A8DA-BCB7-4A83-905E-62518E2A9B0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47" name="Straight Connector 1146">
                <a:extLst>
                  <a:ext uri="{FF2B5EF4-FFF2-40B4-BE49-F238E27FC236}">
                    <a16:creationId xmlns:a16="http://schemas.microsoft.com/office/drawing/2014/main" id="{EDCDBFEE-D965-4DF8-8EA1-5F5C09646E5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8" name="Straight Connector 1147">
                <a:extLst>
                  <a:ext uri="{FF2B5EF4-FFF2-40B4-BE49-F238E27FC236}">
                    <a16:creationId xmlns:a16="http://schemas.microsoft.com/office/drawing/2014/main" id="{36460143-1D6F-43C9-98A0-772539D9F84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9" name="Straight Connector 1148">
                <a:extLst>
                  <a:ext uri="{FF2B5EF4-FFF2-40B4-BE49-F238E27FC236}">
                    <a16:creationId xmlns:a16="http://schemas.microsoft.com/office/drawing/2014/main" id="{62CE518B-CE75-4AE3-8C68-95E7A84202A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39" name="Arc 1138">
              <a:extLst>
                <a:ext uri="{FF2B5EF4-FFF2-40B4-BE49-F238E27FC236}">
                  <a16:creationId xmlns:a16="http://schemas.microsoft.com/office/drawing/2014/main" id="{DDE199D2-FAED-4981-922C-0BA4758B47F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0" name="Arc 1139">
              <a:extLst>
                <a:ext uri="{FF2B5EF4-FFF2-40B4-BE49-F238E27FC236}">
                  <a16:creationId xmlns:a16="http://schemas.microsoft.com/office/drawing/2014/main" id="{3BA7BC36-E8BD-4E30-BC30-3BB5C4F997A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41" name="Arc 1140">
              <a:extLst>
                <a:ext uri="{FF2B5EF4-FFF2-40B4-BE49-F238E27FC236}">
                  <a16:creationId xmlns:a16="http://schemas.microsoft.com/office/drawing/2014/main" id="{67180C53-77D5-4746-B40A-D57A3DF4BDB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42" name="Straight Connector 1141">
              <a:extLst>
                <a:ext uri="{FF2B5EF4-FFF2-40B4-BE49-F238E27FC236}">
                  <a16:creationId xmlns:a16="http://schemas.microsoft.com/office/drawing/2014/main" id="{2CDECD72-1357-4833-852B-BD2F5C84AFA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3" name="Arc 1142">
              <a:extLst>
                <a:ext uri="{FF2B5EF4-FFF2-40B4-BE49-F238E27FC236}">
                  <a16:creationId xmlns:a16="http://schemas.microsoft.com/office/drawing/2014/main" id="{F511A83A-CC8F-4CAE-A3A7-08A3D38E1B31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44" name="Straight Connector 1143">
              <a:extLst>
                <a:ext uri="{FF2B5EF4-FFF2-40B4-BE49-F238E27FC236}">
                  <a16:creationId xmlns:a16="http://schemas.microsoft.com/office/drawing/2014/main" id="{7B463EDC-BE0E-4377-8FBD-5BD189A1596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5" name="Straight Connector 1144">
              <a:extLst>
                <a:ext uri="{FF2B5EF4-FFF2-40B4-BE49-F238E27FC236}">
                  <a16:creationId xmlns:a16="http://schemas.microsoft.com/office/drawing/2014/main" id="{83E09494-C5D4-44A3-ABC0-42C89057212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6" name="Arc 1145">
              <a:extLst>
                <a:ext uri="{FF2B5EF4-FFF2-40B4-BE49-F238E27FC236}">
                  <a16:creationId xmlns:a16="http://schemas.microsoft.com/office/drawing/2014/main" id="{00B9CCDB-D090-4407-AA10-7EA39594453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50" name="Group 1149">
            <a:extLst>
              <a:ext uri="{FF2B5EF4-FFF2-40B4-BE49-F238E27FC236}">
                <a16:creationId xmlns:a16="http://schemas.microsoft.com/office/drawing/2014/main" id="{FD4821AF-C66A-4A71-8458-AB728CB8924D}"/>
              </a:ext>
            </a:extLst>
          </p:cNvPr>
          <p:cNvGrpSpPr/>
          <p:nvPr/>
        </p:nvGrpSpPr>
        <p:grpSpPr>
          <a:xfrm>
            <a:off x="-119744" y="951464"/>
            <a:ext cx="538068" cy="503852"/>
            <a:chOff x="3455435" y="-1017023"/>
            <a:chExt cx="8222756" cy="7868191"/>
          </a:xfrm>
        </p:grpSpPr>
        <p:sp>
          <p:nvSpPr>
            <p:cNvPr id="1151" name="Arc 1150">
              <a:extLst>
                <a:ext uri="{FF2B5EF4-FFF2-40B4-BE49-F238E27FC236}">
                  <a16:creationId xmlns:a16="http://schemas.microsoft.com/office/drawing/2014/main" id="{75362958-817D-4969-B495-307571E0066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2" name="Arc 1151">
              <a:extLst>
                <a:ext uri="{FF2B5EF4-FFF2-40B4-BE49-F238E27FC236}">
                  <a16:creationId xmlns:a16="http://schemas.microsoft.com/office/drawing/2014/main" id="{4669386B-830F-4ACB-AF82-7052B38291F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3" name="Arc 1152">
              <a:extLst>
                <a:ext uri="{FF2B5EF4-FFF2-40B4-BE49-F238E27FC236}">
                  <a16:creationId xmlns:a16="http://schemas.microsoft.com/office/drawing/2014/main" id="{90835BE5-CA1E-4221-A101-5C54E2003FD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4" name="Arc 1153">
              <a:extLst>
                <a:ext uri="{FF2B5EF4-FFF2-40B4-BE49-F238E27FC236}">
                  <a16:creationId xmlns:a16="http://schemas.microsoft.com/office/drawing/2014/main" id="{3F6E32A9-B85D-4228-A52B-EB5977B5BEA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55" name="Group 1154">
              <a:extLst>
                <a:ext uri="{FF2B5EF4-FFF2-40B4-BE49-F238E27FC236}">
                  <a16:creationId xmlns:a16="http://schemas.microsoft.com/office/drawing/2014/main" id="{F0F0698D-B667-42F1-8BBC-4A01109BA3F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64" name="Straight Connector 1163">
                <a:extLst>
                  <a:ext uri="{FF2B5EF4-FFF2-40B4-BE49-F238E27FC236}">
                    <a16:creationId xmlns:a16="http://schemas.microsoft.com/office/drawing/2014/main" id="{CF764169-4CB0-484F-9C06-6C777A24372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5" name="Straight Connector 1164">
                <a:extLst>
                  <a:ext uri="{FF2B5EF4-FFF2-40B4-BE49-F238E27FC236}">
                    <a16:creationId xmlns:a16="http://schemas.microsoft.com/office/drawing/2014/main" id="{350D626D-D3C3-41B9-BB73-F7FDCD919F5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6" name="Straight Connector 1165">
                <a:extLst>
                  <a:ext uri="{FF2B5EF4-FFF2-40B4-BE49-F238E27FC236}">
                    <a16:creationId xmlns:a16="http://schemas.microsoft.com/office/drawing/2014/main" id="{99EDC209-952C-4908-95B7-6E7AC8D512D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56" name="Arc 1155">
              <a:extLst>
                <a:ext uri="{FF2B5EF4-FFF2-40B4-BE49-F238E27FC236}">
                  <a16:creationId xmlns:a16="http://schemas.microsoft.com/office/drawing/2014/main" id="{B9E1176C-4CD4-43F4-B08C-6BD1CC4EB1B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7" name="Arc 1156">
              <a:extLst>
                <a:ext uri="{FF2B5EF4-FFF2-40B4-BE49-F238E27FC236}">
                  <a16:creationId xmlns:a16="http://schemas.microsoft.com/office/drawing/2014/main" id="{85693B84-743B-4CDF-953F-615F3237E5C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58" name="Arc 1157">
              <a:extLst>
                <a:ext uri="{FF2B5EF4-FFF2-40B4-BE49-F238E27FC236}">
                  <a16:creationId xmlns:a16="http://schemas.microsoft.com/office/drawing/2014/main" id="{BAE7D19C-3284-4C42-B470-91AD673E60C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59" name="Straight Connector 1158">
              <a:extLst>
                <a:ext uri="{FF2B5EF4-FFF2-40B4-BE49-F238E27FC236}">
                  <a16:creationId xmlns:a16="http://schemas.microsoft.com/office/drawing/2014/main" id="{6030C8CF-0EC5-432B-9CAF-AD206D6FC4F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60" name="Arc 1159">
              <a:extLst>
                <a:ext uri="{FF2B5EF4-FFF2-40B4-BE49-F238E27FC236}">
                  <a16:creationId xmlns:a16="http://schemas.microsoft.com/office/drawing/2014/main" id="{56038208-BF74-4409-B6A6-6C566870742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61" name="Straight Connector 1160">
              <a:extLst>
                <a:ext uri="{FF2B5EF4-FFF2-40B4-BE49-F238E27FC236}">
                  <a16:creationId xmlns:a16="http://schemas.microsoft.com/office/drawing/2014/main" id="{99DC769C-02AE-4B0F-9F85-A116F5908DA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2" name="Straight Connector 1161">
              <a:extLst>
                <a:ext uri="{FF2B5EF4-FFF2-40B4-BE49-F238E27FC236}">
                  <a16:creationId xmlns:a16="http://schemas.microsoft.com/office/drawing/2014/main" id="{468F4B30-1104-4C99-889C-091850BDD07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63" name="Arc 1162">
              <a:extLst>
                <a:ext uri="{FF2B5EF4-FFF2-40B4-BE49-F238E27FC236}">
                  <a16:creationId xmlns:a16="http://schemas.microsoft.com/office/drawing/2014/main" id="{70452A24-ECCD-4A98-9096-3FE2618DA37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67" name="Group 1166">
            <a:extLst>
              <a:ext uri="{FF2B5EF4-FFF2-40B4-BE49-F238E27FC236}">
                <a16:creationId xmlns:a16="http://schemas.microsoft.com/office/drawing/2014/main" id="{35F1EC91-30C5-46FF-BDC7-27B08141DE25}"/>
              </a:ext>
            </a:extLst>
          </p:cNvPr>
          <p:cNvGrpSpPr/>
          <p:nvPr/>
        </p:nvGrpSpPr>
        <p:grpSpPr>
          <a:xfrm>
            <a:off x="-118191" y="1307064"/>
            <a:ext cx="538068" cy="503852"/>
            <a:chOff x="3455435" y="-1017023"/>
            <a:chExt cx="8222756" cy="7868191"/>
          </a:xfrm>
        </p:grpSpPr>
        <p:sp>
          <p:nvSpPr>
            <p:cNvPr id="1168" name="Arc 1167">
              <a:extLst>
                <a:ext uri="{FF2B5EF4-FFF2-40B4-BE49-F238E27FC236}">
                  <a16:creationId xmlns:a16="http://schemas.microsoft.com/office/drawing/2014/main" id="{CAADE7A4-2674-45B4-B175-3F5D7E40435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9" name="Arc 1168">
              <a:extLst>
                <a:ext uri="{FF2B5EF4-FFF2-40B4-BE49-F238E27FC236}">
                  <a16:creationId xmlns:a16="http://schemas.microsoft.com/office/drawing/2014/main" id="{C0E3E169-82A0-4A53-A0D1-F81EDF896CD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0" name="Arc 1169">
              <a:extLst>
                <a:ext uri="{FF2B5EF4-FFF2-40B4-BE49-F238E27FC236}">
                  <a16:creationId xmlns:a16="http://schemas.microsoft.com/office/drawing/2014/main" id="{5F9FC60E-C68D-4787-935C-74A0744D3A8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1" name="Arc 1170">
              <a:extLst>
                <a:ext uri="{FF2B5EF4-FFF2-40B4-BE49-F238E27FC236}">
                  <a16:creationId xmlns:a16="http://schemas.microsoft.com/office/drawing/2014/main" id="{EC69648B-0F0D-4FDD-9FCA-BB205C83FC0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72" name="Group 1171">
              <a:extLst>
                <a:ext uri="{FF2B5EF4-FFF2-40B4-BE49-F238E27FC236}">
                  <a16:creationId xmlns:a16="http://schemas.microsoft.com/office/drawing/2014/main" id="{86CD225F-5F41-4B6E-A087-C7318856C70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81" name="Straight Connector 1180">
                <a:extLst>
                  <a:ext uri="{FF2B5EF4-FFF2-40B4-BE49-F238E27FC236}">
                    <a16:creationId xmlns:a16="http://schemas.microsoft.com/office/drawing/2014/main" id="{17C724E9-6DF9-4AD9-AE83-2282DEEA60C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82" name="Straight Connector 1181">
                <a:extLst>
                  <a:ext uri="{FF2B5EF4-FFF2-40B4-BE49-F238E27FC236}">
                    <a16:creationId xmlns:a16="http://schemas.microsoft.com/office/drawing/2014/main" id="{ED9E480A-9DE0-418E-AFE8-64CA5FEFD8D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83" name="Straight Connector 1182">
                <a:extLst>
                  <a:ext uri="{FF2B5EF4-FFF2-40B4-BE49-F238E27FC236}">
                    <a16:creationId xmlns:a16="http://schemas.microsoft.com/office/drawing/2014/main" id="{CB90929A-7849-452E-B4FD-0B42DBD4F68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73" name="Arc 1172">
              <a:extLst>
                <a:ext uri="{FF2B5EF4-FFF2-40B4-BE49-F238E27FC236}">
                  <a16:creationId xmlns:a16="http://schemas.microsoft.com/office/drawing/2014/main" id="{3CEFEE01-61DB-4952-BE6D-4D8447A3B2A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4" name="Arc 1173">
              <a:extLst>
                <a:ext uri="{FF2B5EF4-FFF2-40B4-BE49-F238E27FC236}">
                  <a16:creationId xmlns:a16="http://schemas.microsoft.com/office/drawing/2014/main" id="{B22113C5-804E-425F-A266-4BE0A14C1EC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5" name="Arc 1174">
              <a:extLst>
                <a:ext uri="{FF2B5EF4-FFF2-40B4-BE49-F238E27FC236}">
                  <a16:creationId xmlns:a16="http://schemas.microsoft.com/office/drawing/2014/main" id="{FFD14D50-5E6B-4676-8A42-56CBD74F0E4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76" name="Straight Connector 1175">
              <a:extLst>
                <a:ext uri="{FF2B5EF4-FFF2-40B4-BE49-F238E27FC236}">
                  <a16:creationId xmlns:a16="http://schemas.microsoft.com/office/drawing/2014/main" id="{BFB1870E-C2D7-4B45-84B9-C86F418BA75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77" name="Arc 1176">
              <a:extLst>
                <a:ext uri="{FF2B5EF4-FFF2-40B4-BE49-F238E27FC236}">
                  <a16:creationId xmlns:a16="http://schemas.microsoft.com/office/drawing/2014/main" id="{18F15A21-F2AB-4A3C-A844-AC457D9158E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78" name="Straight Connector 1177">
              <a:extLst>
                <a:ext uri="{FF2B5EF4-FFF2-40B4-BE49-F238E27FC236}">
                  <a16:creationId xmlns:a16="http://schemas.microsoft.com/office/drawing/2014/main" id="{EB7AF07D-5AEE-4B2E-9798-A83E980ABCD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9" name="Straight Connector 1178">
              <a:extLst>
                <a:ext uri="{FF2B5EF4-FFF2-40B4-BE49-F238E27FC236}">
                  <a16:creationId xmlns:a16="http://schemas.microsoft.com/office/drawing/2014/main" id="{8E8BDE8E-26F7-4A41-94FB-3FB63D8A023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80" name="Arc 1179">
              <a:extLst>
                <a:ext uri="{FF2B5EF4-FFF2-40B4-BE49-F238E27FC236}">
                  <a16:creationId xmlns:a16="http://schemas.microsoft.com/office/drawing/2014/main" id="{9BF90D4C-23C6-45EF-A55E-6F0E7ACE0F7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84" name="Group 1183">
            <a:extLst>
              <a:ext uri="{FF2B5EF4-FFF2-40B4-BE49-F238E27FC236}">
                <a16:creationId xmlns:a16="http://schemas.microsoft.com/office/drawing/2014/main" id="{934623DA-F3E8-431F-9793-A278FB93136A}"/>
              </a:ext>
            </a:extLst>
          </p:cNvPr>
          <p:cNvGrpSpPr/>
          <p:nvPr/>
        </p:nvGrpSpPr>
        <p:grpSpPr>
          <a:xfrm>
            <a:off x="-114822" y="1662664"/>
            <a:ext cx="538068" cy="503852"/>
            <a:chOff x="3455435" y="-1017023"/>
            <a:chExt cx="8222756" cy="7868191"/>
          </a:xfrm>
        </p:grpSpPr>
        <p:sp>
          <p:nvSpPr>
            <p:cNvPr id="1185" name="Arc 1184">
              <a:extLst>
                <a:ext uri="{FF2B5EF4-FFF2-40B4-BE49-F238E27FC236}">
                  <a16:creationId xmlns:a16="http://schemas.microsoft.com/office/drawing/2014/main" id="{251B7B3A-D5AB-48DD-91EC-9B0D9BC157C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6" name="Arc 1185">
              <a:extLst>
                <a:ext uri="{FF2B5EF4-FFF2-40B4-BE49-F238E27FC236}">
                  <a16:creationId xmlns:a16="http://schemas.microsoft.com/office/drawing/2014/main" id="{FFC6B77F-42FA-4266-9B6E-6216A0FD393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7" name="Arc 1186">
              <a:extLst>
                <a:ext uri="{FF2B5EF4-FFF2-40B4-BE49-F238E27FC236}">
                  <a16:creationId xmlns:a16="http://schemas.microsoft.com/office/drawing/2014/main" id="{0D365107-EF60-406D-A4DA-3D179BA649F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8" name="Arc 1187">
              <a:extLst>
                <a:ext uri="{FF2B5EF4-FFF2-40B4-BE49-F238E27FC236}">
                  <a16:creationId xmlns:a16="http://schemas.microsoft.com/office/drawing/2014/main" id="{4EC72D74-A898-47FB-88FC-85ADAF796A6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89" name="Group 1188">
              <a:extLst>
                <a:ext uri="{FF2B5EF4-FFF2-40B4-BE49-F238E27FC236}">
                  <a16:creationId xmlns:a16="http://schemas.microsoft.com/office/drawing/2014/main" id="{7E37F1E2-DA8E-4F2A-BDF4-7E4F2B454FF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98" name="Straight Connector 1197">
                <a:extLst>
                  <a:ext uri="{FF2B5EF4-FFF2-40B4-BE49-F238E27FC236}">
                    <a16:creationId xmlns:a16="http://schemas.microsoft.com/office/drawing/2014/main" id="{B16E6BD3-C9AD-4344-B508-410B15E319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99" name="Straight Connector 1198">
                <a:extLst>
                  <a:ext uri="{FF2B5EF4-FFF2-40B4-BE49-F238E27FC236}">
                    <a16:creationId xmlns:a16="http://schemas.microsoft.com/office/drawing/2014/main" id="{7FF2A6D5-05F1-47E2-BA4C-B7B8749F252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00" name="Straight Connector 1199">
                <a:extLst>
                  <a:ext uri="{FF2B5EF4-FFF2-40B4-BE49-F238E27FC236}">
                    <a16:creationId xmlns:a16="http://schemas.microsoft.com/office/drawing/2014/main" id="{8B01B4B3-C5D3-4129-A348-860BCD5CF1A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90" name="Arc 1189">
              <a:extLst>
                <a:ext uri="{FF2B5EF4-FFF2-40B4-BE49-F238E27FC236}">
                  <a16:creationId xmlns:a16="http://schemas.microsoft.com/office/drawing/2014/main" id="{41C6E8E1-C51A-4234-962B-8E973BDD2E3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1" name="Arc 1190">
              <a:extLst>
                <a:ext uri="{FF2B5EF4-FFF2-40B4-BE49-F238E27FC236}">
                  <a16:creationId xmlns:a16="http://schemas.microsoft.com/office/drawing/2014/main" id="{29C73033-F29D-4421-AC8A-C7AD7D0C6AD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92" name="Arc 1191">
              <a:extLst>
                <a:ext uri="{FF2B5EF4-FFF2-40B4-BE49-F238E27FC236}">
                  <a16:creationId xmlns:a16="http://schemas.microsoft.com/office/drawing/2014/main" id="{F65BC45D-B6D3-464F-B5C6-E9C607E9E00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93" name="Straight Connector 1192">
              <a:extLst>
                <a:ext uri="{FF2B5EF4-FFF2-40B4-BE49-F238E27FC236}">
                  <a16:creationId xmlns:a16="http://schemas.microsoft.com/office/drawing/2014/main" id="{422A5C3E-49F2-4E89-B113-0FA20A65BE4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94" name="Arc 1193">
              <a:extLst>
                <a:ext uri="{FF2B5EF4-FFF2-40B4-BE49-F238E27FC236}">
                  <a16:creationId xmlns:a16="http://schemas.microsoft.com/office/drawing/2014/main" id="{12A446EE-C0D3-4982-8385-7B90AA03DA9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95" name="Straight Connector 1194">
              <a:extLst>
                <a:ext uri="{FF2B5EF4-FFF2-40B4-BE49-F238E27FC236}">
                  <a16:creationId xmlns:a16="http://schemas.microsoft.com/office/drawing/2014/main" id="{A81AD44B-3C92-4700-B842-B6C370535F7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6" name="Straight Connector 1195">
              <a:extLst>
                <a:ext uri="{FF2B5EF4-FFF2-40B4-BE49-F238E27FC236}">
                  <a16:creationId xmlns:a16="http://schemas.microsoft.com/office/drawing/2014/main" id="{33BA3885-587E-464B-8B76-D260ADE130D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97" name="Arc 1196">
              <a:extLst>
                <a:ext uri="{FF2B5EF4-FFF2-40B4-BE49-F238E27FC236}">
                  <a16:creationId xmlns:a16="http://schemas.microsoft.com/office/drawing/2014/main" id="{F79A6FF4-C7C4-461D-BAE5-87AFDAC9AF28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01" name="Group 1200">
            <a:extLst>
              <a:ext uri="{FF2B5EF4-FFF2-40B4-BE49-F238E27FC236}">
                <a16:creationId xmlns:a16="http://schemas.microsoft.com/office/drawing/2014/main" id="{1A6BF337-27DC-4F23-969A-A1DEFD751E1A}"/>
              </a:ext>
            </a:extLst>
          </p:cNvPr>
          <p:cNvGrpSpPr/>
          <p:nvPr/>
        </p:nvGrpSpPr>
        <p:grpSpPr>
          <a:xfrm>
            <a:off x="-124153" y="2030964"/>
            <a:ext cx="538068" cy="503852"/>
            <a:chOff x="3455435" y="-1017023"/>
            <a:chExt cx="8222756" cy="7868191"/>
          </a:xfrm>
        </p:grpSpPr>
        <p:sp>
          <p:nvSpPr>
            <p:cNvPr id="1202" name="Arc 1201">
              <a:extLst>
                <a:ext uri="{FF2B5EF4-FFF2-40B4-BE49-F238E27FC236}">
                  <a16:creationId xmlns:a16="http://schemas.microsoft.com/office/drawing/2014/main" id="{DADF0B42-4780-4E96-9BC0-BC07D4D994B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3" name="Arc 1202">
              <a:extLst>
                <a:ext uri="{FF2B5EF4-FFF2-40B4-BE49-F238E27FC236}">
                  <a16:creationId xmlns:a16="http://schemas.microsoft.com/office/drawing/2014/main" id="{C3ECFE28-34A3-428F-9033-7AA9F5E90BC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4" name="Arc 1203">
              <a:extLst>
                <a:ext uri="{FF2B5EF4-FFF2-40B4-BE49-F238E27FC236}">
                  <a16:creationId xmlns:a16="http://schemas.microsoft.com/office/drawing/2014/main" id="{83D262F3-5B89-4326-A715-9DAD3548831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5" name="Arc 1204">
              <a:extLst>
                <a:ext uri="{FF2B5EF4-FFF2-40B4-BE49-F238E27FC236}">
                  <a16:creationId xmlns:a16="http://schemas.microsoft.com/office/drawing/2014/main" id="{6B403244-66FE-4E7A-9221-447B44810CD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06" name="Group 1205">
              <a:extLst>
                <a:ext uri="{FF2B5EF4-FFF2-40B4-BE49-F238E27FC236}">
                  <a16:creationId xmlns:a16="http://schemas.microsoft.com/office/drawing/2014/main" id="{5BD66B00-485A-4360-91EB-032C49B1CB4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15" name="Straight Connector 1214">
                <a:extLst>
                  <a:ext uri="{FF2B5EF4-FFF2-40B4-BE49-F238E27FC236}">
                    <a16:creationId xmlns:a16="http://schemas.microsoft.com/office/drawing/2014/main" id="{F81D617F-7008-4163-BBA8-9EBBE5BA0E4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16" name="Straight Connector 1215">
                <a:extLst>
                  <a:ext uri="{FF2B5EF4-FFF2-40B4-BE49-F238E27FC236}">
                    <a16:creationId xmlns:a16="http://schemas.microsoft.com/office/drawing/2014/main" id="{375AB6AC-B0E4-4B3F-B8AF-8FD8B94C662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17" name="Straight Connector 1216">
                <a:extLst>
                  <a:ext uri="{FF2B5EF4-FFF2-40B4-BE49-F238E27FC236}">
                    <a16:creationId xmlns:a16="http://schemas.microsoft.com/office/drawing/2014/main" id="{BB04C595-07F4-4FA6-A601-7884A7BD02C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07" name="Arc 1206">
              <a:extLst>
                <a:ext uri="{FF2B5EF4-FFF2-40B4-BE49-F238E27FC236}">
                  <a16:creationId xmlns:a16="http://schemas.microsoft.com/office/drawing/2014/main" id="{B293E94A-9C97-483B-8E30-9E80E6BD565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8" name="Arc 1207">
              <a:extLst>
                <a:ext uri="{FF2B5EF4-FFF2-40B4-BE49-F238E27FC236}">
                  <a16:creationId xmlns:a16="http://schemas.microsoft.com/office/drawing/2014/main" id="{75F81B3A-2A7C-4857-8FED-80AAAB23254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09" name="Arc 1208">
              <a:extLst>
                <a:ext uri="{FF2B5EF4-FFF2-40B4-BE49-F238E27FC236}">
                  <a16:creationId xmlns:a16="http://schemas.microsoft.com/office/drawing/2014/main" id="{32D71370-BD19-4627-A12C-5B3930BBB14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10" name="Straight Connector 1209">
              <a:extLst>
                <a:ext uri="{FF2B5EF4-FFF2-40B4-BE49-F238E27FC236}">
                  <a16:creationId xmlns:a16="http://schemas.microsoft.com/office/drawing/2014/main" id="{04A5B432-6DB2-4A78-9739-A21FE56F505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11" name="Arc 1210">
              <a:extLst>
                <a:ext uri="{FF2B5EF4-FFF2-40B4-BE49-F238E27FC236}">
                  <a16:creationId xmlns:a16="http://schemas.microsoft.com/office/drawing/2014/main" id="{83512866-C0F5-4171-B218-AC16F9E8F211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12" name="Straight Connector 1211">
              <a:extLst>
                <a:ext uri="{FF2B5EF4-FFF2-40B4-BE49-F238E27FC236}">
                  <a16:creationId xmlns:a16="http://schemas.microsoft.com/office/drawing/2014/main" id="{07278E2A-5E40-40D5-8A4D-1F4D0916644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3" name="Straight Connector 1212">
              <a:extLst>
                <a:ext uri="{FF2B5EF4-FFF2-40B4-BE49-F238E27FC236}">
                  <a16:creationId xmlns:a16="http://schemas.microsoft.com/office/drawing/2014/main" id="{7489CD88-D23E-47EA-8F6C-5C7AD1D2D72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14" name="Arc 1213">
              <a:extLst>
                <a:ext uri="{FF2B5EF4-FFF2-40B4-BE49-F238E27FC236}">
                  <a16:creationId xmlns:a16="http://schemas.microsoft.com/office/drawing/2014/main" id="{867F13C7-43AC-4205-AED7-686B5407E92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18" name="Group 1217">
            <a:extLst>
              <a:ext uri="{FF2B5EF4-FFF2-40B4-BE49-F238E27FC236}">
                <a16:creationId xmlns:a16="http://schemas.microsoft.com/office/drawing/2014/main" id="{156EC655-B22A-4CDE-9557-14FD5DA39780}"/>
              </a:ext>
            </a:extLst>
          </p:cNvPr>
          <p:cNvGrpSpPr/>
          <p:nvPr/>
        </p:nvGrpSpPr>
        <p:grpSpPr>
          <a:xfrm>
            <a:off x="-123113" y="2373864"/>
            <a:ext cx="538068" cy="503852"/>
            <a:chOff x="3455435" y="-1017023"/>
            <a:chExt cx="8222756" cy="7868191"/>
          </a:xfrm>
        </p:grpSpPr>
        <p:sp>
          <p:nvSpPr>
            <p:cNvPr id="1219" name="Arc 1218">
              <a:extLst>
                <a:ext uri="{FF2B5EF4-FFF2-40B4-BE49-F238E27FC236}">
                  <a16:creationId xmlns:a16="http://schemas.microsoft.com/office/drawing/2014/main" id="{542744FC-2929-40C4-B9E4-19CA13D5F31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0" name="Arc 1219">
              <a:extLst>
                <a:ext uri="{FF2B5EF4-FFF2-40B4-BE49-F238E27FC236}">
                  <a16:creationId xmlns:a16="http://schemas.microsoft.com/office/drawing/2014/main" id="{5BC8B1D9-94EF-478B-BB3B-10BDC41581D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1" name="Arc 1220">
              <a:extLst>
                <a:ext uri="{FF2B5EF4-FFF2-40B4-BE49-F238E27FC236}">
                  <a16:creationId xmlns:a16="http://schemas.microsoft.com/office/drawing/2014/main" id="{B4A5E3AF-F942-4E0E-ACE4-AC258C75CBE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2" name="Arc 1221">
              <a:extLst>
                <a:ext uri="{FF2B5EF4-FFF2-40B4-BE49-F238E27FC236}">
                  <a16:creationId xmlns:a16="http://schemas.microsoft.com/office/drawing/2014/main" id="{F6F9BE48-B33A-4F5F-A67C-A4D46190165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23" name="Group 1222">
              <a:extLst>
                <a:ext uri="{FF2B5EF4-FFF2-40B4-BE49-F238E27FC236}">
                  <a16:creationId xmlns:a16="http://schemas.microsoft.com/office/drawing/2014/main" id="{008E6E1C-2E52-4823-A632-7148F7A7EEA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32" name="Straight Connector 1231">
                <a:extLst>
                  <a:ext uri="{FF2B5EF4-FFF2-40B4-BE49-F238E27FC236}">
                    <a16:creationId xmlns:a16="http://schemas.microsoft.com/office/drawing/2014/main" id="{038C1A43-5B99-4E1B-9E51-627779B412D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3" name="Straight Connector 1232">
                <a:extLst>
                  <a:ext uri="{FF2B5EF4-FFF2-40B4-BE49-F238E27FC236}">
                    <a16:creationId xmlns:a16="http://schemas.microsoft.com/office/drawing/2014/main" id="{A53FBFDD-3E97-43DA-8F94-E4FFA2CAF13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4" name="Straight Connector 1233">
                <a:extLst>
                  <a:ext uri="{FF2B5EF4-FFF2-40B4-BE49-F238E27FC236}">
                    <a16:creationId xmlns:a16="http://schemas.microsoft.com/office/drawing/2014/main" id="{6C26B771-E278-4F89-8080-EBCEA87CC61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24" name="Arc 1223">
              <a:extLst>
                <a:ext uri="{FF2B5EF4-FFF2-40B4-BE49-F238E27FC236}">
                  <a16:creationId xmlns:a16="http://schemas.microsoft.com/office/drawing/2014/main" id="{4BC77638-A615-48D7-8056-19A541A2813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5" name="Arc 1224">
              <a:extLst>
                <a:ext uri="{FF2B5EF4-FFF2-40B4-BE49-F238E27FC236}">
                  <a16:creationId xmlns:a16="http://schemas.microsoft.com/office/drawing/2014/main" id="{D4C1A4B0-C56D-4A52-9209-D19727DDA00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26" name="Arc 1225">
              <a:extLst>
                <a:ext uri="{FF2B5EF4-FFF2-40B4-BE49-F238E27FC236}">
                  <a16:creationId xmlns:a16="http://schemas.microsoft.com/office/drawing/2014/main" id="{1DBDFD93-FD91-41FA-A4D4-ED333EFE1ED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27" name="Straight Connector 1226">
              <a:extLst>
                <a:ext uri="{FF2B5EF4-FFF2-40B4-BE49-F238E27FC236}">
                  <a16:creationId xmlns:a16="http://schemas.microsoft.com/office/drawing/2014/main" id="{8EAB591C-CB25-41B1-A2D4-E8828BECDFA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28" name="Arc 1227">
              <a:extLst>
                <a:ext uri="{FF2B5EF4-FFF2-40B4-BE49-F238E27FC236}">
                  <a16:creationId xmlns:a16="http://schemas.microsoft.com/office/drawing/2014/main" id="{B2020C0D-E7E5-4EEB-A99C-88AFB788A47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29" name="Straight Connector 1228">
              <a:extLst>
                <a:ext uri="{FF2B5EF4-FFF2-40B4-BE49-F238E27FC236}">
                  <a16:creationId xmlns:a16="http://schemas.microsoft.com/office/drawing/2014/main" id="{F89D7D00-9C62-4F05-8E3C-94A2A904C67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0" name="Straight Connector 1229">
              <a:extLst>
                <a:ext uri="{FF2B5EF4-FFF2-40B4-BE49-F238E27FC236}">
                  <a16:creationId xmlns:a16="http://schemas.microsoft.com/office/drawing/2014/main" id="{38300846-8FB2-44FA-962F-394BF5FE855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31" name="Arc 1230">
              <a:extLst>
                <a:ext uri="{FF2B5EF4-FFF2-40B4-BE49-F238E27FC236}">
                  <a16:creationId xmlns:a16="http://schemas.microsoft.com/office/drawing/2014/main" id="{989CA9DC-D0F4-43D7-AEB1-5B150DC8B78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35" name="Group 1234">
            <a:extLst>
              <a:ext uri="{FF2B5EF4-FFF2-40B4-BE49-F238E27FC236}">
                <a16:creationId xmlns:a16="http://schemas.microsoft.com/office/drawing/2014/main" id="{89380CE1-14E9-4B11-A353-B6B3B6C360AE}"/>
              </a:ext>
            </a:extLst>
          </p:cNvPr>
          <p:cNvGrpSpPr/>
          <p:nvPr/>
        </p:nvGrpSpPr>
        <p:grpSpPr>
          <a:xfrm>
            <a:off x="-118191" y="2748126"/>
            <a:ext cx="538068" cy="503852"/>
            <a:chOff x="3455435" y="-1017023"/>
            <a:chExt cx="8222756" cy="7868191"/>
          </a:xfrm>
        </p:grpSpPr>
        <p:sp>
          <p:nvSpPr>
            <p:cNvPr id="1236" name="Arc 1235">
              <a:extLst>
                <a:ext uri="{FF2B5EF4-FFF2-40B4-BE49-F238E27FC236}">
                  <a16:creationId xmlns:a16="http://schemas.microsoft.com/office/drawing/2014/main" id="{2931F09F-0E70-4A12-8E4D-A9B19B2B275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7" name="Arc 1236">
              <a:extLst>
                <a:ext uri="{FF2B5EF4-FFF2-40B4-BE49-F238E27FC236}">
                  <a16:creationId xmlns:a16="http://schemas.microsoft.com/office/drawing/2014/main" id="{3F8F4EF1-21DD-41A0-94C1-74213781B22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8" name="Arc 1237">
              <a:extLst>
                <a:ext uri="{FF2B5EF4-FFF2-40B4-BE49-F238E27FC236}">
                  <a16:creationId xmlns:a16="http://schemas.microsoft.com/office/drawing/2014/main" id="{A09A4837-DCDE-40D0-A95B-58E396E382B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9" name="Arc 1238">
              <a:extLst>
                <a:ext uri="{FF2B5EF4-FFF2-40B4-BE49-F238E27FC236}">
                  <a16:creationId xmlns:a16="http://schemas.microsoft.com/office/drawing/2014/main" id="{802A6652-1160-4CC5-A8BA-B0C86A35788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40" name="Group 1239">
              <a:extLst>
                <a:ext uri="{FF2B5EF4-FFF2-40B4-BE49-F238E27FC236}">
                  <a16:creationId xmlns:a16="http://schemas.microsoft.com/office/drawing/2014/main" id="{2297EDF9-0EB6-42F9-8C4C-671D570EDBC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49" name="Straight Connector 1248">
                <a:extLst>
                  <a:ext uri="{FF2B5EF4-FFF2-40B4-BE49-F238E27FC236}">
                    <a16:creationId xmlns:a16="http://schemas.microsoft.com/office/drawing/2014/main" id="{C9CB11CE-8E03-4921-A55B-4485F878ED2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50" name="Straight Connector 1249">
                <a:extLst>
                  <a:ext uri="{FF2B5EF4-FFF2-40B4-BE49-F238E27FC236}">
                    <a16:creationId xmlns:a16="http://schemas.microsoft.com/office/drawing/2014/main" id="{4E2278ED-A306-451F-AE62-A1FAA12EE23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51" name="Straight Connector 1250">
                <a:extLst>
                  <a:ext uri="{FF2B5EF4-FFF2-40B4-BE49-F238E27FC236}">
                    <a16:creationId xmlns:a16="http://schemas.microsoft.com/office/drawing/2014/main" id="{89DB078A-CA62-4E28-B602-6713FDF2F98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41" name="Arc 1240">
              <a:extLst>
                <a:ext uri="{FF2B5EF4-FFF2-40B4-BE49-F238E27FC236}">
                  <a16:creationId xmlns:a16="http://schemas.microsoft.com/office/drawing/2014/main" id="{D7CEF054-BB06-44B3-97DB-098D65A0D04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2" name="Arc 1241">
              <a:extLst>
                <a:ext uri="{FF2B5EF4-FFF2-40B4-BE49-F238E27FC236}">
                  <a16:creationId xmlns:a16="http://schemas.microsoft.com/office/drawing/2014/main" id="{5E802198-C682-42B3-B23E-9351E9FE8D9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43" name="Arc 1242">
              <a:extLst>
                <a:ext uri="{FF2B5EF4-FFF2-40B4-BE49-F238E27FC236}">
                  <a16:creationId xmlns:a16="http://schemas.microsoft.com/office/drawing/2014/main" id="{9F554CBB-8467-4F0C-B66F-127F25DA396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44" name="Straight Connector 1243">
              <a:extLst>
                <a:ext uri="{FF2B5EF4-FFF2-40B4-BE49-F238E27FC236}">
                  <a16:creationId xmlns:a16="http://schemas.microsoft.com/office/drawing/2014/main" id="{4E84DF46-0262-492F-A6BA-694F0BB57BB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45" name="Arc 1244">
              <a:extLst>
                <a:ext uri="{FF2B5EF4-FFF2-40B4-BE49-F238E27FC236}">
                  <a16:creationId xmlns:a16="http://schemas.microsoft.com/office/drawing/2014/main" id="{DD391F57-67F5-46DC-9F7B-0057B6F462B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46" name="Straight Connector 1245">
              <a:extLst>
                <a:ext uri="{FF2B5EF4-FFF2-40B4-BE49-F238E27FC236}">
                  <a16:creationId xmlns:a16="http://schemas.microsoft.com/office/drawing/2014/main" id="{938A7FD5-30FA-4E6A-8019-18B3D4862C2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7" name="Straight Connector 1246">
              <a:extLst>
                <a:ext uri="{FF2B5EF4-FFF2-40B4-BE49-F238E27FC236}">
                  <a16:creationId xmlns:a16="http://schemas.microsoft.com/office/drawing/2014/main" id="{7041A618-91D3-443D-8CAC-97DEF540A2C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48" name="Arc 1247">
              <a:extLst>
                <a:ext uri="{FF2B5EF4-FFF2-40B4-BE49-F238E27FC236}">
                  <a16:creationId xmlns:a16="http://schemas.microsoft.com/office/drawing/2014/main" id="{BB7CF539-FF19-462B-BD96-D6759E8E1B4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2" name="Group 1251">
            <a:extLst>
              <a:ext uri="{FF2B5EF4-FFF2-40B4-BE49-F238E27FC236}">
                <a16:creationId xmlns:a16="http://schemas.microsoft.com/office/drawing/2014/main" id="{B39BCF9E-E8CD-4F23-A9C5-C9CDB1DF2F1C}"/>
              </a:ext>
            </a:extLst>
          </p:cNvPr>
          <p:cNvGrpSpPr/>
          <p:nvPr/>
        </p:nvGrpSpPr>
        <p:grpSpPr>
          <a:xfrm>
            <a:off x="-108860" y="3110464"/>
            <a:ext cx="538068" cy="503852"/>
            <a:chOff x="3455435" y="-1017023"/>
            <a:chExt cx="8222756" cy="7868191"/>
          </a:xfrm>
        </p:grpSpPr>
        <p:sp>
          <p:nvSpPr>
            <p:cNvPr id="1253" name="Arc 1252">
              <a:extLst>
                <a:ext uri="{FF2B5EF4-FFF2-40B4-BE49-F238E27FC236}">
                  <a16:creationId xmlns:a16="http://schemas.microsoft.com/office/drawing/2014/main" id="{607C3D09-43AA-4432-A0DE-EA5E4C8E7E8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4" name="Arc 1253">
              <a:extLst>
                <a:ext uri="{FF2B5EF4-FFF2-40B4-BE49-F238E27FC236}">
                  <a16:creationId xmlns:a16="http://schemas.microsoft.com/office/drawing/2014/main" id="{44CF436B-0911-4B8D-AEE1-D0BEA8D7998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5" name="Arc 1254">
              <a:extLst>
                <a:ext uri="{FF2B5EF4-FFF2-40B4-BE49-F238E27FC236}">
                  <a16:creationId xmlns:a16="http://schemas.microsoft.com/office/drawing/2014/main" id="{7C7FC49B-EFFA-4ED9-88A2-7D3CC6AA880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6" name="Arc 1255">
              <a:extLst>
                <a:ext uri="{FF2B5EF4-FFF2-40B4-BE49-F238E27FC236}">
                  <a16:creationId xmlns:a16="http://schemas.microsoft.com/office/drawing/2014/main" id="{18A33FC4-5AAC-4159-AC5C-60AC841C986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57" name="Group 1256">
              <a:extLst>
                <a:ext uri="{FF2B5EF4-FFF2-40B4-BE49-F238E27FC236}">
                  <a16:creationId xmlns:a16="http://schemas.microsoft.com/office/drawing/2014/main" id="{AA8A10DB-E980-4C46-938F-E572CCF47FD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66" name="Straight Connector 1265">
                <a:extLst>
                  <a:ext uri="{FF2B5EF4-FFF2-40B4-BE49-F238E27FC236}">
                    <a16:creationId xmlns:a16="http://schemas.microsoft.com/office/drawing/2014/main" id="{1B81E995-B4E6-4A64-A57F-A5910CAF93A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7" name="Straight Connector 1266">
                <a:extLst>
                  <a:ext uri="{FF2B5EF4-FFF2-40B4-BE49-F238E27FC236}">
                    <a16:creationId xmlns:a16="http://schemas.microsoft.com/office/drawing/2014/main" id="{6D5B15A5-4376-410F-9536-B36CC95AC09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8" name="Straight Connector 1267">
                <a:extLst>
                  <a:ext uri="{FF2B5EF4-FFF2-40B4-BE49-F238E27FC236}">
                    <a16:creationId xmlns:a16="http://schemas.microsoft.com/office/drawing/2014/main" id="{89BA28CD-CA5D-490C-A4E6-99C45E3E08E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58" name="Arc 1257">
              <a:extLst>
                <a:ext uri="{FF2B5EF4-FFF2-40B4-BE49-F238E27FC236}">
                  <a16:creationId xmlns:a16="http://schemas.microsoft.com/office/drawing/2014/main" id="{18F871A1-832E-4C05-A637-906FDAE70EA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9" name="Arc 1258">
              <a:extLst>
                <a:ext uri="{FF2B5EF4-FFF2-40B4-BE49-F238E27FC236}">
                  <a16:creationId xmlns:a16="http://schemas.microsoft.com/office/drawing/2014/main" id="{BE9463E7-2204-48FD-940D-F89729E1C03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60" name="Arc 1259">
              <a:extLst>
                <a:ext uri="{FF2B5EF4-FFF2-40B4-BE49-F238E27FC236}">
                  <a16:creationId xmlns:a16="http://schemas.microsoft.com/office/drawing/2014/main" id="{A46E9846-30A6-44B0-B26F-79090742544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61" name="Straight Connector 1260">
              <a:extLst>
                <a:ext uri="{FF2B5EF4-FFF2-40B4-BE49-F238E27FC236}">
                  <a16:creationId xmlns:a16="http://schemas.microsoft.com/office/drawing/2014/main" id="{79CAA65D-294F-43E3-9304-9E4F3C44BAE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62" name="Arc 1261">
              <a:extLst>
                <a:ext uri="{FF2B5EF4-FFF2-40B4-BE49-F238E27FC236}">
                  <a16:creationId xmlns:a16="http://schemas.microsoft.com/office/drawing/2014/main" id="{EFF0ECD0-638B-4F69-9830-82CCA46E966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63" name="Straight Connector 1262">
              <a:extLst>
                <a:ext uri="{FF2B5EF4-FFF2-40B4-BE49-F238E27FC236}">
                  <a16:creationId xmlns:a16="http://schemas.microsoft.com/office/drawing/2014/main" id="{318409DB-B891-4978-B6B2-D7ACEA76EDF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4" name="Straight Connector 1263">
              <a:extLst>
                <a:ext uri="{FF2B5EF4-FFF2-40B4-BE49-F238E27FC236}">
                  <a16:creationId xmlns:a16="http://schemas.microsoft.com/office/drawing/2014/main" id="{54B77529-C1D2-4F0D-98E4-6E6222861E6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65" name="Arc 1264">
              <a:extLst>
                <a:ext uri="{FF2B5EF4-FFF2-40B4-BE49-F238E27FC236}">
                  <a16:creationId xmlns:a16="http://schemas.microsoft.com/office/drawing/2014/main" id="{59088E51-DC24-451F-8419-F62338FE5B2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69" name="Group 1268">
            <a:extLst>
              <a:ext uri="{FF2B5EF4-FFF2-40B4-BE49-F238E27FC236}">
                <a16:creationId xmlns:a16="http://schemas.microsoft.com/office/drawing/2014/main" id="{6FE236CD-B063-4BF9-A173-C8AFC7D2B7C4}"/>
              </a:ext>
            </a:extLst>
          </p:cNvPr>
          <p:cNvGrpSpPr/>
          <p:nvPr/>
        </p:nvGrpSpPr>
        <p:grpSpPr>
          <a:xfrm>
            <a:off x="-112229" y="3478764"/>
            <a:ext cx="538068" cy="503852"/>
            <a:chOff x="3455435" y="-1017023"/>
            <a:chExt cx="8222756" cy="7868191"/>
          </a:xfrm>
        </p:grpSpPr>
        <p:sp>
          <p:nvSpPr>
            <p:cNvPr id="1270" name="Arc 1269">
              <a:extLst>
                <a:ext uri="{FF2B5EF4-FFF2-40B4-BE49-F238E27FC236}">
                  <a16:creationId xmlns:a16="http://schemas.microsoft.com/office/drawing/2014/main" id="{476EED66-AF9F-4827-98F6-4BA64816F59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1" name="Arc 1270">
              <a:extLst>
                <a:ext uri="{FF2B5EF4-FFF2-40B4-BE49-F238E27FC236}">
                  <a16:creationId xmlns:a16="http://schemas.microsoft.com/office/drawing/2014/main" id="{92272045-EE24-423E-9F70-7E6BA359424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2" name="Arc 1271">
              <a:extLst>
                <a:ext uri="{FF2B5EF4-FFF2-40B4-BE49-F238E27FC236}">
                  <a16:creationId xmlns:a16="http://schemas.microsoft.com/office/drawing/2014/main" id="{C62E898B-75BC-4398-A3CB-9BB618C21E3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3" name="Arc 1272">
              <a:extLst>
                <a:ext uri="{FF2B5EF4-FFF2-40B4-BE49-F238E27FC236}">
                  <a16:creationId xmlns:a16="http://schemas.microsoft.com/office/drawing/2014/main" id="{2EC271CE-98A7-494C-B877-E9F946A0109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74" name="Group 1273">
              <a:extLst>
                <a:ext uri="{FF2B5EF4-FFF2-40B4-BE49-F238E27FC236}">
                  <a16:creationId xmlns:a16="http://schemas.microsoft.com/office/drawing/2014/main" id="{F2AC60B5-D240-4B4C-99CD-05A1F219C82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83" name="Straight Connector 1282">
                <a:extLst>
                  <a:ext uri="{FF2B5EF4-FFF2-40B4-BE49-F238E27FC236}">
                    <a16:creationId xmlns:a16="http://schemas.microsoft.com/office/drawing/2014/main" id="{4E263417-69D4-4933-BC2F-AFC60D87F9E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84" name="Straight Connector 1283">
                <a:extLst>
                  <a:ext uri="{FF2B5EF4-FFF2-40B4-BE49-F238E27FC236}">
                    <a16:creationId xmlns:a16="http://schemas.microsoft.com/office/drawing/2014/main" id="{E2754ECE-BAFA-4142-9C6D-A2688929C3D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85" name="Straight Connector 1284">
                <a:extLst>
                  <a:ext uri="{FF2B5EF4-FFF2-40B4-BE49-F238E27FC236}">
                    <a16:creationId xmlns:a16="http://schemas.microsoft.com/office/drawing/2014/main" id="{A548F3A0-D457-477E-ABA7-A9126E45A57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75" name="Arc 1274">
              <a:extLst>
                <a:ext uri="{FF2B5EF4-FFF2-40B4-BE49-F238E27FC236}">
                  <a16:creationId xmlns:a16="http://schemas.microsoft.com/office/drawing/2014/main" id="{107E7CC6-564C-44AD-B407-20E1DBA444B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6" name="Arc 1275">
              <a:extLst>
                <a:ext uri="{FF2B5EF4-FFF2-40B4-BE49-F238E27FC236}">
                  <a16:creationId xmlns:a16="http://schemas.microsoft.com/office/drawing/2014/main" id="{1417B897-F1B1-4330-ABD6-411054F17C0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77" name="Arc 1276">
              <a:extLst>
                <a:ext uri="{FF2B5EF4-FFF2-40B4-BE49-F238E27FC236}">
                  <a16:creationId xmlns:a16="http://schemas.microsoft.com/office/drawing/2014/main" id="{49F255BF-2108-4A53-91C3-63390F4DE139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78" name="Straight Connector 1277">
              <a:extLst>
                <a:ext uri="{FF2B5EF4-FFF2-40B4-BE49-F238E27FC236}">
                  <a16:creationId xmlns:a16="http://schemas.microsoft.com/office/drawing/2014/main" id="{CD1B8BC7-0AD5-45EC-B1F5-04FAE6B631E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79" name="Arc 1278">
              <a:extLst>
                <a:ext uri="{FF2B5EF4-FFF2-40B4-BE49-F238E27FC236}">
                  <a16:creationId xmlns:a16="http://schemas.microsoft.com/office/drawing/2014/main" id="{EAF1F830-F4B9-43C8-8EB8-C9B5DD45DBC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80" name="Straight Connector 1279">
              <a:extLst>
                <a:ext uri="{FF2B5EF4-FFF2-40B4-BE49-F238E27FC236}">
                  <a16:creationId xmlns:a16="http://schemas.microsoft.com/office/drawing/2014/main" id="{988E5105-E666-4C7C-9CA4-560213F5145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1" name="Straight Connector 1280">
              <a:extLst>
                <a:ext uri="{FF2B5EF4-FFF2-40B4-BE49-F238E27FC236}">
                  <a16:creationId xmlns:a16="http://schemas.microsoft.com/office/drawing/2014/main" id="{CCF1CFF1-2841-46E2-A8E8-DE8E7A18889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82" name="Arc 1281">
              <a:extLst>
                <a:ext uri="{FF2B5EF4-FFF2-40B4-BE49-F238E27FC236}">
                  <a16:creationId xmlns:a16="http://schemas.microsoft.com/office/drawing/2014/main" id="{CD37442E-3DEF-44AE-B648-CCB356CB06F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86" name="Group 1285">
            <a:extLst>
              <a:ext uri="{FF2B5EF4-FFF2-40B4-BE49-F238E27FC236}">
                <a16:creationId xmlns:a16="http://schemas.microsoft.com/office/drawing/2014/main" id="{57180BCE-F8C6-447C-8771-12C2FA2E5760}"/>
              </a:ext>
            </a:extLst>
          </p:cNvPr>
          <p:cNvGrpSpPr/>
          <p:nvPr/>
        </p:nvGrpSpPr>
        <p:grpSpPr>
          <a:xfrm>
            <a:off x="-119744" y="3847064"/>
            <a:ext cx="538068" cy="503852"/>
            <a:chOff x="3455435" y="-1017023"/>
            <a:chExt cx="8222756" cy="7868191"/>
          </a:xfrm>
        </p:grpSpPr>
        <p:sp>
          <p:nvSpPr>
            <p:cNvPr id="1287" name="Arc 1286">
              <a:extLst>
                <a:ext uri="{FF2B5EF4-FFF2-40B4-BE49-F238E27FC236}">
                  <a16:creationId xmlns:a16="http://schemas.microsoft.com/office/drawing/2014/main" id="{F14B4300-E200-496F-8BED-E1F6E48BCF7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8" name="Arc 1287">
              <a:extLst>
                <a:ext uri="{FF2B5EF4-FFF2-40B4-BE49-F238E27FC236}">
                  <a16:creationId xmlns:a16="http://schemas.microsoft.com/office/drawing/2014/main" id="{0AA78A28-64E0-4478-BF8F-6BCD8A0055A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9" name="Arc 1288">
              <a:extLst>
                <a:ext uri="{FF2B5EF4-FFF2-40B4-BE49-F238E27FC236}">
                  <a16:creationId xmlns:a16="http://schemas.microsoft.com/office/drawing/2014/main" id="{BA678CA6-851B-4D33-A237-B418408C9A5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0" name="Arc 1289">
              <a:extLst>
                <a:ext uri="{FF2B5EF4-FFF2-40B4-BE49-F238E27FC236}">
                  <a16:creationId xmlns:a16="http://schemas.microsoft.com/office/drawing/2014/main" id="{4CDAEC4A-7F1D-4F1E-87C9-646CE245508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91" name="Group 1290">
              <a:extLst>
                <a:ext uri="{FF2B5EF4-FFF2-40B4-BE49-F238E27FC236}">
                  <a16:creationId xmlns:a16="http://schemas.microsoft.com/office/drawing/2014/main" id="{71701870-3D7B-4512-9050-2BCCC99C982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00" name="Straight Connector 1299">
                <a:extLst>
                  <a:ext uri="{FF2B5EF4-FFF2-40B4-BE49-F238E27FC236}">
                    <a16:creationId xmlns:a16="http://schemas.microsoft.com/office/drawing/2014/main" id="{BC3D0CAA-D2FE-46A8-AF7E-0942F3CFA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01" name="Straight Connector 1300">
                <a:extLst>
                  <a:ext uri="{FF2B5EF4-FFF2-40B4-BE49-F238E27FC236}">
                    <a16:creationId xmlns:a16="http://schemas.microsoft.com/office/drawing/2014/main" id="{1EE9FCF3-4590-4A7C-9B8B-756D632CC26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02" name="Straight Connector 1301">
                <a:extLst>
                  <a:ext uri="{FF2B5EF4-FFF2-40B4-BE49-F238E27FC236}">
                    <a16:creationId xmlns:a16="http://schemas.microsoft.com/office/drawing/2014/main" id="{156B3C5D-6922-4659-A943-D378F3D94EC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92" name="Arc 1291">
              <a:extLst>
                <a:ext uri="{FF2B5EF4-FFF2-40B4-BE49-F238E27FC236}">
                  <a16:creationId xmlns:a16="http://schemas.microsoft.com/office/drawing/2014/main" id="{94A7E1BA-D741-4924-A94A-175FB306654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3" name="Arc 1292">
              <a:extLst>
                <a:ext uri="{FF2B5EF4-FFF2-40B4-BE49-F238E27FC236}">
                  <a16:creationId xmlns:a16="http://schemas.microsoft.com/office/drawing/2014/main" id="{9C56EEB4-3AE8-45E2-8732-C3F189E9B7F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94" name="Arc 1293">
              <a:extLst>
                <a:ext uri="{FF2B5EF4-FFF2-40B4-BE49-F238E27FC236}">
                  <a16:creationId xmlns:a16="http://schemas.microsoft.com/office/drawing/2014/main" id="{45C1C399-700A-49D9-8ACE-E0221621506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95" name="Straight Connector 1294">
              <a:extLst>
                <a:ext uri="{FF2B5EF4-FFF2-40B4-BE49-F238E27FC236}">
                  <a16:creationId xmlns:a16="http://schemas.microsoft.com/office/drawing/2014/main" id="{5F2D3A14-9224-492C-813C-25DF716D92D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96" name="Arc 1295">
              <a:extLst>
                <a:ext uri="{FF2B5EF4-FFF2-40B4-BE49-F238E27FC236}">
                  <a16:creationId xmlns:a16="http://schemas.microsoft.com/office/drawing/2014/main" id="{BA878822-AB19-4667-BC70-83C2CCF0D64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97" name="Straight Connector 1296">
              <a:extLst>
                <a:ext uri="{FF2B5EF4-FFF2-40B4-BE49-F238E27FC236}">
                  <a16:creationId xmlns:a16="http://schemas.microsoft.com/office/drawing/2014/main" id="{86B17F90-2D3B-46C1-919C-9D2278E53A1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8" name="Straight Connector 1297">
              <a:extLst>
                <a:ext uri="{FF2B5EF4-FFF2-40B4-BE49-F238E27FC236}">
                  <a16:creationId xmlns:a16="http://schemas.microsoft.com/office/drawing/2014/main" id="{E9ABE554-D2A9-43A2-835C-F5E8B30A829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99" name="Arc 1298">
              <a:extLst>
                <a:ext uri="{FF2B5EF4-FFF2-40B4-BE49-F238E27FC236}">
                  <a16:creationId xmlns:a16="http://schemas.microsoft.com/office/drawing/2014/main" id="{0C804C1A-33C7-43C0-A7CF-6C8CE53018B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03" name="Group 1302">
            <a:extLst>
              <a:ext uri="{FF2B5EF4-FFF2-40B4-BE49-F238E27FC236}">
                <a16:creationId xmlns:a16="http://schemas.microsoft.com/office/drawing/2014/main" id="{F9C3C64D-F0DA-4688-B16A-CACC1D7CAF5E}"/>
              </a:ext>
            </a:extLst>
          </p:cNvPr>
          <p:cNvGrpSpPr/>
          <p:nvPr/>
        </p:nvGrpSpPr>
        <p:grpSpPr>
          <a:xfrm>
            <a:off x="-112229" y="4215364"/>
            <a:ext cx="538068" cy="503852"/>
            <a:chOff x="3455435" y="-1017023"/>
            <a:chExt cx="8222756" cy="7868191"/>
          </a:xfrm>
        </p:grpSpPr>
        <p:sp>
          <p:nvSpPr>
            <p:cNvPr id="1304" name="Arc 1303">
              <a:extLst>
                <a:ext uri="{FF2B5EF4-FFF2-40B4-BE49-F238E27FC236}">
                  <a16:creationId xmlns:a16="http://schemas.microsoft.com/office/drawing/2014/main" id="{B2DA3CAC-CE88-42E4-A4B3-F174150EA73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5" name="Arc 1304">
              <a:extLst>
                <a:ext uri="{FF2B5EF4-FFF2-40B4-BE49-F238E27FC236}">
                  <a16:creationId xmlns:a16="http://schemas.microsoft.com/office/drawing/2014/main" id="{016FA9C3-5F28-4AF6-A66F-2EE14135C64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6" name="Arc 1305">
              <a:extLst>
                <a:ext uri="{FF2B5EF4-FFF2-40B4-BE49-F238E27FC236}">
                  <a16:creationId xmlns:a16="http://schemas.microsoft.com/office/drawing/2014/main" id="{931F3EFE-3623-407A-8AA0-FAE8B297DBD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7" name="Arc 1306">
              <a:extLst>
                <a:ext uri="{FF2B5EF4-FFF2-40B4-BE49-F238E27FC236}">
                  <a16:creationId xmlns:a16="http://schemas.microsoft.com/office/drawing/2014/main" id="{ECB7A639-DB9E-46E9-9524-E0EBD04BD36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08" name="Group 1307">
              <a:extLst>
                <a:ext uri="{FF2B5EF4-FFF2-40B4-BE49-F238E27FC236}">
                  <a16:creationId xmlns:a16="http://schemas.microsoft.com/office/drawing/2014/main" id="{FC697592-66DB-4289-A444-3BC7FC18B3A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17" name="Straight Connector 1316">
                <a:extLst>
                  <a:ext uri="{FF2B5EF4-FFF2-40B4-BE49-F238E27FC236}">
                    <a16:creationId xmlns:a16="http://schemas.microsoft.com/office/drawing/2014/main" id="{FBCC36E6-CAAF-4BC5-B62F-307EEC02AAF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18" name="Straight Connector 1317">
                <a:extLst>
                  <a:ext uri="{FF2B5EF4-FFF2-40B4-BE49-F238E27FC236}">
                    <a16:creationId xmlns:a16="http://schemas.microsoft.com/office/drawing/2014/main" id="{D856DCB6-E4FB-48F0-915B-75E90615088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19" name="Straight Connector 1318">
                <a:extLst>
                  <a:ext uri="{FF2B5EF4-FFF2-40B4-BE49-F238E27FC236}">
                    <a16:creationId xmlns:a16="http://schemas.microsoft.com/office/drawing/2014/main" id="{69360A63-2CE7-491E-BFA1-ADF57E2A1BC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09" name="Arc 1308">
              <a:extLst>
                <a:ext uri="{FF2B5EF4-FFF2-40B4-BE49-F238E27FC236}">
                  <a16:creationId xmlns:a16="http://schemas.microsoft.com/office/drawing/2014/main" id="{C3DFEADF-905A-478B-A748-E531C7ECE79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0" name="Arc 1309">
              <a:extLst>
                <a:ext uri="{FF2B5EF4-FFF2-40B4-BE49-F238E27FC236}">
                  <a16:creationId xmlns:a16="http://schemas.microsoft.com/office/drawing/2014/main" id="{E1E18E2D-CFA5-4915-A948-5090B2B45AF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11" name="Arc 1310">
              <a:extLst>
                <a:ext uri="{FF2B5EF4-FFF2-40B4-BE49-F238E27FC236}">
                  <a16:creationId xmlns:a16="http://schemas.microsoft.com/office/drawing/2014/main" id="{7A3973FE-9AFA-479F-A879-C26F1F07E4E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12" name="Straight Connector 1311">
              <a:extLst>
                <a:ext uri="{FF2B5EF4-FFF2-40B4-BE49-F238E27FC236}">
                  <a16:creationId xmlns:a16="http://schemas.microsoft.com/office/drawing/2014/main" id="{B3AA6B1F-2DAE-413B-B08D-08191153419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13" name="Arc 1312">
              <a:extLst>
                <a:ext uri="{FF2B5EF4-FFF2-40B4-BE49-F238E27FC236}">
                  <a16:creationId xmlns:a16="http://schemas.microsoft.com/office/drawing/2014/main" id="{D45E7818-F642-4D43-8F4D-61AC0CBB530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14" name="Straight Connector 1313">
              <a:extLst>
                <a:ext uri="{FF2B5EF4-FFF2-40B4-BE49-F238E27FC236}">
                  <a16:creationId xmlns:a16="http://schemas.microsoft.com/office/drawing/2014/main" id="{49F2E792-3193-4863-A0FB-0DC3C32012E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5" name="Straight Connector 1314">
              <a:extLst>
                <a:ext uri="{FF2B5EF4-FFF2-40B4-BE49-F238E27FC236}">
                  <a16:creationId xmlns:a16="http://schemas.microsoft.com/office/drawing/2014/main" id="{235E920E-655C-41C6-A1F1-A15ECA3B974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16" name="Arc 1315">
              <a:extLst>
                <a:ext uri="{FF2B5EF4-FFF2-40B4-BE49-F238E27FC236}">
                  <a16:creationId xmlns:a16="http://schemas.microsoft.com/office/drawing/2014/main" id="{653924BE-8FC7-4C87-A193-011DAD4B03E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20" name="Group 1319">
            <a:extLst>
              <a:ext uri="{FF2B5EF4-FFF2-40B4-BE49-F238E27FC236}">
                <a16:creationId xmlns:a16="http://schemas.microsoft.com/office/drawing/2014/main" id="{6CE6F5F9-1B0A-401D-BE31-070A57B30F56}"/>
              </a:ext>
            </a:extLst>
          </p:cNvPr>
          <p:cNvGrpSpPr/>
          <p:nvPr/>
        </p:nvGrpSpPr>
        <p:grpSpPr>
          <a:xfrm>
            <a:off x="-99529" y="4570964"/>
            <a:ext cx="538068" cy="503852"/>
            <a:chOff x="3455435" y="-1017023"/>
            <a:chExt cx="8222756" cy="7868191"/>
          </a:xfrm>
        </p:grpSpPr>
        <p:sp>
          <p:nvSpPr>
            <p:cNvPr id="1321" name="Arc 1320">
              <a:extLst>
                <a:ext uri="{FF2B5EF4-FFF2-40B4-BE49-F238E27FC236}">
                  <a16:creationId xmlns:a16="http://schemas.microsoft.com/office/drawing/2014/main" id="{C3E48594-997F-40CE-BC9E-02DF25E2EC7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2" name="Arc 1321">
              <a:extLst>
                <a:ext uri="{FF2B5EF4-FFF2-40B4-BE49-F238E27FC236}">
                  <a16:creationId xmlns:a16="http://schemas.microsoft.com/office/drawing/2014/main" id="{DFF72BC9-DAD8-479A-9537-12C2B4BB185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3" name="Arc 1322">
              <a:extLst>
                <a:ext uri="{FF2B5EF4-FFF2-40B4-BE49-F238E27FC236}">
                  <a16:creationId xmlns:a16="http://schemas.microsoft.com/office/drawing/2014/main" id="{B60C3D29-7F52-4686-8FDD-CF82B178880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4" name="Arc 1323">
              <a:extLst>
                <a:ext uri="{FF2B5EF4-FFF2-40B4-BE49-F238E27FC236}">
                  <a16:creationId xmlns:a16="http://schemas.microsoft.com/office/drawing/2014/main" id="{7F9D98EA-04BD-443C-982D-CC47AFF6117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25" name="Group 1324">
              <a:extLst>
                <a:ext uri="{FF2B5EF4-FFF2-40B4-BE49-F238E27FC236}">
                  <a16:creationId xmlns:a16="http://schemas.microsoft.com/office/drawing/2014/main" id="{B16404DD-C211-4FCD-8A99-1C21FC53DC3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34" name="Straight Connector 1333">
                <a:extLst>
                  <a:ext uri="{FF2B5EF4-FFF2-40B4-BE49-F238E27FC236}">
                    <a16:creationId xmlns:a16="http://schemas.microsoft.com/office/drawing/2014/main" id="{866B6A45-7CA7-4BF8-87DA-B1ABD3FCC13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35" name="Straight Connector 1334">
                <a:extLst>
                  <a:ext uri="{FF2B5EF4-FFF2-40B4-BE49-F238E27FC236}">
                    <a16:creationId xmlns:a16="http://schemas.microsoft.com/office/drawing/2014/main" id="{04C28BD8-575C-4D11-B5EA-5646343D137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36" name="Straight Connector 1335">
                <a:extLst>
                  <a:ext uri="{FF2B5EF4-FFF2-40B4-BE49-F238E27FC236}">
                    <a16:creationId xmlns:a16="http://schemas.microsoft.com/office/drawing/2014/main" id="{2B220E43-39AA-45C4-8C32-EC3F176E561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26" name="Arc 1325">
              <a:extLst>
                <a:ext uri="{FF2B5EF4-FFF2-40B4-BE49-F238E27FC236}">
                  <a16:creationId xmlns:a16="http://schemas.microsoft.com/office/drawing/2014/main" id="{873B58A6-9C9A-45F2-A743-703F3B163ED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7" name="Arc 1326">
              <a:extLst>
                <a:ext uri="{FF2B5EF4-FFF2-40B4-BE49-F238E27FC236}">
                  <a16:creationId xmlns:a16="http://schemas.microsoft.com/office/drawing/2014/main" id="{81769F43-05CE-4B04-90AE-7E56A8565EF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28" name="Arc 1327">
              <a:extLst>
                <a:ext uri="{FF2B5EF4-FFF2-40B4-BE49-F238E27FC236}">
                  <a16:creationId xmlns:a16="http://schemas.microsoft.com/office/drawing/2014/main" id="{4C1BCBFD-D491-418F-BE5D-FD8B09611F0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29" name="Straight Connector 1328">
              <a:extLst>
                <a:ext uri="{FF2B5EF4-FFF2-40B4-BE49-F238E27FC236}">
                  <a16:creationId xmlns:a16="http://schemas.microsoft.com/office/drawing/2014/main" id="{84D79371-07D5-48DC-B939-EA8B2FD5A16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30" name="Arc 1329">
              <a:extLst>
                <a:ext uri="{FF2B5EF4-FFF2-40B4-BE49-F238E27FC236}">
                  <a16:creationId xmlns:a16="http://schemas.microsoft.com/office/drawing/2014/main" id="{FE7F2C2F-0A01-4173-B710-D3C99B55907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31" name="Straight Connector 1330">
              <a:extLst>
                <a:ext uri="{FF2B5EF4-FFF2-40B4-BE49-F238E27FC236}">
                  <a16:creationId xmlns:a16="http://schemas.microsoft.com/office/drawing/2014/main" id="{F008CD3A-663B-487F-A2CE-7530636EB51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2" name="Straight Connector 1331">
              <a:extLst>
                <a:ext uri="{FF2B5EF4-FFF2-40B4-BE49-F238E27FC236}">
                  <a16:creationId xmlns:a16="http://schemas.microsoft.com/office/drawing/2014/main" id="{2CB23F8D-AB83-48AF-B65B-B2FB0262299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33" name="Arc 1332">
              <a:extLst>
                <a:ext uri="{FF2B5EF4-FFF2-40B4-BE49-F238E27FC236}">
                  <a16:creationId xmlns:a16="http://schemas.microsoft.com/office/drawing/2014/main" id="{50DD8D2F-E6E7-4B39-8EF4-3C9D4CD9570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7" name="Group 1336">
            <a:extLst>
              <a:ext uri="{FF2B5EF4-FFF2-40B4-BE49-F238E27FC236}">
                <a16:creationId xmlns:a16="http://schemas.microsoft.com/office/drawing/2014/main" id="{E4C60AE4-B360-4785-B74C-F42020D2AC17}"/>
              </a:ext>
            </a:extLst>
          </p:cNvPr>
          <p:cNvGrpSpPr/>
          <p:nvPr/>
        </p:nvGrpSpPr>
        <p:grpSpPr>
          <a:xfrm>
            <a:off x="-114822" y="4926564"/>
            <a:ext cx="538068" cy="503852"/>
            <a:chOff x="3455435" y="-1017023"/>
            <a:chExt cx="8222756" cy="7868191"/>
          </a:xfrm>
        </p:grpSpPr>
        <p:sp>
          <p:nvSpPr>
            <p:cNvPr id="1338" name="Arc 1337">
              <a:extLst>
                <a:ext uri="{FF2B5EF4-FFF2-40B4-BE49-F238E27FC236}">
                  <a16:creationId xmlns:a16="http://schemas.microsoft.com/office/drawing/2014/main" id="{5A23C400-5274-486C-97BE-65ACCDD225B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9" name="Arc 1338">
              <a:extLst>
                <a:ext uri="{FF2B5EF4-FFF2-40B4-BE49-F238E27FC236}">
                  <a16:creationId xmlns:a16="http://schemas.microsoft.com/office/drawing/2014/main" id="{A93FFF0E-4ABA-4CD1-9E6A-186338688E4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0" name="Arc 1339">
              <a:extLst>
                <a:ext uri="{FF2B5EF4-FFF2-40B4-BE49-F238E27FC236}">
                  <a16:creationId xmlns:a16="http://schemas.microsoft.com/office/drawing/2014/main" id="{F457F964-D6D8-462D-AB57-978F06A0E0D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1" name="Arc 1340">
              <a:extLst>
                <a:ext uri="{FF2B5EF4-FFF2-40B4-BE49-F238E27FC236}">
                  <a16:creationId xmlns:a16="http://schemas.microsoft.com/office/drawing/2014/main" id="{1915C1BE-F044-4A66-829A-BDEB3185E71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42" name="Group 1341">
              <a:extLst>
                <a:ext uri="{FF2B5EF4-FFF2-40B4-BE49-F238E27FC236}">
                  <a16:creationId xmlns:a16="http://schemas.microsoft.com/office/drawing/2014/main" id="{09255E40-C05E-4846-9C2B-7166760F28A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51" name="Straight Connector 1350">
                <a:extLst>
                  <a:ext uri="{FF2B5EF4-FFF2-40B4-BE49-F238E27FC236}">
                    <a16:creationId xmlns:a16="http://schemas.microsoft.com/office/drawing/2014/main" id="{55BAA509-07CF-4ED8-8687-0B78306CE19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52" name="Straight Connector 1351">
                <a:extLst>
                  <a:ext uri="{FF2B5EF4-FFF2-40B4-BE49-F238E27FC236}">
                    <a16:creationId xmlns:a16="http://schemas.microsoft.com/office/drawing/2014/main" id="{9C2E0BF7-212B-4B1D-9FBB-305E43C3C77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53" name="Straight Connector 1352">
                <a:extLst>
                  <a:ext uri="{FF2B5EF4-FFF2-40B4-BE49-F238E27FC236}">
                    <a16:creationId xmlns:a16="http://schemas.microsoft.com/office/drawing/2014/main" id="{5E712E7A-F988-4088-AC85-C958BF5F5B6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43" name="Arc 1342">
              <a:extLst>
                <a:ext uri="{FF2B5EF4-FFF2-40B4-BE49-F238E27FC236}">
                  <a16:creationId xmlns:a16="http://schemas.microsoft.com/office/drawing/2014/main" id="{AD70F0EF-585F-45B1-9B1B-E5FCC3F0608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4" name="Arc 1343">
              <a:extLst>
                <a:ext uri="{FF2B5EF4-FFF2-40B4-BE49-F238E27FC236}">
                  <a16:creationId xmlns:a16="http://schemas.microsoft.com/office/drawing/2014/main" id="{7BAEEEB1-BEDB-4906-9730-2F2F018801B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45" name="Arc 1344">
              <a:extLst>
                <a:ext uri="{FF2B5EF4-FFF2-40B4-BE49-F238E27FC236}">
                  <a16:creationId xmlns:a16="http://schemas.microsoft.com/office/drawing/2014/main" id="{1D28E2F5-A74B-437C-BE62-3F4502C825F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46" name="Straight Connector 1345">
              <a:extLst>
                <a:ext uri="{FF2B5EF4-FFF2-40B4-BE49-F238E27FC236}">
                  <a16:creationId xmlns:a16="http://schemas.microsoft.com/office/drawing/2014/main" id="{AE352724-0B9B-4B42-B20E-4449ED8CF10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47" name="Arc 1346">
              <a:extLst>
                <a:ext uri="{FF2B5EF4-FFF2-40B4-BE49-F238E27FC236}">
                  <a16:creationId xmlns:a16="http://schemas.microsoft.com/office/drawing/2014/main" id="{BB06D360-8766-41CD-B50E-1A9A5EA86FC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48" name="Straight Connector 1347">
              <a:extLst>
                <a:ext uri="{FF2B5EF4-FFF2-40B4-BE49-F238E27FC236}">
                  <a16:creationId xmlns:a16="http://schemas.microsoft.com/office/drawing/2014/main" id="{7244643D-212A-4D49-BB5C-09DBD584943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9" name="Straight Connector 1348">
              <a:extLst>
                <a:ext uri="{FF2B5EF4-FFF2-40B4-BE49-F238E27FC236}">
                  <a16:creationId xmlns:a16="http://schemas.microsoft.com/office/drawing/2014/main" id="{BB2F3899-0001-4FC8-AF8A-DE34924C461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50" name="Arc 1349">
              <a:extLst>
                <a:ext uri="{FF2B5EF4-FFF2-40B4-BE49-F238E27FC236}">
                  <a16:creationId xmlns:a16="http://schemas.microsoft.com/office/drawing/2014/main" id="{CCBF9868-9658-4751-9039-335B79ED4EC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54" name="Group 1353">
            <a:extLst>
              <a:ext uri="{FF2B5EF4-FFF2-40B4-BE49-F238E27FC236}">
                <a16:creationId xmlns:a16="http://schemas.microsoft.com/office/drawing/2014/main" id="{7C80BA3D-8102-4893-AD7B-F32E1463B3A0}"/>
              </a:ext>
            </a:extLst>
          </p:cNvPr>
          <p:cNvGrpSpPr/>
          <p:nvPr/>
        </p:nvGrpSpPr>
        <p:grpSpPr>
          <a:xfrm>
            <a:off x="-116375" y="5282164"/>
            <a:ext cx="538068" cy="503852"/>
            <a:chOff x="3455435" y="-1017023"/>
            <a:chExt cx="8222756" cy="7868191"/>
          </a:xfrm>
        </p:grpSpPr>
        <p:sp>
          <p:nvSpPr>
            <p:cNvPr id="1355" name="Arc 1354">
              <a:extLst>
                <a:ext uri="{FF2B5EF4-FFF2-40B4-BE49-F238E27FC236}">
                  <a16:creationId xmlns:a16="http://schemas.microsoft.com/office/drawing/2014/main" id="{D5F4F7A1-C111-43F3-8FB5-90CC96422D3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6" name="Arc 1355">
              <a:extLst>
                <a:ext uri="{FF2B5EF4-FFF2-40B4-BE49-F238E27FC236}">
                  <a16:creationId xmlns:a16="http://schemas.microsoft.com/office/drawing/2014/main" id="{EDAC9E4B-6A0B-4723-93A2-A03E1410340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7" name="Arc 1356">
              <a:extLst>
                <a:ext uri="{FF2B5EF4-FFF2-40B4-BE49-F238E27FC236}">
                  <a16:creationId xmlns:a16="http://schemas.microsoft.com/office/drawing/2014/main" id="{F147FF82-79D3-4D2C-B0C3-0065565B9B9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8" name="Arc 1357">
              <a:extLst>
                <a:ext uri="{FF2B5EF4-FFF2-40B4-BE49-F238E27FC236}">
                  <a16:creationId xmlns:a16="http://schemas.microsoft.com/office/drawing/2014/main" id="{B517FE04-02EC-474F-9057-EBE88C7840A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59" name="Group 1358">
              <a:extLst>
                <a:ext uri="{FF2B5EF4-FFF2-40B4-BE49-F238E27FC236}">
                  <a16:creationId xmlns:a16="http://schemas.microsoft.com/office/drawing/2014/main" id="{6F066957-2455-497F-850F-206E6F9BBBA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68" name="Straight Connector 1367">
                <a:extLst>
                  <a:ext uri="{FF2B5EF4-FFF2-40B4-BE49-F238E27FC236}">
                    <a16:creationId xmlns:a16="http://schemas.microsoft.com/office/drawing/2014/main" id="{83CD0D5D-FD62-40D0-87C4-069223A6FBC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69" name="Straight Connector 1368">
                <a:extLst>
                  <a:ext uri="{FF2B5EF4-FFF2-40B4-BE49-F238E27FC236}">
                    <a16:creationId xmlns:a16="http://schemas.microsoft.com/office/drawing/2014/main" id="{9147A150-69BE-4B25-A415-8D73D23CAA7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70" name="Straight Connector 1369">
                <a:extLst>
                  <a:ext uri="{FF2B5EF4-FFF2-40B4-BE49-F238E27FC236}">
                    <a16:creationId xmlns:a16="http://schemas.microsoft.com/office/drawing/2014/main" id="{B707B4B5-3071-460F-B54D-D81E6E8287B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60" name="Arc 1359">
              <a:extLst>
                <a:ext uri="{FF2B5EF4-FFF2-40B4-BE49-F238E27FC236}">
                  <a16:creationId xmlns:a16="http://schemas.microsoft.com/office/drawing/2014/main" id="{DC48EF51-9B0F-4966-805A-6F5A5A9BB8F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1" name="Arc 1360">
              <a:extLst>
                <a:ext uri="{FF2B5EF4-FFF2-40B4-BE49-F238E27FC236}">
                  <a16:creationId xmlns:a16="http://schemas.microsoft.com/office/drawing/2014/main" id="{7CA3BE0D-3331-4A93-A74F-2FCA15C07AB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62" name="Arc 1361">
              <a:extLst>
                <a:ext uri="{FF2B5EF4-FFF2-40B4-BE49-F238E27FC236}">
                  <a16:creationId xmlns:a16="http://schemas.microsoft.com/office/drawing/2014/main" id="{169989D5-B350-476C-8C99-6AD8ABEC952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63" name="Straight Connector 1362">
              <a:extLst>
                <a:ext uri="{FF2B5EF4-FFF2-40B4-BE49-F238E27FC236}">
                  <a16:creationId xmlns:a16="http://schemas.microsoft.com/office/drawing/2014/main" id="{1456FB58-64A6-46E8-83FD-48F55FF7CF6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64" name="Arc 1363">
              <a:extLst>
                <a:ext uri="{FF2B5EF4-FFF2-40B4-BE49-F238E27FC236}">
                  <a16:creationId xmlns:a16="http://schemas.microsoft.com/office/drawing/2014/main" id="{84F02568-79F0-466E-B9DF-09A2474CC4C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65" name="Straight Connector 1364">
              <a:extLst>
                <a:ext uri="{FF2B5EF4-FFF2-40B4-BE49-F238E27FC236}">
                  <a16:creationId xmlns:a16="http://schemas.microsoft.com/office/drawing/2014/main" id="{F2A7C235-7531-4C09-90FF-F53062A6FAC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6" name="Straight Connector 1365">
              <a:extLst>
                <a:ext uri="{FF2B5EF4-FFF2-40B4-BE49-F238E27FC236}">
                  <a16:creationId xmlns:a16="http://schemas.microsoft.com/office/drawing/2014/main" id="{524CFB44-EF15-4D21-8A4E-13F1E7CFEF9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67" name="Arc 1366">
              <a:extLst>
                <a:ext uri="{FF2B5EF4-FFF2-40B4-BE49-F238E27FC236}">
                  <a16:creationId xmlns:a16="http://schemas.microsoft.com/office/drawing/2014/main" id="{4F7D7DCA-1B68-4189-A442-3C44ADE74B6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71" name="Group 1370">
            <a:extLst>
              <a:ext uri="{FF2B5EF4-FFF2-40B4-BE49-F238E27FC236}">
                <a16:creationId xmlns:a16="http://schemas.microsoft.com/office/drawing/2014/main" id="{8634F910-1697-4D80-A1DD-4F325DC1E9A0}"/>
              </a:ext>
            </a:extLst>
          </p:cNvPr>
          <p:cNvGrpSpPr/>
          <p:nvPr/>
        </p:nvGrpSpPr>
        <p:grpSpPr>
          <a:xfrm>
            <a:off x="-86829" y="5650464"/>
            <a:ext cx="538068" cy="503852"/>
            <a:chOff x="3455435" y="-1017023"/>
            <a:chExt cx="8222756" cy="7868191"/>
          </a:xfrm>
        </p:grpSpPr>
        <p:sp>
          <p:nvSpPr>
            <p:cNvPr id="1372" name="Arc 1371">
              <a:extLst>
                <a:ext uri="{FF2B5EF4-FFF2-40B4-BE49-F238E27FC236}">
                  <a16:creationId xmlns:a16="http://schemas.microsoft.com/office/drawing/2014/main" id="{24732E54-C79E-49CD-83C2-35A3836B567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3" name="Arc 1372">
              <a:extLst>
                <a:ext uri="{FF2B5EF4-FFF2-40B4-BE49-F238E27FC236}">
                  <a16:creationId xmlns:a16="http://schemas.microsoft.com/office/drawing/2014/main" id="{1F75E7F8-69D4-4051-9F13-B56FAC5A8D6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4" name="Arc 1373">
              <a:extLst>
                <a:ext uri="{FF2B5EF4-FFF2-40B4-BE49-F238E27FC236}">
                  <a16:creationId xmlns:a16="http://schemas.microsoft.com/office/drawing/2014/main" id="{83FFD13B-15A6-4B2A-8911-9D5668594AA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5" name="Arc 1374">
              <a:extLst>
                <a:ext uri="{FF2B5EF4-FFF2-40B4-BE49-F238E27FC236}">
                  <a16:creationId xmlns:a16="http://schemas.microsoft.com/office/drawing/2014/main" id="{554A5850-56E9-4E8E-9D09-2CE76136A04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76" name="Group 1375">
              <a:extLst>
                <a:ext uri="{FF2B5EF4-FFF2-40B4-BE49-F238E27FC236}">
                  <a16:creationId xmlns:a16="http://schemas.microsoft.com/office/drawing/2014/main" id="{85C7B896-BCB7-496D-B3E5-AAF43818FDB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85" name="Straight Connector 1384">
                <a:extLst>
                  <a:ext uri="{FF2B5EF4-FFF2-40B4-BE49-F238E27FC236}">
                    <a16:creationId xmlns:a16="http://schemas.microsoft.com/office/drawing/2014/main" id="{924DA97E-098A-4F6C-A3C3-B87A2D6D61E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86" name="Straight Connector 1385">
                <a:extLst>
                  <a:ext uri="{FF2B5EF4-FFF2-40B4-BE49-F238E27FC236}">
                    <a16:creationId xmlns:a16="http://schemas.microsoft.com/office/drawing/2014/main" id="{CBC0A918-949A-4021-944F-BD5738871A6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87" name="Straight Connector 1386">
                <a:extLst>
                  <a:ext uri="{FF2B5EF4-FFF2-40B4-BE49-F238E27FC236}">
                    <a16:creationId xmlns:a16="http://schemas.microsoft.com/office/drawing/2014/main" id="{833D3F67-CA69-4790-A16A-109743FD04B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77" name="Arc 1376">
              <a:extLst>
                <a:ext uri="{FF2B5EF4-FFF2-40B4-BE49-F238E27FC236}">
                  <a16:creationId xmlns:a16="http://schemas.microsoft.com/office/drawing/2014/main" id="{55A4A963-196F-4976-AF9E-CDE2BD0DE8F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8" name="Arc 1377">
              <a:extLst>
                <a:ext uri="{FF2B5EF4-FFF2-40B4-BE49-F238E27FC236}">
                  <a16:creationId xmlns:a16="http://schemas.microsoft.com/office/drawing/2014/main" id="{96B3F6E4-AF71-4430-A208-071C29C5F79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79" name="Arc 1378">
              <a:extLst>
                <a:ext uri="{FF2B5EF4-FFF2-40B4-BE49-F238E27FC236}">
                  <a16:creationId xmlns:a16="http://schemas.microsoft.com/office/drawing/2014/main" id="{9E7D8DA0-FFC1-45C6-A26E-85405F9479F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80" name="Straight Connector 1379">
              <a:extLst>
                <a:ext uri="{FF2B5EF4-FFF2-40B4-BE49-F238E27FC236}">
                  <a16:creationId xmlns:a16="http://schemas.microsoft.com/office/drawing/2014/main" id="{F5BD274D-A94F-48E7-AA7A-0949CC70A26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81" name="Arc 1380">
              <a:extLst>
                <a:ext uri="{FF2B5EF4-FFF2-40B4-BE49-F238E27FC236}">
                  <a16:creationId xmlns:a16="http://schemas.microsoft.com/office/drawing/2014/main" id="{E69AB506-8F8C-4B1B-8D40-66F22625581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82" name="Straight Connector 1381">
              <a:extLst>
                <a:ext uri="{FF2B5EF4-FFF2-40B4-BE49-F238E27FC236}">
                  <a16:creationId xmlns:a16="http://schemas.microsoft.com/office/drawing/2014/main" id="{EB267839-AB61-49DC-9F9C-969EE498BBA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3" name="Straight Connector 1382">
              <a:extLst>
                <a:ext uri="{FF2B5EF4-FFF2-40B4-BE49-F238E27FC236}">
                  <a16:creationId xmlns:a16="http://schemas.microsoft.com/office/drawing/2014/main" id="{9E0FB35E-CDC1-4406-BACD-7CBEC67BF48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84" name="Arc 1383">
              <a:extLst>
                <a:ext uri="{FF2B5EF4-FFF2-40B4-BE49-F238E27FC236}">
                  <a16:creationId xmlns:a16="http://schemas.microsoft.com/office/drawing/2014/main" id="{1AEE9078-C4D4-4555-B9BB-0EF8498753C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88" name="Group 1387">
            <a:extLst>
              <a:ext uri="{FF2B5EF4-FFF2-40B4-BE49-F238E27FC236}">
                <a16:creationId xmlns:a16="http://schemas.microsoft.com/office/drawing/2014/main" id="{07515B2E-5B12-47E4-B429-9BCD45313558}"/>
              </a:ext>
            </a:extLst>
          </p:cNvPr>
          <p:cNvGrpSpPr/>
          <p:nvPr/>
        </p:nvGrpSpPr>
        <p:grpSpPr>
          <a:xfrm>
            <a:off x="-105491" y="6006064"/>
            <a:ext cx="538068" cy="503852"/>
            <a:chOff x="3455435" y="-1017023"/>
            <a:chExt cx="8222756" cy="7868191"/>
          </a:xfrm>
        </p:grpSpPr>
        <p:sp>
          <p:nvSpPr>
            <p:cNvPr id="1389" name="Arc 1388">
              <a:extLst>
                <a:ext uri="{FF2B5EF4-FFF2-40B4-BE49-F238E27FC236}">
                  <a16:creationId xmlns:a16="http://schemas.microsoft.com/office/drawing/2014/main" id="{9F96CB97-DFD2-4123-B2B9-29F77F90D8D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0" name="Arc 1389">
              <a:extLst>
                <a:ext uri="{FF2B5EF4-FFF2-40B4-BE49-F238E27FC236}">
                  <a16:creationId xmlns:a16="http://schemas.microsoft.com/office/drawing/2014/main" id="{854F58A8-2B0B-470E-B593-A3202FAA242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1" name="Arc 1390">
              <a:extLst>
                <a:ext uri="{FF2B5EF4-FFF2-40B4-BE49-F238E27FC236}">
                  <a16:creationId xmlns:a16="http://schemas.microsoft.com/office/drawing/2014/main" id="{619D6BB3-C404-43E5-A5A2-53CD394CBED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2" name="Arc 1391">
              <a:extLst>
                <a:ext uri="{FF2B5EF4-FFF2-40B4-BE49-F238E27FC236}">
                  <a16:creationId xmlns:a16="http://schemas.microsoft.com/office/drawing/2014/main" id="{16FA6E07-F68E-4091-9633-275A211EC2B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93" name="Group 1392">
              <a:extLst>
                <a:ext uri="{FF2B5EF4-FFF2-40B4-BE49-F238E27FC236}">
                  <a16:creationId xmlns:a16="http://schemas.microsoft.com/office/drawing/2014/main" id="{6DB030FF-96F5-48AD-8F7A-C5280FC2E66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02" name="Straight Connector 1401">
                <a:extLst>
                  <a:ext uri="{FF2B5EF4-FFF2-40B4-BE49-F238E27FC236}">
                    <a16:creationId xmlns:a16="http://schemas.microsoft.com/office/drawing/2014/main" id="{D36751CC-8185-4EF3-B961-896A1D8987A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03" name="Straight Connector 1402">
                <a:extLst>
                  <a:ext uri="{FF2B5EF4-FFF2-40B4-BE49-F238E27FC236}">
                    <a16:creationId xmlns:a16="http://schemas.microsoft.com/office/drawing/2014/main" id="{1799080D-C396-49CF-8A76-97C9486A39B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04" name="Straight Connector 1403">
                <a:extLst>
                  <a:ext uri="{FF2B5EF4-FFF2-40B4-BE49-F238E27FC236}">
                    <a16:creationId xmlns:a16="http://schemas.microsoft.com/office/drawing/2014/main" id="{B5210028-C0AA-4960-A118-44AC9DB6898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94" name="Arc 1393">
              <a:extLst>
                <a:ext uri="{FF2B5EF4-FFF2-40B4-BE49-F238E27FC236}">
                  <a16:creationId xmlns:a16="http://schemas.microsoft.com/office/drawing/2014/main" id="{CB46F853-7F4D-477D-A458-F96A8208B02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5" name="Arc 1394">
              <a:extLst>
                <a:ext uri="{FF2B5EF4-FFF2-40B4-BE49-F238E27FC236}">
                  <a16:creationId xmlns:a16="http://schemas.microsoft.com/office/drawing/2014/main" id="{EC7CCAFC-383B-4AB4-9ACC-D70C2F0D045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96" name="Arc 1395">
              <a:extLst>
                <a:ext uri="{FF2B5EF4-FFF2-40B4-BE49-F238E27FC236}">
                  <a16:creationId xmlns:a16="http://schemas.microsoft.com/office/drawing/2014/main" id="{7514D220-ADA3-4F61-A608-8AA9B531D9E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97" name="Straight Connector 1396">
              <a:extLst>
                <a:ext uri="{FF2B5EF4-FFF2-40B4-BE49-F238E27FC236}">
                  <a16:creationId xmlns:a16="http://schemas.microsoft.com/office/drawing/2014/main" id="{E73C38F6-CA8D-4FEE-A948-17805938F9C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98" name="Arc 1397">
              <a:extLst>
                <a:ext uri="{FF2B5EF4-FFF2-40B4-BE49-F238E27FC236}">
                  <a16:creationId xmlns:a16="http://schemas.microsoft.com/office/drawing/2014/main" id="{52B34085-14C8-4210-92C7-61DDCFD9CA0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99" name="Straight Connector 1398">
              <a:extLst>
                <a:ext uri="{FF2B5EF4-FFF2-40B4-BE49-F238E27FC236}">
                  <a16:creationId xmlns:a16="http://schemas.microsoft.com/office/drawing/2014/main" id="{B3BB4225-7DB6-496A-BEF4-54C7E7AF9AC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0" name="Straight Connector 1399">
              <a:extLst>
                <a:ext uri="{FF2B5EF4-FFF2-40B4-BE49-F238E27FC236}">
                  <a16:creationId xmlns:a16="http://schemas.microsoft.com/office/drawing/2014/main" id="{EAB507F6-54AC-443A-8487-E01C3A29BF3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01" name="Arc 1400">
              <a:extLst>
                <a:ext uri="{FF2B5EF4-FFF2-40B4-BE49-F238E27FC236}">
                  <a16:creationId xmlns:a16="http://schemas.microsoft.com/office/drawing/2014/main" id="{BA7D65E9-CE63-409F-8246-6AC6D3A5CF7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05" name="Group 1404">
            <a:extLst>
              <a:ext uri="{FF2B5EF4-FFF2-40B4-BE49-F238E27FC236}">
                <a16:creationId xmlns:a16="http://schemas.microsoft.com/office/drawing/2014/main" id="{023903EC-3B4C-4590-AF83-971A9CA093AC}"/>
              </a:ext>
            </a:extLst>
          </p:cNvPr>
          <p:cNvGrpSpPr/>
          <p:nvPr/>
        </p:nvGrpSpPr>
        <p:grpSpPr>
          <a:xfrm>
            <a:off x="11686071" y="252964"/>
            <a:ext cx="538068" cy="503852"/>
            <a:chOff x="3455435" y="-1017023"/>
            <a:chExt cx="8222756" cy="7868191"/>
          </a:xfrm>
        </p:grpSpPr>
        <p:sp>
          <p:nvSpPr>
            <p:cNvPr id="1406" name="Arc 1405">
              <a:extLst>
                <a:ext uri="{FF2B5EF4-FFF2-40B4-BE49-F238E27FC236}">
                  <a16:creationId xmlns:a16="http://schemas.microsoft.com/office/drawing/2014/main" id="{46A15B9E-E1BC-479B-8339-153E0040BED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7" name="Arc 1406">
              <a:extLst>
                <a:ext uri="{FF2B5EF4-FFF2-40B4-BE49-F238E27FC236}">
                  <a16:creationId xmlns:a16="http://schemas.microsoft.com/office/drawing/2014/main" id="{F23BD3E2-4AA5-4351-8557-05E2316E8CA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8" name="Arc 1407">
              <a:extLst>
                <a:ext uri="{FF2B5EF4-FFF2-40B4-BE49-F238E27FC236}">
                  <a16:creationId xmlns:a16="http://schemas.microsoft.com/office/drawing/2014/main" id="{958ED832-8BF7-42A0-A159-AFB5A12300A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9" name="Arc 1408">
              <a:extLst>
                <a:ext uri="{FF2B5EF4-FFF2-40B4-BE49-F238E27FC236}">
                  <a16:creationId xmlns:a16="http://schemas.microsoft.com/office/drawing/2014/main" id="{AA278B09-5C86-4FC1-9B14-6EF5906F73B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10" name="Group 1409">
              <a:extLst>
                <a:ext uri="{FF2B5EF4-FFF2-40B4-BE49-F238E27FC236}">
                  <a16:creationId xmlns:a16="http://schemas.microsoft.com/office/drawing/2014/main" id="{43FA540D-5F9C-4CC8-BE6D-0A323FCEA87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19" name="Straight Connector 1418">
                <a:extLst>
                  <a:ext uri="{FF2B5EF4-FFF2-40B4-BE49-F238E27FC236}">
                    <a16:creationId xmlns:a16="http://schemas.microsoft.com/office/drawing/2014/main" id="{60F253BE-87B5-4FA0-9304-8F657D1311B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20" name="Straight Connector 1419">
                <a:extLst>
                  <a:ext uri="{FF2B5EF4-FFF2-40B4-BE49-F238E27FC236}">
                    <a16:creationId xmlns:a16="http://schemas.microsoft.com/office/drawing/2014/main" id="{72C091DD-910E-4153-AE5C-3ECB567BD76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21" name="Straight Connector 1420">
                <a:extLst>
                  <a:ext uri="{FF2B5EF4-FFF2-40B4-BE49-F238E27FC236}">
                    <a16:creationId xmlns:a16="http://schemas.microsoft.com/office/drawing/2014/main" id="{F8FBFB4F-B11A-453C-9F1E-6DCF76D094B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11" name="Arc 1410">
              <a:extLst>
                <a:ext uri="{FF2B5EF4-FFF2-40B4-BE49-F238E27FC236}">
                  <a16:creationId xmlns:a16="http://schemas.microsoft.com/office/drawing/2014/main" id="{29B149A7-6788-47E9-BC1E-B1C0243DD48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2" name="Arc 1411">
              <a:extLst>
                <a:ext uri="{FF2B5EF4-FFF2-40B4-BE49-F238E27FC236}">
                  <a16:creationId xmlns:a16="http://schemas.microsoft.com/office/drawing/2014/main" id="{54AF79CC-8102-4469-930C-5F6B411DBB8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13" name="Arc 1412">
              <a:extLst>
                <a:ext uri="{FF2B5EF4-FFF2-40B4-BE49-F238E27FC236}">
                  <a16:creationId xmlns:a16="http://schemas.microsoft.com/office/drawing/2014/main" id="{54E687D1-D0F1-4C3A-A791-739523CC88F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14" name="Straight Connector 1413">
              <a:extLst>
                <a:ext uri="{FF2B5EF4-FFF2-40B4-BE49-F238E27FC236}">
                  <a16:creationId xmlns:a16="http://schemas.microsoft.com/office/drawing/2014/main" id="{BE5037F2-D723-4F1D-9844-3FE142D4812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15" name="Arc 1414">
              <a:extLst>
                <a:ext uri="{FF2B5EF4-FFF2-40B4-BE49-F238E27FC236}">
                  <a16:creationId xmlns:a16="http://schemas.microsoft.com/office/drawing/2014/main" id="{8159A528-8813-4F7A-B78F-4C99BE570E71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16" name="Straight Connector 1415">
              <a:extLst>
                <a:ext uri="{FF2B5EF4-FFF2-40B4-BE49-F238E27FC236}">
                  <a16:creationId xmlns:a16="http://schemas.microsoft.com/office/drawing/2014/main" id="{17A9E3CD-AB7D-4118-90F2-386614DAE1B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7" name="Straight Connector 1416">
              <a:extLst>
                <a:ext uri="{FF2B5EF4-FFF2-40B4-BE49-F238E27FC236}">
                  <a16:creationId xmlns:a16="http://schemas.microsoft.com/office/drawing/2014/main" id="{51C11B9C-AE6B-49DD-AF29-A37A2571B08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18" name="Arc 1417">
              <a:extLst>
                <a:ext uri="{FF2B5EF4-FFF2-40B4-BE49-F238E27FC236}">
                  <a16:creationId xmlns:a16="http://schemas.microsoft.com/office/drawing/2014/main" id="{D17D7810-1A23-4FCE-B63D-85617553461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22" name="Group 1421">
            <a:extLst>
              <a:ext uri="{FF2B5EF4-FFF2-40B4-BE49-F238E27FC236}">
                <a16:creationId xmlns:a16="http://schemas.microsoft.com/office/drawing/2014/main" id="{7FEE1D17-5934-4809-A2AD-C8823D2A0509}"/>
              </a:ext>
            </a:extLst>
          </p:cNvPr>
          <p:cNvGrpSpPr/>
          <p:nvPr/>
        </p:nvGrpSpPr>
        <p:grpSpPr>
          <a:xfrm>
            <a:off x="11686071" y="608564"/>
            <a:ext cx="538068" cy="503852"/>
            <a:chOff x="3455435" y="-1017023"/>
            <a:chExt cx="8222756" cy="7868191"/>
          </a:xfrm>
        </p:grpSpPr>
        <p:sp>
          <p:nvSpPr>
            <p:cNvPr id="1423" name="Arc 1422">
              <a:extLst>
                <a:ext uri="{FF2B5EF4-FFF2-40B4-BE49-F238E27FC236}">
                  <a16:creationId xmlns:a16="http://schemas.microsoft.com/office/drawing/2014/main" id="{5850880F-40DA-4270-8476-AC316962D1E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4" name="Arc 1423">
              <a:extLst>
                <a:ext uri="{FF2B5EF4-FFF2-40B4-BE49-F238E27FC236}">
                  <a16:creationId xmlns:a16="http://schemas.microsoft.com/office/drawing/2014/main" id="{051A41A5-62C3-444F-89EA-3129E53B972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5" name="Arc 1424">
              <a:extLst>
                <a:ext uri="{FF2B5EF4-FFF2-40B4-BE49-F238E27FC236}">
                  <a16:creationId xmlns:a16="http://schemas.microsoft.com/office/drawing/2014/main" id="{923F5CE3-A444-435E-8944-61819190FC1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6" name="Arc 1425">
              <a:extLst>
                <a:ext uri="{FF2B5EF4-FFF2-40B4-BE49-F238E27FC236}">
                  <a16:creationId xmlns:a16="http://schemas.microsoft.com/office/drawing/2014/main" id="{03B41839-1BC2-4660-87F2-6013E077E34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27" name="Group 1426">
              <a:extLst>
                <a:ext uri="{FF2B5EF4-FFF2-40B4-BE49-F238E27FC236}">
                  <a16:creationId xmlns:a16="http://schemas.microsoft.com/office/drawing/2014/main" id="{704C8FA5-382B-4EBD-893D-68275D78E60C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36" name="Straight Connector 1435">
                <a:extLst>
                  <a:ext uri="{FF2B5EF4-FFF2-40B4-BE49-F238E27FC236}">
                    <a16:creationId xmlns:a16="http://schemas.microsoft.com/office/drawing/2014/main" id="{37B63DE0-C84C-43BF-BC75-1D2F0608FC7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7" name="Straight Connector 1436">
                <a:extLst>
                  <a:ext uri="{FF2B5EF4-FFF2-40B4-BE49-F238E27FC236}">
                    <a16:creationId xmlns:a16="http://schemas.microsoft.com/office/drawing/2014/main" id="{4D97BF9C-87BB-46A3-8AFB-771513E8478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8" name="Straight Connector 1437">
                <a:extLst>
                  <a:ext uri="{FF2B5EF4-FFF2-40B4-BE49-F238E27FC236}">
                    <a16:creationId xmlns:a16="http://schemas.microsoft.com/office/drawing/2014/main" id="{2D18DE52-7EBC-42E8-9DA1-74B132FB00F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28" name="Arc 1427">
              <a:extLst>
                <a:ext uri="{FF2B5EF4-FFF2-40B4-BE49-F238E27FC236}">
                  <a16:creationId xmlns:a16="http://schemas.microsoft.com/office/drawing/2014/main" id="{DB1006DD-B9A2-411E-9D4A-DA0E2AE76DE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9" name="Arc 1428">
              <a:extLst>
                <a:ext uri="{FF2B5EF4-FFF2-40B4-BE49-F238E27FC236}">
                  <a16:creationId xmlns:a16="http://schemas.microsoft.com/office/drawing/2014/main" id="{2EC83AED-B76B-4BBD-9830-7A9FD90E2A1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30" name="Arc 1429">
              <a:extLst>
                <a:ext uri="{FF2B5EF4-FFF2-40B4-BE49-F238E27FC236}">
                  <a16:creationId xmlns:a16="http://schemas.microsoft.com/office/drawing/2014/main" id="{D40A6B0B-118C-4D93-B43A-8156E202519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31" name="Straight Connector 1430">
              <a:extLst>
                <a:ext uri="{FF2B5EF4-FFF2-40B4-BE49-F238E27FC236}">
                  <a16:creationId xmlns:a16="http://schemas.microsoft.com/office/drawing/2014/main" id="{FDE80804-B775-4627-B927-77353A2DAD8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32" name="Arc 1431">
              <a:extLst>
                <a:ext uri="{FF2B5EF4-FFF2-40B4-BE49-F238E27FC236}">
                  <a16:creationId xmlns:a16="http://schemas.microsoft.com/office/drawing/2014/main" id="{76291618-3DAC-4CAB-B8E5-4064CFB6441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33" name="Straight Connector 1432">
              <a:extLst>
                <a:ext uri="{FF2B5EF4-FFF2-40B4-BE49-F238E27FC236}">
                  <a16:creationId xmlns:a16="http://schemas.microsoft.com/office/drawing/2014/main" id="{F99FC207-AFCE-4F12-B4A1-8389824D04C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4" name="Straight Connector 1433">
              <a:extLst>
                <a:ext uri="{FF2B5EF4-FFF2-40B4-BE49-F238E27FC236}">
                  <a16:creationId xmlns:a16="http://schemas.microsoft.com/office/drawing/2014/main" id="{3DF21FF2-8088-40FE-9EE9-87BDF852FED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35" name="Arc 1434">
              <a:extLst>
                <a:ext uri="{FF2B5EF4-FFF2-40B4-BE49-F238E27FC236}">
                  <a16:creationId xmlns:a16="http://schemas.microsoft.com/office/drawing/2014/main" id="{E5F02E70-DCE4-4017-9FC3-7C6F40B9E43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39" name="Group 1438">
            <a:extLst>
              <a:ext uri="{FF2B5EF4-FFF2-40B4-BE49-F238E27FC236}">
                <a16:creationId xmlns:a16="http://schemas.microsoft.com/office/drawing/2014/main" id="{DBB2F181-D930-4000-AA75-D587FF8AD862}"/>
              </a:ext>
            </a:extLst>
          </p:cNvPr>
          <p:cNvGrpSpPr/>
          <p:nvPr/>
        </p:nvGrpSpPr>
        <p:grpSpPr>
          <a:xfrm>
            <a:off x="11704732" y="976864"/>
            <a:ext cx="538068" cy="503852"/>
            <a:chOff x="3455435" y="-1017023"/>
            <a:chExt cx="8222756" cy="7868191"/>
          </a:xfrm>
        </p:grpSpPr>
        <p:sp>
          <p:nvSpPr>
            <p:cNvPr id="1440" name="Arc 1439">
              <a:extLst>
                <a:ext uri="{FF2B5EF4-FFF2-40B4-BE49-F238E27FC236}">
                  <a16:creationId xmlns:a16="http://schemas.microsoft.com/office/drawing/2014/main" id="{BF6C4C1F-269B-4961-B7BF-CC9671050A8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1" name="Arc 1440">
              <a:extLst>
                <a:ext uri="{FF2B5EF4-FFF2-40B4-BE49-F238E27FC236}">
                  <a16:creationId xmlns:a16="http://schemas.microsoft.com/office/drawing/2014/main" id="{2578B22D-3392-411B-B203-0325EEA7E04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2" name="Arc 1441">
              <a:extLst>
                <a:ext uri="{FF2B5EF4-FFF2-40B4-BE49-F238E27FC236}">
                  <a16:creationId xmlns:a16="http://schemas.microsoft.com/office/drawing/2014/main" id="{559A7BBD-2871-4092-B7C3-50231626029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3" name="Arc 1442">
              <a:extLst>
                <a:ext uri="{FF2B5EF4-FFF2-40B4-BE49-F238E27FC236}">
                  <a16:creationId xmlns:a16="http://schemas.microsoft.com/office/drawing/2014/main" id="{041C17EF-1F8D-4C62-AC0C-D01B40F53C1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44" name="Group 1443">
              <a:extLst>
                <a:ext uri="{FF2B5EF4-FFF2-40B4-BE49-F238E27FC236}">
                  <a16:creationId xmlns:a16="http://schemas.microsoft.com/office/drawing/2014/main" id="{F28AD585-7867-4FFB-903F-A2A872285DD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53" name="Straight Connector 1452">
                <a:extLst>
                  <a:ext uri="{FF2B5EF4-FFF2-40B4-BE49-F238E27FC236}">
                    <a16:creationId xmlns:a16="http://schemas.microsoft.com/office/drawing/2014/main" id="{984828B0-99C7-4A4B-A39F-4B507E0AE4A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54" name="Straight Connector 1453">
                <a:extLst>
                  <a:ext uri="{FF2B5EF4-FFF2-40B4-BE49-F238E27FC236}">
                    <a16:creationId xmlns:a16="http://schemas.microsoft.com/office/drawing/2014/main" id="{213A18A5-AA14-4710-908F-CC1EFDB01D9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55" name="Straight Connector 1454">
                <a:extLst>
                  <a:ext uri="{FF2B5EF4-FFF2-40B4-BE49-F238E27FC236}">
                    <a16:creationId xmlns:a16="http://schemas.microsoft.com/office/drawing/2014/main" id="{3FAE25B6-CF4F-4064-98CC-2EDDDC24368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45" name="Arc 1444">
              <a:extLst>
                <a:ext uri="{FF2B5EF4-FFF2-40B4-BE49-F238E27FC236}">
                  <a16:creationId xmlns:a16="http://schemas.microsoft.com/office/drawing/2014/main" id="{E1D7F0ED-06B7-4777-9AA9-BA920BF6DF1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6" name="Arc 1445">
              <a:extLst>
                <a:ext uri="{FF2B5EF4-FFF2-40B4-BE49-F238E27FC236}">
                  <a16:creationId xmlns:a16="http://schemas.microsoft.com/office/drawing/2014/main" id="{998253D7-1917-4EB0-9AD9-5A99FD135F4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47" name="Arc 1446">
              <a:extLst>
                <a:ext uri="{FF2B5EF4-FFF2-40B4-BE49-F238E27FC236}">
                  <a16:creationId xmlns:a16="http://schemas.microsoft.com/office/drawing/2014/main" id="{65F11C3A-CCFD-4387-8CBE-1DAE4C02043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48" name="Straight Connector 1447">
              <a:extLst>
                <a:ext uri="{FF2B5EF4-FFF2-40B4-BE49-F238E27FC236}">
                  <a16:creationId xmlns:a16="http://schemas.microsoft.com/office/drawing/2014/main" id="{BE2F291F-B7F3-409F-A6AA-1F809C9CE2B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49" name="Arc 1448">
              <a:extLst>
                <a:ext uri="{FF2B5EF4-FFF2-40B4-BE49-F238E27FC236}">
                  <a16:creationId xmlns:a16="http://schemas.microsoft.com/office/drawing/2014/main" id="{A30AE7BF-31BA-4AA0-BF25-E77D6EC5718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50" name="Straight Connector 1449">
              <a:extLst>
                <a:ext uri="{FF2B5EF4-FFF2-40B4-BE49-F238E27FC236}">
                  <a16:creationId xmlns:a16="http://schemas.microsoft.com/office/drawing/2014/main" id="{BF3E18A1-5C13-47B6-84F0-5BE1D911639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1" name="Straight Connector 1450">
              <a:extLst>
                <a:ext uri="{FF2B5EF4-FFF2-40B4-BE49-F238E27FC236}">
                  <a16:creationId xmlns:a16="http://schemas.microsoft.com/office/drawing/2014/main" id="{ABDF31C2-C6A0-4921-A817-E024123009B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2" name="Arc 1451">
              <a:extLst>
                <a:ext uri="{FF2B5EF4-FFF2-40B4-BE49-F238E27FC236}">
                  <a16:creationId xmlns:a16="http://schemas.microsoft.com/office/drawing/2014/main" id="{016A98F5-578B-42BF-80A7-83C7F85C3B1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56" name="Group 1455">
            <a:extLst>
              <a:ext uri="{FF2B5EF4-FFF2-40B4-BE49-F238E27FC236}">
                <a16:creationId xmlns:a16="http://schemas.microsoft.com/office/drawing/2014/main" id="{AAA6301C-7F65-4B99-8D13-EAA34C1121BC}"/>
              </a:ext>
            </a:extLst>
          </p:cNvPr>
          <p:cNvGrpSpPr/>
          <p:nvPr/>
        </p:nvGrpSpPr>
        <p:grpSpPr>
          <a:xfrm>
            <a:off x="11698771" y="1319764"/>
            <a:ext cx="538068" cy="503852"/>
            <a:chOff x="3455435" y="-1017023"/>
            <a:chExt cx="8222756" cy="7868191"/>
          </a:xfrm>
        </p:grpSpPr>
        <p:sp>
          <p:nvSpPr>
            <p:cNvPr id="1457" name="Arc 1456">
              <a:extLst>
                <a:ext uri="{FF2B5EF4-FFF2-40B4-BE49-F238E27FC236}">
                  <a16:creationId xmlns:a16="http://schemas.microsoft.com/office/drawing/2014/main" id="{608B274D-C59B-4F49-ABFF-49BFD5E1D3B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8" name="Arc 1457">
              <a:extLst>
                <a:ext uri="{FF2B5EF4-FFF2-40B4-BE49-F238E27FC236}">
                  <a16:creationId xmlns:a16="http://schemas.microsoft.com/office/drawing/2014/main" id="{7E2E652D-6F2B-489E-88B9-B55D07F569D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9" name="Arc 1458">
              <a:extLst>
                <a:ext uri="{FF2B5EF4-FFF2-40B4-BE49-F238E27FC236}">
                  <a16:creationId xmlns:a16="http://schemas.microsoft.com/office/drawing/2014/main" id="{B572AAE5-1AA2-41EB-9FA2-8EE623C0071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0" name="Arc 1459">
              <a:extLst>
                <a:ext uri="{FF2B5EF4-FFF2-40B4-BE49-F238E27FC236}">
                  <a16:creationId xmlns:a16="http://schemas.microsoft.com/office/drawing/2014/main" id="{83221A6F-B6FD-4858-90CE-367454D41AD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61" name="Group 1460">
              <a:extLst>
                <a:ext uri="{FF2B5EF4-FFF2-40B4-BE49-F238E27FC236}">
                  <a16:creationId xmlns:a16="http://schemas.microsoft.com/office/drawing/2014/main" id="{126FA814-B176-47C9-BC81-50BE999EA5D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70" name="Straight Connector 1469">
                <a:extLst>
                  <a:ext uri="{FF2B5EF4-FFF2-40B4-BE49-F238E27FC236}">
                    <a16:creationId xmlns:a16="http://schemas.microsoft.com/office/drawing/2014/main" id="{9203E542-83B1-4220-8184-F0D3AF24B2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71" name="Straight Connector 1470">
                <a:extLst>
                  <a:ext uri="{FF2B5EF4-FFF2-40B4-BE49-F238E27FC236}">
                    <a16:creationId xmlns:a16="http://schemas.microsoft.com/office/drawing/2014/main" id="{DEACAA21-B9B2-41C3-9AD1-5A7D89E9614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72" name="Straight Connector 1471">
                <a:extLst>
                  <a:ext uri="{FF2B5EF4-FFF2-40B4-BE49-F238E27FC236}">
                    <a16:creationId xmlns:a16="http://schemas.microsoft.com/office/drawing/2014/main" id="{E8888590-AFB0-4828-AE7F-6ED4C81CB9E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62" name="Arc 1461">
              <a:extLst>
                <a:ext uri="{FF2B5EF4-FFF2-40B4-BE49-F238E27FC236}">
                  <a16:creationId xmlns:a16="http://schemas.microsoft.com/office/drawing/2014/main" id="{724E858E-8D87-494A-9683-BB0C569B40A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3" name="Arc 1462">
              <a:extLst>
                <a:ext uri="{FF2B5EF4-FFF2-40B4-BE49-F238E27FC236}">
                  <a16:creationId xmlns:a16="http://schemas.microsoft.com/office/drawing/2014/main" id="{F3BA1C59-A4AF-4980-9439-56ACDB781EC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64" name="Arc 1463">
              <a:extLst>
                <a:ext uri="{FF2B5EF4-FFF2-40B4-BE49-F238E27FC236}">
                  <a16:creationId xmlns:a16="http://schemas.microsoft.com/office/drawing/2014/main" id="{E53D1018-24B1-430D-80D9-8F40AF65283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65" name="Straight Connector 1464">
              <a:extLst>
                <a:ext uri="{FF2B5EF4-FFF2-40B4-BE49-F238E27FC236}">
                  <a16:creationId xmlns:a16="http://schemas.microsoft.com/office/drawing/2014/main" id="{35C84F46-01AD-4262-B3D7-AFB54912B55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66" name="Arc 1465">
              <a:extLst>
                <a:ext uri="{FF2B5EF4-FFF2-40B4-BE49-F238E27FC236}">
                  <a16:creationId xmlns:a16="http://schemas.microsoft.com/office/drawing/2014/main" id="{6F5656D1-53E8-4DE8-BC66-558B1FD34D2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67" name="Straight Connector 1466">
              <a:extLst>
                <a:ext uri="{FF2B5EF4-FFF2-40B4-BE49-F238E27FC236}">
                  <a16:creationId xmlns:a16="http://schemas.microsoft.com/office/drawing/2014/main" id="{FE4E295D-8F66-4DF5-9B0E-039FD00E51F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8" name="Straight Connector 1467">
              <a:extLst>
                <a:ext uri="{FF2B5EF4-FFF2-40B4-BE49-F238E27FC236}">
                  <a16:creationId xmlns:a16="http://schemas.microsoft.com/office/drawing/2014/main" id="{FD321893-704A-4F81-BDF0-A25CFE4DC54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69" name="Arc 1468">
              <a:extLst>
                <a:ext uri="{FF2B5EF4-FFF2-40B4-BE49-F238E27FC236}">
                  <a16:creationId xmlns:a16="http://schemas.microsoft.com/office/drawing/2014/main" id="{BE9ABEAB-D38B-496E-91D0-6D0C308F73C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73" name="Group 1472">
            <a:extLst>
              <a:ext uri="{FF2B5EF4-FFF2-40B4-BE49-F238E27FC236}">
                <a16:creationId xmlns:a16="http://schemas.microsoft.com/office/drawing/2014/main" id="{E25C9565-1BB8-40E6-BECE-ACE0994F7BE4}"/>
              </a:ext>
            </a:extLst>
          </p:cNvPr>
          <p:cNvGrpSpPr/>
          <p:nvPr/>
        </p:nvGrpSpPr>
        <p:grpSpPr>
          <a:xfrm>
            <a:off x="11698771" y="1675364"/>
            <a:ext cx="538068" cy="503852"/>
            <a:chOff x="3455435" y="-1017023"/>
            <a:chExt cx="8222756" cy="7868191"/>
          </a:xfrm>
        </p:grpSpPr>
        <p:sp>
          <p:nvSpPr>
            <p:cNvPr id="1474" name="Arc 1473">
              <a:extLst>
                <a:ext uri="{FF2B5EF4-FFF2-40B4-BE49-F238E27FC236}">
                  <a16:creationId xmlns:a16="http://schemas.microsoft.com/office/drawing/2014/main" id="{19CF83A4-91F7-4031-83C7-D94F331B097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5" name="Arc 1474">
              <a:extLst>
                <a:ext uri="{FF2B5EF4-FFF2-40B4-BE49-F238E27FC236}">
                  <a16:creationId xmlns:a16="http://schemas.microsoft.com/office/drawing/2014/main" id="{B14BC233-1C8F-4409-8034-37C6A3F01AA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6" name="Arc 1475">
              <a:extLst>
                <a:ext uri="{FF2B5EF4-FFF2-40B4-BE49-F238E27FC236}">
                  <a16:creationId xmlns:a16="http://schemas.microsoft.com/office/drawing/2014/main" id="{D730B695-233B-4C01-B69B-C90254B5AB9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7" name="Arc 1476">
              <a:extLst>
                <a:ext uri="{FF2B5EF4-FFF2-40B4-BE49-F238E27FC236}">
                  <a16:creationId xmlns:a16="http://schemas.microsoft.com/office/drawing/2014/main" id="{9C1C9459-AA8B-4BA2-9406-F9F367E0670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78" name="Group 1477">
              <a:extLst>
                <a:ext uri="{FF2B5EF4-FFF2-40B4-BE49-F238E27FC236}">
                  <a16:creationId xmlns:a16="http://schemas.microsoft.com/office/drawing/2014/main" id="{1E479A6E-FC8D-45D4-9718-AECBC624828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87" name="Straight Connector 1486">
                <a:extLst>
                  <a:ext uri="{FF2B5EF4-FFF2-40B4-BE49-F238E27FC236}">
                    <a16:creationId xmlns:a16="http://schemas.microsoft.com/office/drawing/2014/main" id="{576AAFC2-EEBD-4418-A0FF-0E8292EB9F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8" name="Straight Connector 1487">
                <a:extLst>
                  <a:ext uri="{FF2B5EF4-FFF2-40B4-BE49-F238E27FC236}">
                    <a16:creationId xmlns:a16="http://schemas.microsoft.com/office/drawing/2014/main" id="{C583E1AD-5DE0-4EC0-BF31-D8197B458C6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9" name="Straight Connector 1488">
                <a:extLst>
                  <a:ext uri="{FF2B5EF4-FFF2-40B4-BE49-F238E27FC236}">
                    <a16:creationId xmlns:a16="http://schemas.microsoft.com/office/drawing/2014/main" id="{6008718F-3C63-4539-AE5B-81BDE5C854B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79" name="Arc 1478">
              <a:extLst>
                <a:ext uri="{FF2B5EF4-FFF2-40B4-BE49-F238E27FC236}">
                  <a16:creationId xmlns:a16="http://schemas.microsoft.com/office/drawing/2014/main" id="{29A7E38C-5A7A-4A67-B20F-20294CBEC05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0" name="Arc 1479">
              <a:extLst>
                <a:ext uri="{FF2B5EF4-FFF2-40B4-BE49-F238E27FC236}">
                  <a16:creationId xmlns:a16="http://schemas.microsoft.com/office/drawing/2014/main" id="{338619EF-63E6-4FC0-92C8-715D82B6840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81" name="Arc 1480">
              <a:extLst>
                <a:ext uri="{FF2B5EF4-FFF2-40B4-BE49-F238E27FC236}">
                  <a16:creationId xmlns:a16="http://schemas.microsoft.com/office/drawing/2014/main" id="{A5C1E96A-25FD-456C-938B-B565C25A94F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82" name="Straight Connector 1481">
              <a:extLst>
                <a:ext uri="{FF2B5EF4-FFF2-40B4-BE49-F238E27FC236}">
                  <a16:creationId xmlns:a16="http://schemas.microsoft.com/office/drawing/2014/main" id="{61109B82-7792-4896-AFE2-FD4D75C8046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83" name="Arc 1482">
              <a:extLst>
                <a:ext uri="{FF2B5EF4-FFF2-40B4-BE49-F238E27FC236}">
                  <a16:creationId xmlns:a16="http://schemas.microsoft.com/office/drawing/2014/main" id="{5A27B2B2-097B-4F2E-BD19-6D154DFC845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84" name="Straight Connector 1483">
              <a:extLst>
                <a:ext uri="{FF2B5EF4-FFF2-40B4-BE49-F238E27FC236}">
                  <a16:creationId xmlns:a16="http://schemas.microsoft.com/office/drawing/2014/main" id="{F13008CD-BD4A-4966-9940-0D3B49A5CD5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5" name="Straight Connector 1484">
              <a:extLst>
                <a:ext uri="{FF2B5EF4-FFF2-40B4-BE49-F238E27FC236}">
                  <a16:creationId xmlns:a16="http://schemas.microsoft.com/office/drawing/2014/main" id="{D53442F6-0EB4-4468-A44F-7472FF8C450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86" name="Arc 1485">
              <a:extLst>
                <a:ext uri="{FF2B5EF4-FFF2-40B4-BE49-F238E27FC236}">
                  <a16:creationId xmlns:a16="http://schemas.microsoft.com/office/drawing/2014/main" id="{D2926A19-E7F2-4DBA-89C5-D83124E87CD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90" name="Group 1489">
            <a:extLst>
              <a:ext uri="{FF2B5EF4-FFF2-40B4-BE49-F238E27FC236}">
                <a16:creationId xmlns:a16="http://schemas.microsoft.com/office/drawing/2014/main" id="{F31C234D-0E7C-44D0-BB53-9B3138B8C049}"/>
              </a:ext>
            </a:extLst>
          </p:cNvPr>
          <p:cNvGrpSpPr/>
          <p:nvPr/>
        </p:nvGrpSpPr>
        <p:grpSpPr>
          <a:xfrm>
            <a:off x="11711471" y="2030964"/>
            <a:ext cx="538068" cy="503852"/>
            <a:chOff x="3455435" y="-1017023"/>
            <a:chExt cx="8222756" cy="7868191"/>
          </a:xfrm>
        </p:grpSpPr>
        <p:sp>
          <p:nvSpPr>
            <p:cNvPr id="1491" name="Arc 1490">
              <a:extLst>
                <a:ext uri="{FF2B5EF4-FFF2-40B4-BE49-F238E27FC236}">
                  <a16:creationId xmlns:a16="http://schemas.microsoft.com/office/drawing/2014/main" id="{C450C4FF-697A-4A0E-8441-4E9381702A8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2" name="Arc 1491">
              <a:extLst>
                <a:ext uri="{FF2B5EF4-FFF2-40B4-BE49-F238E27FC236}">
                  <a16:creationId xmlns:a16="http://schemas.microsoft.com/office/drawing/2014/main" id="{C9532926-D5B0-41F0-9E83-2F7E1BBADD7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3" name="Arc 1492">
              <a:extLst>
                <a:ext uri="{FF2B5EF4-FFF2-40B4-BE49-F238E27FC236}">
                  <a16:creationId xmlns:a16="http://schemas.microsoft.com/office/drawing/2014/main" id="{3633D32A-17B5-4F31-B685-B4A6AE54F3F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4" name="Arc 1493">
              <a:extLst>
                <a:ext uri="{FF2B5EF4-FFF2-40B4-BE49-F238E27FC236}">
                  <a16:creationId xmlns:a16="http://schemas.microsoft.com/office/drawing/2014/main" id="{0B117A1B-38F8-4982-86C5-4B9A62AE326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95" name="Group 1494">
              <a:extLst>
                <a:ext uri="{FF2B5EF4-FFF2-40B4-BE49-F238E27FC236}">
                  <a16:creationId xmlns:a16="http://schemas.microsoft.com/office/drawing/2014/main" id="{42146210-5DFA-42AD-AC78-9636B85AB92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04" name="Straight Connector 1503">
                <a:extLst>
                  <a:ext uri="{FF2B5EF4-FFF2-40B4-BE49-F238E27FC236}">
                    <a16:creationId xmlns:a16="http://schemas.microsoft.com/office/drawing/2014/main" id="{1F9F75A9-D903-49D6-B451-6B7CF5F999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5" name="Straight Connector 1504">
                <a:extLst>
                  <a:ext uri="{FF2B5EF4-FFF2-40B4-BE49-F238E27FC236}">
                    <a16:creationId xmlns:a16="http://schemas.microsoft.com/office/drawing/2014/main" id="{A8E52B93-A4D5-45F7-A57A-0E08A47D9E1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6" name="Straight Connector 1505">
                <a:extLst>
                  <a:ext uri="{FF2B5EF4-FFF2-40B4-BE49-F238E27FC236}">
                    <a16:creationId xmlns:a16="http://schemas.microsoft.com/office/drawing/2014/main" id="{0413A635-FC40-4DB5-A9E9-946A8CB126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96" name="Arc 1495">
              <a:extLst>
                <a:ext uri="{FF2B5EF4-FFF2-40B4-BE49-F238E27FC236}">
                  <a16:creationId xmlns:a16="http://schemas.microsoft.com/office/drawing/2014/main" id="{92ABF6B3-1D46-4121-91E9-47ECDDEB098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7" name="Arc 1496">
              <a:extLst>
                <a:ext uri="{FF2B5EF4-FFF2-40B4-BE49-F238E27FC236}">
                  <a16:creationId xmlns:a16="http://schemas.microsoft.com/office/drawing/2014/main" id="{8671F128-F37A-4AB3-8F67-97D5472198D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98" name="Arc 1497">
              <a:extLst>
                <a:ext uri="{FF2B5EF4-FFF2-40B4-BE49-F238E27FC236}">
                  <a16:creationId xmlns:a16="http://schemas.microsoft.com/office/drawing/2014/main" id="{D0E8D326-5111-439C-8F4B-91836C49B72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99" name="Straight Connector 1498">
              <a:extLst>
                <a:ext uri="{FF2B5EF4-FFF2-40B4-BE49-F238E27FC236}">
                  <a16:creationId xmlns:a16="http://schemas.microsoft.com/office/drawing/2014/main" id="{36DFD797-9CD0-4B22-8AEF-D2957152ED7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00" name="Arc 1499">
              <a:extLst>
                <a:ext uri="{FF2B5EF4-FFF2-40B4-BE49-F238E27FC236}">
                  <a16:creationId xmlns:a16="http://schemas.microsoft.com/office/drawing/2014/main" id="{CB693D12-60E5-41D3-B9B7-937A5620CC9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01" name="Straight Connector 1500">
              <a:extLst>
                <a:ext uri="{FF2B5EF4-FFF2-40B4-BE49-F238E27FC236}">
                  <a16:creationId xmlns:a16="http://schemas.microsoft.com/office/drawing/2014/main" id="{F3C1250C-38F1-40A9-866A-58A2526B149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2" name="Straight Connector 1501">
              <a:extLst>
                <a:ext uri="{FF2B5EF4-FFF2-40B4-BE49-F238E27FC236}">
                  <a16:creationId xmlns:a16="http://schemas.microsoft.com/office/drawing/2014/main" id="{37BB6834-F376-4FCE-B17F-190EBA49F7C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03" name="Arc 1502">
              <a:extLst>
                <a:ext uri="{FF2B5EF4-FFF2-40B4-BE49-F238E27FC236}">
                  <a16:creationId xmlns:a16="http://schemas.microsoft.com/office/drawing/2014/main" id="{A5904286-7B9D-48AF-88F6-01705A0165F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07" name="Group 1506">
            <a:extLst>
              <a:ext uri="{FF2B5EF4-FFF2-40B4-BE49-F238E27FC236}">
                <a16:creationId xmlns:a16="http://schemas.microsoft.com/office/drawing/2014/main" id="{CD60229E-6033-4FC4-B640-D1D67A54925A}"/>
              </a:ext>
            </a:extLst>
          </p:cNvPr>
          <p:cNvGrpSpPr/>
          <p:nvPr/>
        </p:nvGrpSpPr>
        <p:grpSpPr>
          <a:xfrm>
            <a:off x="11681925" y="2399264"/>
            <a:ext cx="538068" cy="503852"/>
            <a:chOff x="3455435" y="-1017023"/>
            <a:chExt cx="8222756" cy="7868191"/>
          </a:xfrm>
        </p:grpSpPr>
        <p:sp>
          <p:nvSpPr>
            <p:cNvPr id="1508" name="Arc 1507">
              <a:extLst>
                <a:ext uri="{FF2B5EF4-FFF2-40B4-BE49-F238E27FC236}">
                  <a16:creationId xmlns:a16="http://schemas.microsoft.com/office/drawing/2014/main" id="{1F0FD73D-BDA1-4D0C-A1A5-DB2B87EED13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9" name="Arc 1508">
              <a:extLst>
                <a:ext uri="{FF2B5EF4-FFF2-40B4-BE49-F238E27FC236}">
                  <a16:creationId xmlns:a16="http://schemas.microsoft.com/office/drawing/2014/main" id="{A6A32B84-9E0E-4082-B37E-115B10B5980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0" name="Arc 1509">
              <a:extLst>
                <a:ext uri="{FF2B5EF4-FFF2-40B4-BE49-F238E27FC236}">
                  <a16:creationId xmlns:a16="http://schemas.microsoft.com/office/drawing/2014/main" id="{DA193074-50AD-4F1C-981B-29FDFC674DF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1" name="Arc 1510">
              <a:extLst>
                <a:ext uri="{FF2B5EF4-FFF2-40B4-BE49-F238E27FC236}">
                  <a16:creationId xmlns:a16="http://schemas.microsoft.com/office/drawing/2014/main" id="{087E7BF2-10D4-45CD-BFFA-FE350F50D40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12" name="Group 1511">
              <a:extLst>
                <a:ext uri="{FF2B5EF4-FFF2-40B4-BE49-F238E27FC236}">
                  <a16:creationId xmlns:a16="http://schemas.microsoft.com/office/drawing/2014/main" id="{63DE1E27-22DF-4870-A99B-0410F7C05F8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21" name="Straight Connector 1520">
                <a:extLst>
                  <a:ext uri="{FF2B5EF4-FFF2-40B4-BE49-F238E27FC236}">
                    <a16:creationId xmlns:a16="http://schemas.microsoft.com/office/drawing/2014/main" id="{823651F3-71A9-4AEE-A5FD-13AF0DBE220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2" name="Straight Connector 1521">
                <a:extLst>
                  <a:ext uri="{FF2B5EF4-FFF2-40B4-BE49-F238E27FC236}">
                    <a16:creationId xmlns:a16="http://schemas.microsoft.com/office/drawing/2014/main" id="{D7389563-7FD2-4A5B-B68F-E28BF9854F8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3" name="Straight Connector 1522">
                <a:extLst>
                  <a:ext uri="{FF2B5EF4-FFF2-40B4-BE49-F238E27FC236}">
                    <a16:creationId xmlns:a16="http://schemas.microsoft.com/office/drawing/2014/main" id="{D431FE86-62F2-42B6-8F12-ED26F4CAFA1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13" name="Arc 1512">
              <a:extLst>
                <a:ext uri="{FF2B5EF4-FFF2-40B4-BE49-F238E27FC236}">
                  <a16:creationId xmlns:a16="http://schemas.microsoft.com/office/drawing/2014/main" id="{65F99041-4010-499C-BDF6-B69B4529D97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4" name="Arc 1513">
              <a:extLst>
                <a:ext uri="{FF2B5EF4-FFF2-40B4-BE49-F238E27FC236}">
                  <a16:creationId xmlns:a16="http://schemas.microsoft.com/office/drawing/2014/main" id="{DAC52E56-6E89-420F-9E86-A92153CF0CA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15" name="Arc 1514">
              <a:extLst>
                <a:ext uri="{FF2B5EF4-FFF2-40B4-BE49-F238E27FC236}">
                  <a16:creationId xmlns:a16="http://schemas.microsoft.com/office/drawing/2014/main" id="{95D4E77A-D1BB-4E49-ADA7-721206BF34E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16" name="Straight Connector 1515">
              <a:extLst>
                <a:ext uri="{FF2B5EF4-FFF2-40B4-BE49-F238E27FC236}">
                  <a16:creationId xmlns:a16="http://schemas.microsoft.com/office/drawing/2014/main" id="{9FF4B969-2C84-474A-A2E4-E154E7548CE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17" name="Arc 1516">
              <a:extLst>
                <a:ext uri="{FF2B5EF4-FFF2-40B4-BE49-F238E27FC236}">
                  <a16:creationId xmlns:a16="http://schemas.microsoft.com/office/drawing/2014/main" id="{291DA707-587A-4C9A-AFC8-6FB01A9F535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18" name="Straight Connector 1517">
              <a:extLst>
                <a:ext uri="{FF2B5EF4-FFF2-40B4-BE49-F238E27FC236}">
                  <a16:creationId xmlns:a16="http://schemas.microsoft.com/office/drawing/2014/main" id="{6C37E67D-EA27-4066-B854-A8BBDFACE0D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9" name="Straight Connector 1518">
              <a:extLst>
                <a:ext uri="{FF2B5EF4-FFF2-40B4-BE49-F238E27FC236}">
                  <a16:creationId xmlns:a16="http://schemas.microsoft.com/office/drawing/2014/main" id="{79EA2240-55A3-4644-B992-29FC644F2B0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20" name="Arc 1519">
              <a:extLst>
                <a:ext uri="{FF2B5EF4-FFF2-40B4-BE49-F238E27FC236}">
                  <a16:creationId xmlns:a16="http://schemas.microsoft.com/office/drawing/2014/main" id="{B053EE3A-9A1E-4870-9CB3-B97F6A7D8A5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24" name="Group 1523">
            <a:extLst>
              <a:ext uri="{FF2B5EF4-FFF2-40B4-BE49-F238E27FC236}">
                <a16:creationId xmlns:a16="http://schemas.microsoft.com/office/drawing/2014/main" id="{7A84B8C5-93C2-49A3-9B6D-0F6252FF6965}"/>
              </a:ext>
            </a:extLst>
          </p:cNvPr>
          <p:cNvGrpSpPr/>
          <p:nvPr/>
        </p:nvGrpSpPr>
        <p:grpSpPr>
          <a:xfrm>
            <a:off x="11686071" y="2742164"/>
            <a:ext cx="538068" cy="503852"/>
            <a:chOff x="3455435" y="-1017023"/>
            <a:chExt cx="8222756" cy="7868191"/>
          </a:xfrm>
        </p:grpSpPr>
        <p:sp>
          <p:nvSpPr>
            <p:cNvPr id="1525" name="Arc 1524">
              <a:extLst>
                <a:ext uri="{FF2B5EF4-FFF2-40B4-BE49-F238E27FC236}">
                  <a16:creationId xmlns:a16="http://schemas.microsoft.com/office/drawing/2014/main" id="{4B08E648-BF05-44B5-93F4-FEF77679D8F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6" name="Arc 1525">
              <a:extLst>
                <a:ext uri="{FF2B5EF4-FFF2-40B4-BE49-F238E27FC236}">
                  <a16:creationId xmlns:a16="http://schemas.microsoft.com/office/drawing/2014/main" id="{90F25F98-3562-420C-AE10-71F822580BE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7" name="Arc 1526">
              <a:extLst>
                <a:ext uri="{FF2B5EF4-FFF2-40B4-BE49-F238E27FC236}">
                  <a16:creationId xmlns:a16="http://schemas.microsoft.com/office/drawing/2014/main" id="{D3AFED88-0706-41D5-B031-9FD0A2969B2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8" name="Arc 1527">
              <a:extLst>
                <a:ext uri="{FF2B5EF4-FFF2-40B4-BE49-F238E27FC236}">
                  <a16:creationId xmlns:a16="http://schemas.microsoft.com/office/drawing/2014/main" id="{CDAB75ED-429B-431E-B6A5-C4AF44A6228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29" name="Group 1528">
              <a:extLst>
                <a:ext uri="{FF2B5EF4-FFF2-40B4-BE49-F238E27FC236}">
                  <a16:creationId xmlns:a16="http://schemas.microsoft.com/office/drawing/2014/main" id="{81FC3F28-D46E-415C-BEB3-47751EAC321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38" name="Straight Connector 1537">
                <a:extLst>
                  <a:ext uri="{FF2B5EF4-FFF2-40B4-BE49-F238E27FC236}">
                    <a16:creationId xmlns:a16="http://schemas.microsoft.com/office/drawing/2014/main" id="{49AB15F0-DC34-42A4-965A-46431E6A0C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9" name="Straight Connector 1538">
                <a:extLst>
                  <a:ext uri="{FF2B5EF4-FFF2-40B4-BE49-F238E27FC236}">
                    <a16:creationId xmlns:a16="http://schemas.microsoft.com/office/drawing/2014/main" id="{E54744EF-D663-4220-8B2F-D72F909E146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0" name="Straight Connector 1539">
                <a:extLst>
                  <a:ext uri="{FF2B5EF4-FFF2-40B4-BE49-F238E27FC236}">
                    <a16:creationId xmlns:a16="http://schemas.microsoft.com/office/drawing/2014/main" id="{80F6FB7B-52D5-48FC-89C2-FCA4626A2B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30" name="Arc 1529">
              <a:extLst>
                <a:ext uri="{FF2B5EF4-FFF2-40B4-BE49-F238E27FC236}">
                  <a16:creationId xmlns:a16="http://schemas.microsoft.com/office/drawing/2014/main" id="{E26078EA-F027-462D-B70E-DBA690F91C5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1" name="Arc 1530">
              <a:extLst>
                <a:ext uri="{FF2B5EF4-FFF2-40B4-BE49-F238E27FC236}">
                  <a16:creationId xmlns:a16="http://schemas.microsoft.com/office/drawing/2014/main" id="{F27BFDB0-3DB8-4512-901B-F45FB56E3CB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32" name="Arc 1531">
              <a:extLst>
                <a:ext uri="{FF2B5EF4-FFF2-40B4-BE49-F238E27FC236}">
                  <a16:creationId xmlns:a16="http://schemas.microsoft.com/office/drawing/2014/main" id="{571E1913-885B-4DC4-8778-7956F9B3ADE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33" name="Straight Connector 1532">
              <a:extLst>
                <a:ext uri="{FF2B5EF4-FFF2-40B4-BE49-F238E27FC236}">
                  <a16:creationId xmlns:a16="http://schemas.microsoft.com/office/drawing/2014/main" id="{A20AF20F-9AB3-4943-9B24-B76970E4EF1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34" name="Arc 1533">
              <a:extLst>
                <a:ext uri="{FF2B5EF4-FFF2-40B4-BE49-F238E27FC236}">
                  <a16:creationId xmlns:a16="http://schemas.microsoft.com/office/drawing/2014/main" id="{BBE582DA-5317-496D-BFD1-0DBC2A3D2AF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35" name="Straight Connector 1534">
              <a:extLst>
                <a:ext uri="{FF2B5EF4-FFF2-40B4-BE49-F238E27FC236}">
                  <a16:creationId xmlns:a16="http://schemas.microsoft.com/office/drawing/2014/main" id="{701621D8-6CE4-41BE-878C-931BDFAE87E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6" name="Straight Connector 1535">
              <a:extLst>
                <a:ext uri="{FF2B5EF4-FFF2-40B4-BE49-F238E27FC236}">
                  <a16:creationId xmlns:a16="http://schemas.microsoft.com/office/drawing/2014/main" id="{1ADAD4F7-D6D5-464F-AE58-DAC181A383C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37" name="Arc 1536">
              <a:extLst>
                <a:ext uri="{FF2B5EF4-FFF2-40B4-BE49-F238E27FC236}">
                  <a16:creationId xmlns:a16="http://schemas.microsoft.com/office/drawing/2014/main" id="{89B557D2-96A6-4B90-AB5C-D5DEFAEAA5C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41" name="Group 1540">
            <a:extLst>
              <a:ext uri="{FF2B5EF4-FFF2-40B4-BE49-F238E27FC236}">
                <a16:creationId xmlns:a16="http://schemas.microsoft.com/office/drawing/2014/main" id="{5F01E974-2BBB-4E56-B9F7-8274C8E39933}"/>
              </a:ext>
            </a:extLst>
          </p:cNvPr>
          <p:cNvGrpSpPr/>
          <p:nvPr/>
        </p:nvGrpSpPr>
        <p:grpSpPr>
          <a:xfrm>
            <a:off x="11698771" y="3097764"/>
            <a:ext cx="538068" cy="503852"/>
            <a:chOff x="3455435" y="-1017023"/>
            <a:chExt cx="8222756" cy="7868191"/>
          </a:xfrm>
        </p:grpSpPr>
        <p:sp>
          <p:nvSpPr>
            <p:cNvPr id="1542" name="Arc 1541">
              <a:extLst>
                <a:ext uri="{FF2B5EF4-FFF2-40B4-BE49-F238E27FC236}">
                  <a16:creationId xmlns:a16="http://schemas.microsoft.com/office/drawing/2014/main" id="{7FEEF118-2117-4562-BACC-928D02A34C9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3" name="Arc 1542">
              <a:extLst>
                <a:ext uri="{FF2B5EF4-FFF2-40B4-BE49-F238E27FC236}">
                  <a16:creationId xmlns:a16="http://schemas.microsoft.com/office/drawing/2014/main" id="{08E1A59A-0E77-4A74-B2B7-29403E3A793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4" name="Arc 1543">
              <a:extLst>
                <a:ext uri="{FF2B5EF4-FFF2-40B4-BE49-F238E27FC236}">
                  <a16:creationId xmlns:a16="http://schemas.microsoft.com/office/drawing/2014/main" id="{911861B0-26CE-4D21-BF6D-7BF59087FB2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5" name="Arc 1544">
              <a:extLst>
                <a:ext uri="{FF2B5EF4-FFF2-40B4-BE49-F238E27FC236}">
                  <a16:creationId xmlns:a16="http://schemas.microsoft.com/office/drawing/2014/main" id="{F034C433-A6CF-447C-AF20-C4C8F717F0E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46" name="Group 1545">
              <a:extLst>
                <a:ext uri="{FF2B5EF4-FFF2-40B4-BE49-F238E27FC236}">
                  <a16:creationId xmlns:a16="http://schemas.microsoft.com/office/drawing/2014/main" id="{5EDE6F9C-5F40-421C-8B04-C6E64D6D3D7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55" name="Straight Connector 1554">
                <a:extLst>
                  <a:ext uri="{FF2B5EF4-FFF2-40B4-BE49-F238E27FC236}">
                    <a16:creationId xmlns:a16="http://schemas.microsoft.com/office/drawing/2014/main" id="{17DDD502-618A-48DC-915C-E55E10385FA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6" name="Straight Connector 1555">
                <a:extLst>
                  <a:ext uri="{FF2B5EF4-FFF2-40B4-BE49-F238E27FC236}">
                    <a16:creationId xmlns:a16="http://schemas.microsoft.com/office/drawing/2014/main" id="{3E452242-DC0D-403C-91E8-F7EA55B2E43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7" name="Straight Connector 1556">
                <a:extLst>
                  <a:ext uri="{FF2B5EF4-FFF2-40B4-BE49-F238E27FC236}">
                    <a16:creationId xmlns:a16="http://schemas.microsoft.com/office/drawing/2014/main" id="{704A50E6-4984-46B8-A2A5-D055DBC9DC3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47" name="Arc 1546">
              <a:extLst>
                <a:ext uri="{FF2B5EF4-FFF2-40B4-BE49-F238E27FC236}">
                  <a16:creationId xmlns:a16="http://schemas.microsoft.com/office/drawing/2014/main" id="{2D185B4A-52CD-4C00-839C-59C1938B5B0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8" name="Arc 1547">
              <a:extLst>
                <a:ext uri="{FF2B5EF4-FFF2-40B4-BE49-F238E27FC236}">
                  <a16:creationId xmlns:a16="http://schemas.microsoft.com/office/drawing/2014/main" id="{AC7E2AD5-9114-442F-9F40-CB62879E3BB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49" name="Arc 1548">
              <a:extLst>
                <a:ext uri="{FF2B5EF4-FFF2-40B4-BE49-F238E27FC236}">
                  <a16:creationId xmlns:a16="http://schemas.microsoft.com/office/drawing/2014/main" id="{15170546-7198-4F4E-A520-D06E08F23F0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50" name="Straight Connector 1549">
              <a:extLst>
                <a:ext uri="{FF2B5EF4-FFF2-40B4-BE49-F238E27FC236}">
                  <a16:creationId xmlns:a16="http://schemas.microsoft.com/office/drawing/2014/main" id="{E6CCFDBF-3773-4A41-81C4-314CBFC4560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51" name="Arc 1550">
              <a:extLst>
                <a:ext uri="{FF2B5EF4-FFF2-40B4-BE49-F238E27FC236}">
                  <a16:creationId xmlns:a16="http://schemas.microsoft.com/office/drawing/2014/main" id="{A3D2810B-0E8C-4651-8FF9-F0310ECD8B5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52" name="Straight Connector 1551">
              <a:extLst>
                <a:ext uri="{FF2B5EF4-FFF2-40B4-BE49-F238E27FC236}">
                  <a16:creationId xmlns:a16="http://schemas.microsoft.com/office/drawing/2014/main" id="{24D9A6C5-BFC3-4795-A721-B2A2DC1D68A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3" name="Straight Connector 1552">
              <a:extLst>
                <a:ext uri="{FF2B5EF4-FFF2-40B4-BE49-F238E27FC236}">
                  <a16:creationId xmlns:a16="http://schemas.microsoft.com/office/drawing/2014/main" id="{F6A64610-0E6C-4BB5-AB04-0D152A706AF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54" name="Arc 1553">
              <a:extLst>
                <a:ext uri="{FF2B5EF4-FFF2-40B4-BE49-F238E27FC236}">
                  <a16:creationId xmlns:a16="http://schemas.microsoft.com/office/drawing/2014/main" id="{18DA0AE0-FA99-449B-9ED9-7A6F4BE4DF28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58" name="Group 1557">
            <a:extLst>
              <a:ext uri="{FF2B5EF4-FFF2-40B4-BE49-F238E27FC236}">
                <a16:creationId xmlns:a16="http://schemas.microsoft.com/office/drawing/2014/main" id="{FF91573D-FF85-4E17-8629-1898C022C02A}"/>
              </a:ext>
            </a:extLst>
          </p:cNvPr>
          <p:cNvGrpSpPr/>
          <p:nvPr/>
        </p:nvGrpSpPr>
        <p:grpSpPr>
          <a:xfrm>
            <a:off x="11698771" y="3478764"/>
            <a:ext cx="538068" cy="503852"/>
            <a:chOff x="3455435" y="-1017023"/>
            <a:chExt cx="8222756" cy="7868191"/>
          </a:xfrm>
        </p:grpSpPr>
        <p:sp>
          <p:nvSpPr>
            <p:cNvPr id="1559" name="Arc 1558">
              <a:extLst>
                <a:ext uri="{FF2B5EF4-FFF2-40B4-BE49-F238E27FC236}">
                  <a16:creationId xmlns:a16="http://schemas.microsoft.com/office/drawing/2014/main" id="{6301DE68-8357-4957-95E6-EC88725A4A0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0" name="Arc 1559">
              <a:extLst>
                <a:ext uri="{FF2B5EF4-FFF2-40B4-BE49-F238E27FC236}">
                  <a16:creationId xmlns:a16="http://schemas.microsoft.com/office/drawing/2014/main" id="{B6892B74-9B70-4B65-A425-4CA80C2E0AE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1" name="Arc 1560">
              <a:extLst>
                <a:ext uri="{FF2B5EF4-FFF2-40B4-BE49-F238E27FC236}">
                  <a16:creationId xmlns:a16="http://schemas.microsoft.com/office/drawing/2014/main" id="{D0F33F6C-5C6B-4670-A6B7-30082A63133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2" name="Arc 1561">
              <a:extLst>
                <a:ext uri="{FF2B5EF4-FFF2-40B4-BE49-F238E27FC236}">
                  <a16:creationId xmlns:a16="http://schemas.microsoft.com/office/drawing/2014/main" id="{09B90122-EA15-4133-8682-8FD6F12E8E0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63" name="Group 1562">
              <a:extLst>
                <a:ext uri="{FF2B5EF4-FFF2-40B4-BE49-F238E27FC236}">
                  <a16:creationId xmlns:a16="http://schemas.microsoft.com/office/drawing/2014/main" id="{781596EE-13CA-4D16-B8B5-B7816B9755A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72" name="Straight Connector 1571">
                <a:extLst>
                  <a:ext uri="{FF2B5EF4-FFF2-40B4-BE49-F238E27FC236}">
                    <a16:creationId xmlns:a16="http://schemas.microsoft.com/office/drawing/2014/main" id="{B6E2D721-61A7-4E23-9ADF-6F7B5D5B690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3" name="Straight Connector 1572">
                <a:extLst>
                  <a:ext uri="{FF2B5EF4-FFF2-40B4-BE49-F238E27FC236}">
                    <a16:creationId xmlns:a16="http://schemas.microsoft.com/office/drawing/2014/main" id="{C2A7712C-A86C-43D4-8F54-CA57EC39D6C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4" name="Straight Connector 1573">
                <a:extLst>
                  <a:ext uri="{FF2B5EF4-FFF2-40B4-BE49-F238E27FC236}">
                    <a16:creationId xmlns:a16="http://schemas.microsoft.com/office/drawing/2014/main" id="{0A18DBB8-107C-41AF-B983-8EB9FD4AEC2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64" name="Arc 1563">
              <a:extLst>
                <a:ext uri="{FF2B5EF4-FFF2-40B4-BE49-F238E27FC236}">
                  <a16:creationId xmlns:a16="http://schemas.microsoft.com/office/drawing/2014/main" id="{98C202D9-CAA2-4D36-BFC0-F3E432E3C46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5" name="Arc 1564">
              <a:extLst>
                <a:ext uri="{FF2B5EF4-FFF2-40B4-BE49-F238E27FC236}">
                  <a16:creationId xmlns:a16="http://schemas.microsoft.com/office/drawing/2014/main" id="{0411D925-800F-4AA2-AA1C-1204FF829AB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66" name="Arc 1565">
              <a:extLst>
                <a:ext uri="{FF2B5EF4-FFF2-40B4-BE49-F238E27FC236}">
                  <a16:creationId xmlns:a16="http://schemas.microsoft.com/office/drawing/2014/main" id="{E235A1A7-4630-457B-8D4D-16981B93BA3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67" name="Straight Connector 1566">
              <a:extLst>
                <a:ext uri="{FF2B5EF4-FFF2-40B4-BE49-F238E27FC236}">
                  <a16:creationId xmlns:a16="http://schemas.microsoft.com/office/drawing/2014/main" id="{4F7953A7-45A0-456A-8496-E2E37996B37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68" name="Arc 1567">
              <a:extLst>
                <a:ext uri="{FF2B5EF4-FFF2-40B4-BE49-F238E27FC236}">
                  <a16:creationId xmlns:a16="http://schemas.microsoft.com/office/drawing/2014/main" id="{AAC46884-4605-4C5C-B223-60A3CE5698B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69" name="Straight Connector 1568">
              <a:extLst>
                <a:ext uri="{FF2B5EF4-FFF2-40B4-BE49-F238E27FC236}">
                  <a16:creationId xmlns:a16="http://schemas.microsoft.com/office/drawing/2014/main" id="{1C36F348-BDF2-48B6-8461-98F480665EC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0" name="Straight Connector 1569">
              <a:extLst>
                <a:ext uri="{FF2B5EF4-FFF2-40B4-BE49-F238E27FC236}">
                  <a16:creationId xmlns:a16="http://schemas.microsoft.com/office/drawing/2014/main" id="{1D93D15D-1A56-4809-AECD-A534229CFCC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71" name="Arc 1570">
              <a:extLst>
                <a:ext uri="{FF2B5EF4-FFF2-40B4-BE49-F238E27FC236}">
                  <a16:creationId xmlns:a16="http://schemas.microsoft.com/office/drawing/2014/main" id="{5A16FC81-86C2-4BB1-86F8-9BE6CCCC3BB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75" name="Group 1574">
            <a:extLst>
              <a:ext uri="{FF2B5EF4-FFF2-40B4-BE49-F238E27FC236}">
                <a16:creationId xmlns:a16="http://schemas.microsoft.com/office/drawing/2014/main" id="{532F51F3-06B5-4782-A416-EBA28FE1639B}"/>
              </a:ext>
            </a:extLst>
          </p:cNvPr>
          <p:cNvGrpSpPr/>
          <p:nvPr/>
        </p:nvGrpSpPr>
        <p:grpSpPr>
          <a:xfrm>
            <a:off x="11704732" y="3847064"/>
            <a:ext cx="538068" cy="503852"/>
            <a:chOff x="3455435" y="-1017023"/>
            <a:chExt cx="8222756" cy="7868191"/>
          </a:xfrm>
        </p:grpSpPr>
        <p:sp>
          <p:nvSpPr>
            <p:cNvPr id="1576" name="Arc 1575">
              <a:extLst>
                <a:ext uri="{FF2B5EF4-FFF2-40B4-BE49-F238E27FC236}">
                  <a16:creationId xmlns:a16="http://schemas.microsoft.com/office/drawing/2014/main" id="{F8D50295-AE1D-41BB-B2DC-2A57F212718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7" name="Arc 1576">
              <a:extLst>
                <a:ext uri="{FF2B5EF4-FFF2-40B4-BE49-F238E27FC236}">
                  <a16:creationId xmlns:a16="http://schemas.microsoft.com/office/drawing/2014/main" id="{8071744A-87A9-4B49-9C57-7D9BC76680D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8" name="Arc 1577">
              <a:extLst>
                <a:ext uri="{FF2B5EF4-FFF2-40B4-BE49-F238E27FC236}">
                  <a16:creationId xmlns:a16="http://schemas.microsoft.com/office/drawing/2014/main" id="{E41054F3-7F06-4646-8C6B-5F6E1D78D28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9" name="Arc 1578">
              <a:extLst>
                <a:ext uri="{FF2B5EF4-FFF2-40B4-BE49-F238E27FC236}">
                  <a16:creationId xmlns:a16="http://schemas.microsoft.com/office/drawing/2014/main" id="{34F0D2A6-5E92-4194-89FC-6C8DFD07587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80" name="Group 1579">
              <a:extLst>
                <a:ext uri="{FF2B5EF4-FFF2-40B4-BE49-F238E27FC236}">
                  <a16:creationId xmlns:a16="http://schemas.microsoft.com/office/drawing/2014/main" id="{4E0B4589-BBF1-475A-8C51-CF2D90FFAFD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89" name="Straight Connector 1588">
                <a:extLst>
                  <a:ext uri="{FF2B5EF4-FFF2-40B4-BE49-F238E27FC236}">
                    <a16:creationId xmlns:a16="http://schemas.microsoft.com/office/drawing/2014/main" id="{1419098C-954C-400C-AE52-68C95284152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90" name="Straight Connector 1589">
                <a:extLst>
                  <a:ext uri="{FF2B5EF4-FFF2-40B4-BE49-F238E27FC236}">
                    <a16:creationId xmlns:a16="http://schemas.microsoft.com/office/drawing/2014/main" id="{5A2EF49B-7F83-402B-AD20-0AC1AA528E2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91" name="Straight Connector 1590">
                <a:extLst>
                  <a:ext uri="{FF2B5EF4-FFF2-40B4-BE49-F238E27FC236}">
                    <a16:creationId xmlns:a16="http://schemas.microsoft.com/office/drawing/2014/main" id="{6B4D953D-E635-4947-BBE5-29CAD608D1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81" name="Arc 1580">
              <a:extLst>
                <a:ext uri="{FF2B5EF4-FFF2-40B4-BE49-F238E27FC236}">
                  <a16:creationId xmlns:a16="http://schemas.microsoft.com/office/drawing/2014/main" id="{DB55ECD1-51A5-4F17-A446-9DE0C97640F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2" name="Arc 1581">
              <a:extLst>
                <a:ext uri="{FF2B5EF4-FFF2-40B4-BE49-F238E27FC236}">
                  <a16:creationId xmlns:a16="http://schemas.microsoft.com/office/drawing/2014/main" id="{57166CA1-D45E-4B05-B87C-4E946D772D1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83" name="Arc 1582">
              <a:extLst>
                <a:ext uri="{FF2B5EF4-FFF2-40B4-BE49-F238E27FC236}">
                  <a16:creationId xmlns:a16="http://schemas.microsoft.com/office/drawing/2014/main" id="{19AAFD67-A976-4866-9630-A22730B4EC0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84" name="Straight Connector 1583">
              <a:extLst>
                <a:ext uri="{FF2B5EF4-FFF2-40B4-BE49-F238E27FC236}">
                  <a16:creationId xmlns:a16="http://schemas.microsoft.com/office/drawing/2014/main" id="{DA41106D-111D-4B30-9F68-BA5AFE7FE2F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85" name="Arc 1584">
              <a:extLst>
                <a:ext uri="{FF2B5EF4-FFF2-40B4-BE49-F238E27FC236}">
                  <a16:creationId xmlns:a16="http://schemas.microsoft.com/office/drawing/2014/main" id="{CC56AD9A-D752-4E38-AE5F-E727B7BDA0F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86" name="Straight Connector 1585">
              <a:extLst>
                <a:ext uri="{FF2B5EF4-FFF2-40B4-BE49-F238E27FC236}">
                  <a16:creationId xmlns:a16="http://schemas.microsoft.com/office/drawing/2014/main" id="{29E246C9-7508-4C4B-AC17-03A301792AD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7" name="Straight Connector 1586">
              <a:extLst>
                <a:ext uri="{FF2B5EF4-FFF2-40B4-BE49-F238E27FC236}">
                  <a16:creationId xmlns:a16="http://schemas.microsoft.com/office/drawing/2014/main" id="{90534310-AF00-4E30-821D-3B9D6D03962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88" name="Arc 1587">
              <a:extLst>
                <a:ext uri="{FF2B5EF4-FFF2-40B4-BE49-F238E27FC236}">
                  <a16:creationId xmlns:a16="http://schemas.microsoft.com/office/drawing/2014/main" id="{B93CA073-FCEF-4B3D-B356-76A1489949F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92" name="Group 1591">
            <a:extLst>
              <a:ext uri="{FF2B5EF4-FFF2-40B4-BE49-F238E27FC236}">
                <a16:creationId xmlns:a16="http://schemas.microsoft.com/office/drawing/2014/main" id="{3CFBF1E3-9133-426A-8085-D3CF95D634E1}"/>
              </a:ext>
            </a:extLst>
          </p:cNvPr>
          <p:cNvGrpSpPr/>
          <p:nvPr/>
        </p:nvGrpSpPr>
        <p:grpSpPr>
          <a:xfrm>
            <a:off x="11698771" y="4215364"/>
            <a:ext cx="538068" cy="503852"/>
            <a:chOff x="3455435" y="-1017023"/>
            <a:chExt cx="8222756" cy="7868191"/>
          </a:xfrm>
        </p:grpSpPr>
        <p:sp>
          <p:nvSpPr>
            <p:cNvPr id="1593" name="Arc 1592">
              <a:extLst>
                <a:ext uri="{FF2B5EF4-FFF2-40B4-BE49-F238E27FC236}">
                  <a16:creationId xmlns:a16="http://schemas.microsoft.com/office/drawing/2014/main" id="{66A8F0FA-A2F0-4559-9DBF-549E75C2753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4" name="Arc 1593">
              <a:extLst>
                <a:ext uri="{FF2B5EF4-FFF2-40B4-BE49-F238E27FC236}">
                  <a16:creationId xmlns:a16="http://schemas.microsoft.com/office/drawing/2014/main" id="{246EC1F7-548A-485F-A617-59E4F4D0AF0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5" name="Arc 1594">
              <a:extLst>
                <a:ext uri="{FF2B5EF4-FFF2-40B4-BE49-F238E27FC236}">
                  <a16:creationId xmlns:a16="http://schemas.microsoft.com/office/drawing/2014/main" id="{54300D1D-0E1C-4537-9F44-881CCD9D611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6" name="Arc 1595">
              <a:extLst>
                <a:ext uri="{FF2B5EF4-FFF2-40B4-BE49-F238E27FC236}">
                  <a16:creationId xmlns:a16="http://schemas.microsoft.com/office/drawing/2014/main" id="{B6C18E17-EDE7-49F4-8358-9A00C14F036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97" name="Group 1596">
              <a:extLst>
                <a:ext uri="{FF2B5EF4-FFF2-40B4-BE49-F238E27FC236}">
                  <a16:creationId xmlns:a16="http://schemas.microsoft.com/office/drawing/2014/main" id="{DF301699-B577-4435-B68C-2B00F4D2B29C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06" name="Straight Connector 1605">
                <a:extLst>
                  <a:ext uri="{FF2B5EF4-FFF2-40B4-BE49-F238E27FC236}">
                    <a16:creationId xmlns:a16="http://schemas.microsoft.com/office/drawing/2014/main" id="{BA59C4F0-E591-4160-991E-BA5BACE708C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07" name="Straight Connector 1606">
                <a:extLst>
                  <a:ext uri="{FF2B5EF4-FFF2-40B4-BE49-F238E27FC236}">
                    <a16:creationId xmlns:a16="http://schemas.microsoft.com/office/drawing/2014/main" id="{125A2352-8921-48E4-813B-562D95E5AC2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08" name="Straight Connector 1607">
                <a:extLst>
                  <a:ext uri="{FF2B5EF4-FFF2-40B4-BE49-F238E27FC236}">
                    <a16:creationId xmlns:a16="http://schemas.microsoft.com/office/drawing/2014/main" id="{5793E63E-DD50-4F1C-A34B-518F5380500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98" name="Arc 1597">
              <a:extLst>
                <a:ext uri="{FF2B5EF4-FFF2-40B4-BE49-F238E27FC236}">
                  <a16:creationId xmlns:a16="http://schemas.microsoft.com/office/drawing/2014/main" id="{FEEFD3CE-E3DC-47CF-870F-B4129D66CAC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9" name="Arc 1598">
              <a:extLst>
                <a:ext uri="{FF2B5EF4-FFF2-40B4-BE49-F238E27FC236}">
                  <a16:creationId xmlns:a16="http://schemas.microsoft.com/office/drawing/2014/main" id="{1DC8AE1A-B061-4E0A-A84E-215DC77BE86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00" name="Arc 1599">
              <a:extLst>
                <a:ext uri="{FF2B5EF4-FFF2-40B4-BE49-F238E27FC236}">
                  <a16:creationId xmlns:a16="http://schemas.microsoft.com/office/drawing/2014/main" id="{C28184DB-6AC8-458B-921B-87A451BD439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01" name="Straight Connector 1600">
              <a:extLst>
                <a:ext uri="{FF2B5EF4-FFF2-40B4-BE49-F238E27FC236}">
                  <a16:creationId xmlns:a16="http://schemas.microsoft.com/office/drawing/2014/main" id="{31B4ACEB-8B29-4786-AE09-3151C79F61E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02" name="Arc 1601">
              <a:extLst>
                <a:ext uri="{FF2B5EF4-FFF2-40B4-BE49-F238E27FC236}">
                  <a16:creationId xmlns:a16="http://schemas.microsoft.com/office/drawing/2014/main" id="{7492F294-5D5C-429B-A495-A0F944C4582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03" name="Straight Connector 1602">
              <a:extLst>
                <a:ext uri="{FF2B5EF4-FFF2-40B4-BE49-F238E27FC236}">
                  <a16:creationId xmlns:a16="http://schemas.microsoft.com/office/drawing/2014/main" id="{F10E94D4-3DCE-4B14-9303-B2A42C22C6C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4" name="Straight Connector 1603">
              <a:extLst>
                <a:ext uri="{FF2B5EF4-FFF2-40B4-BE49-F238E27FC236}">
                  <a16:creationId xmlns:a16="http://schemas.microsoft.com/office/drawing/2014/main" id="{C25DFBB8-BF52-4795-8DF7-29768AF90CB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05" name="Arc 1604">
              <a:extLst>
                <a:ext uri="{FF2B5EF4-FFF2-40B4-BE49-F238E27FC236}">
                  <a16:creationId xmlns:a16="http://schemas.microsoft.com/office/drawing/2014/main" id="{02124DCD-A8C2-49C8-847A-1ED97777787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09" name="Group 1608">
            <a:extLst>
              <a:ext uri="{FF2B5EF4-FFF2-40B4-BE49-F238E27FC236}">
                <a16:creationId xmlns:a16="http://schemas.microsoft.com/office/drawing/2014/main" id="{9F306123-AC83-470C-91AC-81D2C7CDDE71}"/>
              </a:ext>
            </a:extLst>
          </p:cNvPr>
          <p:cNvGrpSpPr/>
          <p:nvPr/>
        </p:nvGrpSpPr>
        <p:grpSpPr>
          <a:xfrm>
            <a:off x="11686071" y="4583664"/>
            <a:ext cx="538068" cy="503852"/>
            <a:chOff x="3455435" y="-1017023"/>
            <a:chExt cx="8222756" cy="7868191"/>
          </a:xfrm>
        </p:grpSpPr>
        <p:sp>
          <p:nvSpPr>
            <p:cNvPr id="1610" name="Arc 1609">
              <a:extLst>
                <a:ext uri="{FF2B5EF4-FFF2-40B4-BE49-F238E27FC236}">
                  <a16:creationId xmlns:a16="http://schemas.microsoft.com/office/drawing/2014/main" id="{9EB51299-6778-4088-B79E-045EE1F3457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1" name="Arc 1610">
              <a:extLst>
                <a:ext uri="{FF2B5EF4-FFF2-40B4-BE49-F238E27FC236}">
                  <a16:creationId xmlns:a16="http://schemas.microsoft.com/office/drawing/2014/main" id="{72289DD1-A514-47AD-8FA3-D053DE725C5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2" name="Arc 1611">
              <a:extLst>
                <a:ext uri="{FF2B5EF4-FFF2-40B4-BE49-F238E27FC236}">
                  <a16:creationId xmlns:a16="http://schemas.microsoft.com/office/drawing/2014/main" id="{75F3B917-1651-4C81-BE30-6DCAAF04B85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3" name="Arc 1612">
              <a:extLst>
                <a:ext uri="{FF2B5EF4-FFF2-40B4-BE49-F238E27FC236}">
                  <a16:creationId xmlns:a16="http://schemas.microsoft.com/office/drawing/2014/main" id="{4F4307AD-B9AA-47A1-B663-FA5E37FB0E8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14" name="Group 1613">
              <a:extLst>
                <a:ext uri="{FF2B5EF4-FFF2-40B4-BE49-F238E27FC236}">
                  <a16:creationId xmlns:a16="http://schemas.microsoft.com/office/drawing/2014/main" id="{FB1B1BE9-AA58-4557-A47E-FDEBCE5568CC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23" name="Straight Connector 1622">
                <a:extLst>
                  <a:ext uri="{FF2B5EF4-FFF2-40B4-BE49-F238E27FC236}">
                    <a16:creationId xmlns:a16="http://schemas.microsoft.com/office/drawing/2014/main" id="{2D2AFE71-604E-45F8-9628-789C94B0CAA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24" name="Straight Connector 1623">
                <a:extLst>
                  <a:ext uri="{FF2B5EF4-FFF2-40B4-BE49-F238E27FC236}">
                    <a16:creationId xmlns:a16="http://schemas.microsoft.com/office/drawing/2014/main" id="{E9465748-0A4B-4A7E-AFB1-CE52109D951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25" name="Straight Connector 1624">
                <a:extLst>
                  <a:ext uri="{FF2B5EF4-FFF2-40B4-BE49-F238E27FC236}">
                    <a16:creationId xmlns:a16="http://schemas.microsoft.com/office/drawing/2014/main" id="{77C7F80F-6F0C-4884-976A-F4833A2CFD1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15" name="Arc 1614">
              <a:extLst>
                <a:ext uri="{FF2B5EF4-FFF2-40B4-BE49-F238E27FC236}">
                  <a16:creationId xmlns:a16="http://schemas.microsoft.com/office/drawing/2014/main" id="{BF09A1BA-98AD-4C1F-A874-C32E9F2126E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6" name="Arc 1615">
              <a:extLst>
                <a:ext uri="{FF2B5EF4-FFF2-40B4-BE49-F238E27FC236}">
                  <a16:creationId xmlns:a16="http://schemas.microsoft.com/office/drawing/2014/main" id="{83C6E8F6-0748-4401-B4A8-F3E244C4F37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17" name="Arc 1616">
              <a:extLst>
                <a:ext uri="{FF2B5EF4-FFF2-40B4-BE49-F238E27FC236}">
                  <a16:creationId xmlns:a16="http://schemas.microsoft.com/office/drawing/2014/main" id="{8626D715-D5C4-49DA-9444-7C8A717ECAF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18" name="Straight Connector 1617">
              <a:extLst>
                <a:ext uri="{FF2B5EF4-FFF2-40B4-BE49-F238E27FC236}">
                  <a16:creationId xmlns:a16="http://schemas.microsoft.com/office/drawing/2014/main" id="{41E14C13-6071-405D-932B-5E3C39098FA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19" name="Arc 1618">
              <a:extLst>
                <a:ext uri="{FF2B5EF4-FFF2-40B4-BE49-F238E27FC236}">
                  <a16:creationId xmlns:a16="http://schemas.microsoft.com/office/drawing/2014/main" id="{1CFBA3E0-6BCA-4D18-8EC8-92B2C834880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20" name="Straight Connector 1619">
              <a:extLst>
                <a:ext uri="{FF2B5EF4-FFF2-40B4-BE49-F238E27FC236}">
                  <a16:creationId xmlns:a16="http://schemas.microsoft.com/office/drawing/2014/main" id="{C52CCA64-82BE-48D9-B359-07B386A0149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1" name="Straight Connector 1620">
              <a:extLst>
                <a:ext uri="{FF2B5EF4-FFF2-40B4-BE49-F238E27FC236}">
                  <a16:creationId xmlns:a16="http://schemas.microsoft.com/office/drawing/2014/main" id="{F180B762-0AF4-449B-81EC-85F9BD51D2F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22" name="Arc 1621">
              <a:extLst>
                <a:ext uri="{FF2B5EF4-FFF2-40B4-BE49-F238E27FC236}">
                  <a16:creationId xmlns:a16="http://schemas.microsoft.com/office/drawing/2014/main" id="{39CCC5E5-2D0D-424A-8C1D-60D98F15FFF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26" name="Group 1625">
            <a:extLst>
              <a:ext uri="{FF2B5EF4-FFF2-40B4-BE49-F238E27FC236}">
                <a16:creationId xmlns:a16="http://schemas.microsoft.com/office/drawing/2014/main" id="{460FA129-3743-4EA7-8915-B91CF793BCEF}"/>
              </a:ext>
            </a:extLst>
          </p:cNvPr>
          <p:cNvGrpSpPr/>
          <p:nvPr/>
        </p:nvGrpSpPr>
        <p:grpSpPr>
          <a:xfrm>
            <a:off x="11698771" y="4939264"/>
            <a:ext cx="538068" cy="503852"/>
            <a:chOff x="3455435" y="-1017023"/>
            <a:chExt cx="8222756" cy="7868191"/>
          </a:xfrm>
        </p:grpSpPr>
        <p:sp>
          <p:nvSpPr>
            <p:cNvPr id="1627" name="Arc 1626">
              <a:extLst>
                <a:ext uri="{FF2B5EF4-FFF2-40B4-BE49-F238E27FC236}">
                  <a16:creationId xmlns:a16="http://schemas.microsoft.com/office/drawing/2014/main" id="{901EE398-398A-441C-9AC3-DD119BC6D52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8" name="Arc 1627">
              <a:extLst>
                <a:ext uri="{FF2B5EF4-FFF2-40B4-BE49-F238E27FC236}">
                  <a16:creationId xmlns:a16="http://schemas.microsoft.com/office/drawing/2014/main" id="{9DD11880-1CD5-4771-98AF-59142DA7F2B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9" name="Arc 1628">
              <a:extLst>
                <a:ext uri="{FF2B5EF4-FFF2-40B4-BE49-F238E27FC236}">
                  <a16:creationId xmlns:a16="http://schemas.microsoft.com/office/drawing/2014/main" id="{F542BE6D-BD54-4BF1-8E0B-5221375DF76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0" name="Arc 1629">
              <a:extLst>
                <a:ext uri="{FF2B5EF4-FFF2-40B4-BE49-F238E27FC236}">
                  <a16:creationId xmlns:a16="http://schemas.microsoft.com/office/drawing/2014/main" id="{9E77A671-30AD-44FA-9252-47A9DCDD356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31" name="Group 1630">
              <a:extLst>
                <a:ext uri="{FF2B5EF4-FFF2-40B4-BE49-F238E27FC236}">
                  <a16:creationId xmlns:a16="http://schemas.microsoft.com/office/drawing/2014/main" id="{39330CC9-1E5C-4B8A-9DFB-537DE262241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40" name="Straight Connector 1639">
                <a:extLst>
                  <a:ext uri="{FF2B5EF4-FFF2-40B4-BE49-F238E27FC236}">
                    <a16:creationId xmlns:a16="http://schemas.microsoft.com/office/drawing/2014/main" id="{6F918DC6-C2D9-4084-B9E6-9D95E1C9238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1" name="Straight Connector 1640">
                <a:extLst>
                  <a:ext uri="{FF2B5EF4-FFF2-40B4-BE49-F238E27FC236}">
                    <a16:creationId xmlns:a16="http://schemas.microsoft.com/office/drawing/2014/main" id="{FFC7D95D-4032-4708-B4AD-D3B58797828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2" name="Straight Connector 1641">
                <a:extLst>
                  <a:ext uri="{FF2B5EF4-FFF2-40B4-BE49-F238E27FC236}">
                    <a16:creationId xmlns:a16="http://schemas.microsoft.com/office/drawing/2014/main" id="{07F137BA-0539-4A29-B73B-06A5DD55B6F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32" name="Arc 1631">
              <a:extLst>
                <a:ext uri="{FF2B5EF4-FFF2-40B4-BE49-F238E27FC236}">
                  <a16:creationId xmlns:a16="http://schemas.microsoft.com/office/drawing/2014/main" id="{FD485398-D5D9-492A-AFC0-F3DCF18C31F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3" name="Arc 1632">
              <a:extLst>
                <a:ext uri="{FF2B5EF4-FFF2-40B4-BE49-F238E27FC236}">
                  <a16:creationId xmlns:a16="http://schemas.microsoft.com/office/drawing/2014/main" id="{1A7A9C04-1B05-497D-9098-A1F194EC72A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34" name="Arc 1633">
              <a:extLst>
                <a:ext uri="{FF2B5EF4-FFF2-40B4-BE49-F238E27FC236}">
                  <a16:creationId xmlns:a16="http://schemas.microsoft.com/office/drawing/2014/main" id="{72559160-D320-44D2-96B0-D68F4ACBE33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35" name="Straight Connector 1634">
              <a:extLst>
                <a:ext uri="{FF2B5EF4-FFF2-40B4-BE49-F238E27FC236}">
                  <a16:creationId xmlns:a16="http://schemas.microsoft.com/office/drawing/2014/main" id="{C81173E1-8719-49CB-AC00-4D54EA4EE73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36" name="Arc 1635">
              <a:extLst>
                <a:ext uri="{FF2B5EF4-FFF2-40B4-BE49-F238E27FC236}">
                  <a16:creationId xmlns:a16="http://schemas.microsoft.com/office/drawing/2014/main" id="{A12678ED-0559-4305-B9F4-3AEF8A06A8E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37" name="Straight Connector 1636">
              <a:extLst>
                <a:ext uri="{FF2B5EF4-FFF2-40B4-BE49-F238E27FC236}">
                  <a16:creationId xmlns:a16="http://schemas.microsoft.com/office/drawing/2014/main" id="{5BC7D6FA-C764-4AE1-9EC3-37B043505D2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8" name="Straight Connector 1637">
              <a:extLst>
                <a:ext uri="{FF2B5EF4-FFF2-40B4-BE49-F238E27FC236}">
                  <a16:creationId xmlns:a16="http://schemas.microsoft.com/office/drawing/2014/main" id="{D5ED9953-2739-4522-883A-1E49DCFBEEF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39" name="Arc 1638">
              <a:extLst>
                <a:ext uri="{FF2B5EF4-FFF2-40B4-BE49-F238E27FC236}">
                  <a16:creationId xmlns:a16="http://schemas.microsoft.com/office/drawing/2014/main" id="{7BBB0EB5-C94E-4D4E-9A55-AB2E26923E7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43" name="Group 1642">
            <a:extLst>
              <a:ext uri="{FF2B5EF4-FFF2-40B4-BE49-F238E27FC236}">
                <a16:creationId xmlns:a16="http://schemas.microsoft.com/office/drawing/2014/main" id="{E07155F0-326C-49E4-A3CF-0E9E39759ACF}"/>
              </a:ext>
            </a:extLst>
          </p:cNvPr>
          <p:cNvGrpSpPr/>
          <p:nvPr/>
        </p:nvGrpSpPr>
        <p:grpSpPr>
          <a:xfrm>
            <a:off x="11704732" y="5294864"/>
            <a:ext cx="538068" cy="503852"/>
            <a:chOff x="3455435" y="-1017023"/>
            <a:chExt cx="8222756" cy="7868191"/>
          </a:xfrm>
        </p:grpSpPr>
        <p:sp>
          <p:nvSpPr>
            <p:cNvPr id="1644" name="Arc 1643">
              <a:extLst>
                <a:ext uri="{FF2B5EF4-FFF2-40B4-BE49-F238E27FC236}">
                  <a16:creationId xmlns:a16="http://schemas.microsoft.com/office/drawing/2014/main" id="{5871FBED-0E0F-461B-9551-DC8607D332C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5" name="Arc 1644">
              <a:extLst>
                <a:ext uri="{FF2B5EF4-FFF2-40B4-BE49-F238E27FC236}">
                  <a16:creationId xmlns:a16="http://schemas.microsoft.com/office/drawing/2014/main" id="{B29B6D13-B170-4D5C-ABF6-E021D13DBD3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6" name="Arc 1645">
              <a:extLst>
                <a:ext uri="{FF2B5EF4-FFF2-40B4-BE49-F238E27FC236}">
                  <a16:creationId xmlns:a16="http://schemas.microsoft.com/office/drawing/2014/main" id="{6900AA50-EB65-45C0-99E0-127054FDCD0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7" name="Arc 1646">
              <a:extLst>
                <a:ext uri="{FF2B5EF4-FFF2-40B4-BE49-F238E27FC236}">
                  <a16:creationId xmlns:a16="http://schemas.microsoft.com/office/drawing/2014/main" id="{BA9858DC-BF87-46B7-9E54-D259D727C78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48" name="Group 1647">
              <a:extLst>
                <a:ext uri="{FF2B5EF4-FFF2-40B4-BE49-F238E27FC236}">
                  <a16:creationId xmlns:a16="http://schemas.microsoft.com/office/drawing/2014/main" id="{FCE2CE2A-A30E-4148-A2FE-8C94B4FF07F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57" name="Straight Connector 1656">
                <a:extLst>
                  <a:ext uri="{FF2B5EF4-FFF2-40B4-BE49-F238E27FC236}">
                    <a16:creationId xmlns:a16="http://schemas.microsoft.com/office/drawing/2014/main" id="{1E0C8C39-DD3D-46AF-BEB3-B18C98D829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8" name="Straight Connector 1657">
                <a:extLst>
                  <a:ext uri="{FF2B5EF4-FFF2-40B4-BE49-F238E27FC236}">
                    <a16:creationId xmlns:a16="http://schemas.microsoft.com/office/drawing/2014/main" id="{881D3A35-655C-41A9-BB2A-916D3DBF836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9" name="Straight Connector 1658">
                <a:extLst>
                  <a:ext uri="{FF2B5EF4-FFF2-40B4-BE49-F238E27FC236}">
                    <a16:creationId xmlns:a16="http://schemas.microsoft.com/office/drawing/2014/main" id="{3FACEDE0-BAAD-4F76-B888-35D828E322D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49" name="Arc 1648">
              <a:extLst>
                <a:ext uri="{FF2B5EF4-FFF2-40B4-BE49-F238E27FC236}">
                  <a16:creationId xmlns:a16="http://schemas.microsoft.com/office/drawing/2014/main" id="{E6AE73F0-ED37-46CA-B929-F37FA14727F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0" name="Arc 1649">
              <a:extLst>
                <a:ext uri="{FF2B5EF4-FFF2-40B4-BE49-F238E27FC236}">
                  <a16:creationId xmlns:a16="http://schemas.microsoft.com/office/drawing/2014/main" id="{90270C2A-21DD-43F6-B4E2-54E36F59F45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51" name="Arc 1650">
              <a:extLst>
                <a:ext uri="{FF2B5EF4-FFF2-40B4-BE49-F238E27FC236}">
                  <a16:creationId xmlns:a16="http://schemas.microsoft.com/office/drawing/2014/main" id="{236715EE-2931-4D9F-9E51-2E1FBF91F4F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52" name="Straight Connector 1651">
              <a:extLst>
                <a:ext uri="{FF2B5EF4-FFF2-40B4-BE49-F238E27FC236}">
                  <a16:creationId xmlns:a16="http://schemas.microsoft.com/office/drawing/2014/main" id="{311C2668-4065-4E77-8D51-D8A845EA4FC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53" name="Arc 1652">
              <a:extLst>
                <a:ext uri="{FF2B5EF4-FFF2-40B4-BE49-F238E27FC236}">
                  <a16:creationId xmlns:a16="http://schemas.microsoft.com/office/drawing/2014/main" id="{8A87B2E1-341B-4607-9D62-0403726A0F0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54" name="Straight Connector 1653">
              <a:extLst>
                <a:ext uri="{FF2B5EF4-FFF2-40B4-BE49-F238E27FC236}">
                  <a16:creationId xmlns:a16="http://schemas.microsoft.com/office/drawing/2014/main" id="{462F7A20-FE00-45A8-8FC0-537DC79966D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5" name="Straight Connector 1654">
              <a:extLst>
                <a:ext uri="{FF2B5EF4-FFF2-40B4-BE49-F238E27FC236}">
                  <a16:creationId xmlns:a16="http://schemas.microsoft.com/office/drawing/2014/main" id="{F195E241-EC27-4963-8681-BDF22DB4243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56" name="Arc 1655">
              <a:extLst>
                <a:ext uri="{FF2B5EF4-FFF2-40B4-BE49-F238E27FC236}">
                  <a16:creationId xmlns:a16="http://schemas.microsoft.com/office/drawing/2014/main" id="{04D075B0-8EB7-42D2-8B0E-86DE790FA96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60" name="Group 1659">
            <a:extLst>
              <a:ext uri="{FF2B5EF4-FFF2-40B4-BE49-F238E27FC236}">
                <a16:creationId xmlns:a16="http://schemas.microsoft.com/office/drawing/2014/main" id="{86F92E9B-F1EB-4C3A-9ECE-03C85EA7A368}"/>
              </a:ext>
            </a:extLst>
          </p:cNvPr>
          <p:cNvGrpSpPr/>
          <p:nvPr/>
        </p:nvGrpSpPr>
        <p:grpSpPr>
          <a:xfrm>
            <a:off x="11711471" y="5650464"/>
            <a:ext cx="538068" cy="503852"/>
            <a:chOff x="3455435" y="-1017023"/>
            <a:chExt cx="8222756" cy="7868191"/>
          </a:xfrm>
        </p:grpSpPr>
        <p:sp>
          <p:nvSpPr>
            <p:cNvPr id="1661" name="Arc 1660">
              <a:extLst>
                <a:ext uri="{FF2B5EF4-FFF2-40B4-BE49-F238E27FC236}">
                  <a16:creationId xmlns:a16="http://schemas.microsoft.com/office/drawing/2014/main" id="{608FF01A-3166-4C44-AF77-E899AB6D724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2" name="Arc 1661">
              <a:extLst>
                <a:ext uri="{FF2B5EF4-FFF2-40B4-BE49-F238E27FC236}">
                  <a16:creationId xmlns:a16="http://schemas.microsoft.com/office/drawing/2014/main" id="{C8E1A237-4682-4C86-A02F-A674523D7CA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3" name="Arc 1662">
              <a:extLst>
                <a:ext uri="{FF2B5EF4-FFF2-40B4-BE49-F238E27FC236}">
                  <a16:creationId xmlns:a16="http://schemas.microsoft.com/office/drawing/2014/main" id="{0169918A-2F50-40B8-ADAB-9DB7FC490C7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4" name="Arc 1663">
              <a:extLst>
                <a:ext uri="{FF2B5EF4-FFF2-40B4-BE49-F238E27FC236}">
                  <a16:creationId xmlns:a16="http://schemas.microsoft.com/office/drawing/2014/main" id="{11920630-3CC8-49DC-9D0A-8FF9A1B54A9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65" name="Group 1664">
              <a:extLst>
                <a:ext uri="{FF2B5EF4-FFF2-40B4-BE49-F238E27FC236}">
                  <a16:creationId xmlns:a16="http://schemas.microsoft.com/office/drawing/2014/main" id="{04D15B13-806F-41ED-B0C2-14B588E5B07C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74" name="Straight Connector 1673">
                <a:extLst>
                  <a:ext uri="{FF2B5EF4-FFF2-40B4-BE49-F238E27FC236}">
                    <a16:creationId xmlns:a16="http://schemas.microsoft.com/office/drawing/2014/main" id="{30C09446-CD71-4C87-8556-8D132DB47D4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5" name="Straight Connector 1674">
                <a:extLst>
                  <a:ext uri="{FF2B5EF4-FFF2-40B4-BE49-F238E27FC236}">
                    <a16:creationId xmlns:a16="http://schemas.microsoft.com/office/drawing/2014/main" id="{B56FB8BE-2FC1-4660-A7EF-33983D79679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6" name="Straight Connector 1675">
                <a:extLst>
                  <a:ext uri="{FF2B5EF4-FFF2-40B4-BE49-F238E27FC236}">
                    <a16:creationId xmlns:a16="http://schemas.microsoft.com/office/drawing/2014/main" id="{021583FA-5B19-44EA-9D3E-E7BBD23EBCC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66" name="Arc 1665">
              <a:extLst>
                <a:ext uri="{FF2B5EF4-FFF2-40B4-BE49-F238E27FC236}">
                  <a16:creationId xmlns:a16="http://schemas.microsoft.com/office/drawing/2014/main" id="{08A18A88-49E0-42CD-92B2-14FAF9E12C6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7" name="Arc 1666">
              <a:extLst>
                <a:ext uri="{FF2B5EF4-FFF2-40B4-BE49-F238E27FC236}">
                  <a16:creationId xmlns:a16="http://schemas.microsoft.com/office/drawing/2014/main" id="{C7A9ACB1-7642-4CCF-9163-8F73E30F650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68" name="Arc 1667">
              <a:extLst>
                <a:ext uri="{FF2B5EF4-FFF2-40B4-BE49-F238E27FC236}">
                  <a16:creationId xmlns:a16="http://schemas.microsoft.com/office/drawing/2014/main" id="{5792034D-C55A-4F58-8BC5-599ADB71643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69" name="Straight Connector 1668">
              <a:extLst>
                <a:ext uri="{FF2B5EF4-FFF2-40B4-BE49-F238E27FC236}">
                  <a16:creationId xmlns:a16="http://schemas.microsoft.com/office/drawing/2014/main" id="{3870DED8-DED1-40E6-9D20-937F257E102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0" name="Arc 1669">
              <a:extLst>
                <a:ext uri="{FF2B5EF4-FFF2-40B4-BE49-F238E27FC236}">
                  <a16:creationId xmlns:a16="http://schemas.microsoft.com/office/drawing/2014/main" id="{91BF66EF-6E4C-4295-8A02-77F96E01F48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71" name="Straight Connector 1670">
              <a:extLst>
                <a:ext uri="{FF2B5EF4-FFF2-40B4-BE49-F238E27FC236}">
                  <a16:creationId xmlns:a16="http://schemas.microsoft.com/office/drawing/2014/main" id="{26C03332-98F2-4C22-BBE0-F55D80CACDB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2" name="Straight Connector 1671">
              <a:extLst>
                <a:ext uri="{FF2B5EF4-FFF2-40B4-BE49-F238E27FC236}">
                  <a16:creationId xmlns:a16="http://schemas.microsoft.com/office/drawing/2014/main" id="{B2954D6D-AE2A-484F-9EA1-0A8AADF8306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3" name="Arc 1672">
              <a:extLst>
                <a:ext uri="{FF2B5EF4-FFF2-40B4-BE49-F238E27FC236}">
                  <a16:creationId xmlns:a16="http://schemas.microsoft.com/office/drawing/2014/main" id="{E4D722BD-5C00-419F-ADFF-FFE9A1AAA42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77" name="Group 1676">
            <a:extLst>
              <a:ext uri="{FF2B5EF4-FFF2-40B4-BE49-F238E27FC236}">
                <a16:creationId xmlns:a16="http://schemas.microsoft.com/office/drawing/2014/main" id="{E315F9A3-9822-4543-9F85-2F50669E6D7E}"/>
              </a:ext>
            </a:extLst>
          </p:cNvPr>
          <p:cNvGrpSpPr/>
          <p:nvPr/>
        </p:nvGrpSpPr>
        <p:grpSpPr>
          <a:xfrm>
            <a:off x="11711471" y="6018764"/>
            <a:ext cx="538068" cy="503852"/>
            <a:chOff x="3455435" y="-1017023"/>
            <a:chExt cx="8222756" cy="7868191"/>
          </a:xfrm>
        </p:grpSpPr>
        <p:sp>
          <p:nvSpPr>
            <p:cNvPr id="1678" name="Arc 1677">
              <a:extLst>
                <a:ext uri="{FF2B5EF4-FFF2-40B4-BE49-F238E27FC236}">
                  <a16:creationId xmlns:a16="http://schemas.microsoft.com/office/drawing/2014/main" id="{56420E4A-6713-4870-A6EC-6F315A3B9AB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9" name="Arc 1678">
              <a:extLst>
                <a:ext uri="{FF2B5EF4-FFF2-40B4-BE49-F238E27FC236}">
                  <a16:creationId xmlns:a16="http://schemas.microsoft.com/office/drawing/2014/main" id="{46EFEA80-4A80-47EA-AC7E-FCEFAD173B8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0" name="Arc 1679">
              <a:extLst>
                <a:ext uri="{FF2B5EF4-FFF2-40B4-BE49-F238E27FC236}">
                  <a16:creationId xmlns:a16="http://schemas.microsoft.com/office/drawing/2014/main" id="{C4D492F2-AC31-40D1-8752-57FF3C9945F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1" name="Arc 1680">
              <a:extLst>
                <a:ext uri="{FF2B5EF4-FFF2-40B4-BE49-F238E27FC236}">
                  <a16:creationId xmlns:a16="http://schemas.microsoft.com/office/drawing/2014/main" id="{41EDBF6E-E796-4C95-9FC1-B31D3E4A408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82" name="Group 1681">
              <a:extLst>
                <a:ext uri="{FF2B5EF4-FFF2-40B4-BE49-F238E27FC236}">
                  <a16:creationId xmlns:a16="http://schemas.microsoft.com/office/drawing/2014/main" id="{24F57443-516F-48AA-8126-D2719124E4B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91" name="Straight Connector 1690">
                <a:extLst>
                  <a:ext uri="{FF2B5EF4-FFF2-40B4-BE49-F238E27FC236}">
                    <a16:creationId xmlns:a16="http://schemas.microsoft.com/office/drawing/2014/main" id="{93AE2AD5-657F-4210-9EC6-451CDD6DBC8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2" name="Straight Connector 1691">
                <a:extLst>
                  <a:ext uri="{FF2B5EF4-FFF2-40B4-BE49-F238E27FC236}">
                    <a16:creationId xmlns:a16="http://schemas.microsoft.com/office/drawing/2014/main" id="{F743263E-4EF4-48F4-A217-CA2D915E833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3" name="Straight Connector 1692">
                <a:extLst>
                  <a:ext uri="{FF2B5EF4-FFF2-40B4-BE49-F238E27FC236}">
                    <a16:creationId xmlns:a16="http://schemas.microsoft.com/office/drawing/2014/main" id="{86C9616E-BA4F-4DF3-8DB0-27423704987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83" name="Arc 1682">
              <a:extLst>
                <a:ext uri="{FF2B5EF4-FFF2-40B4-BE49-F238E27FC236}">
                  <a16:creationId xmlns:a16="http://schemas.microsoft.com/office/drawing/2014/main" id="{9FEA9AE4-CAA1-4B71-B412-E77108CDA89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4" name="Arc 1683">
              <a:extLst>
                <a:ext uri="{FF2B5EF4-FFF2-40B4-BE49-F238E27FC236}">
                  <a16:creationId xmlns:a16="http://schemas.microsoft.com/office/drawing/2014/main" id="{23A207F3-44D6-4FCA-AD13-0409CD177CA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85" name="Arc 1684">
              <a:extLst>
                <a:ext uri="{FF2B5EF4-FFF2-40B4-BE49-F238E27FC236}">
                  <a16:creationId xmlns:a16="http://schemas.microsoft.com/office/drawing/2014/main" id="{14B3E728-36B4-4D1A-A849-8794AD4857A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86" name="Straight Connector 1685">
              <a:extLst>
                <a:ext uri="{FF2B5EF4-FFF2-40B4-BE49-F238E27FC236}">
                  <a16:creationId xmlns:a16="http://schemas.microsoft.com/office/drawing/2014/main" id="{0E428E2F-F4AB-4C4C-9EE3-436779C334E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87" name="Arc 1686">
              <a:extLst>
                <a:ext uri="{FF2B5EF4-FFF2-40B4-BE49-F238E27FC236}">
                  <a16:creationId xmlns:a16="http://schemas.microsoft.com/office/drawing/2014/main" id="{53405317-25D2-4A73-A933-F51380DF5FD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88" name="Straight Connector 1687">
              <a:extLst>
                <a:ext uri="{FF2B5EF4-FFF2-40B4-BE49-F238E27FC236}">
                  <a16:creationId xmlns:a16="http://schemas.microsoft.com/office/drawing/2014/main" id="{38F286ED-32D2-4668-9CE3-264E68A9AD7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9" name="Straight Connector 1688">
              <a:extLst>
                <a:ext uri="{FF2B5EF4-FFF2-40B4-BE49-F238E27FC236}">
                  <a16:creationId xmlns:a16="http://schemas.microsoft.com/office/drawing/2014/main" id="{ACD15632-3F6F-4307-ACF8-7556817D9B5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90" name="Arc 1689">
              <a:extLst>
                <a:ext uri="{FF2B5EF4-FFF2-40B4-BE49-F238E27FC236}">
                  <a16:creationId xmlns:a16="http://schemas.microsoft.com/office/drawing/2014/main" id="{AD997444-F1B9-4D84-8684-CE834827188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8047397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</p:childTnLst>
        </p:cTn>
      </p:par>
    </p:tnLst>
    <p:bldLst>
      <p:bldP spid="48" grpId="0" animBg="1"/>
      <p:bldP spid="49" grpId="0" animBg="1"/>
      <p:bldP spid="50" grpId="0" animBg="1"/>
      <p:bldP spid="51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" name="Group 65">
            <a:extLst>
              <a:ext uri="{FF2B5EF4-FFF2-40B4-BE49-F238E27FC236}">
                <a16:creationId xmlns:a16="http://schemas.microsoft.com/office/drawing/2014/main" id="{FA6B330C-9507-4F0B-B514-87F6591E7533}"/>
              </a:ext>
            </a:extLst>
          </p:cNvPr>
          <p:cNvGrpSpPr/>
          <p:nvPr/>
        </p:nvGrpSpPr>
        <p:grpSpPr>
          <a:xfrm>
            <a:off x="-112229" y="-115336"/>
            <a:ext cx="538068" cy="503852"/>
            <a:chOff x="3455435" y="-1017023"/>
            <a:chExt cx="8222756" cy="7868191"/>
          </a:xfrm>
        </p:grpSpPr>
        <p:sp>
          <p:nvSpPr>
            <p:cNvPr id="67" name="Arc 66">
              <a:extLst>
                <a:ext uri="{FF2B5EF4-FFF2-40B4-BE49-F238E27FC236}">
                  <a16:creationId xmlns:a16="http://schemas.microsoft.com/office/drawing/2014/main" id="{8A95B8AD-C248-482A-98C0-50C20E12E9B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Arc 67">
              <a:extLst>
                <a:ext uri="{FF2B5EF4-FFF2-40B4-BE49-F238E27FC236}">
                  <a16:creationId xmlns:a16="http://schemas.microsoft.com/office/drawing/2014/main" id="{1676FB2B-7270-4E2E-90E6-42A770A79BCA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Arc 68">
              <a:extLst>
                <a:ext uri="{FF2B5EF4-FFF2-40B4-BE49-F238E27FC236}">
                  <a16:creationId xmlns:a16="http://schemas.microsoft.com/office/drawing/2014/main" id="{6579BF9A-7FD4-41E5-A7AA-36308441922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Arc 69">
              <a:extLst>
                <a:ext uri="{FF2B5EF4-FFF2-40B4-BE49-F238E27FC236}">
                  <a16:creationId xmlns:a16="http://schemas.microsoft.com/office/drawing/2014/main" id="{0745BD23-5BAA-4725-AC1E-6A7AE2467F0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1" name="Group 70">
              <a:extLst>
                <a:ext uri="{FF2B5EF4-FFF2-40B4-BE49-F238E27FC236}">
                  <a16:creationId xmlns:a16="http://schemas.microsoft.com/office/drawing/2014/main" id="{85A9D82D-FDF7-451B-A098-3E5479911F8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0" name="Straight Connector 79">
                <a:extLst>
                  <a:ext uri="{FF2B5EF4-FFF2-40B4-BE49-F238E27FC236}">
                    <a16:creationId xmlns:a16="http://schemas.microsoft.com/office/drawing/2014/main" id="{3B3FDCE6-B668-4A0C-9EF5-32CCBBF304C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" name="Straight Connector 80">
                <a:extLst>
                  <a:ext uri="{FF2B5EF4-FFF2-40B4-BE49-F238E27FC236}">
                    <a16:creationId xmlns:a16="http://schemas.microsoft.com/office/drawing/2014/main" id="{05A68180-6F06-46F3-A815-E1FA8508679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" name="Straight Connector 81">
                <a:extLst>
                  <a:ext uri="{FF2B5EF4-FFF2-40B4-BE49-F238E27FC236}">
                    <a16:creationId xmlns:a16="http://schemas.microsoft.com/office/drawing/2014/main" id="{47BB4B82-56E5-4A63-BB5D-4060A733371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2" name="Arc 71">
              <a:extLst>
                <a:ext uri="{FF2B5EF4-FFF2-40B4-BE49-F238E27FC236}">
                  <a16:creationId xmlns:a16="http://schemas.microsoft.com/office/drawing/2014/main" id="{4E26FBB4-34DE-4906-A8EE-AA2E014BC33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Arc 72">
              <a:extLst>
                <a:ext uri="{FF2B5EF4-FFF2-40B4-BE49-F238E27FC236}">
                  <a16:creationId xmlns:a16="http://schemas.microsoft.com/office/drawing/2014/main" id="{18A2F638-6D13-46CA-8E25-A10C22D0418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" name="Arc 73">
              <a:extLst>
                <a:ext uri="{FF2B5EF4-FFF2-40B4-BE49-F238E27FC236}">
                  <a16:creationId xmlns:a16="http://schemas.microsoft.com/office/drawing/2014/main" id="{66BCE857-AC3C-4EB6-9AAA-61886E08C8B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5" name="Straight Connector 74">
              <a:extLst>
                <a:ext uri="{FF2B5EF4-FFF2-40B4-BE49-F238E27FC236}">
                  <a16:creationId xmlns:a16="http://schemas.microsoft.com/office/drawing/2014/main" id="{A18156F2-D17E-475A-B29F-7AE04495764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6" name="Arc 75">
              <a:extLst>
                <a:ext uri="{FF2B5EF4-FFF2-40B4-BE49-F238E27FC236}">
                  <a16:creationId xmlns:a16="http://schemas.microsoft.com/office/drawing/2014/main" id="{2C312D72-2FD1-46F4-A0D1-8FB0D2A39A71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7" name="Straight Connector 76">
              <a:extLst>
                <a:ext uri="{FF2B5EF4-FFF2-40B4-BE49-F238E27FC236}">
                  <a16:creationId xmlns:a16="http://schemas.microsoft.com/office/drawing/2014/main" id="{F00C9CD4-A5D3-4F18-9560-D23B227616D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Straight Connector 77">
              <a:extLst>
                <a:ext uri="{FF2B5EF4-FFF2-40B4-BE49-F238E27FC236}">
                  <a16:creationId xmlns:a16="http://schemas.microsoft.com/office/drawing/2014/main" id="{3E50D819-30E1-4A14-9DC6-F09457DB33F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" name="Arc 78">
              <a:extLst>
                <a:ext uri="{FF2B5EF4-FFF2-40B4-BE49-F238E27FC236}">
                  <a16:creationId xmlns:a16="http://schemas.microsoft.com/office/drawing/2014/main" id="{0822F2C6-5527-46A5-986D-F4D6F0BE40C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BB62DB4B-6C14-4FF9-AA16-A0FE3A9BA17A}"/>
              </a:ext>
            </a:extLst>
          </p:cNvPr>
          <p:cNvGrpSpPr/>
          <p:nvPr/>
        </p:nvGrpSpPr>
        <p:grpSpPr>
          <a:xfrm>
            <a:off x="261256" y="-106005"/>
            <a:ext cx="538068" cy="503852"/>
            <a:chOff x="3455435" y="-1017023"/>
            <a:chExt cx="8222756" cy="7868191"/>
          </a:xfrm>
        </p:grpSpPr>
        <p:sp>
          <p:nvSpPr>
            <p:cNvPr id="84" name="Arc 83">
              <a:extLst>
                <a:ext uri="{FF2B5EF4-FFF2-40B4-BE49-F238E27FC236}">
                  <a16:creationId xmlns:a16="http://schemas.microsoft.com/office/drawing/2014/main" id="{1FA432A6-887E-4419-AF42-B822E5AE157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Arc 84">
              <a:extLst>
                <a:ext uri="{FF2B5EF4-FFF2-40B4-BE49-F238E27FC236}">
                  <a16:creationId xmlns:a16="http://schemas.microsoft.com/office/drawing/2014/main" id="{0E7DEAA9-C714-4A92-B6B6-2173950F242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Arc 85">
              <a:extLst>
                <a:ext uri="{FF2B5EF4-FFF2-40B4-BE49-F238E27FC236}">
                  <a16:creationId xmlns:a16="http://schemas.microsoft.com/office/drawing/2014/main" id="{85DDBFB9-BE32-4A55-9A4A-40504B6F4F3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Arc 86">
              <a:extLst>
                <a:ext uri="{FF2B5EF4-FFF2-40B4-BE49-F238E27FC236}">
                  <a16:creationId xmlns:a16="http://schemas.microsoft.com/office/drawing/2014/main" id="{855DD43F-8ACD-4AFC-8EB8-46DCFE4E9FD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8" name="Group 87">
              <a:extLst>
                <a:ext uri="{FF2B5EF4-FFF2-40B4-BE49-F238E27FC236}">
                  <a16:creationId xmlns:a16="http://schemas.microsoft.com/office/drawing/2014/main" id="{9DA143A0-B4E6-4826-8E2D-EAD23B2CE9D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7" name="Straight Connector 96">
                <a:extLst>
                  <a:ext uri="{FF2B5EF4-FFF2-40B4-BE49-F238E27FC236}">
                    <a16:creationId xmlns:a16="http://schemas.microsoft.com/office/drawing/2014/main" id="{A7278A8C-DBE7-40E5-A950-4D26A7FD6C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" name="Straight Connector 97">
                <a:extLst>
                  <a:ext uri="{FF2B5EF4-FFF2-40B4-BE49-F238E27FC236}">
                    <a16:creationId xmlns:a16="http://schemas.microsoft.com/office/drawing/2014/main" id="{C0F01802-2778-457F-8362-9E11BC7FBEA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" name="Straight Connector 98">
                <a:extLst>
                  <a:ext uri="{FF2B5EF4-FFF2-40B4-BE49-F238E27FC236}">
                    <a16:creationId xmlns:a16="http://schemas.microsoft.com/office/drawing/2014/main" id="{1DB8A6D8-BC1F-4B91-AF33-4BBD1623437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9" name="Arc 88">
              <a:extLst>
                <a:ext uri="{FF2B5EF4-FFF2-40B4-BE49-F238E27FC236}">
                  <a16:creationId xmlns:a16="http://schemas.microsoft.com/office/drawing/2014/main" id="{2B8097A3-B989-4307-89F8-6D997A3F1AB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Arc 89">
              <a:extLst>
                <a:ext uri="{FF2B5EF4-FFF2-40B4-BE49-F238E27FC236}">
                  <a16:creationId xmlns:a16="http://schemas.microsoft.com/office/drawing/2014/main" id="{9671B1AA-1B06-4FFB-ADDB-ABC22F00881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Arc 90">
              <a:extLst>
                <a:ext uri="{FF2B5EF4-FFF2-40B4-BE49-F238E27FC236}">
                  <a16:creationId xmlns:a16="http://schemas.microsoft.com/office/drawing/2014/main" id="{7B8C42E9-BB86-49C7-AE13-E77616DCA23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2" name="Straight Connector 91">
              <a:extLst>
                <a:ext uri="{FF2B5EF4-FFF2-40B4-BE49-F238E27FC236}">
                  <a16:creationId xmlns:a16="http://schemas.microsoft.com/office/drawing/2014/main" id="{42C8D82A-C60B-4E41-9930-8BDD72230CB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Arc 92">
              <a:extLst>
                <a:ext uri="{FF2B5EF4-FFF2-40B4-BE49-F238E27FC236}">
                  <a16:creationId xmlns:a16="http://schemas.microsoft.com/office/drawing/2014/main" id="{3032DDD6-173B-497B-9D0C-A25E661A526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4" name="Straight Connector 93">
              <a:extLst>
                <a:ext uri="{FF2B5EF4-FFF2-40B4-BE49-F238E27FC236}">
                  <a16:creationId xmlns:a16="http://schemas.microsoft.com/office/drawing/2014/main" id="{E95B90A5-BFE0-44FD-B208-9A85FC99FE7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Straight Connector 94">
              <a:extLst>
                <a:ext uri="{FF2B5EF4-FFF2-40B4-BE49-F238E27FC236}">
                  <a16:creationId xmlns:a16="http://schemas.microsoft.com/office/drawing/2014/main" id="{49D6CC89-391B-49B0-8417-497355B9B10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6" name="Arc 95">
              <a:extLst>
                <a:ext uri="{FF2B5EF4-FFF2-40B4-BE49-F238E27FC236}">
                  <a16:creationId xmlns:a16="http://schemas.microsoft.com/office/drawing/2014/main" id="{7857600E-F3E0-441C-868F-36428647A45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5CE1B82D-C3AE-4667-B2AF-CEAF540911C0}"/>
              </a:ext>
            </a:extLst>
          </p:cNvPr>
          <p:cNvGrpSpPr/>
          <p:nvPr/>
        </p:nvGrpSpPr>
        <p:grpSpPr>
          <a:xfrm>
            <a:off x="628516" y="-115336"/>
            <a:ext cx="538068" cy="503852"/>
            <a:chOff x="3455435" y="-1017023"/>
            <a:chExt cx="8222756" cy="7868191"/>
          </a:xfrm>
        </p:grpSpPr>
        <p:sp>
          <p:nvSpPr>
            <p:cNvPr id="101" name="Arc 100">
              <a:extLst>
                <a:ext uri="{FF2B5EF4-FFF2-40B4-BE49-F238E27FC236}">
                  <a16:creationId xmlns:a16="http://schemas.microsoft.com/office/drawing/2014/main" id="{C85DDD12-52BF-4A96-A54F-5522E468D17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Arc 101">
              <a:extLst>
                <a:ext uri="{FF2B5EF4-FFF2-40B4-BE49-F238E27FC236}">
                  <a16:creationId xmlns:a16="http://schemas.microsoft.com/office/drawing/2014/main" id="{59001569-8908-423C-884E-5301556DC21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Arc 102">
              <a:extLst>
                <a:ext uri="{FF2B5EF4-FFF2-40B4-BE49-F238E27FC236}">
                  <a16:creationId xmlns:a16="http://schemas.microsoft.com/office/drawing/2014/main" id="{D324A74D-63CC-49BA-9273-992AE4DEE4F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Arc 103">
              <a:extLst>
                <a:ext uri="{FF2B5EF4-FFF2-40B4-BE49-F238E27FC236}">
                  <a16:creationId xmlns:a16="http://schemas.microsoft.com/office/drawing/2014/main" id="{AAF6E998-B646-49DC-96CB-AD62125B247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5" name="Group 104">
              <a:extLst>
                <a:ext uri="{FF2B5EF4-FFF2-40B4-BE49-F238E27FC236}">
                  <a16:creationId xmlns:a16="http://schemas.microsoft.com/office/drawing/2014/main" id="{6E55C228-04B5-4741-82A6-03615936641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4" name="Straight Connector 113">
                <a:extLst>
                  <a:ext uri="{FF2B5EF4-FFF2-40B4-BE49-F238E27FC236}">
                    <a16:creationId xmlns:a16="http://schemas.microsoft.com/office/drawing/2014/main" id="{038C21DA-B409-461A-A7C4-5E4A07EA03A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5" name="Straight Connector 114">
                <a:extLst>
                  <a:ext uri="{FF2B5EF4-FFF2-40B4-BE49-F238E27FC236}">
                    <a16:creationId xmlns:a16="http://schemas.microsoft.com/office/drawing/2014/main" id="{CB7FD81B-F393-49F1-A6DB-2461305228A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" name="Straight Connector 115">
                <a:extLst>
                  <a:ext uri="{FF2B5EF4-FFF2-40B4-BE49-F238E27FC236}">
                    <a16:creationId xmlns:a16="http://schemas.microsoft.com/office/drawing/2014/main" id="{7B815038-974E-40DA-9A57-EC223D0D14F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6" name="Arc 105">
              <a:extLst>
                <a:ext uri="{FF2B5EF4-FFF2-40B4-BE49-F238E27FC236}">
                  <a16:creationId xmlns:a16="http://schemas.microsoft.com/office/drawing/2014/main" id="{1C0A7894-8C2B-4F78-896C-167B714A5C3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Arc 106">
              <a:extLst>
                <a:ext uri="{FF2B5EF4-FFF2-40B4-BE49-F238E27FC236}">
                  <a16:creationId xmlns:a16="http://schemas.microsoft.com/office/drawing/2014/main" id="{ACA7C5E1-7AC2-4E81-A4F0-CC34BE2FA10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8" name="Arc 107">
              <a:extLst>
                <a:ext uri="{FF2B5EF4-FFF2-40B4-BE49-F238E27FC236}">
                  <a16:creationId xmlns:a16="http://schemas.microsoft.com/office/drawing/2014/main" id="{A7A2403D-C9AF-4C40-A1EA-1B1E5E6B118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26C8AB8F-B563-45C7-85C9-90FB9B79ED3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" name="Arc 109">
              <a:extLst>
                <a:ext uri="{FF2B5EF4-FFF2-40B4-BE49-F238E27FC236}">
                  <a16:creationId xmlns:a16="http://schemas.microsoft.com/office/drawing/2014/main" id="{D5869E4A-CDBE-4B83-A661-411E58163F6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791715C1-629E-4277-9DEF-DF75118265C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56819D6C-FE70-4C59-ADA4-CCA3A441EEC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3" name="Arc 112">
              <a:extLst>
                <a:ext uri="{FF2B5EF4-FFF2-40B4-BE49-F238E27FC236}">
                  <a16:creationId xmlns:a16="http://schemas.microsoft.com/office/drawing/2014/main" id="{887EE53D-A7CD-4265-B063-5C2D37FA48A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B062FCD2-470B-4806-8FAA-5969E9B0A5F6}"/>
              </a:ext>
            </a:extLst>
          </p:cNvPr>
          <p:cNvGrpSpPr/>
          <p:nvPr/>
        </p:nvGrpSpPr>
        <p:grpSpPr>
          <a:xfrm>
            <a:off x="1022216" y="-115336"/>
            <a:ext cx="538068" cy="503852"/>
            <a:chOff x="3455435" y="-1017023"/>
            <a:chExt cx="8222756" cy="7868191"/>
          </a:xfrm>
        </p:grpSpPr>
        <p:sp>
          <p:nvSpPr>
            <p:cNvPr id="118" name="Arc 117">
              <a:extLst>
                <a:ext uri="{FF2B5EF4-FFF2-40B4-BE49-F238E27FC236}">
                  <a16:creationId xmlns:a16="http://schemas.microsoft.com/office/drawing/2014/main" id="{D159D0E7-4DA9-48F0-8A2D-F37121309D6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Arc 118">
              <a:extLst>
                <a:ext uri="{FF2B5EF4-FFF2-40B4-BE49-F238E27FC236}">
                  <a16:creationId xmlns:a16="http://schemas.microsoft.com/office/drawing/2014/main" id="{1E0D7583-6FCE-43C0-9B5F-684345857FE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Arc 119">
              <a:extLst>
                <a:ext uri="{FF2B5EF4-FFF2-40B4-BE49-F238E27FC236}">
                  <a16:creationId xmlns:a16="http://schemas.microsoft.com/office/drawing/2014/main" id="{349CCAEE-8FFC-49AF-8BD0-3CD3859CFBC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Arc 120">
              <a:extLst>
                <a:ext uri="{FF2B5EF4-FFF2-40B4-BE49-F238E27FC236}">
                  <a16:creationId xmlns:a16="http://schemas.microsoft.com/office/drawing/2014/main" id="{1B32E1BA-714D-4D0D-8FFC-9FA85AC2EC9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2" name="Group 121">
              <a:extLst>
                <a:ext uri="{FF2B5EF4-FFF2-40B4-BE49-F238E27FC236}">
                  <a16:creationId xmlns:a16="http://schemas.microsoft.com/office/drawing/2014/main" id="{A2B09CC2-DE57-44F4-A3B0-44ACF45F728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1" name="Straight Connector 130">
                <a:extLst>
                  <a:ext uri="{FF2B5EF4-FFF2-40B4-BE49-F238E27FC236}">
                    <a16:creationId xmlns:a16="http://schemas.microsoft.com/office/drawing/2014/main" id="{790822AC-FAD5-49C2-9945-96F657E5536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2" name="Straight Connector 131">
                <a:extLst>
                  <a:ext uri="{FF2B5EF4-FFF2-40B4-BE49-F238E27FC236}">
                    <a16:creationId xmlns:a16="http://schemas.microsoft.com/office/drawing/2014/main" id="{93366474-CCDA-449C-8DEC-52245D7922D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3" name="Straight Connector 132">
                <a:extLst>
                  <a:ext uri="{FF2B5EF4-FFF2-40B4-BE49-F238E27FC236}">
                    <a16:creationId xmlns:a16="http://schemas.microsoft.com/office/drawing/2014/main" id="{F95DDC74-545A-48BB-A710-9082E2590D2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3" name="Arc 122">
              <a:extLst>
                <a:ext uri="{FF2B5EF4-FFF2-40B4-BE49-F238E27FC236}">
                  <a16:creationId xmlns:a16="http://schemas.microsoft.com/office/drawing/2014/main" id="{DC7FFB81-F417-417C-9AFA-0FD1811C68C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Arc 123">
              <a:extLst>
                <a:ext uri="{FF2B5EF4-FFF2-40B4-BE49-F238E27FC236}">
                  <a16:creationId xmlns:a16="http://schemas.microsoft.com/office/drawing/2014/main" id="{A4EF7561-E768-403A-AFEA-A5F8CD98032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5" name="Arc 124">
              <a:extLst>
                <a:ext uri="{FF2B5EF4-FFF2-40B4-BE49-F238E27FC236}">
                  <a16:creationId xmlns:a16="http://schemas.microsoft.com/office/drawing/2014/main" id="{3F400738-C5F3-45E6-9A2A-61A060B9198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4D173916-C9BD-44C5-AEDE-EF36BAA729C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7" name="Arc 126">
              <a:extLst>
                <a:ext uri="{FF2B5EF4-FFF2-40B4-BE49-F238E27FC236}">
                  <a16:creationId xmlns:a16="http://schemas.microsoft.com/office/drawing/2014/main" id="{5E33D2B4-7DC6-4357-AE99-0B9A1579A95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CCC3A943-45AF-49AD-A35C-E12EFDF1E23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6E993660-C0EE-46ED-ADCA-6E7FE9B74FA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0" name="Arc 129">
              <a:extLst>
                <a:ext uri="{FF2B5EF4-FFF2-40B4-BE49-F238E27FC236}">
                  <a16:creationId xmlns:a16="http://schemas.microsoft.com/office/drawing/2014/main" id="{C7EA4E54-246E-4E5F-B499-23B6868E784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4" name="Group 133">
            <a:extLst>
              <a:ext uri="{FF2B5EF4-FFF2-40B4-BE49-F238E27FC236}">
                <a16:creationId xmlns:a16="http://schemas.microsoft.com/office/drawing/2014/main" id="{B43515B6-71AA-43CC-80DB-8A28AF43B2FD}"/>
              </a:ext>
            </a:extLst>
          </p:cNvPr>
          <p:cNvGrpSpPr/>
          <p:nvPr/>
        </p:nvGrpSpPr>
        <p:grpSpPr>
          <a:xfrm>
            <a:off x="1415917" y="-115338"/>
            <a:ext cx="538068" cy="503852"/>
            <a:chOff x="3455435" y="-1017023"/>
            <a:chExt cx="8222756" cy="7868191"/>
          </a:xfrm>
        </p:grpSpPr>
        <p:sp>
          <p:nvSpPr>
            <p:cNvPr id="135" name="Arc 134">
              <a:extLst>
                <a:ext uri="{FF2B5EF4-FFF2-40B4-BE49-F238E27FC236}">
                  <a16:creationId xmlns:a16="http://schemas.microsoft.com/office/drawing/2014/main" id="{9E9F562C-B750-4812-BDB7-F626F52A6EB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Arc 135">
              <a:extLst>
                <a:ext uri="{FF2B5EF4-FFF2-40B4-BE49-F238E27FC236}">
                  <a16:creationId xmlns:a16="http://schemas.microsoft.com/office/drawing/2014/main" id="{46CE4C57-049B-4AFA-A635-026AD2AA381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Arc 136">
              <a:extLst>
                <a:ext uri="{FF2B5EF4-FFF2-40B4-BE49-F238E27FC236}">
                  <a16:creationId xmlns:a16="http://schemas.microsoft.com/office/drawing/2014/main" id="{BAC596A0-2C3C-4ACE-9706-07458B30674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Arc 137">
              <a:extLst>
                <a:ext uri="{FF2B5EF4-FFF2-40B4-BE49-F238E27FC236}">
                  <a16:creationId xmlns:a16="http://schemas.microsoft.com/office/drawing/2014/main" id="{93675FB8-30CD-4231-9BE6-5608D2CB48B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9" name="Group 138">
              <a:extLst>
                <a:ext uri="{FF2B5EF4-FFF2-40B4-BE49-F238E27FC236}">
                  <a16:creationId xmlns:a16="http://schemas.microsoft.com/office/drawing/2014/main" id="{BE618A2C-8B43-4E6E-A171-6CF6A5DCAB7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08C6C7E1-8BA2-477A-B617-FB3FA0A21D2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9" name="Straight Connector 148">
                <a:extLst>
                  <a:ext uri="{FF2B5EF4-FFF2-40B4-BE49-F238E27FC236}">
                    <a16:creationId xmlns:a16="http://schemas.microsoft.com/office/drawing/2014/main" id="{A062FC8A-B857-453D-9E17-0CF2B0D5CB3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" name="Straight Connector 149">
                <a:extLst>
                  <a:ext uri="{FF2B5EF4-FFF2-40B4-BE49-F238E27FC236}">
                    <a16:creationId xmlns:a16="http://schemas.microsoft.com/office/drawing/2014/main" id="{F5358B47-F32A-4CA8-836D-79E8AC6C4F8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0" name="Arc 139">
              <a:extLst>
                <a:ext uri="{FF2B5EF4-FFF2-40B4-BE49-F238E27FC236}">
                  <a16:creationId xmlns:a16="http://schemas.microsoft.com/office/drawing/2014/main" id="{1E182693-8976-4BF5-90B4-78FB31EEF54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Arc 140">
              <a:extLst>
                <a:ext uri="{FF2B5EF4-FFF2-40B4-BE49-F238E27FC236}">
                  <a16:creationId xmlns:a16="http://schemas.microsoft.com/office/drawing/2014/main" id="{FC61274C-5C52-41EE-9561-A83EF795C8F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2" name="Arc 141">
              <a:extLst>
                <a:ext uri="{FF2B5EF4-FFF2-40B4-BE49-F238E27FC236}">
                  <a16:creationId xmlns:a16="http://schemas.microsoft.com/office/drawing/2014/main" id="{90624CCC-7888-4EBF-969B-01D0DF8CDBB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6A3E8DD5-F9F5-4682-A303-E9FCF2D0D7F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4" name="Arc 143">
              <a:extLst>
                <a:ext uri="{FF2B5EF4-FFF2-40B4-BE49-F238E27FC236}">
                  <a16:creationId xmlns:a16="http://schemas.microsoft.com/office/drawing/2014/main" id="{601FEB79-41B1-46E2-AF11-B0E8281B366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5" name="Straight Connector 144">
              <a:extLst>
                <a:ext uri="{FF2B5EF4-FFF2-40B4-BE49-F238E27FC236}">
                  <a16:creationId xmlns:a16="http://schemas.microsoft.com/office/drawing/2014/main" id="{6235B489-C819-4357-BC79-2E0A850674C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30530D8F-C88A-4597-A117-3D514E66730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7" name="Arc 146">
              <a:extLst>
                <a:ext uri="{FF2B5EF4-FFF2-40B4-BE49-F238E27FC236}">
                  <a16:creationId xmlns:a16="http://schemas.microsoft.com/office/drawing/2014/main" id="{F8EAD96A-2118-414D-80F2-0FC954C38D1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1" name="Group 150">
            <a:extLst>
              <a:ext uri="{FF2B5EF4-FFF2-40B4-BE49-F238E27FC236}">
                <a16:creationId xmlns:a16="http://schemas.microsoft.com/office/drawing/2014/main" id="{3A6D5A53-DD50-4E4B-8931-2648E40329AF}"/>
              </a:ext>
            </a:extLst>
          </p:cNvPr>
          <p:cNvGrpSpPr/>
          <p:nvPr/>
        </p:nvGrpSpPr>
        <p:grpSpPr>
          <a:xfrm>
            <a:off x="1798732" y="-115336"/>
            <a:ext cx="538068" cy="503852"/>
            <a:chOff x="3455435" y="-1017023"/>
            <a:chExt cx="8222756" cy="7868191"/>
          </a:xfrm>
        </p:grpSpPr>
        <p:sp>
          <p:nvSpPr>
            <p:cNvPr id="152" name="Arc 151">
              <a:extLst>
                <a:ext uri="{FF2B5EF4-FFF2-40B4-BE49-F238E27FC236}">
                  <a16:creationId xmlns:a16="http://schemas.microsoft.com/office/drawing/2014/main" id="{8B31788D-7CFF-4E1B-A47D-96F627B52E4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Arc 152">
              <a:extLst>
                <a:ext uri="{FF2B5EF4-FFF2-40B4-BE49-F238E27FC236}">
                  <a16:creationId xmlns:a16="http://schemas.microsoft.com/office/drawing/2014/main" id="{07134AF7-AD07-4CF3-A00D-EA2A04835A1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Arc 153">
              <a:extLst>
                <a:ext uri="{FF2B5EF4-FFF2-40B4-BE49-F238E27FC236}">
                  <a16:creationId xmlns:a16="http://schemas.microsoft.com/office/drawing/2014/main" id="{2ED3D292-9232-4289-AAA3-F5B3977DD9F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Arc 154">
              <a:extLst>
                <a:ext uri="{FF2B5EF4-FFF2-40B4-BE49-F238E27FC236}">
                  <a16:creationId xmlns:a16="http://schemas.microsoft.com/office/drawing/2014/main" id="{4D4E852F-31CE-42DC-9505-B625A6F4B69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6" name="Group 155">
              <a:extLst>
                <a:ext uri="{FF2B5EF4-FFF2-40B4-BE49-F238E27FC236}">
                  <a16:creationId xmlns:a16="http://schemas.microsoft.com/office/drawing/2014/main" id="{8696DF66-7C06-430A-89A9-578DD0A6469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AD338409-BDF0-461A-A2AD-4A0386D6D49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B85DE1AA-1E63-4C28-AF77-C358F2F6634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8478B02A-15EA-4B14-8660-BEDE5F7E410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7" name="Arc 156">
              <a:extLst>
                <a:ext uri="{FF2B5EF4-FFF2-40B4-BE49-F238E27FC236}">
                  <a16:creationId xmlns:a16="http://schemas.microsoft.com/office/drawing/2014/main" id="{7CDAC0E7-BE36-412D-B967-C76DD7FEBAF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Arc 157">
              <a:extLst>
                <a:ext uri="{FF2B5EF4-FFF2-40B4-BE49-F238E27FC236}">
                  <a16:creationId xmlns:a16="http://schemas.microsoft.com/office/drawing/2014/main" id="{EF30E1AB-3571-48B4-8F3A-A0B23A1CF98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9" name="Arc 158">
              <a:extLst>
                <a:ext uri="{FF2B5EF4-FFF2-40B4-BE49-F238E27FC236}">
                  <a16:creationId xmlns:a16="http://schemas.microsoft.com/office/drawing/2014/main" id="{5A9F0A0F-6770-4202-9A72-31046E32D22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0" name="Straight Connector 159">
              <a:extLst>
                <a:ext uri="{FF2B5EF4-FFF2-40B4-BE49-F238E27FC236}">
                  <a16:creationId xmlns:a16="http://schemas.microsoft.com/office/drawing/2014/main" id="{C5469FDE-14C5-4CA0-895F-07CAAC995C9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1" name="Arc 160">
              <a:extLst>
                <a:ext uri="{FF2B5EF4-FFF2-40B4-BE49-F238E27FC236}">
                  <a16:creationId xmlns:a16="http://schemas.microsoft.com/office/drawing/2014/main" id="{BD8391A2-AB16-45D1-806F-7FF94B815D8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2" name="Straight Connector 161">
              <a:extLst>
                <a:ext uri="{FF2B5EF4-FFF2-40B4-BE49-F238E27FC236}">
                  <a16:creationId xmlns:a16="http://schemas.microsoft.com/office/drawing/2014/main" id="{C8BF0964-2C0D-497D-A7A0-E351918619E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Straight Connector 162">
              <a:extLst>
                <a:ext uri="{FF2B5EF4-FFF2-40B4-BE49-F238E27FC236}">
                  <a16:creationId xmlns:a16="http://schemas.microsoft.com/office/drawing/2014/main" id="{44A313CC-5DEB-49BE-A42F-397E043CD0A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4" name="Arc 163">
              <a:extLst>
                <a:ext uri="{FF2B5EF4-FFF2-40B4-BE49-F238E27FC236}">
                  <a16:creationId xmlns:a16="http://schemas.microsoft.com/office/drawing/2014/main" id="{0CB27CF7-F152-4697-A5E2-C4AE134EDE9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8" name="Group 167">
            <a:extLst>
              <a:ext uri="{FF2B5EF4-FFF2-40B4-BE49-F238E27FC236}">
                <a16:creationId xmlns:a16="http://schemas.microsoft.com/office/drawing/2014/main" id="{AB7FC150-009C-4475-A6EE-E503E75E9F7D}"/>
              </a:ext>
            </a:extLst>
          </p:cNvPr>
          <p:cNvGrpSpPr/>
          <p:nvPr/>
        </p:nvGrpSpPr>
        <p:grpSpPr>
          <a:xfrm>
            <a:off x="2249971" y="-115336"/>
            <a:ext cx="538068" cy="503852"/>
            <a:chOff x="3455435" y="-1017023"/>
            <a:chExt cx="8222756" cy="7868191"/>
          </a:xfrm>
        </p:grpSpPr>
        <p:sp>
          <p:nvSpPr>
            <p:cNvPr id="169" name="Arc 168">
              <a:extLst>
                <a:ext uri="{FF2B5EF4-FFF2-40B4-BE49-F238E27FC236}">
                  <a16:creationId xmlns:a16="http://schemas.microsoft.com/office/drawing/2014/main" id="{6D970564-48F5-4FF5-84E3-F8262377A15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Arc 169">
              <a:extLst>
                <a:ext uri="{FF2B5EF4-FFF2-40B4-BE49-F238E27FC236}">
                  <a16:creationId xmlns:a16="http://schemas.microsoft.com/office/drawing/2014/main" id="{F38310B3-E975-444F-8818-542948491AB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Arc 170">
              <a:extLst>
                <a:ext uri="{FF2B5EF4-FFF2-40B4-BE49-F238E27FC236}">
                  <a16:creationId xmlns:a16="http://schemas.microsoft.com/office/drawing/2014/main" id="{FA4FB27F-39B8-41DE-9030-3EC395414DA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Arc 171">
              <a:extLst>
                <a:ext uri="{FF2B5EF4-FFF2-40B4-BE49-F238E27FC236}">
                  <a16:creationId xmlns:a16="http://schemas.microsoft.com/office/drawing/2014/main" id="{15DEE21B-BE16-4DDD-9796-9AB95F6F16D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3" name="Group 172">
              <a:extLst>
                <a:ext uri="{FF2B5EF4-FFF2-40B4-BE49-F238E27FC236}">
                  <a16:creationId xmlns:a16="http://schemas.microsoft.com/office/drawing/2014/main" id="{6029DC0B-61DF-4EB6-9560-9E7E7F5E700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82" name="Straight Connector 181">
                <a:extLst>
                  <a:ext uri="{FF2B5EF4-FFF2-40B4-BE49-F238E27FC236}">
                    <a16:creationId xmlns:a16="http://schemas.microsoft.com/office/drawing/2014/main" id="{1F2E4E8D-9D7A-4AFF-893E-3D6B62648E4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3" name="Straight Connector 182">
                <a:extLst>
                  <a:ext uri="{FF2B5EF4-FFF2-40B4-BE49-F238E27FC236}">
                    <a16:creationId xmlns:a16="http://schemas.microsoft.com/office/drawing/2014/main" id="{EFA31F45-963D-45A9-900A-E345A5C3320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4" name="Straight Connector 183">
                <a:extLst>
                  <a:ext uri="{FF2B5EF4-FFF2-40B4-BE49-F238E27FC236}">
                    <a16:creationId xmlns:a16="http://schemas.microsoft.com/office/drawing/2014/main" id="{23368BA4-E05F-4EF9-A171-2BAEB750C1C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4" name="Arc 173">
              <a:extLst>
                <a:ext uri="{FF2B5EF4-FFF2-40B4-BE49-F238E27FC236}">
                  <a16:creationId xmlns:a16="http://schemas.microsoft.com/office/drawing/2014/main" id="{2641C941-B0CF-4551-BA33-E425790B45F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Arc 174">
              <a:extLst>
                <a:ext uri="{FF2B5EF4-FFF2-40B4-BE49-F238E27FC236}">
                  <a16:creationId xmlns:a16="http://schemas.microsoft.com/office/drawing/2014/main" id="{2D88F458-956E-474C-B4AE-FEE4BA520B4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6" name="Arc 175">
              <a:extLst>
                <a:ext uri="{FF2B5EF4-FFF2-40B4-BE49-F238E27FC236}">
                  <a16:creationId xmlns:a16="http://schemas.microsoft.com/office/drawing/2014/main" id="{2FF0427F-2B54-4C68-8D94-16336CF3187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77" name="Straight Connector 176">
              <a:extLst>
                <a:ext uri="{FF2B5EF4-FFF2-40B4-BE49-F238E27FC236}">
                  <a16:creationId xmlns:a16="http://schemas.microsoft.com/office/drawing/2014/main" id="{3EC8B3D4-9280-4649-8CBA-8F24B049B05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8" name="Arc 177">
              <a:extLst>
                <a:ext uri="{FF2B5EF4-FFF2-40B4-BE49-F238E27FC236}">
                  <a16:creationId xmlns:a16="http://schemas.microsoft.com/office/drawing/2014/main" id="{34D8F629-E42F-4A98-9E25-6E839F21D05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9" name="Straight Connector 178">
              <a:extLst>
                <a:ext uri="{FF2B5EF4-FFF2-40B4-BE49-F238E27FC236}">
                  <a16:creationId xmlns:a16="http://schemas.microsoft.com/office/drawing/2014/main" id="{9FC9C17E-4FD9-43B8-A470-CF41402A5D3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Straight Connector 179">
              <a:extLst>
                <a:ext uri="{FF2B5EF4-FFF2-40B4-BE49-F238E27FC236}">
                  <a16:creationId xmlns:a16="http://schemas.microsoft.com/office/drawing/2014/main" id="{0716F053-FE02-458D-92EF-BC2F62850C5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1" name="Arc 180">
              <a:extLst>
                <a:ext uri="{FF2B5EF4-FFF2-40B4-BE49-F238E27FC236}">
                  <a16:creationId xmlns:a16="http://schemas.microsoft.com/office/drawing/2014/main" id="{FDCEEE2E-393A-4DD9-B0C7-D96E4E6C5B1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5" name="Group 184">
            <a:extLst>
              <a:ext uri="{FF2B5EF4-FFF2-40B4-BE49-F238E27FC236}">
                <a16:creationId xmlns:a16="http://schemas.microsoft.com/office/drawing/2014/main" id="{2296BB69-3450-4DAA-9701-F100CA6F0968}"/>
              </a:ext>
            </a:extLst>
          </p:cNvPr>
          <p:cNvGrpSpPr/>
          <p:nvPr/>
        </p:nvGrpSpPr>
        <p:grpSpPr>
          <a:xfrm>
            <a:off x="2643671" y="-115336"/>
            <a:ext cx="538068" cy="503852"/>
            <a:chOff x="3455435" y="-1017023"/>
            <a:chExt cx="8222756" cy="7868191"/>
          </a:xfrm>
        </p:grpSpPr>
        <p:sp>
          <p:nvSpPr>
            <p:cNvPr id="186" name="Arc 185">
              <a:extLst>
                <a:ext uri="{FF2B5EF4-FFF2-40B4-BE49-F238E27FC236}">
                  <a16:creationId xmlns:a16="http://schemas.microsoft.com/office/drawing/2014/main" id="{71901B69-2664-4973-A8D3-4538A253162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Arc 186">
              <a:extLst>
                <a:ext uri="{FF2B5EF4-FFF2-40B4-BE49-F238E27FC236}">
                  <a16:creationId xmlns:a16="http://schemas.microsoft.com/office/drawing/2014/main" id="{03E40786-0D41-47EA-A46B-2518FDF2742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Arc 187">
              <a:extLst>
                <a:ext uri="{FF2B5EF4-FFF2-40B4-BE49-F238E27FC236}">
                  <a16:creationId xmlns:a16="http://schemas.microsoft.com/office/drawing/2014/main" id="{AC62A02D-B848-4E03-AAEF-EBBDD41E2BF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Arc 188">
              <a:extLst>
                <a:ext uri="{FF2B5EF4-FFF2-40B4-BE49-F238E27FC236}">
                  <a16:creationId xmlns:a16="http://schemas.microsoft.com/office/drawing/2014/main" id="{83A0AFB0-937D-45AC-9300-19093BF1133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ED857633-90EE-41C6-B827-22777BC1CE7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99" name="Straight Connector 198">
                <a:extLst>
                  <a:ext uri="{FF2B5EF4-FFF2-40B4-BE49-F238E27FC236}">
                    <a16:creationId xmlns:a16="http://schemas.microsoft.com/office/drawing/2014/main" id="{EA7754ED-34DF-4C4D-8DF5-B6B768B43EF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0" name="Straight Connector 199">
                <a:extLst>
                  <a:ext uri="{FF2B5EF4-FFF2-40B4-BE49-F238E27FC236}">
                    <a16:creationId xmlns:a16="http://schemas.microsoft.com/office/drawing/2014/main" id="{A5F6CE69-42F6-4BD6-901C-4D9258F5145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1" name="Straight Connector 200">
                <a:extLst>
                  <a:ext uri="{FF2B5EF4-FFF2-40B4-BE49-F238E27FC236}">
                    <a16:creationId xmlns:a16="http://schemas.microsoft.com/office/drawing/2014/main" id="{DDBC5C72-E771-4185-8958-5B47AF0B764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91" name="Arc 190">
              <a:extLst>
                <a:ext uri="{FF2B5EF4-FFF2-40B4-BE49-F238E27FC236}">
                  <a16:creationId xmlns:a16="http://schemas.microsoft.com/office/drawing/2014/main" id="{192E9914-73FD-4DA0-A6F8-4FCE113CF1A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Arc 191">
              <a:extLst>
                <a:ext uri="{FF2B5EF4-FFF2-40B4-BE49-F238E27FC236}">
                  <a16:creationId xmlns:a16="http://schemas.microsoft.com/office/drawing/2014/main" id="{43EA060C-B0FF-4C17-9CFE-8A6AE09900C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3" name="Arc 192">
              <a:extLst>
                <a:ext uri="{FF2B5EF4-FFF2-40B4-BE49-F238E27FC236}">
                  <a16:creationId xmlns:a16="http://schemas.microsoft.com/office/drawing/2014/main" id="{FEB1E2C0-3364-482C-BE1E-1AED13A5D9D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94" name="Straight Connector 193">
              <a:extLst>
                <a:ext uri="{FF2B5EF4-FFF2-40B4-BE49-F238E27FC236}">
                  <a16:creationId xmlns:a16="http://schemas.microsoft.com/office/drawing/2014/main" id="{24C55F26-746D-4E35-860C-2ACFA871A73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5" name="Arc 194">
              <a:extLst>
                <a:ext uri="{FF2B5EF4-FFF2-40B4-BE49-F238E27FC236}">
                  <a16:creationId xmlns:a16="http://schemas.microsoft.com/office/drawing/2014/main" id="{0F5F53C9-D784-4CFD-AD5B-A4EAACBB982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96" name="Straight Connector 195">
              <a:extLst>
                <a:ext uri="{FF2B5EF4-FFF2-40B4-BE49-F238E27FC236}">
                  <a16:creationId xmlns:a16="http://schemas.microsoft.com/office/drawing/2014/main" id="{8B758406-28F4-4F19-9B55-995A2EEDE0B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7" name="Straight Connector 196">
              <a:extLst>
                <a:ext uri="{FF2B5EF4-FFF2-40B4-BE49-F238E27FC236}">
                  <a16:creationId xmlns:a16="http://schemas.microsoft.com/office/drawing/2014/main" id="{86AAA0F8-5140-4798-B8DB-2BB326A9845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8" name="Arc 197">
              <a:extLst>
                <a:ext uri="{FF2B5EF4-FFF2-40B4-BE49-F238E27FC236}">
                  <a16:creationId xmlns:a16="http://schemas.microsoft.com/office/drawing/2014/main" id="{E97B2541-B164-4703-94C1-A7F4F75DFE6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2" name="Group 201">
            <a:extLst>
              <a:ext uri="{FF2B5EF4-FFF2-40B4-BE49-F238E27FC236}">
                <a16:creationId xmlns:a16="http://schemas.microsoft.com/office/drawing/2014/main" id="{85B21CE4-C42B-4033-9919-8A783C215F2D}"/>
              </a:ext>
            </a:extLst>
          </p:cNvPr>
          <p:cNvGrpSpPr/>
          <p:nvPr/>
        </p:nvGrpSpPr>
        <p:grpSpPr>
          <a:xfrm>
            <a:off x="3037371" y="-115336"/>
            <a:ext cx="538068" cy="503852"/>
            <a:chOff x="3455435" y="-1017023"/>
            <a:chExt cx="8222756" cy="7868191"/>
          </a:xfrm>
        </p:grpSpPr>
        <p:sp>
          <p:nvSpPr>
            <p:cNvPr id="203" name="Arc 202">
              <a:extLst>
                <a:ext uri="{FF2B5EF4-FFF2-40B4-BE49-F238E27FC236}">
                  <a16:creationId xmlns:a16="http://schemas.microsoft.com/office/drawing/2014/main" id="{E9975325-788B-4738-90A5-14484BB496F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" name="Arc 203">
              <a:extLst>
                <a:ext uri="{FF2B5EF4-FFF2-40B4-BE49-F238E27FC236}">
                  <a16:creationId xmlns:a16="http://schemas.microsoft.com/office/drawing/2014/main" id="{0FA1ADD3-2942-4656-8BB5-A611AF87FA1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" name="Arc 204">
              <a:extLst>
                <a:ext uri="{FF2B5EF4-FFF2-40B4-BE49-F238E27FC236}">
                  <a16:creationId xmlns:a16="http://schemas.microsoft.com/office/drawing/2014/main" id="{C47FBFC7-193B-499E-B265-EBC753BBAE7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" name="Arc 205">
              <a:extLst>
                <a:ext uri="{FF2B5EF4-FFF2-40B4-BE49-F238E27FC236}">
                  <a16:creationId xmlns:a16="http://schemas.microsoft.com/office/drawing/2014/main" id="{90DBE980-EA5F-4C13-84E1-2E71DAB28CC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7" name="Group 206">
              <a:extLst>
                <a:ext uri="{FF2B5EF4-FFF2-40B4-BE49-F238E27FC236}">
                  <a16:creationId xmlns:a16="http://schemas.microsoft.com/office/drawing/2014/main" id="{06E0157C-A37D-4E72-A381-7404755BEBF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09318CAC-0541-40DF-82D0-63EAECF72C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7" name="Straight Connector 216">
                <a:extLst>
                  <a:ext uri="{FF2B5EF4-FFF2-40B4-BE49-F238E27FC236}">
                    <a16:creationId xmlns:a16="http://schemas.microsoft.com/office/drawing/2014/main" id="{8894D3E7-1A06-4F63-B382-3B4BD1407CB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8" name="Straight Connector 217">
                <a:extLst>
                  <a:ext uri="{FF2B5EF4-FFF2-40B4-BE49-F238E27FC236}">
                    <a16:creationId xmlns:a16="http://schemas.microsoft.com/office/drawing/2014/main" id="{16148964-BB2A-4213-B953-678A3754EA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8" name="Arc 207">
              <a:extLst>
                <a:ext uri="{FF2B5EF4-FFF2-40B4-BE49-F238E27FC236}">
                  <a16:creationId xmlns:a16="http://schemas.microsoft.com/office/drawing/2014/main" id="{8C067F07-4533-4F19-8520-A324B8E5DB7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" name="Arc 208">
              <a:extLst>
                <a:ext uri="{FF2B5EF4-FFF2-40B4-BE49-F238E27FC236}">
                  <a16:creationId xmlns:a16="http://schemas.microsoft.com/office/drawing/2014/main" id="{9E2F0CEF-ABD1-47BE-853F-4F665F76021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0" name="Arc 209">
              <a:extLst>
                <a:ext uri="{FF2B5EF4-FFF2-40B4-BE49-F238E27FC236}">
                  <a16:creationId xmlns:a16="http://schemas.microsoft.com/office/drawing/2014/main" id="{84A2676C-F112-4129-A58F-D6B2662285C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11" name="Straight Connector 210">
              <a:extLst>
                <a:ext uri="{FF2B5EF4-FFF2-40B4-BE49-F238E27FC236}">
                  <a16:creationId xmlns:a16="http://schemas.microsoft.com/office/drawing/2014/main" id="{56CD37E0-C7FB-437D-8B66-CC5FEC5C481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2" name="Arc 211">
              <a:extLst>
                <a:ext uri="{FF2B5EF4-FFF2-40B4-BE49-F238E27FC236}">
                  <a16:creationId xmlns:a16="http://schemas.microsoft.com/office/drawing/2014/main" id="{FEB769D4-8B83-408A-A7BC-2F9A0C471D6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13" name="Straight Connector 212">
              <a:extLst>
                <a:ext uri="{FF2B5EF4-FFF2-40B4-BE49-F238E27FC236}">
                  <a16:creationId xmlns:a16="http://schemas.microsoft.com/office/drawing/2014/main" id="{3EFC4D08-4A25-4D2C-9564-6EBAAF1C9C3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4" name="Straight Connector 213">
              <a:extLst>
                <a:ext uri="{FF2B5EF4-FFF2-40B4-BE49-F238E27FC236}">
                  <a16:creationId xmlns:a16="http://schemas.microsoft.com/office/drawing/2014/main" id="{AA0B1CCD-C9A5-4073-A241-A2FA343AE1F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5" name="Arc 214">
              <a:extLst>
                <a:ext uri="{FF2B5EF4-FFF2-40B4-BE49-F238E27FC236}">
                  <a16:creationId xmlns:a16="http://schemas.microsoft.com/office/drawing/2014/main" id="{D64739EA-4600-43AC-AD93-00957EE5616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9" name="Group 218">
            <a:extLst>
              <a:ext uri="{FF2B5EF4-FFF2-40B4-BE49-F238E27FC236}">
                <a16:creationId xmlns:a16="http://schemas.microsoft.com/office/drawing/2014/main" id="{067B2FB3-4EA8-4BB8-B5B7-DA1D89B98B9A}"/>
              </a:ext>
            </a:extLst>
          </p:cNvPr>
          <p:cNvGrpSpPr/>
          <p:nvPr/>
        </p:nvGrpSpPr>
        <p:grpSpPr>
          <a:xfrm>
            <a:off x="3410856" y="-115336"/>
            <a:ext cx="538068" cy="503852"/>
            <a:chOff x="3455435" y="-1017023"/>
            <a:chExt cx="8222756" cy="7868191"/>
          </a:xfrm>
        </p:grpSpPr>
        <p:sp>
          <p:nvSpPr>
            <p:cNvPr id="220" name="Arc 219">
              <a:extLst>
                <a:ext uri="{FF2B5EF4-FFF2-40B4-BE49-F238E27FC236}">
                  <a16:creationId xmlns:a16="http://schemas.microsoft.com/office/drawing/2014/main" id="{AB4FF57E-DEA9-4BC4-99AD-A1D53FC2473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Arc 220">
              <a:extLst>
                <a:ext uri="{FF2B5EF4-FFF2-40B4-BE49-F238E27FC236}">
                  <a16:creationId xmlns:a16="http://schemas.microsoft.com/office/drawing/2014/main" id="{1290C816-3FD9-449A-AACB-CE9C861DC8F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" name="Arc 221">
              <a:extLst>
                <a:ext uri="{FF2B5EF4-FFF2-40B4-BE49-F238E27FC236}">
                  <a16:creationId xmlns:a16="http://schemas.microsoft.com/office/drawing/2014/main" id="{2B56FB57-754A-4F3C-87BD-82213F07AA3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3" name="Arc 222">
              <a:extLst>
                <a:ext uri="{FF2B5EF4-FFF2-40B4-BE49-F238E27FC236}">
                  <a16:creationId xmlns:a16="http://schemas.microsoft.com/office/drawing/2014/main" id="{217E6955-1DD8-4710-AED3-973327CD36D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4" name="Group 223">
              <a:extLst>
                <a:ext uri="{FF2B5EF4-FFF2-40B4-BE49-F238E27FC236}">
                  <a16:creationId xmlns:a16="http://schemas.microsoft.com/office/drawing/2014/main" id="{985EBF9F-07D9-48CD-9EDA-94AF059C324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33" name="Straight Connector 232">
                <a:extLst>
                  <a:ext uri="{FF2B5EF4-FFF2-40B4-BE49-F238E27FC236}">
                    <a16:creationId xmlns:a16="http://schemas.microsoft.com/office/drawing/2014/main" id="{E8568550-3A59-49E1-B145-A2838F592AE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4" name="Straight Connector 233">
                <a:extLst>
                  <a:ext uri="{FF2B5EF4-FFF2-40B4-BE49-F238E27FC236}">
                    <a16:creationId xmlns:a16="http://schemas.microsoft.com/office/drawing/2014/main" id="{2FA8E272-348F-420B-9D1B-D1755564FE5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5" name="Straight Connector 234">
                <a:extLst>
                  <a:ext uri="{FF2B5EF4-FFF2-40B4-BE49-F238E27FC236}">
                    <a16:creationId xmlns:a16="http://schemas.microsoft.com/office/drawing/2014/main" id="{6402AEBE-F7FC-446A-802D-C853E850BEE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5" name="Arc 224">
              <a:extLst>
                <a:ext uri="{FF2B5EF4-FFF2-40B4-BE49-F238E27FC236}">
                  <a16:creationId xmlns:a16="http://schemas.microsoft.com/office/drawing/2014/main" id="{373CCADB-7261-402D-B272-C4993065C5A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Arc 225">
              <a:extLst>
                <a:ext uri="{FF2B5EF4-FFF2-40B4-BE49-F238E27FC236}">
                  <a16:creationId xmlns:a16="http://schemas.microsoft.com/office/drawing/2014/main" id="{2FC43D04-652B-4A21-AA3C-040668A9D2C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7" name="Arc 226">
              <a:extLst>
                <a:ext uri="{FF2B5EF4-FFF2-40B4-BE49-F238E27FC236}">
                  <a16:creationId xmlns:a16="http://schemas.microsoft.com/office/drawing/2014/main" id="{7E16FAAA-1D80-4245-8FC5-8290001BED39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28" name="Straight Connector 227">
              <a:extLst>
                <a:ext uri="{FF2B5EF4-FFF2-40B4-BE49-F238E27FC236}">
                  <a16:creationId xmlns:a16="http://schemas.microsoft.com/office/drawing/2014/main" id="{5BDA65CF-D4A2-4D33-907E-A2ED2538E35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9" name="Arc 228">
              <a:extLst>
                <a:ext uri="{FF2B5EF4-FFF2-40B4-BE49-F238E27FC236}">
                  <a16:creationId xmlns:a16="http://schemas.microsoft.com/office/drawing/2014/main" id="{22A3CCA6-A751-4DCC-9C17-ED4AF90B7AB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30" name="Straight Connector 229">
              <a:extLst>
                <a:ext uri="{FF2B5EF4-FFF2-40B4-BE49-F238E27FC236}">
                  <a16:creationId xmlns:a16="http://schemas.microsoft.com/office/drawing/2014/main" id="{17A6B2E9-1095-43A4-84F3-922FA7A6DA5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1" name="Straight Connector 230">
              <a:extLst>
                <a:ext uri="{FF2B5EF4-FFF2-40B4-BE49-F238E27FC236}">
                  <a16:creationId xmlns:a16="http://schemas.microsoft.com/office/drawing/2014/main" id="{5F16D72D-77B9-4961-B342-2598B4293E6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2" name="Arc 231">
              <a:extLst>
                <a:ext uri="{FF2B5EF4-FFF2-40B4-BE49-F238E27FC236}">
                  <a16:creationId xmlns:a16="http://schemas.microsoft.com/office/drawing/2014/main" id="{6233800C-B122-4C7A-A8FE-C5948536F37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6" name="Group 235">
            <a:extLst>
              <a:ext uri="{FF2B5EF4-FFF2-40B4-BE49-F238E27FC236}">
                <a16:creationId xmlns:a16="http://schemas.microsoft.com/office/drawing/2014/main" id="{469F5876-547D-4F84-88F7-8D7C755638BC}"/>
              </a:ext>
            </a:extLst>
          </p:cNvPr>
          <p:cNvGrpSpPr/>
          <p:nvPr/>
        </p:nvGrpSpPr>
        <p:grpSpPr>
          <a:xfrm>
            <a:off x="3787447" y="-115336"/>
            <a:ext cx="538068" cy="503852"/>
            <a:chOff x="3455435" y="-1017023"/>
            <a:chExt cx="8222756" cy="7868191"/>
          </a:xfrm>
        </p:grpSpPr>
        <p:sp>
          <p:nvSpPr>
            <p:cNvPr id="237" name="Arc 236">
              <a:extLst>
                <a:ext uri="{FF2B5EF4-FFF2-40B4-BE49-F238E27FC236}">
                  <a16:creationId xmlns:a16="http://schemas.microsoft.com/office/drawing/2014/main" id="{406B1037-075C-4CEA-A184-5C93BCEC6F9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8" name="Arc 237">
              <a:extLst>
                <a:ext uri="{FF2B5EF4-FFF2-40B4-BE49-F238E27FC236}">
                  <a16:creationId xmlns:a16="http://schemas.microsoft.com/office/drawing/2014/main" id="{B1C89362-7E11-4034-808B-2CD94744A3B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9" name="Arc 238">
              <a:extLst>
                <a:ext uri="{FF2B5EF4-FFF2-40B4-BE49-F238E27FC236}">
                  <a16:creationId xmlns:a16="http://schemas.microsoft.com/office/drawing/2014/main" id="{70B5213F-13B1-4E17-ABC0-5DF247ACADF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0" name="Arc 239">
              <a:extLst>
                <a:ext uri="{FF2B5EF4-FFF2-40B4-BE49-F238E27FC236}">
                  <a16:creationId xmlns:a16="http://schemas.microsoft.com/office/drawing/2014/main" id="{30339D4F-AE78-417C-ADEE-301218EC74C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E846B01A-65FD-4E9D-A87A-0ED220BD12E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50" name="Straight Connector 249">
                <a:extLst>
                  <a:ext uri="{FF2B5EF4-FFF2-40B4-BE49-F238E27FC236}">
                    <a16:creationId xmlns:a16="http://schemas.microsoft.com/office/drawing/2014/main" id="{844D4926-C1A6-4A21-8875-0317C51C417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1" name="Straight Connector 250">
                <a:extLst>
                  <a:ext uri="{FF2B5EF4-FFF2-40B4-BE49-F238E27FC236}">
                    <a16:creationId xmlns:a16="http://schemas.microsoft.com/office/drawing/2014/main" id="{F5443E15-1781-41EA-AA07-D2443060C4B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2" name="Straight Connector 251">
                <a:extLst>
                  <a:ext uri="{FF2B5EF4-FFF2-40B4-BE49-F238E27FC236}">
                    <a16:creationId xmlns:a16="http://schemas.microsoft.com/office/drawing/2014/main" id="{BF9464BD-E51C-46BB-8002-027EAFCFA1A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42" name="Arc 241">
              <a:extLst>
                <a:ext uri="{FF2B5EF4-FFF2-40B4-BE49-F238E27FC236}">
                  <a16:creationId xmlns:a16="http://schemas.microsoft.com/office/drawing/2014/main" id="{30CC5331-B301-47AC-9DA6-77497A0911D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3" name="Arc 242">
              <a:extLst>
                <a:ext uri="{FF2B5EF4-FFF2-40B4-BE49-F238E27FC236}">
                  <a16:creationId xmlns:a16="http://schemas.microsoft.com/office/drawing/2014/main" id="{9E588149-2A54-4004-B572-3083B73EDBD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44" name="Arc 243">
              <a:extLst>
                <a:ext uri="{FF2B5EF4-FFF2-40B4-BE49-F238E27FC236}">
                  <a16:creationId xmlns:a16="http://schemas.microsoft.com/office/drawing/2014/main" id="{CB224CFF-661A-40C0-9E6C-9D81B78157A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45" name="Straight Connector 244">
              <a:extLst>
                <a:ext uri="{FF2B5EF4-FFF2-40B4-BE49-F238E27FC236}">
                  <a16:creationId xmlns:a16="http://schemas.microsoft.com/office/drawing/2014/main" id="{015BE9E8-89A3-4E13-BC3F-C5016CFAE49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6" name="Arc 245">
              <a:extLst>
                <a:ext uri="{FF2B5EF4-FFF2-40B4-BE49-F238E27FC236}">
                  <a16:creationId xmlns:a16="http://schemas.microsoft.com/office/drawing/2014/main" id="{1FA9CE35-E521-4325-B717-2841D7F9A531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47" name="Straight Connector 246">
              <a:extLst>
                <a:ext uri="{FF2B5EF4-FFF2-40B4-BE49-F238E27FC236}">
                  <a16:creationId xmlns:a16="http://schemas.microsoft.com/office/drawing/2014/main" id="{CA376785-A561-4A25-B1E2-39E6D2824CB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8" name="Straight Connector 247">
              <a:extLst>
                <a:ext uri="{FF2B5EF4-FFF2-40B4-BE49-F238E27FC236}">
                  <a16:creationId xmlns:a16="http://schemas.microsoft.com/office/drawing/2014/main" id="{49A77FB9-4285-4D91-94F7-59226018FE9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9" name="Arc 248">
              <a:extLst>
                <a:ext uri="{FF2B5EF4-FFF2-40B4-BE49-F238E27FC236}">
                  <a16:creationId xmlns:a16="http://schemas.microsoft.com/office/drawing/2014/main" id="{7881E932-004D-4550-80C6-AB54AFC9491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3" name="Group 252">
            <a:extLst>
              <a:ext uri="{FF2B5EF4-FFF2-40B4-BE49-F238E27FC236}">
                <a16:creationId xmlns:a16="http://schemas.microsoft.com/office/drawing/2014/main" id="{A8E6D282-D930-4C8E-A283-E1D51B362FC9}"/>
              </a:ext>
            </a:extLst>
          </p:cNvPr>
          <p:cNvGrpSpPr/>
          <p:nvPr/>
        </p:nvGrpSpPr>
        <p:grpSpPr>
          <a:xfrm>
            <a:off x="4218471" y="-115336"/>
            <a:ext cx="538068" cy="503852"/>
            <a:chOff x="3455435" y="-1017023"/>
            <a:chExt cx="8222756" cy="7868191"/>
          </a:xfrm>
        </p:grpSpPr>
        <p:sp>
          <p:nvSpPr>
            <p:cNvPr id="254" name="Arc 253">
              <a:extLst>
                <a:ext uri="{FF2B5EF4-FFF2-40B4-BE49-F238E27FC236}">
                  <a16:creationId xmlns:a16="http://schemas.microsoft.com/office/drawing/2014/main" id="{E67E62E9-CEBD-486A-9348-C3C7C830EE4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5" name="Arc 254">
              <a:extLst>
                <a:ext uri="{FF2B5EF4-FFF2-40B4-BE49-F238E27FC236}">
                  <a16:creationId xmlns:a16="http://schemas.microsoft.com/office/drawing/2014/main" id="{76351114-C805-47DD-B029-8F8CF51682F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6" name="Arc 255">
              <a:extLst>
                <a:ext uri="{FF2B5EF4-FFF2-40B4-BE49-F238E27FC236}">
                  <a16:creationId xmlns:a16="http://schemas.microsoft.com/office/drawing/2014/main" id="{54F6A94F-C129-441A-A773-B982110CF17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7" name="Arc 256">
              <a:extLst>
                <a:ext uri="{FF2B5EF4-FFF2-40B4-BE49-F238E27FC236}">
                  <a16:creationId xmlns:a16="http://schemas.microsoft.com/office/drawing/2014/main" id="{DDFB6A39-3037-41AE-84F7-01E0AB6413C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8" name="Group 257">
              <a:extLst>
                <a:ext uri="{FF2B5EF4-FFF2-40B4-BE49-F238E27FC236}">
                  <a16:creationId xmlns:a16="http://schemas.microsoft.com/office/drawing/2014/main" id="{E7287A38-94D1-4C37-BA65-ABDC3A4506C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9F90E802-38A4-4BE1-856D-0D893E62185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5F843164-08B1-4DFC-A58F-B169018C48F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83AC285C-0F20-4682-9C61-F4FA2BA5E9E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59" name="Arc 258">
              <a:extLst>
                <a:ext uri="{FF2B5EF4-FFF2-40B4-BE49-F238E27FC236}">
                  <a16:creationId xmlns:a16="http://schemas.microsoft.com/office/drawing/2014/main" id="{F0F52B43-055B-4269-A26B-FA844C63150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0" name="Arc 259">
              <a:extLst>
                <a:ext uri="{FF2B5EF4-FFF2-40B4-BE49-F238E27FC236}">
                  <a16:creationId xmlns:a16="http://schemas.microsoft.com/office/drawing/2014/main" id="{2CA09770-E0D4-446B-B9E8-7965B9DE5C6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1" name="Arc 260">
              <a:extLst>
                <a:ext uri="{FF2B5EF4-FFF2-40B4-BE49-F238E27FC236}">
                  <a16:creationId xmlns:a16="http://schemas.microsoft.com/office/drawing/2014/main" id="{7ECB18B3-00DD-429C-8287-19FEB46B2DE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62" name="Straight Connector 261">
              <a:extLst>
                <a:ext uri="{FF2B5EF4-FFF2-40B4-BE49-F238E27FC236}">
                  <a16:creationId xmlns:a16="http://schemas.microsoft.com/office/drawing/2014/main" id="{F366E10B-6FEC-435F-904C-8FC72FAFB35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3" name="Arc 262">
              <a:extLst>
                <a:ext uri="{FF2B5EF4-FFF2-40B4-BE49-F238E27FC236}">
                  <a16:creationId xmlns:a16="http://schemas.microsoft.com/office/drawing/2014/main" id="{976C206D-9032-4668-8BE9-04FD2A73C43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64" name="Straight Connector 263">
              <a:extLst>
                <a:ext uri="{FF2B5EF4-FFF2-40B4-BE49-F238E27FC236}">
                  <a16:creationId xmlns:a16="http://schemas.microsoft.com/office/drawing/2014/main" id="{6C05926A-5668-4D13-A398-E41066880A1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5" name="Straight Connector 264">
              <a:extLst>
                <a:ext uri="{FF2B5EF4-FFF2-40B4-BE49-F238E27FC236}">
                  <a16:creationId xmlns:a16="http://schemas.microsoft.com/office/drawing/2014/main" id="{183029AF-C34F-4F8A-B1A0-A139A9B4FCC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6" name="Arc 265">
              <a:extLst>
                <a:ext uri="{FF2B5EF4-FFF2-40B4-BE49-F238E27FC236}">
                  <a16:creationId xmlns:a16="http://schemas.microsoft.com/office/drawing/2014/main" id="{32836FC1-F486-4D6D-ACF0-0A82A6E48B0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70" name="Group 269">
            <a:extLst>
              <a:ext uri="{FF2B5EF4-FFF2-40B4-BE49-F238E27FC236}">
                <a16:creationId xmlns:a16="http://schemas.microsoft.com/office/drawing/2014/main" id="{CEFFD77B-BEDC-4C7B-A733-3E325E5E068F}"/>
              </a:ext>
            </a:extLst>
          </p:cNvPr>
          <p:cNvGrpSpPr/>
          <p:nvPr/>
        </p:nvGrpSpPr>
        <p:grpSpPr>
          <a:xfrm>
            <a:off x="4612171" y="-115336"/>
            <a:ext cx="538068" cy="503852"/>
            <a:chOff x="3455435" y="-1017023"/>
            <a:chExt cx="8222756" cy="7868191"/>
          </a:xfrm>
        </p:grpSpPr>
        <p:sp>
          <p:nvSpPr>
            <p:cNvPr id="271" name="Arc 270">
              <a:extLst>
                <a:ext uri="{FF2B5EF4-FFF2-40B4-BE49-F238E27FC236}">
                  <a16:creationId xmlns:a16="http://schemas.microsoft.com/office/drawing/2014/main" id="{A770EB21-7233-4A19-8C69-8867345F914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2" name="Arc 271">
              <a:extLst>
                <a:ext uri="{FF2B5EF4-FFF2-40B4-BE49-F238E27FC236}">
                  <a16:creationId xmlns:a16="http://schemas.microsoft.com/office/drawing/2014/main" id="{3D161245-D4DC-4FBB-AD7E-872FEA14684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Arc 272">
              <a:extLst>
                <a:ext uri="{FF2B5EF4-FFF2-40B4-BE49-F238E27FC236}">
                  <a16:creationId xmlns:a16="http://schemas.microsoft.com/office/drawing/2014/main" id="{BE32607D-3A80-4B48-BAB8-E372C327D1A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4" name="Arc 273">
              <a:extLst>
                <a:ext uri="{FF2B5EF4-FFF2-40B4-BE49-F238E27FC236}">
                  <a16:creationId xmlns:a16="http://schemas.microsoft.com/office/drawing/2014/main" id="{E3D696E8-AED2-4D26-BA23-189CDF31C82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75" name="Group 274">
              <a:extLst>
                <a:ext uri="{FF2B5EF4-FFF2-40B4-BE49-F238E27FC236}">
                  <a16:creationId xmlns:a16="http://schemas.microsoft.com/office/drawing/2014/main" id="{3176EBE4-D44F-4CC5-974A-D1587B4361C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84" name="Straight Connector 283">
                <a:extLst>
                  <a:ext uri="{FF2B5EF4-FFF2-40B4-BE49-F238E27FC236}">
                    <a16:creationId xmlns:a16="http://schemas.microsoft.com/office/drawing/2014/main" id="{02ED783A-9931-43D9-8B2B-C59FFE4BA11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6B7B0EB6-1F4E-48B7-9EC7-0B85545B93B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80830589-5AB6-49EE-BDA9-1BAF3DF96A6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76" name="Arc 275">
              <a:extLst>
                <a:ext uri="{FF2B5EF4-FFF2-40B4-BE49-F238E27FC236}">
                  <a16:creationId xmlns:a16="http://schemas.microsoft.com/office/drawing/2014/main" id="{CE209464-116D-4504-9919-2ABD57C4944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7" name="Arc 276">
              <a:extLst>
                <a:ext uri="{FF2B5EF4-FFF2-40B4-BE49-F238E27FC236}">
                  <a16:creationId xmlns:a16="http://schemas.microsoft.com/office/drawing/2014/main" id="{32ACCAD4-0A2D-4ECF-A17C-C4C3A434715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8" name="Arc 277">
              <a:extLst>
                <a:ext uri="{FF2B5EF4-FFF2-40B4-BE49-F238E27FC236}">
                  <a16:creationId xmlns:a16="http://schemas.microsoft.com/office/drawing/2014/main" id="{66844A08-E639-4025-BC4A-4C4D1E93B7F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79" name="Straight Connector 278">
              <a:extLst>
                <a:ext uri="{FF2B5EF4-FFF2-40B4-BE49-F238E27FC236}">
                  <a16:creationId xmlns:a16="http://schemas.microsoft.com/office/drawing/2014/main" id="{1969F1C4-74FD-4136-B51D-A7838AE9CE7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0" name="Arc 279">
              <a:extLst>
                <a:ext uri="{FF2B5EF4-FFF2-40B4-BE49-F238E27FC236}">
                  <a16:creationId xmlns:a16="http://schemas.microsoft.com/office/drawing/2014/main" id="{9A84E98A-88CD-49AB-97F7-F0D4953D290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1" name="Straight Connector 280">
              <a:extLst>
                <a:ext uri="{FF2B5EF4-FFF2-40B4-BE49-F238E27FC236}">
                  <a16:creationId xmlns:a16="http://schemas.microsoft.com/office/drawing/2014/main" id="{D17592ED-3D30-4A06-B51B-D9F93371081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" name="Straight Connector 281">
              <a:extLst>
                <a:ext uri="{FF2B5EF4-FFF2-40B4-BE49-F238E27FC236}">
                  <a16:creationId xmlns:a16="http://schemas.microsoft.com/office/drawing/2014/main" id="{798B123A-3AD4-43CC-80CD-CB52DDE0C8F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3" name="Arc 282">
              <a:extLst>
                <a:ext uri="{FF2B5EF4-FFF2-40B4-BE49-F238E27FC236}">
                  <a16:creationId xmlns:a16="http://schemas.microsoft.com/office/drawing/2014/main" id="{759AA685-580B-4E72-8322-35796F59BAC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7" name="Group 286">
            <a:extLst>
              <a:ext uri="{FF2B5EF4-FFF2-40B4-BE49-F238E27FC236}">
                <a16:creationId xmlns:a16="http://schemas.microsoft.com/office/drawing/2014/main" id="{CB18A36C-62BF-4977-96D6-9F493AA43CB6}"/>
              </a:ext>
            </a:extLst>
          </p:cNvPr>
          <p:cNvGrpSpPr/>
          <p:nvPr/>
        </p:nvGrpSpPr>
        <p:grpSpPr>
          <a:xfrm>
            <a:off x="4994987" y="-115336"/>
            <a:ext cx="538068" cy="503852"/>
            <a:chOff x="3455435" y="-1017023"/>
            <a:chExt cx="8222756" cy="7868191"/>
          </a:xfrm>
        </p:grpSpPr>
        <p:sp>
          <p:nvSpPr>
            <p:cNvPr id="288" name="Arc 287">
              <a:extLst>
                <a:ext uri="{FF2B5EF4-FFF2-40B4-BE49-F238E27FC236}">
                  <a16:creationId xmlns:a16="http://schemas.microsoft.com/office/drawing/2014/main" id="{0F8A6A6A-C605-42C4-879B-64E52A4F5B8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Arc 288">
              <a:extLst>
                <a:ext uri="{FF2B5EF4-FFF2-40B4-BE49-F238E27FC236}">
                  <a16:creationId xmlns:a16="http://schemas.microsoft.com/office/drawing/2014/main" id="{5E956425-B7F1-4E99-8030-B8BF4BBDF33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Arc 289">
              <a:extLst>
                <a:ext uri="{FF2B5EF4-FFF2-40B4-BE49-F238E27FC236}">
                  <a16:creationId xmlns:a16="http://schemas.microsoft.com/office/drawing/2014/main" id="{45597242-30A9-4723-A0E3-E8226B3D91F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Arc 290">
              <a:extLst>
                <a:ext uri="{FF2B5EF4-FFF2-40B4-BE49-F238E27FC236}">
                  <a16:creationId xmlns:a16="http://schemas.microsoft.com/office/drawing/2014/main" id="{7369B151-7FC7-4AF4-A465-D47D4561C2D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2" name="Group 291">
              <a:extLst>
                <a:ext uri="{FF2B5EF4-FFF2-40B4-BE49-F238E27FC236}">
                  <a16:creationId xmlns:a16="http://schemas.microsoft.com/office/drawing/2014/main" id="{36EE2B66-46A9-4B65-A9C4-9E5E2285BE4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301" name="Straight Connector 300">
                <a:extLst>
                  <a:ext uri="{FF2B5EF4-FFF2-40B4-BE49-F238E27FC236}">
                    <a16:creationId xmlns:a16="http://schemas.microsoft.com/office/drawing/2014/main" id="{92B389BA-877E-4501-B003-EB56CFAB028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2" name="Straight Connector 301">
                <a:extLst>
                  <a:ext uri="{FF2B5EF4-FFF2-40B4-BE49-F238E27FC236}">
                    <a16:creationId xmlns:a16="http://schemas.microsoft.com/office/drawing/2014/main" id="{4C5F6639-34BF-48F8-9DA1-E7F4C9E4A88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2501F8FF-8F73-4714-A591-A7780A87EEB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93" name="Arc 292">
              <a:extLst>
                <a:ext uri="{FF2B5EF4-FFF2-40B4-BE49-F238E27FC236}">
                  <a16:creationId xmlns:a16="http://schemas.microsoft.com/office/drawing/2014/main" id="{A1DFA82F-5259-4877-97B3-AC3128F13D9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Arc 293">
              <a:extLst>
                <a:ext uri="{FF2B5EF4-FFF2-40B4-BE49-F238E27FC236}">
                  <a16:creationId xmlns:a16="http://schemas.microsoft.com/office/drawing/2014/main" id="{E811F22C-6DBB-4BCF-AB8B-EDC4861FCED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Arc 294">
              <a:extLst>
                <a:ext uri="{FF2B5EF4-FFF2-40B4-BE49-F238E27FC236}">
                  <a16:creationId xmlns:a16="http://schemas.microsoft.com/office/drawing/2014/main" id="{7A8AF209-8A1E-4AE4-8EAC-7DEE7D9CFBD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96" name="Straight Connector 295">
              <a:extLst>
                <a:ext uri="{FF2B5EF4-FFF2-40B4-BE49-F238E27FC236}">
                  <a16:creationId xmlns:a16="http://schemas.microsoft.com/office/drawing/2014/main" id="{5B9ED6E0-21D5-4BFA-9816-565B5EFDDBA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7" name="Arc 296">
              <a:extLst>
                <a:ext uri="{FF2B5EF4-FFF2-40B4-BE49-F238E27FC236}">
                  <a16:creationId xmlns:a16="http://schemas.microsoft.com/office/drawing/2014/main" id="{AE0423C2-D084-40B8-AEBE-3CB0F410D2D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98" name="Straight Connector 297">
              <a:extLst>
                <a:ext uri="{FF2B5EF4-FFF2-40B4-BE49-F238E27FC236}">
                  <a16:creationId xmlns:a16="http://schemas.microsoft.com/office/drawing/2014/main" id="{EA43186F-37A0-45CB-AC38-1E1C9EE0131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9" name="Straight Connector 298">
              <a:extLst>
                <a:ext uri="{FF2B5EF4-FFF2-40B4-BE49-F238E27FC236}">
                  <a16:creationId xmlns:a16="http://schemas.microsoft.com/office/drawing/2014/main" id="{955BFD37-00C0-4EF5-B593-3C1951EB95F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0" name="Arc 299">
              <a:extLst>
                <a:ext uri="{FF2B5EF4-FFF2-40B4-BE49-F238E27FC236}">
                  <a16:creationId xmlns:a16="http://schemas.microsoft.com/office/drawing/2014/main" id="{A57DFF6D-5CA1-4896-8452-A53D8C8A643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04" name="Group 303">
            <a:extLst>
              <a:ext uri="{FF2B5EF4-FFF2-40B4-BE49-F238E27FC236}">
                <a16:creationId xmlns:a16="http://schemas.microsoft.com/office/drawing/2014/main" id="{B21974C8-8306-4113-8FAA-8BF904B5373D}"/>
              </a:ext>
            </a:extLst>
          </p:cNvPr>
          <p:cNvGrpSpPr/>
          <p:nvPr/>
        </p:nvGrpSpPr>
        <p:grpSpPr>
          <a:xfrm>
            <a:off x="5399571" y="-115336"/>
            <a:ext cx="538068" cy="503852"/>
            <a:chOff x="3455435" y="-1017023"/>
            <a:chExt cx="8222756" cy="7868191"/>
          </a:xfrm>
        </p:grpSpPr>
        <p:sp>
          <p:nvSpPr>
            <p:cNvPr id="305" name="Arc 304">
              <a:extLst>
                <a:ext uri="{FF2B5EF4-FFF2-40B4-BE49-F238E27FC236}">
                  <a16:creationId xmlns:a16="http://schemas.microsoft.com/office/drawing/2014/main" id="{6E09BE6E-B806-4BD9-A90E-F210E56666C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Arc 305">
              <a:extLst>
                <a:ext uri="{FF2B5EF4-FFF2-40B4-BE49-F238E27FC236}">
                  <a16:creationId xmlns:a16="http://schemas.microsoft.com/office/drawing/2014/main" id="{9DF5FFF2-E243-4115-8195-CDE3E01787E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Arc 306">
              <a:extLst>
                <a:ext uri="{FF2B5EF4-FFF2-40B4-BE49-F238E27FC236}">
                  <a16:creationId xmlns:a16="http://schemas.microsoft.com/office/drawing/2014/main" id="{92F4F441-8761-4DDC-9FD4-F7FA2CF8131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Arc 307">
              <a:extLst>
                <a:ext uri="{FF2B5EF4-FFF2-40B4-BE49-F238E27FC236}">
                  <a16:creationId xmlns:a16="http://schemas.microsoft.com/office/drawing/2014/main" id="{39C8FCCD-1A95-4AA8-BE4A-FDB864B641A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09" name="Group 308">
              <a:extLst>
                <a:ext uri="{FF2B5EF4-FFF2-40B4-BE49-F238E27FC236}">
                  <a16:creationId xmlns:a16="http://schemas.microsoft.com/office/drawing/2014/main" id="{F2D509B7-02DD-47A3-868A-82ECC5D6D26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318" name="Straight Connector 317">
                <a:extLst>
                  <a:ext uri="{FF2B5EF4-FFF2-40B4-BE49-F238E27FC236}">
                    <a16:creationId xmlns:a16="http://schemas.microsoft.com/office/drawing/2014/main" id="{F263DB57-A908-4E3B-8491-48AC810223C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9" name="Straight Connector 318">
                <a:extLst>
                  <a:ext uri="{FF2B5EF4-FFF2-40B4-BE49-F238E27FC236}">
                    <a16:creationId xmlns:a16="http://schemas.microsoft.com/office/drawing/2014/main" id="{5BAC58F1-DC45-4343-9C5B-6E136B4C55F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66D4A42B-3E4C-4D6D-A65E-7BC706ABE84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10" name="Arc 309">
              <a:extLst>
                <a:ext uri="{FF2B5EF4-FFF2-40B4-BE49-F238E27FC236}">
                  <a16:creationId xmlns:a16="http://schemas.microsoft.com/office/drawing/2014/main" id="{D5C12431-77BD-4BF1-B404-8B80478C1A5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Arc 310">
              <a:extLst>
                <a:ext uri="{FF2B5EF4-FFF2-40B4-BE49-F238E27FC236}">
                  <a16:creationId xmlns:a16="http://schemas.microsoft.com/office/drawing/2014/main" id="{3A39CD40-5D16-4E00-9AB3-1B9755C457F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2" name="Arc 311">
              <a:extLst>
                <a:ext uri="{FF2B5EF4-FFF2-40B4-BE49-F238E27FC236}">
                  <a16:creationId xmlns:a16="http://schemas.microsoft.com/office/drawing/2014/main" id="{126C03C0-C50B-4281-A254-880019F3D0A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13" name="Straight Connector 312">
              <a:extLst>
                <a:ext uri="{FF2B5EF4-FFF2-40B4-BE49-F238E27FC236}">
                  <a16:creationId xmlns:a16="http://schemas.microsoft.com/office/drawing/2014/main" id="{18007B0B-24C6-417F-A1A7-FE9EE569F3E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4" name="Arc 313">
              <a:extLst>
                <a:ext uri="{FF2B5EF4-FFF2-40B4-BE49-F238E27FC236}">
                  <a16:creationId xmlns:a16="http://schemas.microsoft.com/office/drawing/2014/main" id="{F0A15A77-9CE9-4063-B994-7CD86927F04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15" name="Straight Connector 314">
              <a:extLst>
                <a:ext uri="{FF2B5EF4-FFF2-40B4-BE49-F238E27FC236}">
                  <a16:creationId xmlns:a16="http://schemas.microsoft.com/office/drawing/2014/main" id="{2B5D2577-642F-4DB0-A109-A5FB7CAC2CD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6" name="Straight Connector 315">
              <a:extLst>
                <a:ext uri="{FF2B5EF4-FFF2-40B4-BE49-F238E27FC236}">
                  <a16:creationId xmlns:a16="http://schemas.microsoft.com/office/drawing/2014/main" id="{3E8F17A7-031B-4487-8768-0980FA96583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7" name="Arc 316">
              <a:extLst>
                <a:ext uri="{FF2B5EF4-FFF2-40B4-BE49-F238E27FC236}">
                  <a16:creationId xmlns:a16="http://schemas.microsoft.com/office/drawing/2014/main" id="{F790E6CF-F4D5-4381-B3D1-D3F5F1538D2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21" name="Group 320">
            <a:extLst>
              <a:ext uri="{FF2B5EF4-FFF2-40B4-BE49-F238E27FC236}">
                <a16:creationId xmlns:a16="http://schemas.microsoft.com/office/drawing/2014/main" id="{6EEFB03E-4450-45E5-9A8F-AA8466B358B4}"/>
              </a:ext>
            </a:extLst>
          </p:cNvPr>
          <p:cNvGrpSpPr/>
          <p:nvPr/>
        </p:nvGrpSpPr>
        <p:grpSpPr>
          <a:xfrm>
            <a:off x="5793271" y="-115336"/>
            <a:ext cx="538068" cy="503852"/>
            <a:chOff x="3455435" y="-1017023"/>
            <a:chExt cx="8222756" cy="7868191"/>
          </a:xfrm>
        </p:grpSpPr>
        <p:sp>
          <p:nvSpPr>
            <p:cNvPr id="322" name="Arc 321">
              <a:extLst>
                <a:ext uri="{FF2B5EF4-FFF2-40B4-BE49-F238E27FC236}">
                  <a16:creationId xmlns:a16="http://schemas.microsoft.com/office/drawing/2014/main" id="{33A65D4F-0E2F-49A2-B665-E4887F22DAD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Arc 322">
              <a:extLst>
                <a:ext uri="{FF2B5EF4-FFF2-40B4-BE49-F238E27FC236}">
                  <a16:creationId xmlns:a16="http://schemas.microsoft.com/office/drawing/2014/main" id="{D039F202-5901-4624-985B-A52584907D3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Arc 323">
              <a:extLst>
                <a:ext uri="{FF2B5EF4-FFF2-40B4-BE49-F238E27FC236}">
                  <a16:creationId xmlns:a16="http://schemas.microsoft.com/office/drawing/2014/main" id="{8BA59858-478B-4DA7-A5A7-E60315102D9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Arc 324">
              <a:extLst>
                <a:ext uri="{FF2B5EF4-FFF2-40B4-BE49-F238E27FC236}">
                  <a16:creationId xmlns:a16="http://schemas.microsoft.com/office/drawing/2014/main" id="{45903171-D6AA-45D8-982C-3AB1CC474E5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6" name="Group 325">
              <a:extLst>
                <a:ext uri="{FF2B5EF4-FFF2-40B4-BE49-F238E27FC236}">
                  <a16:creationId xmlns:a16="http://schemas.microsoft.com/office/drawing/2014/main" id="{DD188CFC-E270-409F-8459-116B36DF0CBC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335" name="Straight Connector 334">
                <a:extLst>
                  <a:ext uri="{FF2B5EF4-FFF2-40B4-BE49-F238E27FC236}">
                    <a16:creationId xmlns:a16="http://schemas.microsoft.com/office/drawing/2014/main" id="{8A524555-3D16-4DF0-9540-6B5A0D4DD5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6" name="Straight Connector 335">
                <a:extLst>
                  <a:ext uri="{FF2B5EF4-FFF2-40B4-BE49-F238E27FC236}">
                    <a16:creationId xmlns:a16="http://schemas.microsoft.com/office/drawing/2014/main" id="{FB48E09D-3979-4C85-933E-2D85B024A2D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F32A720F-E8F6-4D69-9CCC-CC283E10581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27" name="Arc 326">
              <a:extLst>
                <a:ext uri="{FF2B5EF4-FFF2-40B4-BE49-F238E27FC236}">
                  <a16:creationId xmlns:a16="http://schemas.microsoft.com/office/drawing/2014/main" id="{0044F3E9-7084-46A2-9982-94AC5D30F01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Arc 327">
              <a:extLst>
                <a:ext uri="{FF2B5EF4-FFF2-40B4-BE49-F238E27FC236}">
                  <a16:creationId xmlns:a16="http://schemas.microsoft.com/office/drawing/2014/main" id="{ABEA64BE-8E2D-48EA-89CB-1AD262959B6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9" name="Arc 328">
              <a:extLst>
                <a:ext uri="{FF2B5EF4-FFF2-40B4-BE49-F238E27FC236}">
                  <a16:creationId xmlns:a16="http://schemas.microsoft.com/office/drawing/2014/main" id="{CBC019FA-7E60-4C5D-978C-3DA21F11E99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30" name="Straight Connector 329">
              <a:extLst>
                <a:ext uri="{FF2B5EF4-FFF2-40B4-BE49-F238E27FC236}">
                  <a16:creationId xmlns:a16="http://schemas.microsoft.com/office/drawing/2014/main" id="{57444169-4682-4E26-A0E1-164CBEC37B2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1" name="Arc 330">
              <a:extLst>
                <a:ext uri="{FF2B5EF4-FFF2-40B4-BE49-F238E27FC236}">
                  <a16:creationId xmlns:a16="http://schemas.microsoft.com/office/drawing/2014/main" id="{71288B9D-38E9-4EE9-9D49-24138CBA8B4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32" name="Straight Connector 331">
              <a:extLst>
                <a:ext uri="{FF2B5EF4-FFF2-40B4-BE49-F238E27FC236}">
                  <a16:creationId xmlns:a16="http://schemas.microsoft.com/office/drawing/2014/main" id="{FA4DEFD9-DFA1-409B-829D-8D092072BFE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3" name="Straight Connector 332">
              <a:extLst>
                <a:ext uri="{FF2B5EF4-FFF2-40B4-BE49-F238E27FC236}">
                  <a16:creationId xmlns:a16="http://schemas.microsoft.com/office/drawing/2014/main" id="{BF56CD8C-6817-4E37-BD46-DEF3D406D7F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4" name="Arc 333">
              <a:extLst>
                <a:ext uri="{FF2B5EF4-FFF2-40B4-BE49-F238E27FC236}">
                  <a16:creationId xmlns:a16="http://schemas.microsoft.com/office/drawing/2014/main" id="{7AB2ED60-5DD1-4CB9-B6F8-ED8AF78BD98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38" name="Group 337">
            <a:extLst>
              <a:ext uri="{FF2B5EF4-FFF2-40B4-BE49-F238E27FC236}">
                <a16:creationId xmlns:a16="http://schemas.microsoft.com/office/drawing/2014/main" id="{E061760C-194A-48D6-A40E-6D14D547869D}"/>
              </a:ext>
            </a:extLst>
          </p:cNvPr>
          <p:cNvGrpSpPr/>
          <p:nvPr/>
        </p:nvGrpSpPr>
        <p:grpSpPr>
          <a:xfrm>
            <a:off x="6186971" y="-115336"/>
            <a:ext cx="538068" cy="503852"/>
            <a:chOff x="3455435" y="-1017023"/>
            <a:chExt cx="8222756" cy="7868191"/>
          </a:xfrm>
        </p:grpSpPr>
        <p:sp>
          <p:nvSpPr>
            <p:cNvPr id="339" name="Arc 338">
              <a:extLst>
                <a:ext uri="{FF2B5EF4-FFF2-40B4-BE49-F238E27FC236}">
                  <a16:creationId xmlns:a16="http://schemas.microsoft.com/office/drawing/2014/main" id="{E182AD2D-CC68-4A51-B774-5D24726FBA3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0" name="Arc 339">
              <a:extLst>
                <a:ext uri="{FF2B5EF4-FFF2-40B4-BE49-F238E27FC236}">
                  <a16:creationId xmlns:a16="http://schemas.microsoft.com/office/drawing/2014/main" id="{1D1E4B62-33DD-4AE7-A3A7-138A39FDDF0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Arc 340">
              <a:extLst>
                <a:ext uri="{FF2B5EF4-FFF2-40B4-BE49-F238E27FC236}">
                  <a16:creationId xmlns:a16="http://schemas.microsoft.com/office/drawing/2014/main" id="{72D74D65-22EB-44E6-A648-898FC02AE29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Arc 341">
              <a:extLst>
                <a:ext uri="{FF2B5EF4-FFF2-40B4-BE49-F238E27FC236}">
                  <a16:creationId xmlns:a16="http://schemas.microsoft.com/office/drawing/2014/main" id="{7EC88CD0-9836-478B-B6E2-74A8D1DEB07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DA1AC9CB-54D8-4B80-8870-71591ED7550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32BDB658-6740-46ED-B980-8789446F102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C503729-0B23-4073-BE98-29B7E3569A8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4" name="Straight Connector 353">
                <a:extLst>
                  <a:ext uri="{FF2B5EF4-FFF2-40B4-BE49-F238E27FC236}">
                    <a16:creationId xmlns:a16="http://schemas.microsoft.com/office/drawing/2014/main" id="{C774B326-5735-4ACA-9A7A-04DD874425E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44" name="Arc 343">
              <a:extLst>
                <a:ext uri="{FF2B5EF4-FFF2-40B4-BE49-F238E27FC236}">
                  <a16:creationId xmlns:a16="http://schemas.microsoft.com/office/drawing/2014/main" id="{74FBD7F2-DE7D-4E35-93C5-0409F0991C5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Arc 344">
              <a:extLst>
                <a:ext uri="{FF2B5EF4-FFF2-40B4-BE49-F238E27FC236}">
                  <a16:creationId xmlns:a16="http://schemas.microsoft.com/office/drawing/2014/main" id="{3BC72FC5-34E9-42C7-9BBB-29CBF159838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6" name="Arc 345">
              <a:extLst>
                <a:ext uri="{FF2B5EF4-FFF2-40B4-BE49-F238E27FC236}">
                  <a16:creationId xmlns:a16="http://schemas.microsoft.com/office/drawing/2014/main" id="{4CDE11A8-4591-4311-B166-DA271FF9E05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47" name="Straight Connector 346">
              <a:extLst>
                <a:ext uri="{FF2B5EF4-FFF2-40B4-BE49-F238E27FC236}">
                  <a16:creationId xmlns:a16="http://schemas.microsoft.com/office/drawing/2014/main" id="{B257D236-607E-4BBB-A28C-864128BF023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8" name="Arc 347">
              <a:extLst>
                <a:ext uri="{FF2B5EF4-FFF2-40B4-BE49-F238E27FC236}">
                  <a16:creationId xmlns:a16="http://schemas.microsoft.com/office/drawing/2014/main" id="{3C2A5583-9185-4B39-8C70-42674C31A4C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49" name="Straight Connector 348">
              <a:extLst>
                <a:ext uri="{FF2B5EF4-FFF2-40B4-BE49-F238E27FC236}">
                  <a16:creationId xmlns:a16="http://schemas.microsoft.com/office/drawing/2014/main" id="{963C8500-4B50-48D5-9DAA-48747925D57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0" name="Straight Connector 349">
              <a:extLst>
                <a:ext uri="{FF2B5EF4-FFF2-40B4-BE49-F238E27FC236}">
                  <a16:creationId xmlns:a16="http://schemas.microsoft.com/office/drawing/2014/main" id="{883F61AE-65A0-4258-A048-2F96E6A4E6B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1" name="Arc 350">
              <a:extLst>
                <a:ext uri="{FF2B5EF4-FFF2-40B4-BE49-F238E27FC236}">
                  <a16:creationId xmlns:a16="http://schemas.microsoft.com/office/drawing/2014/main" id="{6874A3B2-4D17-4DFE-BC4D-F4A7D4E52EE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5" name="Group 354">
            <a:extLst>
              <a:ext uri="{FF2B5EF4-FFF2-40B4-BE49-F238E27FC236}">
                <a16:creationId xmlns:a16="http://schemas.microsoft.com/office/drawing/2014/main" id="{CA719B66-8FB1-40C3-B758-B8FFB394C7C3}"/>
              </a:ext>
            </a:extLst>
          </p:cNvPr>
          <p:cNvGrpSpPr/>
          <p:nvPr/>
        </p:nvGrpSpPr>
        <p:grpSpPr>
          <a:xfrm>
            <a:off x="6523132" y="-115336"/>
            <a:ext cx="538068" cy="503852"/>
            <a:chOff x="3455435" y="-1017023"/>
            <a:chExt cx="8222756" cy="7868191"/>
          </a:xfrm>
        </p:grpSpPr>
        <p:sp>
          <p:nvSpPr>
            <p:cNvPr id="356" name="Arc 355">
              <a:extLst>
                <a:ext uri="{FF2B5EF4-FFF2-40B4-BE49-F238E27FC236}">
                  <a16:creationId xmlns:a16="http://schemas.microsoft.com/office/drawing/2014/main" id="{1AEB4466-F790-4F81-B6A3-5FEADECCA6B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7" name="Arc 356">
              <a:extLst>
                <a:ext uri="{FF2B5EF4-FFF2-40B4-BE49-F238E27FC236}">
                  <a16:creationId xmlns:a16="http://schemas.microsoft.com/office/drawing/2014/main" id="{C916ACF1-5D88-4AD4-A042-C5743248055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8" name="Arc 357">
              <a:extLst>
                <a:ext uri="{FF2B5EF4-FFF2-40B4-BE49-F238E27FC236}">
                  <a16:creationId xmlns:a16="http://schemas.microsoft.com/office/drawing/2014/main" id="{4EA749D4-1D9B-46E5-AF58-E7A8D912F84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9" name="Arc 358">
              <a:extLst>
                <a:ext uri="{FF2B5EF4-FFF2-40B4-BE49-F238E27FC236}">
                  <a16:creationId xmlns:a16="http://schemas.microsoft.com/office/drawing/2014/main" id="{F1C58CD7-8686-400A-9398-6A3C65952D8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60" name="Group 359">
              <a:extLst>
                <a:ext uri="{FF2B5EF4-FFF2-40B4-BE49-F238E27FC236}">
                  <a16:creationId xmlns:a16="http://schemas.microsoft.com/office/drawing/2014/main" id="{84FCDE7E-647B-462C-BA15-548406E063F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9E1866D3-8D4A-45C5-B360-74D00A390DB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1E14958E-0956-4C0A-8F5B-66EF0915123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1" name="Straight Connector 370">
                <a:extLst>
                  <a:ext uri="{FF2B5EF4-FFF2-40B4-BE49-F238E27FC236}">
                    <a16:creationId xmlns:a16="http://schemas.microsoft.com/office/drawing/2014/main" id="{87B2735E-3BDF-4879-A6C6-3C9D7CC3567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61" name="Arc 360">
              <a:extLst>
                <a:ext uri="{FF2B5EF4-FFF2-40B4-BE49-F238E27FC236}">
                  <a16:creationId xmlns:a16="http://schemas.microsoft.com/office/drawing/2014/main" id="{E4F56AA9-2162-4298-BFEF-87404C93500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2" name="Arc 361">
              <a:extLst>
                <a:ext uri="{FF2B5EF4-FFF2-40B4-BE49-F238E27FC236}">
                  <a16:creationId xmlns:a16="http://schemas.microsoft.com/office/drawing/2014/main" id="{98A5D7DC-BFE4-4173-8C74-C732FAF9115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3" name="Arc 362">
              <a:extLst>
                <a:ext uri="{FF2B5EF4-FFF2-40B4-BE49-F238E27FC236}">
                  <a16:creationId xmlns:a16="http://schemas.microsoft.com/office/drawing/2014/main" id="{6B46C841-8426-4574-BE32-BB96111F112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64" name="Straight Connector 363">
              <a:extLst>
                <a:ext uri="{FF2B5EF4-FFF2-40B4-BE49-F238E27FC236}">
                  <a16:creationId xmlns:a16="http://schemas.microsoft.com/office/drawing/2014/main" id="{E47E42BC-CF6F-443E-8B02-6FC7737FB62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5" name="Arc 364">
              <a:extLst>
                <a:ext uri="{FF2B5EF4-FFF2-40B4-BE49-F238E27FC236}">
                  <a16:creationId xmlns:a16="http://schemas.microsoft.com/office/drawing/2014/main" id="{B277171D-56CB-4506-95EE-03E56300D23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66" name="Straight Connector 365">
              <a:extLst>
                <a:ext uri="{FF2B5EF4-FFF2-40B4-BE49-F238E27FC236}">
                  <a16:creationId xmlns:a16="http://schemas.microsoft.com/office/drawing/2014/main" id="{28919C04-609F-46DA-81AF-1459EE31E44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7" name="Straight Connector 366">
              <a:extLst>
                <a:ext uri="{FF2B5EF4-FFF2-40B4-BE49-F238E27FC236}">
                  <a16:creationId xmlns:a16="http://schemas.microsoft.com/office/drawing/2014/main" id="{2DAF3265-2A41-4B83-BCC6-92FAA569948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8" name="Arc 367">
              <a:extLst>
                <a:ext uri="{FF2B5EF4-FFF2-40B4-BE49-F238E27FC236}">
                  <a16:creationId xmlns:a16="http://schemas.microsoft.com/office/drawing/2014/main" id="{452CCF3D-5F57-4173-AA64-FD0580581BD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72" name="Group 371">
            <a:extLst>
              <a:ext uri="{FF2B5EF4-FFF2-40B4-BE49-F238E27FC236}">
                <a16:creationId xmlns:a16="http://schemas.microsoft.com/office/drawing/2014/main" id="{E23EB6B3-3396-4E0D-BB66-6D1C7A91F694}"/>
              </a:ext>
            </a:extLst>
          </p:cNvPr>
          <p:cNvGrpSpPr/>
          <p:nvPr/>
        </p:nvGrpSpPr>
        <p:grpSpPr>
          <a:xfrm>
            <a:off x="6974371" y="-115336"/>
            <a:ext cx="538068" cy="503852"/>
            <a:chOff x="3455435" y="-1017023"/>
            <a:chExt cx="8222756" cy="7868191"/>
          </a:xfrm>
        </p:grpSpPr>
        <p:sp>
          <p:nvSpPr>
            <p:cNvPr id="373" name="Arc 372">
              <a:extLst>
                <a:ext uri="{FF2B5EF4-FFF2-40B4-BE49-F238E27FC236}">
                  <a16:creationId xmlns:a16="http://schemas.microsoft.com/office/drawing/2014/main" id="{6AA8E571-0808-4087-AB11-CD8FF45F978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4" name="Arc 373">
              <a:extLst>
                <a:ext uri="{FF2B5EF4-FFF2-40B4-BE49-F238E27FC236}">
                  <a16:creationId xmlns:a16="http://schemas.microsoft.com/office/drawing/2014/main" id="{37A1BE12-44FD-40D2-A3FF-183CF288A09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5" name="Arc 374">
              <a:extLst>
                <a:ext uri="{FF2B5EF4-FFF2-40B4-BE49-F238E27FC236}">
                  <a16:creationId xmlns:a16="http://schemas.microsoft.com/office/drawing/2014/main" id="{C9BA972F-39E1-4220-AB8A-361353A7E8A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6" name="Arc 375">
              <a:extLst>
                <a:ext uri="{FF2B5EF4-FFF2-40B4-BE49-F238E27FC236}">
                  <a16:creationId xmlns:a16="http://schemas.microsoft.com/office/drawing/2014/main" id="{0EE7D4F5-D043-4C94-8D38-B16D751D452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77" name="Group 376">
              <a:extLst>
                <a:ext uri="{FF2B5EF4-FFF2-40B4-BE49-F238E27FC236}">
                  <a16:creationId xmlns:a16="http://schemas.microsoft.com/office/drawing/2014/main" id="{4F54FE3D-87E1-4B43-8E44-928DCC3073B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386" name="Straight Connector 385">
                <a:extLst>
                  <a:ext uri="{FF2B5EF4-FFF2-40B4-BE49-F238E27FC236}">
                    <a16:creationId xmlns:a16="http://schemas.microsoft.com/office/drawing/2014/main" id="{ECC3B5A1-D4DE-4AFC-8D0B-E717A8F464B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7" name="Straight Connector 386">
                <a:extLst>
                  <a:ext uri="{FF2B5EF4-FFF2-40B4-BE49-F238E27FC236}">
                    <a16:creationId xmlns:a16="http://schemas.microsoft.com/office/drawing/2014/main" id="{99E52AD4-B8C0-4CDC-998C-FAABF254F7E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13B858A2-345A-487D-BD43-FA9BB926660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78" name="Arc 377">
              <a:extLst>
                <a:ext uri="{FF2B5EF4-FFF2-40B4-BE49-F238E27FC236}">
                  <a16:creationId xmlns:a16="http://schemas.microsoft.com/office/drawing/2014/main" id="{842535F0-AB9C-4C6C-9624-B05C135E051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9" name="Arc 378">
              <a:extLst>
                <a:ext uri="{FF2B5EF4-FFF2-40B4-BE49-F238E27FC236}">
                  <a16:creationId xmlns:a16="http://schemas.microsoft.com/office/drawing/2014/main" id="{0EF505AF-9068-47B8-806B-38AFCF451BF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0" name="Arc 379">
              <a:extLst>
                <a:ext uri="{FF2B5EF4-FFF2-40B4-BE49-F238E27FC236}">
                  <a16:creationId xmlns:a16="http://schemas.microsoft.com/office/drawing/2014/main" id="{71A5979D-90DB-46BA-B2C8-B6D978ED428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81" name="Straight Connector 380">
              <a:extLst>
                <a:ext uri="{FF2B5EF4-FFF2-40B4-BE49-F238E27FC236}">
                  <a16:creationId xmlns:a16="http://schemas.microsoft.com/office/drawing/2014/main" id="{8E4E7A88-C1A0-428B-B894-3972CB958A6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2" name="Arc 381">
              <a:extLst>
                <a:ext uri="{FF2B5EF4-FFF2-40B4-BE49-F238E27FC236}">
                  <a16:creationId xmlns:a16="http://schemas.microsoft.com/office/drawing/2014/main" id="{422CB1BF-5B4B-4A78-B5DC-1A70AF54F75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83" name="Straight Connector 382">
              <a:extLst>
                <a:ext uri="{FF2B5EF4-FFF2-40B4-BE49-F238E27FC236}">
                  <a16:creationId xmlns:a16="http://schemas.microsoft.com/office/drawing/2014/main" id="{7C0C00C2-5C64-46A5-991D-E83CF1AA4F6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D228F80E-5864-4F3A-84B1-9225F84E12E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5" name="Arc 384">
              <a:extLst>
                <a:ext uri="{FF2B5EF4-FFF2-40B4-BE49-F238E27FC236}">
                  <a16:creationId xmlns:a16="http://schemas.microsoft.com/office/drawing/2014/main" id="{C6A0DD96-407E-4E34-AB8D-FEEE2E0AAA2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89" name="Group 388">
            <a:extLst>
              <a:ext uri="{FF2B5EF4-FFF2-40B4-BE49-F238E27FC236}">
                <a16:creationId xmlns:a16="http://schemas.microsoft.com/office/drawing/2014/main" id="{4A4F2DF3-48C4-4063-833E-B228E4CD60A6}"/>
              </a:ext>
            </a:extLst>
          </p:cNvPr>
          <p:cNvGrpSpPr/>
          <p:nvPr/>
        </p:nvGrpSpPr>
        <p:grpSpPr>
          <a:xfrm>
            <a:off x="7368071" y="-115336"/>
            <a:ext cx="538068" cy="503852"/>
            <a:chOff x="3455435" y="-1017023"/>
            <a:chExt cx="8222756" cy="7868191"/>
          </a:xfrm>
        </p:grpSpPr>
        <p:sp>
          <p:nvSpPr>
            <p:cNvPr id="390" name="Arc 389">
              <a:extLst>
                <a:ext uri="{FF2B5EF4-FFF2-40B4-BE49-F238E27FC236}">
                  <a16:creationId xmlns:a16="http://schemas.microsoft.com/office/drawing/2014/main" id="{ACC95936-1002-411B-A61F-A12665B0002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1" name="Arc 390">
              <a:extLst>
                <a:ext uri="{FF2B5EF4-FFF2-40B4-BE49-F238E27FC236}">
                  <a16:creationId xmlns:a16="http://schemas.microsoft.com/office/drawing/2014/main" id="{62D9AD7E-E84D-46BB-96BB-0C4DB6991F1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2" name="Arc 391">
              <a:extLst>
                <a:ext uri="{FF2B5EF4-FFF2-40B4-BE49-F238E27FC236}">
                  <a16:creationId xmlns:a16="http://schemas.microsoft.com/office/drawing/2014/main" id="{DE6752AD-5BDF-454D-91F3-37AB5971D3A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3" name="Arc 392">
              <a:extLst>
                <a:ext uri="{FF2B5EF4-FFF2-40B4-BE49-F238E27FC236}">
                  <a16:creationId xmlns:a16="http://schemas.microsoft.com/office/drawing/2014/main" id="{7E4317BA-B6E2-4A5B-BC53-871DDB35CFF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4" name="Group 393">
              <a:extLst>
                <a:ext uri="{FF2B5EF4-FFF2-40B4-BE49-F238E27FC236}">
                  <a16:creationId xmlns:a16="http://schemas.microsoft.com/office/drawing/2014/main" id="{BAA2DE50-E3B8-4D3F-AB97-AAB113F51DB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403" name="Straight Connector 402">
                <a:extLst>
                  <a:ext uri="{FF2B5EF4-FFF2-40B4-BE49-F238E27FC236}">
                    <a16:creationId xmlns:a16="http://schemas.microsoft.com/office/drawing/2014/main" id="{4D11CE40-7888-4D99-BAB0-D0E642AAB26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4" name="Straight Connector 403">
                <a:extLst>
                  <a:ext uri="{FF2B5EF4-FFF2-40B4-BE49-F238E27FC236}">
                    <a16:creationId xmlns:a16="http://schemas.microsoft.com/office/drawing/2014/main" id="{A8838A80-8E38-4741-B3AE-2988CF6D732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5" name="Straight Connector 404">
                <a:extLst>
                  <a:ext uri="{FF2B5EF4-FFF2-40B4-BE49-F238E27FC236}">
                    <a16:creationId xmlns:a16="http://schemas.microsoft.com/office/drawing/2014/main" id="{DDB0459F-BDA1-4D4E-B5F9-414108BEF9C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95" name="Arc 394">
              <a:extLst>
                <a:ext uri="{FF2B5EF4-FFF2-40B4-BE49-F238E27FC236}">
                  <a16:creationId xmlns:a16="http://schemas.microsoft.com/office/drawing/2014/main" id="{2B173B29-9ADC-4497-891A-BCF5A9ADE22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6" name="Arc 395">
              <a:extLst>
                <a:ext uri="{FF2B5EF4-FFF2-40B4-BE49-F238E27FC236}">
                  <a16:creationId xmlns:a16="http://schemas.microsoft.com/office/drawing/2014/main" id="{72D15620-F755-493D-947A-62890CF21BE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97" name="Arc 396">
              <a:extLst>
                <a:ext uri="{FF2B5EF4-FFF2-40B4-BE49-F238E27FC236}">
                  <a16:creationId xmlns:a16="http://schemas.microsoft.com/office/drawing/2014/main" id="{67AC34E1-A461-4DE3-B0B5-4D558B75BAF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98" name="Straight Connector 397">
              <a:extLst>
                <a:ext uri="{FF2B5EF4-FFF2-40B4-BE49-F238E27FC236}">
                  <a16:creationId xmlns:a16="http://schemas.microsoft.com/office/drawing/2014/main" id="{53409FF6-46B4-4DCB-8050-5271307EFD9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9" name="Arc 398">
              <a:extLst>
                <a:ext uri="{FF2B5EF4-FFF2-40B4-BE49-F238E27FC236}">
                  <a16:creationId xmlns:a16="http://schemas.microsoft.com/office/drawing/2014/main" id="{2B80E5DF-7ACB-4251-AA1B-4954AE7CE5B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00" name="Straight Connector 399">
              <a:extLst>
                <a:ext uri="{FF2B5EF4-FFF2-40B4-BE49-F238E27FC236}">
                  <a16:creationId xmlns:a16="http://schemas.microsoft.com/office/drawing/2014/main" id="{E1C493CE-B709-4A37-9C6E-04E4481699C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0AD6E061-38BE-47DF-9051-88A7E876A29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2" name="Arc 401">
              <a:extLst>
                <a:ext uri="{FF2B5EF4-FFF2-40B4-BE49-F238E27FC236}">
                  <a16:creationId xmlns:a16="http://schemas.microsoft.com/office/drawing/2014/main" id="{2BE33719-5CC1-4AA4-871F-854932D67DD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B6D96706-4CE4-403B-9B56-D785DB42C50A}"/>
              </a:ext>
            </a:extLst>
          </p:cNvPr>
          <p:cNvGrpSpPr/>
          <p:nvPr/>
        </p:nvGrpSpPr>
        <p:grpSpPr>
          <a:xfrm>
            <a:off x="7761771" y="-115336"/>
            <a:ext cx="538068" cy="503852"/>
            <a:chOff x="3455435" y="-1017023"/>
            <a:chExt cx="8222756" cy="7868191"/>
          </a:xfrm>
        </p:grpSpPr>
        <p:sp>
          <p:nvSpPr>
            <p:cNvPr id="407" name="Arc 406">
              <a:extLst>
                <a:ext uri="{FF2B5EF4-FFF2-40B4-BE49-F238E27FC236}">
                  <a16:creationId xmlns:a16="http://schemas.microsoft.com/office/drawing/2014/main" id="{DBFFB830-753A-459F-B555-DD4D18D2220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8" name="Arc 407">
              <a:extLst>
                <a:ext uri="{FF2B5EF4-FFF2-40B4-BE49-F238E27FC236}">
                  <a16:creationId xmlns:a16="http://schemas.microsoft.com/office/drawing/2014/main" id="{2C15008E-F6C9-4B72-949A-5D59D4CC840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9" name="Arc 408">
              <a:extLst>
                <a:ext uri="{FF2B5EF4-FFF2-40B4-BE49-F238E27FC236}">
                  <a16:creationId xmlns:a16="http://schemas.microsoft.com/office/drawing/2014/main" id="{97676E92-6C30-4E0C-A489-E0A1246C18F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0" name="Arc 409">
              <a:extLst>
                <a:ext uri="{FF2B5EF4-FFF2-40B4-BE49-F238E27FC236}">
                  <a16:creationId xmlns:a16="http://schemas.microsoft.com/office/drawing/2014/main" id="{B05813F0-F934-4F64-B9C4-2A1008CFC9C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11" name="Group 410">
              <a:extLst>
                <a:ext uri="{FF2B5EF4-FFF2-40B4-BE49-F238E27FC236}">
                  <a16:creationId xmlns:a16="http://schemas.microsoft.com/office/drawing/2014/main" id="{B34597FB-138E-4FD4-917C-80430379505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420" name="Straight Connector 419">
                <a:extLst>
                  <a:ext uri="{FF2B5EF4-FFF2-40B4-BE49-F238E27FC236}">
                    <a16:creationId xmlns:a16="http://schemas.microsoft.com/office/drawing/2014/main" id="{71AE8715-A0FE-477D-9481-3542AA52139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1" name="Straight Connector 420">
                <a:extLst>
                  <a:ext uri="{FF2B5EF4-FFF2-40B4-BE49-F238E27FC236}">
                    <a16:creationId xmlns:a16="http://schemas.microsoft.com/office/drawing/2014/main" id="{6F4DACB7-8EB6-4F87-8E66-C0FF8FC81E4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2" name="Straight Connector 421">
                <a:extLst>
                  <a:ext uri="{FF2B5EF4-FFF2-40B4-BE49-F238E27FC236}">
                    <a16:creationId xmlns:a16="http://schemas.microsoft.com/office/drawing/2014/main" id="{7FD96DBB-CEEB-4383-B7F4-27EA024ABAB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12" name="Arc 411">
              <a:extLst>
                <a:ext uri="{FF2B5EF4-FFF2-40B4-BE49-F238E27FC236}">
                  <a16:creationId xmlns:a16="http://schemas.microsoft.com/office/drawing/2014/main" id="{5F536C13-4F19-4ACE-8956-792D80CF879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3" name="Arc 412">
              <a:extLst>
                <a:ext uri="{FF2B5EF4-FFF2-40B4-BE49-F238E27FC236}">
                  <a16:creationId xmlns:a16="http://schemas.microsoft.com/office/drawing/2014/main" id="{A11DFD8C-E0FC-4710-A1F8-18960BD2997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4" name="Arc 413">
              <a:extLst>
                <a:ext uri="{FF2B5EF4-FFF2-40B4-BE49-F238E27FC236}">
                  <a16:creationId xmlns:a16="http://schemas.microsoft.com/office/drawing/2014/main" id="{7E706714-8A06-44D7-9343-64E25694E71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15" name="Straight Connector 414">
              <a:extLst>
                <a:ext uri="{FF2B5EF4-FFF2-40B4-BE49-F238E27FC236}">
                  <a16:creationId xmlns:a16="http://schemas.microsoft.com/office/drawing/2014/main" id="{09510C2F-0658-4DDB-99C2-8DD9815B2F2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6" name="Arc 415">
              <a:extLst>
                <a:ext uri="{FF2B5EF4-FFF2-40B4-BE49-F238E27FC236}">
                  <a16:creationId xmlns:a16="http://schemas.microsoft.com/office/drawing/2014/main" id="{1C0A2D12-5155-4DED-9320-BA9DD7AE203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17" name="Straight Connector 416">
              <a:extLst>
                <a:ext uri="{FF2B5EF4-FFF2-40B4-BE49-F238E27FC236}">
                  <a16:creationId xmlns:a16="http://schemas.microsoft.com/office/drawing/2014/main" id="{F33849AC-DAEA-4F64-9370-7849EE559B1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8" name="Straight Connector 417">
              <a:extLst>
                <a:ext uri="{FF2B5EF4-FFF2-40B4-BE49-F238E27FC236}">
                  <a16:creationId xmlns:a16="http://schemas.microsoft.com/office/drawing/2014/main" id="{18FC27F1-AF34-4DA7-843D-8EE49C0BC3B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9" name="Arc 418">
              <a:extLst>
                <a:ext uri="{FF2B5EF4-FFF2-40B4-BE49-F238E27FC236}">
                  <a16:creationId xmlns:a16="http://schemas.microsoft.com/office/drawing/2014/main" id="{76CBA734-BFA4-4576-9CEA-140FBA4390B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3" name="Group 422">
            <a:extLst>
              <a:ext uri="{FF2B5EF4-FFF2-40B4-BE49-F238E27FC236}">
                <a16:creationId xmlns:a16="http://schemas.microsoft.com/office/drawing/2014/main" id="{41B7D302-761C-4356-9A77-96BCB80741AE}"/>
              </a:ext>
            </a:extLst>
          </p:cNvPr>
          <p:cNvGrpSpPr/>
          <p:nvPr/>
        </p:nvGrpSpPr>
        <p:grpSpPr>
          <a:xfrm>
            <a:off x="8144587" y="-124667"/>
            <a:ext cx="538068" cy="503852"/>
            <a:chOff x="3455435" y="-1017023"/>
            <a:chExt cx="8222756" cy="7868191"/>
          </a:xfrm>
        </p:grpSpPr>
        <p:sp>
          <p:nvSpPr>
            <p:cNvPr id="424" name="Arc 423">
              <a:extLst>
                <a:ext uri="{FF2B5EF4-FFF2-40B4-BE49-F238E27FC236}">
                  <a16:creationId xmlns:a16="http://schemas.microsoft.com/office/drawing/2014/main" id="{D7B72BD6-3114-43F4-97FB-27F4CCC73A4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Arc 424">
              <a:extLst>
                <a:ext uri="{FF2B5EF4-FFF2-40B4-BE49-F238E27FC236}">
                  <a16:creationId xmlns:a16="http://schemas.microsoft.com/office/drawing/2014/main" id="{E1ACB609-F66A-479B-98EE-E91A6B1A84F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6" name="Arc 425">
              <a:extLst>
                <a:ext uri="{FF2B5EF4-FFF2-40B4-BE49-F238E27FC236}">
                  <a16:creationId xmlns:a16="http://schemas.microsoft.com/office/drawing/2014/main" id="{AEB31341-4E6D-4D18-9FF3-B85BE974C9A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7" name="Arc 426">
              <a:extLst>
                <a:ext uri="{FF2B5EF4-FFF2-40B4-BE49-F238E27FC236}">
                  <a16:creationId xmlns:a16="http://schemas.microsoft.com/office/drawing/2014/main" id="{37B6C8FB-0D45-4EB3-9FB7-C21ACD2FEA0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28" name="Group 427">
              <a:extLst>
                <a:ext uri="{FF2B5EF4-FFF2-40B4-BE49-F238E27FC236}">
                  <a16:creationId xmlns:a16="http://schemas.microsoft.com/office/drawing/2014/main" id="{170E6D94-2363-48EB-B0F1-29A9AA1143B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437" name="Straight Connector 436">
                <a:extLst>
                  <a:ext uri="{FF2B5EF4-FFF2-40B4-BE49-F238E27FC236}">
                    <a16:creationId xmlns:a16="http://schemas.microsoft.com/office/drawing/2014/main" id="{83F250D8-1C34-40F3-B85A-2C5C258381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8" name="Straight Connector 437">
                <a:extLst>
                  <a:ext uri="{FF2B5EF4-FFF2-40B4-BE49-F238E27FC236}">
                    <a16:creationId xmlns:a16="http://schemas.microsoft.com/office/drawing/2014/main" id="{17C138A5-E6B0-477E-99D1-5050034BDFE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9" name="Straight Connector 438">
                <a:extLst>
                  <a:ext uri="{FF2B5EF4-FFF2-40B4-BE49-F238E27FC236}">
                    <a16:creationId xmlns:a16="http://schemas.microsoft.com/office/drawing/2014/main" id="{B90B9D51-0395-40A3-9968-333A2140BCE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9" name="Arc 428">
              <a:extLst>
                <a:ext uri="{FF2B5EF4-FFF2-40B4-BE49-F238E27FC236}">
                  <a16:creationId xmlns:a16="http://schemas.microsoft.com/office/drawing/2014/main" id="{F1C0E5AA-DDA4-4C64-8156-9FAD5D54AF3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Arc 429">
              <a:extLst>
                <a:ext uri="{FF2B5EF4-FFF2-40B4-BE49-F238E27FC236}">
                  <a16:creationId xmlns:a16="http://schemas.microsoft.com/office/drawing/2014/main" id="{5D1BB61A-D5A2-4055-80A4-68435E04D80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31" name="Arc 430">
              <a:extLst>
                <a:ext uri="{FF2B5EF4-FFF2-40B4-BE49-F238E27FC236}">
                  <a16:creationId xmlns:a16="http://schemas.microsoft.com/office/drawing/2014/main" id="{51A9F542-EC9E-436A-9B88-4D15F57251E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32" name="Straight Connector 431">
              <a:extLst>
                <a:ext uri="{FF2B5EF4-FFF2-40B4-BE49-F238E27FC236}">
                  <a16:creationId xmlns:a16="http://schemas.microsoft.com/office/drawing/2014/main" id="{48EE07F4-9DA2-449F-BC62-E788CB73ABC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Arc 432">
              <a:extLst>
                <a:ext uri="{FF2B5EF4-FFF2-40B4-BE49-F238E27FC236}">
                  <a16:creationId xmlns:a16="http://schemas.microsoft.com/office/drawing/2014/main" id="{8B3F0C65-16A3-4C9C-93EE-6C34EA74CF2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34" name="Straight Connector 433">
              <a:extLst>
                <a:ext uri="{FF2B5EF4-FFF2-40B4-BE49-F238E27FC236}">
                  <a16:creationId xmlns:a16="http://schemas.microsoft.com/office/drawing/2014/main" id="{6EAAF604-8022-401E-B819-94631F07DF4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5" name="Straight Connector 434">
              <a:extLst>
                <a:ext uri="{FF2B5EF4-FFF2-40B4-BE49-F238E27FC236}">
                  <a16:creationId xmlns:a16="http://schemas.microsoft.com/office/drawing/2014/main" id="{EE5BD773-4023-4F9C-A6E6-9AD50B6D09B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6" name="Arc 435">
              <a:extLst>
                <a:ext uri="{FF2B5EF4-FFF2-40B4-BE49-F238E27FC236}">
                  <a16:creationId xmlns:a16="http://schemas.microsoft.com/office/drawing/2014/main" id="{80F3D99D-A9F9-4D13-8680-AA323954FC5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0" name="Group 439">
            <a:extLst>
              <a:ext uri="{FF2B5EF4-FFF2-40B4-BE49-F238E27FC236}">
                <a16:creationId xmlns:a16="http://schemas.microsoft.com/office/drawing/2014/main" id="{B950A129-3328-4C68-875D-4374064A44FB}"/>
              </a:ext>
            </a:extLst>
          </p:cNvPr>
          <p:cNvGrpSpPr/>
          <p:nvPr/>
        </p:nvGrpSpPr>
        <p:grpSpPr>
          <a:xfrm>
            <a:off x="8521177" y="-115337"/>
            <a:ext cx="538068" cy="503852"/>
            <a:chOff x="3455435" y="-1017023"/>
            <a:chExt cx="8222756" cy="7868191"/>
          </a:xfrm>
        </p:grpSpPr>
        <p:sp>
          <p:nvSpPr>
            <p:cNvPr id="441" name="Arc 440">
              <a:extLst>
                <a:ext uri="{FF2B5EF4-FFF2-40B4-BE49-F238E27FC236}">
                  <a16:creationId xmlns:a16="http://schemas.microsoft.com/office/drawing/2014/main" id="{DD71D479-5A12-4777-8A25-9A9E274FC1E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Arc 441">
              <a:extLst>
                <a:ext uri="{FF2B5EF4-FFF2-40B4-BE49-F238E27FC236}">
                  <a16:creationId xmlns:a16="http://schemas.microsoft.com/office/drawing/2014/main" id="{558179D9-A18B-418F-99AD-C892BDE7033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Arc 442">
              <a:extLst>
                <a:ext uri="{FF2B5EF4-FFF2-40B4-BE49-F238E27FC236}">
                  <a16:creationId xmlns:a16="http://schemas.microsoft.com/office/drawing/2014/main" id="{4332FB40-9E44-4366-AA35-69514226F6A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4" name="Arc 443">
              <a:extLst>
                <a:ext uri="{FF2B5EF4-FFF2-40B4-BE49-F238E27FC236}">
                  <a16:creationId xmlns:a16="http://schemas.microsoft.com/office/drawing/2014/main" id="{84DEED05-2CC8-4C12-9543-0E48D151252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45" name="Group 444">
              <a:extLst>
                <a:ext uri="{FF2B5EF4-FFF2-40B4-BE49-F238E27FC236}">
                  <a16:creationId xmlns:a16="http://schemas.microsoft.com/office/drawing/2014/main" id="{FAD21E5F-8020-4E64-9FC9-267213505D1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454" name="Straight Connector 453">
                <a:extLst>
                  <a:ext uri="{FF2B5EF4-FFF2-40B4-BE49-F238E27FC236}">
                    <a16:creationId xmlns:a16="http://schemas.microsoft.com/office/drawing/2014/main" id="{29038925-4C3C-484B-9B11-0C4CC10117E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5" name="Straight Connector 454">
                <a:extLst>
                  <a:ext uri="{FF2B5EF4-FFF2-40B4-BE49-F238E27FC236}">
                    <a16:creationId xmlns:a16="http://schemas.microsoft.com/office/drawing/2014/main" id="{A65BB134-6DCF-44CD-A601-90E3DE2D9E8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6" name="Straight Connector 455">
                <a:extLst>
                  <a:ext uri="{FF2B5EF4-FFF2-40B4-BE49-F238E27FC236}">
                    <a16:creationId xmlns:a16="http://schemas.microsoft.com/office/drawing/2014/main" id="{E418744F-D3BE-4BD9-AAF0-FCCC3A40FD1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46" name="Arc 445">
              <a:extLst>
                <a:ext uri="{FF2B5EF4-FFF2-40B4-BE49-F238E27FC236}">
                  <a16:creationId xmlns:a16="http://schemas.microsoft.com/office/drawing/2014/main" id="{5A6DFD28-B346-478E-8A7D-8AB3EE6106C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Arc 446">
              <a:extLst>
                <a:ext uri="{FF2B5EF4-FFF2-40B4-BE49-F238E27FC236}">
                  <a16:creationId xmlns:a16="http://schemas.microsoft.com/office/drawing/2014/main" id="{D75328B7-D669-4A98-B6F6-C6BB65A1A5B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8" name="Arc 447">
              <a:extLst>
                <a:ext uri="{FF2B5EF4-FFF2-40B4-BE49-F238E27FC236}">
                  <a16:creationId xmlns:a16="http://schemas.microsoft.com/office/drawing/2014/main" id="{99ABAA54-3967-49EF-8632-50AAB9A3F609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49" name="Straight Connector 448">
              <a:extLst>
                <a:ext uri="{FF2B5EF4-FFF2-40B4-BE49-F238E27FC236}">
                  <a16:creationId xmlns:a16="http://schemas.microsoft.com/office/drawing/2014/main" id="{15A462FB-C53C-4283-8A73-2E466B49538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50" name="Arc 449">
              <a:extLst>
                <a:ext uri="{FF2B5EF4-FFF2-40B4-BE49-F238E27FC236}">
                  <a16:creationId xmlns:a16="http://schemas.microsoft.com/office/drawing/2014/main" id="{759BC8D4-E5FB-4636-82FF-8538C80D67B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51" name="Straight Connector 450">
              <a:extLst>
                <a:ext uri="{FF2B5EF4-FFF2-40B4-BE49-F238E27FC236}">
                  <a16:creationId xmlns:a16="http://schemas.microsoft.com/office/drawing/2014/main" id="{FC930499-226B-4BCA-AD2D-8346C843BAB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2" name="Straight Connector 451">
              <a:extLst>
                <a:ext uri="{FF2B5EF4-FFF2-40B4-BE49-F238E27FC236}">
                  <a16:creationId xmlns:a16="http://schemas.microsoft.com/office/drawing/2014/main" id="{8F6F8043-7AA5-4AA9-8E1A-90D9292CFAB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53" name="Arc 452">
              <a:extLst>
                <a:ext uri="{FF2B5EF4-FFF2-40B4-BE49-F238E27FC236}">
                  <a16:creationId xmlns:a16="http://schemas.microsoft.com/office/drawing/2014/main" id="{6FDBF30E-6DDD-468E-B7EF-ABEC58D36FC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57" name="Group 456">
            <a:extLst>
              <a:ext uri="{FF2B5EF4-FFF2-40B4-BE49-F238E27FC236}">
                <a16:creationId xmlns:a16="http://schemas.microsoft.com/office/drawing/2014/main" id="{80D90D61-8A48-4D2E-9174-755DDBEE935E}"/>
              </a:ext>
            </a:extLst>
          </p:cNvPr>
          <p:cNvGrpSpPr/>
          <p:nvPr/>
        </p:nvGrpSpPr>
        <p:grpSpPr>
          <a:xfrm>
            <a:off x="8942871" y="-115336"/>
            <a:ext cx="538068" cy="503852"/>
            <a:chOff x="3455435" y="-1017023"/>
            <a:chExt cx="8222756" cy="7868191"/>
          </a:xfrm>
        </p:grpSpPr>
        <p:sp>
          <p:nvSpPr>
            <p:cNvPr id="458" name="Arc 457">
              <a:extLst>
                <a:ext uri="{FF2B5EF4-FFF2-40B4-BE49-F238E27FC236}">
                  <a16:creationId xmlns:a16="http://schemas.microsoft.com/office/drawing/2014/main" id="{DE4F9B71-35B0-49D5-AEDC-DDFFAD404A3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Arc 458">
              <a:extLst>
                <a:ext uri="{FF2B5EF4-FFF2-40B4-BE49-F238E27FC236}">
                  <a16:creationId xmlns:a16="http://schemas.microsoft.com/office/drawing/2014/main" id="{2728103D-1C25-453E-81BD-87F25561C55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Arc 459">
              <a:extLst>
                <a:ext uri="{FF2B5EF4-FFF2-40B4-BE49-F238E27FC236}">
                  <a16:creationId xmlns:a16="http://schemas.microsoft.com/office/drawing/2014/main" id="{CEF3D94E-44F3-4BCC-90F0-887BDEB2ACB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1" name="Arc 460">
              <a:extLst>
                <a:ext uri="{FF2B5EF4-FFF2-40B4-BE49-F238E27FC236}">
                  <a16:creationId xmlns:a16="http://schemas.microsoft.com/office/drawing/2014/main" id="{E8009010-6C43-40D9-BD64-F13E0F7A759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62" name="Group 461">
              <a:extLst>
                <a:ext uri="{FF2B5EF4-FFF2-40B4-BE49-F238E27FC236}">
                  <a16:creationId xmlns:a16="http://schemas.microsoft.com/office/drawing/2014/main" id="{DDCC4ED3-95B5-486A-9E6F-9104A90B6B2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471" name="Straight Connector 470">
                <a:extLst>
                  <a:ext uri="{FF2B5EF4-FFF2-40B4-BE49-F238E27FC236}">
                    <a16:creationId xmlns:a16="http://schemas.microsoft.com/office/drawing/2014/main" id="{A78CED44-6BFF-45AC-BA51-AB4014AD4A0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2" name="Straight Connector 471">
                <a:extLst>
                  <a:ext uri="{FF2B5EF4-FFF2-40B4-BE49-F238E27FC236}">
                    <a16:creationId xmlns:a16="http://schemas.microsoft.com/office/drawing/2014/main" id="{7C27083E-3FE8-4D3C-B21E-4FBA7320D48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3" name="Straight Connector 472">
                <a:extLst>
                  <a:ext uri="{FF2B5EF4-FFF2-40B4-BE49-F238E27FC236}">
                    <a16:creationId xmlns:a16="http://schemas.microsoft.com/office/drawing/2014/main" id="{1C44C689-8BC6-43F7-B53E-2118C9C47BA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63" name="Arc 462">
              <a:extLst>
                <a:ext uri="{FF2B5EF4-FFF2-40B4-BE49-F238E27FC236}">
                  <a16:creationId xmlns:a16="http://schemas.microsoft.com/office/drawing/2014/main" id="{4CB4A97F-BC3D-4B02-B80E-78164ABF646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4" name="Arc 463">
              <a:extLst>
                <a:ext uri="{FF2B5EF4-FFF2-40B4-BE49-F238E27FC236}">
                  <a16:creationId xmlns:a16="http://schemas.microsoft.com/office/drawing/2014/main" id="{8E8D19EE-62B7-484A-93DC-299B6715BD8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5" name="Arc 464">
              <a:extLst>
                <a:ext uri="{FF2B5EF4-FFF2-40B4-BE49-F238E27FC236}">
                  <a16:creationId xmlns:a16="http://schemas.microsoft.com/office/drawing/2014/main" id="{02A81D99-D03E-47B0-A597-53EB17D80A2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66" name="Straight Connector 465">
              <a:extLst>
                <a:ext uri="{FF2B5EF4-FFF2-40B4-BE49-F238E27FC236}">
                  <a16:creationId xmlns:a16="http://schemas.microsoft.com/office/drawing/2014/main" id="{06FCEEC2-0C6D-471A-9717-6EEA7C11EF6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7" name="Arc 466">
              <a:extLst>
                <a:ext uri="{FF2B5EF4-FFF2-40B4-BE49-F238E27FC236}">
                  <a16:creationId xmlns:a16="http://schemas.microsoft.com/office/drawing/2014/main" id="{16978DD8-085D-450E-908B-EA6B0C39063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372201C4-4565-435B-9F6C-A5086515083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9" name="Straight Connector 468">
              <a:extLst>
                <a:ext uri="{FF2B5EF4-FFF2-40B4-BE49-F238E27FC236}">
                  <a16:creationId xmlns:a16="http://schemas.microsoft.com/office/drawing/2014/main" id="{3A28905D-9EA0-432E-95E0-356B87D5F05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0" name="Arc 469">
              <a:extLst>
                <a:ext uri="{FF2B5EF4-FFF2-40B4-BE49-F238E27FC236}">
                  <a16:creationId xmlns:a16="http://schemas.microsoft.com/office/drawing/2014/main" id="{5F3F5426-917B-4225-9346-2195E67E3B3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74" name="Group 473">
            <a:extLst>
              <a:ext uri="{FF2B5EF4-FFF2-40B4-BE49-F238E27FC236}">
                <a16:creationId xmlns:a16="http://schemas.microsoft.com/office/drawing/2014/main" id="{747A3F50-FE46-4A79-8933-35135D2946FC}"/>
              </a:ext>
            </a:extLst>
          </p:cNvPr>
          <p:cNvGrpSpPr/>
          <p:nvPr/>
        </p:nvGrpSpPr>
        <p:grpSpPr>
          <a:xfrm>
            <a:off x="9336571" y="-115336"/>
            <a:ext cx="538068" cy="503852"/>
            <a:chOff x="3455435" y="-1017023"/>
            <a:chExt cx="8222756" cy="7868191"/>
          </a:xfrm>
        </p:grpSpPr>
        <p:sp>
          <p:nvSpPr>
            <p:cNvPr id="475" name="Arc 474">
              <a:extLst>
                <a:ext uri="{FF2B5EF4-FFF2-40B4-BE49-F238E27FC236}">
                  <a16:creationId xmlns:a16="http://schemas.microsoft.com/office/drawing/2014/main" id="{D3410C8E-019E-4CA6-9A6E-9E8D661CE22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6" name="Arc 475">
              <a:extLst>
                <a:ext uri="{FF2B5EF4-FFF2-40B4-BE49-F238E27FC236}">
                  <a16:creationId xmlns:a16="http://schemas.microsoft.com/office/drawing/2014/main" id="{4754EF74-BEAD-4819-8B21-331269B76D4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7" name="Arc 476">
              <a:extLst>
                <a:ext uri="{FF2B5EF4-FFF2-40B4-BE49-F238E27FC236}">
                  <a16:creationId xmlns:a16="http://schemas.microsoft.com/office/drawing/2014/main" id="{D59DB4E6-E01F-4B11-BA17-AA9E48BCE94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8" name="Arc 477">
              <a:extLst>
                <a:ext uri="{FF2B5EF4-FFF2-40B4-BE49-F238E27FC236}">
                  <a16:creationId xmlns:a16="http://schemas.microsoft.com/office/drawing/2014/main" id="{E231C73F-8BDE-44BC-BDB3-A762969F5AE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CB9EB8DA-9B6A-4711-821F-6E3F267DADE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488" name="Straight Connector 487">
                <a:extLst>
                  <a:ext uri="{FF2B5EF4-FFF2-40B4-BE49-F238E27FC236}">
                    <a16:creationId xmlns:a16="http://schemas.microsoft.com/office/drawing/2014/main" id="{23AE79BE-92D0-4DB6-95D0-6C7A4A1D5FB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9" name="Straight Connector 488">
                <a:extLst>
                  <a:ext uri="{FF2B5EF4-FFF2-40B4-BE49-F238E27FC236}">
                    <a16:creationId xmlns:a16="http://schemas.microsoft.com/office/drawing/2014/main" id="{DECFCAAC-0BE4-4D8D-98AF-84D3C21AEFE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0" name="Straight Connector 489">
                <a:extLst>
                  <a:ext uri="{FF2B5EF4-FFF2-40B4-BE49-F238E27FC236}">
                    <a16:creationId xmlns:a16="http://schemas.microsoft.com/office/drawing/2014/main" id="{19C8A24A-D815-4A70-B349-E991DBDA45C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80" name="Arc 479">
              <a:extLst>
                <a:ext uri="{FF2B5EF4-FFF2-40B4-BE49-F238E27FC236}">
                  <a16:creationId xmlns:a16="http://schemas.microsoft.com/office/drawing/2014/main" id="{C5F83A29-A372-41C2-8DB3-AE9251B03A8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1" name="Arc 480">
              <a:extLst>
                <a:ext uri="{FF2B5EF4-FFF2-40B4-BE49-F238E27FC236}">
                  <a16:creationId xmlns:a16="http://schemas.microsoft.com/office/drawing/2014/main" id="{8690AF05-243A-49D3-8292-650861AFB3F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2" name="Arc 481">
              <a:extLst>
                <a:ext uri="{FF2B5EF4-FFF2-40B4-BE49-F238E27FC236}">
                  <a16:creationId xmlns:a16="http://schemas.microsoft.com/office/drawing/2014/main" id="{392CC1BE-08AA-4E76-8AB4-5514BDC61A3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83" name="Straight Connector 482">
              <a:extLst>
                <a:ext uri="{FF2B5EF4-FFF2-40B4-BE49-F238E27FC236}">
                  <a16:creationId xmlns:a16="http://schemas.microsoft.com/office/drawing/2014/main" id="{13CDEF9E-3207-4299-B8C4-291C8BA9100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4" name="Arc 483">
              <a:extLst>
                <a:ext uri="{FF2B5EF4-FFF2-40B4-BE49-F238E27FC236}">
                  <a16:creationId xmlns:a16="http://schemas.microsoft.com/office/drawing/2014/main" id="{BDDF6A16-DE64-498E-A9A5-EFC8EB0DE47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85" name="Straight Connector 484">
              <a:extLst>
                <a:ext uri="{FF2B5EF4-FFF2-40B4-BE49-F238E27FC236}">
                  <a16:creationId xmlns:a16="http://schemas.microsoft.com/office/drawing/2014/main" id="{D0566B17-1624-4D94-B9E9-17DF0DC0808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6" name="Straight Connector 485">
              <a:extLst>
                <a:ext uri="{FF2B5EF4-FFF2-40B4-BE49-F238E27FC236}">
                  <a16:creationId xmlns:a16="http://schemas.microsoft.com/office/drawing/2014/main" id="{803C8EAF-09BB-4ABD-A14E-E070ACF6DBE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7" name="Arc 486">
              <a:extLst>
                <a:ext uri="{FF2B5EF4-FFF2-40B4-BE49-F238E27FC236}">
                  <a16:creationId xmlns:a16="http://schemas.microsoft.com/office/drawing/2014/main" id="{7B631160-59F8-446A-B2A8-8A5375AFC1E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91" name="Group 490">
            <a:extLst>
              <a:ext uri="{FF2B5EF4-FFF2-40B4-BE49-F238E27FC236}">
                <a16:creationId xmlns:a16="http://schemas.microsoft.com/office/drawing/2014/main" id="{9CBCFA9F-D5FF-4869-884C-6DC42726CA44}"/>
              </a:ext>
            </a:extLst>
          </p:cNvPr>
          <p:cNvGrpSpPr/>
          <p:nvPr/>
        </p:nvGrpSpPr>
        <p:grpSpPr>
          <a:xfrm>
            <a:off x="9738049" y="-115336"/>
            <a:ext cx="538068" cy="503852"/>
            <a:chOff x="3455435" y="-1017023"/>
            <a:chExt cx="8222756" cy="7868191"/>
          </a:xfrm>
        </p:grpSpPr>
        <p:sp>
          <p:nvSpPr>
            <p:cNvPr id="492" name="Arc 491">
              <a:extLst>
                <a:ext uri="{FF2B5EF4-FFF2-40B4-BE49-F238E27FC236}">
                  <a16:creationId xmlns:a16="http://schemas.microsoft.com/office/drawing/2014/main" id="{91C368E4-610A-4FC6-9604-CB0CD24C61E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3" name="Arc 492">
              <a:extLst>
                <a:ext uri="{FF2B5EF4-FFF2-40B4-BE49-F238E27FC236}">
                  <a16:creationId xmlns:a16="http://schemas.microsoft.com/office/drawing/2014/main" id="{24A1435D-6C01-463B-B5FA-1340906BA12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4" name="Arc 493">
              <a:extLst>
                <a:ext uri="{FF2B5EF4-FFF2-40B4-BE49-F238E27FC236}">
                  <a16:creationId xmlns:a16="http://schemas.microsoft.com/office/drawing/2014/main" id="{3B01FC5B-55FE-4C46-85E7-F8DA61FB540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5" name="Arc 494">
              <a:extLst>
                <a:ext uri="{FF2B5EF4-FFF2-40B4-BE49-F238E27FC236}">
                  <a16:creationId xmlns:a16="http://schemas.microsoft.com/office/drawing/2014/main" id="{8C90057E-3884-491D-B16B-69020623466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96" name="Group 495">
              <a:extLst>
                <a:ext uri="{FF2B5EF4-FFF2-40B4-BE49-F238E27FC236}">
                  <a16:creationId xmlns:a16="http://schemas.microsoft.com/office/drawing/2014/main" id="{94F3BD25-7767-4404-9DDA-DF6E1727545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05" name="Straight Connector 504">
                <a:extLst>
                  <a:ext uri="{FF2B5EF4-FFF2-40B4-BE49-F238E27FC236}">
                    <a16:creationId xmlns:a16="http://schemas.microsoft.com/office/drawing/2014/main" id="{E7FB0F01-9995-4BE4-B685-D7A91402276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6" name="Straight Connector 505">
                <a:extLst>
                  <a:ext uri="{FF2B5EF4-FFF2-40B4-BE49-F238E27FC236}">
                    <a16:creationId xmlns:a16="http://schemas.microsoft.com/office/drawing/2014/main" id="{89273F1D-7FF7-46A3-A58A-D3AF9CD49A5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7" name="Straight Connector 506">
                <a:extLst>
                  <a:ext uri="{FF2B5EF4-FFF2-40B4-BE49-F238E27FC236}">
                    <a16:creationId xmlns:a16="http://schemas.microsoft.com/office/drawing/2014/main" id="{6CFCDAC8-9DD6-4D0E-94F8-D39CF10AFF1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97" name="Arc 496">
              <a:extLst>
                <a:ext uri="{FF2B5EF4-FFF2-40B4-BE49-F238E27FC236}">
                  <a16:creationId xmlns:a16="http://schemas.microsoft.com/office/drawing/2014/main" id="{A8C15D39-6721-4A64-BBD8-11A9386F98B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8" name="Arc 497">
              <a:extLst>
                <a:ext uri="{FF2B5EF4-FFF2-40B4-BE49-F238E27FC236}">
                  <a16:creationId xmlns:a16="http://schemas.microsoft.com/office/drawing/2014/main" id="{1F4E48B1-746A-4864-A70B-01B59BB0FDE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9" name="Arc 498">
              <a:extLst>
                <a:ext uri="{FF2B5EF4-FFF2-40B4-BE49-F238E27FC236}">
                  <a16:creationId xmlns:a16="http://schemas.microsoft.com/office/drawing/2014/main" id="{2C2FF10A-5385-42CE-BA81-2DCC5A7CB4A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00" name="Straight Connector 499">
              <a:extLst>
                <a:ext uri="{FF2B5EF4-FFF2-40B4-BE49-F238E27FC236}">
                  <a16:creationId xmlns:a16="http://schemas.microsoft.com/office/drawing/2014/main" id="{28E7752E-BB07-45EF-8EB4-91B405CD0D0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1" name="Arc 500">
              <a:extLst>
                <a:ext uri="{FF2B5EF4-FFF2-40B4-BE49-F238E27FC236}">
                  <a16:creationId xmlns:a16="http://schemas.microsoft.com/office/drawing/2014/main" id="{602C8B0A-0526-468B-AFAE-64BF97F3BCA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02" name="Straight Connector 501">
              <a:extLst>
                <a:ext uri="{FF2B5EF4-FFF2-40B4-BE49-F238E27FC236}">
                  <a16:creationId xmlns:a16="http://schemas.microsoft.com/office/drawing/2014/main" id="{D33420AD-DC89-4678-B28D-32D5B67ACC6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3" name="Straight Connector 502">
              <a:extLst>
                <a:ext uri="{FF2B5EF4-FFF2-40B4-BE49-F238E27FC236}">
                  <a16:creationId xmlns:a16="http://schemas.microsoft.com/office/drawing/2014/main" id="{CDD52FBC-B514-42D3-BC16-5D174B4BCFF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4" name="Arc 503">
              <a:extLst>
                <a:ext uri="{FF2B5EF4-FFF2-40B4-BE49-F238E27FC236}">
                  <a16:creationId xmlns:a16="http://schemas.microsoft.com/office/drawing/2014/main" id="{AF27D532-9A5C-4841-B64A-9FA8E3DD79F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Group 507">
            <a:extLst>
              <a:ext uri="{FF2B5EF4-FFF2-40B4-BE49-F238E27FC236}">
                <a16:creationId xmlns:a16="http://schemas.microsoft.com/office/drawing/2014/main" id="{19DDF54F-0132-4096-992D-FBDF89E6B29A}"/>
              </a:ext>
            </a:extLst>
          </p:cNvPr>
          <p:cNvGrpSpPr/>
          <p:nvPr/>
        </p:nvGrpSpPr>
        <p:grpSpPr>
          <a:xfrm>
            <a:off x="10123971" y="-115336"/>
            <a:ext cx="538068" cy="503852"/>
            <a:chOff x="3455435" y="-1017023"/>
            <a:chExt cx="8222756" cy="7868191"/>
          </a:xfrm>
        </p:grpSpPr>
        <p:sp>
          <p:nvSpPr>
            <p:cNvPr id="509" name="Arc 508">
              <a:extLst>
                <a:ext uri="{FF2B5EF4-FFF2-40B4-BE49-F238E27FC236}">
                  <a16:creationId xmlns:a16="http://schemas.microsoft.com/office/drawing/2014/main" id="{7E90839C-5F15-4DEE-8856-41EFADE6CDA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0" name="Arc 509">
              <a:extLst>
                <a:ext uri="{FF2B5EF4-FFF2-40B4-BE49-F238E27FC236}">
                  <a16:creationId xmlns:a16="http://schemas.microsoft.com/office/drawing/2014/main" id="{8310A9AF-703B-488C-A7EB-708B82235E7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1" name="Arc 510">
              <a:extLst>
                <a:ext uri="{FF2B5EF4-FFF2-40B4-BE49-F238E27FC236}">
                  <a16:creationId xmlns:a16="http://schemas.microsoft.com/office/drawing/2014/main" id="{1D752509-AF9C-4339-A0F8-23A6ADCF13F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2" name="Arc 511">
              <a:extLst>
                <a:ext uri="{FF2B5EF4-FFF2-40B4-BE49-F238E27FC236}">
                  <a16:creationId xmlns:a16="http://schemas.microsoft.com/office/drawing/2014/main" id="{AC67CCEF-E681-4313-B001-7648AEFA0DF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13" name="Group 512">
              <a:extLst>
                <a:ext uri="{FF2B5EF4-FFF2-40B4-BE49-F238E27FC236}">
                  <a16:creationId xmlns:a16="http://schemas.microsoft.com/office/drawing/2014/main" id="{D08F0FB9-85BA-479F-A5E4-53392CCADBE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22" name="Straight Connector 521">
                <a:extLst>
                  <a:ext uri="{FF2B5EF4-FFF2-40B4-BE49-F238E27FC236}">
                    <a16:creationId xmlns:a16="http://schemas.microsoft.com/office/drawing/2014/main" id="{9CCF1D57-813A-4D78-8FA4-0C697048133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3" name="Straight Connector 522">
                <a:extLst>
                  <a:ext uri="{FF2B5EF4-FFF2-40B4-BE49-F238E27FC236}">
                    <a16:creationId xmlns:a16="http://schemas.microsoft.com/office/drawing/2014/main" id="{06AE2079-94BD-42C4-8B37-0428DBECF92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4" name="Straight Connector 523">
                <a:extLst>
                  <a:ext uri="{FF2B5EF4-FFF2-40B4-BE49-F238E27FC236}">
                    <a16:creationId xmlns:a16="http://schemas.microsoft.com/office/drawing/2014/main" id="{5E078487-514D-419E-B729-77D5C352B2F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14" name="Arc 513">
              <a:extLst>
                <a:ext uri="{FF2B5EF4-FFF2-40B4-BE49-F238E27FC236}">
                  <a16:creationId xmlns:a16="http://schemas.microsoft.com/office/drawing/2014/main" id="{2B9EEDBB-B76A-4846-A126-8166C608309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5" name="Arc 514">
              <a:extLst>
                <a:ext uri="{FF2B5EF4-FFF2-40B4-BE49-F238E27FC236}">
                  <a16:creationId xmlns:a16="http://schemas.microsoft.com/office/drawing/2014/main" id="{E99B832C-08EB-4BC2-9F40-D3CDA2A5EAC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6" name="Arc 515">
              <a:extLst>
                <a:ext uri="{FF2B5EF4-FFF2-40B4-BE49-F238E27FC236}">
                  <a16:creationId xmlns:a16="http://schemas.microsoft.com/office/drawing/2014/main" id="{8907EF26-DF35-42E9-B7CD-A767DD38829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17" name="Straight Connector 516">
              <a:extLst>
                <a:ext uri="{FF2B5EF4-FFF2-40B4-BE49-F238E27FC236}">
                  <a16:creationId xmlns:a16="http://schemas.microsoft.com/office/drawing/2014/main" id="{5D19DE74-E265-4A62-B49C-9AE8029F1CF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8" name="Arc 517">
              <a:extLst>
                <a:ext uri="{FF2B5EF4-FFF2-40B4-BE49-F238E27FC236}">
                  <a16:creationId xmlns:a16="http://schemas.microsoft.com/office/drawing/2014/main" id="{ADB669CF-E3F2-4C62-A35D-6C9C33B5373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19" name="Straight Connector 518">
              <a:extLst>
                <a:ext uri="{FF2B5EF4-FFF2-40B4-BE49-F238E27FC236}">
                  <a16:creationId xmlns:a16="http://schemas.microsoft.com/office/drawing/2014/main" id="{157743AD-2DC0-4649-9848-FD1D65B5C77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0" name="Straight Connector 519">
              <a:extLst>
                <a:ext uri="{FF2B5EF4-FFF2-40B4-BE49-F238E27FC236}">
                  <a16:creationId xmlns:a16="http://schemas.microsoft.com/office/drawing/2014/main" id="{42D3AC4D-CA82-449F-AF93-D5496DE0FCA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1" name="Arc 520">
              <a:extLst>
                <a:ext uri="{FF2B5EF4-FFF2-40B4-BE49-F238E27FC236}">
                  <a16:creationId xmlns:a16="http://schemas.microsoft.com/office/drawing/2014/main" id="{3697CA5E-FAC9-4FF5-8F30-25008F2F2EE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25" name="Group 524">
            <a:extLst>
              <a:ext uri="{FF2B5EF4-FFF2-40B4-BE49-F238E27FC236}">
                <a16:creationId xmlns:a16="http://schemas.microsoft.com/office/drawing/2014/main" id="{DC4D4E71-CE9A-40B8-B3DD-C32207C50354}"/>
              </a:ext>
            </a:extLst>
          </p:cNvPr>
          <p:cNvGrpSpPr/>
          <p:nvPr/>
        </p:nvGrpSpPr>
        <p:grpSpPr>
          <a:xfrm>
            <a:off x="10517671" y="-115336"/>
            <a:ext cx="538068" cy="503852"/>
            <a:chOff x="3455435" y="-1017023"/>
            <a:chExt cx="8222756" cy="7868191"/>
          </a:xfrm>
        </p:grpSpPr>
        <p:sp>
          <p:nvSpPr>
            <p:cNvPr id="526" name="Arc 525">
              <a:extLst>
                <a:ext uri="{FF2B5EF4-FFF2-40B4-BE49-F238E27FC236}">
                  <a16:creationId xmlns:a16="http://schemas.microsoft.com/office/drawing/2014/main" id="{2BABE387-7D36-462E-A303-7A0D019FA52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7" name="Arc 526">
              <a:extLst>
                <a:ext uri="{FF2B5EF4-FFF2-40B4-BE49-F238E27FC236}">
                  <a16:creationId xmlns:a16="http://schemas.microsoft.com/office/drawing/2014/main" id="{F642E2EA-E075-459C-97C6-69F86912D8E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8" name="Arc 527">
              <a:extLst>
                <a:ext uri="{FF2B5EF4-FFF2-40B4-BE49-F238E27FC236}">
                  <a16:creationId xmlns:a16="http://schemas.microsoft.com/office/drawing/2014/main" id="{7AF17B0A-E122-4E64-96CA-9CA6E22944D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9" name="Arc 528">
              <a:extLst>
                <a:ext uri="{FF2B5EF4-FFF2-40B4-BE49-F238E27FC236}">
                  <a16:creationId xmlns:a16="http://schemas.microsoft.com/office/drawing/2014/main" id="{4C083FB1-5B04-46E9-A82A-6C5B61BD1C9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30" name="Group 529">
              <a:extLst>
                <a:ext uri="{FF2B5EF4-FFF2-40B4-BE49-F238E27FC236}">
                  <a16:creationId xmlns:a16="http://schemas.microsoft.com/office/drawing/2014/main" id="{5B126CD1-92BB-4C97-B07A-A848B3DE2DD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39" name="Straight Connector 538">
                <a:extLst>
                  <a:ext uri="{FF2B5EF4-FFF2-40B4-BE49-F238E27FC236}">
                    <a16:creationId xmlns:a16="http://schemas.microsoft.com/office/drawing/2014/main" id="{F5FF8E6D-9A36-4B56-B508-14B97446C6E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0" name="Straight Connector 539">
                <a:extLst>
                  <a:ext uri="{FF2B5EF4-FFF2-40B4-BE49-F238E27FC236}">
                    <a16:creationId xmlns:a16="http://schemas.microsoft.com/office/drawing/2014/main" id="{CCF2845B-2654-4746-B6DE-ACC5BB76A49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1" name="Straight Connector 540">
                <a:extLst>
                  <a:ext uri="{FF2B5EF4-FFF2-40B4-BE49-F238E27FC236}">
                    <a16:creationId xmlns:a16="http://schemas.microsoft.com/office/drawing/2014/main" id="{54F9C0FE-FEC0-4BF1-938F-B8151881BEC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31" name="Arc 530">
              <a:extLst>
                <a:ext uri="{FF2B5EF4-FFF2-40B4-BE49-F238E27FC236}">
                  <a16:creationId xmlns:a16="http://schemas.microsoft.com/office/drawing/2014/main" id="{F9AB23C6-F5C1-4BA2-8B11-293A71F7837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2" name="Arc 531">
              <a:extLst>
                <a:ext uri="{FF2B5EF4-FFF2-40B4-BE49-F238E27FC236}">
                  <a16:creationId xmlns:a16="http://schemas.microsoft.com/office/drawing/2014/main" id="{D9281F74-B1FB-4C4F-AE38-B7E07E0146D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3" name="Arc 532">
              <a:extLst>
                <a:ext uri="{FF2B5EF4-FFF2-40B4-BE49-F238E27FC236}">
                  <a16:creationId xmlns:a16="http://schemas.microsoft.com/office/drawing/2014/main" id="{AEA3C924-0653-48E7-AE4E-8CB56E6DFE1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34" name="Straight Connector 533">
              <a:extLst>
                <a:ext uri="{FF2B5EF4-FFF2-40B4-BE49-F238E27FC236}">
                  <a16:creationId xmlns:a16="http://schemas.microsoft.com/office/drawing/2014/main" id="{06A1BCAF-27BF-46CB-B800-7F122A8C4CC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35" name="Arc 534">
              <a:extLst>
                <a:ext uri="{FF2B5EF4-FFF2-40B4-BE49-F238E27FC236}">
                  <a16:creationId xmlns:a16="http://schemas.microsoft.com/office/drawing/2014/main" id="{71087C6F-7E87-4F4E-A07E-E7D32BB0E05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36" name="Straight Connector 535">
              <a:extLst>
                <a:ext uri="{FF2B5EF4-FFF2-40B4-BE49-F238E27FC236}">
                  <a16:creationId xmlns:a16="http://schemas.microsoft.com/office/drawing/2014/main" id="{FBBBD292-1A79-4D8A-9D4B-DCE71303E1C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7" name="Straight Connector 536">
              <a:extLst>
                <a:ext uri="{FF2B5EF4-FFF2-40B4-BE49-F238E27FC236}">
                  <a16:creationId xmlns:a16="http://schemas.microsoft.com/office/drawing/2014/main" id="{95C204CE-0EDA-4517-BECE-B6A18FC7053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38" name="Arc 537">
              <a:extLst>
                <a:ext uri="{FF2B5EF4-FFF2-40B4-BE49-F238E27FC236}">
                  <a16:creationId xmlns:a16="http://schemas.microsoft.com/office/drawing/2014/main" id="{87A9E870-EEC2-4A2B-8D2D-2AF843D2C8C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42" name="Group 541">
            <a:extLst>
              <a:ext uri="{FF2B5EF4-FFF2-40B4-BE49-F238E27FC236}">
                <a16:creationId xmlns:a16="http://schemas.microsoft.com/office/drawing/2014/main" id="{4179CAF0-4356-489C-84FE-027E67DF752C}"/>
              </a:ext>
            </a:extLst>
          </p:cNvPr>
          <p:cNvGrpSpPr/>
          <p:nvPr/>
        </p:nvGrpSpPr>
        <p:grpSpPr>
          <a:xfrm>
            <a:off x="10948695" y="-115336"/>
            <a:ext cx="538068" cy="503852"/>
            <a:chOff x="3455435" y="-1017023"/>
            <a:chExt cx="8222756" cy="7868191"/>
          </a:xfrm>
        </p:grpSpPr>
        <p:sp>
          <p:nvSpPr>
            <p:cNvPr id="543" name="Arc 542">
              <a:extLst>
                <a:ext uri="{FF2B5EF4-FFF2-40B4-BE49-F238E27FC236}">
                  <a16:creationId xmlns:a16="http://schemas.microsoft.com/office/drawing/2014/main" id="{A89C1CDC-E2A5-4945-8888-810DBBE5472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4" name="Arc 543">
              <a:extLst>
                <a:ext uri="{FF2B5EF4-FFF2-40B4-BE49-F238E27FC236}">
                  <a16:creationId xmlns:a16="http://schemas.microsoft.com/office/drawing/2014/main" id="{25E4480F-EEE1-4CF0-8F46-45175CBC367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5" name="Arc 544">
              <a:extLst>
                <a:ext uri="{FF2B5EF4-FFF2-40B4-BE49-F238E27FC236}">
                  <a16:creationId xmlns:a16="http://schemas.microsoft.com/office/drawing/2014/main" id="{4C8B3CDA-B07C-4699-8A28-217929424BF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6" name="Arc 545">
              <a:extLst>
                <a:ext uri="{FF2B5EF4-FFF2-40B4-BE49-F238E27FC236}">
                  <a16:creationId xmlns:a16="http://schemas.microsoft.com/office/drawing/2014/main" id="{A5125921-3EC9-4A25-9539-2445C8D6288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47" name="Group 546">
              <a:extLst>
                <a:ext uri="{FF2B5EF4-FFF2-40B4-BE49-F238E27FC236}">
                  <a16:creationId xmlns:a16="http://schemas.microsoft.com/office/drawing/2014/main" id="{FA8E3F9F-2AEB-4F1C-83C4-B1ABD33649E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56" name="Straight Connector 555">
                <a:extLst>
                  <a:ext uri="{FF2B5EF4-FFF2-40B4-BE49-F238E27FC236}">
                    <a16:creationId xmlns:a16="http://schemas.microsoft.com/office/drawing/2014/main" id="{83197D06-FC03-43D0-8B70-939AAE3F127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7" name="Straight Connector 556">
                <a:extLst>
                  <a:ext uri="{FF2B5EF4-FFF2-40B4-BE49-F238E27FC236}">
                    <a16:creationId xmlns:a16="http://schemas.microsoft.com/office/drawing/2014/main" id="{A34B3A85-CE92-4C22-BBBA-6A396383CF0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8" name="Straight Connector 557">
                <a:extLst>
                  <a:ext uri="{FF2B5EF4-FFF2-40B4-BE49-F238E27FC236}">
                    <a16:creationId xmlns:a16="http://schemas.microsoft.com/office/drawing/2014/main" id="{1AAC2FE5-0BAE-4738-BB75-2F911E75833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48" name="Arc 547">
              <a:extLst>
                <a:ext uri="{FF2B5EF4-FFF2-40B4-BE49-F238E27FC236}">
                  <a16:creationId xmlns:a16="http://schemas.microsoft.com/office/drawing/2014/main" id="{F3B4D1B3-6736-409F-A0A8-35B6D736FFE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9" name="Arc 548">
              <a:extLst>
                <a:ext uri="{FF2B5EF4-FFF2-40B4-BE49-F238E27FC236}">
                  <a16:creationId xmlns:a16="http://schemas.microsoft.com/office/drawing/2014/main" id="{D5D3204E-CFBC-427B-B420-93ACDDBD449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0" name="Arc 549">
              <a:extLst>
                <a:ext uri="{FF2B5EF4-FFF2-40B4-BE49-F238E27FC236}">
                  <a16:creationId xmlns:a16="http://schemas.microsoft.com/office/drawing/2014/main" id="{DBD265F8-1E05-4F46-ACA0-656D7BE2CAF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51" name="Straight Connector 550">
              <a:extLst>
                <a:ext uri="{FF2B5EF4-FFF2-40B4-BE49-F238E27FC236}">
                  <a16:creationId xmlns:a16="http://schemas.microsoft.com/office/drawing/2014/main" id="{14627E5F-0B70-4155-83E7-341F6345D2C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2" name="Arc 551">
              <a:extLst>
                <a:ext uri="{FF2B5EF4-FFF2-40B4-BE49-F238E27FC236}">
                  <a16:creationId xmlns:a16="http://schemas.microsoft.com/office/drawing/2014/main" id="{D33D97C7-CA55-455B-B129-FDE9D35F238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53" name="Straight Connector 552">
              <a:extLst>
                <a:ext uri="{FF2B5EF4-FFF2-40B4-BE49-F238E27FC236}">
                  <a16:creationId xmlns:a16="http://schemas.microsoft.com/office/drawing/2014/main" id="{65766E97-6CD9-4133-9E29-9913F1078A8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4" name="Straight Connector 553">
              <a:extLst>
                <a:ext uri="{FF2B5EF4-FFF2-40B4-BE49-F238E27FC236}">
                  <a16:creationId xmlns:a16="http://schemas.microsoft.com/office/drawing/2014/main" id="{58819A4A-E8D9-4140-9EB9-8B5987BA588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5" name="Arc 554">
              <a:extLst>
                <a:ext uri="{FF2B5EF4-FFF2-40B4-BE49-F238E27FC236}">
                  <a16:creationId xmlns:a16="http://schemas.microsoft.com/office/drawing/2014/main" id="{A6C786FA-9D49-44E1-BE86-BC56EAB6390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59" name="Group 558">
            <a:extLst>
              <a:ext uri="{FF2B5EF4-FFF2-40B4-BE49-F238E27FC236}">
                <a16:creationId xmlns:a16="http://schemas.microsoft.com/office/drawing/2014/main" id="{E4C79CD2-2830-4B18-A535-8AF77B74FFB0}"/>
              </a:ext>
            </a:extLst>
          </p:cNvPr>
          <p:cNvGrpSpPr/>
          <p:nvPr/>
        </p:nvGrpSpPr>
        <p:grpSpPr>
          <a:xfrm>
            <a:off x="11331511" y="-115336"/>
            <a:ext cx="538068" cy="503852"/>
            <a:chOff x="3455435" y="-1017023"/>
            <a:chExt cx="8222756" cy="7868191"/>
          </a:xfrm>
        </p:grpSpPr>
        <p:sp>
          <p:nvSpPr>
            <p:cNvPr id="560" name="Arc 559">
              <a:extLst>
                <a:ext uri="{FF2B5EF4-FFF2-40B4-BE49-F238E27FC236}">
                  <a16:creationId xmlns:a16="http://schemas.microsoft.com/office/drawing/2014/main" id="{740EBBCC-77A2-427F-84AA-594802F9242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1" name="Arc 560">
              <a:extLst>
                <a:ext uri="{FF2B5EF4-FFF2-40B4-BE49-F238E27FC236}">
                  <a16:creationId xmlns:a16="http://schemas.microsoft.com/office/drawing/2014/main" id="{F6592BA0-A905-4988-B7CF-F23961AA148A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2" name="Arc 561">
              <a:extLst>
                <a:ext uri="{FF2B5EF4-FFF2-40B4-BE49-F238E27FC236}">
                  <a16:creationId xmlns:a16="http://schemas.microsoft.com/office/drawing/2014/main" id="{D681C2D6-DFA3-47AC-8811-AEDFE5037EA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3" name="Arc 562">
              <a:extLst>
                <a:ext uri="{FF2B5EF4-FFF2-40B4-BE49-F238E27FC236}">
                  <a16:creationId xmlns:a16="http://schemas.microsoft.com/office/drawing/2014/main" id="{FAB3827D-DDAC-4158-9513-1DB5196A661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64" name="Group 563">
              <a:extLst>
                <a:ext uri="{FF2B5EF4-FFF2-40B4-BE49-F238E27FC236}">
                  <a16:creationId xmlns:a16="http://schemas.microsoft.com/office/drawing/2014/main" id="{38585BD0-F1BE-4D4D-B7B7-D4644BCCE5FC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73" name="Straight Connector 572">
                <a:extLst>
                  <a:ext uri="{FF2B5EF4-FFF2-40B4-BE49-F238E27FC236}">
                    <a16:creationId xmlns:a16="http://schemas.microsoft.com/office/drawing/2014/main" id="{9EAFBDCF-0A77-4462-AD21-BF06E29A831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4" name="Straight Connector 573">
                <a:extLst>
                  <a:ext uri="{FF2B5EF4-FFF2-40B4-BE49-F238E27FC236}">
                    <a16:creationId xmlns:a16="http://schemas.microsoft.com/office/drawing/2014/main" id="{32DBA7AD-2775-4E2A-80DB-BC0DFCE36D7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5" name="Straight Connector 574">
                <a:extLst>
                  <a:ext uri="{FF2B5EF4-FFF2-40B4-BE49-F238E27FC236}">
                    <a16:creationId xmlns:a16="http://schemas.microsoft.com/office/drawing/2014/main" id="{30682197-1254-4DE9-993C-B412512993C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65" name="Arc 564">
              <a:extLst>
                <a:ext uri="{FF2B5EF4-FFF2-40B4-BE49-F238E27FC236}">
                  <a16:creationId xmlns:a16="http://schemas.microsoft.com/office/drawing/2014/main" id="{80A6E03C-626D-46FC-BD43-AFD345FD5C1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6" name="Arc 565">
              <a:extLst>
                <a:ext uri="{FF2B5EF4-FFF2-40B4-BE49-F238E27FC236}">
                  <a16:creationId xmlns:a16="http://schemas.microsoft.com/office/drawing/2014/main" id="{0D7EFF2F-4964-4FFA-B352-26678FD9D81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67" name="Arc 566">
              <a:extLst>
                <a:ext uri="{FF2B5EF4-FFF2-40B4-BE49-F238E27FC236}">
                  <a16:creationId xmlns:a16="http://schemas.microsoft.com/office/drawing/2014/main" id="{36619009-3C49-4C75-8201-8067FA1B007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68" name="Straight Connector 567">
              <a:extLst>
                <a:ext uri="{FF2B5EF4-FFF2-40B4-BE49-F238E27FC236}">
                  <a16:creationId xmlns:a16="http://schemas.microsoft.com/office/drawing/2014/main" id="{0CC2A7FE-7AF0-46C4-B7FC-706E91F39BA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9" name="Arc 568">
              <a:extLst>
                <a:ext uri="{FF2B5EF4-FFF2-40B4-BE49-F238E27FC236}">
                  <a16:creationId xmlns:a16="http://schemas.microsoft.com/office/drawing/2014/main" id="{4E8675F4-4844-4160-98B8-B3F3BCB7D541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70" name="Straight Connector 569">
              <a:extLst>
                <a:ext uri="{FF2B5EF4-FFF2-40B4-BE49-F238E27FC236}">
                  <a16:creationId xmlns:a16="http://schemas.microsoft.com/office/drawing/2014/main" id="{338FC5B0-2C7B-4018-9B80-F323ECA07CF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1" name="Straight Connector 570">
              <a:extLst>
                <a:ext uri="{FF2B5EF4-FFF2-40B4-BE49-F238E27FC236}">
                  <a16:creationId xmlns:a16="http://schemas.microsoft.com/office/drawing/2014/main" id="{E46FCFC1-8BE4-49C4-86D6-D12143E18FE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2" name="Arc 571">
              <a:extLst>
                <a:ext uri="{FF2B5EF4-FFF2-40B4-BE49-F238E27FC236}">
                  <a16:creationId xmlns:a16="http://schemas.microsoft.com/office/drawing/2014/main" id="{97D1E3FE-9160-4FF7-9F40-C8265D6829C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76" name="Group 575">
            <a:extLst>
              <a:ext uri="{FF2B5EF4-FFF2-40B4-BE49-F238E27FC236}">
                <a16:creationId xmlns:a16="http://schemas.microsoft.com/office/drawing/2014/main" id="{D9A4B795-5B72-48C8-926C-B4BA440EFB61}"/>
              </a:ext>
            </a:extLst>
          </p:cNvPr>
          <p:cNvGrpSpPr/>
          <p:nvPr/>
        </p:nvGrpSpPr>
        <p:grpSpPr>
          <a:xfrm>
            <a:off x="11698771" y="-115336"/>
            <a:ext cx="538068" cy="503852"/>
            <a:chOff x="3455435" y="-1017023"/>
            <a:chExt cx="8222756" cy="7868191"/>
          </a:xfrm>
        </p:grpSpPr>
        <p:sp>
          <p:nvSpPr>
            <p:cNvPr id="577" name="Arc 576">
              <a:extLst>
                <a:ext uri="{FF2B5EF4-FFF2-40B4-BE49-F238E27FC236}">
                  <a16:creationId xmlns:a16="http://schemas.microsoft.com/office/drawing/2014/main" id="{7D410DB2-592A-4BB3-A226-31C5B76CD60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8" name="Arc 577">
              <a:extLst>
                <a:ext uri="{FF2B5EF4-FFF2-40B4-BE49-F238E27FC236}">
                  <a16:creationId xmlns:a16="http://schemas.microsoft.com/office/drawing/2014/main" id="{36234DCD-79A0-45D3-9D1E-08D842E0B68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9" name="Arc 578">
              <a:extLst>
                <a:ext uri="{FF2B5EF4-FFF2-40B4-BE49-F238E27FC236}">
                  <a16:creationId xmlns:a16="http://schemas.microsoft.com/office/drawing/2014/main" id="{3DD90C61-A293-41FE-8ACD-F8A53B4A9D1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0" name="Arc 579">
              <a:extLst>
                <a:ext uri="{FF2B5EF4-FFF2-40B4-BE49-F238E27FC236}">
                  <a16:creationId xmlns:a16="http://schemas.microsoft.com/office/drawing/2014/main" id="{90F4AD84-69B7-4A81-8F7E-D144A374D69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81" name="Group 580">
              <a:extLst>
                <a:ext uri="{FF2B5EF4-FFF2-40B4-BE49-F238E27FC236}">
                  <a16:creationId xmlns:a16="http://schemas.microsoft.com/office/drawing/2014/main" id="{17D487B5-E34E-488D-82E7-12BABC48782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90" name="Straight Connector 589">
                <a:extLst>
                  <a:ext uri="{FF2B5EF4-FFF2-40B4-BE49-F238E27FC236}">
                    <a16:creationId xmlns:a16="http://schemas.microsoft.com/office/drawing/2014/main" id="{588ED797-734A-4F65-ADD7-10451C5E616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1" name="Straight Connector 590">
                <a:extLst>
                  <a:ext uri="{FF2B5EF4-FFF2-40B4-BE49-F238E27FC236}">
                    <a16:creationId xmlns:a16="http://schemas.microsoft.com/office/drawing/2014/main" id="{74351C1D-842C-411D-917F-42842E9087D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2" name="Straight Connector 591">
                <a:extLst>
                  <a:ext uri="{FF2B5EF4-FFF2-40B4-BE49-F238E27FC236}">
                    <a16:creationId xmlns:a16="http://schemas.microsoft.com/office/drawing/2014/main" id="{52FA8174-6F4A-4EC3-AE77-A83F5731874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82" name="Arc 581">
              <a:extLst>
                <a:ext uri="{FF2B5EF4-FFF2-40B4-BE49-F238E27FC236}">
                  <a16:creationId xmlns:a16="http://schemas.microsoft.com/office/drawing/2014/main" id="{62731E17-5849-4934-BDEB-975EE4B0910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3" name="Arc 582">
              <a:extLst>
                <a:ext uri="{FF2B5EF4-FFF2-40B4-BE49-F238E27FC236}">
                  <a16:creationId xmlns:a16="http://schemas.microsoft.com/office/drawing/2014/main" id="{A7A1F012-E3C4-4DD7-85E3-69C1671E1A8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4" name="Arc 583">
              <a:extLst>
                <a:ext uri="{FF2B5EF4-FFF2-40B4-BE49-F238E27FC236}">
                  <a16:creationId xmlns:a16="http://schemas.microsoft.com/office/drawing/2014/main" id="{C54376F9-DCA3-4927-B1C7-E63A1E54A34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85" name="Straight Connector 584">
              <a:extLst>
                <a:ext uri="{FF2B5EF4-FFF2-40B4-BE49-F238E27FC236}">
                  <a16:creationId xmlns:a16="http://schemas.microsoft.com/office/drawing/2014/main" id="{9037EA06-032D-4F7E-B9DC-4FE1D549022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6" name="Arc 585">
              <a:extLst>
                <a:ext uri="{FF2B5EF4-FFF2-40B4-BE49-F238E27FC236}">
                  <a16:creationId xmlns:a16="http://schemas.microsoft.com/office/drawing/2014/main" id="{0A26B3D6-8552-4D90-A4E7-06DF363A3EB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87" name="Straight Connector 586">
              <a:extLst>
                <a:ext uri="{FF2B5EF4-FFF2-40B4-BE49-F238E27FC236}">
                  <a16:creationId xmlns:a16="http://schemas.microsoft.com/office/drawing/2014/main" id="{AF3022B6-8655-4192-BFFE-2DA2990FBB3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8" name="Straight Connector 587">
              <a:extLst>
                <a:ext uri="{FF2B5EF4-FFF2-40B4-BE49-F238E27FC236}">
                  <a16:creationId xmlns:a16="http://schemas.microsoft.com/office/drawing/2014/main" id="{C41C2DBA-0CD5-4D35-8525-1DA52651B28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9" name="Arc 588">
              <a:extLst>
                <a:ext uri="{FF2B5EF4-FFF2-40B4-BE49-F238E27FC236}">
                  <a16:creationId xmlns:a16="http://schemas.microsoft.com/office/drawing/2014/main" id="{C281E3D1-BBD5-4A22-BCE4-5437195F518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64C9030B-F97D-40AA-9CA6-3B9B621A4E02}"/>
              </a:ext>
            </a:extLst>
          </p:cNvPr>
          <p:cNvGrpSpPr/>
          <p:nvPr/>
        </p:nvGrpSpPr>
        <p:grpSpPr>
          <a:xfrm>
            <a:off x="-121560" y="6383695"/>
            <a:ext cx="538068" cy="503852"/>
            <a:chOff x="3455435" y="-1017023"/>
            <a:chExt cx="8222756" cy="7868191"/>
          </a:xfrm>
        </p:grpSpPr>
        <p:sp>
          <p:nvSpPr>
            <p:cNvPr id="594" name="Arc 593">
              <a:extLst>
                <a:ext uri="{FF2B5EF4-FFF2-40B4-BE49-F238E27FC236}">
                  <a16:creationId xmlns:a16="http://schemas.microsoft.com/office/drawing/2014/main" id="{C91741D2-8C43-4D27-A457-18E24E8A3D1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5" name="Arc 594">
              <a:extLst>
                <a:ext uri="{FF2B5EF4-FFF2-40B4-BE49-F238E27FC236}">
                  <a16:creationId xmlns:a16="http://schemas.microsoft.com/office/drawing/2014/main" id="{754C358D-735E-4F13-8068-5297394DD18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6" name="Arc 595">
              <a:extLst>
                <a:ext uri="{FF2B5EF4-FFF2-40B4-BE49-F238E27FC236}">
                  <a16:creationId xmlns:a16="http://schemas.microsoft.com/office/drawing/2014/main" id="{8F8288A6-AC4D-4A67-8B74-D330478822E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7" name="Arc 596">
              <a:extLst>
                <a:ext uri="{FF2B5EF4-FFF2-40B4-BE49-F238E27FC236}">
                  <a16:creationId xmlns:a16="http://schemas.microsoft.com/office/drawing/2014/main" id="{F191081A-7855-4855-A0DB-8D06A5EB04C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98" name="Group 597">
              <a:extLst>
                <a:ext uri="{FF2B5EF4-FFF2-40B4-BE49-F238E27FC236}">
                  <a16:creationId xmlns:a16="http://schemas.microsoft.com/office/drawing/2014/main" id="{BA1A391E-B456-409D-B905-07F4EBBB333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07" name="Straight Connector 606">
                <a:extLst>
                  <a:ext uri="{FF2B5EF4-FFF2-40B4-BE49-F238E27FC236}">
                    <a16:creationId xmlns:a16="http://schemas.microsoft.com/office/drawing/2014/main" id="{DBA54187-E6BB-4CC4-A7F8-FCCCCD57970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8" name="Straight Connector 607">
                <a:extLst>
                  <a:ext uri="{FF2B5EF4-FFF2-40B4-BE49-F238E27FC236}">
                    <a16:creationId xmlns:a16="http://schemas.microsoft.com/office/drawing/2014/main" id="{92C20E6F-53E8-4C83-A309-D69DA164C63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9" name="Straight Connector 608">
                <a:extLst>
                  <a:ext uri="{FF2B5EF4-FFF2-40B4-BE49-F238E27FC236}">
                    <a16:creationId xmlns:a16="http://schemas.microsoft.com/office/drawing/2014/main" id="{A3E034D5-EDE4-409B-A555-1F1307C71F2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99" name="Arc 598">
              <a:extLst>
                <a:ext uri="{FF2B5EF4-FFF2-40B4-BE49-F238E27FC236}">
                  <a16:creationId xmlns:a16="http://schemas.microsoft.com/office/drawing/2014/main" id="{D4DEEFB6-C984-4F2F-979D-244D3D448CE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0" name="Arc 599">
              <a:extLst>
                <a:ext uri="{FF2B5EF4-FFF2-40B4-BE49-F238E27FC236}">
                  <a16:creationId xmlns:a16="http://schemas.microsoft.com/office/drawing/2014/main" id="{86121EE4-1B2D-49F7-BC53-9265E9053E3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01" name="Arc 600">
              <a:extLst>
                <a:ext uri="{FF2B5EF4-FFF2-40B4-BE49-F238E27FC236}">
                  <a16:creationId xmlns:a16="http://schemas.microsoft.com/office/drawing/2014/main" id="{0FA46A52-9966-40FC-A1BC-36C5E230156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02" name="Straight Connector 601">
              <a:extLst>
                <a:ext uri="{FF2B5EF4-FFF2-40B4-BE49-F238E27FC236}">
                  <a16:creationId xmlns:a16="http://schemas.microsoft.com/office/drawing/2014/main" id="{02FBE8B9-67D6-48DD-8C83-ADE2550543D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3" name="Arc 602">
              <a:extLst>
                <a:ext uri="{FF2B5EF4-FFF2-40B4-BE49-F238E27FC236}">
                  <a16:creationId xmlns:a16="http://schemas.microsoft.com/office/drawing/2014/main" id="{30A2C2C8-F0FF-45A4-B0CB-C4302F80C3C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04" name="Straight Connector 603">
              <a:extLst>
                <a:ext uri="{FF2B5EF4-FFF2-40B4-BE49-F238E27FC236}">
                  <a16:creationId xmlns:a16="http://schemas.microsoft.com/office/drawing/2014/main" id="{629B000F-F5BE-4B55-B56B-7630631CBE0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5" name="Straight Connector 604">
              <a:extLst>
                <a:ext uri="{FF2B5EF4-FFF2-40B4-BE49-F238E27FC236}">
                  <a16:creationId xmlns:a16="http://schemas.microsoft.com/office/drawing/2014/main" id="{1F36DBCD-DFDB-4FF6-A096-71AFE967ACF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6" name="Arc 605">
              <a:extLst>
                <a:ext uri="{FF2B5EF4-FFF2-40B4-BE49-F238E27FC236}">
                  <a16:creationId xmlns:a16="http://schemas.microsoft.com/office/drawing/2014/main" id="{CAB3D66B-1ABA-44C2-8BAC-DFD1E3E6F74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10" name="Group 609">
            <a:extLst>
              <a:ext uri="{FF2B5EF4-FFF2-40B4-BE49-F238E27FC236}">
                <a16:creationId xmlns:a16="http://schemas.microsoft.com/office/drawing/2014/main" id="{9A510F39-C708-4090-AFBD-104778EFBD2A}"/>
              </a:ext>
            </a:extLst>
          </p:cNvPr>
          <p:cNvGrpSpPr/>
          <p:nvPr/>
        </p:nvGrpSpPr>
        <p:grpSpPr>
          <a:xfrm>
            <a:off x="242594" y="6393026"/>
            <a:ext cx="538068" cy="503852"/>
            <a:chOff x="3455435" y="-1017023"/>
            <a:chExt cx="8222756" cy="7868191"/>
          </a:xfrm>
        </p:grpSpPr>
        <p:sp>
          <p:nvSpPr>
            <p:cNvPr id="611" name="Arc 610">
              <a:extLst>
                <a:ext uri="{FF2B5EF4-FFF2-40B4-BE49-F238E27FC236}">
                  <a16:creationId xmlns:a16="http://schemas.microsoft.com/office/drawing/2014/main" id="{DACAA587-4EA1-4A3B-8692-1DD162FD1CE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2" name="Arc 611">
              <a:extLst>
                <a:ext uri="{FF2B5EF4-FFF2-40B4-BE49-F238E27FC236}">
                  <a16:creationId xmlns:a16="http://schemas.microsoft.com/office/drawing/2014/main" id="{E647159C-F50E-4B76-86EC-0E783BB5F03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3" name="Arc 612">
              <a:extLst>
                <a:ext uri="{FF2B5EF4-FFF2-40B4-BE49-F238E27FC236}">
                  <a16:creationId xmlns:a16="http://schemas.microsoft.com/office/drawing/2014/main" id="{8CC491CD-B4BC-4D1B-BB63-F1511C8C9F0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4" name="Arc 613">
              <a:extLst>
                <a:ext uri="{FF2B5EF4-FFF2-40B4-BE49-F238E27FC236}">
                  <a16:creationId xmlns:a16="http://schemas.microsoft.com/office/drawing/2014/main" id="{32C59811-6D32-47A0-AF9F-7F184285A65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F603826D-1F28-443B-BCEB-AD61E21FFD7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24" name="Straight Connector 623">
                <a:extLst>
                  <a:ext uri="{FF2B5EF4-FFF2-40B4-BE49-F238E27FC236}">
                    <a16:creationId xmlns:a16="http://schemas.microsoft.com/office/drawing/2014/main" id="{79485FFF-F7FE-45E1-A646-8A8E55E765B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5" name="Straight Connector 624">
                <a:extLst>
                  <a:ext uri="{FF2B5EF4-FFF2-40B4-BE49-F238E27FC236}">
                    <a16:creationId xmlns:a16="http://schemas.microsoft.com/office/drawing/2014/main" id="{6DCA7F31-0532-4E8F-938B-74C62BAAB16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6" name="Straight Connector 625">
                <a:extLst>
                  <a:ext uri="{FF2B5EF4-FFF2-40B4-BE49-F238E27FC236}">
                    <a16:creationId xmlns:a16="http://schemas.microsoft.com/office/drawing/2014/main" id="{5A90D28F-89E3-4B82-B905-94E6358E0B8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16" name="Arc 615">
              <a:extLst>
                <a:ext uri="{FF2B5EF4-FFF2-40B4-BE49-F238E27FC236}">
                  <a16:creationId xmlns:a16="http://schemas.microsoft.com/office/drawing/2014/main" id="{B4D49C2F-E308-4851-A758-1EDE0027A29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7" name="Arc 616">
              <a:extLst>
                <a:ext uri="{FF2B5EF4-FFF2-40B4-BE49-F238E27FC236}">
                  <a16:creationId xmlns:a16="http://schemas.microsoft.com/office/drawing/2014/main" id="{17D6515E-086C-4220-A33A-2E7C75180C5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18" name="Arc 617">
              <a:extLst>
                <a:ext uri="{FF2B5EF4-FFF2-40B4-BE49-F238E27FC236}">
                  <a16:creationId xmlns:a16="http://schemas.microsoft.com/office/drawing/2014/main" id="{917EC363-1C4D-40C0-8C9B-83BAFE1C864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19" name="Straight Connector 618">
              <a:extLst>
                <a:ext uri="{FF2B5EF4-FFF2-40B4-BE49-F238E27FC236}">
                  <a16:creationId xmlns:a16="http://schemas.microsoft.com/office/drawing/2014/main" id="{98D5BD3C-BB52-4D4F-A97B-339BE7FC6AB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20" name="Arc 619">
              <a:extLst>
                <a:ext uri="{FF2B5EF4-FFF2-40B4-BE49-F238E27FC236}">
                  <a16:creationId xmlns:a16="http://schemas.microsoft.com/office/drawing/2014/main" id="{4902D131-614C-431D-B7E7-10DF51D1B09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21" name="Straight Connector 620">
              <a:extLst>
                <a:ext uri="{FF2B5EF4-FFF2-40B4-BE49-F238E27FC236}">
                  <a16:creationId xmlns:a16="http://schemas.microsoft.com/office/drawing/2014/main" id="{80FA8961-13B8-4482-9B0B-E0448B7A59D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2" name="Straight Connector 621">
              <a:extLst>
                <a:ext uri="{FF2B5EF4-FFF2-40B4-BE49-F238E27FC236}">
                  <a16:creationId xmlns:a16="http://schemas.microsoft.com/office/drawing/2014/main" id="{26F6E36F-8254-47F1-AFDB-24A6A406993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23" name="Arc 622">
              <a:extLst>
                <a:ext uri="{FF2B5EF4-FFF2-40B4-BE49-F238E27FC236}">
                  <a16:creationId xmlns:a16="http://schemas.microsoft.com/office/drawing/2014/main" id="{430AE614-453F-4E60-AFBE-2AF3BB33BEB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27" name="Group 626">
            <a:extLst>
              <a:ext uri="{FF2B5EF4-FFF2-40B4-BE49-F238E27FC236}">
                <a16:creationId xmlns:a16="http://schemas.microsoft.com/office/drawing/2014/main" id="{8C9FDA5B-1BC5-43FD-89E2-B19EF49215D5}"/>
              </a:ext>
            </a:extLst>
          </p:cNvPr>
          <p:cNvGrpSpPr/>
          <p:nvPr/>
        </p:nvGrpSpPr>
        <p:grpSpPr>
          <a:xfrm>
            <a:off x="675171" y="6374364"/>
            <a:ext cx="538068" cy="503852"/>
            <a:chOff x="3455435" y="-1017023"/>
            <a:chExt cx="8222756" cy="7868191"/>
          </a:xfrm>
        </p:grpSpPr>
        <p:sp>
          <p:nvSpPr>
            <p:cNvPr id="628" name="Arc 627">
              <a:extLst>
                <a:ext uri="{FF2B5EF4-FFF2-40B4-BE49-F238E27FC236}">
                  <a16:creationId xmlns:a16="http://schemas.microsoft.com/office/drawing/2014/main" id="{565F836C-BF04-49B2-8E2D-7599CCF87CF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9" name="Arc 628">
              <a:extLst>
                <a:ext uri="{FF2B5EF4-FFF2-40B4-BE49-F238E27FC236}">
                  <a16:creationId xmlns:a16="http://schemas.microsoft.com/office/drawing/2014/main" id="{9B4084F3-8609-4DDD-A94C-0213DEED0AEA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0" name="Arc 629">
              <a:extLst>
                <a:ext uri="{FF2B5EF4-FFF2-40B4-BE49-F238E27FC236}">
                  <a16:creationId xmlns:a16="http://schemas.microsoft.com/office/drawing/2014/main" id="{0136CC4D-357C-4DD8-9439-80E444384F9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1" name="Arc 630">
              <a:extLst>
                <a:ext uri="{FF2B5EF4-FFF2-40B4-BE49-F238E27FC236}">
                  <a16:creationId xmlns:a16="http://schemas.microsoft.com/office/drawing/2014/main" id="{CA5129CD-5552-4632-8356-BEA3767A1D2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32" name="Group 631">
              <a:extLst>
                <a:ext uri="{FF2B5EF4-FFF2-40B4-BE49-F238E27FC236}">
                  <a16:creationId xmlns:a16="http://schemas.microsoft.com/office/drawing/2014/main" id="{A6241C15-51FA-441A-B688-117826A2FA5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41" name="Straight Connector 640">
                <a:extLst>
                  <a:ext uri="{FF2B5EF4-FFF2-40B4-BE49-F238E27FC236}">
                    <a16:creationId xmlns:a16="http://schemas.microsoft.com/office/drawing/2014/main" id="{6DA405D5-D669-4D50-91D0-D41C522F036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2" name="Straight Connector 641">
                <a:extLst>
                  <a:ext uri="{FF2B5EF4-FFF2-40B4-BE49-F238E27FC236}">
                    <a16:creationId xmlns:a16="http://schemas.microsoft.com/office/drawing/2014/main" id="{26740537-4808-4F8F-8148-FC979B4C50D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3" name="Straight Connector 642">
                <a:extLst>
                  <a:ext uri="{FF2B5EF4-FFF2-40B4-BE49-F238E27FC236}">
                    <a16:creationId xmlns:a16="http://schemas.microsoft.com/office/drawing/2014/main" id="{A98E2938-77E3-4BE1-A685-FCB04CF4C7D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33" name="Arc 632">
              <a:extLst>
                <a:ext uri="{FF2B5EF4-FFF2-40B4-BE49-F238E27FC236}">
                  <a16:creationId xmlns:a16="http://schemas.microsoft.com/office/drawing/2014/main" id="{6BB6AF6D-6A8E-4587-A7A2-9DBAAA82CE9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4" name="Arc 633">
              <a:extLst>
                <a:ext uri="{FF2B5EF4-FFF2-40B4-BE49-F238E27FC236}">
                  <a16:creationId xmlns:a16="http://schemas.microsoft.com/office/drawing/2014/main" id="{05609BB0-2AD9-4FBF-B91C-9E5376C7EB0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5" name="Arc 634">
              <a:extLst>
                <a:ext uri="{FF2B5EF4-FFF2-40B4-BE49-F238E27FC236}">
                  <a16:creationId xmlns:a16="http://schemas.microsoft.com/office/drawing/2014/main" id="{F368389C-26AD-47F0-9A6D-3D97DC0998D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36" name="Straight Connector 635">
              <a:extLst>
                <a:ext uri="{FF2B5EF4-FFF2-40B4-BE49-F238E27FC236}">
                  <a16:creationId xmlns:a16="http://schemas.microsoft.com/office/drawing/2014/main" id="{29FB55A9-20AA-4835-93A6-A71C8CEBE58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7" name="Arc 636">
              <a:extLst>
                <a:ext uri="{FF2B5EF4-FFF2-40B4-BE49-F238E27FC236}">
                  <a16:creationId xmlns:a16="http://schemas.microsoft.com/office/drawing/2014/main" id="{7D52F659-19A4-4F96-B820-A12FD8D5A88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38" name="Straight Connector 637">
              <a:extLst>
                <a:ext uri="{FF2B5EF4-FFF2-40B4-BE49-F238E27FC236}">
                  <a16:creationId xmlns:a16="http://schemas.microsoft.com/office/drawing/2014/main" id="{BDAFCC28-F13A-4F6C-B258-FD5B6DD4F81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9" name="Straight Connector 638">
              <a:extLst>
                <a:ext uri="{FF2B5EF4-FFF2-40B4-BE49-F238E27FC236}">
                  <a16:creationId xmlns:a16="http://schemas.microsoft.com/office/drawing/2014/main" id="{C59BF6FA-0EA5-4045-B11D-58F64C0E0AD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0" name="Arc 639">
              <a:extLst>
                <a:ext uri="{FF2B5EF4-FFF2-40B4-BE49-F238E27FC236}">
                  <a16:creationId xmlns:a16="http://schemas.microsoft.com/office/drawing/2014/main" id="{E1CC633C-9C03-4846-B743-2FF7AD3108D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44" name="Group 643">
            <a:extLst>
              <a:ext uri="{FF2B5EF4-FFF2-40B4-BE49-F238E27FC236}">
                <a16:creationId xmlns:a16="http://schemas.microsoft.com/office/drawing/2014/main" id="{55276075-0FED-40FE-92F2-4503349E504B}"/>
              </a:ext>
            </a:extLst>
          </p:cNvPr>
          <p:cNvGrpSpPr/>
          <p:nvPr/>
        </p:nvGrpSpPr>
        <p:grpSpPr>
          <a:xfrm>
            <a:off x="1068871" y="6374364"/>
            <a:ext cx="538068" cy="503852"/>
            <a:chOff x="3455435" y="-1017023"/>
            <a:chExt cx="8222756" cy="7868191"/>
          </a:xfrm>
        </p:grpSpPr>
        <p:sp>
          <p:nvSpPr>
            <p:cNvPr id="645" name="Arc 644">
              <a:extLst>
                <a:ext uri="{FF2B5EF4-FFF2-40B4-BE49-F238E27FC236}">
                  <a16:creationId xmlns:a16="http://schemas.microsoft.com/office/drawing/2014/main" id="{624EA55B-1441-493F-AA7E-34EB57F2FE2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6" name="Arc 645">
              <a:extLst>
                <a:ext uri="{FF2B5EF4-FFF2-40B4-BE49-F238E27FC236}">
                  <a16:creationId xmlns:a16="http://schemas.microsoft.com/office/drawing/2014/main" id="{63827195-008A-42C1-918F-4448B6AB61B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7" name="Arc 646">
              <a:extLst>
                <a:ext uri="{FF2B5EF4-FFF2-40B4-BE49-F238E27FC236}">
                  <a16:creationId xmlns:a16="http://schemas.microsoft.com/office/drawing/2014/main" id="{189ECCE2-8CB4-4D3C-8B6A-85F98F9D28B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8" name="Arc 647">
              <a:extLst>
                <a:ext uri="{FF2B5EF4-FFF2-40B4-BE49-F238E27FC236}">
                  <a16:creationId xmlns:a16="http://schemas.microsoft.com/office/drawing/2014/main" id="{7580ADFF-AE05-4E53-ABE8-D92B5FAAD37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49" name="Group 648">
              <a:extLst>
                <a:ext uri="{FF2B5EF4-FFF2-40B4-BE49-F238E27FC236}">
                  <a16:creationId xmlns:a16="http://schemas.microsoft.com/office/drawing/2014/main" id="{D4621E3D-7003-4535-B696-6986F2C2C5A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58" name="Straight Connector 657">
                <a:extLst>
                  <a:ext uri="{FF2B5EF4-FFF2-40B4-BE49-F238E27FC236}">
                    <a16:creationId xmlns:a16="http://schemas.microsoft.com/office/drawing/2014/main" id="{D84868F7-B4D6-4638-9EE0-41882C97FA8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9" name="Straight Connector 658">
                <a:extLst>
                  <a:ext uri="{FF2B5EF4-FFF2-40B4-BE49-F238E27FC236}">
                    <a16:creationId xmlns:a16="http://schemas.microsoft.com/office/drawing/2014/main" id="{EECE7039-7D4F-4A63-A331-F5B5BE09525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0" name="Straight Connector 659">
                <a:extLst>
                  <a:ext uri="{FF2B5EF4-FFF2-40B4-BE49-F238E27FC236}">
                    <a16:creationId xmlns:a16="http://schemas.microsoft.com/office/drawing/2014/main" id="{B7CF99B2-9DED-4C13-9D49-6338C5CE293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50" name="Arc 649">
              <a:extLst>
                <a:ext uri="{FF2B5EF4-FFF2-40B4-BE49-F238E27FC236}">
                  <a16:creationId xmlns:a16="http://schemas.microsoft.com/office/drawing/2014/main" id="{210AD4F0-CEA0-429C-8293-2E2FC244247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1" name="Arc 650">
              <a:extLst>
                <a:ext uri="{FF2B5EF4-FFF2-40B4-BE49-F238E27FC236}">
                  <a16:creationId xmlns:a16="http://schemas.microsoft.com/office/drawing/2014/main" id="{73DA04FB-2E86-4AD7-8C4A-6401416089A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52" name="Arc 651">
              <a:extLst>
                <a:ext uri="{FF2B5EF4-FFF2-40B4-BE49-F238E27FC236}">
                  <a16:creationId xmlns:a16="http://schemas.microsoft.com/office/drawing/2014/main" id="{9924E3AE-A8E0-4135-9766-6D78BEC9729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53" name="Straight Connector 652">
              <a:extLst>
                <a:ext uri="{FF2B5EF4-FFF2-40B4-BE49-F238E27FC236}">
                  <a16:creationId xmlns:a16="http://schemas.microsoft.com/office/drawing/2014/main" id="{AA1D5157-E60C-4A83-894C-A5758ADCF58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4" name="Arc 653">
              <a:extLst>
                <a:ext uri="{FF2B5EF4-FFF2-40B4-BE49-F238E27FC236}">
                  <a16:creationId xmlns:a16="http://schemas.microsoft.com/office/drawing/2014/main" id="{CDBB6C96-DCC1-4EAA-9D9F-641AE09108D1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55" name="Straight Connector 654">
              <a:extLst>
                <a:ext uri="{FF2B5EF4-FFF2-40B4-BE49-F238E27FC236}">
                  <a16:creationId xmlns:a16="http://schemas.microsoft.com/office/drawing/2014/main" id="{7B8D0033-CE7D-45F7-8028-9B5FA383350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6" name="Straight Connector 655">
              <a:extLst>
                <a:ext uri="{FF2B5EF4-FFF2-40B4-BE49-F238E27FC236}">
                  <a16:creationId xmlns:a16="http://schemas.microsoft.com/office/drawing/2014/main" id="{7367F36A-BDCA-45CA-B3EF-CA8F870C6F8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7" name="Arc 656">
              <a:extLst>
                <a:ext uri="{FF2B5EF4-FFF2-40B4-BE49-F238E27FC236}">
                  <a16:creationId xmlns:a16="http://schemas.microsoft.com/office/drawing/2014/main" id="{44C3CAEF-2F87-4840-85DB-87101A341D4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61" name="Group 660">
            <a:extLst>
              <a:ext uri="{FF2B5EF4-FFF2-40B4-BE49-F238E27FC236}">
                <a16:creationId xmlns:a16="http://schemas.microsoft.com/office/drawing/2014/main" id="{C17C6C37-E187-4573-B5C3-3C7D09A6431C}"/>
              </a:ext>
            </a:extLst>
          </p:cNvPr>
          <p:cNvGrpSpPr/>
          <p:nvPr/>
        </p:nvGrpSpPr>
        <p:grpSpPr>
          <a:xfrm>
            <a:off x="1462571" y="6393026"/>
            <a:ext cx="538068" cy="503852"/>
            <a:chOff x="3455435" y="-1017023"/>
            <a:chExt cx="8222756" cy="7868191"/>
          </a:xfrm>
        </p:grpSpPr>
        <p:sp>
          <p:nvSpPr>
            <p:cNvPr id="662" name="Arc 661">
              <a:extLst>
                <a:ext uri="{FF2B5EF4-FFF2-40B4-BE49-F238E27FC236}">
                  <a16:creationId xmlns:a16="http://schemas.microsoft.com/office/drawing/2014/main" id="{A6A1D867-0E0A-4802-BF61-BB8A0284614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3" name="Arc 662">
              <a:extLst>
                <a:ext uri="{FF2B5EF4-FFF2-40B4-BE49-F238E27FC236}">
                  <a16:creationId xmlns:a16="http://schemas.microsoft.com/office/drawing/2014/main" id="{0A70E50A-64CF-46D6-8786-CA7AFD10583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4" name="Arc 663">
              <a:extLst>
                <a:ext uri="{FF2B5EF4-FFF2-40B4-BE49-F238E27FC236}">
                  <a16:creationId xmlns:a16="http://schemas.microsoft.com/office/drawing/2014/main" id="{A939BDB3-B894-4A7A-8F33-487839758C5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5" name="Arc 664">
              <a:extLst>
                <a:ext uri="{FF2B5EF4-FFF2-40B4-BE49-F238E27FC236}">
                  <a16:creationId xmlns:a16="http://schemas.microsoft.com/office/drawing/2014/main" id="{7E7B644F-AC19-42C4-834E-17CA1787A75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66" name="Group 665">
              <a:extLst>
                <a:ext uri="{FF2B5EF4-FFF2-40B4-BE49-F238E27FC236}">
                  <a16:creationId xmlns:a16="http://schemas.microsoft.com/office/drawing/2014/main" id="{656D12AC-AA55-4E67-A370-4062D2D88BD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75" name="Straight Connector 674">
                <a:extLst>
                  <a:ext uri="{FF2B5EF4-FFF2-40B4-BE49-F238E27FC236}">
                    <a16:creationId xmlns:a16="http://schemas.microsoft.com/office/drawing/2014/main" id="{86D16899-DC49-4473-855E-1FE7DA59D54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6" name="Straight Connector 675">
                <a:extLst>
                  <a:ext uri="{FF2B5EF4-FFF2-40B4-BE49-F238E27FC236}">
                    <a16:creationId xmlns:a16="http://schemas.microsoft.com/office/drawing/2014/main" id="{032864D4-A050-4F6C-BDDB-9A80219179E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7" name="Straight Connector 676">
                <a:extLst>
                  <a:ext uri="{FF2B5EF4-FFF2-40B4-BE49-F238E27FC236}">
                    <a16:creationId xmlns:a16="http://schemas.microsoft.com/office/drawing/2014/main" id="{32B79315-92F9-4CB1-97C2-D9D02A20FE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67" name="Arc 666">
              <a:extLst>
                <a:ext uri="{FF2B5EF4-FFF2-40B4-BE49-F238E27FC236}">
                  <a16:creationId xmlns:a16="http://schemas.microsoft.com/office/drawing/2014/main" id="{D8B532BA-A4D5-42FA-A878-1ECC3D8A74E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8" name="Arc 667">
              <a:extLst>
                <a:ext uri="{FF2B5EF4-FFF2-40B4-BE49-F238E27FC236}">
                  <a16:creationId xmlns:a16="http://schemas.microsoft.com/office/drawing/2014/main" id="{E9D772B8-90C2-4575-8ADB-CFCBC00294A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9" name="Arc 668">
              <a:extLst>
                <a:ext uri="{FF2B5EF4-FFF2-40B4-BE49-F238E27FC236}">
                  <a16:creationId xmlns:a16="http://schemas.microsoft.com/office/drawing/2014/main" id="{B7BF54F8-F6D6-4CCE-BD59-B79CC940A4F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70" name="Straight Connector 669">
              <a:extLst>
                <a:ext uri="{FF2B5EF4-FFF2-40B4-BE49-F238E27FC236}">
                  <a16:creationId xmlns:a16="http://schemas.microsoft.com/office/drawing/2014/main" id="{6C9E4FC1-AE78-47E2-86CC-633B6427921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1" name="Arc 670">
              <a:extLst>
                <a:ext uri="{FF2B5EF4-FFF2-40B4-BE49-F238E27FC236}">
                  <a16:creationId xmlns:a16="http://schemas.microsoft.com/office/drawing/2014/main" id="{1C60DAE0-5D93-4298-A0AC-9AD260430D3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72" name="Straight Connector 671">
              <a:extLst>
                <a:ext uri="{FF2B5EF4-FFF2-40B4-BE49-F238E27FC236}">
                  <a16:creationId xmlns:a16="http://schemas.microsoft.com/office/drawing/2014/main" id="{F2E1133B-AE4F-4ED2-99DD-2E1955EF4D3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3" name="Straight Connector 672">
              <a:extLst>
                <a:ext uri="{FF2B5EF4-FFF2-40B4-BE49-F238E27FC236}">
                  <a16:creationId xmlns:a16="http://schemas.microsoft.com/office/drawing/2014/main" id="{3E3716CC-5018-425A-81EC-BA19D5A36EB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4" name="Arc 673">
              <a:extLst>
                <a:ext uri="{FF2B5EF4-FFF2-40B4-BE49-F238E27FC236}">
                  <a16:creationId xmlns:a16="http://schemas.microsoft.com/office/drawing/2014/main" id="{87F803DB-049E-4119-AEAC-D191746CBB7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78" name="Group 677">
            <a:extLst>
              <a:ext uri="{FF2B5EF4-FFF2-40B4-BE49-F238E27FC236}">
                <a16:creationId xmlns:a16="http://schemas.microsoft.com/office/drawing/2014/main" id="{69B4D04A-5F34-48E4-92AE-E3B6A7E62328}"/>
              </a:ext>
            </a:extLst>
          </p:cNvPr>
          <p:cNvGrpSpPr/>
          <p:nvPr/>
        </p:nvGrpSpPr>
        <p:grpSpPr>
          <a:xfrm>
            <a:off x="1836056" y="6402357"/>
            <a:ext cx="538068" cy="503852"/>
            <a:chOff x="3455435" y="-1017023"/>
            <a:chExt cx="8222756" cy="7868191"/>
          </a:xfrm>
        </p:grpSpPr>
        <p:sp>
          <p:nvSpPr>
            <p:cNvPr id="679" name="Arc 678">
              <a:extLst>
                <a:ext uri="{FF2B5EF4-FFF2-40B4-BE49-F238E27FC236}">
                  <a16:creationId xmlns:a16="http://schemas.microsoft.com/office/drawing/2014/main" id="{0EF8F402-F1E2-47ED-9D3E-4978687B1EB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0" name="Arc 679">
              <a:extLst>
                <a:ext uri="{FF2B5EF4-FFF2-40B4-BE49-F238E27FC236}">
                  <a16:creationId xmlns:a16="http://schemas.microsoft.com/office/drawing/2014/main" id="{9E60309B-FC35-4402-AFFB-9F5CE514515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1" name="Arc 680">
              <a:extLst>
                <a:ext uri="{FF2B5EF4-FFF2-40B4-BE49-F238E27FC236}">
                  <a16:creationId xmlns:a16="http://schemas.microsoft.com/office/drawing/2014/main" id="{C5367997-7FF5-4176-9FDB-221933F7841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2" name="Arc 681">
              <a:extLst>
                <a:ext uri="{FF2B5EF4-FFF2-40B4-BE49-F238E27FC236}">
                  <a16:creationId xmlns:a16="http://schemas.microsoft.com/office/drawing/2014/main" id="{F8E4325C-2A54-46DF-9A6C-2B24431B2C4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83" name="Group 682">
              <a:extLst>
                <a:ext uri="{FF2B5EF4-FFF2-40B4-BE49-F238E27FC236}">
                  <a16:creationId xmlns:a16="http://schemas.microsoft.com/office/drawing/2014/main" id="{D32C356E-DAE8-4C33-B904-571230FA69B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92" name="Straight Connector 691">
                <a:extLst>
                  <a:ext uri="{FF2B5EF4-FFF2-40B4-BE49-F238E27FC236}">
                    <a16:creationId xmlns:a16="http://schemas.microsoft.com/office/drawing/2014/main" id="{819B74A8-97D5-420C-A355-0C0FB2E2A80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3" name="Straight Connector 692">
                <a:extLst>
                  <a:ext uri="{FF2B5EF4-FFF2-40B4-BE49-F238E27FC236}">
                    <a16:creationId xmlns:a16="http://schemas.microsoft.com/office/drawing/2014/main" id="{D6BF3D93-FD4D-4B51-8E18-310642BBCC4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4" name="Straight Connector 693">
                <a:extLst>
                  <a:ext uri="{FF2B5EF4-FFF2-40B4-BE49-F238E27FC236}">
                    <a16:creationId xmlns:a16="http://schemas.microsoft.com/office/drawing/2014/main" id="{71211FA5-5D51-4C0B-9F7E-70B27291B83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84" name="Arc 683">
              <a:extLst>
                <a:ext uri="{FF2B5EF4-FFF2-40B4-BE49-F238E27FC236}">
                  <a16:creationId xmlns:a16="http://schemas.microsoft.com/office/drawing/2014/main" id="{F4884BB5-7440-458A-A926-0CC1D0B0DC9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5" name="Arc 684">
              <a:extLst>
                <a:ext uri="{FF2B5EF4-FFF2-40B4-BE49-F238E27FC236}">
                  <a16:creationId xmlns:a16="http://schemas.microsoft.com/office/drawing/2014/main" id="{8F2CEE8F-BB14-49D8-A221-E2480850072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6" name="Arc 685">
              <a:extLst>
                <a:ext uri="{FF2B5EF4-FFF2-40B4-BE49-F238E27FC236}">
                  <a16:creationId xmlns:a16="http://schemas.microsoft.com/office/drawing/2014/main" id="{DDCC3BE3-7FE5-4E11-BC81-CD59CF2AD07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87" name="Straight Connector 686">
              <a:extLst>
                <a:ext uri="{FF2B5EF4-FFF2-40B4-BE49-F238E27FC236}">
                  <a16:creationId xmlns:a16="http://schemas.microsoft.com/office/drawing/2014/main" id="{5E16AB67-37CA-4A72-8C43-A38402F12D2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8" name="Arc 687">
              <a:extLst>
                <a:ext uri="{FF2B5EF4-FFF2-40B4-BE49-F238E27FC236}">
                  <a16:creationId xmlns:a16="http://schemas.microsoft.com/office/drawing/2014/main" id="{46AD0D60-A1DC-4998-AE1B-5AD9CEE2106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89" name="Straight Connector 688">
              <a:extLst>
                <a:ext uri="{FF2B5EF4-FFF2-40B4-BE49-F238E27FC236}">
                  <a16:creationId xmlns:a16="http://schemas.microsoft.com/office/drawing/2014/main" id="{6125F073-B798-462B-A155-1219CBAD4FC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0" name="Straight Connector 689">
              <a:extLst>
                <a:ext uri="{FF2B5EF4-FFF2-40B4-BE49-F238E27FC236}">
                  <a16:creationId xmlns:a16="http://schemas.microsoft.com/office/drawing/2014/main" id="{85DF354F-CE1E-4F05-9E4D-76195FE901F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1" name="Arc 690">
              <a:extLst>
                <a:ext uri="{FF2B5EF4-FFF2-40B4-BE49-F238E27FC236}">
                  <a16:creationId xmlns:a16="http://schemas.microsoft.com/office/drawing/2014/main" id="{E4B9AA1E-BDFB-43A1-9E5B-A5965BDA6D6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95" name="Group 694">
            <a:extLst>
              <a:ext uri="{FF2B5EF4-FFF2-40B4-BE49-F238E27FC236}">
                <a16:creationId xmlns:a16="http://schemas.microsoft.com/office/drawing/2014/main" id="{099FD284-D732-49C9-B24F-FB6C6AE3733F}"/>
              </a:ext>
            </a:extLst>
          </p:cNvPr>
          <p:cNvGrpSpPr/>
          <p:nvPr/>
        </p:nvGrpSpPr>
        <p:grpSpPr>
          <a:xfrm>
            <a:off x="2249971" y="6374364"/>
            <a:ext cx="538068" cy="503852"/>
            <a:chOff x="3455435" y="-1017023"/>
            <a:chExt cx="8222756" cy="7868191"/>
          </a:xfrm>
        </p:grpSpPr>
        <p:sp>
          <p:nvSpPr>
            <p:cNvPr id="696" name="Arc 695">
              <a:extLst>
                <a:ext uri="{FF2B5EF4-FFF2-40B4-BE49-F238E27FC236}">
                  <a16:creationId xmlns:a16="http://schemas.microsoft.com/office/drawing/2014/main" id="{86A3F473-EDCD-4C5A-8703-199DCA245E3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7" name="Arc 696">
              <a:extLst>
                <a:ext uri="{FF2B5EF4-FFF2-40B4-BE49-F238E27FC236}">
                  <a16:creationId xmlns:a16="http://schemas.microsoft.com/office/drawing/2014/main" id="{5821DBFE-1259-4016-81AC-9495AC42CBF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8" name="Arc 697">
              <a:extLst>
                <a:ext uri="{FF2B5EF4-FFF2-40B4-BE49-F238E27FC236}">
                  <a16:creationId xmlns:a16="http://schemas.microsoft.com/office/drawing/2014/main" id="{06B0B6D5-F08B-4D7D-B94F-45FCC0D0F9B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9" name="Arc 698">
              <a:extLst>
                <a:ext uri="{FF2B5EF4-FFF2-40B4-BE49-F238E27FC236}">
                  <a16:creationId xmlns:a16="http://schemas.microsoft.com/office/drawing/2014/main" id="{8C4BE242-FEB3-4EF7-A6C2-7CC5A4BD116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00" name="Group 699">
              <a:extLst>
                <a:ext uri="{FF2B5EF4-FFF2-40B4-BE49-F238E27FC236}">
                  <a16:creationId xmlns:a16="http://schemas.microsoft.com/office/drawing/2014/main" id="{5E08D4D6-8EF5-48B8-90BF-CA1B73A39F9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09" name="Straight Connector 708">
                <a:extLst>
                  <a:ext uri="{FF2B5EF4-FFF2-40B4-BE49-F238E27FC236}">
                    <a16:creationId xmlns:a16="http://schemas.microsoft.com/office/drawing/2014/main" id="{ED7820F0-B242-4F6A-90E2-5B6572A3AB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0" name="Straight Connector 709">
                <a:extLst>
                  <a:ext uri="{FF2B5EF4-FFF2-40B4-BE49-F238E27FC236}">
                    <a16:creationId xmlns:a16="http://schemas.microsoft.com/office/drawing/2014/main" id="{73389B43-5375-49D6-98F0-9AA4E0AB8B5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1" name="Straight Connector 710">
                <a:extLst>
                  <a:ext uri="{FF2B5EF4-FFF2-40B4-BE49-F238E27FC236}">
                    <a16:creationId xmlns:a16="http://schemas.microsoft.com/office/drawing/2014/main" id="{A9CD60B7-DF45-4315-B6D5-70424A33A84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01" name="Arc 700">
              <a:extLst>
                <a:ext uri="{FF2B5EF4-FFF2-40B4-BE49-F238E27FC236}">
                  <a16:creationId xmlns:a16="http://schemas.microsoft.com/office/drawing/2014/main" id="{D1E76E63-0EAC-460D-8F37-A364347FC1D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2" name="Arc 701">
              <a:extLst>
                <a:ext uri="{FF2B5EF4-FFF2-40B4-BE49-F238E27FC236}">
                  <a16:creationId xmlns:a16="http://schemas.microsoft.com/office/drawing/2014/main" id="{91C44735-6136-42D9-BE8F-541F4AFE95D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3" name="Arc 702">
              <a:extLst>
                <a:ext uri="{FF2B5EF4-FFF2-40B4-BE49-F238E27FC236}">
                  <a16:creationId xmlns:a16="http://schemas.microsoft.com/office/drawing/2014/main" id="{05A72968-68DC-4320-97BE-46F93D23EED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04" name="Straight Connector 703">
              <a:extLst>
                <a:ext uri="{FF2B5EF4-FFF2-40B4-BE49-F238E27FC236}">
                  <a16:creationId xmlns:a16="http://schemas.microsoft.com/office/drawing/2014/main" id="{FD7C090C-D1EE-428C-A050-337B98F457C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5" name="Arc 704">
              <a:extLst>
                <a:ext uri="{FF2B5EF4-FFF2-40B4-BE49-F238E27FC236}">
                  <a16:creationId xmlns:a16="http://schemas.microsoft.com/office/drawing/2014/main" id="{2B3897D4-D68D-4C7F-966D-B4EF6141136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06" name="Straight Connector 705">
              <a:extLst>
                <a:ext uri="{FF2B5EF4-FFF2-40B4-BE49-F238E27FC236}">
                  <a16:creationId xmlns:a16="http://schemas.microsoft.com/office/drawing/2014/main" id="{2B3D5C0D-336C-496B-916E-84063EA9B9C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7" name="Straight Connector 706">
              <a:extLst>
                <a:ext uri="{FF2B5EF4-FFF2-40B4-BE49-F238E27FC236}">
                  <a16:creationId xmlns:a16="http://schemas.microsoft.com/office/drawing/2014/main" id="{DF5245EB-2798-443F-B3E2-F5BD2479DFB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8" name="Arc 707">
              <a:extLst>
                <a:ext uri="{FF2B5EF4-FFF2-40B4-BE49-F238E27FC236}">
                  <a16:creationId xmlns:a16="http://schemas.microsoft.com/office/drawing/2014/main" id="{32D2B8DE-492A-4738-BFDD-E21D24002FF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12" name="Group 711">
            <a:extLst>
              <a:ext uri="{FF2B5EF4-FFF2-40B4-BE49-F238E27FC236}">
                <a16:creationId xmlns:a16="http://schemas.microsoft.com/office/drawing/2014/main" id="{09B88209-0AD2-455E-9ECD-F604A4C213BF}"/>
              </a:ext>
            </a:extLst>
          </p:cNvPr>
          <p:cNvGrpSpPr/>
          <p:nvPr/>
        </p:nvGrpSpPr>
        <p:grpSpPr>
          <a:xfrm>
            <a:off x="2643671" y="6374364"/>
            <a:ext cx="538068" cy="503852"/>
            <a:chOff x="3455435" y="-1017023"/>
            <a:chExt cx="8222756" cy="7868191"/>
          </a:xfrm>
        </p:grpSpPr>
        <p:sp>
          <p:nvSpPr>
            <p:cNvPr id="713" name="Arc 712">
              <a:extLst>
                <a:ext uri="{FF2B5EF4-FFF2-40B4-BE49-F238E27FC236}">
                  <a16:creationId xmlns:a16="http://schemas.microsoft.com/office/drawing/2014/main" id="{A6439DD9-EE5B-41D4-82B0-13A39E88A15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4" name="Arc 713">
              <a:extLst>
                <a:ext uri="{FF2B5EF4-FFF2-40B4-BE49-F238E27FC236}">
                  <a16:creationId xmlns:a16="http://schemas.microsoft.com/office/drawing/2014/main" id="{9F70915B-D4AE-48C0-B2D1-74B432915F7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5" name="Arc 714">
              <a:extLst>
                <a:ext uri="{FF2B5EF4-FFF2-40B4-BE49-F238E27FC236}">
                  <a16:creationId xmlns:a16="http://schemas.microsoft.com/office/drawing/2014/main" id="{08312FA1-198B-449C-A327-5E068475BFF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6" name="Arc 715">
              <a:extLst>
                <a:ext uri="{FF2B5EF4-FFF2-40B4-BE49-F238E27FC236}">
                  <a16:creationId xmlns:a16="http://schemas.microsoft.com/office/drawing/2014/main" id="{36B825AF-7A61-4267-987C-AC858B833CC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17" name="Group 716">
              <a:extLst>
                <a:ext uri="{FF2B5EF4-FFF2-40B4-BE49-F238E27FC236}">
                  <a16:creationId xmlns:a16="http://schemas.microsoft.com/office/drawing/2014/main" id="{4CC16EDB-FB15-408D-B002-9508D6C222B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26" name="Straight Connector 725">
                <a:extLst>
                  <a:ext uri="{FF2B5EF4-FFF2-40B4-BE49-F238E27FC236}">
                    <a16:creationId xmlns:a16="http://schemas.microsoft.com/office/drawing/2014/main" id="{54D2806C-A228-4DE9-A1B2-AF959FAACC2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7" name="Straight Connector 726">
                <a:extLst>
                  <a:ext uri="{FF2B5EF4-FFF2-40B4-BE49-F238E27FC236}">
                    <a16:creationId xmlns:a16="http://schemas.microsoft.com/office/drawing/2014/main" id="{3417E286-D691-4284-98EB-508DF095BDD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8" name="Straight Connector 727">
                <a:extLst>
                  <a:ext uri="{FF2B5EF4-FFF2-40B4-BE49-F238E27FC236}">
                    <a16:creationId xmlns:a16="http://schemas.microsoft.com/office/drawing/2014/main" id="{B7A82F45-92E7-4FE7-963A-24DE4C29EFC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18" name="Arc 717">
              <a:extLst>
                <a:ext uri="{FF2B5EF4-FFF2-40B4-BE49-F238E27FC236}">
                  <a16:creationId xmlns:a16="http://schemas.microsoft.com/office/drawing/2014/main" id="{A585D6C2-176B-491E-B361-1219B540457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9" name="Arc 718">
              <a:extLst>
                <a:ext uri="{FF2B5EF4-FFF2-40B4-BE49-F238E27FC236}">
                  <a16:creationId xmlns:a16="http://schemas.microsoft.com/office/drawing/2014/main" id="{5DF3B1E5-3DC3-4AA5-81F2-E74999C14F6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0" name="Arc 719">
              <a:extLst>
                <a:ext uri="{FF2B5EF4-FFF2-40B4-BE49-F238E27FC236}">
                  <a16:creationId xmlns:a16="http://schemas.microsoft.com/office/drawing/2014/main" id="{381EA8DE-C659-45CC-A85B-8FE6E11348A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21" name="Straight Connector 720">
              <a:extLst>
                <a:ext uri="{FF2B5EF4-FFF2-40B4-BE49-F238E27FC236}">
                  <a16:creationId xmlns:a16="http://schemas.microsoft.com/office/drawing/2014/main" id="{EC0C87AD-24F1-4A6F-95F5-E9BD3576665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2" name="Arc 721">
              <a:extLst>
                <a:ext uri="{FF2B5EF4-FFF2-40B4-BE49-F238E27FC236}">
                  <a16:creationId xmlns:a16="http://schemas.microsoft.com/office/drawing/2014/main" id="{62581C0C-B166-4570-BD05-2E2CD78B210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23" name="Straight Connector 722">
              <a:extLst>
                <a:ext uri="{FF2B5EF4-FFF2-40B4-BE49-F238E27FC236}">
                  <a16:creationId xmlns:a16="http://schemas.microsoft.com/office/drawing/2014/main" id="{9C429D2F-B269-452A-B5DA-A6623C8F329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4" name="Straight Connector 723">
              <a:extLst>
                <a:ext uri="{FF2B5EF4-FFF2-40B4-BE49-F238E27FC236}">
                  <a16:creationId xmlns:a16="http://schemas.microsoft.com/office/drawing/2014/main" id="{EF648E21-FBC7-40E1-92CB-C408ABD76BC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5" name="Arc 724">
              <a:extLst>
                <a:ext uri="{FF2B5EF4-FFF2-40B4-BE49-F238E27FC236}">
                  <a16:creationId xmlns:a16="http://schemas.microsoft.com/office/drawing/2014/main" id="{79A51F5C-FEB9-4824-926C-52270EA9905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29" name="Group 728">
            <a:extLst>
              <a:ext uri="{FF2B5EF4-FFF2-40B4-BE49-F238E27FC236}">
                <a16:creationId xmlns:a16="http://schemas.microsoft.com/office/drawing/2014/main" id="{D462B9DF-6A7A-4283-81E5-7B88510393F3}"/>
              </a:ext>
            </a:extLst>
          </p:cNvPr>
          <p:cNvGrpSpPr/>
          <p:nvPr/>
        </p:nvGrpSpPr>
        <p:grpSpPr>
          <a:xfrm>
            <a:off x="3037371" y="6383695"/>
            <a:ext cx="538068" cy="503852"/>
            <a:chOff x="3455435" y="-1017023"/>
            <a:chExt cx="8222756" cy="7868191"/>
          </a:xfrm>
        </p:grpSpPr>
        <p:sp>
          <p:nvSpPr>
            <p:cNvPr id="730" name="Arc 729">
              <a:extLst>
                <a:ext uri="{FF2B5EF4-FFF2-40B4-BE49-F238E27FC236}">
                  <a16:creationId xmlns:a16="http://schemas.microsoft.com/office/drawing/2014/main" id="{8CD29AB1-190C-4FBE-AE81-CD4818E3566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1" name="Arc 730">
              <a:extLst>
                <a:ext uri="{FF2B5EF4-FFF2-40B4-BE49-F238E27FC236}">
                  <a16:creationId xmlns:a16="http://schemas.microsoft.com/office/drawing/2014/main" id="{690C73ED-B00C-4515-989F-AA50BA4D26C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2" name="Arc 731">
              <a:extLst>
                <a:ext uri="{FF2B5EF4-FFF2-40B4-BE49-F238E27FC236}">
                  <a16:creationId xmlns:a16="http://schemas.microsoft.com/office/drawing/2014/main" id="{2797EC9A-2F14-4C06-84BB-2BA02B24DA3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3" name="Arc 732">
              <a:extLst>
                <a:ext uri="{FF2B5EF4-FFF2-40B4-BE49-F238E27FC236}">
                  <a16:creationId xmlns:a16="http://schemas.microsoft.com/office/drawing/2014/main" id="{4E40A45E-2932-41A8-BE5E-FB336753184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34" name="Group 733">
              <a:extLst>
                <a:ext uri="{FF2B5EF4-FFF2-40B4-BE49-F238E27FC236}">
                  <a16:creationId xmlns:a16="http://schemas.microsoft.com/office/drawing/2014/main" id="{9736C9F9-2A52-4003-BA76-80A3D180AD1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43" name="Straight Connector 742">
                <a:extLst>
                  <a:ext uri="{FF2B5EF4-FFF2-40B4-BE49-F238E27FC236}">
                    <a16:creationId xmlns:a16="http://schemas.microsoft.com/office/drawing/2014/main" id="{98ABFA65-D493-4947-89C6-F28668483B9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4" name="Straight Connector 743">
                <a:extLst>
                  <a:ext uri="{FF2B5EF4-FFF2-40B4-BE49-F238E27FC236}">
                    <a16:creationId xmlns:a16="http://schemas.microsoft.com/office/drawing/2014/main" id="{0FF03CAE-84A2-4973-8EA5-81C64C05885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5" name="Straight Connector 744">
                <a:extLst>
                  <a:ext uri="{FF2B5EF4-FFF2-40B4-BE49-F238E27FC236}">
                    <a16:creationId xmlns:a16="http://schemas.microsoft.com/office/drawing/2014/main" id="{271E7519-2C07-409C-A8A0-20F6A9A9CB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35" name="Arc 734">
              <a:extLst>
                <a:ext uri="{FF2B5EF4-FFF2-40B4-BE49-F238E27FC236}">
                  <a16:creationId xmlns:a16="http://schemas.microsoft.com/office/drawing/2014/main" id="{B2F6B89B-2EF7-41B2-904C-73899E07142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6" name="Arc 735">
              <a:extLst>
                <a:ext uri="{FF2B5EF4-FFF2-40B4-BE49-F238E27FC236}">
                  <a16:creationId xmlns:a16="http://schemas.microsoft.com/office/drawing/2014/main" id="{E9E26CF2-8D2C-4111-96D6-3144EC8B991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7" name="Arc 736">
              <a:extLst>
                <a:ext uri="{FF2B5EF4-FFF2-40B4-BE49-F238E27FC236}">
                  <a16:creationId xmlns:a16="http://schemas.microsoft.com/office/drawing/2014/main" id="{41A6CA6B-46B8-4460-A31F-34F5BD0C6D2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38" name="Straight Connector 737">
              <a:extLst>
                <a:ext uri="{FF2B5EF4-FFF2-40B4-BE49-F238E27FC236}">
                  <a16:creationId xmlns:a16="http://schemas.microsoft.com/office/drawing/2014/main" id="{FE242A6B-F8B7-4029-875E-C81831C1A2F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9" name="Arc 738">
              <a:extLst>
                <a:ext uri="{FF2B5EF4-FFF2-40B4-BE49-F238E27FC236}">
                  <a16:creationId xmlns:a16="http://schemas.microsoft.com/office/drawing/2014/main" id="{BF965C99-4C83-491D-8C23-F27BE978DC1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40" name="Straight Connector 739">
              <a:extLst>
                <a:ext uri="{FF2B5EF4-FFF2-40B4-BE49-F238E27FC236}">
                  <a16:creationId xmlns:a16="http://schemas.microsoft.com/office/drawing/2014/main" id="{E3978DB3-4266-477D-8432-3BD72266CA4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1" name="Straight Connector 740">
              <a:extLst>
                <a:ext uri="{FF2B5EF4-FFF2-40B4-BE49-F238E27FC236}">
                  <a16:creationId xmlns:a16="http://schemas.microsoft.com/office/drawing/2014/main" id="{19B13BF4-2EF0-44B9-8196-A5D55CE3F09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42" name="Arc 741">
              <a:extLst>
                <a:ext uri="{FF2B5EF4-FFF2-40B4-BE49-F238E27FC236}">
                  <a16:creationId xmlns:a16="http://schemas.microsoft.com/office/drawing/2014/main" id="{609FC015-820C-4D0F-A98F-D759236686D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46" name="Group 745">
            <a:extLst>
              <a:ext uri="{FF2B5EF4-FFF2-40B4-BE49-F238E27FC236}">
                <a16:creationId xmlns:a16="http://schemas.microsoft.com/office/drawing/2014/main" id="{D9AAFAB6-FAE1-42E7-9A52-62162B58A1AE}"/>
              </a:ext>
            </a:extLst>
          </p:cNvPr>
          <p:cNvGrpSpPr/>
          <p:nvPr/>
        </p:nvGrpSpPr>
        <p:grpSpPr>
          <a:xfrm>
            <a:off x="3429519" y="6400803"/>
            <a:ext cx="538068" cy="503852"/>
            <a:chOff x="3455435" y="-1017023"/>
            <a:chExt cx="8222756" cy="7868191"/>
          </a:xfrm>
        </p:grpSpPr>
        <p:sp>
          <p:nvSpPr>
            <p:cNvPr id="747" name="Arc 746">
              <a:extLst>
                <a:ext uri="{FF2B5EF4-FFF2-40B4-BE49-F238E27FC236}">
                  <a16:creationId xmlns:a16="http://schemas.microsoft.com/office/drawing/2014/main" id="{7BE098AC-248B-452B-992B-DCA6D029ADF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8" name="Arc 747">
              <a:extLst>
                <a:ext uri="{FF2B5EF4-FFF2-40B4-BE49-F238E27FC236}">
                  <a16:creationId xmlns:a16="http://schemas.microsoft.com/office/drawing/2014/main" id="{B06629D1-E3D1-4F24-85EF-7EAFFEEA533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9" name="Arc 748">
              <a:extLst>
                <a:ext uri="{FF2B5EF4-FFF2-40B4-BE49-F238E27FC236}">
                  <a16:creationId xmlns:a16="http://schemas.microsoft.com/office/drawing/2014/main" id="{392ADAE9-820A-44E7-BB6E-0B55AE710E0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0" name="Arc 749">
              <a:extLst>
                <a:ext uri="{FF2B5EF4-FFF2-40B4-BE49-F238E27FC236}">
                  <a16:creationId xmlns:a16="http://schemas.microsoft.com/office/drawing/2014/main" id="{4FD89CB6-88C1-4DF2-9117-21172AEB260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51" name="Group 750">
              <a:extLst>
                <a:ext uri="{FF2B5EF4-FFF2-40B4-BE49-F238E27FC236}">
                  <a16:creationId xmlns:a16="http://schemas.microsoft.com/office/drawing/2014/main" id="{1F2A5C1D-119B-4873-9CED-0AC1DC76E76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60" name="Straight Connector 759">
                <a:extLst>
                  <a:ext uri="{FF2B5EF4-FFF2-40B4-BE49-F238E27FC236}">
                    <a16:creationId xmlns:a16="http://schemas.microsoft.com/office/drawing/2014/main" id="{5BDF4A55-5092-495D-9DF9-348894036F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1" name="Straight Connector 760">
                <a:extLst>
                  <a:ext uri="{FF2B5EF4-FFF2-40B4-BE49-F238E27FC236}">
                    <a16:creationId xmlns:a16="http://schemas.microsoft.com/office/drawing/2014/main" id="{5EF7049B-B70B-4335-A63D-B65F2D81307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2" name="Straight Connector 761">
                <a:extLst>
                  <a:ext uri="{FF2B5EF4-FFF2-40B4-BE49-F238E27FC236}">
                    <a16:creationId xmlns:a16="http://schemas.microsoft.com/office/drawing/2014/main" id="{0F1A40ED-DA92-4F5C-8448-8261B8063F8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52" name="Arc 751">
              <a:extLst>
                <a:ext uri="{FF2B5EF4-FFF2-40B4-BE49-F238E27FC236}">
                  <a16:creationId xmlns:a16="http://schemas.microsoft.com/office/drawing/2014/main" id="{72CC8A88-5CE0-4AC5-AF01-90A2C7E12A8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3" name="Arc 752">
              <a:extLst>
                <a:ext uri="{FF2B5EF4-FFF2-40B4-BE49-F238E27FC236}">
                  <a16:creationId xmlns:a16="http://schemas.microsoft.com/office/drawing/2014/main" id="{6CE9A808-C43A-45D5-B841-495F1942606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54" name="Arc 753">
              <a:extLst>
                <a:ext uri="{FF2B5EF4-FFF2-40B4-BE49-F238E27FC236}">
                  <a16:creationId xmlns:a16="http://schemas.microsoft.com/office/drawing/2014/main" id="{D30492A3-C13E-48AA-8CED-BAD399FAFC8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55" name="Straight Connector 754">
              <a:extLst>
                <a:ext uri="{FF2B5EF4-FFF2-40B4-BE49-F238E27FC236}">
                  <a16:creationId xmlns:a16="http://schemas.microsoft.com/office/drawing/2014/main" id="{9CD37A08-6D82-4BD1-B8A8-72588E6994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6" name="Arc 755">
              <a:extLst>
                <a:ext uri="{FF2B5EF4-FFF2-40B4-BE49-F238E27FC236}">
                  <a16:creationId xmlns:a16="http://schemas.microsoft.com/office/drawing/2014/main" id="{4971A216-B414-45ED-B5AE-CCC4456836D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57" name="Straight Connector 756">
              <a:extLst>
                <a:ext uri="{FF2B5EF4-FFF2-40B4-BE49-F238E27FC236}">
                  <a16:creationId xmlns:a16="http://schemas.microsoft.com/office/drawing/2014/main" id="{0DA4BEF3-449E-40F2-AD33-4CCFD7FD0FC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8" name="Straight Connector 757">
              <a:extLst>
                <a:ext uri="{FF2B5EF4-FFF2-40B4-BE49-F238E27FC236}">
                  <a16:creationId xmlns:a16="http://schemas.microsoft.com/office/drawing/2014/main" id="{9E330A52-3BF8-4F34-90DE-0C3272E8B5C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9" name="Arc 758">
              <a:extLst>
                <a:ext uri="{FF2B5EF4-FFF2-40B4-BE49-F238E27FC236}">
                  <a16:creationId xmlns:a16="http://schemas.microsoft.com/office/drawing/2014/main" id="{DE12ED92-9F98-490D-8FF9-6ACB6E7FD71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63" name="Group 762">
            <a:extLst>
              <a:ext uri="{FF2B5EF4-FFF2-40B4-BE49-F238E27FC236}">
                <a16:creationId xmlns:a16="http://schemas.microsoft.com/office/drawing/2014/main" id="{9EB53C9F-A103-401E-BAC7-A2C2C347B300}"/>
              </a:ext>
            </a:extLst>
          </p:cNvPr>
          <p:cNvGrpSpPr/>
          <p:nvPr/>
        </p:nvGrpSpPr>
        <p:grpSpPr>
          <a:xfrm>
            <a:off x="3824771" y="6383695"/>
            <a:ext cx="538068" cy="503852"/>
            <a:chOff x="3455435" y="-1017023"/>
            <a:chExt cx="8222756" cy="7868191"/>
          </a:xfrm>
        </p:grpSpPr>
        <p:sp>
          <p:nvSpPr>
            <p:cNvPr id="764" name="Arc 763">
              <a:extLst>
                <a:ext uri="{FF2B5EF4-FFF2-40B4-BE49-F238E27FC236}">
                  <a16:creationId xmlns:a16="http://schemas.microsoft.com/office/drawing/2014/main" id="{D60A6567-02C4-4834-BE62-CAC18E53C33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5" name="Arc 764">
              <a:extLst>
                <a:ext uri="{FF2B5EF4-FFF2-40B4-BE49-F238E27FC236}">
                  <a16:creationId xmlns:a16="http://schemas.microsoft.com/office/drawing/2014/main" id="{0BD67474-F26D-46DD-8ED6-027E9B90F1B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6" name="Arc 765">
              <a:extLst>
                <a:ext uri="{FF2B5EF4-FFF2-40B4-BE49-F238E27FC236}">
                  <a16:creationId xmlns:a16="http://schemas.microsoft.com/office/drawing/2014/main" id="{A270DE5F-8BBC-4A1B-ABAA-2585901E671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7" name="Arc 766">
              <a:extLst>
                <a:ext uri="{FF2B5EF4-FFF2-40B4-BE49-F238E27FC236}">
                  <a16:creationId xmlns:a16="http://schemas.microsoft.com/office/drawing/2014/main" id="{B8671243-440A-491F-984F-A94A14F6EAE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68" name="Group 767">
              <a:extLst>
                <a:ext uri="{FF2B5EF4-FFF2-40B4-BE49-F238E27FC236}">
                  <a16:creationId xmlns:a16="http://schemas.microsoft.com/office/drawing/2014/main" id="{FA405B6F-63A9-4061-82D8-70F41EC8EF4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77" name="Straight Connector 776">
                <a:extLst>
                  <a:ext uri="{FF2B5EF4-FFF2-40B4-BE49-F238E27FC236}">
                    <a16:creationId xmlns:a16="http://schemas.microsoft.com/office/drawing/2014/main" id="{3F223929-D66C-4AB1-971B-2558F97BF90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8" name="Straight Connector 777">
                <a:extLst>
                  <a:ext uri="{FF2B5EF4-FFF2-40B4-BE49-F238E27FC236}">
                    <a16:creationId xmlns:a16="http://schemas.microsoft.com/office/drawing/2014/main" id="{7C31EA2D-C217-41A7-86AD-16E9084C713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9" name="Straight Connector 778">
                <a:extLst>
                  <a:ext uri="{FF2B5EF4-FFF2-40B4-BE49-F238E27FC236}">
                    <a16:creationId xmlns:a16="http://schemas.microsoft.com/office/drawing/2014/main" id="{960DC757-F3C4-48B6-9CF5-F419609C35E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69" name="Arc 768">
              <a:extLst>
                <a:ext uri="{FF2B5EF4-FFF2-40B4-BE49-F238E27FC236}">
                  <a16:creationId xmlns:a16="http://schemas.microsoft.com/office/drawing/2014/main" id="{6C716D87-CC16-4C29-865D-FFD47292EFD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0" name="Arc 769">
              <a:extLst>
                <a:ext uri="{FF2B5EF4-FFF2-40B4-BE49-F238E27FC236}">
                  <a16:creationId xmlns:a16="http://schemas.microsoft.com/office/drawing/2014/main" id="{F25D90E9-CC08-4CCF-9EDD-3409C7CC6B2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1" name="Arc 770">
              <a:extLst>
                <a:ext uri="{FF2B5EF4-FFF2-40B4-BE49-F238E27FC236}">
                  <a16:creationId xmlns:a16="http://schemas.microsoft.com/office/drawing/2014/main" id="{FED02DB7-8FB6-4A7B-9598-D2712AAE5E7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72" name="Straight Connector 771">
              <a:extLst>
                <a:ext uri="{FF2B5EF4-FFF2-40B4-BE49-F238E27FC236}">
                  <a16:creationId xmlns:a16="http://schemas.microsoft.com/office/drawing/2014/main" id="{FB430B20-5559-4EEC-A08C-C2C493AF409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3" name="Arc 772">
              <a:extLst>
                <a:ext uri="{FF2B5EF4-FFF2-40B4-BE49-F238E27FC236}">
                  <a16:creationId xmlns:a16="http://schemas.microsoft.com/office/drawing/2014/main" id="{6FFA4A0B-B06B-4F43-9D8F-523446FF28E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74" name="Straight Connector 773">
              <a:extLst>
                <a:ext uri="{FF2B5EF4-FFF2-40B4-BE49-F238E27FC236}">
                  <a16:creationId xmlns:a16="http://schemas.microsoft.com/office/drawing/2014/main" id="{9F7F8E89-CEC4-478C-ACB5-C05EB3C9D2B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5" name="Straight Connector 774">
              <a:extLst>
                <a:ext uri="{FF2B5EF4-FFF2-40B4-BE49-F238E27FC236}">
                  <a16:creationId xmlns:a16="http://schemas.microsoft.com/office/drawing/2014/main" id="{429290E1-8879-4514-AA75-D0910D17830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6" name="Arc 775">
              <a:extLst>
                <a:ext uri="{FF2B5EF4-FFF2-40B4-BE49-F238E27FC236}">
                  <a16:creationId xmlns:a16="http://schemas.microsoft.com/office/drawing/2014/main" id="{AF0345C9-5282-4AC5-8A33-956BAAE0D328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80" name="Group 779">
            <a:extLst>
              <a:ext uri="{FF2B5EF4-FFF2-40B4-BE49-F238E27FC236}">
                <a16:creationId xmlns:a16="http://schemas.microsoft.com/office/drawing/2014/main" id="{EFCE1659-BC90-44B8-9EFE-6184CC2A87D5}"/>
              </a:ext>
            </a:extLst>
          </p:cNvPr>
          <p:cNvGrpSpPr/>
          <p:nvPr/>
        </p:nvGrpSpPr>
        <p:grpSpPr>
          <a:xfrm>
            <a:off x="4218471" y="6393026"/>
            <a:ext cx="538068" cy="503852"/>
            <a:chOff x="3455435" y="-1017023"/>
            <a:chExt cx="8222756" cy="7868191"/>
          </a:xfrm>
        </p:grpSpPr>
        <p:sp>
          <p:nvSpPr>
            <p:cNvPr id="781" name="Arc 780">
              <a:extLst>
                <a:ext uri="{FF2B5EF4-FFF2-40B4-BE49-F238E27FC236}">
                  <a16:creationId xmlns:a16="http://schemas.microsoft.com/office/drawing/2014/main" id="{25537D16-7EE5-4C94-84F3-71662F01B13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2" name="Arc 781">
              <a:extLst>
                <a:ext uri="{FF2B5EF4-FFF2-40B4-BE49-F238E27FC236}">
                  <a16:creationId xmlns:a16="http://schemas.microsoft.com/office/drawing/2014/main" id="{0E83D7C7-FA6E-46F5-A2B6-D84540845A5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3" name="Arc 782">
              <a:extLst>
                <a:ext uri="{FF2B5EF4-FFF2-40B4-BE49-F238E27FC236}">
                  <a16:creationId xmlns:a16="http://schemas.microsoft.com/office/drawing/2014/main" id="{B5B6B34A-8BEF-410C-9A11-BB8045CF39B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4" name="Arc 783">
              <a:extLst>
                <a:ext uri="{FF2B5EF4-FFF2-40B4-BE49-F238E27FC236}">
                  <a16:creationId xmlns:a16="http://schemas.microsoft.com/office/drawing/2014/main" id="{96F78ACB-7C25-4BA1-94EE-80E8D669C4F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85" name="Group 784">
              <a:extLst>
                <a:ext uri="{FF2B5EF4-FFF2-40B4-BE49-F238E27FC236}">
                  <a16:creationId xmlns:a16="http://schemas.microsoft.com/office/drawing/2014/main" id="{275AED69-21DE-4E26-9F10-FAB7E90527D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94" name="Straight Connector 793">
                <a:extLst>
                  <a:ext uri="{FF2B5EF4-FFF2-40B4-BE49-F238E27FC236}">
                    <a16:creationId xmlns:a16="http://schemas.microsoft.com/office/drawing/2014/main" id="{53F77B32-B2EA-47CF-9730-A5FD8955D19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5" name="Straight Connector 794">
                <a:extLst>
                  <a:ext uri="{FF2B5EF4-FFF2-40B4-BE49-F238E27FC236}">
                    <a16:creationId xmlns:a16="http://schemas.microsoft.com/office/drawing/2014/main" id="{9387C1FD-1E9D-44AB-876C-8586B1A8936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6" name="Straight Connector 795">
                <a:extLst>
                  <a:ext uri="{FF2B5EF4-FFF2-40B4-BE49-F238E27FC236}">
                    <a16:creationId xmlns:a16="http://schemas.microsoft.com/office/drawing/2014/main" id="{86A39444-B2FD-41C7-BAC7-42357F9D5AE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86" name="Arc 785">
              <a:extLst>
                <a:ext uri="{FF2B5EF4-FFF2-40B4-BE49-F238E27FC236}">
                  <a16:creationId xmlns:a16="http://schemas.microsoft.com/office/drawing/2014/main" id="{C613D767-D134-4332-A87D-CBCD0DFC7B2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7" name="Arc 786">
              <a:extLst>
                <a:ext uri="{FF2B5EF4-FFF2-40B4-BE49-F238E27FC236}">
                  <a16:creationId xmlns:a16="http://schemas.microsoft.com/office/drawing/2014/main" id="{249D5CDA-E3C8-483A-989D-20A30B7CF6B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88" name="Arc 787">
              <a:extLst>
                <a:ext uri="{FF2B5EF4-FFF2-40B4-BE49-F238E27FC236}">
                  <a16:creationId xmlns:a16="http://schemas.microsoft.com/office/drawing/2014/main" id="{5494957C-96F5-4DFB-BA1B-92A9C6D2128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89" name="Straight Connector 788">
              <a:extLst>
                <a:ext uri="{FF2B5EF4-FFF2-40B4-BE49-F238E27FC236}">
                  <a16:creationId xmlns:a16="http://schemas.microsoft.com/office/drawing/2014/main" id="{1D63A6A8-8036-48DF-99E1-26996C6D736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0" name="Arc 789">
              <a:extLst>
                <a:ext uri="{FF2B5EF4-FFF2-40B4-BE49-F238E27FC236}">
                  <a16:creationId xmlns:a16="http://schemas.microsoft.com/office/drawing/2014/main" id="{345466CE-C7DC-40CE-AB20-4548289ED00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91" name="Straight Connector 790">
              <a:extLst>
                <a:ext uri="{FF2B5EF4-FFF2-40B4-BE49-F238E27FC236}">
                  <a16:creationId xmlns:a16="http://schemas.microsoft.com/office/drawing/2014/main" id="{7365F874-9904-49B2-BA80-0DCC0BEF175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2" name="Straight Connector 791">
              <a:extLst>
                <a:ext uri="{FF2B5EF4-FFF2-40B4-BE49-F238E27FC236}">
                  <a16:creationId xmlns:a16="http://schemas.microsoft.com/office/drawing/2014/main" id="{B6E125DA-F593-4237-825B-B8451A7F860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3" name="Arc 792">
              <a:extLst>
                <a:ext uri="{FF2B5EF4-FFF2-40B4-BE49-F238E27FC236}">
                  <a16:creationId xmlns:a16="http://schemas.microsoft.com/office/drawing/2014/main" id="{3A419B67-F52A-4455-AB87-05166BD712A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97" name="Group 796">
            <a:extLst>
              <a:ext uri="{FF2B5EF4-FFF2-40B4-BE49-F238E27FC236}">
                <a16:creationId xmlns:a16="http://schemas.microsoft.com/office/drawing/2014/main" id="{BAD9D669-55E3-4D45-879E-29D10B15E481}"/>
              </a:ext>
            </a:extLst>
          </p:cNvPr>
          <p:cNvGrpSpPr/>
          <p:nvPr/>
        </p:nvGrpSpPr>
        <p:grpSpPr>
          <a:xfrm>
            <a:off x="4612171" y="6393026"/>
            <a:ext cx="538068" cy="503852"/>
            <a:chOff x="3455435" y="-1017023"/>
            <a:chExt cx="8222756" cy="7868191"/>
          </a:xfrm>
        </p:grpSpPr>
        <p:sp>
          <p:nvSpPr>
            <p:cNvPr id="798" name="Arc 797">
              <a:extLst>
                <a:ext uri="{FF2B5EF4-FFF2-40B4-BE49-F238E27FC236}">
                  <a16:creationId xmlns:a16="http://schemas.microsoft.com/office/drawing/2014/main" id="{EBAB3A8C-F0AE-4217-B980-CDFC1AEF417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9" name="Arc 798">
              <a:extLst>
                <a:ext uri="{FF2B5EF4-FFF2-40B4-BE49-F238E27FC236}">
                  <a16:creationId xmlns:a16="http://schemas.microsoft.com/office/drawing/2014/main" id="{C3835AF4-2266-40CA-A321-870588DDECF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0" name="Arc 799">
              <a:extLst>
                <a:ext uri="{FF2B5EF4-FFF2-40B4-BE49-F238E27FC236}">
                  <a16:creationId xmlns:a16="http://schemas.microsoft.com/office/drawing/2014/main" id="{2B565562-FD2B-4959-A977-F9E5F7AFFE9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1" name="Arc 800">
              <a:extLst>
                <a:ext uri="{FF2B5EF4-FFF2-40B4-BE49-F238E27FC236}">
                  <a16:creationId xmlns:a16="http://schemas.microsoft.com/office/drawing/2014/main" id="{9A6A8D6E-79C5-4866-841C-6500A4EC886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02" name="Group 801">
              <a:extLst>
                <a:ext uri="{FF2B5EF4-FFF2-40B4-BE49-F238E27FC236}">
                  <a16:creationId xmlns:a16="http://schemas.microsoft.com/office/drawing/2014/main" id="{2008B36A-DA24-4266-A655-799FFFB72CA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11" name="Straight Connector 810">
                <a:extLst>
                  <a:ext uri="{FF2B5EF4-FFF2-40B4-BE49-F238E27FC236}">
                    <a16:creationId xmlns:a16="http://schemas.microsoft.com/office/drawing/2014/main" id="{84D6ABAC-1E09-439B-A14B-2A75160FA5C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2" name="Straight Connector 811">
                <a:extLst>
                  <a:ext uri="{FF2B5EF4-FFF2-40B4-BE49-F238E27FC236}">
                    <a16:creationId xmlns:a16="http://schemas.microsoft.com/office/drawing/2014/main" id="{07D5C13F-9F9B-4A5E-A546-097A427F9E3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3" name="Straight Connector 812">
                <a:extLst>
                  <a:ext uri="{FF2B5EF4-FFF2-40B4-BE49-F238E27FC236}">
                    <a16:creationId xmlns:a16="http://schemas.microsoft.com/office/drawing/2014/main" id="{7D087240-F1FF-4C23-9005-554F33F1116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03" name="Arc 802">
              <a:extLst>
                <a:ext uri="{FF2B5EF4-FFF2-40B4-BE49-F238E27FC236}">
                  <a16:creationId xmlns:a16="http://schemas.microsoft.com/office/drawing/2014/main" id="{C47BE105-3503-405C-ADDC-68B7D856178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4" name="Arc 803">
              <a:extLst>
                <a:ext uri="{FF2B5EF4-FFF2-40B4-BE49-F238E27FC236}">
                  <a16:creationId xmlns:a16="http://schemas.microsoft.com/office/drawing/2014/main" id="{8E0FAE83-F0CA-4681-BAAA-452701E421F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5" name="Arc 804">
              <a:extLst>
                <a:ext uri="{FF2B5EF4-FFF2-40B4-BE49-F238E27FC236}">
                  <a16:creationId xmlns:a16="http://schemas.microsoft.com/office/drawing/2014/main" id="{78E11CF6-11CA-42E3-91C8-FCAD576F6DD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06" name="Straight Connector 805">
              <a:extLst>
                <a:ext uri="{FF2B5EF4-FFF2-40B4-BE49-F238E27FC236}">
                  <a16:creationId xmlns:a16="http://schemas.microsoft.com/office/drawing/2014/main" id="{49FDA786-AF65-4D58-9A83-D3E0C12A9E6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7" name="Arc 806">
              <a:extLst>
                <a:ext uri="{FF2B5EF4-FFF2-40B4-BE49-F238E27FC236}">
                  <a16:creationId xmlns:a16="http://schemas.microsoft.com/office/drawing/2014/main" id="{E0E07FD9-E416-4B5F-A3A2-D70DA1F9FB1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573AA1EC-6D8B-4470-81FB-F254D2776AB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9" name="Straight Connector 808">
              <a:extLst>
                <a:ext uri="{FF2B5EF4-FFF2-40B4-BE49-F238E27FC236}">
                  <a16:creationId xmlns:a16="http://schemas.microsoft.com/office/drawing/2014/main" id="{29F9D9A3-F31A-4F2D-9900-9F89756E614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10" name="Arc 809">
              <a:extLst>
                <a:ext uri="{FF2B5EF4-FFF2-40B4-BE49-F238E27FC236}">
                  <a16:creationId xmlns:a16="http://schemas.microsoft.com/office/drawing/2014/main" id="{291C1784-3691-4F34-B316-6DBAA9209B8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14" name="Group 813">
            <a:extLst>
              <a:ext uri="{FF2B5EF4-FFF2-40B4-BE49-F238E27FC236}">
                <a16:creationId xmlns:a16="http://schemas.microsoft.com/office/drawing/2014/main" id="{42213F3C-B4D0-45A2-9277-61ABF49EBF7F}"/>
              </a:ext>
            </a:extLst>
          </p:cNvPr>
          <p:cNvGrpSpPr/>
          <p:nvPr/>
        </p:nvGrpSpPr>
        <p:grpSpPr>
          <a:xfrm>
            <a:off x="4994987" y="6383695"/>
            <a:ext cx="538068" cy="503852"/>
            <a:chOff x="3455435" y="-1017023"/>
            <a:chExt cx="8222756" cy="7868191"/>
          </a:xfrm>
        </p:grpSpPr>
        <p:sp>
          <p:nvSpPr>
            <p:cNvPr id="815" name="Arc 814">
              <a:extLst>
                <a:ext uri="{FF2B5EF4-FFF2-40B4-BE49-F238E27FC236}">
                  <a16:creationId xmlns:a16="http://schemas.microsoft.com/office/drawing/2014/main" id="{5B0498F4-B5C9-4EA0-B25D-3166786A7E0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6" name="Arc 815">
              <a:extLst>
                <a:ext uri="{FF2B5EF4-FFF2-40B4-BE49-F238E27FC236}">
                  <a16:creationId xmlns:a16="http://schemas.microsoft.com/office/drawing/2014/main" id="{C2A1EF85-DEEC-480A-86C9-EF98E99BFC7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7" name="Arc 816">
              <a:extLst>
                <a:ext uri="{FF2B5EF4-FFF2-40B4-BE49-F238E27FC236}">
                  <a16:creationId xmlns:a16="http://schemas.microsoft.com/office/drawing/2014/main" id="{000A3CE0-E1C7-4F1F-A188-D70BDD4A6A5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8" name="Arc 817">
              <a:extLst>
                <a:ext uri="{FF2B5EF4-FFF2-40B4-BE49-F238E27FC236}">
                  <a16:creationId xmlns:a16="http://schemas.microsoft.com/office/drawing/2014/main" id="{65CFC779-51AD-4214-B65A-6D3582AF61F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19" name="Group 818">
              <a:extLst>
                <a:ext uri="{FF2B5EF4-FFF2-40B4-BE49-F238E27FC236}">
                  <a16:creationId xmlns:a16="http://schemas.microsoft.com/office/drawing/2014/main" id="{3EE8901B-3524-48A5-A3C9-371C49652ED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28" name="Straight Connector 827">
                <a:extLst>
                  <a:ext uri="{FF2B5EF4-FFF2-40B4-BE49-F238E27FC236}">
                    <a16:creationId xmlns:a16="http://schemas.microsoft.com/office/drawing/2014/main" id="{F4C0E722-53AB-4407-B399-9ACFEC36FD1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9" name="Straight Connector 828">
                <a:extLst>
                  <a:ext uri="{FF2B5EF4-FFF2-40B4-BE49-F238E27FC236}">
                    <a16:creationId xmlns:a16="http://schemas.microsoft.com/office/drawing/2014/main" id="{D614895D-4D31-4C1E-AB69-44081CD8AEB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0" name="Straight Connector 829">
                <a:extLst>
                  <a:ext uri="{FF2B5EF4-FFF2-40B4-BE49-F238E27FC236}">
                    <a16:creationId xmlns:a16="http://schemas.microsoft.com/office/drawing/2014/main" id="{05748E63-01C6-48EE-9666-EC44FA72F45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20" name="Arc 819">
              <a:extLst>
                <a:ext uri="{FF2B5EF4-FFF2-40B4-BE49-F238E27FC236}">
                  <a16:creationId xmlns:a16="http://schemas.microsoft.com/office/drawing/2014/main" id="{B2A14D29-42A2-4FD2-A1A6-6340A16CC6C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1" name="Arc 820">
              <a:extLst>
                <a:ext uri="{FF2B5EF4-FFF2-40B4-BE49-F238E27FC236}">
                  <a16:creationId xmlns:a16="http://schemas.microsoft.com/office/drawing/2014/main" id="{C5947CB4-2AA8-41DE-AD61-AE3F087A898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2" name="Arc 821">
              <a:extLst>
                <a:ext uri="{FF2B5EF4-FFF2-40B4-BE49-F238E27FC236}">
                  <a16:creationId xmlns:a16="http://schemas.microsoft.com/office/drawing/2014/main" id="{B2EB00C0-D6DD-49A7-B897-EC3840D11FB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12FCE902-4ABE-4543-AD3B-60FF6F10C00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24" name="Arc 823">
              <a:extLst>
                <a:ext uri="{FF2B5EF4-FFF2-40B4-BE49-F238E27FC236}">
                  <a16:creationId xmlns:a16="http://schemas.microsoft.com/office/drawing/2014/main" id="{1D7EDE62-4D8A-49FF-9EAA-86BAA6368B5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5DF13024-A3D4-405E-9298-FC573047415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6" name="Straight Connector 825">
              <a:extLst>
                <a:ext uri="{FF2B5EF4-FFF2-40B4-BE49-F238E27FC236}">
                  <a16:creationId xmlns:a16="http://schemas.microsoft.com/office/drawing/2014/main" id="{A677E8FD-822A-400F-8337-18D1A167DAF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27" name="Arc 826">
              <a:extLst>
                <a:ext uri="{FF2B5EF4-FFF2-40B4-BE49-F238E27FC236}">
                  <a16:creationId xmlns:a16="http://schemas.microsoft.com/office/drawing/2014/main" id="{5E9E2F8A-B955-4D51-A6E8-4B9F6CA9D21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31" name="Group 830">
            <a:extLst>
              <a:ext uri="{FF2B5EF4-FFF2-40B4-BE49-F238E27FC236}">
                <a16:creationId xmlns:a16="http://schemas.microsoft.com/office/drawing/2014/main" id="{74368F18-73D4-4DDA-BA90-B086BE487B3F}"/>
              </a:ext>
            </a:extLst>
          </p:cNvPr>
          <p:cNvGrpSpPr/>
          <p:nvPr/>
        </p:nvGrpSpPr>
        <p:grpSpPr>
          <a:xfrm>
            <a:off x="5399571" y="6374364"/>
            <a:ext cx="538068" cy="503852"/>
            <a:chOff x="3455435" y="-1017023"/>
            <a:chExt cx="8222756" cy="7868191"/>
          </a:xfrm>
        </p:grpSpPr>
        <p:sp>
          <p:nvSpPr>
            <p:cNvPr id="832" name="Arc 831">
              <a:extLst>
                <a:ext uri="{FF2B5EF4-FFF2-40B4-BE49-F238E27FC236}">
                  <a16:creationId xmlns:a16="http://schemas.microsoft.com/office/drawing/2014/main" id="{2972D94E-1E36-4DBD-8039-87807290021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3" name="Arc 832">
              <a:extLst>
                <a:ext uri="{FF2B5EF4-FFF2-40B4-BE49-F238E27FC236}">
                  <a16:creationId xmlns:a16="http://schemas.microsoft.com/office/drawing/2014/main" id="{BBA6606B-AD6C-4D6A-A008-13B1BC08BB3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4" name="Arc 833">
              <a:extLst>
                <a:ext uri="{FF2B5EF4-FFF2-40B4-BE49-F238E27FC236}">
                  <a16:creationId xmlns:a16="http://schemas.microsoft.com/office/drawing/2014/main" id="{118C5FD9-37AA-4FA7-8F1C-9778164E6EC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5" name="Arc 834">
              <a:extLst>
                <a:ext uri="{FF2B5EF4-FFF2-40B4-BE49-F238E27FC236}">
                  <a16:creationId xmlns:a16="http://schemas.microsoft.com/office/drawing/2014/main" id="{3E3B8763-13E4-40E0-9A11-A3B5F9C388B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36" name="Group 835">
              <a:extLst>
                <a:ext uri="{FF2B5EF4-FFF2-40B4-BE49-F238E27FC236}">
                  <a16:creationId xmlns:a16="http://schemas.microsoft.com/office/drawing/2014/main" id="{4BDC86F2-840A-46A3-99AF-CE368AD85A2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45" name="Straight Connector 844">
                <a:extLst>
                  <a:ext uri="{FF2B5EF4-FFF2-40B4-BE49-F238E27FC236}">
                    <a16:creationId xmlns:a16="http://schemas.microsoft.com/office/drawing/2014/main" id="{E804AFE0-733C-47EA-86E9-8F5ED2F6EA8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6" name="Straight Connector 845">
                <a:extLst>
                  <a:ext uri="{FF2B5EF4-FFF2-40B4-BE49-F238E27FC236}">
                    <a16:creationId xmlns:a16="http://schemas.microsoft.com/office/drawing/2014/main" id="{2386F46A-813F-4DFD-891D-759F6884551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7" name="Straight Connector 846">
                <a:extLst>
                  <a:ext uri="{FF2B5EF4-FFF2-40B4-BE49-F238E27FC236}">
                    <a16:creationId xmlns:a16="http://schemas.microsoft.com/office/drawing/2014/main" id="{3B6290D9-EE3E-4A08-B889-4E9D31D4640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37" name="Arc 836">
              <a:extLst>
                <a:ext uri="{FF2B5EF4-FFF2-40B4-BE49-F238E27FC236}">
                  <a16:creationId xmlns:a16="http://schemas.microsoft.com/office/drawing/2014/main" id="{F8AC9725-C98D-4559-9C38-97DB1E7A586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8" name="Arc 837">
              <a:extLst>
                <a:ext uri="{FF2B5EF4-FFF2-40B4-BE49-F238E27FC236}">
                  <a16:creationId xmlns:a16="http://schemas.microsoft.com/office/drawing/2014/main" id="{0F0D72BB-090E-4E03-BED0-5FE3A5FD408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9" name="Arc 838">
              <a:extLst>
                <a:ext uri="{FF2B5EF4-FFF2-40B4-BE49-F238E27FC236}">
                  <a16:creationId xmlns:a16="http://schemas.microsoft.com/office/drawing/2014/main" id="{565AD5D1-1845-49FA-ADF3-35DDFE5B5B9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40" name="Straight Connector 839">
              <a:extLst>
                <a:ext uri="{FF2B5EF4-FFF2-40B4-BE49-F238E27FC236}">
                  <a16:creationId xmlns:a16="http://schemas.microsoft.com/office/drawing/2014/main" id="{091E395C-E062-4A3E-8194-1FB47EDCCE2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1" name="Arc 840">
              <a:extLst>
                <a:ext uri="{FF2B5EF4-FFF2-40B4-BE49-F238E27FC236}">
                  <a16:creationId xmlns:a16="http://schemas.microsoft.com/office/drawing/2014/main" id="{B1CAD48E-9040-4DAA-9248-D4236A47A3D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42" name="Straight Connector 841">
              <a:extLst>
                <a:ext uri="{FF2B5EF4-FFF2-40B4-BE49-F238E27FC236}">
                  <a16:creationId xmlns:a16="http://schemas.microsoft.com/office/drawing/2014/main" id="{0394A1E8-93AA-4B9B-89D4-8CE7F3F4B11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3" name="Straight Connector 842">
              <a:extLst>
                <a:ext uri="{FF2B5EF4-FFF2-40B4-BE49-F238E27FC236}">
                  <a16:creationId xmlns:a16="http://schemas.microsoft.com/office/drawing/2014/main" id="{EF5F8371-7766-416D-8118-207AA71903D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4" name="Arc 843">
              <a:extLst>
                <a:ext uri="{FF2B5EF4-FFF2-40B4-BE49-F238E27FC236}">
                  <a16:creationId xmlns:a16="http://schemas.microsoft.com/office/drawing/2014/main" id="{BCA5E1D4-2E03-409A-BBEF-BC846B83EC0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48" name="Group 847">
            <a:extLst>
              <a:ext uri="{FF2B5EF4-FFF2-40B4-BE49-F238E27FC236}">
                <a16:creationId xmlns:a16="http://schemas.microsoft.com/office/drawing/2014/main" id="{237D3820-60B3-40A9-A24A-74974DE51125}"/>
              </a:ext>
            </a:extLst>
          </p:cNvPr>
          <p:cNvGrpSpPr/>
          <p:nvPr/>
        </p:nvGrpSpPr>
        <p:grpSpPr>
          <a:xfrm>
            <a:off x="5802602" y="6383695"/>
            <a:ext cx="538068" cy="503852"/>
            <a:chOff x="3455435" y="-1017023"/>
            <a:chExt cx="8222756" cy="7868191"/>
          </a:xfrm>
        </p:grpSpPr>
        <p:sp>
          <p:nvSpPr>
            <p:cNvPr id="849" name="Arc 848">
              <a:extLst>
                <a:ext uri="{FF2B5EF4-FFF2-40B4-BE49-F238E27FC236}">
                  <a16:creationId xmlns:a16="http://schemas.microsoft.com/office/drawing/2014/main" id="{213E3561-C568-46CB-AB6B-79B9381961C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0" name="Arc 849">
              <a:extLst>
                <a:ext uri="{FF2B5EF4-FFF2-40B4-BE49-F238E27FC236}">
                  <a16:creationId xmlns:a16="http://schemas.microsoft.com/office/drawing/2014/main" id="{4DE1A69A-0298-4D74-99C8-0D04C1DF979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1" name="Arc 850">
              <a:extLst>
                <a:ext uri="{FF2B5EF4-FFF2-40B4-BE49-F238E27FC236}">
                  <a16:creationId xmlns:a16="http://schemas.microsoft.com/office/drawing/2014/main" id="{B61C77F9-14B3-4C18-A7E0-26E9BE79E99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2" name="Arc 851">
              <a:extLst>
                <a:ext uri="{FF2B5EF4-FFF2-40B4-BE49-F238E27FC236}">
                  <a16:creationId xmlns:a16="http://schemas.microsoft.com/office/drawing/2014/main" id="{ED643A03-6F46-40C3-9509-A7397D663A4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53" name="Group 852">
              <a:extLst>
                <a:ext uri="{FF2B5EF4-FFF2-40B4-BE49-F238E27FC236}">
                  <a16:creationId xmlns:a16="http://schemas.microsoft.com/office/drawing/2014/main" id="{AFD92E58-8A1B-4723-A64D-59AFD83E6CA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62" name="Straight Connector 861">
                <a:extLst>
                  <a:ext uri="{FF2B5EF4-FFF2-40B4-BE49-F238E27FC236}">
                    <a16:creationId xmlns:a16="http://schemas.microsoft.com/office/drawing/2014/main" id="{152F53F8-4D8B-4341-BDE2-83A8434BEBC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3" name="Straight Connector 862">
                <a:extLst>
                  <a:ext uri="{FF2B5EF4-FFF2-40B4-BE49-F238E27FC236}">
                    <a16:creationId xmlns:a16="http://schemas.microsoft.com/office/drawing/2014/main" id="{6FDF098A-A8B6-4F49-83E9-AE953759D03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4" name="Straight Connector 863">
                <a:extLst>
                  <a:ext uri="{FF2B5EF4-FFF2-40B4-BE49-F238E27FC236}">
                    <a16:creationId xmlns:a16="http://schemas.microsoft.com/office/drawing/2014/main" id="{675435FE-7FEF-4C75-86D6-BD0C5BAE044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54" name="Arc 853">
              <a:extLst>
                <a:ext uri="{FF2B5EF4-FFF2-40B4-BE49-F238E27FC236}">
                  <a16:creationId xmlns:a16="http://schemas.microsoft.com/office/drawing/2014/main" id="{63B82C19-6885-4B04-B493-6C49CFF9A32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5" name="Arc 854">
              <a:extLst>
                <a:ext uri="{FF2B5EF4-FFF2-40B4-BE49-F238E27FC236}">
                  <a16:creationId xmlns:a16="http://schemas.microsoft.com/office/drawing/2014/main" id="{F9E22A41-D89A-461B-BDDF-9B4A7CDAA45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6" name="Arc 855">
              <a:extLst>
                <a:ext uri="{FF2B5EF4-FFF2-40B4-BE49-F238E27FC236}">
                  <a16:creationId xmlns:a16="http://schemas.microsoft.com/office/drawing/2014/main" id="{4F5E8C65-F30A-464E-AA06-1DF2C6921BE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57" name="Straight Connector 856">
              <a:extLst>
                <a:ext uri="{FF2B5EF4-FFF2-40B4-BE49-F238E27FC236}">
                  <a16:creationId xmlns:a16="http://schemas.microsoft.com/office/drawing/2014/main" id="{F071AA32-455C-45B8-A466-46D280DA1BA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8" name="Arc 857">
              <a:extLst>
                <a:ext uri="{FF2B5EF4-FFF2-40B4-BE49-F238E27FC236}">
                  <a16:creationId xmlns:a16="http://schemas.microsoft.com/office/drawing/2014/main" id="{78118673-8F08-4A28-88EE-424EF27753C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59" name="Straight Connector 858">
              <a:extLst>
                <a:ext uri="{FF2B5EF4-FFF2-40B4-BE49-F238E27FC236}">
                  <a16:creationId xmlns:a16="http://schemas.microsoft.com/office/drawing/2014/main" id="{F395630F-2240-4A4F-8E6C-6A1316973EE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0" name="Straight Connector 859">
              <a:extLst>
                <a:ext uri="{FF2B5EF4-FFF2-40B4-BE49-F238E27FC236}">
                  <a16:creationId xmlns:a16="http://schemas.microsoft.com/office/drawing/2014/main" id="{1EBF8463-1F50-4E77-B863-4D2779CC6C1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1" name="Arc 860">
              <a:extLst>
                <a:ext uri="{FF2B5EF4-FFF2-40B4-BE49-F238E27FC236}">
                  <a16:creationId xmlns:a16="http://schemas.microsoft.com/office/drawing/2014/main" id="{1C71F631-FBB1-4013-9896-EC7AFF83B00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7DF9B295-0621-4549-B4A6-FCE15A249197}"/>
              </a:ext>
            </a:extLst>
          </p:cNvPr>
          <p:cNvGrpSpPr/>
          <p:nvPr/>
        </p:nvGrpSpPr>
        <p:grpSpPr>
          <a:xfrm>
            <a:off x="6196302" y="6383695"/>
            <a:ext cx="538068" cy="503852"/>
            <a:chOff x="3455435" y="-1017023"/>
            <a:chExt cx="8222756" cy="7868191"/>
          </a:xfrm>
        </p:grpSpPr>
        <p:sp>
          <p:nvSpPr>
            <p:cNvPr id="866" name="Arc 865">
              <a:extLst>
                <a:ext uri="{FF2B5EF4-FFF2-40B4-BE49-F238E27FC236}">
                  <a16:creationId xmlns:a16="http://schemas.microsoft.com/office/drawing/2014/main" id="{DE57513E-B29F-46A4-92E6-4A34CB4F6F4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7" name="Arc 866">
              <a:extLst>
                <a:ext uri="{FF2B5EF4-FFF2-40B4-BE49-F238E27FC236}">
                  <a16:creationId xmlns:a16="http://schemas.microsoft.com/office/drawing/2014/main" id="{C5F1905B-704C-4D36-A6C5-FF112537D4F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8" name="Arc 867">
              <a:extLst>
                <a:ext uri="{FF2B5EF4-FFF2-40B4-BE49-F238E27FC236}">
                  <a16:creationId xmlns:a16="http://schemas.microsoft.com/office/drawing/2014/main" id="{AD249FF9-843B-4E02-8709-3B1FBB8FDE1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9" name="Arc 868">
              <a:extLst>
                <a:ext uri="{FF2B5EF4-FFF2-40B4-BE49-F238E27FC236}">
                  <a16:creationId xmlns:a16="http://schemas.microsoft.com/office/drawing/2014/main" id="{99CEA398-783F-4C3F-A588-7DB664DDC8B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70" name="Group 869">
              <a:extLst>
                <a:ext uri="{FF2B5EF4-FFF2-40B4-BE49-F238E27FC236}">
                  <a16:creationId xmlns:a16="http://schemas.microsoft.com/office/drawing/2014/main" id="{75320B64-FFA9-41A6-AA1A-1D6871E829C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79" name="Straight Connector 878">
                <a:extLst>
                  <a:ext uri="{FF2B5EF4-FFF2-40B4-BE49-F238E27FC236}">
                    <a16:creationId xmlns:a16="http://schemas.microsoft.com/office/drawing/2014/main" id="{20CA51B7-8721-4145-9711-793573EED60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80" name="Straight Connector 879">
                <a:extLst>
                  <a:ext uri="{FF2B5EF4-FFF2-40B4-BE49-F238E27FC236}">
                    <a16:creationId xmlns:a16="http://schemas.microsoft.com/office/drawing/2014/main" id="{C1BF701B-74A7-45A9-9C06-359AC22EB8D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81" name="Straight Connector 880">
                <a:extLst>
                  <a:ext uri="{FF2B5EF4-FFF2-40B4-BE49-F238E27FC236}">
                    <a16:creationId xmlns:a16="http://schemas.microsoft.com/office/drawing/2014/main" id="{0884B36B-5A1E-405C-9356-F4EA43F299E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71" name="Arc 870">
              <a:extLst>
                <a:ext uri="{FF2B5EF4-FFF2-40B4-BE49-F238E27FC236}">
                  <a16:creationId xmlns:a16="http://schemas.microsoft.com/office/drawing/2014/main" id="{233CA0D4-3BBB-430F-A327-6E198DC8DEC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2" name="Arc 871">
              <a:extLst>
                <a:ext uri="{FF2B5EF4-FFF2-40B4-BE49-F238E27FC236}">
                  <a16:creationId xmlns:a16="http://schemas.microsoft.com/office/drawing/2014/main" id="{1D12ACA1-16B2-4240-8ED6-838569C0FB4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3" name="Arc 872">
              <a:extLst>
                <a:ext uri="{FF2B5EF4-FFF2-40B4-BE49-F238E27FC236}">
                  <a16:creationId xmlns:a16="http://schemas.microsoft.com/office/drawing/2014/main" id="{86653A8B-4CCD-437D-AFC6-FA256319B29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74" name="Straight Connector 873">
              <a:extLst>
                <a:ext uri="{FF2B5EF4-FFF2-40B4-BE49-F238E27FC236}">
                  <a16:creationId xmlns:a16="http://schemas.microsoft.com/office/drawing/2014/main" id="{C1A08C5D-AEC7-4292-A41B-9D0CE60B5DB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5" name="Arc 874">
              <a:extLst>
                <a:ext uri="{FF2B5EF4-FFF2-40B4-BE49-F238E27FC236}">
                  <a16:creationId xmlns:a16="http://schemas.microsoft.com/office/drawing/2014/main" id="{E9E9FEE0-E475-4C0F-B618-D3AE6D95D51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76" name="Straight Connector 875">
              <a:extLst>
                <a:ext uri="{FF2B5EF4-FFF2-40B4-BE49-F238E27FC236}">
                  <a16:creationId xmlns:a16="http://schemas.microsoft.com/office/drawing/2014/main" id="{2E33BC26-0DAB-435B-876A-FF536F53CD4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7" name="Straight Connector 876">
              <a:extLst>
                <a:ext uri="{FF2B5EF4-FFF2-40B4-BE49-F238E27FC236}">
                  <a16:creationId xmlns:a16="http://schemas.microsoft.com/office/drawing/2014/main" id="{B0F7E4E1-0649-4622-979C-F27748C2A26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8" name="Arc 877">
              <a:extLst>
                <a:ext uri="{FF2B5EF4-FFF2-40B4-BE49-F238E27FC236}">
                  <a16:creationId xmlns:a16="http://schemas.microsoft.com/office/drawing/2014/main" id="{AC7FF6F6-F525-4C75-BEAC-B5B72937DA6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82" name="Group 881">
            <a:extLst>
              <a:ext uri="{FF2B5EF4-FFF2-40B4-BE49-F238E27FC236}">
                <a16:creationId xmlns:a16="http://schemas.microsoft.com/office/drawing/2014/main" id="{5E6BDABB-E202-4581-A4CC-EAEC60BDFEAE}"/>
              </a:ext>
            </a:extLst>
          </p:cNvPr>
          <p:cNvGrpSpPr/>
          <p:nvPr/>
        </p:nvGrpSpPr>
        <p:grpSpPr>
          <a:xfrm>
            <a:off x="6560456" y="6374364"/>
            <a:ext cx="538068" cy="503852"/>
            <a:chOff x="3455435" y="-1017023"/>
            <a:chExt cx="8222756" cy="7868191"/>
          </a:xfrm>
        </p:grpSpPr>
        <p:sp>
          <p:nvSpPr>
            <p:cNvPr id="883" name="Arc 882">
              <a:extLst>
                <a:ext uri="{FF2B5EF4-FFF2-40B4-BE49-F238E27FC236}">
                  <a16:creationId xmlns:a16="http://schemas.microsoft.com/office/drawing/2014/main" id="{59C4663B-8F84-4AD6-B5D0-703333788C0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4" name="Arc 883">
              <a:extLst>
                <a:ext uri="{FF2B5EF4-FFF2-40B4-BE49-F238E27FC236}">
                  <a16:creationId xmlns:a16="http://schemas.microsoft.com/office/drawing/2014/main" id="{F8F72A55-25E7-48E2-BCD8-AB272D0C63D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5" name="Arc 884">
              <a:extLst>
                <a:ext uri="{FF2B5EF4-FFF2-40B4-BE49-F238E27FC236}">
                  <a16:creationId xmlns:a16="http://schemas.microsoft.com/office/drawing/2014/main" id="{8BE7E9F0-9978-461E-9209-E3F1D3E789D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6" name="Arc 885">
              <a:extLst>
                <a:ext uri="{FF2B5EF4-FFF2-40B4-BE49-F238E27FC236}">
                  <a16:creationId xmlns:a16="http://schemas.microsoft.com/office/drawing/2014/main" id="{BB8C3175-00EB-4730-B1DF-DAC3E7A3390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87" name="Group 886">
              <a:extLst>
                <a:ext uri="{FF2B5EF4-FFF2-40B4-BE49-F238E27FC236}">
                  <a16:creationId xmlns:a16="http://schemas.microsoft.com/office/drawing/2014/main" id="{234C38FF-F9E1-486B-82C7-1A9151933BF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96" name="Straight Connector 895">
                <a:extLst>
                  <a:ext uri="{FF2B5EF4-FFF2-40B4-BE49-F238E27FC236}">
                    <a16:creationId xmlns:a16="http://schemas.microsoft.com/office/drawing/2014/main" id="{3957B90B-DCA6-433B-AFAE-B8E4E882C0F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7" name="Straight Connector 896">
                <a:extLst>
                  <a:ext uri="{FF2B5EF4-FFF2-40B4-BE49-F238E27FC236}">
                    <a16:creationId xmlns:a16="http://schemas.microsoft.com/office/drawing/2014/main" id="{AF6895E4-217A-447E-BAA0-0504CE56686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8" name="Straight Connector 897">
                <a:extLst>
                  <a:ext uri="{FF2B5EF4-FFF2-40B4-BE49-F238E27FC236}">
                    <a16:creationId xmlns:a16="http://schemas.microsoft.com/office/drawing/2014/main" id="{4B0F4690-2432-4569-B111-3174271C128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88" name="Arc 887">
              <a:extLst>
                <a:ext uri="{FF2B5EF4-FFF2-40B4-BE49-F238E27FC236}">
                  <a16:creationId xmlns:a16="http://schemas.microsoft.com/office/drawing/2014/main" id="{34359946-D058-4046-B824-96921867813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9" name="Arc 888">
              <a:extLst>
                <a:ext uri="{FF2B5EF4-FFF2-40B4-BE49-F238E27FC236}">
                  <a16:creationId xmlns:a16="http://schemas.microsoft.com/office/drawing/2014/main" id="{C4EB31FB-409D-4E80-8E4D-7EFFE97E456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0" name="Arc 889">
              <a:extLst>
                <a:ext uri="{FF2B5EF4-FFF2-40B4-BE49-F238E27FC236}">
                  <a16:creationId xmlns:a16="http://schemas.microsoft.com/office/drawing/2014/main" id="{E7597D48-ECE8-47B9-80AD-5BC28A5B15E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91" name="Straight Connector 890">
              <a:extLst>
                <a:ext uri="{FF2B5EF4-FFF2-40B4-BE49-F238E27FC236}">
                  <a16:creationId xmlns:a16="http://schemas.microsoft.com/office/drawing/2014/main" id="{A8608DE5-DB97-48FA-B4C6-467ADE1BE52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2" name="Arc 891">
              <a:extLst>
                <a:ext uri="{FF2B5EF4-FFF2-40B4-BE49-F238E27FC236}">
                  <a16:creationId xmlns:a16="http://schemas.microsoft.com/office/drawing/2014/main" id="{32555CED-CF08-4C8B-A45C-8DDBAF1E24E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93" name="Straight Connector 892">
              <a:extLst>
                <a:ext uri="{FF2B5EF4-FFF2-40B4-BE49-F238E27FC236}">
                  <a16:creationId xmlns:a16="http://schemas.microsoft.com/office/drawing/2014/main" id="{85D637C8-C65D-46CF-8CF0-CF0D58EB4F5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4" name="Straight Connector 893">
              <a:extLst>
                <a:ext uri="{FF2B5EF4-FFF2-40B4-BE49-F238E27FC236}">
                  <a16:creationId xmlns:a16="http://schemas.microsoft.com/office/drawing/2014/main" id="{1E907673-15E7-4F00-AEFA-B0E39D872F3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5" name="Arc 894">
              <a:extLst>
                <a:ext uri="{FF2B5EF4-FFF2-40B4-BE49-F238E27FC236}">
                  <a16:creationId xmlns:a16="http://schemas.microsoft.com/office/drawing/2014/main" id="{E60B43A8-5670-4DEB-B76B-1335189761F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9" name="Group 898">
            <a:extLst>
              <a:ext uri="{FF2B5EF4-FFF2-40B4-BE49-F238E27FC236}">
                <a16:creationId xmlns:a16="http://schemas.microsoft.com/office/drawing/2014/main" id="{A659BF2E-D54B-4323-82F1-F11C8B261475}"/>
              </a:ext>
            </a:extLst>
          </p:cNvPr>
          <p:cNvGrpSpPr/>
          <p:nvPr/>
        </p:nvGrpSpPr>
        <p:grpSpPr>
          <a:xfrm>
            <a:off x="6974371" y="6374364"/>
            <a:ext cx="538068" cy="503852"/>
            <a:chOff x="3455435" y="-1017023"/>
            <a:chExt cx="8222756" cy="7868191"/>
          </a:xfrm>
        </p:grpSpPr>
        <p:sp>
          <p:nvSpPr>
            <p:cNvPr id="900" name="Arc 899">
              <a:extLst>
                <a:ext uri="{FF2B5EF4-FFF2-40B4-BE49-F238E27FC236}">
                  <a16:creationId xmlns:a16="http://schemas.microsoft.com/office/drawing/2014/main" id="{77445541-42E6-450F-905A-C17B053F362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1" name="Arc 900">
              <a:extLst>
                <a:ext uri="{FF2B5EF4-FFF2-40B4-BE49-F238E27FC236}">
                  <a16:creationId xmlns:a16="http://schemas.microsoft.com/office/drawing/2014/main" id="{00996575-24CB-4A76-BDD3-1C3D9E73ED7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2" name="Arc 901">
              <a:extLst>
                <a:ext uri="{FF2B5EF4-FFF2-40B4-BE49-F238E27FC236}">
                  <a16:creationId xmlns:a16="http://schemas.microsoft.com/office/drawing/2014/main" id="{7BAB49E3-F87E-47A0-B280-59A009037EB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3" name="Arc 902">
              <a:extLst>
                <a:ext uri="{FF2B5EF4-FFF2-40B4-BE49-F238E27FC236}">
                  <a16:creationId xmlns:a16="http://schemas.microsoft.com/office/drawing/2014/main" id="{635AECFA-8F8B-495F-B6CE-977C23B9BDF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04" name="Group 903">
              <a:extLst>
                <a:ext uri="{FF2B5EF4-FFF2-40B4-BE49-F238E27FC236}">
                  <a16:creationId xmlns:a16="http://schemas.microsoft.com/office/drawing/2014/main" id="{769B0F4F-13AC-4068-A2C9-FB05F042A10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13" name="Straight Connector 912">
                <a:extLst>
                  <a:ext uri="{FF2B5EF4-FFF2-40B4-BE49-F238E27FC236}">
                    <a16:creationId xmlns:a16="http://schemas.microsoft.com/office/drawing/2014/main" id="{BC942CE3-9492-4084-A774-632B9509A22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4" name="Straight Connector 913">
                <a:extLst>
                  <a:ext uri="{FF2B5EF4-FFF2-40B4-BE49-F238E27FC236}">
                    <a16:creationId xmlns:a16="http://schemas.microsoft.com/office/drawing/2014/main" id="{B4D8E062-510F-4482-8BF7-2A20EA233D4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5" name="Straight Connector 914">
                <a:extLst>
                  <a:ext uri="{FF2B5EF4-FFF2-40B4-BE49-F238E27FC236}">
                    <a16:creationId xmlns:a16="http://schemas.microsoft.com/office/drawing/2014/main" id="{0D3CC29F-80CD-4676-A0CD-FADDBEFEFDD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05" name="Arc 904">
              <a:extLst>
                <a:ext uri="{FF2B5EF4-FFF2-40B4-BE49-F238E27FC236}">
                  <a16:creationId xmlns:a16="http://schemas.microsoft.com/office/drawing/2014/main" id="{31FB67D9-B860-4BAE-96BB-5AFF2875C4C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6" name="Arc 905">
              <a:extLst>
                <a:ext uri="{FF2B5EF4-FFF2-40B4-BE49-F238E27FC236}">
                  <a16:creationId xmlns:a16="http://schemas.microsoft.com/office/drawing/2014/main" id="{943572D8-FCE5-460B-A945-53A0E8CFA68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7" name="Arc 906">
              <a:extLst>
                <a:ext uri="{FF2B5EF4-FFF2-40B4-BE49-F238E27FC236}">
                  <a16:creationId xmlns:a16="http://schemas.microsoft.com/office/drawing/2014/main" id="{02E57716-E359-4C6D-8B56-C4B941DB9A4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08" name="Straight Connector 907">
              <a:extLst>
                <a:ext uri="{FF2B5EF4-FFF2-40B4-BE49-F238E27FC236}">
                  <a16:creationId xmlns:a16="http://schemas.microsoft.com/office/drawing/2014/main" id="{AE442E03-E99C-4B27-9B6E-A2B04F0CE9F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9" name="Arc 908">
              <a:extLst>
                <a:ext uri="{FF2B5EF4-FFF2-40B4-BE49-F238E27FC236}">
                  <a16:creationId xmlns:a16="http://schemas.microsoft.com/office/drawing/2014/main" id="{BA55A103-DACE-46FB-8179-03F873040B5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10" name="Straight Connector 909">
              <a:extLst>
                <a:ext uri="{FF2B5EF4-FFF2-40B4-BE49-F238E27FC236}">
                  <a16:creationId xmlns:a16="http://schemas.microsoft.com/office/drawing/2014/main" id="{F0F6F0E0-30D3-4184-9021-0856BF0E838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1" name="Straight Connector 910">
              <a:extLst>
                <a:ext uri="{FF2B5EF4-FFF2-40B4-BE49-F238E27FC236}">
                  <a16:creationId xmlns:a16="http://schemas.microsoft.com/office/drawing/2014/main" id="{CF7BFB0A-0FCF-41BC-8526-64F6B36F614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12" name="Arc 911">
              <a:extLst>
                <a:ext uri="{FF2B5EF4-FFF2-40B4-BE49-F238E27FC236}">
                  <a16:creationId xmlns:a16="http://schemas.microsoft.com/office/drawing/2014/main" id="{5163A6A6-3948-4720-B405-2C4C0512D86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16" name="Group 915">
            <a:extLst>
              <a:ext uri="{FF2B5EF4-FFF2-40B4-BE49-F238E27FC236}">
                <a16:creationId xmlns:a16="http://schemas.microsoft.com/office/drawing/2014/main" id="{60051623-641D-4436-9267-4D1805D19BCB}"/>
              </a:ext>
            </a:extLst>
          </p:cNvPr>
          <p:cNvGrpSpPr/>
          <p:nvPr/>
        </p:nvGrpSpPr>
        <p:grpSpPr>
          <a:xfrm>
            <a:off x="7368071" y="6402357"/>
            <a:ext cx="538068" cy="503852"/>
            <a:chOff x="3455435" y="-1017023"/>
            <a:chExt cx="8222756" cy="7868191"/>
          </a:xfrm>
        </p:grpSpPr>
        <p:sp>
          <p:nvSpPr>
            <p:cNvPr id="917" name="Arc 916">
              <a:extLst>
                <a:ext uri="{FF2B5EF4-FFF2-40B4-BE49-F238E27FC236}">
                  <a16:creationId xmlns:a16="http://schemas.microsoft.com/office/drawing/2014/main" id="{51C027CE-8B76-496D-9490-6402AB262FB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8" name="Arc 917">
              <a:extLst>
                <a:ext uri="{FF2B5EF4-FFF2-40B4-BE49-F238E27FC236}">
                  <a16:creationId xmlns:a16="http://schemas.microsoft.com/office/drawing/2014/main" id="{7907A06E-5ADC-4BB6-8E66-574CE0273FE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9" name="Arc 918">
              <a:extLst>
                <a:ext uri="{FF2B5EF4-FFF2-40B4-BE49-F238E27FC236}">
                  <a16:creationId xmlns:a16="http://schemas.microsoft.com/office/drawing/2014/main" id="{868A6674-89F2-4B9A-A1A0-70775DCE5A4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0" name="Arc 919">
              <a:extLst>
                <a:ext uri="{FF2B5EF4-FFF2-40B4-BE49-F238E27FC236}">
                  <a16:creationId xmlns:a16="http://schemas.microsoft.com/office/drawing/2014/main" id="{A71DD430-7B5E-41E4-ACD5-DB6D29E2859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AC45B9BD-1B67-4E7B-8C87-AB35ED24F1F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30" name="Straight Connector 929">
                <a:extLst>
                  <a:ext uri="{FF2B5EF4-FFF2-40B4-BE49-F238E27FC236}">
                    <a16:creationId xmlns:a16="http://schemas.microsoft.com/office/drawing/2014/main" id="{78ED46B7-FC28-4A17-9A92-13A16C571E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31" name="Straight Connector 930">
                <a:extLst>
                  <a:ext uri="{FF2B5EF4-FFF2-40B4-BE49-F238E27FC236}">
                    <a16:creationId xmlns:a16="http://schemas.microsoft.com/office/drawing/2014/main" id="{BB9DBCFC-141B-44F8-9D9D-E0ADEC8D9E5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32" name="Straight Connector 931">
                <a:extLst>
                  <a:ext uri="{FF2B5EF4-FFF2-40B4-BE49-F238E27FC236}">
                    <a16:creationId xmlns:a16="http://schemas.microsoft.com/office/drawing/2014/main" id="{A3851517-2459-43AC-923B-973CD7A83D8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22" name="Arc 921">
              <a:extLst>
                <a:ext uri="{FF2B5EF4-FFF2-40B4-BE49-F238E27FC236}">
                  <a16:creationId xmlns:a16="http://schemas.microsoft.com/office/drawing/2014/main" id="{23039B37-B8C9-44BB-8A3E-4DDBE1B64CB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3" name="Arc 922">
              <a:extLst>
                <a:ext uri="{FF2B5EF4-FFF2-40B4-BE49-F238E27FC236}">
                  <a16:creationId xmlns:a16="http://schemas.microsoft.com/office/drawing/2014/main" id="{ECF2955F-3087-418F-B9A5-9F8F439E8E3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24" name="Arc 923">
              <a:extLst>
                <a:ext uri="{FF2B5EF4-FFF2-40B4-BE49-F238E27FC236}">
                  <a16:creationId xmlns:a16="http://schemas.microsoft.com/office/drawing/2014/main" id="{4485866A-B57F-42DD-AE92-0605B7107BC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25" name="Straight Connector 924">
              <a:extLst>
                <a:ext uri="{FF2B5EF4-FFF2-40B4-BE49-F238E27FC236}">
                  <a16:creationId xmlns:a16="http://schemas.microsoft.com/office/drawing/2014/main" id="{D11E26C2-BD55-43AD-A89A-CF6C9420748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6" name="Arc 925">
              <a:extLst>
                <a:ext uri="{FF2B5EF4-FFF2-40B4-BE49-F238E27FC236}">
                  <a16:creationId xmlns:a16="http://schemas.microsoft.com/office/drawing/2014/main" id="{F2AD7F30-F84D-44CC-B90C-BFC3C47D4E2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27" name="Straight Connector 926">
              <a:extLst>
                <a:ext uri="{FF2B5EF4-FFF2-40B4-BE49-F238E27FC236}">
                  <a16:creationId xmlns:a16="http://schemas.microsoft.com/office/drawing/2014/main" id="{37728C79-C1FE-4025-83C6-452066D9A1B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8" name="Straight Connector 927">
              <a:extLst>
                <a:ext uri="{FF2B5EF4-FFF2-40B4-BE49-F238E27FC236}">
                  <a16:creationId xmlns:a16="http://schemas.microsoft.com/office/drawing/2014/main" id="{C7E39D31-114E-4A8D-A816-F459BB7EF63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9" name="Arc 928">
              <a:extLst>
                <a:ext uri="{FF2B5EF4-FFF2-40B4-BE49-F238E27FC236}">
                  <a16:creationId xmlns:a16="http://schemas.microsoft.com/office/drawing/2014/main" id="{A1D483F4-4EC8-44BB-8CF5-CDDAE4C55F1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33" name="Group 932">
            <a:extLst>
              <a:ext uri="{FF2B5EF4-FFF2-40B4-BE49-F238E27FC236}">
                <a16:creationId xmlns:a16="http://schemas.microsoft.com/office/drawing/2014/main" id="{D37431B2-B7C7-4408-B301-A788A3A82FDF}"/>
              </a:ext>
            </a:extLst>
          </p:cNvPr>
          <p:cNvGrpSpPr/>
          <p:nvPr/>
        </p:nvGrpSpPr>
        <p:grpSpPr>
          <a:xfrm>
            <a:off x="7761771" y="6374364"/>
            <a:ext cx="538068" cy="503852"/>
            <a:chOff x="3455435" y="-1017023"/>
            <a:chExt cx="8222756" cy="7868191"/>
          </a:xfrm>
        </p:grpSpPr>
        <p:sp>
          <p:nvSpPr>
            <p:cNvPr id="934" name="Arc 933">
              <a:extLst>
                <a:ext uri="{FF2B5EF4-FFF2-40B4-BE49-F238E27FC236}">
                  <a16:creationId xmlns:a16="http://schemas.microsoft.com/office/drawing/2014/main" id="{52985B14-34D2-4463-9A46-37E6C8E8CEA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5" name="Arc 934">
              <a:extLst>
                <a:ext uri="{FF2B5EF4-FFF2-40B4-BE49-F238E27FC236}">
                  <a16:creationId xmlns:a16="http://schemas.microsoft.com/office/drawing/2014/main" id="{5ECF15AB-695B-4742-98B6-C83629894B7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6" name="Arc 935">
              <a:extLst>
                <a:ext uri="{FF2B5EF4-FFF2-40B4-BE49-F238E27FC236}">
                  <a16:creationId xmlns:a16="http://schemas.microsoft.com/office/drawing/2014/main" id="{6E2CD2E8-782B-4568-8B84-39E7D29383F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7" name="Arc 936">
              <a:extLst>
                <a:ext uri="{FF2B5EF4-FFF2-40B4-BE49-F238E27FC236}">
                  <a16:creationId xmlns:a16="http://schemas.microsoft.com/office/drawing/2014/main" id="{A60E2FD0-4E1A-45EF-B411-FAFA6F299A6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38" name="Group 937">
              <a:extLst>
                <a:ext uri="{FF2B5EF4-FFF2-40B4-BE49-F238E27FC236}">
                  <a16:creationId xmlns:a16="http://schemas.microsoft.com/office/drawing/2014/main" id="{4BCA2EAF-1FCA-4662-867F-7D6694AEFFB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47" name="Straight Connector 946">
                <a:extLst>
                  <a:ext uri="{FF2B5EF4-FFF2-40B4-BE49-F238E27FC236}">
                    <a16:creationId xmlns:a16="http://schemas.microsoft.com/office/drawing/2014/main" id="{1B939500-6BFC-4158-BB65-5CD9A3D175D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8" name="Straight Connector 947">
                <a:extLst>
                  <a:ext uri="{FF2B5EF4-FFF2-40B4-BE49-F238E27FC236}">
                    <a16:creationId xmlns:a16="http://schemas.microsoft.com/office/drawing/2014/main" id="{F19D5DAF-BAB6-4FB8-A65E-0CB8AA76E7F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9" name="Straight Connector 948">
                <a:extLst>
                  <a:ext uri="{FF2B5EF4-FFF2-40B4-BE49-F238E27FC236}">
                    <a16:creationId xmlns:a16="http://schemas.microsoft.com/office/drawing/2014/main" id="{BADE68EA-595D-4420-8934-1FEEBF846C4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39" name="Arc 938">
              <a:extLst>
                <a:ext uri="{FF2B5EF4-FFF2-40B4-BE49-F238E27FC236}">
                  <a16:creationId xmlns:a16="http://schemas.microsoft.com/office/drawing/2014/main" id="{9D7C25C1-5B25-4346-8FDC-37C19EDE2B3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0" name="Arc 939">
              <a:extLst>
                <a:ext uri="{FF2B5EF4-FFF2-40B4-BE49-F238E27FC236}">
                  <a16:creationId xmlns:a16="http://schemas.microsoft.com/office/drawing/2014/main" id="{155812A6-F588-43D0-9364-5104CA5ADDE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41" name="Arc 940">
              <a:extLst>
                <a:ext uri="{FF2B5EF4-FFF2-40B4-BE49-F238E27FC236}">
                  <a16:creationId xmlns:a16="http://schemas.microsoft.com/office/drawing/2014/main" id="{CA4555E8-0033-4EAB-B783-2F8738FA057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42" name="Straight Connector 941">
              <a:extLst>
                <a:ext uri="{FF2B5EF4-FFF2-40B4-BE49-F238E27FC236}">
                  <a16:creationId xmlns:a16="http://schemas.microsoft.com/office/drawing/2014/main" id="{9B7C9B0B-8F90-464C-97AD-59185823FDC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43" name="Arc 942">
              <a:extLst>
                <a:ext uri="{FF2B5EF4-FFF2-40B4-BE49-F238E27FC236}">
                  <a16:creationId xmlns:a16="http://schemas.microsoft.com/office/drawing/2014/main" id="{4900B145-47A1-4166-9F48-DFA0B5E16B3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44" name="Straight Connector 943">
              <a:extLst>
                <a:ext uri="{FF2B5EF4-FFF2-40B4-BE49-F238E27FC236}">
                  <a16:creationId xmlns:a16="http://schemas.microsoft.com/office/drawing/2014/main" id="{C699F190-0923-466F-93DA-2970E9D16A0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5" name="Straight Connector 944">
              <a:extLst>
                <a:ext uri="{FF2B5EF4-FFF2-40B4-BE49-F238E27FC236}">
                  <a16:creationId xmlns:a16="http://schemas.microsoft.com/office/drawing/2014/main" id="{C0EBCC60-AE26-4383-BA7C-93FDA6B3D99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46" name="Arc 945">
              <a:extLst>
                <a:ext uri="{FF2B5EF4-FFF2-40B4-BE49-F238E27FC236}">
                  <a16:creationId xmlns:a16="http://schemas.microsoft.com/office/drawing/2014/main" id="{8AF30AEC-BEE1-40EB-B268-25E44429022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50" name="Group 949">
            <a:extLst>
              <a:ext uri="{FF2B5EF4-FFF2-40B4-BE49-F238E27FC236}">
                <a16:creationId xmlns:a16="http://schemas.microsoft.com/office/drawing/2014/main" id="{36F08C01-DD3D-449F-AD1E-D4691C24F5FA}"/>
              </a:ext>
            </a:extLst>
          </p:cNvPr>
          <p:cNvGrpSpPr/>
          <p:nvPr/>
        </p:nvGrpSpPr>
        <p:grpSpPr>
          <a:xfrm>
            <a:off x="8135256" y="6402357"/>
            <a:ext cx="538068" cy="503852"/>
            <a:chOff x="3455435" y="-1017023"/>
            <a:chExt cx="8222756" cy="7868191"/>
          </a:xfrm>
        </p:grpSpPr>
        <p:sp>
          <p:nvSpPr>
            <p:cNvPr id="951" name="Arc 950">
              <a:extLst>
                <a:ext uri="{FF2B5EF4-FFF2-40B4-BE49-F238E27FC236}">
                  <a16:creationId xmlns:a16="http://schemas.microsoft.com/office/drawing/2014/main" id="{DD5ABCE3-FFF8-4911-BC02-F48A0D99074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2" name="Arc 951">
              <a:extLst>
                <a:ext uri="{FF2B5EF4-FFF2-40B4-BE49-F238E27FC236}">
                  <a16:creationId xmlns:a16="http://schemas.microsoft.com/office/drawing/2014/main" id="{894D973F-7F81-420B-971E-BD31AC529D0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3" name="Arc 952">
              <a:extLst>
                <a:ext uri="{FF2B5EF4-FFF2-40B4-BE49-F238E27FC236}">
                  <a16:creationId xmlns:a16="http://schemas.microsoft.com/office/drawing/2014/main" id="{CBC9354A-AAF2-45BF-B746-97A750D072C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4" name="Arc 953">
              <a:extLst>
                <a:ext uri="{FF2B5EF4-FFF2-40B4-BE49-F238E27FC236}">
                  <a16:creationId xmlns:a16="http://schemas.microsoft.com/office/drawing/2014/main" id="{28993CDA-6AEB-4DC1-8F64-2B722E9A88F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55" name="Group 954">
              <a:extLst>
                <a:ext uri="{FF2B5EF4-FFF2-40B4-BE49-F238E27FC236}">
                  <a16:creationId xmlns:a16="http://schemas.microsoft.com/office/drawing/2014/main" id="{64A303A5-EC64-4D19-926F-F2A85A9D759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64" name="Straight Connector 963">
                <a:extLst>
                  <a:ext uri="{FF2B5EF4-FFF2-40B4-BE49-F238E27FC236}">
                    <a16:creationId xmlns:a16="http://schemas.microsoft.com/office/drawing/2014/main" id="{E147061D-6380-4085-87FE-49DD1AD670A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5" name="Straight Connector 964">
                <a:extLst>
                  <a:ext uri="{FF2B5EF4-FFF2-40B4-BE49-F238E27FC236}">
                    <a16:creationId xmlns:a16="http://schemas.microsoft.com/office/drawing/2014/main" id="{03B6153A-7955-43D7-9F7A-0C70521EF44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6" name="Straight Connector 965">
                <a:extLst>
                  <a:ext uri="{FF2B5EF4-FFF2-40B4-BE49-F238E27FC236}">
                    <a16:creationId xmlns:a16="http://schemas.microsoft.com/office/drawing/2014/main" id="{5D755ED8-9679-4378-A30A-A5A5E863D3B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56" name="Arc 955">
              <a:extLst>
                <a:ext uri="{FF2B5EF4-FFF2-40B4-BE49-F238E27FC236}">
                  <a16:creationId xmlns:a16="http://schemas.microsoft.com/office/drawing/2014/main" id="{478A299F-4C67-402C-9D96-CB69D96DA0D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7" name="Arc 956">
              <a:extLst>
                <a:ext uri="{FF2B5EF4-FFF2-40B4-BE49-F238E27FC236}">
                  <a16:creationId xmlns:a16="http://schemas.microsoft.com/office/drawing/2014/main" id="{DC4E83EC-6D43-499C-B010-A9A8DFA0B88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58" name="Arc 957">
              <a:extLst>
                <a:ext uri="{FF2B5EF4-FFF2-40B4-BE49-F238E27FC236}">
                  <a16:creationId xmlns:a16="http://schemas.microsoft.com/office/drawing/2014/main" id="{9C7C513C-D08C-43C5-B2E6-41A70791E87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59" name="Straight Connector 958">
              <a:extLst>
                <a:ext uri="{FF2B5EF4-FFF2-40B4-BE49-F238E27FC236}">
                  <a16:creationId xmlns:a16="http://schemas.microsoft.com/office/drawing/2014/main" id="{D383FF4F-75D5-4C8A-B8AA-2A415FC90DD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60" name="Arc 959">
              <a:extLst>
                <a:ext uri="{FF2B5EF4-FFF2-40B4-BE49-F238E27FC236}">
                  <a16:creationId xmlns:a16="http://schemas.microsoft.com/office/drawing/2014/main" id="{7DEEDCB3-77B3-43A3-8934-DF092E1987B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61" name="Straight Connector 960">
              <a:extLst>
                <a:ext uri="{FF2B5EF4-FFF2-40B4-BE49-F238E27FC236}">
                  <a16:creationId xmlns:a16="http://schemas.microsoft.com/office/drawing/2014/main" id="{AFF66B0D-3C53-42C4-A12D-C4B85958D52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2" name="Straight Connector 961">
              <a:extLst>
                <a:ext uri="{FF2B5EF4-FFF2-40B4-BE49-F238E27FC236}">
                  <a16:creationId xmlns:a16="http://schemas.microsoft.com/office/drawing/2014/main" id="{DC10E5B9-DF5D-4ECC-8A9B-5A2254814F7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63" name="Arc 962">
              <a:extLst>
                <a:ext uri="{FF2B5EF4-FFF2-40B4-BE49-F238E27FC236}">
                  <a16:creationId xmlns:a16="http://schemas.microsoft.com/office/drawing/2014/main" id="{44250D5A-E5B9-4434-80DD-C63F0F3ABBF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67" name="Group 966">
            <a:extLst>
              <a:ext uri="{FF2B5EF4-FFF2-40B4-BE49-F238E27FC236}">
                <a16:creationId xmlns:a16="http://schemas.microsoft.com/office/drawing/2014/main" id="{FCDEB6D9-45F7-46D1-9628-7812A730C14B}"/>
              </a:ext>
            </a:extLst>
          </p:cNvPr>
          <p:cNvGrpSpPr/>
          <p:nvPr/>
        </p:nvGrpSpPr>
        <p:grpSpPr>
          <a:xfrm>
            <a:off x="8549171" y="6374364"/>
            <a:ext cx="538068" cy="503852"/>
            <a:chOff x="3455435" y="-1017023"/>
            <a:chExt cx="8222756" cy="7868191"/>
          </a:xfrm>
        </p:grpSpPr>
        <p:sp>
          <p:nvSpPr>
            <p:cNvPr id="968" name="Arc 967">
              <a:extLst>
                <a:ext uri="{FF2B5EF4-FFF2-40B4-BE49-F238E27FC236}">
                  <a16:creationId xmlns:a16="http://schemas.microsoft.com/office/drawing/2014/main" id="{4011D15E-7D6C-48B2-9CFB-79626672978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9" name="Arc 968">
              <a:extLst>
                <a:ext uri="{FF2B5EF4-FFF2-40B4-BE49-F238E27FC236}">
                  <a16:creationId xmlns:a16="http://schemas.microsoft.com/office/drawing/2014/main" id="{95169F84-CAF2-410F-A519-E347F24757E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0" name="Arc 969">
              <a:extLst>
                <a:ext uri="{FF2B5EF4-FFF2-40B4-BE49-F238E27FC236}">
                  <a16:creationId xmlns:a16="http://schemas.microsoft.com/office/drawing/2014/main" id="{C071FBC7-2577-412E-A364-2EDDA4119A6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1" name="Arc 970">
              <a:extLst>
                <a:ext uri="{FF2B5EF4-FFF2-40B4-BE49-F238E27FC236}">
                  <a16:creationId xmlns:a16="http://schemas.microsoft.com/office/drawing/2014/main" id="{72826BA7-1E78-41A3-8CE9-6B3FEE31F5E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72" name="Group 971">
              <a:extLst>
                <a:ext uri="{FF2B5EF4-FFF2-40B4-BE49-F238E27FC236}">
                  <a16:creationId xmlns:a16="http://schemas.microsoft.com/office/drawing/2014/main" id="{E2C89108-38A3-4B33-8687-7B5478B305E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81" name="Straight Connector 980">
                <a:extLst>
                  <a:ext uri="{FF2B5EF4-FFF2-40B4-BE49-F238E27FC236}">
                    <a16:creationId xmlns:a16="http://schemas.microsoft.com/office/drawing/2014/main" id="{DBC400A0-3671-4C7A-B6FC-6118CB6A983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2" name="Straight Connector 981">
                <a:extLst>
                  <a:ext uri="{FF2B5EF4-FFF2-40B4-BE49-F238E27FC236}">
                    <a16:creationId xmlns:a16="http://schemas.microsoft.com/office/drawing/2014/main" id="{C62069EA-F84D-4CC9-8A77-8ACB9AB8FCF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3" name="Straight Connector 982">
                <a:extLst>
                  <a:ext uri="{FF2B5EF4-FFF2-40B4-BE49-F238E27FC236}">
                    <a16:creationId xmlns:a16="http://schemas.microsoft.com/office/drawing/2014/main" id="{200BF17B-7F46-4237-8EF2-C9D9A5368F1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73" name="Arc 972">
              <a:extLst>
                <a:ext uri="{FF2B5EF4-FFF2-40B4-BE49-F238E27FC236}">
                  <a16:creationId xmlns:a16="http://schemas.microsoft.com/office/drawing/2014/main" id="{2B140970-0F67-4B8D-8E92-D40FC202F99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4" name="Arc 973">
              <a:extLst>
                <a:ext uri="{FF2B5EF4-FFF2-40B4-BE49-F238E27FC236}">
                  <a16:creationId xmlns:a16="http://schemas.microsoft.com/office/drawing/2014/main" id="{85D5C081-55F2-4247-8153-B2BCA2AA3AB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75" name="Arc 974">
              <a:extLst>
                <a:ext uri="{FF2B5EF4-FFF2-40B4-BE49-F238E27FC236}">
                  <a16:creationId xmlns:a16="http://schemas.microsoft.com/office/drawing/2014/main" id="{FEC29BCE-8F48-4612-9F0B-86F8D774DE2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76" name="Straight Connector 975">
              <a:extLst>
                <a:ext uri="{FF2B5EF4-FFF2-40B4-BE49-F238E27FC236}">
                  <a16:creationId xmlns:a16="http://schemas.microsoft.com/office/drawing/2014/main" id="{6D89104F-7CFC-4850-9206-D610C7079B4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7" name="Arc 976">
              <a:extLst>
                <a:ext uri="{FF2B5EF4-FFF2-40B4-BE49-F238E27FC236}">
                  <a16:creationId xmlns:a16="http://schemas.microsoft.com/office/drawing/2014/main" id="{09A81BF8-BD2D-432D-8529-E43A1A2964C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78" name="Straight Connector 977">
              <a:extLst>
                <a:ext uri="{FF2B5EF4-FFF2-40B4-BE49-F238E27FC236}">
                  <a16:creationId xmlns:a16="http://schemas.microsoft.com/office/drawing/2014/main" id="{ED8FAEFD-7437-4C84-A490-8FA3E9019FE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9" name="Straight Connector 978">
              <a:extLst>
                <a:ext uri="{FF2B5EF4-FFF2-40B4-BE49-F238E27FC236}">
                  <a16:creationId xmlns:a16="http://schemas.microsoft.com/office/drawing/2014/main" id="{419A5896-6EDE-451E-8D3E-093365601B7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80" name="Arc 979">
              <a:extLst>
                <a:ext uri="{FF2B5EF4-FFF2-40B4-BE49-F238E27FC236}">
                  <a16:creationId xmlns:a16="http://schemas.microsoft.com/office/drawing/2014/main" id="{7BD69CB5-73C8-4E88-929F-A5D498EBC63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84" name="Group 983">
            <a:extLst>
              <a:ext uri="{FF2B5EF4-FFF2-40B4-BE49-F238E27FC236}">
                <a16:creationId xmlns:a16="http://schemas.microsoft.com/office/drawing/2014/main" id="{C2CE55DA-EF57-4F56-B0E4-E2AD9343C92F}"/>
              </a:ext>
            </a:extLst>
          </p:cNvPr>
          <p:cNvGrpSpPr/>
          <p:nvPr/>
        </p:nvGrpSpPr>
        <p:grpSpPr>
          <a:xfrm>
            <a:off x="8942871" y="6374364"/>
            <a:ext cx="538068" cy="503852"/>
            <a:chOff x="3455435" y="-1017023"/>
            <a:chExt cx="8222756" cy="7868191"/>
          </a:xfrm>
        </p:grpSpPr>
        <p:sp>
          <p:nvSpPr>
            <p:cNvPr id="985" name="Arc 984">
              <a:extLst>
                <a:ext uri="{FF2B5EF4-FFF2-40B4-BE49-F238E27FC236}">
                  <a16:creationId xmlns:a16="http://schemas.microsoft.com/office/drawing/2014/main" id="{B08095A4-5CFC-4E5D-A858-28416193585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6" name="Arc 985">
              <a:extLst>
                <a:ext uri="{FF2B5EF4-FFF2-40B4-BE49-F238E27FC236}">
                  <a16:creationId xmlns:a16="http://schemas.microsoft.com/office/drawing/2014/main" id="{49613FCC-C91B-4DFC-83C2-B8C3540F3F8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7" name="Arc 986">
              <a:extLst>
                <a:ext uri="{FF2B5EF4-FFF2-40B4-BE49-F238E27FC236}">
                  <a16:creationId xmlns:a16="http://schemas.microsoft.com/office/drawing/2014/main" id="{F39763E5-D666-4EF1-A772-6960880E6B6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8" name="Arc 987">
              <a:extLst>
                <a:ext uri="{FF2B5EF4-FFF2-40B4-BE49-F238E27FC236}">
                  <a16:creationId xmlns:a16="http://schemas.microsoft.com/office/drawing/2014/main" id="{95709417-A294-4C59-B449-E0AA5FEAB07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89" name="Group 988">
              <a:extLst>
                <a:ext uri="{FF2B5EF4-FFF2-40B4-BE49-F238E27FC236}">
                  <a16:creationId xmlns:a16="http://schemas.microsoft.com/office/drawing/2014/main" id="{7A792EAD-6DA5-42AE-8836-13CCF740AF0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98" name="Straight Connector 997">
                <a:extLst>
                  <a:ext uri="{FF2B5EF4-FFF2-40B4-BE49-F238E27FC236}">
                    <a16:creationId xmlns:a16="http://schemas.microsoft.com/office/drawing/2014/main" id="{14F3240A-D2B8-46FE-85C2-505A8E00AA5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9" name="Straight Connector 998">
                <a:extLst>
                  <a:ext uri="{FF2B5EF4-FFF2-40B4-BE49-F238E27FC236}">
                    <a16:creationId xmlns:a16="http://schemas.microsoft.com/office/drawing/2014/main" id="{7BB0A185-8DD5-4CE8-8452-A7431B57929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0" name="Straight Connector 999">
                <a:extLst>
                  <a:ext uri="{FF2B5EF4-FFF2-40B4-BE49-F238E27FC236}">
                    <a16:creationId xmlns:a16="http://schemas.microsoft.com/office/drawing/2014/main" id="{35CC003C-67A6-4E1C-B104-DB8B4556DF0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90" name="Arc 989">
              <a:extLst>
                <a:ext uri="{FF2B5EF4-FFF2-40B4-BE49-F238E27FC236}">
                  <a16:creationId xmlns:a16="http://schemas.microsoft.com/office/drawing/2014/main" id="{21EA4AE3-B5B4-4FB2-AC63-F6B06FF7D83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1" name="Arc 990">
              <a:extLst>
                <a:ext uri="{FF2B5EF4-FFF2-40B4-BE49-F238E27FC236}">
                  <a16:creationId xmlns:a16="http://schemas.microsoft.com/office/drawing/2014/main" id="{FFEEA358-654A-41E6-B0B1-4CBA526ED73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92" name="Arc 991">
              <a:extLst>
                <a:ext uri="{FF2B5EF4-FFF2-40B4-BE49-F238E27FC236}">
                  <a16:creationId xmlns:a16="http://schemas.microsoft.com/office/drawing/2014/main" id="{C465AA57-5D6D-43D8-9DAD-D45C60C37DA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93" name="Straight Connector 992">
              <a:extLst>
                <a:ext uri="{FF2B5EF4-FFF2-40B4-BE49-F238E27FC236}">
                  <a16:creationId xmlns:a16="http://schemas.microsoft.com/office/drawing/2014/main" id="{B9626CA6-375D-4C88-A527-1FD2B9A15DB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4" name="Arc 993">
              <a:extLst>
                <a:ext uri="{FF2B5EF4-FFF2-40B4-BE49-F238E27FC236}">
                  <a16:creationId xmlns:a16="http://schemas.microsoft.com/office/drawing/2014/main" id="{E909A15D-907C-4C2B-9E89-455EA1963DC1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95" name="Straight Connector 994">
              <a:extLst>
                <a:ext uri="{FF2B5EF4-FFF2-40B4-BE49-F238E27FC236}">
                  <a16:creationId xmlns:a16="http://schemas.microsoft.com/office/drawing/2014/main" id="{A6D76CD6-C4D1-4DE4-B0B7-F12975CFA68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6" name="Straight Connector 995">
              <a:extLst>
                <a:ext uri="{FF2B5EF4-FFF2-40B4-BE49-F238E27FC236}">
                  <a16:creationId xmlns:a16="http://schemas.microsoft.com/office/drawing/2014/main" id="{5C68AA48-7B40-4E10-B597-6465C9209F9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7" name="Arc 996">
              <a:extLst>
                <a:ext uri="{FF2B5EF4-FFF2-40B4-BE49-F238E27FC236}">
                  <a16:creationId xmlns:a16="http://schemas.microsoft.com/office/drawing/2014/main" id="{AE845D97-BE04-4B12-93EF-92B52542BEC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01" name="Group 1000">
            <a:extLst>
              <a:ext uri="{FF2B5EF4-FFF2-40B4-BE49-F238E27FC236}">
                <a16:creationId xmlns:a16="http://schemas.microsoft.com/office/drawing/2014/main" id="{27990F3E-1D6F-4A80-9162-69A549FC6104}"/>
              </a:ext>
            </a:extLst>
          </p:cNvPr>
          <p:cNvGrpSpPr/>
          <p:nvPr/>
        </p:nvGrpSpPr>
        <p:grpSpPr>
          <a:xfrm>
            <a:off x="9317909" y="6393026"/>
            <a:ext cx="538068" cy="503852"/>
            <a:chOff x="3455435" y="-1017023"/>
            <a:chExt cx="8222756" cy="7868191"/>
          </a:xfrm>
        </p:grpSpPr>
        <p:sp>
          <p:nvSpPr>
            <p:cNvPr id="1002" name="Arc 1001">
              <a:extLst>
                <a:ext uri="{FF2B5EF4-FFF2-40B4-BE49-F238E27FC236}">
                  <a16:creationId xmlns:a16="http://schemas.microsoft.com/office/drawing/2014/main" id="{815441AF-A09A-4ACB-96E4-C1584E51DAC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3" name="Arc 1002">
              <a:extLst>
                <a:ext uri="{FF2B5EF4-FFF2-40B4-BE49-F238E27FC236}">
                  <a16:creationId xmlns:a16="http://schemas.microsoft.com/office/drawing/2014/main" id="{C470F945-8600-4110-BF3B-DABDA854954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4" name="Arc 1003">
              <a:extLst>
                <a:ext uri="{FF2B5EF4-FFF2-40B4-BE49-F238E27FC236}">
                  <a16:creationId xmlns:a16="http://schemas.microsoft.com/office/drawing/2014/main" id="{4E672091-A83B-4240-80BB-F8A2D0CA1EF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5" name="Arc 1004">
              <a:extLst>
                <a:ext uri="{FF2B5EF4-FFF2-40B4-BE49-F238E27FC236}">
                  <a16:creationId xmlns:a16="http://schemas.microsoft.com/office/drawing/2014/main" id="{DE0D3DF4-B963-4C01-A3F6-5287B3F1190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06" name="Group 1005">
              <a:extLst>
                <a:ext uri="{FF2B5EF4-FFF2-40B4-BE49-F238E27FC236}">
                  <a16:creationId xmlns:a16="http://schemas.microsoft.com/office/drawing/2014/main" id="{EC8393A3-6F68-4279-BA47-8475B5E8AAD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15" name="Straight Connector 1014">
                <a:extLst>
                  <a:ext uri="{FF2B5EF4-FFF2-40B4-BE49-F238E27FC236}">
                    <a16:creationId xmlns:a16="http://schemas.microsoft.com/office/drawing/2014/main" id="{66FD1653-DF98-4B2D-91F3-FACEA3EA404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6" name="Straight Connector 1015">
                <a:extLst>
                  <a:ext uri="{FF2B5EF4-FFF2-40B4-BE49-F238E27FC236}">
                    <a16:creationId xmlns:a16="http://schemas.microsoft.com/office/drawing/2014/main" id="{359CE5F2-C7A8-4BCE-AADD-85197CC7E1E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7" name="Straight Connector 1016">
                <a:extLst>
                  <a:ext uri="{FF2B5EF4-FFF2-40B4-BE49-F238E27FC236}">
                    <a16:creationId xmlns:a16="http://schemas.microsoft.com/office/drawing/2014/main" id="{7F46F8ED-38E7-4C75-B71C-45A8A3C0609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07" name="Arc 1006">
              <a:extLst>
                <a:ext uri="{FF2B5EF4-FFF2-40B4-BE49-F238E27FC236}">
                  <a16:creationId xmlns:a16="http://schemas.microsoft.com/office/drawing/2014/main" id="{CBEFAC8E-4263-4610-BEA9-EC609FA2DE5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8" name="Arc 1007">
              <a:extLst>
                <a:ext uri="{FF2B5EF4-FFF2-40B4-BE49-F238E27FC236}">
                  <a16:creationId xmlns:a16="http://schemas.microsoft.com/office/drawing/2014/main" id="{E2457043-D4C7-41E5-9FD8-D6B969ABAC8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09" name="Arc 1008">
              <a:extLst>
                <a:ext uri="{FF2B5EF4-FFF2-40B4-BE49-F238E27FC236}">
                  <a16:creationId xmlns:a16="http://schemas.microsoft.com/office/drawing/2014/main" id="{78221BB8-7BE0-4061-A466-7E961E170DB9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10" name="Straight Connector 1009">
              <a:extLst>
                <a:ext uri="{FF2B5EF4-FFF2-40B4-BE49-F238E27FC236}">
                  <a16:creationId xmlns:a16="http://schemas.microsoft.com/office/drawing/2014/main" id="{97740811-68CE-48FB-B191-E61BB201B20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1" name="Arc 1010">
              <a:extLst>
                <a:ext uri="{FF2B5EF4-FFF2-40B4-BE49-F238E27FC236}">
                  <a16:creationId xmlns:a16="http://schemas.microsoft.com/office/drawing/2014/main" id="{2AD7E236-CD19-4848-B3BD-44BB7A68D68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12" name="Straight Connector 1011">
              <a:extLst>
                <a:ext uri="{FF2B5EF4-FFF2-40B4-BE49-F238E27FC236}">
                  <a16:creationId xmlns:a16="http://schemas.microsoft.com/office/drawing/2014/main" id="{D81D0BB7-6DA6-469F-A651-B30D108C69A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3" name="Straight Connector 1012">
              <a:extLst>
                <a:ext uri="{FF2B5EF4-FFF2-40B4-BE49-F238E27FC236}">
                  <a16:creationId xmlns:a16="http://schemas.microsoft.com/office/drawing/2014/main" id="{3452C12F-7652-4770-9F32-00C3007B70D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4" name="Arc 1013">
              <a:extLst>
                <a:ext uri="{FF2B5EF4-FFF2-40B4-BE49-F238E27FC236}">
                  <a16:creationId xmlns:a16="http://schemas.microsoft.com/office/drawing/2014/main" id="{8CC9949A-66F2-4F42-8ACF-1FCCBF329A5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18" name="Group 1017">
            <a:extLst>
              <a:ext uri="{FF2B5EF4-FFF2-40B4-BE49-F238E27FC236}">
                <a16:creationId xmlns:a16="http://schemas.microsoft.com/office/drawing/2014/main" id="{F8F779FC-E78A-4F61-8381-23ED99DA4B53}"/>
              </a:ext>
            </a:extLst>
          </p:cNvPr>
          <p:cNvGrpSpPr/>
          <p:nvPr/>
        </p:nvGrpSpPr>
        <p:grpSpPr>
          <a:xfrm>
            <a:off x="9700725" y="6402357"/>
            <a:ext cx="538068" cy="503852"/>
            <a:chOff x="3455435" y="-1017023"/>
            <a:chExt cx="8222756" cy="7868191"/>
          </a:xfrm>
        </p:grpSpPr>
        <p:sp>
          <p:nvSpPr>
            <p:cNvPr id="1019" name="Arc 1018">
              <a:extLst>
                <a:ext uri="{FF2B5EF4-FFF2-40B4-BE49-F238E27FC236}">
                  <a16:creationId xmlns:a16="http://schemas.microsoft.com/office/drawing/2014/main" id="{1856FC62-8338-4EDA-B8AF-EFE8E462953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0" name="Arc 1019">
              <a:extLst>
                <a:ext uri="{FF2B5EF4-FFF2-40B4-BE49-F238E27FC236}">
                  <a16:creationId xmlns:a16="http://schemas.microsoft.com/office/drawing/2014/main" id="{E4A7C659-5CD3-4B27-B2E3-FF0D394B72C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1" name="Arc 1020">
              <a:extLst>
                <a:ext uri="{FF2B5EF4-FFF2-40B4-BE49-F238E27FC236}">
                  <a16:creationId xmlns:a16="http://schemas.microsoft.com/office/drawing/2014/main" id="{EA9B3052-C5E9-4572-98CD-A2C717DAECA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2" name="Arc 1021">
              <a:extLst>
                <a:ext uri="{FF2B5EF4-FFF2-40B4-BE49-F238E27FC236}">
                  <a16:creationId xmlns:a16="http://schemas.microsoft.com/office/drawing/2014/main" id="{D04FA56F-3198-4E5B-B15A-0A0AC7BDD2A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23" name="Group 1022">
              <a:extLst>
                <a:ext uri="{FF2B5EF4-FFF2-40B4-BE49-F238E27FC236}">
                  <a16:creationId xmlns:a16="http://schemas.microsoft.com/office/drawing/2014/main" id="{DC617E84-FC0D-470D-AA58-7A5D5A0D75F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32" name="Straight Connector 1031">
                <a:extLst>
                  <a:ext uri="{FF2B5EF4-FFF2-40B4-BE49-F238E27FC236}">
                    <a16:creationId xmlns:a16="http://schemas.microsoft.com/office/drawing/2014/main" id="{569DCF4F-EB50-4507-887F-50533A00CBB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3" name="Straight Connector 1032">
                <a:extLst>
                  <a:ext uri="{FF2B5EF4-FFF2-40B4-BE49-F238E27FC236}">
                    <a16:creationId xmlns:a16="http://schemas.microsoft.com/office/drawing/2014/main" id="{F310C849-4BD7-43B1-B8FE-8932619341C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4" name="Straight Connector 1033">
                <a:extLst>
                  <a:ext uri="{FF2B5EF4-FFF2-40B4-BE49-F238E27FC236}">
                    <a16:creationId xmlns:a16="http://schemas.microsoft.com/office/drawing/2014/main" id="{E18A171E-FFB7-4280-8853-B96335F37FF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24" name="Arc 1023">
              <a:extLst>
                <a:ext uri="{FF2B5EF4-FFF2-40B4-BE49-F238E27FC236}">
                  <a16:creationId xmlns:a16="http://schemas.microsoft.com/office/drawing/2014/main" id="{08FD29AF-69CF-41C6-A3B2-A4FCEE344C3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5" name="Arc 1024">
              <a:extLst>
                <a:ext uri="{FF2B5EF4-FFF2-40B4-BE49-F238E27FC236}">
                  <a16:creationId xmlns:a16="http://schemas.microsoft.com/office/drawing/2014/main" id="{2ECE8871-79DD-4EEE-9CA4-BB934866CD2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26" name="Arc 1025">
              <a:extLst>
                <a:ext uri="{FF2B5EF4-FFF2-40B4-BE49-F238E27FC236}">
                  <a16:creationId xmlns:a16="http://schemas.microsoft.com/office/drawing/2014/main" id="{17C4AC6A-B021-4F8F-8BC3-739DC492509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27" name="Straight Connector 1026">
              <a:extLst>
                <a:ext uri="{FF2B5EF4-FFF2-40B4-BE49-F238E27FC236}">
                  <a16:creationId xmlns:a16="http://schemas.microsoft.com/office/drawing/2014/main" id="{8D969C9F-AABD-4C7B-86D4-E2C51D241C5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28" name="Arc 1027">
              <a:extLst>
                <a:ext uri="{FF2B5EF4-FFF2-40B4-BE49-F238E27FC236}">
                  <a16:creationId xmlns:a16="http://schemas.microsoft.com/office/drawing/2014/main" id="{5E80D995-0F24-4169-B0EB-7ACC22AA3DE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29" name="Straight Connector 1028">
              <a:extLst>
                <a:ext uri="{FF2B5EF4-FFF2-40B4-BE49-F238E27FC236}">
                  <a16:creationId xmlns:a16="http://schemas.microsoft.com/office/drawing/2014/main" id="{3406B1DB-E10E-4B19-8545-78DDEF29A66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0" name="Straight Connector 1029">
              <a:extLst>
                <a:ext uri="{FF2B5EF4-FFF2-40B4-BE49-F238E27FC236}">
                  <a16:creationId xmlns:a16="http://schemas.microsoft.com/office/drawing/2014/main" id="{30DB9197-714B-42D7-9A43-9B0C948382E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1" name="Arc 1030">
              <a:extLst>
                <a:ext uri="{FF2B5EF4-FFF2-40B4-BE49-F238E27FC236}">
                  <a16:creationId xmlns:a16="http://schemas.microsoft.com/office/drawing/2014/main" id="{D7482518-B847-4DFC-BC19-1AD0AEDD909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35" name="Group 1034">
            <a:extLst>
              <a:ext uri="{FF2B5EF4-FFF2-40B4-BE49-F238E27FC236}">
                <a16:creationId xmlns:a16="http://schemas.microsoft.com/office/drawing/2014/main" id="{CB1E476E-7838-48DC-AF6B-AE227E95A487}"/>
              </a:ext>
            </a:extLst>
          </p:cNvPr>
          <p:cNvGrpSpPr/>
          <p:nvPr/>
        </p:nvGrpSpPr>
        <p:grpSpPr>
          <a:xfrm>
            <a:off x="10123971" y="6374364"/>
            <a:ext cx="538068" cy="503852"/>
            <a:chOff x="3455435" y="-1017023"/>
            <a:chExt cx="8222756" cy="7868191"/>
          </a:xfrm>
        </p:grpSpPr>
        <p:sp>
          <p:nvSpPr>
            <p:cNvPr id="1036" name="Arc 1035">
              <a:extLst>
                <a:ext uri="{FF2B5EF4-FFF2-40B4-BE49-F238E27FC236}">
                  <a16:creationId xmlns:a16="http://schemas.microsoft.com/office/drawing/2014/main" id="{9AB6CC81-4FF8-44B4-B3EB-AD1C01344D9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7" name="Arc 1036">
              <a:extLst>
                <a:ext uri="{FF2B5EF4-FFF2-40B4-BE49-F238E27FC236}">
                  <a16:creationId xmlns:a16="http://schemas.microsoft.com/office/drawing/2014/main" id="{137E87FD-38B2-46A0-A89E-697F3D7DD72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8" name="Arc 1037">
              <a:extLst>
                <a:ext uri="{FF2B5EF4-FFF2-40B4-BE49-F238E27FC236}">
                  <a16:creationId xmlns:a16="http://schemas.microsoft.com/office/drawing/2014/main" id="{FE43E8E4-C981-4BF4-A4AD-892363DCCE6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9" name="Arc 1038">
              <a:extLst>
                <a:ext uri="{FF2B5EF4-FFF2-40B4-BE49-F238E27FC236}">
                  <a16:creationId xmlns:a16="http://schemas.microsoft.com/office/drawing/2014/main" id="{3C1CAC72-2A5E-4C20-80AC-68DB11DEC86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E03B96F7-A83C-41F9-B8BD-D3A7CABE452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49" name="Straight Connector 1048">
                <a:extLst>
                  <a:ext uri="{FF2B5EF4-FFF2-40B4-BE49-F238E27FC236}">
                    <a16:creationId xmlns:a16="http://schemas.microsoft.com/office/drawing/2014/main" id="{38751C55-007B-4562-9E40-43C9BE4421F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50" name="Straight Connector 1049">
                <a:extLst>
                  <a:ext uri="{FF2B5EF4-FFF2-40B4-BE49-F238E27FC236}">
                    <a16:creationId xmlns:a16="http://schemas.microsoft.com/office/drawing/2014/main" id="{C929617D-2F28-4E82-A0C6-54C92DA2576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51" name="Straight Connector 1050">
                <a:extLst>
                  <a:ext uri="{FF2B5EF4-FFF2-40B4-BE49-F238E27FC236}">
                    <a16:creationId xmlns:a16="http://schemas.microsoft.com/office/drawing/2014/main" id="{6F9FD0BA-6549-43D9-8554-D285B6F537C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41" name="Arc 1040">
              <a:extLst>
                <a:ext uri="{FF2B5EF4-FFF2-40B4-BE49-F238E27FC236}">
                  <a16:creationId xmlns:a16="http://schemas.microsoft.com/office/drawing/2014/main" id="{E48D3C7B-4883-40BA-95DE-8C71F4D4272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2" name="Arc 1041">
              <a:extLst>
                <a:ext uri="{FF2B5EF4-FFF2-40B4-BE49-F238E27FC236}">
                  <a16:creationId xmlns:a16="http://schemas.microsoft.com/office/drawing/2014/main" id="{87987057-A294-4F83-BCD4-4919B22E484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43" name="Arc 1042">
              <a:extLst>
                <a:ext uri="{FF2B5EF4-FFF2-40B4-BE49-F238E27FC236}">
                  <a16:creationId xmlns:a16="http://schemas.microsoft.com/office/drawing/2014/main" id="{1149F04B-3AFC-49DC-89F8-55C9933ADE4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44" name="Straight Connector 1043">
              <a:extLst>
                <a:ext uri="{FF2B5EF4-FFF2-40B4-BE49-F238E27FC236}">
                  <a16:creationId xmlns:a16="http://schemas.microsoft.com/office/drawing/2014/main" id="{8B34758E-1D2D-403B-B286-F3367E8A1B5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45" name="Arc 1044">
              <a:extLst>
                <a:ext uri="{FF2B5EF4-FFF2-40B4-BE49-F238E27FC236}">
                  <a16:creationId xmlns:a16="http://schemas.microsoft.com/office/drawing/2014/main" id="{6122F68A-29A3-4364-9A3E-43E584D5E5C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46" name="Straight Connector 1045">
              <a:extLst>
                <a:ext uri="{FF2B5EF4-FFF2-40B4-BE49-F238E27FC236}">
                  <a16:creationId xmlns:a16="http://schemas.microsoft.com/office/drawing/2014/main" id="{A79151C4-B52B-4C2F-AC7D-51C23EA9301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7" name="Straight Connector 1046">
              <a:extLst>
                <a:ext uri="{FF2B5EF4-FFF2-40B4-BE49-F238E27FC236}">
                  <a16:creationId xmlns:a16="http://schemas.microsoft.com/office/drawing/2014/main" id="{201DB838-61E7-4B92-9D23-6B600CCDE35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48" name="Arc 1047">
              <a:extLst>
                <a:ext uri="{FF2B5EF4-FFF2-40B4-BE49-F238E27FC236}">
                  <a16:creationId xmlns:a16="http://schemas.microsoft.com/office/drawing/2014/main" id="{A0C7C3E8-8987-4D9D-9C27-96B8841B5B6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52" name="Group 1051">
            <a:extLst>
              <a:ext uri="{FF2B5EF4-FFF2-40B4-BE49-F238E27FC236}">
                <a16:creationId xmlns:a16="http://schemas.microsoft.com/office/drawing/2014/main" id="{82F166D3-C000-4ECF-B4F6-8982758E8A5D}"/>
              </a:ext>
            </a:extLst>
          </p:cNvPr>
          <p:cNvGrpSpPr/>
          <p:nvPr/>
        </p:nvGrpSpPr>
        <p:grpSpPr>
          <a:xfrm>
            <a:off x="10517671" y="6374364"/>
            <a:ext cx="538068" cy="503852"/>
            <a:chOff x="3455435" y="-1017023"/>
            <a:chExt cx="8222756" cy="7868191"/>
          </a:xfrm>
        </p:grpSpPr>
        <p:sp>
          <p:nvSpPr>
            <p:cNvPr id="1053" name="Arc 1052">
              <a:extLst>
                <a:ext uri="{FF2B5EF4-FFF2-40B4-BE49-F238E27FC236}">
                  <a16:creationId xmlns:a16="http://schemas.microsoft.com/office/drawing/2014/main" id="{03A8A07F-C03D-49CD-AD83-BD61063BE32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4" name="Arc 1053">
              <a:extLst>
                <a:ext uri="{FF2B5EF4-FFF2-40B4-BE49-F238E27FC236}">
                  <a16:creationId xmlns:a16="http://schemas.microsoft.com/office/drawing/2014/main" id="{71F4FB69-6E6B-4DD8-B912-F9E4D5C70F9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5" name="Arc 1054">
              <a:extLst>
                <a:ext uri="{FF2B5EF4-FFF2-40B4-BE49-F238E27FC236}">
                  <a16:creationId xmlns:a16="http://schemas.microsoft.com/office/drawing/2014/main" id="{BAD93C16-D82E-4AF6-A986-476EC93D2CD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6" name="Arc 1055">
              <a:extLst>
                <a:ext uri="{FF2B5EF4-FFF2-40B4-BE49-F238E27FC236}">
                  <a16:creationId xmlns:a16="http://schemas.microsoft.com/office/drawing/2014/main" id="{051BA5CD-5862-404E-ADE1-1F765E79FC2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57" name="Group 1056">
              <a:extLst>
                <a:ext uri="{FF2B5EF4-FFF2-40B4-BE49-F238E27FC236}">
                  <a16:creationId xmlns:a16="http://schemas.microsoft.com/office/drawing/2014/main" id="{FA666DB1-37FB-41B9-92D2-F464F0347D6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66" name="Straight Connector 1065">
                <a:extLst>
                  <a:ext uri="{FF2B5EF4-FFF2-40B4-BE49-F238E27FC236}">
                    <a16:creationId xmlns:a16="http://schemas.microsoft.com/office/drawing/2014/main" id="{6CF82503-5CE3-4C64-93B3-B9D55E0EF0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7" name="Straight Connector 1066">
                <a:extLst>
                  <a:ext uri="{FF2B5EF4-FFF2-40B4-BE49-F238E27FC236}">
                    <a16:creationId xmlns:a16="http://schemas.microsoft.com/office/drawing/2014/main" id="{8859DA3E-9F5E-435C-824A-90DA083DE1B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8" name="Straight Connector 1067">
                <a:extLst>
                  <a:ext uri="{FF2B5EF4-FFF2-40B4-BE49-F238E27FC236}">
                    <a16:creationId xmlns:a16="http://schemas.microsoft.com/office/drawing/2014/main" id="{BBA721CF-6226-4BD9-9C84-B6BFE9DC30A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58" name="Arc 1057">
              <a:extLst>
                <a:ext uri="{FF2B5EF4-FFF2-40B4-BE49-F238E27FC236}">
                  <a16:creationId xmlns:a16="http://schemas.microsoft.com/office/drawing/2014/main" id="{E3163489-19D7-4FC4-B680-416C410146F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9" name="Arc 1058">
              <a:extLst>
                <a:ext uri="{FF2B5EF4-FFF2-40B4-BE49-F238E27FC236}">
                  <a16:creationId xmlns:a16="http://schemas.microsoft.com/office/drawing/2014/main" id="{E9272FC2-8AD5-4941-B583-DB2554D2429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60" name="Arc 1059">
              <a:extLst>
                <a:ext uri="{FF2B5EF4-FFF2-40B4-BE49-F238E27FC236}">
                  <a16:creationId xmlns:a16="http://schemas.microsoft.com/office/drawing/2014/main" id="{4AF5DB31-4BA5-4AD6-8A22-C9B6A1668F3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61" name="Straight Connector 1060">
              <a:extLst>
                <a:ext uri="{FF2B5EF4-FFF2-40B4-BE49-F238E27FC236}">
                  <a16:creationId xmlns:a16="http://schemas.microsoft.com/office/drawing/2014/main" id="{7CCADFBF-BDFF-4639-B554-6EDD8E361AD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62" name="Arc 1061">
              <a:extLst>
                <a:ext uri="{FF2B5EF4-FFF2-40B4-BE49-F238E27FC236}">
                  <a16:creationId xmlns:a16="http://schemas.microsoft.com/office/drawing/2014/main" id="{689A9FDB-FDAA-47CD-AD84-199304A2A4F1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63" name="Straight Connector 1062">
              <a:extLst>
                <a:ext uri="{FF2B5EF4-FFF2-40B4-BE49-F238E27FC236}">
                  <a16:creationId xmlns:a16="http://schemas.microsoft.com/office/drawing/2014/main" id="{8E15D5DD-3E14-40F8-9859-D01AE6FB65C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4" name="Straight Connector 1063">
              <a:extLst>
                <a:ext uri="{FF2B5EF4-FFF2-40B4-BE49-F238E27FC236}">
                  <a16:creationId xmlns:a16="http://schemas.microsoft.com/office/drawing/2014/main" id="{82EFEC9C-CB11-4BDA-8EEF-F3AF090A886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65" name="Arc 1064">
              <a:extLst>
                <a:ext uri="{FF2B5EF4-FFF2-40B4-BE49-F238E27FC236}">
                  <a16:creationId xmlns:a16="http://schemas.microsoft.com/office/drawing/2014/main" id="{792E6FCF-4ECA-4F38-B865-15F66AC5DAD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69" name="Group 1068">
            <a:extLst>
              <a:ext uri="{FF2B5EF4-FFF2-40B4-BE49-F238E27FC236}">
                <a16:creationId xmlns:a16="http://schemas.microsoft.com/office/drawing/2014/main" id="{28B293FB-4BFC-48A0-A539-EBCD179C57B5}"/>
              </a:ext>
            </a:extLst>
          </p:cNvPr>
          <p:cNvGrpSpPr/>
          <p:nvPr/>
        </p:nvGrpSpPr>
        <p:grpSpPr>
          <a:xfrm>
            <a:off x="10911371" y="6374364"/>
            <a:ext cx="538068" cy="503852"/>
            <a:chOff x="3455435" y="-1017023"/>
            <a:chExt cx="8222756" cy="7868191"/>
          </a:xfrm>
        </p:grpSpPr>
        <p:sp>
          <p:nvSpPr>
            <p:cNvPr id="1070" name="Arc 1069">
              <a:extLst>
                <a:ext uri="{FF2B5EF4-FFF2-40B4-BE49-F238E27FC236}">
                  <a16:creationId xmlns:a16="http://schemas.microsoft.com/office/drawing/2014/main" id="{531AC930-0C96-4CEF-B587-A35E9FB7DAA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1" name="Arc 1070">
              <a:extLst>
                <a:ext uri="{FF2B5EF4-FFF2-40B4-BE49-F238E27FC236}">
                  <a16:creationId xmlns:a16="http://schemas.microsoft.com/office/drawing/2014/main" id="{025339F1-319F-4FB1-8605-A5EA4E17AE7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2" name="Arc 1071">
              <a:extLst>
                <a:ext uri="{FF2B5EF4-FFF2-40B4-BE49-F238E27FC236}">
                  <a16:creationId xmlns:a16="http://schemas.microsoft.com/office/drawing/2014/main" id="{9D2DA1C5-D2C0-4759-9BF3-CFD9C92824F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3" name="Arc 1072">
              <a:extLst>
                <a:ext uri="{FF2B5EF4-FFF2-40B4-BE49-F238E27FC236}">
                  <a16:creationId xmlns:a16="http://schemas.microsoft.com/office/drawing/2014/main" id="{6BE96384-5621-4133-A670-1B48089ED6F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74" name="Group 1073">
              <a:extLst>
                <a:ext uri="{FF2B5EF4-FFF2-40B4-BE49-F238E27FC236}">
                  <a16:creationId xmlns:a16="http://schemas.microsoft.com/office/drawing/2014/main" id="{79E8E58E-BD84-4332-8EFD-F4A7D742176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83" name="Straight Connector 1082">
                <a:extLst>
                  <a:ext uri="{FF2B5EF4-FFF2-40B4-BE49-F238E27FC236}">
                    <a16:creationId xmlns:a16="http://schemas.microsoft.com/office/drawing/2014/main" id="{D560FE6C-6E09-43B0-B7C6-064D9593D89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4" name="Straight Connector 1083">
                <a:extLst>
                  <a:ext uri="{FF2B5EF4-FFF2-40B4-BE49-F238E27FC236}">
                    <a16:creationId xmlns:a16="http://schemas.microsoft.com/office/drawing/2014/main" id="{AD118387-0494-4AE5-A68E-776080C19C6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5" name="Straight Connector 1084">
                <a:extLst>
                  <a:ext uri="{FF2B5EF4-FFF2-40B4-BE49-F238E27FC236}">
                    <a16:creationId xmlns:a16="http://schemas.microsoft.com/office/drawing/2014/main" id="{E0A3A8BF-BE1B-44BC-A030-DDB08D5825F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75" name="Arc 1074">
              <a:extLst>
                <a:ext uri="{FF2B5EF4-FFF2-40B4-BE49-F238E27FC236}">
                  <a16:creationId xmlns:a16="http://schemas.microsoft.com/office/drawing/2014/main" id="{887D2468-01BC-4DFF-9B6C-E2DDA987BE1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6" name="Arc 1075">
              <a:extLst>
                <a:ext uri="{FF2B5EF4-FFF2-40B4-BE49-F238E27FC236}">
                  <a16:creationId xmlns:a16="http://schemas.microsoft.com/office/drawing/2014/main" id="{6E3A73C9-1AC4-41C8-A602-36FBC2A26FA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77" name="Arc 1076">
              <a:extLst>
                <a:ext uri="{FF2B5EF4-FFF2-40B4-BE49-F238E27FC236}">
                  <a16:creationId xmlns:a16="http://schemas.microsoft.com/office/drawing/2014/main" id="{0814105A-5650-4D8F-919D-141088C4F76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78" name="Straight Connector 1077">
              <a:extLst>
                <a:ext uri="{FF2B5EF4-FFF2-40B4-BE49-F238E27FC236}">
                  <a16:creationId xmlns:a16="http://schemas.microsoft.com/office/drawing/2014/main" id="{1FA8B373-65A6-43CF-A19F-A2E5B09B2F0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9" name="Arc 1078">
              <a:extLst>
                <a:ext uri="{FF2B5EF4-FFF2-40B4-BE49-F238E27FC236}">
                  <a16:creationId xmlns:a16="http://schemas.microsoft.com/office/drawing/2014/main" id="{10B1E4B1-F59E-47B1-B5E9-99A8BDCBD25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80" name="Straight Connector 1079">
              <a:extLst>
                <a:ext uri="{FF2B5EF4-FFF2-40B4-BE49-F238E27FC236}">
                  <a16:creationId xmlns:a16="http://schemas.microsoft.com/office/drawing/2014/main" id="{9D409B5F-AB57-413A-8A8F-324C546B1A8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1" name="Straight Connector 1080">
              <a:extLst>
                <a:ext uri="{FF2B5EF4-FFF2-40B4-BE49-F238E27FC236}">
                  <a16:creationId xmlns:a16="http://schemas.microsoft.com/office/drawing/2014/main" id="{BD4FD6D9-C1D3-44DE-8EB3-75CB2B10F9B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2" name="Arc 1081">
              <a:extLst>
                <a:ext uri="{FF2B5EF4-FFF2-40B4-BE49-F238E27FC236}">
                  <a16:creationId xmlns:a16="http://schemas.microsoft.com/office/drawing/2014/main" id="{DC4C741A-83A6-42A4-B789-2532596A0A38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86" name="Group 1085">
            <a:extLst>
              <a:ext uri="{FF2B5EF4-FFF2-40B4-BE49-F238E27FC236}">
                <a16:creationId xmlns:a16="http://schemas.microsoft.com/office/drawing/2014/main" id="{AA27F657-13A8-47C1-805C-46A83060D5AA}"/>
              </a:ext>
            </a:extLst>
          </p:cNvPr>
          <p:cNvGrpSpPr/>
          <p:nvPr/>
        </p:nvGrpSpPr>
        <p:grpSpPr>
          <a:xfrm>
            <a:off x="11303518" y="6374364"/>
            <a:ext cx="538068" cy="503852"/>
            <a:chOff x="3455435" y="-1017023"/>
            <a:chExt cx="8222756" cy="7868191"/>
          </a:xfrm>
        </p:grpSpPr>
        <p:sp>
          <p:nvSpPr>
            <p:cNvPr id="1087" name="Arc 1086">
              <a:extLst>
                <a:ext uri="{FF2B5EF4-FFF2-40B4-BE49-F238E27FC236}">
                  <a16:creationId xmlns:a16="http://schemas.microsoft.com/office/drawing/2014/main" id="{60D9FE47-64A5-4321-AD72-32A997C0F4B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8" name="Arc 1087">
              <a:extLst>
                <a:ext uri="{FF2B5EF4-FFF2-40B4-BE49-F238E27FC236}">
                  <a16:creationId xmlns:a16="http://schemas.microsoft.com/office/drawing/2014/main" id="{0CB0B75E-EFD3-48D1-B76A-6777FF73864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9" name="Arc 1088">
              <a:extLst>
                <a:ext uri="{FF2B5EF4-FFF2-40B4-BE49-F238E27FC236}">
                  <a16:creationId xmlns:a16="http://schemas.microsoft.com/office/drawing/2014/main" id="{18DC5F0F-71AB-4761-AAEE-5703E012509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0" name="Arc 1089">
              <a:extLst>
                <a:ext uri="{FF2B5EF4-FFF2-40B4-BE49-F238E27FC236}">
                  <a16:creationId xmlns:a16="http://schemas.microsoft.com/office/drawing/2014/main" id="{EDF9A967-332F-4253-8EC7-EF358B80ED7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91" name="Group 1090">
              <a:extLst>
                <a:ext uri="{FF2B5EF4-FFF2-40B4-BE49-F238E27FC236}">
                  <a16:creationId xmlns:a16="http://schemas.microsoft.com/office/drawing/2014/main" id="{7081F694-89E3-47ED-8E76-9DE9493FFD6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00" name="Straight Connector 1099">
                <a:extLst>
                  <a:ext uri="{FF2B5EF4-FFF2-40B4-BE49-F238E27FC236}">
                    <a16:creationId xmlns:a16="http://schemas.microsoft.com/office/drawing/2014/main" id="{E56D3B93-C0DF-4FBB-A010-D99C766B6D3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1" name="Straight Connector 1100">
                <a:extLst>
                  <a:ext uri="{FF2B5EF4-FFF2-40B4-BE49-F238E27FC236}">
                    <a16:creationId xmlns:a16="http://schemas.microsoft.com/office/drawing/2014/main" id="{BEFF328B-BA7D-4EA4-985C-DC6A2D9020F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2" name="Straight Connector 1101">
                <a:extLst>
                  <a:ext uri="{FF2B5EF4-FFF2-40B4-BE49-F238E27FC236}">
                    <a16:creationId xmlns:a16="http://schemas.microsoft.com/office/drawing/2014/main" id="{CE9272D4-14B4-41FE-8B9E-D9ED866AE02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92" name="Arc 1091">
              <a:extLst>
                <a:ext uri="{FF2B5EF4-FFF2-40B4-BE49-F238E27FC236}">
                  <a16:creationId xmlns:a16="http://schemas.microsoft.com/office/drawing/2014/main" id="{06F74752-F79C-44C8-A4A5-A044D207702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3" name="Arc 1092">
              <a:extLst>
                <a:ext uri="{FF2B5EF4-FFF2-40B4-BE49-F238E27FC236}">
                  <a16:creationId xmlns:a16="http://schemas.microsoft.com/office/drawing/2014/main" id="{76CB0C37-9F82-4B68-ABDE-A5BDF88E87D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94" name="Arc 1093">
              <a:extLst>
                <a:ext uri="{FF2B5EF4-FFF2-40B4-BE49-F238E27FC236}">
                  <a16:creationId xmlns:a16="http://schemas.microsoft.com/office/drawing/2014/main" id="{5C81C0C5-F19F-470B-A3D1-547DE28FDB3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95" name="Straight Connector 1094">
              <a:extLst>
                <a:ext uri="{FF2B5EF4-FFF2-40B4-BE49-F238E27FC236}">
                  <a16:creationId xmlns:a16="http://schemas.microsoft.com/office/drawing/2014/main" id="{BE62F09F-98AB-45D8-9C17-48A59A89765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6" name="Arc 1095">
              <a:extLst>
                <a:ext uri="{FF2B5EF4-FFF2-40B4-BE49-F238E27FC236}">
                  <a16:creationId xmlns:a16="http://schemas.microsoft.com/office/drawing/2014/main" id="{1ABBE311-FACB-4E3A-8D73-324C77C6B5B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97" name="Straight Connector 1096">
              <a:extLst>
                <a:ext uri="{FF2B5EF4-FFF2-40B4-BE49-F238E27FC236}">
                  <a16:creationId xmlns:a16="http://schemas.microsoft.com/office/drawing/2014/main" id="{ADF23C69-B7E8-4D29-9A98-B3E2CBEDB1E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8" name="Straight Connector 1097">
              <a:extLst>
                <a:ext uri="{FF2B5EF4-FFF2-40B4-BE49-F238E27FC236}">
                  <a16:creationId xmlns:a16="http://schemas.microsoft.com/office/drawing/2014/main" id="{1BBC0D2F-B843-41FF-86CE-AA59DF9F280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9" name="Arc 1098">
              <a:extLst>
                <a:ext uri="{FF2B5EF4-FFF2-40B4-BE49-F238E27FC236}">
                  <a16:creationId xmlns:a16="http://schemas.microsoft.com/office/drawing/2014/main" id="{CD14EAA3-3408-4260-BE03-D15A05D96A3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03" name="Group 1102">
            <a:extLst>
              <a:ext uri="{FF2B5EF4-FFF2-40B4-BE49-F238E27FC236}">
                <a16:creationId xmlns:a16="http://schemas.microsoft.com/office/drawing/2014/main" id="{0796D845-5E7E-4846-A97B-43F331761C37}"/>
              </a:ext>
            </a:extLst>
          </p:cNvPr>
          <p:cNvGrpSpPr/>
          <p:nvPr/>
        </p:nvGrpSpPr>
        <p:grpSpPr>
          <a:xfrm>
            <a:off x="11698771" y="6374364"/>
            <a:ext cx="538068" cy="503852"/>
            <a:chOff x="3455435" y="-1017023"/>
            <a:chExt cx="8222756" cy="7868191"/>
          </a:xfrm>
        </p:grpSpPr>
        <p:sp>
          <p:nvSpPr>
            <p:cNvPr id="1104" name="Arc 1103">
              <a:extLst>
                <a:ext uri="{FF2B5EF4-FFF2-40B4-BE49-F238E27FC236}">
                  <a16:creationId xmlns:a16="http://schemas.microsoft.com/office/drawing/2014/main" id="{29CA2639-B6D5-466B-9C95-E9DA928E35B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5" name="Arc 1104">
              <a:extLst>
                <a:ext uri="{FF2B5EF4-FFF2-40B4-BE49-F238E27FC236}">
                  <a16:creationId xmlns:a16="http://schemas.microsoft.com/office/drawing/2014/main" id="{E9D8826F-742D-4D7A-9FC7-BB104F08898A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6" name="Arc 1105">
              <a:extLst>
                <a:ext uri="{FF2B5EF4-FFF2-40B4-BE49-F238E27FC236}">
                  <a16:creationId xmlns:a16="http://schemas.microsoft.com/office/drawing/2014/main" id="{37FA6FEA-32C8-4DAB-B2E0-355B403B7ED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7" name="Arc 1106">
              <a:extLst>
                <a:ext uri="{FF2B5EF4-FFF2-40B4-BE49-F238E27FC236}">
                  <a16:creationId xmlns:a16="http://schemas.microsoft.com/office/drawing/2014/main" id="{224FD6BB-D301-46B2-9478-2A233254157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08" name="Group 1107">
              <a:extLst>
                <a:ext uri="{FF2B5EF4-FFF2-40B4-BE49-F238E27FC236}">
                  <a16:creationId xmlns:a16="http://schemas.microsoft.com/office/drawing/2014/main" id="{699603D3-CDAB-41BE-A0B7-53902596F04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17" name="Straight Connector 1116">
                <a:extLst>
                  <a:ext uri="{FF2B5EF4-FFF2-40B4-BE49-F238E27FC236}">
                    <a16:creationId xmlns:a16="http://schemas.microsoft.com/office/drawing/2014/main" id="{292267CD-3689-43AE-80E9-9D77186E65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8" name="Straight Connector 1117">
                <a:extLst>
                  <a:ext uri="{FF2B5EF4-FFF2-40B4-BE49-F238E27FC236}">
                    <a16:creationId xmlns:a16="http://schemas.microsoft.com/office/drawing/2014/main" id="{43588B59-5708-4112-97DF-7E5E6ABDB4A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9" name="Straight Connector 1118">
                <a:extLst>
                  <a:ext uri="{FF2B5EF4-FFF2-40B4-BE49-F238E27FC236}">
                    <a16:creationId xmlns:a16="http://schemas.microsoft.com/office/drawing/2014/main" id="{9461D059-BCEF-48A8-BD74-F0FBE2EFF2C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09" name="Arc 1108">
              <a:extLst>
                <a:ext uri="{FF2B5EF4-FFF2-40B4-BE49-F238E27FC236}">
                  <a16:creationId xmlns:a16="http://schemas.microsoft.com/office/drawing/2014/main" id="{FA884D06-9FE3-4369-80E5-C79B3742F6C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0" name="Arc 1109">
              <a:extLst>
                <a:ext uri="{FF2B5EF4-FFF2-40B4-BE49-F238E27FC236}">
                  <a16:creationId xmlns:a16="http://schemas.microsoft.com/office/drawing/2014/main" id="{E506453B-298E-4950-9DDE-8325F683630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11" name="Arc 1110">
              <a:extLst>
                <a:ext uri="{FF2B5EF4-FFF2-40B4-BE49-F238E27FC236}">
                  <a16:creationId xmlns:a16="http://schemas.microsoft.com/office/drawing/2014/main" id="{E83374DE-6A74-48FB-8B0E-AAB3A46B4D0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12" name="Straight Connector 1111">
              <a:extLst>
                <a:ext uri="{FF2B5EF4-FFF2-40B4-BE49-F238E27FC236}">
                  <a16:creationId xmlns:a16="http://schemas.microsoft.com/office/drawing/2014/main" id="{F7F11F40-26FB-4364-9015-3A7219C9E6D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13" name="Arc 1112">
              <a:extLst>
                <a:ext uri="{FF2B5EF4-FFF2-40B4-BE49-F238E27FC236}">
                  <a16:creationId xmlns:a16="http://schemas.microsoft.com/office/drawing/2014/main" id="{EF281340-F9C7-4328-AE85-B8468B621D5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14" name="Straight Connector 1113">
              <a:extLst>
                <a:ext uri="{FF2B5EF4-FFF2-40B4-BE49-F238E27FC236}">
                  <a16:creationId xmlns:a16="http://schemas.microsoft.com/office/drawing/2014/main" id="{6923338C-A083-4D83-BB59-7A67647654D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5" name="Straight Connector 1114">
              <a:extLst>
                <a:ext uri="{FF2B5EF4-FFF2-40B4-BE49-F238E27FC236}">
                  <a16:creationId xmlns:a16="http://schemas.microsoft.com/office/drawing/2014/main" id="{98831D85-209C-4A7C-B8D9-76A7AD35626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16" name="Arc 1115">
              <a:extLst>
                <a:ext uri="{FF2B5EF4-FFF2-40B4-BE49-F238E27FC236}">
                  <a16:creationId xmlns:a16="http://schemas.microsoft.com/office/drawing/2014/main" id="{449A2243-94E5-40E3-A0A3-012A82A45C5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20" name="Group 1119">
            <a:extLst>
              <a:ext uri="{FF2B5EF4-FFF2-40B4-BE49-F238E27FC236}">
                <a16:creationId xmlns:a16="http://schemas.microsoft.com/office/drawing/2014/main" id="{648D3317-50C7-48CA-A6B8-B2A3536C6649}"/>
              </a:ext>
            </a:extLst>
          </p:cNvPr>
          <p:cNvGrpSpPr/>
          <p:nvPr/>
        </p:nvGrpSpPr>
        <p:grpSpPr>
          <a:xfrm>
            <a:off x="-112229" y="240264"/>
            <a:ext cx="538068" cy="503852"/>
            <a:chOff x="3455435" y="-1017023"/>
            <a:chExt cx="8222756" cy="7868191"/>
          </a:xfrm>
        </p:grpSpPr>
        <p:sp>
          <p:nvSpPr>
            <p:cNvPr id="1121" name="Arc 1120">
              <a:extLst>
                <a:ext uri="{FF2B5EF4-FFF2-40B4-BE49-F238E27FC236}">
                  <a16:creationId xmlns:a16="http://schemas.microsoft.com/office/drawing/2014/main" id="{726E4E41-A704-47B4-A388-2592F741195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2" name="Arc 1121">
              <a:extLst>
                <a:ext uri="{FF2B5EF4-FFF2-40B4-BE49-F238E27FC236}">
                  <a16:creationId xmlns:a16="http://schemas.microsoft.com/office/drawing/2014/main" id="{D606AB16-67AA-49A0-8ACA-A5F7D0427AE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3" name="Arc 1122">
              <a:extLst>
                <a:ext uri="{FF2B5EF4-FFF2-40B4-BE49-F238E27FC236}">
                  <a16:creationId xmlns:a16="http://schemas.microsoft.com/office/drawing/2014/main" id="{C2162F84-673B-4D00-A235-3421393707B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4" name="Arc 1123">
              <a:extLst>
                <a:ext uri="{FF2B5EF4-FFF2-40B4-BE49-F238E27FC236}">
                  <a16:creationId xmlns:a16="http://schemas.microsoft.com/office/drawing/2014/main" id="{6B6FA9C9-EFC5-4D68-967D-7B97D23F07A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25" name="Group 1124">
              <a:extLst>
                <a:ext uri="{FF2B5EF4-FFF2-40B4-BE49-F238E27FC236}">
                  <a16:creationId xmlns:a16="http://schemas.microsoft.com/office/drawing/2014/main" id="{266409DC-1D2D-4BC2-864A-8D14C65344D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34" name="Straight Connector 1133">
                <a:extLst>
                  <a:ext uri="{FF2B5EF4-FFF2-40B4-BE49-F238E27FC236}">
                    <a16:creationId xmlns:a16="http://schemas.microsoft.com/office/drawing/2014/main" id="{E5975147-0973-4A67-9BDD-B6604A86F0F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5" name="Straight Connector 1134">
                <a:extLst>
                  <a:ext uri="{FF2B5EF4-FFF2-40B4-BE49-F238E27FC236}">
                    <a16:creationId xmlns:a16="http://schemas.microsoft.com/office/drawing/2014/main" id="{2CAB16E9-8957-450E-9BBD-B6ADAB932E2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6" name="Straight Connector 1135">
                <a:extLst>
                  <a:ext uri="{FF2B5EF4-FFF2-40B4-BE49-F238E27FC236}">
                    <a16:creationId xmlns:a16="http://schemas.microsoft.com/office/drawing/2014/main" id="{C0A642F0-7E30-410D-815B-136308F221F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26" name="Arc 1125">
              <a:extLst>
                <a:ext uri="{FF2B5EF4-FFF2-40B4-BE49-F238E27FC236}">
                  <a16:creationId xmlns:a16="http://schemas.microsoft.com/office/drawing/2014/main" id="{C9A6EA42-E7D4-40EE-A0CE-FB5DE6CA809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7" name="Arc 1126">
              <a:extLst>
                <a:ext uri="{FF2B5EF4-FFF2-40B4-BE49-F238E27FC236}">
                  <a16:creationId xmlns:a16="http://schemas.microsoft.com/office/drawing/2014/main" id="{1A713CE6-9961-40F3-A92A-053FEBB02AC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28" name="Arc 1127">
              <a:extLst>
                <a:ext uri="{FF2B5EF4-FFF2-40B4-BE49-F238E27FC236}">
                  <a16:creationId xmlns:a16="http://schemas.microsoft.com/office/drawing/2014/main" id="{67669C2E-3C07-4863-9562-8D78F097A68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29" name="Straight Connector 1128">
              <a:extLst>
                <a:ext uri="{FF2B5EF4-FFF2-40B4-BE49-F238E27FC236}">
                  <a16:creationId xmlns:a16="http://schemas.microsoft.com/office/drawing/2014/main" id="{41D190C4-F361-4522-8F4C-FC85A9DD13A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30" name="Arc 1129">
              <a:extLst>
                <a:ext uri="{FF2B5EF4-FFF2-40B4-BE49-F238E27FC236}">
                  <a16:creationId xmlns:a16="http://schemas.microsoft.com/office/drawing/2014/main" id="{182062A4-5BEF-4B84-A25A-BC49DA4685D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31" name="Straight Connector 1130">
              <a:extLst>
                <a:ext uri="{FF2B5EF4-FFF2-40B4-BE49-F238E27FC236}">
                  <a16:creationId xmlns:a16="http://schemas.microsoft.com/office/drawing/2014/main" id="{864BD7AE-62BF-4600-BD8C-340384CD649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2" name="Straight Connector 1131">
              <a:extLst>
                <a:ext uri="{FF2B5EF4-FFF2-40B4-BE49-F238E27FC236}">
                  <a16:creationId xmlns:a16="http://schemas.microsoft.com/office/drawing/2014/main" id="{AC9948C5-B895-424C-8DA9-40B686EFA4B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33" name="Arc 1132">
              <a:extLst>
                <a:ext uri="{FF2B5EF4-FFF2-40B4-BE49-F238E27FC236}">
                  <a16:creationId xmlns:a16="http://schemas.microsoft.com/office/drawing/2014/main" id="{5A8A1492-4118-45DF-9E2F-09D20759161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37" name="Group 1136">
            <a:extLst>
              <a:ext uri="{FF2B5EF4-FFF2-40B4-BE49-F238E27FC236}">
                <a16:creationId xmlns:a16="http://schemas.microsoft.com/office/drawing/2014/main" id="{F4C4015F-EEEA-43F1-888B-2B4F5C4F17B6}"/>
              </a:ext>
            </a:extLst>
          </p:cNvPr>
          <p:cNvGrpSpPr/>
          <p:nvPr/>
        </p:nvGrpSpPr>
        <p:grpSpPr>
          <a:xfrm>
            <a:off x="-112229" y="608564"/>
            <a:ext cx="538068" cy="503852"/>
            <a:chOff x="3455435" y="-1017023"/>
            <a:chExt cx="8222756" cy="7868191"/>
          </a:xfrm>
        </p:grpSpPr>
        <p:sp>
          <p:nvSpPr>
            <p:cNvPr id="1138" name="Arc 1137">
              <a:extLst>
                <a:ext uri="{FF2B5EF4-FFF2-40B4-BE49-F238E27FC236}">
                  <a16:creationId xmlns:a16="http://schemas.microsoft.com/office/drawing/2014/main" id="{EB936889-83DE-42D4-8B50-F7A46DD3F99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9" name="Arc 1138">
              <a:extLst>
                <a:ext uri="{FF2B5EF4-FFF2-40B4-BE49-F238E27FC236}">
                  <a16:creationId xmlns:a16="http://schemas.microsoft.com/office/drawing/2014/main" id="{CA6BB7EE-4DAC-4B40-A41E-EE4811AF4DD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0" name="Arc 1139">
              <a:extLst>
                <a:ext uri="{FF2B5EF4-FFF2-40B4-BE49-F238E27FC236}">
                  <a16:creationId xmlns:a16="http://schemas.microsoft.com/office/drawing/2014/main" id="{2121F947-01E4-4133-924C-5D570B6CB6D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1" name="Arc 1140">
              <a:extLst>
                <a:ext uri="{FF2B5EF4-FFF2-40B4-BE49-F238E27FC236}">
                  <a16:creationId xmlns:a16="http://schemas.microsoft.com/office/drawing/2014/main" id="{9D8B144B-1742-4B06-9EAB-D9C4746D0ED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42" name="Group 1141">
              <a:extLst>
                <a:ext uri="{FF2B5EF4-FFF2-40B4-BE49-F238E27FC236}">
                  <a16:creationId xmlns:a16="http://schemas.microsoft.com/office/drawing/2014/main" id="{EDB4CC3E-87E3-4CF4-A495-C9AD7586EE2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51" name="Straight Connector 1150">
                <a:extLst>
                  <a:ext uri="{FF2B5EF4-FFF2-40B4-BE49-F238E27FC236}">
                    <a16:creationId xmlns:a16="http://schemas.microsoft.com/office/drawing/2014/main" id="{49C4ED7C-D701-44FB-A3CA-E2C068DBB4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52" name="Straight Connector 1151">
                <a:extLst>
                  <a:ext uri="{FF2B5EF4-FFF2-40B4-BE49-F238E27FC236}">
                    <a16:creationId xmlns:a16="http://schemas.microsoft.com/office/drawing/2014/main" id="{9F43A408-3757-4C48-8C4D-AE4842C35A1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53" name="Straight Connector 1152">
                <a:extLst>
                  <a:ext uri="{FF2B5EF4-FFF2-40B4-BE49-F238E27FC236}">
                    <a16:creationId xmlns:a16="http://schemas.microsoft.com/office/drawing/2014/main" id="{53ACA047-2A4C-4EFB-8185-5D5A0048275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43" name="Arc 1142">
              <a:extLst>
                <a:ext uri="{FF2B5EF4-FFF2-40B4-BE49-F238E27FC236}">
                  <a16:creationId xmlns:a16="http://schemas.microsoft.com/office/drawing/2014/main" id="{0738C41B-05C5-4824-B308-6BEBC5A7DEE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4" name="Arc 1143">
              <a:extLst>
                <a:ext uri="{FF2B5EF4-FFF2-40B4-BE49-F238E27FC236}">
                  <a16:creationId xmlns:a16="http://schemas.microsoft.com/office/drawing/2014/main" id="{A0341198-637D-4CF5-BF67-77E3B991311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45" name="Arc 1144">
              <a:extLst>
                <a:ext uri="{FF2B5EF4-FFF2-40B4-BE49-F238E27FC236}">
                  <a16:creationId xmlns:a16="http://schemas.microsoft.com/office/drawing/2014/main" id="{00C7FE54-B164-40C2-8689-7C40D04EA47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46" name="Straight Connector 1145">
              <a:extLst>
                <a:ext uri="{FF2B5EF4-FFF2-40B4-BE49-F238E27FC236}">
                  <a16:creationId xmlns:a16="http://schemas.microsoft.com/office/drawing/2014/main" id="{62388AFE-9046-49B4-90F8-9BA2E6CA27E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7" name="Arc 1146">
              <a:extLst>
                <a:ext uri="{FF2B5EF4-FFF2-40B4-BE49-F238E27FC236}">
                  <a16:creationId xmlns:a16="http://schemas.microsoft.com/office/drawing/2014/main" id="{5A91E1EE-CEBD-42E1-B9BF-E4765C8484A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48" name="Straight Connector 1147">
              <a:extLst>
                <a:ext uri="{FF2B5EF4-FFF2-40B4-BE49-F238E27FC236}">
                  <a16:creationId xmlns:a16="http://schemas.microsoft.com/office/drawing/2014/main" id="{5EA5E9D2-A0B2-45F1-A149-19CD362B7F7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9" name="Straight Connector 1148">
              <a:extLst>
                <a:ext uri="{FF2B5EF4-FFF2-40B4-BE49-F238E27FC236}">
                  <a16:creationId xmlns:a16="http://schemas.microsoft.com/office/drawing/2014/main" id="{DA532A82-0E83-4AE0-831D-135504722E8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50" name="Arc 1149">
              <a:extLst>
                <a:ext uri="{FF2B5EF4-FFF2-40B4-BE49-F238E27FC236}">
                  <a16:creationId xmlns:a16="http://schemas.microsoft.com/office/drawing/2014/main" id="{FDEB431F-314C-46F3-AF5B-D9834F0BCC8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54" name="Group 1153">
            <a:extLst>
              <a:ext uri="{FF2B5EF4-FFF2-40B4-BE49-F238E27FC236}">
                <a16:creationId xmlns:a16="http://schemas.microsoft.com/office/drawing/2014/main" id="{83FFA613-BF08-4155-847B-E7790B8D5AA2}"/>
              </a:ext>
            </a:extLst>
          </p:cNvPr>
          <p:cNvGrpSpPr/>
          <p:nvPr/>
        </p:nvGrpSpPr>
        <p:grpSpPr>
          <a:xfrm>
            <a:off x="-119744" y="951464"/>
            <a:ext cx="538068" cy="503852"/>
            <a:chOff x="3455435" y="-1017023"/>
            <a:chExt cx="8222756" cy="7868191"/>
          </a:xfrm>
        </p:grpSpPr>
        <p:sp>
          <p:nvSpPr>
            <p:cNvPr id="1155" name="Arc 1154">
              <a:extLst>
                <a:ext uri="{FF2B5EF4-FFF2-40B4-BE49-F238E27FC236}">
                  <a16:creationId xmlns:a16="http://schemas.microsoft.com/office/drawing/2014/main" id="{18884B49-F3F8-4B35-BD2D-E702D9FB3CE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6" name="Arc 1155">
              <a:extLst>
                <a:ext uri="{FF2B5EF4-FFF2-40B4-BE49-F238E27FC236}">
                  <a16:creationId xmlns:a16="http://schemas.microsoft.com/office/drawing/2014/main" id="{A22FB223-8892-4A6D-98B3-C17CAF575ED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7" name="Arc 1156">
              <a:extLst>
                <a:ext uri="{FF2B5EF4-FFF2-40B4-BE49-F238E27FC236}">
                  <a16:creationId xmlns:a16="http://schemas.microsoft.com/office/drawing/2014/main" id="{95365405-1ABF-4CA8-B19F-4A83E3F7FD9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8" name="Arc 1157">
              <a:extLst>
                <a:ext uri="{FF2B5EF4-FFF2-40B4-BE49-F238E27FC236}">
                  <a16:creationId xmlns:a16="http://schemas.microsoft.com/office/drawing/2014/main" id="{F440D02C-F73B-489F-A1EB-94C5DFB78FA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59" name="Group 1158">
              <a:extLst>
                <a:ext uri="{FF2B5EF4-FFF2-40B4-BE49-F238E27FC236}">
                  <a16:creationId xmlns:a16="http://schemas.microsoft.com/office/drawing/2014/main" id="{0F5F279E-4E1F-412C-BF3A-951C54E9D1B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68" name="Straight Connector 1167">
                <a:extLst>
                  <a:ext uri="{FF2B5EF4-FFF2-40B4-BE49-F238E27FC236}">
                    <a16:creationId xmlns:a16="http://schemas.microsoft.com/office/drawing/2014/main" id="{70C0F1CA-936B-43D1-9F57-AF3C4451FF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9" name="Straight Connector 1168">
                <a:extLst>
                  <a:ext uri="{FF2B5EF4-FFF2-40B4-BE49-F238E27FC236}">
                    <a16:creationId xmlns:a16="http://schemas.microsoft.com/office/drawing/2014/main" id="{2726F47C-FCF2-4152-A5A7-92EFEDDD0D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70" name="Straight Connector 1169">
                <a:extLst>
                  <a:ext uri="{FF2B5EF4-FFF2-40B4-BE49-F238E27FC236}">
                    <a16:creationId xmlns:a16="http://schemas.microsoft.com/office/drawing/2014/main" id="{38490489-53AF-4BFC-8F2B-AD525393895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60" name="Arc 1159">
              <a:extLst>
                <a:ext uri="{FF2B5EF4-FFF2-40B4-BE49-F238E27FC236}">
                  <a16:creationId xmlns:a16="http://schemas.microsoft.com/office/drawing/2014/main" id="{95D6C22A-D9FF-4395-97AC-659B0BB676B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1" name="Arc 1160">
              <a:extLst>
                <a:ext uri="{FF2B5EF4-FFF2-40B4-BE49-F238E27FC236}">
                  <a16:creationId xmlns:a16="http://schemas.microsoft.com/office/drawing/2014/main" id="{D2AD1D0F-14EC-4DC4-903C-D0760868F3A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62" name="Arc 1161">
              <a:extLst>
                <a:ext uri="{FF2B5EF4-FFF2-40B4-BE49-F238E27FC236}">
                  <a16:creationId xmlns:a16="http://schemas.microsoft.com/office/drawing/2014/main" id="{D9055CD2-ED53-4A6C-BC6E-6C9D89B8065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63" name="Straight Connector 1162">
              <a:extLst>
                <a:ext uri="{FF2B5EF4-FFF2-40B4-BE49-F238E27FC236}">
                  <a16:creationId xmlns:a16="http://schemas.microsoft.com/office/drawing/2014/main" id="{3C477480-F9D2-4827-837A-15140EF6AEF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64" name="Arc 1163">
              <a:extLst>
                <a:ext uri="{FF2B5EF4-FFF2-40B4-BE49-F238E27FC236}">
                  <a16:creationId xmlns:a16="http://schemas.microsoft.com/office/drawing/2014/main" id="{62C6984A-D25E-48A4-98BE-60C201DE6B2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65" name="Straight Connector 1164">
              <a:extLst>
                <a:ext uri="{FF2B5EF4-FFF2-40B4-BE49-F238E27FC236}">
                  <a16:creationId xmlns:a16="http://schemas.microsoft.com/office/drawing/2014/main" id="{0BD221D8-9EAF-4A6E-8682-7DB1034A358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6" name="Straight Connector 1165">
              <a:extLst>
                <a:ext uri="{FF2B5EF4-FFF2-40B4-BE49-F238E27FC236}">
                  <a16:creationId xmlns:a16="http://schemas.microsoft.com/office/drawing/2014/main" id="{344E1AE6-3724-496E-B06E-7EBE8E8DAF8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67" name="Arc 1166">
              <a:extLst>
                <a:ext uri="{FF2B5EF4-FFF2-40B4-BE49-F238E27FC236}">
                  <a16:creationId xmlns:a16="http://schemas.microsoft.com/office/drawing/2014/main" id="{B87F2056-0D4D-4135-81BC-CE434EC52C5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71" name="Group 1170">
            <a:extLst>
              <a:ext uri="{FF2B5EF4-FFF2-40B4-BE49-F238E27FC236}">
                <a16:creationId xmlns:a16="http://schemas.microsoft.com/office/drawing/2014/main" id="{0E1B10C4-DCFF-4FCE-A760-0034CBF9C57B}"/>
              </a:ext>
            </a:extLst>
          </p:cNvPr>
          <p:cNvGrpSpPr/>
          <p:nvPr/>
        </p:nvGrpSpPr>
        <p:grpSpPr>
          <a:xfrm>
            <a:off x="-118191" y="1307064"/>
            <a:ext cx="538068" cy="503852"/>
            <a:chOff x="3455435" y="-1017023"/>
            <a:chExt cx="8222756" cy="7868191"/>
          </a:xfrm>
        </p:grpSpPr>
        <p:sp>
          <p:nvSpPr>
            <p:cNvPr id="1172" name="Arc 1171">
              <a:extLst>
                <a:ext uri="{FF2B5EF4-FFF2-40B4-BE49-F238E27FC236}">
                  <a16:creationId xmlns:a16="http://schemas.microsoft.com/office/drawing/2014/main" id="{E21C862F-D52F-4D45-A0C3-FDFFFF73403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3" name="Arc 1172">
              <a:extLst>
                <a:ext uri="{FF2B5EF4-FFF2-40B4-BE49-F238E27FC236}">
                  <a16:creationId xmlns:a16="http://schemas.microsoft.com/office/drawing/2014/main" id="{4D217E13-590B-485B-8EA2-2F600FDCF53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4" name="Arc 1173">
              <a:extLst>
                <a:ext uri="{FF2B5EF4-FFF2-40B4-BE49-F238E27FC236}">
                  <a16:creationId xmlns:a16="http://schemas.microsoft.com/office/drawing/2014/main" id="{6ECB4A23-52BB-4B1D-A8FC-88740447962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5" name="Arc 1174">
              <a:extLst>
                <a:ext uri="{FF2B5EF4-FFF2-40B4-BE49-F238E27FC236}">
                  <a16:creationId xmlns:a16="http://schemas.microsoft.com/office/drawing/2014/main" id="{5BA16292-0329-4114-BD29-9968B700FFA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76" name="Group 1175">
              <a:extLst>
                <a:ext uri="{FF2B5EF4-FFF2-40B4-BE49-F238E27FC236}">
                  <a16:creationId xmlns:a16="http://schemas.microsoft.com/office/drawing/2014/main" id="{70E09DBA-0F6B-4725-9BA7-7ED4E5A960D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85" name="Straight Connector 1184">
                <a:extLst>
                  <a:ext uri="{FF2B5EF4-FFF2-40B4-BE49-F238E27FC236}">
                    <a16:creationId xmlns:a16="http://schemas.microsoft.com/office/drawing/2014/main" id="{32439C8C-DD3B-459A-A439-37901BFD51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86" name="Straight Connector 1185">
                <a:extLst>
                  <a:ext uri="{FF2B5EF4-FFF2-40B4-BE49-F238E27FC236}">
                    <a16:creationId xmlns:a16="http://schemas.microsoft.com/office/drawing/2014/main" id="{0BF3DC13-FC6B-4AF8-894B-1CDBEF4CFC0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87" name="Straight Connector 1186">
                <a:extLst>
                  <a:ext uri="{FF2B5EF4-FFF2-40B4-BE49-F238E27FC236}">
                    <a16:creationId xmlns:a16="http://schemas.microsoft.com/office/drawing/2014/main" id="{1A3F6BE2-621A-41F2-B3D2-246BC0703F7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77" name="Arc 1176">
              <a:extLst>
                <a:ext uri="{FF2B5EF4-FFF2-40B4-BE49-F238E27FC236}">
                  <a16:creationId xmlns:a16="http://schemas.microsoft.com/office/drawing/2014/main" id="{DF85734A-A45D-4F0A-9514-0C8BD7C8CCF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8" name="Arc 1177">
              <a:extLst>
                <a:ext uri="{FF2B5EF4-FFF2-40B4-BE49-F238E27FC236}">
                  <a16:creationId xmlns:a16="http://schemas.microsoft.com/office/drawing/2014/main" id="{714B4DFC-B5F1-45B7-9D08-436693325D3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9" name="Arc 1178">
              <a:extLst>
                <a:ext uri="{FF2B5EF4-FFF2-40B4-BE49-F238E27FC236}">
                  <a16:creationId xmlns:a16="http://schemas.microsoft.com/office/drawing/2014/main" id="{26562B94-8506-404D-96A4-BF99B7A7B4E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80" name="Straight Connector 1179">
              <a:extLst>
                <a:ext uri="{FF2B5EF4-FFF2-40B4-BE49-F238E27FC236}">
                  <a16:creationId xmlns:a16="http://schemas.microsoft.com/office/drawing/2014/main" id="{EE83F95B-6D59-488C-B94E-EC8F382BC33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81" name="Arc 1180">
              <a:extLst>
                <a:ext uri="{FF2B5EF4-FFF2-40B4-BE49-F238E27FC236}">
                  <a16:creationId xmlns:a16="http://schemas.microsoft.com/office/drawing/2014/main" id="{CD3B016E-5B81-4447-B309-69B4D93DFA6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82" name="Straight Connector 1181">
              <a:extLst>
                <a:ext uri="{FF2B5EF4-FFF2-40B4-BE49-F238E27FC236}">
                  <a16:creationId xmlns:a16="http://schemas.microsoft.com/office/drawing/2014/main" id="{190072CE-E252-4B90-B3CB-24D7BE48008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3" name="Straight Connector 1182">
              <a:extLst>
                <a:ext uri="{FF2B5EF4-FFF2-40B4-BE49-F238E27FC236}">
                  <a16:creationId xmlns:a16="http://schemas.microsoft.com/office/drawing/2014/main" id="{7FF829BE-3B70-425F-A203-39DD8DEC129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84" name="Arc 1183">
              <a:extLst>
                <a:ext uri="{FF2B5EF4-FFF2-40B4-BE49-F238E27FC236}">
                  <a16:creationId xmlns:a16="http://schemas.microsoft.com/office/drawing/2014/main" id="{1ADB9523-CAA1-42F7-A99C-18F2464B913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88" name="Group 1187">
            <a:extLst>
              <a:ext uri="{FF2B5EF4-FFF2-40B4-BE49-F238E27FC236}">
                <a16:creationId xmlns:a16="http://schemas.microsoft.com/office/drawing/2014/main" id="{C32062A9-4601-4A24-8D67-7D62A0C5A650}"/>
              </a:ext>
            </a:extLst>
          </p:cNvPr>
          <p:cNvGrpSpPr/>
          <p:nvPr/>
        </p:nvGrpSpPr>
        <p:grpSpPr>
          <a:xfrm>
            <a:off x="-114822" y="1662664"/>
            <a:ext cx="538068" cy="503852"/>
            <a:chOff x="3455435" y="-1017023"/>
            <a:chExt cx="8222756" cy="7868191"/>
          </a:xfrm>
        </p:grpSpPr>
        <p:sp>
          <p:nvSpPr>
            <p:cNvPr id="1189" name="Arc 1188">
              <a:extLst>
                <a:ext uri="{FF2B5EF4-FFF2-40B4-BE49-F238E27FC236}">
                  <a16:creationId xmlns:a16="http://schemas.microsoft.com/office/drawing/2014/main" id="{B1DC8769-A55E-4C56-9CFE-521A8697DB7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0" name="Arc 1189">
              <a:extLst>
                <a:ext uri="{FF2B5EF4-FFF2-40B4-BE49-F238E27FC236}">
                  <a16:creationId xmlns:a16="http://schemas.microsoft.com/office/drawing/2014/main" id="{6F0F1DE9-1790-4D59-A19F-4BA88A4C2F7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1" name="Arc 1190">
              <a:extLst>
                <a:ext uri="{FF2B5EF4-FFF2-40B4-BE49-F238E27FC236}">
                  <a16:creationId xmlns:a16="http://schemas.microsoft.com/office/drawing/2014/main" id="{E8657BE1-3BFC-4D9D-9681-16DD8707942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2" name="Arc 1191">
              <a:extLst>
                <a:ext uri="{FF2B5EF4-FFF2-40B4-BE49-F238E27FC236}">
                  <a16:creationId xmlns:a16="http://schemas.microsoft.com/office/drawing/2014/main" id="{CD0B9223-45E1-4B69-8890-930D5FD3629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93" name="Group 1192">
              <a:extLst>
                <a:ext uri="{FF2B5EF4-FFF2-40B4-BE49-F238E27FC236}">
                  <a16:creationId xmlns:a16="http://schemas.microsoft.com/office/drawing/2014/main" id="{1B2AE784-DEAC-4ED0-9C64-1C15B378B5F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02" name="Straight Connector 1201">
                <a:extLst>
                  <a:ext uri="{FF2B5EF4-FFF2-40B4-BE49-F238E27FC236}">
                    <a16:creationId xmlns:a16="http://schemas.microsoft.com/office/drawing/2014/main" id="{E71BE4C5-8C53-4287-AF27-85C4D5BEA19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03" name="Straight Connector 1202">
                <a:extLst>
                  <a:ext uri="{FF2B5EF4-FFF2-40B4-BE49-F238E27FC236}">
                    <a16:creationId xmlns:a16="http://schemas.microsoft.com/office/drawing/2014/main" id="{FC00CC52-FA74-4755-ACAF-A496853C288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04" name="Straight Connector 1203">
                <a:extLst>
                  <a:ext uri="{FF2B5EF4-FFF2-40B4-BE49-F238E27FC236}">
                    <a16:creationId xmlns:a16="http://schemas.microsoft.com/office/drawing/2014/main" id="{5560D850-39E8-44D8-A36D-85EF9847156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94" name="Arc 1193">
              <a:extLst>
                <a:ext uri="{FF2B5EF4-FFF2-40B4-BE49-F238E27FC236}">
                  <a16:creationId xmlns:a16="http://schemas.microsoft.com/office/drawing/2014/main" id="{53307CA3-9DCD-4677-9AF5-20FAC350DA8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5" name="Arc 1194">
              <a:extLst>
                <a:ext uri="{FF2B5EF4-FFF2-40B4-BE49-F238E27FC236}">
                  <a16:creationId xmlns:a16="http://schemas.microsoft.com/office/drawing/2014/main" id="{F20871E2-2A01-4596-A97E-3001EDDB9E6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96" name="Arc 1195">
              <a:extLst>
                <a:ext uri="{FF2B5EF4-FFF2-40B4-BE49-F238E27FC236}">
                  <a16:creationId xmlns:a16="http://schemas.microsoft.com/office/drawing/2014/main" id="{53D8E2DD-CCAA-4B90-9A90-68937B9B80C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97" name="Straight Connector 1196">
              <a:extLst>
                <a:ext uri="{FF2B5EF4-FFF2-40B4-BE49-F238E27FC236}">
                  <a16:creationId xmlns:a16="http://schemas.microsoft.com/office/drawing/2014/main" id="{33BC847A-95BB-4259-8FE5-DC9A3C540E7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98" name="Arc 1197">
              <a:extLst>
                <a:ext uri="{FF2B5EF4-FFF2-40B4-BE49-F238E27FC236}">
                  <a16:creationId xmlns:a16="http://schemas.microsoft.com/office/drawing/2014/main" id="{806C7DCD-2D46-4616-A8DE-24A9AB3C345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99" name="Straight Connector 1198">
              <a:extLst>
                <a:ext uri="{FF2B5EF4-FFF2-40B4-BE49-F238E27FC236}">
                  <a16:creationId xmlns:a16="http://schemas.microsoft.com/office/drawing/2014/main" id="{483BBC4F-0B2B-403D-973F-EF81F7037BB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0" name="Straight Connector 1199">
              <a:extLst>
                <a:ext uri="{FF2B5EF4-FFF2-40B4-BE49-F238E27FC236}">
                  <a16:creationId xmlns:a16="http://schemas.microsoft.com/office/drawing/2014/main" id="{26C9FD77-43F4-4763-84DF-F473DF87B00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01" name="Arc 1200">
              <a:extLst>
                <a:ext uri="{FF2B5EF4-FFF2-40B4-BE49-F238E27FC236}">
                  <a16:creationId xmlns:a16="http://schemas.microsoft.com/office/drawing/2014/main" id="{3DA66D48-FC73-4038-80FF-D94C69CF10E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05" name="Group 1204">
            <a:extLst>
              <a:ext uri="{FF2B5EF4-FFF2-40B4-BE49-F238E27FC236}">
                <a16:creationId xmlns:a16="http://schemas.microsoft.com/office/drawing/2014/main" id="{3BE94146-EDB3-4074-AF90-B265A05F28B8}"/>
              </a:ext>
            </a:extLst>
          </p:cNvPr>
          <p:cNvGrpSpPr/>
          <p:nvPr/>
        </p:nvGrpSpPr>
        <p:grpSpPr>
          <a:xfrm>
            <a:off x="-124153" y="2030964"/>
            <a:ext cx="538068" cy="503852"/>
            <a:chOff x="3455435" y="-1017023"/>
            <a:chExt cx="8222756" cy="7868191"/>
          </a:xfrm>
        </p:grpSpPr>
        <p:sp>
          <p:nvSpPr>
            <p:cNvPr id="1206" name="Arc 1205">
              <a:extLst>
                <a:ext uri="{FF2B5EF4-FFF2-40B4-BE49-F238E27FC236}">
                  <a16:creationId xmlns:a16="http://schemas.microsoft.com/office/drawing/2014/main" id="{68EA0983-6F5C-4277-ADA3-A98D034E3A4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7" name="Arc 1206">
              <a:extLst>
                <a:ext uri="{FF2B5EF4-FFF2-40B4-BE49-F238E27FC236}">
                  <a16:creationId xmlns:a16="http://schemas.microsoft.com/office/drawing/2014/main" id="{85052326-FDD6-44EB-87CF-DB8CA27C4C1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8" name="Arc 1207">
              <a:extLst>
                <a:ext uri="{FF2B5EF4-FFF2-40B4-BE49-F238E27FC236}">
                  <a16:creationId xmlns:a16="http://schemas.microsoft.com/office/drawing/2014/main" id="{CE3697E1-552C-4AE4-875B-70527E40D0D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9" name="Arc 1208">
              <a:extLst>
                <a:ext uri="{FF2B5EF4-FFF2-40B4-BE49-F238E27FC236}">
                  <a16:creationId xmlns:a16="http://schemas.microsoft.com/office/drawing/2014/main" id="{E25AA607-F7E2-4042-AE50-9A96D6131BD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10" name="Group 1209">
              <a:extLst>
                <a:ext uri="{FF2B5EF4-FFF2-40B4-BE49-F238E27FC236}">
                  <a16:creationId xmlns:a16="http://schemas.microsoft.com/office/drawing/2014/main" id="{9FC9538A-CFED-4F92-AEF3-BB68A559746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19" name="Straight Connector 1218">
                <a:extLst>
                  <a:ext uri="{FF2B5EF4-FFF2-40B4-BE49-F238E27FC236}">
                    <a16:creationId xmlns:a16="http://schemas.microsoft.com/office/drawing/2014/main" id="{39AAD3FE-6C30-4A89-8444-86C1130D0C6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0" name="Straight Connector 1219">
                <a:extLst>
                  <a:ext uri="{FF2B5EF4-FFF2-40B4-BE49-F238E27FC236}">
                    <a16:creationId xmlns:a16="http://schemas.microsoft.com/office/drawing/2014/main" id="{48BBEEF1-CB87-4D29-A8B3-13D5EEFF1DF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1" name="Straight Connector 1220">
                <a:extLst>
                  <a:ext uri="{FF2B5EF4-FFF2-40B4-BE49-F238E27FC236}">
                    <a16:creationId xmlns:a16="http://schemas.microsoft.com/office/drawing/2014/main" id="{6C751F21-3C03-47DD-A4FF-9895D6292F2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11" name="Arc 1210">
              <a:extLst>
                <a:ext uri="{FF2B5EF4-FFF2-40B4-BE49-F238E27FC236}">
                  <a16:creationId xmlns:a16="http://schemas.microsoft.com/office/drawing/2014/main" id="{3A558502-1C2C-40BE-8783-6A9CE5781AB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2" name="Arc 1211">
              <a:extLst>
                <a:ext uri="{FF2B5EF4-FFF2-40B4-BE49-F238E27FC236}">
                  <a16:creationId xmlns:a16="http://schemas.microsoft.com/office/drawing/2014/main" id="{B8CF413D-EB30-436F-BDD7-86723AE01E0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13" name="Arc 1212">
              <a:extLst>
                <a:ext uri="{FF2B5EF4-FFF2-40B4-BE49-F238E27FC236}">
                  <a16:creationId xmlns:a16="http://schemas.microsoft.com/office/drawing/2014/main" id="{A0C536E2-D9EC-4034-BA1E-4B804A93B7B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14" name="Straight Connector 1213">
              <a:extLst>
                <a:ext uri="{FF2B5EF4-FFF2-40B4-BE49-F238E27FC236}">
                  <a16:creationId xmlns:a16="http://schemas.microsoft.com/office/drawing/2014/main" id="{8711B7F0-5348-40A5-A246-A35CD748553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15" name="Arc 1214">
              <a:extLst>
                <a:ext uri="{FF2B5EF4-FFF2-40B4-BE49-F238E27FC236}">
                  <a16:creationId xmlns:a16="http://schemas.microsoft.com/office/drawing/2014/main" id="{36FDC77C-4684-4BE4-A43C-72B554339DD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16" name="Straight Connector 1215">
              <a:extLst>
                <a:ext uri="{FF2B5EF4-FFF2-40B4-BE49-F238E27FC236}">
                  <a16:creationId xmlns:a16="http://schemas.microsoft.com/office/drawing/2014/main" id="{4E2056C7-9138-46EC-B002-5F125D0AE8A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7" name="Straight Connector 1216">
              <a:extLst>
                <a:ext uri="{FF2B5EF4-FFF2-40B4-BE49-F238E27FC236}">
                  <a16:creationId xmlns:a16="http://schemas.microsoft.com/office/drawing/2014/main" id="{679E57AD-2D3A-40F4-B11C-EFA1B5F36B7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18" name="Arc 1217">
              <a:extLst>
                <a:ext uri="{FF2B5EF4-FFF2-40B4-BE49-F238E27FC236}">
                  <a16:creationId xmlns:a16="http://schemas.microsoft.com/office/drawing/2014/main" id="{551A291B-CB7C-4A41-8819-8B0D2EFCF52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22" name="Group 1221">
            <a:extLst>
              <a:ext uri="{FF2B5EF4-FFF2-40B4-BE49-F238E27FC236}">
                <a16:creationId xmlns:a16="http://schemas.microsoft.com/office/drawing/2014/main" id="{DF32CE4E-D066-4FAE-A697-230F1FD295EE}"/>
              </a:ext>
            </a:extLst>
          </p:cNvPr>
          <p:cNvGrpSpPr/>
          <p:nvPr/>
        </p:nvGrpSpPr>
        <p:grpSpPr>
          <a:xfrm>
            <a:off x="-123113" y="2373864"/>
            <a:ext cx="538068" cy="503852"/>
            <a:chOff x="3455435" y="-1017023"/>
            <a:chExt cx="8222756" cy="7868191"/>
          </a:xfrm>
        </p:grpSpPr>
        <p:sp>
          <p:nvSpPr>
            <p:cNvPr id="1223" name="Arc 1222">
              <a:extLst>
                <a:ext uri="{FF2B5EF4-FFF2-40B4-BE49-F238E27FC236}">
                  <a16:creationId xmlns:a16="http://schemas.microsoft.com/office/drawing/2014/main" id="{C1F6487E-77BD-453D-9B08-92D3740F5F5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4" name="Arc 1223">
              <a:extLst>
                <a:ext uri="{FF2B5EF4-FFF2-40B4-BE49-F238E27FC236}">
                  <a16:creationId xmlns:a16="http://schemas.microsoft.com/office/drawing/2014/main" id="{5F55B70C-A20E-4FFD-8D13-C86D19BF3CD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5" name="Arc 1224">
              <a:extLst>
                <a:ext uri="{FF2B5EF4-FFF2-40B4-BE49-F238E27FC236}">
                  <a16:creationId xmlns:a16="http://schemas.microsoft.com/office/drawing/2014/main" id="{FD667237-9112-479A-9E9C-537BA989D91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6" name="Arc 1225">
              <a:extLst>
                <a:ext uri="{FF2B5EF4-FFF2-40B4-BE49-F238E27FC236}">
                  <a16:creationId xmlns:a16="http://schemas.microsoft.com/office/drawing/2014/main" id="{EB899234-61B2-4B25-B165-30736A15DFD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27" name="Group 1226">
              <a:extLst>
                <a:ext uri="{FF2B5EF4-FFF2-40B4-BE49-F238E27FC236}">
                  <a16:creationId xmlns:a16="http://schemas.microsoft.com/office/drawing/2014/main" id="{28B31D69-E5B4-43E2-84EC-CE158FB958A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36" name="Straight Connector 1235">
                <a:extLst>
                  <a:ext uri="{FF2B5EF4-FFF2-40B4-BE49-F238E27FC236}">
                    <a16:creationId xmlns:a16="http://schemas.microsoft.com/office/drawing/2014/main" id="{C9F86D13-CFCA-40CC-B154-EE2289F2E34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7" name="Straight Connector 1236">
                <a:extLst>
                  <a:ext uri="{FF2B5EF4-FFF2-40B4-BE49-F238E27FC236}">
                    <a16:creationId xmlns:a16="http://schemas.microsoft.com/office/drawing/2014/main" id="{1DC608F8-B14C-4A54-8428-917873DBB76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8" name="Straight Connector 1237">
                <a:extLst>
                  <a:ext uri="{FF2B5EF4-FFF2-40B4-BE49-F238E27FC236}">
                    <a16:creationId xmlns:a16="http://schemas.microsoft.com/office/drawing/2014/main" id="{A1BD3798-151F-4888-BBFD-12C852083EA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28" name="Arc 1227">
              <a:extLst>
                <a:ext uri="{FF2B5EF4-FFF2-40B4-BE49-F238E27FC236}">
                  <a16:creationId xmlns:a16="http://schemas.microsoft.com/office/drawing/2014/main" id="{6A80A066-F334-4407-8B7E-4AEB1675A50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9" name="Arc 1228">
              <a:extLst>
                <a:ext uri="{FF2B5EF4-FFF2-40B4-BE49-F238E27FC236}">
                  <a16:creationId xmlns:a16="http://schemas.microsoft.com/office/drawing/2014/main" id="{0DA94E48-DCC2-41E0-A6BC-74D6C388453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30" name="Arc 1229">
              <a:extLst>
                <a:ext uri="{FF2B5EF4-FFF2-40B4-BE49-F238E27FC236}">
                  <a16:creationId xmlns:a16="http://schemas.microsoft.com/office/drawing/2014/main" id="{6F513574-3C1C-418C-83E7-F78CFCF7C8B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31" name="Straight Connector 1230">
              <a:extLst>
                <a:ext uri="{FF2B5EF4-FFF2-40B4-BE49-F238E27FC236}">
                  <a16:creationId xmlns:a16="http://schemas.microsoft.com/office/drawing/2014/main" id="{9DD1B9E6-0436-4837-A9DA-6696A2E9AFA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32" name="Arc 1231">
              <a:extLst>
                <a:ext uri="{FF2B5EF4-FFF2-40B4-BE49-F238E27FC236}">
                  <a16:creationId xmlns:a16="http://schemas.microsoft.com/office/drawing/2014/main" id="{73D529A7-DC09-4EE5-A569-205DBD91646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33" name="Straight Connector 1232">
              <a:extLst>
                <a:ext uri="{FF2B5EF4-FFF2-40B4-BE49-F238E27FC236}">
                  <a16:creationId xmlns:a16="http://schemas.microsoft.com/office/drawing/2014/main" id="{3EB2F2C7-1BC1-4678-9630-5E58F460497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4" name="Straight Connector 1233">
              <a:extLst>
                <a:ext uri="{FF2B5EF4-FFF2-40B4-BE49-F238E27FC236}">
                  <a16:creationId xmlns:a16="http://schemas.microsoft.com/office/drawing/2014/main" id="{8557F6E8-0028-434F-BDD5-271EBD3CF30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35" name="Arc 1234">
              <a:extLst>
                <a:ext uri="{FF2B5EF4-FFF2-40B4-BE49-F238E27FC236}">
                  <a16:creationId xmlns:a16="http://schemas.microsoft.com/office/drawing/2014/main" id="{CC608089-80B5-4FDF-9711-70FC3CF35BE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39" name="Group 1238">
            <a:extLst>
              <a:ext uri="{FF2B5EF4-FFF2-40B4-BE49-F238E27FC236}">
                <a16:creationId xmlns:a16="http://schemas.microsoft.com/office/drawing/2014/main" id="{1A26DB9E-4507-499F-BF94-0E213A5BC40E}"/>
              </a:ext>
            </a:extLst>
          </p:cNvPr>
          <p:cNvGrpSpPr/>
          <p:nvPr/>
        </p:nvGrpSpPr>
        <p:grpSpPr>
          <a:xfrm>
            <a:off x="-118191" y="2748126"/>
            <a:ext cx="538068" cy="503852"/>
            <a:chOff x="3455435" y="-1017023"/>
            <a:chExt cx="8222756" cy="7868191"/>
          </a:xfrm>
        </p:grpSpPr>
        <p:sp>
          <p:nvSpPr>
            <p:cNvPr id="1240" name="Arc 1239">
              <a:extLst>
                <a:ext uri="{FF2B5EF4-FFF2-40B4-BE49-F238E27FC236}">
                  <a16:creationId xmlns:a16="http://schemas.microsoft.com/office/drawing/2014/main" id="{462F5FFF-47E7-40BC-A615-79370E7DE28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1" name="Arc 1240">
              <a:extLst>
                <a:ext uri="{FF2B5EF4-FFF2-40B4-BE49-F238E27FC236}">
                  <a16:creationId xmlns:a16="http://schemas.microsoft.com/office/drawing/2014/main" id="{FE7071C7-55E0-43D8-BC64-C0E5D7E729F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2" name="Arc 1241">
              <a:extLst>
                <a:ext uri="{FF2B5EF4-FFF2-40B4-BE49-F238E27FC236}">
                  <a16:creationId xmlns:a16="http://schemas.microsoft.com/office/drawing/2014/main" id="{4E52B4F0-3A13-425F-96EC-498C82DCBB9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3" name="Arc 1242">
              <a:extLst>
                <a:ext uri="{FF2B5EF4-FFF2-40B4-BE49-F238E27FC236}">
                  <a16:creationId xmlns:a16="http://schemas.microsoft.com/office/drawing/2014/main" id="{44D26140-52A1-4062-8841-2A3D86CC4E9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44" name="Group 1243">
              <a:extLst>
                <a:ext uri="{FF2B5EF4-FFF2-40B4-BE49-F238E27FC236}">
                  <a16:creationId xmlns:a16="http://schemas.microsoft.com/office/drawing/2014/main" id="{959A564E-6454-4A87-8D81-1B59027B6B9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53" name="Straight Connector 1252">
                <a:extLst>
                  <a:ext uri="{FF2B5EF4-FFF2-40B4-BE49-F238E27FC236}">
                    <a16:creationId xmlns:a16="http://schemas.microsoft.com/office/drawing/2014/main" id="{E78C234C-D741-4EF3-AD6D-F0341F5ACA2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54" name="Straight Connector 1253">
                <a:extLst>
                  <a:ext uri="{FF2B5EF4-FFF2-40B4-BE49-F238E27FC236}">
                    <a16:creationId xmlns:a16="http://schemas.microsoft.com/office/drawing/2014/main" id="{E2A88D73-1D0D-4906-8129-D45B22FCF4D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55" name="Straight Connector 1254">
                <a:extLst>
                  <a:ext uri="{FF2B5EF4-FFF2-40B4-BE49-F238E27FC236}">
                    <a16:creationId xmlns:a16="http://schemas.microsoft.com/office/drawing/2014/main" id="{ED7C4AB7-C2EC-48DA-8F95-9E96777E3B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45" name="Arc 1244">
              <a:extLst>
                <a:ext uri="{FF2B5EF4-FFF2-40B4-BE49-F238E27FC236}">
                  <a16:creationId xmlns:a16="http://schemas.microsoft.com/office/drawing/2014/main" id="{ED8590CA-7709-468C-9E40-48D7D366CFB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6" name="Arc 1245">
              <a:extLst>
                <a:ext uri="{FF2B5EF4-FFF2-40B4-BE49-F238E27FC236}">
                  <a16:creationId xmlns:a16="http://schemas.microsoft.com/office/drawing/2014/main" id="{B017B811-7785-4517-B22B-4F072F6F32B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47" name="Arc 1246">
              <a:extLst>
                <a:ext uri="{FF2B5EF4-FFF2-40B4-BE49-F238E27FC236}">
                  <a16:creationId xmlns:a16="http://schemas.microsoft.com/office/drawing/2014/main" id="{12538D40-C88A-48F8-A592-8F3697DC725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48" name="Straight Connector 1247">
              <a:extLst>
                <a:ext uri="{FF2B5EF4-FFF2-40B4-BE49-F238E27FC236}">
                  <a16:creationId xmlns:a16="http://schemas.microsoft.com/office/drawing/2014/main" id="{3D64C87C-189C-4C74-8063-C146C1D2E40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49" name="Arc 1248">
              <a:extLst>
                <a:ext uri="{FF2B5EF4-FFF2-40B4-BE49-F238E27FC236}">
                  <a16:creationId xmlns:a16="http://schemas.microsoft.com/office/drawing/2014/main" id="{322CBEB9-769A-45F3-A534-D4D4D18D076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50" name="Straight Connector 1249">
              <a:extLst>
                <a:ext uri="{FF2B5EF4-FFF2-40B4-BE49-F238E27FC236}">
                  <a16:creationId xmlns:a16="http://schemas.microsoft.com/office/drawing/2014/main" id="{B901C8B5-DF3C-4E10-B7CD-87A00F1C77B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1" name="Straight Connector 1250">
              <a:extLst>
                <a:ext uri="{FF2B5EF4-FFF2-40B4-BE49-F238E27FC236}">
                  <a16:creationId xmlns:a16="http://schemas.microsoft.com/office/drawing/2014/main" id="{56E058DF-B8A6-4F37-BCEE-02D415E9C24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52" name="Arc 1251">
              <a:extLst>
                <a:ext uri="{FF2B5EF4-FFF2-40B4-BE49-F238E27FC236}">
                  <a16:creationId xmlns:a16="http://schemas.microsoft.com/office/drawing/2014/main" id="{BFBDFF73-8932-43DB-A29A-FA302AED3E9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6" name="Group 1255">
            <a:extLst>
              <a:ext uri="{FF2B5EF4-FFF2-40B4-BE49-F238E27FC236}">
                <a16:creationId xmlns:a16="http://schemas.microsoft.com/office/drawing/2014/main" id="{0F94473F-48E1-450C-B731-AAC1AC89BF9D}"/>
              </a:ext>
            </a:extLst>
          </p:cNvPr>
          <p:cNvGrpSpPr/>
          <p:nvPr/>
        </p:nvGrpSpPr>
        <p:grpSpPr>
          <a:xfrm>
            <a:off x="-108860" y="3110464"/>
            <a:ext cx="538068" cy="503852"/>
            <a:chOff x="3455435" y="-1017023"/>
            <a:chExt cx="8222756" cy="7868191"/>
          </a:xfrm>
        </p:grpSpPr>
        <p:sp>
          <p:nvSpPr>
            <p:cNvPr id="1257" name="Arc 1256">
              <a:extLst>
                <a:ext uri="{FF2B5EF4-FFF2-40B4-BE49-F238E27FC236}">
                  <a16:creationId xmlns:a16="http://schemas.microsoft.com/office/drawing/2014/main" id="{0C3B2A87-EF5B-49BE-A964-821E743B602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8" name="Arc 1257">
              <a:extLst>
                <a:ext uri="{FF2B5EF4-FFF2-40B4-BE49-F238E27FC236}">
                  <a16:creationId xmlns:a16="http://schemas.microsoft.com/office/drawing/2014/main" id="{2D3470C9-2162-4368-AC90-4AD7EAD8148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9" name="Arc 1258">
              <a:extLst>
                <a:ext uri="{FF2B5EF4-FFF2-40B4-BE49-F238E27FC236}">
                  <a16:creationId xmlns:a16="http://schemas.microsoft.com/office/drawing/2014/main" id="{070EDC3A-B6CB-4258-9498-198863F6D83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0" name="Arc 1259">
              <a:extLst>
                <a:ext uri="{FF2B5EF4-FFF2-40B4-BE49-F238E27FC236}">
                  <a16:creationId xmlns:a16="http://schemas.microsoft.com/office/drawing/2014/main" id="{040148FF-0E36-40FC-91F4-BAD6E06DA8F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61" name="Group 1260">
              <a:extLst>
                <a:ext uri="{FF2B5EF4-FFF2-40B4-BE49-F238E27FC236}">
                  <a16:creationId xmlns:a16="http://schemas.microsoft.com/office/drawing/2014/main" id="{D4404A7D-C040-4905-BF74-824EC8162AC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70" name="Straight Connector 1269">
                <a:extLst>
                  <a:ext uri="{FF2B5EF4-FFF2-40B4-BE49-F238E27FC236}">
                    <a16:creationId xmlns:a16="http://schemas.microsoft.com/office/drawing/2014/main" id="{A42B69F7-BF09-4FAE-801F-220B358F5F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71" name="Straight Connector 1270">
                <a:extLst>
                  <a:ext uri="{FF2B5EF4-FFF2-40B4-BE49-F238E27FC236}">
                    <a16:creationId xmlns:a16="http://schemas.microsoft.com/office/drawing/2014/main" id="{234BEFAE-4CEB-4C98-AF4E-AA0FC3B465D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72" name="Straight Connector 1271">
                <a:extLst>
                  <a:ext uri="{FF2B5EF4-FFF2-40B4-BE49-F238E27FC236}">
                    <a16:creationId xmlns:a16="http://schemas.microsoft.com/office/drawing/2014/main" id="{5C399184-A4AB-4A8F-BE6D-244C5375221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62" name="Arc 1261">
              <a:extLst>
                <a:ext uri="{FF2B5EF4-FFF2-40B4-BE49-F238E27FC236}">
                  <a16:creationId xmlns:a16="http://schemas.microsoft.com/office/drawing/2014/main" id="{E7E8C926-5985-49F2-B9EB-9F5353AAF06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3" name="Arc 1262">
              <a:extLst>
                <a:ext uri="{FF2B5EF4-FFF2-40B4-BE49-F238E27FC236}">
                  <a16:creationId xmlns:a16="http://schemas.microsoft.com/office/drawing/2014/main" id="{7FE65677-F1CC-4EFF-A4F2-6A581DEB0EF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64" name="Arc 1263">
              <a:extLst>
                <a:ext uri="{FF2B5EF4-FFF2-40B4-BE49-F238E27FC236}">
                  <a16:creationId xmlns:a16="http://schemas.microsoft.com/office/drawing/2014/main" id="{6CED9A8E-482B-40E7-A594-C0823A66DE9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65" name="Straight Connector 1264">
              <a:extLst>
                <a:ext uri="{FF2B5EF4-FFF2-40B4-BE49-F238E27FC236}">
                  <a16:creationId xmlns:a16="http://schemas.microsoft.com/office/drawing/2014/main" id="{96EC64AE-1F77-4358-B668-99CB10CC98F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66" name="Arc 1265">
              <a:extLst>
                <a:ext uri="{FF2B5EF4-FFF2-40B4-BE49-F238E27FC236}">
                  <a16:creationId xmlns:a16="http://schemas.microsoft.com/office/drawing/2014/main" id="{2B542A23-1AA0-4580-9DE9-AD1E7142102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67" name="Straight Connector 1266">
              <a:extLst>
                <a:ext uri="{FF2B5EF4-FFF2-40B4-BE49-F238E27FC236}">
                  <a16:creationId xmlns:a16="http://schemas.microsoft.com/office/drawing/2014/main" id="{6917B2C1-BD86-47AE-A5E9-DC0BD779BD7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8" name="Straight Connector 1267">
              <a:extLst>
                <a:ext uri="{FF2B5EF4-FFF2-40B4-BE49-F238E27FC236}">
                  <a16:creationId xmlns:a16="http://schemas.microsoft.com/office/drawing/2014/main" id="{42BB3747-6018-4DCF-BE45-D31FBF32896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69" name="Arc 1268">
              <a:extLst>
                <a:ext uri="{FF2B5EF4-FFF2-40B4-BE49-F238E27FC236}">
                  <a16:creationId xmlns:a16="http://schemas.microsoft.com/office/drawing/2014/main" id="{C13138E1-663F-484C-806E-0E3042ADB4E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73" name="Group 1272">
            <a:extLst>
              <a:ext uri="{FF2B5EF4-FFF2-40B4-BE49-F238E27FC236}">
                <a16:creationId xmlns:a16="http://schemas.microsoft.com/office/drawing/2014/main" id="{5C39FB15-9B3D-403C-902A-22FD8B8CF8A4}"/>
              </a:ext>
            </a:extLst>
          </p:cNvPr>
          <p:cNvGrpSpPr/>
          <p:nvPr/>
        </p:nvGrpSpPr>
        <p:grpSpPr>
          <a:xfrm>
            <a:off x="-112229" y="3478764"/>
            <a:ext cx="538068" cy="503852"/>
            <a:chOff x="3455435" y="-1017023"/>
            <a:chExt cx="8222756" cy="7868191"/>
          </a:xfrm>
        </p:grpSpPr>
        <p:sp>
          <p:nvSpPr>
            <p:cNvPr id="1274" name="Arc 1273">
              <a:extLst>
                <a:ext uri="{FF2B5EF4-FFF2-40B4-BE49-F238E27FC236}">
                  <a16:creationId xmlns:a16="http://schemas.microsoft.com/office/drawing/2014/main" id="{5CBC1625-E8F9-4E59-8BFB-67EE2BAF1AA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5" name="Arc 1274">
              <a:extLst>
                <a:ext uri="{FF2B5EF4-FFF2-40B4-BE49-F238E27FC236}">
                  <a16:creationId xmlns:a16="http://schemas.microsoft.com/office/drawing/2014/main" id="{49DBCA7F-E597-4F26-AA5E-A2C665C514F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6" name="Arc 1275">
              <a:extLst>
                <a:ext uri="{FF2B5EF4-FFF2-40B4-BE49-F238E27FC236}">
                  <a16:creationId xmlns:a16="http://schemas.microsoft.com/office/drawing/2014/main" id="{EAEA5DA8-3FDF-4E08-97F9-5DBFA3AF8E9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7" name="Arc 1276">
              <a:extLst>
                <a:ext uri="{FF2B5EF4-FFF2-40B4-BE49-F238E27FC236}">
                  <a16:creationId xmlns:a16="http://schemas.microsoft.com/office/drawing/2014/main" id="{00EA4BB1-12A8-4838-ABD2-6A5A22E0077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78" name="Group 1277">
              <a:extLst>
                <a:ext uri="{FF2B5EF4-FFF2-40B4-BE49-F238E27FC236}">
                  <a16:creationId xmlns:a16="http://schemas.microsoft.com/office/drawing/2014/main" id="{BCA3227C-979B-424C-80DD-98119E03E81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87" name="Straight Connector 1286">
                <a:extLst>
                  <a:ext uri="{FF2B5EF4-FFF2-40B4-BE49-F238E27FC236}">
                    <a16:creationId xmlns:a16="http://schemas.microsoft.com/office/drawing/2014/main" id="{4B40F184-3BD2-4DE6-BF2A-1125076BB99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88" name="Straight Connector 1287">
                <a:extLst>
                  <a:ext uri="{FF2B5EF4-FFF2-40B4-BE49-F238E27FC236}">
                    <a16:creationId xmlns:a16="http://schemas.microsoft.com/office/drawing/2014/main" id="{419F339A-722D-42A4-B067-F2215E8B639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89" name="Straight Connector 1288">
                <a:extLst>
                  <a:ext uri="{FF2B5EF4-FFF2-40B4-BE49-F238E27FC236}">
                    <a16:creationId xmlns:a16="http://schemas.microsoft.com/office/drawing/2014/main" id="{A871B15F-DCC8-4154-A5B3-66D3283344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79" name="Arc 1278">
              <a:extLst>
                <a:ext uri="{FF2B5EF4-FFF2-40B4-BE49-F238E27FC236}">
                  <a16:creationId xmlns:a16="http://schemas.microsoft.com/office/drawing/2014/main" id="{999BAD35-3477-470F-8A1E-82E9E215339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0" name="Arc 1279">
              <a:extLst>
                <a:ext uri="{FF2B5EF4-FFF2-40B4-BE49-F238E27FC236}">
                  <a16:creationId xmlns:a16="http://schemas.microsoft.com/office/drawing/2014/main" id="{40C6C83E-305B-45FD-906A-B699010569F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81" name="Arc 1280">
              <a:extLst>
                <a:ext uri="{FF2B5EF4-FFF2-40B4-BE49-F238E27FC236}">
                  <a16:creationId xmlns:a16="http://schemas.microsoft.com/office/drawing/2014/main" id="{C4ECCE1B-2D76-45CC-8EB8-90E239B180A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82" name="Straight Connector 1281">
              <a:extLst>
                <a:ext uri="{FF2B5EF4-FFF2-40B4-BE49-F238E27FC236}">
                  <a16:creationId xmlns:a16="http://schemas.microsoft.com/office/drawing/2014/main" id="{FB7E0A8C-16B1-4D8D-9C4B-E3B5A3825A3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83" name="Arc 1282">
              <a:extLst>
                <a:ext uri="{FF2B5EF4-FFF2-40B4-BE49-F238E27FC236}">
                  <a16:creationId xmlns:a16="http://schemas.microsoft.com/office/drawing/2014/main" id="{8583F181-7DC1-4D90-A462-5B5119AB7CD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84" name="Straight Connector 1283">
              <a:extLst>
                <a:ext uri="{FF2B5EF4-FFF2-40B4-BE49-F238E27FC236}">
                  <a16:creationId xmlns:a16="http://schemas.microsoft.com/office/drawing/2014/main" id="{F84A6C0E-4933-4675-A634-D8D410D3BAD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5" name="Straight Connector 1284">
              <a:extLst>
                <a:ext uri="{FF2B5EF4-FFF2-40B4-BE49-F238E27FC236}">
                  <a16:creationId xmlns:a16="http://schemas.microsoft.com/office/drawing/2014/main" id="{E7E2D165-0BDF-4C62-947B-0F68274C14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86" name="Arc 1285">
              <a:extLst>
                <a:ext uri="{FF2B5EF4-FFF2-40B4-BE49-F238E27FC236}">
                  <a16:creationId xmlns:a16="http://schemas.microsoft.com/office/drawing/2014/main" id="{06A1F90C-AF40-4C62-BF06-3D8EE7CF3CE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90" name="Group 1289">
            <a:extLst>
              <a:ext uri="{FF2B5EF4-FFF2-40B4-BE49-F238E27FC236}">
                <a16:creationId xmlns:a16="http://schemas.microsoft.com/office/drawing/2014/main" id="{09404183-96A6-4B7F-82D9-CCE42E0DF1CD}"/>
              </a:ext>
            </a:extLst>
          </p:cNvPr>
          <p:cNvGrpSpPr/>
          <p:nvPr/>
        </p:nvGrpSpPr>
        <p:grpSpPr>
          <a:xfrm>
            <a:off x="-119744" y="3847064"/>
            <a:ext cx="538068" cy="503852"/>
            <a:chOff x="3455435" y="-1017023"/>
            <a:chExt cx="8222756" cy="7868191"/>
          </a:xfrm>
        </p:grpSpPr>
        <p:sp>
          <p:nvSpPr>
            <p:cNvPr id="1291" name="Arc 1290">
              <a:extLst>
                <a:ext uri="{FF2B5EF4-FFF2-40B4-BE49-F238E27FC236}">
                  <a16:creationId xmlns:a16="http://schemas.microsoft.com/office/drawing/2014/main" id="{E5EC7906-587A-42C3-8223-2E02058D64C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2" name="Arc 1291">
              <a:extLst>
                <a:ext uri="{FF2B5EF4-FFF2-40B4-BE49-F238E27FC236}">
                  <a16:creationId xmlns:a16="http://schemas.microsoft.com/office/drawing/2014/main" id="{32EF864A-A6B5-4A12-9C5E-B855A8B0DBD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3" name="Arc 1292">
              <a:extLst>
                <a:ext uri="{FF2B5EF4-FFF2-40B4-BE49-F238E27FC236}">
                  <a16:creationId xmlns:a16="http://schemas.microsoft.com/office/drawing/2014/main" id="{0EFCD3DE-828E-4A57-99FD-7137F834BBF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4" name="Arc 1293">
              <a:extLst>
                <a:ext uri="{FF2B5EF4-FFF2-40B4-BE49-F238E27FC236}">
                  <a16:creationId xmlns:a16="http://schemas.microsoft.com/office/drawing/2014/main" id="{8E1430E6-136E-489E-A5B1-25BC1DC7E96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95" name="Group 1294">
              <a:extLst>
                <a:ext uri="{FF2B5EF4-FFF2-40B4-BE49-F238E27FC236}">
                  <a16:creationId xmlns:a16="http://schemas.microsoft.com/office/drawing/2014/main" id="{7A627C91-908B-456E-8DAD-96307040E1B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04" name="Straight Connector 1303">
                <a:extLst>
                  <a:ext uri="{FF2B5EF4-FFF2-40B4-BE49-F238E27FC236}">
                    <a16:creationId xmlns:a16="http://schemas.microsoft.com/office/drawing/2014/main" id="{762F7B47-23A4-4DD2-90D8-3DA8CF1DB8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05" name="Straight Connector 1304">
                <a:extLst>
                  <a:ext uri="{FF2B5EF4-FFF2-40B4-BE49-F238E27FC236}">
                    <a16:creationId xmlns:a16="http://schemas.microsoft.com/office/drawing/2014/main" id="{D8BF13F4-AD27-4666-82D7-B0D43C75436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06" name="Straight Connector 1305">
                <a:extLst>
                  <a:ext uri="{FF2B5EF4-FFF2-40B4-BE49-F238E27FC236}">
                    <a16:creationId xmlns:a16="http://schemas.microsoft.com/office/drawing/2014/main" id="{6B77F3A7-F18E-4FBC-92F4-883AA5B8649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96" name="Arc 1295">
              <a:extLst>
                <a:ext uri="{FF2B5EF4-FFF2-40B4-BE49-F238E27FC236}">
                  <a16:creationId xmlns:a16="http://schemas.microsoft.com/office/drawing/2014/main" id="{6E1AF306-3882-408B-A786-E46097F66A3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7" name="Arc 1296">
              <a:extLst>
                <a:ext uri="{FF2B5EF4-FFF2-40B4-BE49-F238E27FC236}">
                  <a16:creationId xmlns:a16="http://schemas.microsoft.com/office/drawing/2014/main" id="{72B4494A-48CB-4D4D-ABA4-76A93E36E50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98" name="Arc 1297">
              <a:extLst>
                <a:ext uri="{FF2B5EF4-FFF2-40B4-BE49-F238E27FC236}">
                  <a16:creationId xmlns:a16="http://schemas.microsoft.com/office/drawing/2014/main" id="{27FA2AB4-993A-4A8D-BA6B-299014427AC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99" name="Straight Connector 1298">
              <a:extLst>
                <a:ext uri="{FF2B5EF4-FFF2-40B4-BE49-F238E27FC236}">
                  <a16:creationId xmlns:a16="http://schemas.microsoft.com/office/drawing/2014/main" id="{17881D51-D7CD-40CE-8B67-A54D51A19C4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00" name="Arc 1299">
              <a:extLst>
                <a:ext uri="{FF2B5EF4-FFF2-40B4-BE49-F238E27FC236}">
                  <a16:creationId xmlns:a16="http://schemas.microsoft.com/office/drawing/2014/main" id="{7CCBCA1E-DD73-4567-BBEF-281990F8D68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01" name="Straight Connector 1300">
              <a:extLst>
                <a:ext uri="{FF2B5EF4-FFF2-40B4-BE49-F238E27FC236}">
                  <a16:creationId xmlns:a16="http://schemas.microsoft.com/office/drawing/2014/main" id="{0F27EB4B-05C1-424F-B397-15319EA991B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2" name="Straight Connector 1301">
              <a:extLst>
                <a:ext uri="{FF2B5EF4-FFF2-40B4-BE49-F238E27FC236}">
                  <a16:creationId xmlns:a16="http://schemas.microsoft.com/office/drawing/2014/main" id="{B7E41373-7E91-4E3B-BC58-FF512C544B3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03" name="Arc 1302">
              <a:extLst>
                <a:ext uri="{FF2B5EF4-FFF2-40B4-BE49-F238E27FC236}">
                  <a16:creationId xmlns:a16="http://schemas.microsoft.com/office/drawing/2014/main" id="{E0B929BE-8610-4515-8DAC-C181B08B75F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07" name="Group 1306">
            <a:extLst>
              <a:ext uri="{FF2B5EF4-FFF2-40B4-BE49-F238E27FC236}">
                <a16:creationId xmlns:a16="http://schemas.microsoft.com/office/drawing/2014/main" id="{DA0E6E2E-A44D-4F47-8D4C-647C13A60A55}"/>
              </a:ext>
            </a:extLst>
          </p:cNvPr>
          <p:cNvGrpSpPr/>
          <p:nvPr/>
        </p:nvGrpSpPr>
        <p:grpSpPr>
          <a:xfrm>
            <a:off x="-112229" y="4215364"/>
            <a:ext cx="538068" cy="503852"/>
            <a:chOff x="3455435" y="-1017023"/>
            <a:chExt cx="8222756" cy="7868191"/>
          </a:xfrm>
        </p:grpSpPr>
        <p:sp>
          <p:nvSpPr>
            <p:cNvPr id="1308" name="Arc 1307">
              <a:extLst>
                <a:ext uri="{FF2B5EF4-FFF2-40B4-BE49-F238E27FC236}">
                  <a16:creationId xmlns:a16="http://schemas.microsoft.com/office/drawing/2014/main" id="{1A82009E-C363-4C2E-9846-8A401CB20F7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9" name="Arc 1308">
              <a:extLst>
                <a:ext uri="{FF2B5EF4-FFF2-40B4-BE49-F238E27FC236}">
                  <a16:creationId xmlns:a16="http://schemas.microsoft.com/office/drawing/2014/main" id="{72BBD1F6-2EBC-439B-B988-C1ECBF30199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0" name="Arc 1309">
              <a:extLst>
                <a:ext uri="{FF2B5EF4-FFF2-40B4-BE49-F238E27FC236}">
                  <a16:creationId xmlns:a16="http://schemas.microsoft.com/office/drawing/2014/main" id="{6D37F554-D25B-4595-87A3-138CE9E9803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1" name="Arc 1310">
              <a:extLst>
                <a:ext uri="{FF2B5EF4-FFF2-40B4-BE49-F238E27FC236}">
                  <a16:creationId xmlns:a16="http://schemas.microsoft.com/office/drawing/2014/main" id="{E2E9D163-68D8-4223-BDD4-7B76D1544C9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12" name="Group 1311">
              <a:extLst>
                <a:ext uri="{FF2B5EF4-FFF2-40B4-BE49-F238E27FC236}">
                  <a16:creationId xmlns:a16="http://schemas.microsoft.com/office/drawing/2014/main" id="{3C0DFE82-87BD-4388-9930-BB05DE391F4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21" name="Straight Connector 1320">
                <a:extLst>
                  <a:ext uri="{FF2B5EF4-FFF2-40B4-BE49-F238E27FC236}">
                    <a16:creationId xmlns:a16="http://schemas.microsoft.com/office/drawing/2014/main" id="{41602CEE-362B-4939-8203-F32902D087A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22" name="Straight Connector 1321">
                <a:extLst>
                  <a:ext uri="{FF2B5EF4-FFF2-40B4-BE49-F238E27FC236}">
                    <a16:creationId xmlns:a16="http://schemas.microsoft.com/office/drawing/2014/main" id="{4493667D-4E85-4808-8410-843D111BF1C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23" name="Straight Connector 1322">
                <a:extLst>
                  <a:ext uri="{FF2B5EF4-FFF2-40B4-BE49-F238E27FC236}">
                    <a16:creationId xmlns:a16="http://schemas.microsoft.com/office/drawing/2014/main" id="{0EA3932B-B1AF-471E-9834-68B73F78430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13" name="Arc 1312">
              <a:extLst>
                <a:ext uri="{FF2B5EF4-FFF2-40B4-BE49-F238E27FC236}">
                  <a16:creationId xmlns:a16="http://schemas.microsoft.com/office/drawing/2014/main" id="{0B0FAB9E-2756-45DC-98F2-130F8B877E7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4" name="Arc 1313">
              <a:extLst>
                <a:ext uri="{FF2B5EF4-FFF2-40B4-BE49-F238E27FC236}">
                  <a16:creationId xmlns:a16="http://schemas.microsoft.com/office/drawing/2014/main" id="{1073550D-25F7-47DC-A8C6-67360FF7910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15" name="Arc 1314">
              <a:extLst>
                <a:ext uri="{FF2B5EF4-FFF2-40B4-BE49-F238E27FC236}">
                  <a16:creationId xmlns:a16="http://schemas.microsoft.com/office/drawing/2014/main" id="{19762128-B6F5-4285-BFCF-999FCE83C7A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16" name="Straight Connector 1315">
              <a:extLst>
                <a:ext uri="{FF2B5EF4-FFF2-40B4-BE49-F238E27FC236}">
                  <a16:creationId xmlns:a16="http://schemas.microsoft.com/office/drawing/2014/main" id="{1C411F2B-4E89-4942-8C73-9EDF06CA8E7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17" name="Arc 1316">
              <a:extLst>
                <a:ext uri="{FF2B5EF4-FFF2-40B4-BE49-F238E27FC236}">
                  <a16:creationId xmlns:a16="http://schemas.microsoft.com/office/drawing/2014/main" id="{18F0F7A6-68B5-47FF-A6A9-E670D1FB19A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18" name="Straight Connector 1317">
              <a:extLst>
                <a:ext uri="{FF2B5EF4-FFF2-40B4-BE49-F238E27FC236}">
                  <a16:creationId xmlns:a16="http://schemas.microsoft.com/office/drawing/2014/main" id="{B522F6AC-8435-4DEC-AFB0-B0C2C1F7E12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9" name="Straight Connector 1318">
              <a:extLst>
                <a:ext uri="{FF2B5EF4-FFF2-40B4-BE49-F238E27FC236}">
                  <a16:creationId xmlns:a16="http://schemas.microsoft.com/office/drawing/2014/main" id="{E1E18932-4535-4C46-8A79-C8683FBF1B3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20" name="Arc 1319">
              <a:extLst>
                <a:ext uri="{FF2B5EF4-FFF2-40B4-BE49-F238E27FC236}">
                  <a16:creationId xmlns:a16="http://schemas.microsoft.com/office/drawing/2014/main" id="{25962637-9622-49AF-ACF7-32CF76FCD30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24" name="Group 1323">
            <a:extLst>
              <a:ext uri="{FF2B5EF4-FFF2-40B4-BE49-F238E27FC236}">
                <a16:creationId xmlns:a16="http://schemas.microsoft.com/office/drawing/2014/main" id="{7E9ECC18-E820-4817-890B-884A891F6AFB}"/>
              </a:ext>
            </a:extLst>
          </p:cNvPr>
          <p:cNvGrpSpPr/>
          <p:nvPr/>
        </p:nvGrpSpPr>
        <p:grpSpPr>
          <a:xfrm>
            <a:off x="-99529" y="4570964"/>
            <a:ext cx="538068" cy="503852"/>
            <a:chOff x="3455435" y="-1017023"/>
            <a:chExt cx="8222756" cy="7868191"/>
          </a:xfrm>
        </p:grpSpPr>
        <p:sp>
          <p:nvSpPr>
            <p:cNvPr id="1325" name="Arc 1324">
              <a:extLst>
                <a:ext uri="{FF2B5EF4-FFF2-40B4-BE49-F238E27FC236}">
                  <a16:creationId xmlns:a16="http://schemas.microsoft.com/office/drawing/2014/main" id="{DE83A102-7C70-4C73-A1FA-11906D9C2B5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6" name="Arc 1325">
              <a:extLst>
                <a:ext uri="{FF2B5EF4-FFF2-40B4-BE49-F238E27FC236}">
                  <a16:creationId xmlns:a16="http://schemas.microsoft.com/office/drawing/2014/main" id="{EF573E6E-23B1-4D94-98D9-2F7229E8487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7" name="Arc 1326">
              <a:extLst>
                <a:ext uri="{FF2B5EF4-FFF2-40B4-BE49-F238E27FC236}">
                  <a16:creationId xmlns:a16="http://schemas.microsoft.com/office/drawing/2014/main" id="{0C75E5BA-8C67-41D5-A73F-E51A5454159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8" name="Arc 1327">
              <a:extLst>
                <a:ext uri="{FF2B5EF4-FFF2-40B4-BE49-F238E27FC236}">
                  <a16:creationId xmlns:a16="http://schemas.microsoft.com/office/drawing/2014/main" id="{1CC0BA21-2D7C-49A8-A3D3-75713B3A5CE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29" name="Group 1328">
              <a:extLst>
                <a:ext uri="{FF2B5EF4-FFF2-40B4-BE49-F238E27FC236}">
                  <a16:creationId xmlns:a16="http://schemas.microsoft.com/office/drawing/2014/main" id="{3A6DB652-9E60-4E14-B7A9-AE042E9F9D6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38" name="Straight Connector 1337">
                <a:extLst>
                  <a:ext uri="{FF2B5EF4-FFF2-40B4-BE49-F238E27FC236}">
                    <a16:creationId xmlns:a16="http://schemas.microsoft.com/office/drawing/2014/main" id="{3A94C709-0166-4F98-A48C-1DDB2FADB67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39" name="Straight Connector 1338">
                <a:extLst>
                  <a:ext uri="{FF2B5EF4-FFF2-40B4-BE49-F238E27FC236}">
                    <a16:creationId xmlns:a16="http://schemas.microsoft.com/office/drawing/2014/main" id="{77E77F3E-6C52-45EF-8415-88BD1B1FEE1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40" name="Straight Connector 1339">
                <a:extLst>
                  <a:ext uri="{FF2B5EF4-FFF2-40B4-BE49-F238E27FC236}">
                    <a16:creationId xmlns:a16="http://schemas.microsoft.com/office/drawing/2014/main" id="{627B5090-12FB-41A3-ADDE-5F0586DB5B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30" name="Arc 1329">
              <a:extLst>
                <a:ext uri="{FF2B5EF4-FFF2-40B4-BE49-F238E27FC236}">
                  <a16:creationId xmlns:a16="http://schemas.microsoft.com/office/drawing/2014/main" id="{594B8043-AFA5-4870-B825-5E0AD9F3BA0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1" name="Arc 1330">
              <a:extLst>
                <a:ext uri="{FF2B5EF4-FFF2-40B4-BE49-F238E27FC236}">
                  <a16:creationId xmlns:a16="http://schemas.microsoft.com/office/drawing/2014/main" id="{CB6C7831-003C-4AF5-B0DB-47A21631BBE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32" name="Arc 1331">
              <a:extLst>
                <a:ext uri="{FF2B5EF4-FFF2-40B4-BE49-F238E27FC236}">
                  <a16:creationId xmlns:a16="http://schemas.microsoft.com/office/drawing/2014/main" id="{55217FEC-9C87-4DDD-B27F-2D56F5564E9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33" name="Straight Connector 1332">
              <a:extLst>
                <a:ext uri="{FF2B5EF4-FFF2-40B4-BE49-F238E27FC236}">
                  <a16:creationId xmlns:a16="http://schemas.microsoft.com/office/drawing/2014/main" id="{5297734B-26D0-4560-8B34-63D45BED9B6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34" name="Arc 1333">
              <a:extLst>
                <a:ext uri="{FF2B5EF4-FFF2-40B4-BE49-F238E27FC236}">
                  <a16:creationId xmlns:a16="http://schemas.microsoft.com/office/drawing/2014/main" id="{C604EFA6-68FA-4A72-BE48-9CDF5C20E96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35" name="Straight Connector 1334">
              <a:extLst>
                <a:ext uri="{FF2B5EF4-FFF2-40B4-BE49-F238E27FC236}">
                  <a16:creationId xmlns:a16="http://schemas.microsoft.com/office/drawing/2014/main" id="{16D16369-2F7D-4DD0-B36F-073C18108F2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6" name="Straight Connector 1335">
              <a:extLst>
                <a:ext uri="{FF2B5EF4-FFF2-40B4-BE49-F238E27FC236}">
                  <a16:creationId xmlns:a16="http://schemas.microsoft.com/office/drawing/2014/main" id="{355A535C-18D6-499A-A13F-A86BD7AA5F0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37" name="Arc 1336">
              <a:extLst>
                <a:ext uri="{FF2B5EF4-FFF2-40B4-BE49-F238E27FC236}">
                  <a16:creationId xmlns:a16="http://schemas.microsoft.com/office/drawing/2014/main" id="{5CC39466-A325-425E-896F-B3E264C3ABA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41" name="Group 1340">
            <a:extLst>
              <a:ext uri="{FF2B5EF4-FFF2-40B4-BE49-F238E27FC236}">
                <a16:creationId xmlns:a16="http://schemas.microsoft.com/office/drawing/2014/main" id="{81E5BD47-0932-48BA-9B56-7638DC9B43EE}"/>
              </a:ext>
            </a:extLst>
          </p:cNvPr>
          <p:cNvGrpSpPr/>
          <p:nvPr/>
        </p:nvGrpSpPr>
        <p:grpSpPr>
          <a:xfrm>
            <a:off x="-114822" y="4926564"/>
            <a:ext cx="538068" cy="503852"/>
            <a:chOff x="3455435" y="-1017023"/>
            <a:chExt cx="8222756" cy="7868191"/>
          </a:xfrm>
        </p:grpSpPr>
        <p:sp>
          <p:nvSpPr>
            <p:cNvPr id="1342" name="Arc 1341">
              <a:extLst>
                <a:ext uri="{FF2B5EF4-FFF2-40B4-BE49-F238E27FC236}">
                  <a16:creationId xmlns:a16="http://schemas.microsoft.com/office/drawing/2014/main" id="{2461B81B-4B91-428C-82E7-3102DBD9644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3" name="Arc 1342">
              <a:extLst>
                <a:ext uri="{FF2B5EF4-FFF2-40B4-BE49-F238E27FC236}">
                  <a16:creationId xmlns:a16="http://schemas.microsoft.com/office/drawing/2014/main" id="{33956F41-CEA2-419C-9868-5AE173CD1AD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4" name="Arc 1343">
              <a:extLst>
                <a:ext uri="{FF2B5EF4-FFF2-40B4-BE49-F238E27FC236}">
                  <a16:creationId xmlns:a16="http://schemas.microsoft.com/office/drawing/2014/main" id="{031DA06B-0318-4906-B952-778CC336081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5" name="Arc 1344">
              <a:extLst>
                <a:ext uri="{FF2B5EF4-FFF2-40B4-BE49-F238E27FC236}">
                  <a16:creationId xmlns:a16="http://schemas.microsoft.com/office/drawing/2014/main" id="{54020EAC-A991-4858-A763-4B7DBF7EFC3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46" name="Group 1345">
              <a:extLst>
                <a:ext uri="{FF2B5EF4-FFF2-40B4-BE49-F238E27FC236}">
                  <a16:creationId xmlns:a16="http://schemas.microsoft.com/office/drawing/2014/main" id="{EF5E2DAD-D276-4841-AB01-8ECECE2425E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55" name="Straight Connector 1354">
                <a:extLst>
                  <a:ext uri="{FF2B5EF4-FFF2-40B4-BE49-F238E27FC236}">
                    <a16:creationId xmlns:a16="http://schemas.microsoft.com/office/drawing/2014/main" id="{018FEACC-C1A3-449B-A5BC-BAA95912D09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56" name="Straight Connector 1355">
                <a:extLst>
                  <a:ext uri="{FF2B5EF4-FFF2-40B4-BE49-F238E27FC236}">
                    <a16:creationId xmlns:a16="http://schemas.microsoft.com/office/drawing/2014/main" id="{7EF91624-0E7C-4DAA-AF0F-51ACDA85C6A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57" name="Straight Connector 1356">
                <a:extLst>
                  <a:ext uri="{FF2B5EF4-FFF2-40B4-BE49-F238E27FC236}">
                    <a16:creationId xmlns:a16="http://schemas.microsoft.com/office/drawing/2014/main" id="{5E9D9BAD-F301-4B34-A8B8-029A2850CE0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47" name="Arc 1346">
              <a:extLst>
                <a:ext uri="{FF2B5EF4-FFF2-40B4-BE49-F238E27FC236}">
                  <a16:creationId xmlns:a16="http://schemas.microsoft.com/office/drawing/2014/main" id="{59BFA5FC-9B28-4CBD-A401-070F9DD5C07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8" name="Arc 1347">
              <a:extLst>
                <a:ext uri="{FF2B5EF4-FFF2-40B4-BE49-F238E27FC236}">
                  <a16:creationId xmlns:a16="http://schemas.microsoft.com/office/drawing/2014/main" id="{CEB0AA71-A4EB-4FE6-94E3-99D413058EA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49" name="Arc 1348">
              <a:extLst>
                <a:ext uri="{FF2B5EF4-FFF2-40B4-BE49-F238E27FC236}">
                  <a16:creationId xmlns:a16="http://schemas.microsoft.com/office/drawing/2014/main" id="{43208A47-331C-4B18-80D2-DBFEAD1D823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50" name="Straight Connector 1349">
              <a:extLst>
                <a:ext uri="{FF2B5EF4-FFF2-40B4-BE49-F238E27FC236}">
                  <a16:creationId xmlns:a16="http://schemas.microsoft.com/office/drawing/2014/main" id="{F0B7D37E-1B62-4320-B814-7AAEE356141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51" name="Arc 1350">
              <a:extLst>
                <a:ext uri="{FF2B5EF4-FFF2-40B4-BE49-F238E27FC236}">
                  <a16:creationId xmlns:a16="http://schemas.microsoft.com/office/drawing/2014/main" id="{0ABC4B9D-BC13-4A0B-AAB5-224EF5DDEF8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52" name="Straight Connector 1351">
              <a:extLst>
                <a:ext uri="{FF2B5EF4-FFF2-40B4-BE49-F238E27FC236}">
                  <a16:creationId xmlns:a16="http://schemas.microsoft.com/office/drawing/2014/main" id="{C084B7CC-E219-495B-BD41-D6D12846AE4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3" name="Straight Connector 1352">
              <a:extLst>
                <a:ext uri="{FF2B5EF4-FFF2-40B4-BE49-F238E27FC236}">
                  <a16:creationId xmlns:a16="http://schemas.microsoft.com/office/drawing/2014/main" id="{FA4C192D-D0DE-4F22-8AA2-119222EAC82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54" name="Arc 1353">
              <a:extLst>
                <a:ext uri="{FF2B5EF4-FFF2-40B4-BE49-F238E27FC236}">
                  <a16:creationId xmlns:a16="http://schemas.microsoft.com/office/drawing/2014/main" id="{7949192F-3434-4C2B-85CB-02796A2A699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58" name="Group 1357">
            <a:extLst>
              <a:ext uri="{FF2B5EF4-FFF2-40B4-BE49-F238E27FC236}">
                <a16:creationId xmlns:a16="http://schemas.microsoft.com/office/drawing/2014/main" id="{0A94E874-A624-43C7-B25F-1DAB010FD03A}"/>
              </a:ext>
            </a:extLst>
          </p:cNvPr>
          <p:cNvGrpSpPr/>
          <p:nvPr/>
        </p:nvGrpSpPr>
        <p:grpSpPr>
          <a:xfrm>
            <a:off x="-116375" y="5282164"/>
            <a:ext cx="538068" cy="503852"/>
            <a:chOff x="3455435" y="-1017023"/>
            <a:chExt cx="8222756" cy="7868191"/>
          </a:xfrm>
        </p:grpSpPr>
        <p:sp>
          <p:nvSpPr>
            <p:cNvPr id="1359" name="Arc 1358">
              <a:extLst>
                <a:ext uri="{FF2B5EF4-FFF2-40B4-BE49-F238E27FC236}">
                  <a16:creationId xmlns:a16="http://schemas.microsoft.com/office/drawing/2014/main" id="{A5EE6B6C-9948-4BF2-950F-23C96C54F16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0" name="Arc 1359">
              <a:extLst>
                <a:ext uri="{FF2B5EF4-FFF2-40B4-BE49-F238E27FC236}">
                  <a16:creationId xmlns:a16="http://schemas.microsoft.com/office/drawing/2014/main" id="{430573F1-6165-425B-8DBA-FB960AE33A4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1" name="Arc 1360">
              <a:extLst>
                <a:ext uri="{FF2B5EF4-FFF2-40B4-BE49-F238E27FC236}">
                  <a16:creationId xmlns:a16="http://schemas.microsoft.com/office/drawing/2014/main" id="{294E495E-CA4B-4C20-8D78-3D7355819D3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2" name="Arc 1361">
              <a:extLst>
                <a:ext uri="{FF2B5EF4-FFF2-40B4-BE49-F238E27FC236}">
                  <a16:creationId xmlns:a16="http://schemas.microsoft.com/office/drawing/2014/main" id="{7EC945C7-30B1-48C8-A9C5-119DDB8538C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63" name="Group 1362">
              <a:extLst>
                <a:ext uri="{FF2B5EF4-FFF2-40B4-BE49-F238E27FC236}">
                  <a16:creationId xmlns:a16="http://schemas.microsoft.com/office/drawing/2014/main" id="{26B9AFE8-C762-434E-ADD3-39DCCB85AB4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72" name="Straight Connector 1371">
                <a:extLst>
                  <a:ext uri="{FF2B5EF4-FFF2-40B4-BE49-F238E27FC236}">
                    <a16:creationId xmlns:a16="http://schemas.microsoft.com/office/drawing/2014/main" id="{4DE15E97-1BB3-4BB1-A1DC-36B9FA0CB9F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73" name="Straight Connector 1372">
                <a:extLst>
                  <a:ext uri="{FF2B5EF4-FFF2-40B4-BE49-F238E27FC236}">
                    <a16:creationId xmlns:a16="http://schemas.microsoft.com/office/drawing/2014/main" id="{0C5F3449-4F99-409E-B201-BB41ED9B1CC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74" name="Straight Connector 1373">
                <a:extLst>
                  <a:ext uri="{FF2B5EF4-FFF2-40B4-BE49-F238E27FC236}">
                    <a16:creationId xmlns:a16="http://schemas.microsoft.com/office/drawing/2014/main" id="{FC3CB061-B9C8-4F1E-85E8-02A2CD46B1A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64" name="Arc 1363">
              <a:extLst>
                <a:ext uri="{FF2B5EF4-FFF2-40B4-BE49-F238E27FC236}">
                  <a16:creationId xmlns:a16="http://schemas.microsoft.com/office/drawing/2014/main" id="{94709121-D268-42C2-91C9-8E30752EF37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5" name="Arc 1364">
              <a:extLst>
                <a:ext uri="{FF2B5EF4-FFF2-40B4-BE49-F238E27FC236}">
                  <a16:creationId xmlns:a16="http://schemas.microsoft.com/office/drawing/2014/main" id="{1D7B525E-2BB7-43EE-BD32-DD50EB640A4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66" name="Arc 1365">
              <a:extLst>
                <a:ext uri="{FF2B5EF4-FFF2-40B4-BE49-F238E27FC236}">
                  <a16:creationId xmlns:a16="http://schemas.microsoft.com/office/drawing/2014/main" id="{42581E26-296D-4C4E-BAFC-B0407E6986E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67" name="Straight Connector 1366">
              <a:extLst>
                <a:ext uri="{FF2B5EF4-FFF2-40B4-BE49-F238E27FC236}">
                  <a16:creationId xmlns:a16="http://schemas.microsoft.com/office/drawing/2014/main" id="{47CBF09D-1055-4B14-B13D-AA5379A9A45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68" name="Arc 1367">
              <a:extLst>
                <a:ext uri="{FF2B5EF4-FFF2-40B4-BE49-F238E27FC236}">
                  <a16:creationId xmlns:a16="http://schemas.microsoft.com/office/drawing/2014/main" id="{967C387B-8E85-435E-BE99-66ABE2B86E31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69" name="Straight Connector 1368">
              <a:extLst>
                <a:ext uri="{FF2B5EF4-FFF2-40B4-BE49-F238E27FC236}">
                  <a16:creationId xmlns:a16="http://schemas.microsoft.com/office/drawing/2014/main" id="{A3902E4C-94A1-4EDF-8505-B57B92C584E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0" name="Straight Connector 1369">
              <a:extLst>
                <a:ext uri="{FF2B5EF4-FFF2-40B4-BE49-F238E27FC236}">
                  <a16:creationId xmlns:a16="http://schemas.microsoft.com/office/drawing/2014/main" id="{94606FC8-0DA3-49C3-B0C5-9D95E732028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71" name="Arc 1370">
              <a:extLst>
                <a:ext uri="{FF2B5EF4-FFF2-40B4-BE49-F238E27FC236}">
                  <a16:creationId xmlns:a16="http://schemas.microsoft.com/office/drawing/2014/main" id="{31B30CD5-0584-4C7F-BBC0-C5655568F68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75" name="Group 1374">
            <a:extLst>
              <a:ext uri="{FF2B5EF4-FFF2-40B4-BE49-F238E27FC236}">
                <a16:creationId xmlns:a16="http://schemas.microsoft.com/office/drawing/2014/main" id="{9067789A-D359-4373-937D-D6A391E70538}"/>
              </a:ext>
            </a:extLst>
          </p:cNvPr>
          <p:cNvGrpSpPr/>
          <p:nvPr/>
        </p:nvGrpSpPr>
        <p:grpSpPr>
          <a:xfrm>
            <a:off x="-86829" y="5650464"/>
            <a:ext cx="538068" cy="503852"/>
            <a:chOff x="3455435" y="-1017023"/>
            <a:chExt cx="8222756" cy="7868191"/>
          </a:xfrm>
        </p:grpSpPr>
        <p:sp>
          <p:nvSpPr>
            <p:cNvPr id="1376" name="Arc 1375">
              <a:extLst>
                <a:ext uri="{FF2B5EF4-FFF2-40B4-BE49-F238E27FC236}">
                  <a16:creationId xmlns:a16="http://schemas.microsoft.com/office/drawing/2014/main" id="{D32268DA-9155-41A2-8CD9-F68E74E0D0D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7" name="Arc 1376">
              <a:extLst>
                <a:ext uri="{FF2B5EF4-FFF2-40B4-BE49-F238E27FC236}">
                  <a16:creationId xmlns:a16="http://schemas.microsoft.com/office/drawing/2014/main" id="{95EF8DA5-B82B-44B7-A58D-EDEE61C269D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8" name="Arc 1377">
              <a:extLst>
                <a:ext uri="{FF2B5EF4-FFF2-40B4-BE49-F238E27FC236}">
                  <a16:creationId xmlns:a16="http://schemas.microsoft.com/office/drawing/2014/main" id="{91BECB96-0352-40DF-BA26-49071BD7BAC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9" name="Arc 1378">
              <a:extLst>
                <a:ext uri="{FF2B5EF4-FFF2-40B4-BE49-F238E27FC236}">
                  <a16:creationId xmlns:a16="http://schemas.microsoft.com/office/drawing/2014/main" id="{ECF22B42-9B99-45C4-8592-E13CA801B13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80" name="Group 1379">
              <a:extLst>
                <a:ext uri="{FF2B5EF4-FFF2-40B4-BE49-F238E27FC236}">
                  <a16:creationId xmlns:a16="http://schemas.microsoft.com/office/drawing/2014/main" id="{F5B41F5B-3D54-4DE5-93C5-A90D9518998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89" name="Straight Connector 1388">
                <a:extLst>
                  <a:ext uri="{FF2B5EF4-FFF2-40B4-BE49-F238E27FC236}">
                    <a16:creationId xmlns:a16="http://schemas.microsoft.com/office/drawing/2014/main" id="{39438E2A-DE76-4172-88FF-E0AC8075CAB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90" name="Straight Connector 1389">
                <a:extLst>
                  <a:ext uri="{FF2B5EF4-FFF2-40B4-BE49-F238E27FC236}">
                    <a16:creationId xmlns:a16="http://schemas.microsoft.com/office/drawing/2014/main" id="{034942C9-77C8-4961-B5F2-C64FFE0E7C2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91" name="Straight Connector 1390">
                <a:extLst>
                  <a:ext uri="{FF2B5EF4-FFF2-40B4-BE49-F238E27FC236}">
                    <a16:creationId xmlns:a16="http://schemas.microsoft.com/office/drawing/2014/main" id="{F0308BE2-5EB9-4FB4-A050-528B4EFC430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81" name="Arc 1380">
              <a:extLst>
                <a:ext uri="{FF2B5EF4-FFF2-40B4-BE49-F238E27FC236}">
                  <a16:creationId xmlns:a16="http://schemas.microsoft.com/office/drawing/2014/main" id="{C1ABA5EF-3344-4B02-AC03-A5AD26BBD82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2" name="Arc 1381">
              <a:extLst>
                <a:ext uri="{FF2B5EF4-FFF2-40B4-BE49-F238E27FC236}">
                  <a16:creationId xmlns:a16="http://schemas.microsoft.com/office/drawing/2014/main" id="{AB4AD575-D2F1-49C4-8B72-938BB68C4B5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83" name="Arc 1382">
              <a:extLst>
                <a:ext uri="{FF2B5EF4-FFF2-40B4-BE49-F238E27FC236}">
                  <a16:creationId xmlns:a16="http://schemas.microsoft.com/office/drawing/2014/main" id="{DFDAE519-3733-47B1-B9B1-5045EFC8E9D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84" name="Straight Connector 1383">
              <a:extLst>
                <a:ext uri="{FF2B5EF4-FFF2-40B4-BE49-F238E27FC236}">
                  <a16:creationId xmlns:a16="http://schemas.microsoft.com/office/drawing/2014/main" id="{E3844DB8-DB97-4D13-8717-C32CD36496F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85" name="Arc 1384">
              <a:extLst>
                <a:ext uri="{FF2B5EF4-FFF2-40B4-BE49-F238E27FC236}">
                  <a16:creationId xmlns:a16="http://schemas.microsoft.com/office/drawing/2014/main" id="{71C364A2-8540-4E0F-962D-BF8E259E2C6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86" name="Straight Connector 1385">
              <a:extLst>
                <a:ext uri="{FF2B5EF4-FFF2-40B4-BE49-F238E27FC236}">
                  <a16:creationId xmlns:a16="http://schemas.microsoft.com/office/drawing/2014/main" id="{5C0D2B2D-9F69-464B-8D5B-4169DCB09DE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7" name="Straight Connector 1386">
              <a:extLst>
                <a:ext uri="{FF2B5EF4-FFF2-40B4-BE49-F238E27FC236}">
                  <a16:creationId xmlns:a16="http://schemas.microsoft.com/office/drawing/2014/main" id="{C6296192-2E10-4B5C-B936-6F9DBD1B9F5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88" name="Arc 1387">
              <a:extLst>
                <a:ext uri="{FF2B5EF4-FFF2-40B4-BE49-F238E27FC236}">
                  <a16:creationId xmlns:a16="http://schemas.microsoft.com/office/drawing/2014/main" id="{F9CE3645-03A4-4CE4-8885-1FD146AD49B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92" name="Group 1391">
            <a:extLst>
              <a:ext uri="{FF2B5EF4-FFF2-40B4-BE49-F238E27FC236}">
                <a16:creationId xmlns:a16="http://schemas.microsoft.com/office/drawing/2014/main" id="{FED4CB85-FC10-47FD-993A-CEC19FBCDD6E}"/>
              </a:ext>
            </a:extLst>
          </p:cNvPr>
          <p:cNvGrpSpPr/>
          <p:nvPr/>
        </p:nvGrpSpPr>
        <p:grpSpPr>
          <a:xfrm>
            <a:off x="-105491" y="6006064"/>
            <a:ext cx="538068" cy="503852"/>
            <a:chOff x="3455435" y="-1017023"/>
            <a:chExt cx="8222756" cy="7868191"/>
          </a:xfrm>
        </p:grpSpPr>
        <p:sp>
          <p:nvSpPr>
            <p:cNvPr id="1393" name="Arc 1392">
              <a:extLst>
                <a:ext uri="{FF2B5EF4-FFF2-40B4-BE49-F238E27FC236}">
                  <a16:creationId xmlns:a16="http://schemas.microsoft.com/office/drawing/2014/main" id="{5131D42A-18AA-40EE-8E96-0ECCD2DB4FD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4" name="Arc 1393">
              <a:extLst>
                <a:ext uri="{FF2B5EF4-FFF2-40B4-BE49-F238E27FC236}">
                  <a16:creationId xmlns:a16="http://schemas.microsoft.com/office/drawing/2014/main" id="{BDAFCCA0-D111-4660-9043-673F7E3F320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5" name="Arc 1394">
              <a:extLst>
                <a:ext uri="{FF2B5EF4-FFF2-40B4-BE49-F238E27FC236}">
                  <a16:creationId xmlns:a16="http://schemas.microsoft.com/office/drawing/2014/main" id="{2CD209FE-C55F-41E9-85EE-AFCDCC00762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6" name="Arc 1395">
              <a:extLst>
                <a:ext uri="{FF2B5EF4-FFF2-40B4-BE49-F238E27FC236}">
                  <a16:creationId xmlns:a16="http://schemas.microsoft.com/office/drawing/2014/main" id="{7CB6849D-E308-445F-8CCA-F29D6FAEFC3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97" name="Group 1396">
              <a:extLst>
                <a:ext uri="{FF2B5EF4-FFF2-40B4-BE49-F238E27FC236}">
                  <a16:creationId xmlns:a16="http://schemas.microsoft.com/office/drawing/2014/main" id="{F1758962-CA98-46C9-81D8-352BA9D31DCC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06" name="Straight Connector 1405">
                <a:extLst>
                  <a:ext uri="{FF2B5EF4-FFF2-40B4-BE49-F238E27FC236}">
                    <a16:creationId xmlns:a16="http://schemas.microsoft.com/office/drawing/2014/main" id="{2592652B-403B-44B6-B2E5-B5542965562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07" name="Straight Connector 1406">
                <a:extLst>
                  <a:ext uri="{FF2B5EF4-FFF2-40B4-BE49-F238E27FC236}">
                    <a16:creationId xmlns:a16="http://schemas.microsoft.com/office/drawing/2014/main" id="{C6160F00-A862-4E98-A9A9-B0D95118D61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08" name="Straight Connector 1407">
                <a:extLst>
                  <a:ext uri="{FF2B5EF4-FFF2-40B4-BE49-F238E27FC236}">
                    <a16:creationId xmlns:a16="http://schemas.microsoft.com/office/drawing/2014/main" id="{829D534F-9A4B-4DC2-BACC-74B87582E62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98" name="Arc 1397">
              <a:extLst>
                <a:ext uri="{FF2B5EF4-FFF2-40B4-BE49-F238E27FC236}">
                  <a16:creationId xmlns:a16="http://schemas.microsoft.com/office/drawing/2014/main" id="{FD17501D-9D88-4B42-9374-E37BC06CEA6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9" name="Arc 1398">
              <a:extLst>
                <a:ext uri="{FF2B5EF4-FFF2-40B4-BE49-F238E27FC236}">
                  <a16:creationId xmlns:a16="http://schemas.microsoft.com/office/drawing/2014/main" id="{52DBCF62-1DDF-43DF-9040-5E6A816C167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00" name="Arc 1399">
              <a:extLst>
                <a:ext uri="{FF2B5EF4-FFF2-40B4-BE49-F238E27FC236}">
                  <a16:creationId xmlns:a16="http://schemas.microsoft.com/office/drawing/2014/main" id="{E5CE3793-2EA0-4DB6-B3B1-236443C76DA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01" name="Straight Connector 1400">
              <a:extLst>
                <a:ext uri="{FF2B5EF4-FFF2-40B4-BE49-F238E27FC236}">
                  <a16:creationId xmlns:a16="http://schemas.microsoft.com/office/drawing/2014/main" id="{1D7F85C5-575A-4D55-BE44-6C316A05AD0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02" name="Arc 1401">
              <a:extLst>
                <a:ext uri="{FF2B5EF4-FFF2-40B4-BE49-F238E27FC236}">
                  <a16:creationId xmlns:a16="http://schemas.microsoft.com/office/drawing/2014/main" id="{C71AB876-88B1-4C8F-B09D-4CF795C3BBA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03" name="Straight Connector 1402">
              <a:extLst>
                <a:ext uri="{FF2B5EF4-FFF2-40B4-BE49-F238E27FC236}">
                  <a16:creationId xmlns:a16="http://schemas.microsoft.com/office/drawing/2014/main" id="{81C70E1A-08EF-441A-9328-B6A1BAFBAA5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4" name="Straight Connector 1403">
              <a:extLst>
                <a:ext uri="{FF2B5EF4-FFF2-40B4-BE49-F238E27FC236}">
                  <a16:creationId xmlns:a16="http://schemas.microsoft.com/office/drawing/2014/main" id="{8E240571-DA5E-4A8A-8312-800CFED64BF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05" name="Arc 1404">
              <a:extLst>
                <a:ext uri="{FF2B5EF4-FFF2-40B4-BE49-F238E27FC236}">
                  <a16:creationId xmlns:a16="http://schemas.microsoft.com/office/drawing/2014/main" id="{1FA69575-2E08-45F7-8063-3987384908C8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09" name="Group 1408">
            <a:extLst>
              <a:ext uri="{FF2B5EF4-FFF2-40B4-BE49-F238E27FC236}">
                <a16:creationId xmlns:a16="http://schemas.microsoft.com/office/drawing/2014/main" id="{55547128-72BC-4858-8E61-1C000A9DAC20}"/>
              </a:ext>
            </a:extLst>
          </p:cNvPr>
          <p:cNvGrpSpPr/>
          <p:nvPr/>
        </p:nvGrpSpPr>
        <p:grpSpPr>
          <a:xfrm>
            <a:off x="11686071" y="252964"/>
            <a:ext cx="538068" cy="503852"/>
            <a:chOff x="3455435" y="-1017023"/>
            <a:chExt cx="8222756" cy="7868191"/>
          </a:xfrm>
        </p:grpSpPr>
        <p:sp>
          <p:nvSpPr>
            <p:cNvPr id="1410" name="Arc 1409">
              <a:extLst>
                <a:ext uri="{FF2B5EF4-FFF2-40B4-BE49-F238E27FC236}">
                  <a16:creationId xmlns:a16="http://schemas.microsoft.com/office/drawing/2014/main" id="{1BC093FC-CFCF-4EC8-AC05-337FE96BB37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1" name="Arc 1410">
              <a:extLst>
                <a:ext uri="{FF2B5EF4-FFF2-40B4-BE49-F238E27FC236}">
                  <a16:creationId xmlns:a16="http://schemas.microsoft.com/office/drawing/2014/main" id="{EE0D224A-5AD0-4813-9217-BB0AF892A70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2" name="Arc 1411">
              <a:extLst>
                <a:ext uri="{FF2B5EF4-FFF2-40B4-BE49-F238E27FC236}">
                  <a16:creationId xmlns:a16="http://schemas.microsoft.com/office/drawing/2014/main" id="{469128B3-24E0-4CEB-B4FF-82E948DC5E1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3" name="Arc 1412">
              <a:extLst>
                <a:ext uri="{FF2B5EF4-FFF2-40B4-BE49-F238E27FC236}">
                  <a16:creationId xmlns:a16="http://schemas.microsoft.com/office/drawing/2014/main" id="{F4FFDC29-AAEE-47A7-A474-E054E1EC3B5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14" name="Group 1413">
              <a:extLst>
                <a:ext uri="{FF2B5EF4-FFF2-40B4-BE49-F238E27FC236}">
                  <a16:creationId xmlns:a16="http://schemas.microsoft.com/office/drawing/2014/main" id="{3BF22E41-DDC0-433B-85A3-602D6162767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23" name="Straight Connector 1422">
                <a:extLst>
                  <a:ext uri="{FF2B5EF4-FFF2-40B4-BE49-F238E27FC236}">
                    <a16:creationId xmlns:a16="http://schemas.microsoft.com/office/drawing/2014/main" id="{0BD5205B-7897-467A-B93E-32EFD8C281E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24" name="Straight Connector 1423">
                <a:extLst>
                  <a:ext uri="{FF2B5EF4-FFF2-40B4-BE49-F238E27FC236}">
                    <a16:creationId xmlns:a16="http://schemas.microsoft.com/office/drawing/2014/main" id="{3BD6C066-EAD6-45E0-ACDD-50ADC9C3710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25" name="Straight Connector 1424">
                <a:extLst>
                  <a:ext uri="{FF2B5EF4-FFF2-40B4-BE49-F238E27FC236}">
                    <a16:creationId xmlns:a16="http://schemas.microsoft.com/office/drawing/2014/main" id="{463F6E05-1FD0-49E4-BE25-85054656527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15" name="Arc 1414">
              <a:extLst>
                <a:ext uri="{FF2B5EF4-FFF2-40B4-BE49-F238E27FC236}">
                  <a16:creationId xmlns:a16="http://schemas.microsoft.com/office/drawing/2014/main" id="{D042B20F-ABBD-4757-A414-D55D717B4FD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6" name="Arc 1415">
              <a:extLst>
                <a:ext uri="{FF2B5EF4-FFF2-40B4-BE49-F238E27FC236}">
                  <a16:creationId xmlns:a16="http://schemas.microsoft.com/office/drawing/2014/main" id="{CBACB41D-A274-4FEE-8835-1A54EC6312A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17" name="Arc 1416">
              <a:extLst>
                <a:ext uri="{FF2B5EF4-FFF2-40B4-BE49-F238E27FC236}">
                  <a16:creationId xmlns:a16="http://schemas.microsoft.com/office/drawing/2014/main" id="{70D7768F-D77F-4675-92B5-81734D0E3C19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18" name="Straight Connector 1417">
              <a:extLst>
                <a:ext uri="{FF2B5EF4-FFF2-40B4-BE49-F238E27FC236}">
                  <a16:creationId xmlns:a16="http://schemas.microsoft.com/office/drawing/2014/main" id="{078572DB-2E4B-45D9-9E78-8D15F342152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19" name="Arc 1418">
              <a:extLst>
                <a:ext uri="{FF2B5EF4-FFF2-40B4-BE49-F238E27FC236}">
                  <a16:creationId xmlns:a16="http://schemas.microsoft.com/office/drawing/2014/main" id="{7CE0CE59-36FD-4B93-8D85-5D21BCE0B0D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20" name="Straight Connector 1419">
              <a:extLst>
                <a:ext uri="{FF2B5EF4-FFF2-40B4-BE49-F238E27FC236}">
                  <a16:creationId xmlns:a16="http://schemas.microsoft.com/office/drawing/2014/main" id="{F1059F9F-027D-4243-96D3-0B9A9147C98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1" name="Straight Connector 1420">
              <a:extLst>
                <a:ext uri="{FF2B5EF4-FFF2-40B4-BE49-F238E27FC236}">
                  <a16:creationId xmlns:a16="http://schemas.microsoft.com/office/drawing/2014/main" id="{7FF6226C-3527-4EC6-B67F-2DB626AEF9B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22" name="Arc 1421">
              <a:extLst>
                <a:ext uri="{FF2B5EF4-FFF2-40B4-BE49-F238E27FC236}">
                  <a16:creationId xmlns:a16="http://schemas.microsoft.com/office/drawing/2014/main" id="{16A38784-7CD4-4345-B7BC-A6DAEB00ACC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26" name="Group 1425">
            <a:extLst>
              <a:ext uri="{FF2B5EF4-FFF2-40B4-BE49-F238E27FC236}">
                <a16:creationId xmlns:a16="http://schemas.microsoft.com/office/drawing/2014/main" id="{7F8D1C6E-FF0B-49B0-9F95-1E04E2381A45}"/>
              </a:ext>
            </a:extLst>
          </p:cNvPr>
          <p:cNvGrpSpPr/>
          <p:nvPr/>
        </p:nvGrpSpPr>
        <p:grpSpPr>
          <a:xfrm>
            <a:off x="11686071" y="608564"/>
            <a:ext cx="538068" cy="503852"/>
            <a:chOff x="3455435" y="-1017023"/>
            <a:chExt cx="8222756" cy="7868191"/>
          </a:xfrm>
        </p:grpSpPr>
        <p:sp>
          <p:nvSpPr>
            <p:cNvPr id="1427" name="Arc 1426">
              <a:extLst>
                <a:ext uri="{FF2B5EF4-FFF2-40B4-BE49-F238E27FC236}">
                  <a16:creationId xmlns:a16="http://schemas.microsoft.com/office/drawing/2014/main" id="{0B8CDEC6-551D-4FEE-86AA-E4EC91B7442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8" name="Arc 1427">
              <a:extLst>
                <a:ext uri="{FF2B5EF4-FFF2-40B4-BE49-F238E27FC236}">
                  <a16:creationId xmlns:a16="http://schemas.microsoft.com/office/drawing/2014/main" id="{79A1A863-40CA-4567-A027-7C6DC63022E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9" name="Arc 1428">
              <a:extLst>
                <a:ext uri="{FF2B5EF4-FFF2-40B4-BE49-F238E27FC236}">
                  <a16:creationId xmlns:a16="http://schemas.microsoft.com/office/drawing/2014/main" id="{69B4E2FE-A7B0-44AE-91B3-F3E79C8424A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0" name="Arc 1429">
              <a:extLst>
                <a:ext uri="{FF2B5EF4-FFF2-40B4-BE49-F238E27FC236}">
                  <a16:creationId xmlns:a16="http://schemas.microsoft.com/office/drawing/2014/main" id="{F8090741-D532-457B-86D1-4D82E80841E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31" name="Group 1430">
              <a:extLst>
                <a:ext uri="{FF2B5EF4-FFF2-40B4-BE49-F238E27FC236}">
                  <a16:creationId xmlns:a16="http://schemas.microsoft.com/office/drawing/2014/main" id="{E4249A88-C55E-4026-A12C-F7584AA5E9A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40" name="Straight Connector 1439">
                <a:extLst>
                  <a:ext uri="{FF2B5EF4-FFF2-40B4-BE49-F238E27FC236}">
                    <a16:creationId xmlns:a16="http://schemas.microsoft.com/office/drawing/2014/main" id="{11839D5A-B81B-4209-AEF8-818F7DD534D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41" name="Straight Connector 1440">
                <a:extLst>
                  <a:ext uri="{FF2B5EF4-FFF2-40B4-BE49-F238E27FC236}">
                    <a16:creationId xmlns:a16="http://schemas.microsoft.com/office/drawing/2014/main" id="{5EF7DD81-9A89-4F71-8BF1-D83D8AF0DE1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42" name="Straight Connector 1441">
                <a:extLst>
                  <a:ext uri="{FF2B5EF4-FFF2-40B4-BE49-F238E27FC236}">
                    <a16:creationId xmlns:a16="http://schemas.microsoft.com/office/drawing/2014/main" id="{414A8BC9-E494-4EA9-8B1F-0913D92089E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32" name="Arc 1431">
              <a:extLst>
                <a:ext uri="{FF2B5EF4-FFF2-40B4-BE49-F238E27FC236}">
                  <a16:creationId xmlns:a16="http://schemas.microsoft.com/office/drawing/2014/main" id="{D8B160D4-72F3-4BE6-A01E-73AFE5F34A3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3" name="Arc 1432">
              <a:extLst>
                <a:ext uri="{FF2B5EF4-FFF2-40B4-BE49-F238E27FC236}">
                  <a16:creationId xmlns:a16="http://schemas.microsoft.com/office/drawing/2014/main" id="{4D7137A0-B4BB-4039-A418-B4A44334673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34" name="Arc 1433">
              <a:extLst>
                <a:ext uri="{FF2B5EF4-FFF2-40B4-BE49-F238E27FC236}">
                  <a16:creationId xmlns:a16="http://schemas.microsoft.com/office/drawing/2014/main" id="{082D5366-8E3B-4890-95A6-214E6C314DC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35" name="Straight Connector 1434">
              <a:extLst>
                <a:ext uri="{FF2B5EF4-FFF2-40B4-BE49-F238E27FC236}">
                  <a16:creationId xmlns:a16="http://schemas.microsoft.com/office/drawing/2014/main" id="{A2D0E633-1D81-46BB-9ACE-F9525DCBD22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36" name="Arc 1435">
              <a:extLst>
                <a:ext uri="{FF2B5EF4-FFF2-40B4-BE49-F238E27FC236}">
                  <a16:creationId xmlns:a16="http://schemas.microsoft.com/office/drawing/2014/main" id="{193662CF-2441-4AF5-B77B-FE98B73E713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37" name="Straight Connector 1436">
              <a:extLst>
                <a:ext uri="{FF2B5EF4-FFF2-40B4-BE49-F238E27FC236}">
                  <a16:creationId xmlns:a16="http://schemas.microsoft.com/office/drawing/2014/main" id="{25F35845-7D5D-4061-9FE5-B958EDC9E38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8" name="Straight Connector 1437">
              <a:extLst>
                <a:ext uri="{FF2B5EF4-FFF2-40B4-BE49-F238E27FC236}">
                  <a16:creationId xmlns:a16="http://schemas.microsoft.com/office/drawing/2014/main" id="{BC8E043D-C0D0-44AB-9574-AB267BAFFA5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39" name="Arc 1438">
              <a:extLst>
                <a:ext uri="{FF2B5EF4-FFF2-40B4-BE49-F238E27FC236}">
                  <a16:creationId xmlns:a16="http://schemas.microsoft.com/office/drawing/2014/main" id="{3FD02685-C3D4-4879-886F-A512F7A9372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43" name="Group 1442">
            <a:extLst>
              <a:ext uri="{FF2B5EF4-FFF2-40B4-BE49-F238E27FC236}">
                <a16:creationId xmlns:a16="http://schemas.microsoft.com/office/drawing/2014/main" id="{CBA96336-0DFC-4A95-8CAF-ED3DAA5A8850}"/>
              </a:ext>
            </a:extLst>
          </p:cNvPr>
          <p:cNvGrpSpPr/>
          <p:nvPr/>
        </p:nvGrpSpPr>
        <p:grpSpPr>
          <a:xfrm>
            <a:off x="11704732" y="976864"/>
            <a:ext cx="538068" cy="503852"/>
            <a:chOff x="3455435" y="-1017023"/>
            <a:chExt cx="8222756" cy="7868191"/>
          </a:xfrm>
        </p:grpSpPr>
        <p:sp>
          <p:nvSpPr>
            <p:cNvPr id="1444" name="Arc 1443">
              <a:extLst>
                <a:ext uri="{FF2B5EF4-FFF2-40B4-BE49-F238E27FC236}">
                  <a16:creationId xmlns:a16="http://schemas.microsoft.com/office/drawing/2014/main" id="{BD442597-D4F6-455E-96A9-01E0BF05AF3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5" name="Arc 1444">
              <a:extLst>
                <a:ext uri="{FF2B5EF4-FFF2-40B4-BE49-F238E27FC236}">
                  <a16:creationId xmlns:a16="http://schemas.microsoft.com/office/drawing/2014/main" id="{6548AB93-8AE7-470A-9CA9-239B8EF2519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6" name="Arc 1445">
              <a:extLst>
                <a:ext uri="{FF2B5EF4-FFF2-40B4-BE49-F238E27FC236}">
                  <a16:creationId xmlns:a16="http://schemas.microsoft.com/office/drawing/2014/main" id="{C681A614-DD84-46E1-9AA9-CD419BBF3AB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7" name="Arc 1446">
              <a:extLst>
                <a:ext uri="{FF2B5EF4-FFF2-40B4-BE49-F238E27FC236}">
                  <a16:creationId xmlns:a16="http://schemas.microsoft.com/office/drawing/2014/main" id="{8A071E1E-FE5F-43EE-991E-48A3DE17070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48" name="Group 1447">
              <a:extLst>
                <a:ext uri="{FF2B5EF4-FFF2-40B4-BE49-F238E27FC236}">
                  <a16:creationId xmlns:a16="http://schemas.microsoft.com/office/drawing/2014/main" id="{015AF15B-7142-45DE-9F22-29C518B16F5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57" name="Straight Connector 1456">
                <a:extLst>
                  <a:ext uri="{FF2B5EF4-FFF2-40B4-BE49-F238E27FC236}">
                    <a16:creationId xmlns:a16="http://schemas.microsoft.com/office/drawing/2014/main" id="{61732F0D-0F0D-45DF-B610-693288E6FC4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58" name="Straight Connector 1457">
                <a:extLst>
                  <a:ext uri="{FF2B5EF4-FFF2-40B4-BE49-F238E27FC236}">
                    <a16:creationId xmlns:a16="http://schemas.microsoft.com/office/drawing/2014/main" id="{A4E101A5-6B7D-4534-BA69-25A43745D5F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59" name="Straight Connector 1458">
                <a:extLst>
                  <a:ext uri="{FF2B5EF4-FFF2-40B4-BE49-F238E27FC236}">
                    <a16:creationId xmlns:a16="http://schemas.microsoft.com/office/drawing/2014/main" id="{BD74C700-448C-4933-955D-46F44FB8C0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49" name="Arc 1448">
              <a:extLst>
                <a:ext uri="{FF2B5EF4-FFF2-40B4-BE49-F238E27FC236}">
                  <a16:creationId xmlns:a16="http://schemas.microsoft.com/office/drawing/2014/main" id="{C972B709-56BD-465B-952C-7116C5B1379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0" name="Arc 1449">
              <a:extLst>
                <a:ext uri="{FF2B5EF4-FFF2-40B4-BE49-F238E27FC236}">
                  <a16:creationId xmlns:a16="http://schemas.microsoft.com/office/drawing/2014/main" id="{03CC7590-E2ED-4E00-85FC-4DD10967828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51" name="Arc 1450">
              <a:extLst>
                <a:ext uri="{FF2B5EF4-FFF2-40B4-BE49-F238E27FC236}">
                  <a16:creationId xmlns:a16="http://schemas.microsoft.com/office/drawing/2014/main" id="{40C0D75B-0B52-4ACC-8B9B-2E5599A56B9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52" name="Straight Connector 1451">
              <a:extLst>
                <a:ext uri="{FF2B5EF4-FFF2-40B4-BE49-F238E27FC236}">
                  <a16:creationId xmlns:a16="http://schemas.microsoft.com/office/drawing/2014/main" id="{C0796F7D-2B2E-419C-84B3-137CFBA985C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3" name="Arc 1452">
              <a:extLst>
                <a:ext uri="{FF2B5EF4-FFF2-40B4-BE49-F238E27FC236}">
                  <a16:creationId xmlns:a16="http://schemas.microsoft.com/office/drawing/2014/main" id="{AF755CF0-2611-480A-89B5-363CEF1D76C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54" name="Straight Connector 1453">
              <a:extLst>
                <a:ext uri="{FF2B5EF4-FFF2-40B4-BE49-F238E27FC236}">
                  <a16:creationId xmlns:a16="http://schemas.microsoft.com/office/drawing/2014/main" id="{BE4CC6BC-A3D2-46F6-AD88-3041A30A0DB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5" name="Straight Connector 1454">
              <a:extLst>
                <a:ext uri="{FF2B5EF4-FFF2-40B4-BE49-F238E27FC236}">
                  <a16:creationId xmlns:a16="http://schemas.microsoft.com/office/drawing/2014/main" id="{41E457B9-5FD6-4341-810B-B5A6551B9EE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6" name="Arc 1455">
              <a:extLst>
                <a:ext uri="{FF2B5EF4-FFF2-40B4-BE49-F238E27FC236}">
                  <a16:creationId xmlns:a16="http://schemas.microsoft.com/office/drawing/2014/main" id="{F0F1C836-04B6-4778-B6ED-41B2412B8C3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60" name="Group 1459">
            <a:extLst>
              <a:ext uri="{FF2B5EF4-FFF2-40B4-BE49-F238E27FC236}">
                <a16:creationId xmlns:a16="http://schemas.microsoft.com/office/drawing/2014/main" id="{F01953B6-0EC3-4A88-AC87-9C727F3DA262}"/>
              </a:ext>
            </a:extLst>
          </p:cNvPr>
          <p:cNvGrpSpPr/>
          <p:nvPr/>
        </p:nvGrpSpPr>
        <p:grpSpPr>
          <a:xfrm>
            <a:off x="11698771" y="1319764"/>
            <a:ext cx="538068" cy="503852"/>
            <a:chOff x="3455435" y="-1017023"/>
            <a:chExt cx="8222756" cy="7868191"/>
          </a:xfrm>
        </p:grpSpPr>
        <p:sp>
          <p:nvSpPr>
            <p:cNvPr id="1461" name="Arc 1460">
              <a:extLst>
                <a:ext uri="{FF2B5EF4-FFF2-40B4-BE49-F238E27FC236}">
                  <a16:creationId xmlns:a16="http://schemas.microsoft.com/office/drawing/2014/main" id="{0FE4C97B-D5BE-4B33-AB92-E25F8D0952F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2" name="Arc 1461">
              <a:extLst>
                <a:ext uri="{FF2B5EF4-FFF2-40B4-BE49-F238E27FC236}">
                  <a16:creationId xmlns:a16="http://schemas.microsoft.com/office/drawing/2014/main" id="{3C3E9FBD-6E5F-4FA0-90F7-21A7CDBC91E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3" name="Arc 1462">
              <a:extLst>
                <a:ext uri="{FF2B5EF4-FFF2-40B4-BE49-F238E27FC236}">
                  <a16:creationId xmlns:a16="http://schemas.microsoft.com/office/drawing/2014/main" id="{C994066D-CFDA-4CC9-BEF3-7EC09FE7D11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4" name="Arc 1463">
              <a:extLst>
                <a:ext uri="{FF2B5EF4-FFF2-40B4-BE49-F238E27FC236}">
                  <a16:creationId xmlns:a16="http://schemas.microsoft.com/office/drawing/2014/main" id="{82DD4ED3-F974-4864-BD6D-38A0F40C3B9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65" name="Group 1464">
              <a:extLst>
                <a:ext uri="{FF2B5EF4-FFF2-40B4-BE49-F238E27FC236}">
                  <a16:creationId xmlns:a16="http://schemas.microsoft.com/office/drawing/2014/main" id="{B3B742E5-A176-40B2-BA77-BA9D70211AF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74" name="Straight Connector 1473">
                <a:extLst>
                  <a:ext uri="{FF2B5EF4-FFF2-40B4-BE49-F238E27FC236}">
                    <a16:creationId xmlns:a16="http://schemas.microsoft.com/office/drawing/2014/main" id="{B0E45A65-D29A-4D86-B69A-D9472224CE6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75" name="Straight Connector 1474">
                <a:extLst>
                  <a:ext uri="{FF2B5EF4-FFF2-40B4-BE49-F238E27FC236}">
                    <a16:creationId xmlns:a16="http://schemas.microsoft.com/office/drawing/2014/main" id="{94605A0D-130D-4878-868B-D7443C3A1EB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76" name="Straight Connector 1475">
                <a:extLst>
                  <a:ext uri="{FF2B5EF4-FFF2-40B4-BE49-F238E27FC236}">
                    <a16:creationId xmlns:a16="http://schemas.microsoft.com/office/drawing/2014/main" id="{34EC119C-AF94-4622-AF5C-C05686B906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66" name="Arc 1465">
              <a:extLst>
                <a:ext uri="{FF2B5EF4-FFF2-40B4-BE49-F238E27FC236}">
                  <a16:creationId xmlns:a16="http://schemas.microsoft.com/office/drawing/2014/main" id="{1E451D57-F7F5-4B28-8B6D-9D8208CF87B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7" name="Arc 1466">
              <a:extLst>
                <a:ext uri="{FF2B5EF4-FFF2-40B4-BE49-F238E27FC236}">
                  <a16:creationId xmlns:a16="http://schemas.microsoft.com/office/drawing/2014/main" id="{BEA0A570-DB3A-4EF9-8F10-AB03104C0D3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68" name="Arc 1467">
              <a:extLst>
                <a:ext uri="{FF2B5EF4-FFF2-40B4-BE49-F238E27FC236}">
                  <a16:creationId xmlns:a16="http://schemas.microsoft.com/office/drawing/2014/main" id="{B2A37C8E-FA9D-4D1C-9886-5D5B398CAD7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69" name="Straight Connector 1468">
              <a:extLst>
                <a:ext uri="{FF2B5EF4-FFF2-40B4-BE49-F238E27FC236}">
                  <a16:creationId xmlns:a16="http://schemas.microsoft.com/office/drawing/2014/main" id="{32B0DD5A-7DC1-40C3-B048-9D3B93EB702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70" name="Arc 1469">
              <a:extLst>
                <a:ext uri="{FF2B5EF4-FFF2-40B4-BE49-F238E27FC236}">
                  <a16:creationId xmlns:a16="http://schemas.microsoft.com/office/drawing/2014/main" id="{87C8BE39-E044-4488-B30A-51FB200AE60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71" name="Straight Connector 1470">
              <a:extLst>
                <a:ext uri="{FF2B5EF4-FFF2-40B4-BE49-F238E27FC236}">
                  <a16:creationId xmlns:a16="http://schemas.microsoft.com/office/drawing/2014/main" id="{27D4D2C2-AF65-41E4-B3E0-FFACD51CF9F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2" name="Straight Connector 1471">
              <a:extLst>
                <a:ext uri="{FF2B5EF4-FFF2-40B4-BE49-F238E27FC236}">
                  <a16:creationId xmlns:a16="http://schemas.microsoft.com/office/drawing/2014/main" id="{6A506F2B-317A-4B4C-82D0-FC9865EDB37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73" name="Arc 1472">
              <a:extLst>
                <a:ext uri="{FF2B5EF4-FFF2-40B4-BE49-F238E27FC236}">
                  <a16:creationId xmlns:a16="http://schemas.microsoft.com/office/drawing/2014/main" id="{AFF7292E-C1F6-4CD1-ACB7-11C9C4852D9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77" name="Group 1476">
            <a:extLst>
              <a:ext uri="{FF2B5EF4-FFF2-40B4-BE49-F238E27FC236}">
                <a16:creationId xmlns:a16="http://schemas.microsoft.com/office/drawing/2014/main" id="{2796A4C9-77BF-4DC2-9DA6-87AF8E06FDCE}"/>
              </a:ext>
            </a:extLst>
          </p:cNvPr>
          <p:cNvGrpSpPr/>
          <p:nvPr/>
        </p:nvGrpSpPr>
        <p:grpSpPr>
          <a:xfrm>
            <a:off x="11698771" y="1675364"/>
            <a:ext cx="538068" cy="503852"/>
            <a:chOff x="3455435" y="-1017023"/>
            <a:chExt cx="8222756" cy="7868191"/>
          </a:xfrm>
        </p:grpSpPr>
        <p:sp>
          <p:nvSpPr>
            <p:cNvPr id="1478" name="Arc 1477">
              <a:extLst>
                <a:ext uri="{FF2B5EF4-FFF2-40B4-BE49-F238E27FC236}">
                  <a16:creationId xmlns:a16="http://schemas.microsoft.com/office/drawing/2014/main" id="{32E45023-1377-427A-A4B3-05D2BD8BFFE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9" name="Arc 1478">
              <a:extLst>
                <a:ext uri="{FF2B5EF4-FFF2-40B4-BE49-F238E27FC236}">
                  <a16:creationId xmlns:a16="http://schemas.microsoft.com/office/drawing/2014/main" id="{8F29E59C-B80C-43C2-B36D-DF3F536DF06A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0" name="Arc 1479">
              <a:extLst>
                <a:ext uri="{FF2B5EF4-FFF2-40B4-BE49-F238E27FC236}">
                  <a16:creationId xmlns:a16="http://schemas.microsoft.com/office/drawing/2014/main" id="{C08F8454-86AA-450E-A302-DBD1A98854D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1" name="Arc 1480">
              <a:extLst>
                <a:ext uri="{FF2B5EF4-FFF2-40B4-BE49-F238E27FC236}">
                  <a16:creationId xmlns:a16="http://schemas.microsoft.com/office/drawing/2014/main" id="{FFD4E6E7-E393-4087-ACE1-B01133F3276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82" name="Group 1481">
              <a:extLst>
                <a:ext uri="{FF2B5EF4-FFF2-40B4-BE49-F238E27FC236}">
                  <a16:creationId xmlns:a16="http://schemas.microsoft.com/office/drawing/2014/main" id="{2E30DC85-6CDC-4FFF-8805-F0F03DA5BD1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91" name="Straight Connector 1490">
                <a:extLst>
                  <a:ext uri="{FF2B5EF4-FFF2-40B4-BE49-F238E27FC236}">
                    <a16:creationId xmlns:a16="http://schemas.microsoft.com/office/drawing/2014/main" id="{A2DC5A07-16DE-4DC6-BC95-E45DE15AE04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92" name="Straight Connector 1491">
                <a:extLst>
                  <a:ext uri="{FF2B5EF4-FFF2-40B4-BE49-F238E27FC236}">
                    <a16:creationId xmlns:a16="http://schemas.microsoft.com/office/drawing/2014/main" id="{F00C07B1-B6D0-477E-A3EE-B6E21C015B3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93" name="Straight Connector 1492">
                <a:extLst>
                  <a:ext uri="{FF2B5EF4-FFF2-40B4-BE49-F238E27FC236}">
                    <a16:creationId xmlns:a16="http://schemas.microsoft.com/office/drawing/2014/main" id="{E601E4F0-1BB4-4681-8424-540C205B9C2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83" name="Arc 1482">
              <a:extLst>
                <a:ext uri="{FF2B5EF4-FFF2-40B4-BE49-F238E27FC236}">
                  <a16:creationId xmlns:a16="http://schemas.microsoft.com/office/drawing/2014/main" id="{2D849933-0591-4019-A92D-28447317D94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4" name="Arc 1483">
              <a:extLst>
                <a:ext uri="{FF2B5EF4-FFF2-40B4-BE49-F238E27FC236}">
                  <a16:creationId xmlns:a16="http://schemas.microsoft.com/office/drawing/2014/main" id="{D72F0FEB-6EC2-4538-A555-C18AAC745F0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85" name="Arc 1484">
              <a:extLst>
                <a:ext uri="{FF2B5EF4-FFF2-40B4-BE49-F238E27FC236}">
                  <a16:creationId xmlns:a16="http://schemas.microsoft.com/office/drawing/2014/main" id="{22ED5226-B906-45F7-ACF3-B67202ED3F2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86" name="Straight Connector 1485">
              <a:extLst>
                <a:ext uri="{FF2B5EF4-FFF2-40B4-BE49-F238E27FC236}">
                  <a16:creationId xmlns:a16="http://schemas.microsoft.com/office/drawing/2014/main" id="{98A851CF-7105-4368-91BD-B18003DBD18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87" name="Arc 1486">
              <a:extLst>
                <a:ext uri="{FF2B5EF4-FFF2-40B4-BE49-F238E27FC236}">
                  <a16:creationId xmlns:a16="http://schemas.microsoft.com/office/drawing/2014/main" id="{3E60BB2E-2EA2-45D3-A26D-8225675A2EB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88" name="Straight Connector 1487">
              <a:extLst>
                <a:ext uri="{FF2B5EF4-FFF2-40B4-BE49-F238E27FC236}">
                  <a16:creationId xmlns:a16="http://schemas.microsoft.com/office/drawing/2014/main" id="{4AA79B43-B1B5-4DC5-AFED-611C223C8A8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9" name="Straight Connector 1488">
              <a:extLst>
                <a:ext uri="{FF2B5EF4-FFF2-40B4-BE49-F238E27FC236}">
                  <a16:creationId xmlns:a16="http://schemas.microsoft.com/office/drawing/2014/main" id="{E9809EC0-8128-4968-8302-089440FF982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90" name="Arc 1489">
              <a:extLst>
                <a:ext uri="{FF2B5EF4-FFF2-40B4-BE49-F238E27FC236}">
                  <a16:creationId xmlns:a16="http://schemas.microsoft.com/office/drawing/2014/main" id="{D66B22DC-491B-4FFA-BEC5-2FC796200FE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94" name="Group 1493">
            <a:extLst>
              <a:ext uri="{FF2B5EF4-FFF2-40B4-BE49-F238E27FC236}">
                <a16:creationId xmlns:a16="http://schemas.microsoft.com/office/drawing/2014/main" id="{C928A5FA-8ED9-46B0-A4DB-42A318EE7102}"/>
              </a:ext>
            </a:extLst>
          </p:cNvPr>
          <p:cNvGrpSpPr/>
          <p:nvPr/>
        </p:nvGrpSpPr>
        <p:grpSpPr>
          <a:xfrm>
            <a:off x="11711471" y="2030964"/>
            <a:ext cx="538068" cy="503852"/>
            <a:chOff x="3455435" y="-1017023"/>
            <a:chExt cx="8222756" cy="7868191"/>
          </a:xfrm>
        </p:grpSpPr>
        <p:sp>
          <p:nvSpPr>
            <p:cNvPr id="1495" name="Arc 1494">
              <a:extLst>
                <a:ext uri="{FF2B5EF4-FFF2-40B4-BE49-F238E27FC236}">
                  <a16:creationId xmlns:a16="http://schemas.microsoft.com/office/drawing/2014/main" id="{591A7499-4B01-4ADD-AED4-A820DB1DB69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6" name="Arc 1495">
              <a:extLst>
                <a:ext uri="{FF2B5EF4-FFF2-40B4-BE49-F238E27FC236}">
                  <a16:creationId xmlns:a16="http://schemas.microsoft.com/office/drawing/2014/main" id="{587535A2-18CA-422B-9951-FF7D00F4BA7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7" name="Arc 1496">
              <a:extLst>
                <a:ext uri="{FF2B5EF4-FFF2-40B4-BE49-F238E27FC236}">
                  <a16:creationId xmlns:a16="http://schemas.microsoft.com/office/drawing/2014/main" id="{24C65716-2D15-4B91-8A68-E3214347078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8" name="Arc 1497">
              <a:extLst>
                <a:ext uri="{FF2B5EF4-FFF2-40B4-BE49-F238E27FC236}">
                  <a16:creationId xmlns:a16="http://schemas.microsoft.com/office/drawing/2014/main" id="{F85B41AF-1374-4E17-871A-2E42410CED3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99" name="Group 1498">
              <a:extLst>
                <a:ext uri="{FF2B5EF4-FFF2-40B4-BE49-F238E27FC236}">
                  <a16:creationId xmlns:a16="http://schemas.microsoft.com/office/drawing/2014/main" id="{71D62868-BB6B-41C3-B5DD-9A9A3BEA7C9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08" name="Straight Connector 1507">
                <a:extLst>
                  <a:ext uri="{FF2B5EF4-FFF2-40B4-BE49-F238E27FC236}">
                    <a16:creationId xmlns:a16="http://schemas.microsoft.com/office/drawing/2014/main" id="{F8C640A5-CBAB-430D-875C-9D729D8FA52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9" name="Straight Connector 1508">
                <a:extLst>
                  <a:ext uri="{FF2B5EF4-FFF2-40B4-BE49-F238E27FC236}">
                    <a16:creationId xmlns:a16="http://schemas.microsoft.com/office/drawing/2014/main" id="{D37CA855-1E5E-4E86-A20B-FDD6503043F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0" name="Straight Connector 1509">
                <a:extLst>
                  <a:ext uri="{FF2B5EF4-FFF2-40B4-BE49-F238E27FC236}">
                    <a16:creationId xmlns:a16="http://schemas.microsoft.com/office/drawing/2014/main" id="{A450DBFC-293C-4CD8-91D7-A388CF6E14E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00" name="Arc 1499">
              <a:extLst>
                <a:ext uri="{FF2B5EF4-FFF2-40B4-BE49-F238E27FC236}">
                  <a16:creationId xmlns:a16="http://schemas.microsoft.com/office/drawing/2014/main" id="{DD6C4073-6A9A-48BC-9185-DD18851AA7E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1" name="Arc 1500">
              <a:extLst>
                <a:ext uri="{FF2B5EF4-FFF2-40B4-BE49-F238E27FC236}">
                  <a16:creationId xmlns:a16="http://schemas.microsoft.com/office/drawing/2014/main" id="{87FACF84-1B20-424D-AD4A-AEA423A7B2B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02" name="Arc 1501">
              <a:extLst>
                <a:ext uri="{FF2B5EF4-FFF2-40B4-BE49-F238E27FC236}">
                  <a16:creationId xmlns:a16="http://schemas.microsoft.com/office/drawing/2014/main" id="{FE016FC1-C9B9-4A71-81CB-B33636477A79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03" name="Straight Connector 1502">
              <a:extLst>
                <a:ext uri="{FF2B5EF4-FFF2-40B4-BE49-F238E27FC236}">
                  <a16:creationId xmlns:a16="http://schemas.microsoft.com/office/drawing/2014/main" id="{86D013C0-1BB7-499D-9F8F-0D7CB998E47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04" name="Arc 1503">
              <a:extLst>
                <a:ext uri="{FF2B5EF4-FFF2-40B4-BE49-F238E27FC236}">
                  <a16:creationId xmlns:a16="http://schemas.microsoft.com/office/drawing/2014/main" id="{7A9341E3-7D4A-41C6-BD87-7F5E5A6E635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05" name="Straight Connector 1504">
              <a:extLst>
                <a:ext uri="{FF2B5EF4-FFF2-40B4-BE49-F238E27FC236}">
                  <a16:creationId xmlns:a16="http://schemas.microsoft.com/office/drawing/2014/main" id="{30A5434A-F637-4815-981E-0A0F98FEC9B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6" name="Straight Connector 1505">
              <a:extLst>
                <a:ext uri="{FF2B5EF4-FFF2-40B4-BE49-F238E27FC236}">
                  <a16:creationId xmlns:a16="http://schemas.microsoft.com/office/drawing/2014/main" id="{1E189B95-A558-4E2C-BD6A-A83E93FE6C9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07" name="Arc 1506">
              <a:extLst>
                <a:ext uri="{FF2B5EF4-FFF2-40B4-BE49-F238E27FC236}">
                  <a16:creationId xmlns:a16="http://schemas.microsoft.com/office/drawing/2014/main" id="{A22ED7A2-F8CB-4D2F-99C7-FCC702E1B93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11" name="Group 1510">
            <a:extLst>
              <a:ext uri="{FF2B5EF4-FFF2-40B4-BE49-F238E27FC236}">
                <a16:creationId xmlns:a16="http://schemas.microsoft.com/office/drawing/2014/main" id="{8991E5F1-041F-4176-8B18-76565C062CDF}"/>
              </a:ext>
            </a:extLst>
          </p:cNvPr>
          <p:cNvGrpSpPr/>
          <p:nvPr/>
        </p:nvGrpSpPr>
        <p:grpSpPr>
          <a:xfrm>
            <a:off x="11681925" y="2399264"/>
            <a:ext cx="538068" cy="503852"/>
            <a:chOff x="3455435" y="-1017023"/>
            <a:chExt cx="8222756" cy="7868191"/>
          </a:xfrm>
        </p:grpSpPr>
        <p:sp>
          <p:nvSpPr>
            <p:cNvPr id="1512" name="Arc 1511">
              <a:extLst>
                <a:ext uri="{FF2B5EF4-FFF2-40B4-BE49-F238E27FC236}">
                  <a16:creationId xmlns:a16="http://schemas.microsoft.com/office/drawing/2014/main" id="{D223BA92-B3A5-4AA9-BA14-CFCA4FF67AD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3" name="Arc 1512">
              <a:extLst>
                <a:ext uri="{FF2B5EF4-FFF2-40B4-BE49-F238E27FC236}">
                  <a16:creationId xmlns:a16="http://schemas.microsoft.com/office/drawing/2014/main" id="{1F8CADCB-545D-4FC6-96DE-CA16DCC67DD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4" name="Arc 1513">
              <a:extLst>
                <a:ext uri="{FF2B5EF4-FFF2-40B4-BE49-F238E27FC236}">
                  <a16:creationId xmlns:a16="http://schemas.microsoft.com/office/drawing/2014/main" id="{3B33715B-C212-4FB3-AEFF-4BC56DCF0A2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5" name="Arc 1514">
              <a:extLst>
                <a:ext uri="{FF2B5EF4-FFF2-40B4-BE49-F238E27FC236}">
                  <a16:creationId xmlns:a16="http://schemas.microsoft.com/office/drawing/2014/main" id="{46332BE3-260E-495C-93D1-E66948FE3DA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16" name="Group 1515">
              <a:extLst>
                <a:ext uri="{FF2B5EF4-FFF2-40B4-BE49-F238E27FC236}">
                  <a16:creationId xmlns:a16="http://schemas.microsoft.com/office/drawing/2014/main" id="{A4560A47-5815-4ACE-AE59-4B310FA81AE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25" name="Straight Connector 1524">
                <a:extLst>
                  <a:ext uri="{FF2B5EF4-FFF2-40B4-BE49-F238E27FC236}">
                    <a16:creationId xmlns:a16="http://schemas.microsoft.com/office/drawing/2014/main" id="{6ECA3C6A-9A7D-4CAE-9C7D-1B3463B58DF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6" name="Straight Connector 1525">
                <a:extLst>
                  <a:ext uri="{FF2B5EF4-FFF2-40B4-BE49-F238E27FC236}">
                    <a16:creationId xmlns:a16="http://schemas.microsoft.com/office/drawing/2014/main" id="{8CFC650E-4157-45DD-8C70-2511684F88A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7" name="Straight Connector 1526">
                <a:extLst>
                  <a:ext uri="{FF2B5EF4-FFF2-40B4-BE49-F238E27FC236}">
                    <a16:creationId xmlns:a16="http://schemas.microsoft.com/office/drawing/2014/main" id="{D186895F-1B94-47A7-9194-FDAAF61B101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17" name="Arc 1516">
              <a:extLst>
                <a:ext uri="{FF2B5EF4-FFF2-40B4-BE49-F238E27FC236}">
                  <a16:creationId xmlns:a16="http://schemas.microsoft.com/office/drawing/2014/main" id="{2DFC1B0F-5060-4F7A-B096-632CE09A068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8" name="Arc 1517">
              <a:extLst>
                <a:ext uri="{FF2B5EF4-FFF2-40B4-BE49-F238E27FC236}">
                  <a16:creationId xmlns:a16="http://schemas.microsoft.com/office/drawing/2014/main" id="{AE249996-3FC1-4A7D-BE86-2E54876B21C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19" name="Arc 1518">
              <a:extLst>
                <a:ext uri="{FF2B5EF4-FFF2-40B4-BE49-F238E27FC236}">
                  <a16:creationId xmlns:a16="http://schemas.microsoft.com/office/drawing/2014/main" id="{86C06C15-1B68-48E9-A971-BCB43888337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20" name="Straight Connector 1519">
              <a:extLst>
                <a:ext uri="{FF2B5EF4-FFF2-40B4-BE49-F238E27FC236}">
                  <a16:creationId xmlns:a16="http://schemas.microsoft.com/office/drawing/2014/main" id="{16F66DB8-28C1-46AB-B397-2885945CDCD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21" name="Arc 1520">
              <a:extLst>
                <a:ext uri="{FF2B5EF4-FFF2-40B4-BE49-F238E27FC236}">
                  <a16:creationId xmlns:a16="http://schemas.microsoft.com/office/drawing/2014/main" id="{B648AA20-F173-4566-80D6-E8CE8AE690E1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22" name="Straight Connector 1521">
              <a:extLst>
                <a:ext uri="{FF2B5EF4-FFF2-40B4-BE49-F238E27FC236}">
                  <a16:creationId xmlns:a16="http://schemas.microsoft.com/office/drawing/2014/main" id="{3C3C6762-BEF0-4983-B91B-8E45A953FDA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3" name="Straight Connector 1522">
              <a:extLst>
                <a:ext uri="{FF2B5EF4-FFF2-40B4-BE49-F238E27FC236}">
                  <a16:creationId xmlns:a16="http://schemas.microsoft.com/office/drawing/2014/main" id="{C88C2EA1-3AF0-412E-A92E-A14D746189C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24" name="Arc 1523">
              <a:extLst>
                <a:ext uri="{FF2B5EF4-FFF2-40B4-BE49-F238E27FC236}">
                  <a16:creationId xmlns:a16="http://schemas.microsoft.com/office/drawing/2014/main" id="{99719E5A-5A53-4FC7-93A3-F47BAAA392A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28" name="Group 1527">
            <a:extLst>
              <a:ext uri="{FF2B5EF4-FFF2-40B4-BE49-F238E27FC236}">
                <a16:creationId xmlns:a16="http://schemas.microsoft.com/office/drawing/2014/main" id="{27FEB0F5-0A6D-475E-9564-E4675CE4B785}"/>
              </a:ext>
            </a:extLst>
          </p:cNvPr>
          <p:cNvGrpSpPr/>
          <p:nvPr/>
        </p:nvGrpSpPr>
        <p:grpSpPr>
          <a:xfrm>
            <a:off x="11686071" y="2742164"/>
            <a:ext cx="538068" cy="503852"/>
            <a:chOff x="3455435" y="-1017023"/>
            <a:chExt cx="8222756" cy="7868191"/>
          </a:xfrm>
        </p:grpSpPr>
        <p:sp>
          <p:nvSpPr>
            <p:cNvPr id="1529" name="Arc 1528">
              <a:extLst>
                <a:ext uri="{FF2B5EF4-FFF2-40B4-BE49-F238E27FC236}">
                  <a16:creationId xmlns:a16="http://schemas.microsoft.com/office/drawing/2014/main" id="{3FAB02F0-878D-4AA1-B1BE-E2FAB3EEE24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0" name="Arc 1529">
              <a:extLst>
                <a:ext uri="{FF2B5EF4-FFF2-40B4-BE49-F238E27FC236}">
                  <a16:creationId xmlns:a16="http://schemas.microsoft.com/office/drawing/2014/main" id="{1885BF34-B70E-4080-A5E8-9F39D42DA0D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1" name="Arc 1530">
              <a:extLst>
                <a:ext uri="{FF2B5EF4-FFF2-40B4-BE49-F238E27FC236}">
                  <a16:creationId xmlns:a16="http://schemas.microsoft.com/office/drawing/2014/main" id="{AB7D13DF-9A9F-4C65-9628-DF77D7426FA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2" name="Arc 1531">
              <a:extLst>
                <a:ext uri="{FF2B5EF4-FFF2-40B4-BE49-F238E27FC236}">
                  <a16:creationId xmlns:a16="http://schemas.microsoft.com/office/drawing/2014/main" id="{862BD091-41B3-431A-AB57-82E1CCE2076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33" name="Group 1532">
              <a:extLst>
                <a:ext uri="{FF2B5EF4-FFF2-40B4-BE49-F238E27FC236}">
                  <a16:creationId xmlns:a16="http://schemas.microsoft.com/office/drawing/2014/main" id="{CB8EE766-1F7B-4D83-8E4B-FCC570258F3C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42" name="Straight Connector 1541">
                <a:extLst>
                  <a:ext uri="{FF2B5EF4-FFF2-40B4-BE49-F238E27FC236}">
                    <a16:creationId xmlns:a16="http://schemas.microsoft.com/office/drawing/2014/main" id="{57219D48-B7FC-4FC2-93CC-F2A023E881D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3" name="Straight Connector 1542">
                <a:extLst>
                  <a:ext uri="{FF2B5EF4-FFF2-40B4-BE49-F238E27FC236}">
                    <a16:creationId xmlns:a16="http://schemas.microsoft.com/office/drawing/2014/main" id="{0F49304A-584C-4EBE-9896-D4E4221A32C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4" name="Straight Connector 1543">
                <a:extLst>
                  <a:ext uri="{FF2B5EF4-FFF2-40B4-BE49-F238E27FC236}">
                    <a16:creationId xmlns:a16="http://schemas.microsoft.com/office/drawing/2014/main" id="{73B223B2-A140-4BED-BAD0-A021254199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34" name="Arc 1533">
              <a:extLst>
                <a:ext uri="{FF2B5EF4-FFF2-40B4-BE49-F238E27FC236}">
                  <a16:creationId xmlns:a16="http://schemas.microsoft.com/office/drawing/2014/main" id="{B14B6E71-816D-4E7B-9903-091A1110C2A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5" name="Arc 1534">
              <a:extLst>
                <a:ext uri="{FF2B5EF4-FFF2-40B4-BE49-F238E27FC236}">
                  <a16:creationId xmlns:a16="http://schemas.microsoft.com/office/drawing/2014/main" id="{47D28F52-3AFC-4924-A7D3-C2B4C9D3931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36" name="Arc 1535">
              <a:extLst>
                <a:ext uri="{FF2B5EF4-FFF2-40B4-BE49-F238E27FC236}">
                  <a16:creationId xmlns:a16="http://schemas.microsoft.com/office/drawing/2014/main" id="{BD98787B-55BE-4F00-B599-9FF5F90BAAD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37" name="Straight Connector 1536">
              <a:extLst>
                <a:ext uri="{FF2B5EF4-FFF2-40B4-BE49-F238E27FC236}">
                  <a16:creationId xmlns:a16="http://schemas.microsoft.com/office/drawing/2014/main" id="{625E00EA-F942-4EFD-AFE3-13487FF47EC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38" name="Arc 1537">
              <a:extLst>
                <a:ext uri="{FF2B5EF4-FFF2-40B4-BE49-F238E27FC236}">
                  <a16:creationId xmlns:a16="http://schemas.microsoft.com/office/drawing/2014/main" id="{521B8D10-A2D1-41DD-B811-B980B3AB07C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39" name="Straight Connector 1538">
              <a:extLst>
                <a:ext uri="{FF2B5EF4-FFF2-40B4-BE49-F238E27FC236}">
                  <a16:creationId xmlns:a16="http://schemas.microsoft.com/office/drawing/2014/main" id="{F370ED4E-59FD-4A92-9A09-814F070BB04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0" name="Straight Connector 1539">
              <a:extLst>
                <a:ext uri="{FF2B5EF4-FFF2-40B4-BE49-F238E27FC236}">
                  <a16:creationId xmlns:a16="http://schemas.microsoft.com/office/drawing/2014/main" id="{21DC5551-FC74-49F0-8EB4-95CEA3D654C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41" name="Arc 1540">
              <a:extLst>
                <a:ext uri="{FF2B5EF4-FFF2-40B4-BE49-F238E27FC236}">
                  <a16:creationId xmlns:a16="http://schemas.microsoft.com/office/drawing/2014/main" id="{19F2F91E-20B7-463C-B20B-955AD6EC0A8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45" name="Group 1544">
            <a:extLst>
              <a:ext uri="{FF2B5EF4-FFF2-40B4-BE49-F238E27FC236}">
                <a16:creationId xmlns:a16="http://schemas.microsoft.com/office/drawing/2014/main" id="{4CDE2D5B-86D0-4485-81E1-331A04A6CC9B}"/>
              </a:ext>
            </a:extLst>
          </p:cNvPr>
          <p:cNvGrpSpPr/>
          <p:nvPr/>
        </p:nvGrpSpPr>
        <p:grpSpPr>
          <a:xfrm>
            <a:off x="11698771" y="3097764"/>
            <a:ext cx="538068" cy="503852"/>
            <a:chOff x="3455435" y="-1017023"/>
            <a:chExt cx="8222756" cy="7868191"/>
          </a:xfrm>
        </p:grpSpPr>
        <p:sp>
          <p:nvSpPr>
            <p:cNvPr id="1546" name="Arc 1545">
              <a:extLst>
                <a:ext uri="{FF2B5EF4-FFF2-40B4-BE49-F238E27FC236}">
                  <a16:creationId xmlns:a16="http://schemas.microsoft.com/office/drawing/2014/main" id="{A17CA283-9242-4CFA-9DAE-218BFF0CAFE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7" name="Arc 1546">
              <a:extLst>
                <a:ext uri="{FF2B5EF4-FFF2-40B4-BE49-F238E27FC236}">
                  <a16:creationId xmlns:a16="http://schemas.microsoft.com/office/drawing/2014/main" id="{22C1573D-2212-441F-9489-066B4C89C79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8" name="Arc 1547">
              <a:extLst>
                <a:ext uri="{FF2B5EF4-FFF2-40B4-BE49-F238E27FC236}">
                  <a16:creationId xmlns:a16="http://schemas.microsoft.com/office/drawing/2014/main" id="{A9CE8B36-8C6E-4D09-B42B-3FAA02CC9CE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9" name="Arc 1548">
              <a:extLst>
                <a:ext uri="{FF2B5EF4-FFF2-40B4-BE49-F238E27FC236}">
                  <a16:creationId xmlns:a16="http://schemas.microsoft.com/office/drawing/2014/main" id="{952FBD06-F0C5-4E8B-94A1-2E2373AFFC0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50" name="Group 1549">
              <a:extLst>
                <a:ext uri="{FF2B5EF4-FFF2-40B4-BE49-F238E27FC236}">
                  <a16:creationId xmlns:a16="http://schemas.microsoft.com/office/drawing/2014/main" id="{3ABEB7F9-BEB8-4F1E-A9AC-EF0B366C0FD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59" name="Straight Connector 1558">
                <a:extLst>
                  <a:ext uri="{FF2B5EF4-FFF2-40B4-BE49-F238E27FC236}">
                    <a16:creationId xmlns:a16="http://schemas.microsoft.com/office/drawing/2014/main" id="{F6A23734-60C4-4498-9A69-BBFB23A0830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60" name="Straight Connector 1559">
                <a:extLst>
                  <a:ext uri="{FF2B5EF4-FFF2-40B4-BE49-F238E27FC236}">
                    <a16:creationId xmlns:a16="http://schemas.microsoft.com/office/drawing/2014/main" id="{9068511B-4F07-4EBF-ACAE-587F1A1F8C5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61" name="Straight Connector 1560">
                <a:extLst>
                  <a:ext uri="{FF2B5EF4-FFF2-40B4-BE49-F238E27FC236}">
                    <a16:creationId xmlns:a16="http://schemas.microsoft.com/office/drawing/2014/main" id="{CC9C5A1B-0DAC-4D54-8FD2-069AAECE2B0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51" name="Arc 1550">
              <a:extLst>
                <a:ext uri="{FF2B5EF4-FFF2-40B4-BE49-F238E27FC236}">
                  <a16:creationId xmlns:a16="http://schemas.microsoft.com/office/drawing/2014/main" id="{984A1A10-0D19-44ED-8D62-9EAD5471D25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2" name="Arc 1551">
              <a:extLst>
                <a:ext uri="{FF2B5EF4-FFF2-40B4-BE49-F238E27FC236}">
                  <a16:creationId xmlns:a16="http://schemas.microsoft.com/office/drawing/2014/main" id="{7DEE592A-91DE-4927-A204-0C256B9CC3E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53" name="Arc 1552">
              <a:extLst>
                <a:ext uri="{FF2B5EF4-FFF2-40B4-BE49-F238E27FC236}">
                  <a16:creationId xmlns:a16="http://schemas.microsoft.com/office/drawing/2014/main" id="{01207C5A-52B1-4B60-8588-595CB5D7946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54" name="Straight Connector 1553">
              <a:extLst>
                <a:ext uri="{FF2B5EF4-FFF2-40B4-BE49-F238E27FC236}">
                  <a16:creationId xmlns:a16="http://schemas.microsoft.com/office/drawing/2014/main" id="{C3FBC56F-E2BE-463F-B9BC-2C3A49A2878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55" name="Arc 1554">
              <a:extLst>
                <a:ext uri="{FF2B5EF4-FFF2-40B4-BE49-F238E27FC236}">
                  <a16:creationId xmlns:a16="http://schemas.microsoft.com/office/drawing/2014/main" id="{6428105A-89EF-45B1-B095-62E2C56A992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56" name="Straight Connector 1555">
              <a:extLst>
                <a:ext uri="{FF2B5EF4-FFF2-40B4-BE49-F238E27FC236}">
                  <a16:creationId xmlns:a16="http://schemas.microsoft.com/office/drawing/2014/main" id="{DC5C5009-AF61-4218-8DE1-2857A33A2B0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7" name="Straight Connector 1556">
              <a:extLst>
                <a:ext uri="{FF2B5EF4-FFF2-40B4-BE49-F238E27FC236}">
                  <a16:creationId xmlns:a16="http://schemas.microsoft.com/office/drawing/2014/main" id="{DF29BDD7-C629-45CE-9EF7-A6D32FA7591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58" name="Arc 1557">
              <a:extLst>
                <a:ext uri="{FF2B5EF4-FFF2-40B4-BE49-F238E27FC236}">
                  <a16:creationId xmlns:a16="http://schemas.microsoft.com/office/drawing/2014/main" id="{6669D288-C32E-4ABF-B341-58BB02A1A4F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62" name="Group 1561">
            <a:extLst>
              <a:ext uri="{FF2B5EF4-FFF2-40B4-BE49-F238E27FC236}">
                <a16:creationId xmlns:a16="http://schemas.microsoft.com/office/drawing/2014/main" id="{EDC4115F-C623-4D2E-AF00-6671AFC1E6E6}"/>
              </a:ext>
            </a:extLst>
          </p:cNvPr>
          <p:cNvGrpSpPr/>
          <p:nvPr/>
        </p:nvGrpSpPr>
        <p:grpSpPr>
          <a:xfrm>
            <a:off x="11698771" y="3478764"/>
            <a:ext cx="538068" cy="503852"/>
            <a:chOff x="3455435" y="-1017023"/>
            <a:chExt cx="8222756" cy="7868191"/>
          </a:xfrm>
        </p:grpSpPr>
        <p:sp>
          <p:nvSpPr>
            <p:cNvPr id="1563" name="Arc 1562">
              <a:extLst>
                <a:ext uri="{FF2B5EF4-FFF2-40B4-BE49-F238E27FC236}">
                  <a16:creationId xmlns:a16="http://schemas.microsoft.com/office/drawing/2014/main" id="{E6A4D2F0-73C0-45EF-8D5D-23BD07F7207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4" name="Arc 1563">
              <a:extLst>
                <a:ext uri="{FF2B5EF4-FFF2-40B4-BE49-F238E27FC236}">
                  <a16:creationId xmlns:a16="http://schemas.microsoft.com/office/drawing/2014/main" id="{54CBB8D9-F378-4F74-8352-AB433C50A58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5" name="Arc 1564">
              <a:extLst>
                <a:ext uri="{FF2B5EF4-FFF2-40B4-BE49-F238E27FC236}">
                  <a16:creationId xmlns:a16="http://schemas.microsoft.com/office/drawing/2014/main" id="{9D72E9B0-7D67-4F5A-9BE7-7081DC1F493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6" name="Arc 1565">
              <a:extLst>
                <a:ext uri="{FF2B5EF4-FFF2-40B4-BE49-F238E27FC236}">
                  <a16:creationId xmlns:a16="http://schemas.microsoft.com/office/drawing/2014/main" id="{DB4FFB90-0EEE-4AD9-8549-F0C94D0AC58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67" name="Group 1566">
              <a:extLst>
                <a:ext uri="{FF2B5EF4-FFF2-40B4-BE49-F238E27FC236}">
                  <a16:creationId xmlns:a16="http://schemas.microsoft.com/office/drawing/2014/main" id="{9EDFC9CD-152F-4102-8F4C-8732D97955B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76" name="Straight Connector 1575">
                <a:extLst>
                  <a:ext uri="{FF2B5EF4-FFF2-40B4-BE49-F238E27FC236}">
                    <a16:creationId xmlns:a16="http://schemas.microsoft.com/office/drawing/2014/main" id="{54344A64-39D6-4432-8661-874401DB733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7" name="Straight Connector 1576">
                <a:extLst>
                  <a:ext uri="{FF2B5EF4-FFF2-40B4-BE49-F238E27FC236}">
                    <a16:creationId xmlns:a16="http://schemas.microsoft.com/office/drawing/2014/main" id="{E4DEF457-4065-4419-8AB1-88FBE3B7B7E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8" name="Straight Connector 1577">
                <a:extLst>
                  <a:ext uri="{FF2B5EF4-FFF2-40B4-BE49-F238E27FC236}">
                    <a16:creationId xmlns:a16="http://schemas.microsoft.com/office/drawing/2014/main" id="{220F496D-F593-454D-8E1C-C2208C79B0B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68" name="Arc 1567">
              <a:extLst>
                <a:ext uri="{FF2B5EF4-FFF2-40B4-BE49-F238E27FC236}">
                  <a16:creationId xmlns:a16="http://schemas.microsoft.com/office/drawing/2014/main" id="{8D8430B5-1B19-4A15-8767-4B0CED0B275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9" name="Arc 1568">
              <a:extLst>
                <a:ext uri="{FF2B5EF4-FFF2-40B4-BE49-F238E27FC236}">
                  <a16:creationId xmlns:a16="http://schemas.microsoft.com/office/drawing/2014/main" id="{D63972EA-8DAF-4163-8AD7-05D5CD99B1A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70" name="Arc 1569">
              <a:extLst>
                <a:ext uri="{FF2B5EF4-FFF2-40B4-BE49-F238E27FC236}">
                  <a16:creationId xmlns:a16="http://schemas.microsoft.com/office/drawing/2014/main" id="{B39F1BB1-25B0-4841-95F8-3FC0D60069F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71" name="Straight Connector 1570">
              <a:extLst>
                <a:ext uri="{FF2B5EF4-FFF2-40B4-BE49-F238E27FC236}">
                  <a16:creationId xmlns:a16="http://schemas.microsoft.com/office/drawing/2014/main" id="{998D0AD5-1888-4CF1-9BBF-2EE8AED21E6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72" name="Arc 1571">
              <a:extLst>
                <a:ext uri="{FF2B5EF4-FFF2-40B4-BE49-F238E27FC236}">
                  <a16:creationId xmlns:a16="http://schemas.microsoft.com/office/drawing/2014/main" id="{DF86881D-0B26-4CD2-A086-D4950D654DA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73" name="Straight Connector 1572">
              <a:extLst>
                <a:ext uri="{FF2B5EF4-FFF2-40B4-BE49-F238E27FC236}">
                  <a16:creationId xmlns:a16="http://schemas.microsoft.com/office/drawing/2014/main" id="{BDBD749A-C8A6-4E90-A4C3-C82BC0DF7FD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4" name="Straight Connector 1573">
              <a:extLst>
                <a:ext uri="{FF2B5EF4-FFF2-40B4-BE49-F238E27FC236}">
                  <a16:creationId xmlns:a16="http://schemas.microsoft.com/office/drawing/2014/main" id="{84959B2B-FDFE-4AB7-83DD-F1F2523E212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75" name="Arc 1574">
              <a:extLst>
                <a:ext uri="{FF2B5EF4-FFF2-40B4-BE49-F238E27FC236}">
                  <a16:creationId xmlns:a16="http://schemas.microsoft.com/office/drawing/2014/main" id="{C21D7F6D-0B98-4AB3-BEF7-E8D2740DF39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79" name="Group 1578">
            <a:extLst>
              <a:ext uri="{FF2B5EF4-FFF2-40B4-BE49-F238E27FC236}">
                <a16:creationId xmlns:a16="http://schemas.microsoft.com/office/drawing/2014/main" id="{D22887C4-9EDA-4E9E-9881-69D5343E1918}"/>
              </a:ext>
            </a:extLst>
          </p:cNvPr>
          <p:cNvGrpSpPr/>
          <p:nvPr/>
        </p:nvGrpSpPr>
        <p:grpSpPr>
          <a:xfrm>
            <a:off x="11704732" y="3847064"/>
            <a:ext cx="538068" cy="503852"/>
            <a:chOff x="3455435" y="-1017023"/>
            <a:chExt cx="8222756" cy="7868191"/>
          </a:xfrm>
        </p:grpSpPr>
        <p:sp>
          <p:nvSpPr>
            <p:cNvPr id="1580" name="Arc 1579">
              <a:extLst>
                <a:ext uri="{FF2B5EF4-FFF2-40B4-BE49-F238E27FC236}">
                  <a16:creationId xmlns:a16="http://schemas.microsoft.com/office/drawing/2014/main" id="{B92EBFE8-7879-4C1E-87DD-98CA0AF5CF2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1" name="Arc 1580">
              <a:extLst>
                <a:ext uri="{FF2B5EF4-FFF2-40B4-BE49-F238E27FC236}">
                  <a16:creationId xmlns:a16="http://schemas.microsoft.com/office/drawing/2014/main" id="{AA2D2A21-295C-47F0-B140-EB72BF7472C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2" name="Arc 1581">
              <a:extLst>
                <a:ext uri="{FF2B5EF4-FFF2-40B4-BE49-F238E27FC236}">
                  <a16:creationId xmlns:a16="http://schemas.microsoft.com/office/drawing/2014/main" id="{38423A29-D5DB-48EE-AA90-FF5ACE1333A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3" name="Arc 1582">
              <a:extLst>
                <a:ext uri="{FF2B5EF4-FFF2-40B4-BE49-F238E27FC236}">
                  <a16:creationId xmlns:a16="http://schemas.microsoft.com/office/drawing/2014/main" id="{5458EE93-BD65-4324-94DC-B9A81989C3A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84" name="Group 1583">
              <a:extLst>
                <a:ext uri="{FF2B5EF4-FFF2-40B4-BE49-F238E27FC236}">
                  <a16:creationId xmlns:a16="http://schemas.microsoft.com/office/drawing/2014/main" id="{4C4BC345-902A-41B2-8046-EDFE57143EF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93" name="Straight Connector 1592">
                <a:extLst>
                  <a:ext uri="{FF2B5EF4-FFF2-40B4-BE49-F238E27FC236}">
                    <a16:creationId xmlns:a16="http://schemas.microsoft.com/office/drawing/2014/main" id="{2F6CF76B-507E-43EE-AE62-7A0BFB64571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94" name="Straight Connector 1593">
                <a:extLst>
                  <a:ext uri="{FF2B5EF4-FFF2-40B4-BE49-F238E27FC236}">
                    <a16:creationId xmlns:a16="http://schemas.microsoft.com/office/drawing/2014/main" id="{5C214794-348A-4CE8-8682-5C7EB2D06AB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95" name="Straight Connector 1594">
                <a:extLst>
                  <a:ext uri="{FF2B5EF4-FFF2-40B4-BE49-F238E27FC236}">
                    <a16:creationId xmlns:a16="http://schemas.microsoft.com/office/drawing/2014/main" id="{BD870C68-5CFD-4334-847F-6EBDB1D990C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85" name="Arc 1584">
              <a:extLst>
                <a:ext uri="{FF2B5EF4-FFF2-40B4-BE49-F238E27FC236}">
                  <a16:creationId xmlns:a16="http://schemas.microsoft.com/office/drawing/2014/main" id="{F1664B8D-65C8-4FC1-AE06-D7D73A1AED1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6" name="Arc 1585">
              <a:extLst>
                <a:ext uri="{FF2B5EF4-FFF2-40B4-BE49-F238E27FC236}">
                  <a16:creationId xmlns:a16="http://schemas.microsoft.com/office/drawing/2014/main" id="{08BC5891-44C4-45DE-8717-5D9D30D5BD8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87" name="Arc 1586">
              <a:extLst>
                <a:ext uri="{FF2B5EF4-FFF2-40B4-BE49-F238E27FC236}">
                  <a16:creationId xmlns:a16="http://schemas.microsoft.com/office/drawing/2014/main" id="{A4756285-D7B8-4823-A385-F000BEB823D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88" name="Straight Connector 1587">
              <a:extLst>
                <a:ext uri="{FF2B5EF4-FFF2-40B4-BE49-F238E27FC236}">
                  <a16:creationId xmlns:a16="http://schemas.microsoft.com/office/drawing/2014/main" id="{FCA4EC4E-4F86-4E90-A3A8-94BEA0BA6B4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89" name="Arc 1588">
              <a:extLst>
                <a:ext uri="{FF2B5EF4-FFF2-40B4-BE49-F238E27FC236}">
                  <a16:creationId xmlns:a16="http://schemas.microsoft.com/office/drawing/2014/main" id="{1EF7CCE4-D739-4632-88CC-B8D8EAEE256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90" name="Straight Connector 1589">
              <a:extLst>
                <a:ext uri="{FF2B5EF4-FFF2-40B4-BE49-F238E27FC236}">
                  <a16:creationId xmlns:a16="http://schemas.microsoft.com/office/drawing/2014/main" id="{B7E3EEAF-D9D6-4AAD-9E70-97345368F98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1" name="Straight Connector 1590">
              <a:extLst>
                <a:ext uri="{FF2B5EF4-FFF2-40B4-BE49-F238E27FC236}">
                  <a16:creationId xmlns:a16="http://schemas.microsoft.com/office/drawing/2014/main" id="{56C9AD38-9A47-4638-9488-8C2F92DBF2A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92" name="Arc 1591">
              <a:extLst>
                <a:ext uri="{FF2B5EF4-FFF2-40B4-BE49-F238E27FC236}">
                  <a16:creationId xmlns:a16="http://schemas.microsoft.com/office/drawing/2014/main" id="{4E0C328E-3B07-460F-8569-15443C0FBE1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96" name="Group 1595">
            <a:extLst>
              <a:ext uri="{FF2B5EF4-FFF2-40B4-BE49-F238E27FC236}">
                <a16:creationId xmlns:a16="http://schemas.microsoft.com/office/drawing/2014/main" id="{E2DB7BDF-5878-4693-8A43-F307D78FB430}"/>
              </a:ext>
            </a:extLst>
          </p:cNvPr>
          <p:cNvGrpSpPr/>
          <p:nvPr/>
        </p:nvGrpSpPr>
        <p:grpSpPr>
          <a:xfrm>
            <a:off x="11698771" y="4215364"/>
            <a:ext cx="538068" cy="503852"/>
            <a:chOff x="3455435" y="-1017023"/>
            <a:chExt cx="8222756" cy="7868191"/>
          </a:xfrm>
        </p:grpSpPr>
        <p:sp>
          <p:nvSpPr>
            <p:cNvPr id="1597" name="Arc 1596">
              <a:extLst>
                <a:ext uri="{FF2B5EF4-FFF2-40B4-BE49-F238E27FC236}">
                  <a16:creationId xmlns:a16="http://schemas.microsoft.com/office/drawing/2014/main" id="{944DA424-B05D-4EDB-B7A7-46F99BB94AD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8" name="Arc 1597">
              <a:extLst>
                <a:ext uri="{FF2B5EF4-FFF2-40B4-BE49-F238E27FC236}">
                  <a16:creationId xmlns:a16="http://schemas.microsoft.com/office/drawing/2014/main" id="{24ECC2E9-1226-417E-83C8-B92D38DFF6EA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9" name="Arc 1598">
              <a:extLst>
                <a:ext uri="{FF2B5EF4-FFF2-40B4-BE49-F238E27FC236}">
                  <a16:creationId xmlns:a16="http://schemas.microsoft.com/office/drawing/2014/main" id="{33AAD2BF-4965-4CC3-9120-F0D945E82FF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0" name="Arc 1599">
              <a:extLst>
                <a:ext uri="{FF2B5EF4-FFF2-40B4-BE49-F238E27FC236}">
                  <a16:creationId xmlns:a16="http://schemas.microsoft.com/office/drawing/2014/main" id="{C5F0B93D-6D78-43C3-A995-028E978999D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01" name="Group 1600">
              <a:extLst>
                <a:ext uri="{FF2B5EF4-FFF2-40B4-BE49-F238E27FC236}">
                  <a16:creationId xmlns:a16="http://schemas.microsoft.com/office/drawing/2014/main" id="{6E244BBE-6B61-44A9-B69C-F741888B0E2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10" name="Straight Connector 1609">
                <a:extLst>
                  <a:ext uri="{FF2B5EF4-FFF2-40B4-BE49-F238E27FC236}">
                    <a16:creationId xmlns:a16="http://schemas.microsoft.com/office/drawing/2014/main" id="{EAAD1F4C-F9B0-4F1F-B2DF-A12B0FE8EE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11" name="Straight Connector 1610">
                <a:extLst>
                  <a:ext uri="{FF2B5EF4-FFF2-40B4-BE49-F238E27FC236}">
                    <a16:creationId xmlns:a16="http://schemas.microsoft.com/office/drawing/2014/main" id="{1B23D453-1973-4165-B132-B81B6E87EC2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12" name="Straight Connector 1611">
                <a:extLst>
                  <a:ext uri="{FF2B5EF4-FFF2-40B4-BE49-F238E27FC236}">
                    <a16:creationId xmlns:a16="http://schemas.microsoft.com/office/drawing/2014/main" id="{89EE1AC7-0F81-4916-BFBA-98FE0B23026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02" name="Arc 1601">
              <a:extLst>
                <a:ext uri="{FF2B5EF4-FFF2-40B4-BE49-F238E27FC236}">
                  <a16:creationId xmlns:a16="http://schemas.microsoft.com/office/drawing/2014/main" id="{857F1A76-02C3-4A28-9DF8-1B3E0BD9CAD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3" name="Arc 1602">
              <a:extLst>
                <a:ext uri="{FF2B5EF4-FFF2-40B4-BE49-F238E27FC236}">
                  <a16:creationId xmlns:a16="http://schemas.microsoft.com/office/drawing/2014/main" id="{BCE3B749-6132-48E1-9526-544C2A8C109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04" name="Arc 1603">
              <a:extLst>
                <a:ext uri="{FF2B5EF4-FFF2-40B4-BE49-F238E27FC236}">
                  <a16:creationId xmlns:a16="http://schemas.microsoft.com/office/drawing/2014/main" id="{E2D57CC8-7F69-47EC-8226-AA296C79495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05" name="Straight Connector 1604">
              <a:extLst>
                <a:ext uri="{FF2B5EF4-FFF2-40B4-BE49-F238E27FC236}">
                  <a16:creationId xmlns:a16="http://schemas.microsoft.com/office/drawing/2014/main" id="{474876E2-6889-45D1-B043-9FE1D323496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06" name="Arc 1605">
              <a:extLst>
                <a:ext uri="{FF2B5EF4-FFF2-40B4-BE49-F238E27FC236}">
                  <a16:creationId xmlns:a16="http://schemas.microsoft.com/office/drawing/2014/main" id="{8526B434-DF46-4CBF-8671-9A55B386AD0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07" name="Straight Connector 1606">
              <a:extLst>
                <a:ext uri="{FF2B5EF4-FFF2-40B4-BE49-F238E27FC236}">
                  <a16:creationId xmlns:a16="http://schemas.microsoft.com/office/drawing/2014/main" id="{581085DE-2959-4C02-94A1-8FD67B3BED4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8" name="Straight Connector 1607">
              <a:extLst>
                <a:ext uri="{FF2B5EF4-FFF2-40B4-BE49-F238E27FC236}">
                  <a16:creationId xmlns:a16="http://schemas.microsoft.com/office/drawing/2014/main" id="{2FF336B0-650C-4C0E-97BF-926F9CBC3D2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09" name="Arc 1608">
              <a:extLst>
                <a:ext uri="{FF2B5EF4-FFF2-40B4-BE49-F238E27FC236}">
                  <a16:creationId xmlns:a16="http://schemas.microsoft.com/office/drawing/2014/main" id="{9FDC9BEB-9D57-4079-8AD8-827E65BB44F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13" name="Group 1612">
            <a:extLst>
              <a:ext uri="{FF2B5EF4-FFF2-40B4-BE49-F238E27FC236}">
                <a16:creationId xmlns:a16="http://schemas.microsoft.com/office/drawing/2014/main" id="{C1FDFD99-EF18-49B2-B270-2AA23D9F372E}"/>
              </a:ext>
            </a:extLst>
          </p:cNvPr>
          <p:cNvGrpSpPr/>
          <p:nvPr/>
        </p:nvGrpSpPr>
        <p:grpSpPr>
          <a:xfrm>
            <a:off x="11686071" y="4583664"/>
            <a:ext cx="538068" cy="503852"/>
            <a:chOff x="3455435" y="-1017023"/>
            <a:chExt cx="8222756" cy="7868191"/>
          </a:xfrm>
        </p:grpSpPr>
        <p:sp>
          <p:nvSpPr>
            <p:cNvPr id="1614" name="Arc 1613">
              <a:extLst>
                <a:ext uri="{FF2B5EF4-FFF2-40B4-BE49-F238E27FC236}">
                  <a16:creationId xmlns:a16="http://schemas.microsoft.com/office/drawing/2014/main" id="{3DCC0CB5-9A2E-4A1F-96AA-CD9CE458280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5" name="Arc 1614">
              <a:extLst>
                <a:ext uri="{FF2B5EF4-FFF2-40B4-BE49-F238E27FC236}">
                  <a16:creationId xmlns:a16="http://schemas.microsoft.com/office/drawing/2014/main" id="{E08FE8A9-1D77-4EAF-AB3C-795D22615AD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6" name="Arc 1615">
              <a:extLst>
                <a:ext uri="{FF2B5EF4-FFF2-40B4-BE49-F238E27FC236}">
                  <a16:creationId xmlns:a16="http://schemas.microsoft.com/office/drawing/2014/main" id="{368B951C-DD15-4152-9CA9-F88F39B7265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7" name="Arc 1616">
              <a:extLst>
                <a:ext uri="{FF2B5EF4-FFF2-40B4-BE49-F238E27FC236}">
                  <a16:creationId xmlns:a16="http://schemas.microsoft.com/office/drawing/2014/main" id="{E846D9E0-EB68-4892-94FE-2E60DC976EE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18" name="Group 1617">
              <a:extLst>
                <a:ext uri="{FF2B5EF4-FFF2-40B4-BE49-F238E27FC236}">
                  <a16:creationId xmlns:a16="http://schemas.microsoft.com/office/drawing/2014/main" id="{64153D32-B261-4F8F-86EB-1FE92023AE3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27" name="Straight Connector 1626">
                <a:extLst>
                  <a:ext uri="{FF2B5EF4-FFF2-40B4-BE49-F238E27FC236}">
                    <a16:creationId xmlns:a16="http://schemas.microsoft.com/office/drawing/2014/main" id="{514BE155-19C5-4C0E-9C7E-B46906C6387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28" name="Straight Connector 1627">
                <a:extLst>
                  <a:ext uri="{FF2B5EF4-FFF2-40B4-BE49-F238E27FC236}">
                    <a16:creationId xmlns:a16="http://schemas.microsoft.com/office/drawing/2014/main" id="{21710898-7800-4252-9ED0-A2EA7EE9638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29" name="Straight Connector 1628">
                <a:extLst>
                  <a:ext uri="{FF2B5EF4-FFF2-40B4-BE49-F238E27FC236}">
                    <a16:creationId xmlns:a16="http://schemas.microsoft.com/office/drawing/2014/main" id="{EF65AB25-94A9-4070-A78D-F3EF23B40CA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19" name="Arc 1618">
              <a:extLst>
                <a:ext uri="{FF2B5EF4-FFF2-40B4-BE49-F238E27FC236}">
                  <a16:creationId xmlns:a16="http://schemas.microsoft.com/office/drawing/2014/main" id="{4A19F16E-1DEE-42CB-9C3A-9292F9A74BE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0" name="Arc 1619">
              <a:extLst>
                <a:ext uri="{FF2B5EF4-FFF2-40B4-BE49-F238E27FC236}">
                  <a16:creationId xmlns:a16="http://schemas.microsoft.com/office/drawing/2014/main" id="{6C106EF4-903C-43F6-A019-019F822D5E1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21" name="Arc 1620">
              <a:extLst>
                <a:ext uri="{FF2B5EF4-FFF2-40B4-BE49-F238E27FC236}">
                  <a16:creationId xmlns:a16="http://schemas.microsoft.com/office/drawing/2014/main" id="{EFBA8427-5FF4-48BE-A64E-295433E09EC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22" name="Straight Connector 1621">
              <a:extLst>
                <a:ext uri="{FF2B5EF4-FFF2-40B4-BE49-F238E27FC236}">
                  <a16:creationId xmlns:a16="http://schemas.microsoft.com/office/drawing/2014/main" id="{2F50004B-1EED-4BCC-8907-A171B4C9F90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23" name="Arc 1622">
              <a:extLst>
                <a:ext uri="{FF2B5EF4-FFF2-40B4-BE49-F238E27FC236}">
                  <a16:creationId xmlns:a16="http://schemas.microsoft.com/office/drawing/2014/main" id="{1002A3A4-D4EC-4190-8434-7F1FCBC7852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24" name="Straight Connector 1623">
              <a:extLst>
                <a:ext uri="{FF2B5EF4-FFF2-40B4-BE49-F238E27FC236}">
                  <a16:creationId xmlns:a16="http://schemas.microsoft.com/office/drawing/2014/main" id="{4D4145F2-C65C-4CD2-B584-DCCA6CF62F4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5" name="Straight Connector 1624">
              <a:extLst>
                <a:ext uri="{FF2B5EF4-FFF2-40B4-BE49-F238E27FC236}">
                  <a16:creationId xmlns:a16="http://schemas.microsoft.com/office/drawing/2014/main" id="{379C7348-4F6F-479F-8938-6FC79102D5C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26" name="Arc 1625">
              <a:extLst>
                <a:ext uri="{FF2B5EF4-FFF2-40B4-BE49-F238E27FC236}">
                  <a16:creationId xmlns:a16="http://schemas.microsoft.com/office/drawing/2014/main" id="{8724B33A-2EF1-4FDA-9502-8A860271736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30" name="Group 1629">
            <a:extLst>
              <a:ext uri="{FF2B5EF4-FFF2-40B4-BE49-F238E27FC236}">
                <a16:creationId xmlns:a16="http://schemas.microsoft.com/office/drawing/2014/main" id="{70135246-3C6C-4371-8065-686D5587F2B7}"/>
              </a:ext>
            </a:extLst>
          </p:cNvPr>
          <p:cNvGrpSpPr/>
          <p:nvPr/>
        </p:nvGrpSpPr>
        <p:grpSpPr>
          <a:xfrm>
            <a:off x="11698771" y="4939264"/>
            <a:ext cx="538068" cy="503852"/>
            <a:chOff x="3455435" y="-1017023"/>
            <a:chExt cx="8222756" cy="7868191"/>
          </a:xfrm>
        </p:grpSpPr>
        <p:sp>
          <p:nvSpPr>
            <p:cNvPr id="1631" name="Arc 1630">
              <a:extLst>
                <a:ext uri="{FF2B5EF4-FFF2-40B4-BE49-F238E27FC236}">
                  <a16:creationId xmlns:a16="http://schemas.microsoft.com/office/drawing/2014/main" id="{658D93A1-D7D3-47DD-A0C7-3C96C3CD7E6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2" name="Arc 1631">
              <a:extLst>
                <a:ext uri="{FF2B5EF4-FFF2-40B4-BE49-F238E27FC236}">
                  <a16:creationId xmlns:a16="http://schemas.microsoft.com/office/drawing/2014/main" id="{3CFE4731-63BD-4E83-A35E-54CADC92BD4A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3" name="Arc 1632">
              <a:extLst>
                <a:ext uri="{FF2B5EF4-FFF2-40B4-BE49-F238E27FC236}">
                  <a16:creationId xmlns:a16="http://schemas.microsoft.com/office/drawing/2014/main" id="{EDCA992F-0B8F-4F9B-972B-9D57836ED88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4" name="Arc 1633">
              <a:extLst>
                <a:ext uri="{FF2B5EF4-FFF2-40B4-BE49-F238E27FC236}">
                  <a16:creationId xmlns:a16="http://schemas.microsoft.com/office/drawing/2014/main" id="{92BC2CD6-C05A-4B5B-9A84-20782A75E49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35" name="Group 1634">
              <a:extLst>
                <a:ext uri="{FF2B5EF4-FFF2-40B4-BE49-F238E27FC236}">
                  <a16:creationId xmlns:a16="http://schemas.microsoft.com/office/drawing/2014/main" id="{B3A4FFDA-C9C6-4A6C-9FBB-C6B41838E40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44" name="Straight Connector 1643">
                <a:extLst>
                  <a:ext uri="{FF2B5EF4-FFF2-40B4-BE49-F238E27FC236}">
                    <a16:creationId xmlns:a16="http://schemas.microsoft.com/office/drawing/2014/main" id="{BCAF9A34-F245-40A2-A22A-2DBABC01FA6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5" name="Straight Connector 1644">
                <a:extLst>
                  <a:ext uri="{FF2B5EF4-FFF2-40B4-BE49-F238E27FC236}">
                    <a16:creationId xmlns:a16="http://schemas.microsoft.com/office/drawing/2014/main" id="{F3D9DBE3-493A-41FE-94A8-82E1ABA14CA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6" name="Straight Connector 1645">
                <a:extLst>
                  <a:ext uri="{FF2B5EF4-FFF2-40B4-BE49-F238E27FC236}">
                    <a16:creationId xmlns:a16="http://schemas.microsoft.com/office/drawing/2014/main" id="{3CE70180-9978-4F25-90E7-834C4052689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36" name="Arc 1635">
              <a:extLst>
                <a:ext uri="{FF2B5EF4-FFF2-40B4-BE49-F238E27FC236}">
                  <a16:creationId xmlns:a16="http://schemas.microsoft.com/office/drawing/2014/main" id="{DA21DFD5-1E65-45C6-8B15-465099AFA38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7" name="Arc 1636">
              <a:extLst>
                <a:ext uri="{FF2B5EF4-FFF2-40B4-BE49-F238E27FC236}">
                  <a16:creationId xmlns:a16="http://schemas.microsoft.com/office/drawing/2014/main" id="{D9165377-E556-4509-AED6-4E44CCF7F37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38" name="Arc 1637">
              <a:extLst>
                <a:ext uri="{FF2B5EF4-FFF2-40B4-BE49-F238E27FC236}">
                  <a16:creationId xmlns:a16="http://schemas.microsoft.com/office/drawing/2014/main" id="{11AF15D0-ECA3-4218-848E-3D522864A5F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39" name="Straight Connector 1638">
              <a:extLst>
                <a:ext uri="{FF2B5EF4-FFF2-40B4-BE49-F238E27FC236}">
                  <a16:creationId xmlns:a16="http://schemas.microsoft.com/office/drawing/2014/main" id="{FBC23393-7543-4B36-A9E6-466B212E4E1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40" name="Arc 1639">
              <a:extLst>
                <a:ext uri="{FF2B5EF4-FFF2-40B4-BE49-F238E27FC236}">
                  <a16:creationId xmlns:a16="http://schemas.microsoft.com/office/drawing/2014/main" id="{A815020C-EA09-4D0F-AA76-123CA34C1D6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41" name="Straight Connector 1640">
              <a:extLst>
                <a:ext uri="{FF2B5EF4-FFF2-40B4-BE49-F238E27FC236}">
                  <a16:creationId xmlns:a16="http://schemas.microsoft.com/office/drawing/2014/main" id="{617F40E2-8B08-41B9-95AD-4AD3A1937D9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2" name="Straight Connector 1641">
              <a:extLst>
                <a:ext uri="{FF2B5EF4-FFF2-40B4-BE49-F238E27FC236}">
                  <a16:creationId xmlns:a16="http://schemas.microsoft.com/office/drawing/2014/main" id="{98E4805E-2D93-47A3-8F0F-52470084585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43" name="Arc 1642">
              <a:extLst>
                <a:ext uri="{FF2B5EF4-FFF2-40B4-BE49-F238E27FC236}">
                  <a16:creationId xmlns:a16="http://schemas.microsoft.com/office/drawing/2014/main" id="{94F94028-F852-4E9B-B4F9-8A624249B1B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47" name="Group 1646">
            <a:extLst>
              <a:ext uri="{FF2B5EF4-FFF2-40B4-BE49-F238E27FC236}">
                <a16:creationId xmlns:a16="http://schemas.microsoft.com/office/drawing/2014/main" id="{73C06547-FB09-419A-9123-E63D5D46FD5E}"/>
              </a:ext>
            </a:extLst>
          </p:cNvPr>
          <p:cNvGrpSpPr/>
          <p:nvPr/>
        </p:nvGrpSpPr>
        <p:grpSpPr>
          <a:xfrm>
            <a:off x="11704732" y="5294864"/>
            <a:ext cx="538068" cy="503852"/>
            <a:chOff x="3455435" y="-1017023"/>
            <a:chExt cx="8222756" cy="7868191"/>
          </a:xfrm>
        </p:grpSpPr>
        <p:sp>
          <p:nvSpPr>
            <p:cNvPr id="1648" name="Arc 1647">
              <a:extLst>
                <a:ext uri="{FF2B5EF4-FFF2-40B4-BE49-F238E27FC236}">
                  <a16:creationId xmlns:a16="http://schemas.microsoft.com/office/drawing/2014/main" id="{8A418DC7-7975-473B-BA41-13271A5C361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9" name="Arc 1648">
              <a:extLst>
                <a:ext uri="{FF2B5EF4-FFF2-40B4-BE49-F238E27FC236}">
                  <a16:creationId xmlns:a16="http://schemas.microsoft.com/office/drawing/2014/main" id="{C741741C-D423-4794-ABE5-9C80D21A065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0" name="Arc 1649">
              <a:extLst>
                <a:ext uri="{FF2B5EF4-FFF2-40B4-BE49-F238E27FC236}">
                  <a16:creationId xmlns:a16="http://schemas.microsoft.com/office/drawing/2014/main" id="{91175678-AAB7-4F7B-9AEB-DC6D10557A0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1" name="Arc 1650">
              <a:extLst>
                <a:ext uri="{FF2B5EF4-FFF2-40B4-BE49-F238E27FC236}">
                  <a16:creationId xmlns:a16="http://schemas.microsoft.com/office/drawing/2014/main" id="{A5A77AB9-6674-4102-93FC-A55D19F01EC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52" name="Group 1651">
              <a:extLst>
                <a:ext uri="{FF2B5EF4-FFF2-40B4-BE49-F238E27FC236}">
                  <a16:creationId xmlns:a16="http://schemas.microsoft.com/office/drawing/2014/main" id="{1B430358-97C0-4F4E-AA14-A0D20538472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61" name="Straight Connector 1660">
                <a:extLst>
                  <a:ext uri="{FF2B5EF4-FFF2-40B4-BE49-F238E27FC236}">
                    <a16:creationId xmlns:a16="http://schemas.microsoft.com/office/drawing/2014/main" id="{E315D666-D850-4D82-B9C5-4085D9B1532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2" name="Straight Connector 1661">
                <a:extLst>
                  <a:ext uri="{FF2B5EF4-FFF2-40B4-BE49-F238E27FC236}">
                    <a16:creationId xmlns:a16="http://schemas.microsoft.com/office/drawing/2014/main" id="{7EDD18B7-BAE9-43A2-B8E3-52118E9BEF5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3" name="Straight Connector 1662">
                <a:extLst>
                  <a:ext uri="{FF2B5EF4-FFF2-40B4-BE49-F238E27FC236}">
                    <a16:creationId xmlns:a16="http://schemas.microsoft.com/office/drawing/2014/main" id="{9C4F429B-5CB0-4E0B-991D-EDD24FC591C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53" name="Arc 1652">
              <a:extLst>
                <a:ext uri="{FF2B5EF4-FFF2-40B4-BE49-F238E27FC236}">
                  <a16:creationId xmlns:a16="http://schemas.microsoft.com/office/drawing/2014/main" id="{7C1FD2F4-CA21-41FF-A807-EEF950085A8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4" name="Arc 1653">
              <a:extLst>
                <a:ext uri="{FF2B5EF4-FFF2-40B4-BE49-F238E27FC236}">
                  <a16:creationId xmlns:a16="http://schemas.microsoft.com/office/drawing/2014/main" id="{3862D060-418A-4E41-89C5-C751A26CC63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55" name="Arc 1654">
              <a:extLst>
                <a:ext uri="{FF2B5EF4-FFF2-40B4-BE49-F238E27FC236}">
                  <a16:creationId xmlns:a16="http://schemas.microsoft.com/office/drawing/2014/main" id="{64B75149-534F-4BC9-A788-B990DAF0FA7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56" name="Straight Connector 1655">
              <a:extLst>
                <a:ext uri="{FF2B5EF4-FFF2-40B4-BE49-F238E27FC236}">
                  <a16:creationId xmlns:a16="http://schemas.microsoft.com/office/drawing/2014/main" id="{8CE9B735-07F5-477C-8DAC-ABF53DFFED1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57" name="Arc 1656">
              <a:extLst>
                <a:ext uri="{FF2B5EF4-FFF2-40B4-BE49-F238E27FC236}">
                  <a16:creationId xmlns:a16="http://schemas.microsoft.com/office/drawing/2014/main" id="{197109A4-0821-4020-B9DF-A6032B51C9C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58" name="Straight Connector 1657">
              <a:extLst>
                <a:ext uri="{FF2B5EF4-FFF2-40B4-BE49-F238E27FC236}">
                  <a16:creationId xmlns:a16="http://schemas.microsoft.com/office/drawing/2014/main" id="{F8FA1AC1-7E93-4BFB-9457-C3E0B2CF2D9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9" name="Straight Connector 1658">
              <a:extLst>
                <a:ext uri="{FF2B5EF4-FFF2-40B4-BE49-F238E27FC236}">
                  <a16:creationId xmlns:a16="http://schemas.microsoft.com/office/drawing/2014/main" id="{0FE85A99-8D5C-41E3-A46F-3BB81224375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60" name="Arc 1659">
              <a:extLst>
                <a:ext uri="{FF2B5EF4-FFF2-40B4-BE49-F238E27FC236}">
                  <a16:creationId xmlns:a16="http://schemas.microsoft.com/office/drawing/2014/main" id="{FF29945A-5309-471B-B84B-71BB8C560BB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64" name="Group 1663">
            <a:extLst>
              <a:ext uri="{FF2B5EF4-FFF2-40B4-BE49-F238E27FC236}">
                <a16:creationId xmlns:a16="http://schemas.microsoft.com/office/drawing/2014/main" id="{F8963CC1-745A-49E1-8B08-A0EA25AA9409}"/>
              </a:ext>
            </a:extLst>
          </p:cNvPr>
          <p:cNvGrpSpPr/>
          <p:nvPr/>
        </p:nvGrpSpPr>
        <p:grpSpPr>
          <a:xfrm>
            <a:off x="11711471" y="5650464"/>
            <a:ext cx="538068" cy="503852"/>
            <a:chOff x="3455435" y="-1017023"/>
            <a:chExt cx="8222756" cy="7868191"/>
          </a:xfrm>
        </p:grpSpPr>
        <p:sp>
          <p:nvSpPr>
            <p:cNvPr id="1665" name="Arc 1664">
              <a:extLst>
                <a:ext uri="{FF2B5EF4-FFF2-40B4-BE49-F238E27FC236}">
                  <a16:creationId xmlns:a16="http://schemas.microsoft.com/office/drawing/2014/main" id="{A5DC1C30-4E7C-43AB-941D-ACE788981DC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6" name="Arc 1665">
              <a:extLst>
                <a:ext uri="{FF2B5EF4-FFF2-40B4-BE49-F238E27FC236}">
                  <a16:creationId xmlns:a16="http://schemas.microsoft.com/office/drawing/2014/main" id="{CAE852DB-E694-45E1-ACE1-742DABF84F8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7" name="Arc 1666">
              <a:extLst>
                <a:ext uri="{FF2B5EF4-FFF2-40B4-BE49-F238E27FC236}">
                  <a16:creationId xmlns:a16="http://schemas.microsoft.com/office/drawing/2014/main" id="{E0DE90A7-25EA-4E05-9852-FCE8846206E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8" name="Arc 1667">
              <a:extLst>
                <a:ext uri="{FF2B5EF4-FFF2-40B4-BE49-F238E27FC236}">
                  <a16:creationId xmlns:a16="http://schemas.microsoft.com/office/drawing/2014/main" id="{3D5F69EE-77EA-4067-BABF-7384E3EFF29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69" name="Group 1668">
              <a:extLst>
                <a:ext uri="{FF2B5EF4-FFF2-40B4-BE49-F238E27FC236}">
                  <a16:creationId xmlns:a16="http://schemas.microsoft.com/office/drawing/2014/main" id="{CE5AB163-BA60-47D5-8763-0D6802F2872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78" name="Straight Connector 1677">
                <a:extLst>
                  <a:ext uri="{FF2B5EF4-FFF2-40B4-BE49-F238E27FC236}">
                    <a16:creationId xmlns:a16="http://schemas.microsoft.com/office/drawing/2014/main" id="{B80B2476-0F75-4487-AEFB-473717A4122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9" name="Straight Connector 1678">
                <a:extLst>
                  <a:ext uri="{FF2B5EF4-FFF2-40B4-BE49-F238E27FC236}">
                    <a16:creationId xmlns:a16="http://schemas.microsoft.com/office/drawing/2014/main" id="{BBF3A39E-D8AA-4D2C-B329-A04BFC55C04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0" name="Straight Connector 1679">
                <a:extLst>
                  <a:ext uri="{FF2B5EF4-FFF2-40B4-BE49-F238E27FC236}">
                    <a16:creationId xmlns:a16="http://schemas.microsoft.com/office/drawing/2014/main" id="{EDD17585-7377-4954-BA8B-42AF2F77CC8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70" name="Arc 1669">
              <a:extLst>
                <a:ext uri="{FF2B5EF4-FFF2-40B4-BE49-F238E27FC236}">
                  <a16:creationId xmlns:a16="http://schemas.microsoft.com/office/drawing/2014/main" id="{0E050395-FF62-4474-AA33-95F2B570F0A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1" name="Arc 1670">
              <a:extLst>
                <a:ext uri="{FF2B5EF4-FFF2-40B4-BE49-F238E27FC236}">
                  <a16:creationId xmlns:a16="http://schemas.microsoft.com/office/drawing/2014/main" id="{3B451FF1-C2D6-4DB3-9833-772BC0572A9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72" name="Arc 1671">
              <a:extLst>
                <a:ext uri="{FF2B5EF4-FFF2-40B4-BE49-F238E27FC236}">
                  <a16:creationId xmlns:a16="http://schemas.microsoft.com/office/drawing/2014/main" id="{3E9BB63B-DD66-4038-80C1-519D7B8FE6B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73" name="Straight Connector 1672">
              <a:extLst>
                <a:ext uri="{FF2B5EF4-FFF2-40B4-BE49-F238E27FC236}">
                  <a16:creationId xmlns:a16="http://schemas.microsoft.com/office/drawing/2014/main" id="{8DB35445-8E11-413E-B9C3-EB9F880DD81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4" name="Arc 1673">
              <a:extLst>
                <a:ext uri="{FF2B5EF4-FFF2-40B4-BE49-F238E27FC236}">
                  <a16:creationId xmlns:a16="http://schemas.microsoft.com/office/drawing/2014/main" id="{3AC1D4B7-E7B2-4D64-98BF-58D19BFFF2E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75" name="Straight Connector 1674">
              <a:extLst>
                <a:ext uri="{FF2B5EF4-FFF2-40B4-BE49-F238E27FC236}">
                  <a16:creationId xmlns:a16="http://schemas.microsoft.com/office/drawing/2014/main" id="{0471CAD7-4BBC-4FDA-A041-1CC97825DB3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6" name="Straight Connector 1675">
              <a:extLst>
                <a:ext uri="{FF2B5EF4-FFF2-40B4-BE49-F238E27FC236}">
                  <a16:creationId xmlns:a16="http://schemas.microsoft.com/office/drawing/2014/main" id="{3CBA9C61-FA50-4C52-87A1-352B552B17B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7" name="Arc 1676">
              <a:extLst>
                <a:ext uri="{FF2B5EF4-FFF2-40B4-BE49-F238E27FC236}">
                  <a16:creationId xmlns:a16="http://schemas.microsoft.com/office/drawing/2014/main" id="{91E7C161-36D9-435E-837B-1A8C4A04EE8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81" name="Group 1680">
            <a:extLst>
              <a:ext uri="{FF2B5EF4-FFF2-40B4-BE49-F238E27FC236}">
                <a16:creationId xmlns:a16="http://schemas.microsoft.com/office/drawing/2014/main" id="{C3F1CE4C-A478-40C6-B8DF-7471B55241CA}"/>
              </a:ext>
            </a:extLst>
          </p:cNvPr>
          <p:cNvGrpSpPr/>
          <p:nvPr/>
        </p:nvGrpSpPr>
        <p:grpSpPr>
          <a:xfrm>
            <a:off x="11711471" y="6018764"/>
            <a:ext cx="538068" cy="503852"/>
            <a:chOff x="3455435" y="-1017023"/>
            <a:chExt cx="8222756" cy="7868191"/>
          </a:xfrm>
        </p:grpSpPr>
        <p:sp>
          <p:nvSpPr>
            <p:cNvPr id="1682" name="Arc 1681">
              <a:extLst>
                <a:ext uri="{FF2B5EF4-FFF2-40B4-BE49-F238E27FC236}">
                  <a16:creationId xmlns:a16="http://schemas.microsoft.com/office/drawing/2014/main" id="{0A44E20D-3B40-427A-87B4-A279A0B3129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3" name="Arc 1682">
              <a:extLst>
                <a:ext uri="{FF2B5EF4-FFF2-40B4-BE49-F238E27FC236}">
                  <a16:creationId xmlns:a16="http://schemas.microsoft.com/office/drawing/2014/main" id="{FDAD0D1A-94DE-481F-A7DF-F17CD56819F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4" name="Arc 1683">
              <a:extLst>
                <a:ext uri="{FF2B5EF4-FFF2-40B4-BE49-F238E27FC236}">
                  <a16:creationId xmlns:a16="http://schemas.microsoft.com/office/drawing/2014/main" id="{02D6331C-8D65-4BAB-8FD7-FB0A051AB38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5" name="Arc 1684">
              <a:extLst>
                <a:ext uri="{FF2B5EF4-FFF2-40B4-BE49-F238E27FC236}">
                  <a16:creationId xmlns:a16="http://schemas.microsoft.com/office/drawing/2014/main" id="{6A5631B0-5FCE-4A2A-B3E0-17941AA56C0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86" name="Group 1685">
              <a:extLst>
                <a:ext uri="{FF2B5EF4-FFF2-40B4-BE49-F238E27FC236}">
                  <a16:creationId xmlns:a16="http://schemas.microsoft.com/office/drawing/2014/main" id="{245968F0-8E32-47CB-85C9-FEDB786B662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95" name="Straight Connector 1694">
                <a:extLst>
                  <a:ext uri="{FF2B5EF4-FFF2-40B4-BE49-F238E27FC236}">
                    <a16:creationId xmlns:a16="http://schemas.microsoft.com/office/drawing/2014/main" id="{33BF3517-01E9-4914-9D71-07482A16087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6" name="Straight Connector 1695">
                <a:extLst>
                  <a:ext uri="{FF2B5EF4-FFF2-40B4-BE49-F238E27FC236}">
                    <a16:creationId xmlns:a16="http://schemas.microsoft.com/office/drawing/2014/main" id="{020FD03D-76A0-48A1-8410-787979B953E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7" name="Straight Connector 1696">
                <a:extLst>
                  <a:ext uri="{FF2B5EF4-FFF2-40B4-BE49-F238E27FC236}">
                    <a16:creationId xmlns:a16="http://schemas.microsoft.com/office/drawing/2014/main" id="{E375A52C-32DC-432C-BF6D-1EBCD4676B1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87" name="Arc 1686">
              <a:extLst>
                <a:ext uri="{FF2B5EF4-FFF2-40B4-BE49-F238E27FC236}">
                  <a16:creationId xmlns:a16="http://schemas.microsoft.com/office/drawing/2014/main" id="{F068E197-A7F5-49EF-9301-7AEF27BFB3D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8" name="Arc 1687">
              <a:extLst>
                <a:ext uri="{FF2B5EF4-FFF2-40B4-BE49-F238E27FC236}">
                  <a16:creationId xmlns:a16="http://schemas.microsoft.com/office/drawing/2014/main" id="{C23B6E9A-5C97-4A25-9422-76F61F4AAF1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89" name="Arc 1688">
              <a:extLst>
                <a:ext uri="{FF2B5EF4-FFF2-40B4-BE49-F238E27FC236}">
                  <a16:creationId xmlns:a16="http://schemas.microsoft.com/office/drawing/2014/main" id="{F9938187-4CEF-42D2-9E53-EA6C048BFC8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90" name="Straight Connector 1689">
              <a:extLst>
                <a:ext uri="{FF2B5EF4-FFF2-40B4-BE49-F238E27FC236}">
                  <a16:creationId xmlns:a16="http://schemas.microsoft.com/office/drawing/2014/main" id="{9B8551FB-8391-4117-A36C-13600F90D51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91" name="Arc 1690">
              <a:extLst>
                <a:ext uri="{FF2B5EF4-FFF2-40B4-BE49-F238E27FC236}">
                  <a16:creationId xmlns:a16="http://schemas.microsoft.com/office/drawing/2014/main" id="{0FC39832-CB77-49E7-852D-05FF1F694D1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92" name="Straight Connector 1691">
              <a:extLst>
                <a:ext uri="{FF2B5EF4-FFF2-40B4-BE49-F238E27FC236}">
                  <a16:creationId xmlns:a16="http://schemas.microsoft.com/office/drawing/2014/main" id="{90E38B01-B7BF-4339-BA4F-88F4724822F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3" name="Straight Connector 1692">
              <a:extLst>
                <a:ext uri="{FF2B5EF4-FFF2-40B4-BE49-F238E27FC236}">
                  <a16:creationId xmlns:a16="http://schemas.microsoft.com/office/drawing/2014/main" id="{9B4EBD94-BFAF-41D8-9AA9-55581E2B891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94" name="Arc 1693">
              <a:extLst>
                <a:ext uri="{FF2B5EF4-FFF2-40B4-BE49-F238E27FC236}">
                  <a16:creationId xmlns:a16="http://schemas.microsoft.com/office/drawing/2014/main" id="{6FB39031-9873-4CE1-B78F-C53185F7AAB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" name="TextBox 16">
            <a:extLst>
              <a:ext uri="{FF2B5EF4-FFF2-40B4-BE49-F238E27FC236}">
                <a16:creationId xmlns:a16="http://schemas.microsoft.com/office/drawing/2014/main" id="{A59BAD77-9703-41C1-9652-5E452A571292}"/>
              </a:ext>
            </a:extLst>
          </p:cNvPr>
          <p:cNvSpPr txBox="1"/>
          <p:nvPr/>
        </p:nvSpPr>
        <p:spPr>
          <a:xfrm>
            <a:off x="2570480" y="1242906"/>
            <a:ext cx="7618549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bn-IN" sz="3200" dirty="0">
                <a:latin typeface="NikoshBAN" panose="02000000000000000000" pitchFamily="2" charset="0"/>
                <a:cs typeface="NikoshBAN" panose="02000000000000000000" pitchFamily="2" charset="0"/>
              </a:rPr>
              <a:t>যে কোন বৃত্তের</a:t>
            </a:r>
            <a:r>
              <a:rPr lang="en-US" sz="3200" dirty="0">
                <a:latin typeface="NikoshBAN" panose="02000000000000000000" pitchFamily="2" charset="0"/>
                <a:cs typeface="NikoshBAN" panose="02000000000000000000" pitchFamily="2" charset="0"/>
              </a:rPr>
              <a:t> -</a:t>
            </a:r>
          </a:p>
          <a:p>
            <a:pPr>
              <a:tabLst>
                <a:tab pos="457200" algn="l"/>
              </a:tabLst>
            </a:pPr>
            <a:r>
              <a:rPr lang="bn-IN" sz="2800" dirty="0">
                <a:solidFill>
                  <a:srgbClr val="FF00FF"/>
                </a:solidFill>
                <a:latin typeface="NikoshBAN" pitchFamily="2" charset="0"/>
                <a:cs typeface="NikoshBAN" pitchFamily="2" charset="0"/>
              </a:rPr>
              <a:t>(সঠিক উত্তরটি জানতে ক্লিক করুণ।)</a:t>
            </a: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D2C02C0F-FD80-46B0-A6BA-D7BBAD480AE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9990" y="1289071"/>
            <a:ext cx="1183210" cy="599238"/>
          </a:xfrm>
          <a:prstGeom prst="rect">
            <a:avLst/>
          </a:prstGeom>
        </p:spPr>
      </p:pic>
      <p:sp>
        <p:nvSpPr>
          <p:cNvPr id="44" name="TextBox 43">
            <a:extLst>
              <a:ext uri="{FF2B5EF4-FFF2-40B4-BE49-F238E27FC236}">
                <a16:creationId xmlns:a16="http://schemas.microsoft.com/office/drawing/2014/main" id="{505E2BF4-4650-4DD4-9584-91EE0AC294DC}"/>
              </a:ext>
            </a:extLst>
          </p:cNvPr>
          <p:cNvSpPr txBox="1"/>
          <p:nvPr/>
        </p:nvSpPr>
        <p:spPr>
          <a:xfrm>
            <a:off x="2570480" y="4268340"/>
            <a:ext cx="337312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2800" dirty="0">
                <a:latin typeface="NikoshBAN" panose="02000000000000000000" pitchFamily="2" charset="0"/>
                <a:cs typeface="NikoshBAN" panose="02000000000000000000" pitchFamily="2" charset="0"/>
              </a:rPr>
              <a:t>ক) </a:t>
            </a:r>
            <a:r>
              <a:rPr lang="en-US" sz="2800" dirty="0" err="1">
                <a:latin typeface="NikoshBAN" panose="02000000000000000000" pitchFamily="2" charset="0"/>
                <a:cs typeface="NikoshBAN" panose="02000000000000000000" pitchFamily="2" charset="0"/>
              </a:rPr>
              <a:t>i</a:t>
            </a:r>
            <a:r>
              <a:rPr lang="en-US" sz="2800" dirty="0"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2800" dirty="0">
                <a:latin typeface="NikoshBAN" panose="02000000000000000000" pitchFamily="2" charset="0"/>
                <a:cs typeface="NikoshBAN" panose="02000000000000000000" pitchFamily="2" charset="0"/>
              </a:rPr>
              <a:t>ও  </a:t>
            </a:r>
            <a:r>
              <a:rPr lang="en-US" sz="2800" dirty="0">
                <a:latin typeface="NikoshBAN" panose="02000000000000000000" pitchFamily="2" charset="0"/>
                <a:cs typeface="NikoshBAN" panose="02000000000000000000" pitchFamily="2" charset="0"/>
              </a:rPr>
              <a:t>ii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D9559FB4-6233-42EC-B1A0-2C68CF94E355}"/>
              </a:ext>
            </a:extLst>
          </p:cNvPr>
          <p:cNvSpPr txBox="1"/>
          <p:nvPr/>
        </p:nvSpPr>
        <p:spPr>
          <a:xfrm>
            <a:off x="2570480" y="4808482"/>
            <a:ext cx="300736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bn-IN" sz="2800" dirty="0">
                <a:latin typeface="NikoshBAN" panose="02000000000000000000" pitchFamily="2" charset="0"/>
                <a:cs typeface="NikoshBAN" panose="02000000000000000000" pitchFamily="2" charset="0"/>
              </a:rPr>
              <a:t>খ) </a:t>
            </a:r>
            <a:r>
              <a:rPr lang="en-US" sz="2800" dirty="0" err="1">
                <a:latin typeface="NikoshBAN" panose="02000000000000000000" pitchFamily="2" charset="0"/>
                <a:cs typeface="NikoshBAN" panose="02000000000000000000" pitchFamily="2" charset="0"/>
              </a:rPr>
              <a:t>i</a:t>
            </a:r>
            <a:r>
              <a:rPr lang="en-US" sz="2800" dirty="0"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2800" dirty="0">
                <a:latin typeface="NikoshBAN" panose="02000000000000000000" pitchFamily="2" charset="0"/>
                <a:cs typeface="NikoshBAN" panose="02000000000000000000" pitchFamily="2" charset="0"/>
              </a:rPr>
              <a:t>ও  </a:t>
            </a:r>
            <a:r>
              <a:rPr lang="en-US" sz="2800" dirty="0">
                <a:latin typeface="NikoshBAN" panose="02000000000000000000" pitchFamily="2" charset="0"/>
                <a:cs typeface="NikoshBAN" panose="02000000000000000000" pitchFamily="2" charset="0"/>
              </a:rPr>
              <a:t>iii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193CFDB4-1E99-4B14-910C-35AE8CFFD46B}"/>
              </a:ext>
            </a:extLst>
          </p:cNvPr>
          <p:cNvSpPr txBox="1"/>
          <p:nvPr/>
        </p:nvSpPr>
        <p:spPr>
          <a:xfrm>
            <a:off x="2560320" y="5422634"/>
            <a:ext cx="291592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bn-IN" sz="2800" dirty="0">
                <a:latin typeface="NikoshBAN" panose="02000000000000000000" pitchFamily="2" charset="0"/>
                <a:cs typeface="NikoshBAN" panose="02000000000000000000" pitchFamily="2" charset="0"/>
              </a:rPr>
              <a:t>গ) </a:t>
            </a:r>
            <a:r>
              <a:rPr lang="en-US" sz="2800" dirty="0">
                <a:latin typeface="NikoshBAN" panose="02000000000000000000" pitchFamily="2" charset="0"/>
                <a:cs typeface="NikoshBAN" panose="02000000000000000000" pitchFamily="2" charset="0"/>
              </a:rPr>
              <a:t>ii </a:t>
            </a:r>
            <a:r>
              <a:rPr lang="bn-IN" sz="2800" dirty="0">
                <a:latin typeface="NikoshBAN" panose="02000000000000000000" pitchFamily="2" charset="0"/>
                <a:cs typeface="NikoshBAN" panose="02000000000000000000" pitchFamily="2" charset="0"/>
              </a:rPr>
              <a:t>ও  </a:t>
            </a:r>
            <a:r>
              <a:rPr lang="en-US" sz="2800" dirty="0">
                <a:latin typeface="NikoshBAN" panose="02000000000000000000" pitchFamily="2" charset="0"/>
                <a:cs typeface="NikoshBAN" panose="02000000000000000000" pitchFamily="2" charset="0"/>
              </a:rPr>
              <a:t>iii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6D2F02F4-F823-444A-9342-4B915E114D47}"/>
              </a:ext>
            </a:extLst>
          </p:cNvPr>
          <p:cNvSpPr txBox="1"/>
          <p:nvPr/>
        </p:nvSpPr>
        <p:spPr>
          <a:xfrm>
            <a:off x="2560320" y="5970965"/>
            <a:ext cx="31902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bn-IN" sz="2800" dirty="0">
                <a:latin typeface="NikoshBAN" panose="02000000000000000000" pitchFamily="2" charset="0"/>
                <a:cs typeface="NikoshBAN" panose="02000000000000000000" pitchFamily="2" charset="0"/>
              </a:rPr>
              <a:t>ঘ) </a:t>
            </a:r>
            <a:r>
              <a:rPr lang="en-US" sz="2800" dirty="0" err="1">
                <a:latin typeface="NikoshBAN" panose="02000000000000000000" pitchFamily="2" charset="0"/>
                <a:cs typeface="NikoshBAN" panose="02000000000000000000" pitchFamily="2" charset="0"/>
              </a:rPr>
              <a:t>i</a:t>
            </a:r>
            <a:r>
              <a:rPr lang="en-US" sz="2800" dirty="0">
                <a:latin typeface="NikoshBAN" panose="02000000000000000000" pitchFamily="2" charset="0"/>
                <a:cs typeface="NikoshBAN" panose="02000000000000000000" pitchFamily="2" charset="0"/>
              </a:rPr>
              <a:t> , ii  </a:t>
            </a:r>
            <a:r>
              <a:rPr lang="bn-IN" sz="2800" dirty="0">
                <a:latin typeface="NikoshBAN" panose="02000000000000000000" pitchFamily="2" charset="0"/>
                <a:cs typeface="NikoshBAN" panose="02000000000000000000" pitchFamily="2" charset="0"/>
              </a:rPr>
              <a:t>ও  </a:t>
            </a:r>
            <a:r>
              <a:rPr lang="en-US" sz="2800" dirty="0">
                <a:latin typeface="NikoshBAN" panose="02000000000000000000" pitchFamily="2" charset="0"/>
                <a:cs typeface="NikoshBAN" panose="02000000000000000000" pitchFamily="2" charset="0"/>
              </a:rPr>
              <a:t>iii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33FDBE2D-6B07-4C49-9EF9-6E1A3F79B6E0}"/>
              </a:ext>
            </a:extLst>
          </p:cNvPr>
          <p:cNvSpPr txBox="1"/>
          <p:nvPr/>
        </p:nvSpPr>
        <p:spPr>
          <a:xfrm>
            <a:off x="6235818" y="4325777"/>
            <a:ext cx="2842028" cy="523220"/>
          </a:xfrm>
          <a:prstGeom prst="rect">
            <a:avLst/>
          </a:prstGeom>
          <a:solidFill>
            <a:srgbClr val="0070C0"/>
          </a:solidFill>
        </p:spPr>
        <p:txBody>
          <a:bodyPr wrap="square" rtlCol="0">
            <a:spAutoFit/>
          </a:bodyPr>
          <a:lstStyle/>
          <a:p>
            <a:pPr algn="ctr"/>
            <a:r>
              <a:rPr lang="bn-IN" sz="2800" b="1" dirty="0">
                <a:solidFill>
                  <a:schemeClr val="bg1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দুঃখিত ভুল উত্তর</a:t>
            </a:r>
            <a:endParaRPr lang="en-US" sz="2800" b="1" dirty="0">
              <a:solidFill>
                <a:schemeClr val="bg1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4D877AA3-8FFB-4040-A3F8-AB84203B7C2E}"/>
              </a:ext>
            </a:extLst>
          </p:cNvPr>
          <p:cNvSpPr txBox="1"/>
          <p:nvPr/>
        </p:nvSpPr>
        <p:spPr>
          <a:xfrm>
            <a:off x="6228150" y="4882294"/>
            <a:ext cx="2853434" cy="523220"/>
          </a:xfrm>
          <a:prstGeom prst="rect">
            <a:avLst/>
          </a:prstGeom>
          <a:solidFill>
            <a:srgbClr val="0070C0"/>
          </a:solidFill>
        </p:spPr>
        <p:txBody>
          <a:bodyPr wrap="square" rtlCol="0">
            <a:spAutoFit/>
          </a:bodyPr>
          <a:lstStyle/>
          <a:p>
            <a:pPr algn="ctr"/>
            <a:r>
              <a:rPr lang="bn-IN" sz="2800" b="1" dirty="0">
                <a:solidFill>
                  <a:schemeClr val="bg1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দুঃখিত ভুল উত্তর</a:t>
            </a:r>
            <a:endParaRPr lang="en-US" sz="2800" b="1" dirty="0">
              <a:solidFill>
                <a:schemeClr val="bg1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CDC02C65-072D-4BB8-94B8-43C35416C078}"/>
              </a:ext>
            </a:extLst>
          </p:cNvPr>
          <p:cNvSpPr txBox="1"/>
          <p:nvPr/>
        </p:nvSpPr>
        <p:spPr>
          <a:xfrm>
            <a:off x="6225454" y="5990143"/>
            <a:ext cx="2857379" cy="523220"/>
          </a:xfrm>
          <a:prstGeom prst="rect">
            <a:avLst/>
          </a:prstGeom>
          <a:solidFill>
            <a:srgbClr val="FF00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bn-IN" sz="2800" b="1" dirty="0">
                <a:solidFill>
                  <a:schemeClr val="bg1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সঠিক উত্তর</a:t>
            </a:r>
            <a:endParaRPr lang="en-US" sz="2800" b="1" dirty="0">
              <a:solidFill>
                <a:schemeClr val="bg1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22093103-CD4F-443D-8823-824AF4BB90C6}"/>
              </a:ext>
            </a:extLst>
          </p:cNvPr>
          <p:cNvSpPr txBox="1"/>
          <p:nvPr/>
        </p:nvSpPr>
        <p:spPr>
          <a:xfrm>
            <a:off x="6240898" y="5435803"/>
            <a:ext cx="2835064" cy="523220"/>
          </a:xfrm>
          <a:prstGeom prst="rect">
            <a:avLst/>
          </a:prstGeom>
          <a:solidFill>
            <a:srgbClr val="0070C0"/>
          </a:solidFill>
        </p:spPr>
        <p:txBody>
          <a:bodyPr wrap="square" rtlCol="0">
            <a:spAutoFit/>
          </a:bodyPr>
          <a:lstStyle/>
          <a:p>
            <a:pPr algn="ctr"/>
            <a:r>
              <a:rPr lang="bn-IN" sz="2800" b="1" dirty="0">
                <a:solidFill>
                  <a:schemeClr val="bg1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দুঃখিত ভুল উত্তর</a:t>
            </a:r>
            <a:endParaRPr lang="en-US" sz="2800" b="1" dirty="0">
              <a:solidFill>
                <a:schemeClr val="bg1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B0EDF1CA-CF14-4FAF-832F-15443F2B0307}"/>
              </a:ext>
            </a:extLst>
          </p:cNvPr>
          <p:cNvSpPr txBox="1"/>
          <p:nvPr/>
        </p:nvSpPr>
        <p:spPr>
          <a:xfrm>
            <a:off x="3940628" y="2235208"/>
            <a:ext cx="411479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>
                <a:latin typeface="NikoshBAN" panose="02000000000000000000" pitchFamily="2" charset="0"/>
                <a:cs typeface="NikoshBAN" panose="02000000000000000000" pitchFamily="2" charset="0"/>
              </a:rPr>
              <a:t>i</a:t>
            </a:r>
            <a:r>
              <a:rPr lang="en-US" sz="2800" dirty="0">
                <a:latin typeface="NikoshBAN" panose="02000000000000000000" pitchFamily="2" charset="0"/>
                <a:cs typeface="NikoshBAN" panose="02000000000000000000" pitchFamily="2" charset="0"/>
              </a:rPr>
              <a:t>) </a:t>
            </a:r>
            <a:r>
              <a:rPr lang="bn-IN" sz="2800" dirty="0">
                <a:latin typeface="NikoshBAN" panose="02000000000000000000" pitchFamily="2" charset="0"/>
                <a:cs typeface="NikoshBAN" panose="02000000000000000000" pitchFamily="2" charset="0"/>
              </a:rPr>
              <a:t>একটি স্পর্শক আঁকা যায়</a:t>
            </a:r>
            <a:endParaRPr lang="en-US" sz="2800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01A8013-5745-41B9-BAFB-3213B2F6BBB3}"/>
              </a:ext>
            </a:extLst>
          </p:cNvPr>
          <p:cNvSpPr txBox="1"/>
          <p:nvPr/>
        </p:nvSpPr>
        <p:spPr>
          <a:xfrm>
            <a:off x="3947885" y="2612575"/>
            <a:ext cx="661851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NikoshBAN" panose="02000000000000000000" pitchFamily="2" charset="0"/>
                <a:cs typeface="NikoshBAN" panose="02000000000000000000" pitchFamily="2" charset="0"/>
              </a:rPr>
              <a:t>ii)</a:t>
            </a:r>
            <a:r>
              <a:rPr lang="bn-IN" sz="2800" dirty="0">
                <a:latin typeface="NikoshBAN" panose="02000000000000000000" pitchFamily="2" charset="0"/>
                <a:cs typeface="NikoshBAN" panose="02000000000000000000" pitchFamily="2" charset="0"/>
              </a:rPr>
              <a:t> দুইটি স্পর্শক আঁকা যায়</a:t>
            </a:r>
            <a:endParaRPr lang="en-US" sz="2800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6C8B3115-4366-40C9-AD39-106E79B02220}"/>
              </a:ext>
            </a:extLst>
          </p:cNvPr>
          <p:cNvSpPr txBox="1"/>
          <p:nvPr/>
        </p:nvSpPr>
        <p:spPr>
          <a:xfrm>
            <a:off x="3955143" y="2982687"/>
            <a:ext cx="799011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NikoshBAN" panose="02000000000000000000" pitchFamily="2" charset="0"/>
                <a:cs typeface="NikoshBAN" panose="02000000000000000000" pitchFamily="2" charset="0"/>
              </a:rPr>
              <a:t>iii)</a:t>
            </a:r>
            <a:r>
              <a:rPr lang="bn-IN" sz="2800" dirty="0">
                <a:latin typeface="NikoshBAN" panose="02000000000000000000" pitchFamily="2" charset="0"/>
                <a:cs typeface="NikoshBAN" panose="02000000000000000000" pitchFamily="2" charset="0"/>
              </a:rPr>
              <a:t> অসংখ্য স্পর্শক আঁকা যায়</a:t>
            </a:r>
            <a:endParaRPr lang="en-US" sz="2800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1E03B6D9-DE76-44E2-AE2E-0827BE1602D6}"/>
              </a:ext>
            </a:extLst>
          </p:cNvPr>
          <p:cNvSpPr txBox="1"/>
          <p:nvPr/>
        </p:nvSpPr>
        <p:spPr>
          <a:xfrm>
            <a:off x="3396343" y="3657601"/>
            <a:ext cx="799011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2800" dirty="0">
                <a:latin typeface="NikoshBAN" panose="02000000000000000000" pitchFamily="2" charset="0"/>
                <a:cs typeface="NikoshBAN" panose="02000000000000000000" pitchFamily="2" charset="0"/>
              </a:rPr>
              <a:t>নিচের কোণটি সঠিক?</a:t>
            </a:r>
            <a:endParaRPr lang="en-US" sz="2800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E6AB5B21-27F6-416A-AF91-2A718A50F832}"/>
              </a:ext>
            </a:extLst>
          </p:cNvPr>
          <p:cNvGrpSpPr/>
          <p:nvPr/>
        </p:nvGrpSpPr>
        <p:grpSpPr>
          <a:xfrm>
            <a:off x="4084796" y="475860"/>
            <a:ext cx="4325195" cy="885163"/>
            <a:chOff x="4084796" y="279918"/>
            <a:chExt cx="4325195" cy="885163"/>
          </a:xfrm>
        </p:grpSpPr>
        <p:sp>
          <p:nvSpPr>
            <p:cNvPr id="24" name="Rectangle: Diagonal Corners Snipped 23">
              <a:extLst>
                <a:ext uri="{FF2B5EF4-FFF2-40B4-BE49-F238E27FC236}">
                  <a16:creationId xmlns:a16="http://schemas.microsoft.com/office/drawing/2014/main" id="{57A5CFA9-A3E5-4D4F-AAE7-F3D87EA49FFE}"/>
                </a:ext>
              </a:extLst>
            </p:cNvPr>
            <p:cNvSpPr/>
            <p:nvPr/>
          </p:nvSpPr>
          <p:spPr>
            <a:xfrm>
              <a:off x="5187819" y="428341"/>
              <a:ext cx="2281467" cy="588696"/>
            </a:xfrm>
            <a:prstGeom prst="snip2DiagRect">
              <a:avLst/>
            </a:prstGeom>
            <a:noFill/>
            <a:ln w="28575">
              <a:gradFill>
                <a:gsLst>
                  <a:gs pos="0">
                    <a:srgbClr val="FF00FF"/>
                  </a:gs>
                  <a:gs pos="100000">
                    <a:srgbClr val="6660D4"/>
                  </a:gs>
                </a:gsLst>
                <a:lin ang="5400000" scaled="1"/>
              </a:gra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bn-IN" sz="4400" dirty="0">
                  <a:solidFill>
                    <a:srgbClr val="7030A0"/>
                  </a:solidFill>
                  <a:latin typeface="NikoshBAN" panose="02000000000000000000" pitchFamily="2" charset="0"/>
                  <a:cs typeface="NikoshBAN" panose="02000000000000000000" pitchFamily="2" charset="0"/>
                </a:rPr>
                <a:t>মূল্যায়নঃ</a:t>
              </a:r>
              <a:endParaRPr lang="en-US" sz="4400" dirty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endParaRPr>
            </a:p>
          </p:txBody>
        </p: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172F334A-DBE7-4519-A336-C097FF338EC5}"/>
                </a:ext>
              </a:extLst>
            </p:cNvPr>
            <p:cNvGrpSpPr/>
            <p:nvPr/>
          </p:nvGrpSpPr>
          <p:grpSpPr>
            <a:xfrm>
              <a:off x="4084796" y="279918"/>
              <a:ext cx="1298968" cy="872724"/>
              <a:chOff x="1459148" y="544749"/>
              <a:chExt cx="7412477" cy="5661498"/>
            </a:xfrm>
          </p:grpSpPr>
          <p:sp>
            <p:nvSpPr>
              <p:cNvPr id="53" name="Arc 52">
                <a:extLst>
                  <a:ext uri="{FF2B5EF4-FFF2-40B4-BE49-F238E27FC236}">
                    <a16:creationId xmlns:a16="http://schemas.microsoft.com/office/drawing/2014/main" id="{D6423F88-9980-4A9E-A747-70EC6AFEC0ED}"/>
                  </a:ext>
                </a:extLst>
              </p:cNvPr>
              <p:cNvSpPr/>
              <p:nvPr/>
            </p:nvSpPr>
            <p:spPr>
              <a:xfrm>
                <a:off x="5600748" y="2332810"/>
                <a:ext cx="1983686" cy="2100241"/>
              </a:xfrm>
              <a:prstGeom prst="arc">
                <a:avLst>
                  <a:gd name="adj1" fmla="val 64855"/>
                  <a:gd name="adj2" fmla="val 56121"/>
                </a:avLst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54" name="Straight Connector 53">
                <a:extLst>
                  <a:ext uri="{FF2B5EF4-FFF2-40B4-BE49-F238E27FC236}">
                    <a16:creationId xmlns:a16="http://schemas.microsoft.com/office/drawing/2014/main" id="{CA34A9E3-E88F-4245-BB99-03FA5005E24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61903" y="3379597"/>
                <a:ext cx="2816519" cy="0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" name="Arc 54">
                <a:extLst>
                  <a:ext uri="{FF2B5EF4-FFF2-40B4-BE49-F238E27FC236}">
                    <a16:creationId xmlns:a16="http://schemas.microsoft.com/office/drawing/2014/main" id="{2FB9C35F-E29A-4393-B37D-F29F5F2F46AB}"/>
                  </a:ext>
                </a:extLst>
              </p:cNvPr>
              <p:cNvSpPr/>
              <p:nvPr/>
            </p:nvSpPr>
            <p:spPr>
              <a:xfrm>
                <a:off x="1459148" y="972653"/>
                <a:ext cx="4534138" cy="4800552"/>
              </a:xfrm>
              <a:prstGeom prst="arc">
                <a:avLst>
                  <a:gd name="adj1" fmla="val 2558778"/>
                  <a:gd name="adj2" fmla="val 3406394"/>
                </a:avLst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56" name="Straight Connector 55">
                <a:extLst>
                  <a:ext uri="{FF2B5EF4-FFF2-40B4-BE49-F238E27FC236}">
                    <a16:creationId xmlns:a16="http://schemas.microsoft.com/office/drawing/2014/main" id="{AB923A7D-5EEF-4ABB-9F31-4D932B8435F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6224192" y="2382815"/>
                <a:ext cx="354230" cy="991782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Straight Connector 56">
                <a:extLst>
                  <a:ext uri="{FF2B5EF4-FFF2-40B4-BE49-F238E27FC236}">
                    <a16:creationId xmlns:a16="http://schemas.microsoft.com/office/drawing/2014/main" id="{B1211688-C8E7-42E5-8680-55EE814809F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232064" y="3366262"/>
                <a:ext cx="354230" cy="1000115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8" name="Oval 57">
                <a:extLst>
                  <a:ext uri="{FF2B5EF4-FFF2-40B4-BE49-F238E27FC236}">
                    <a16:creationId xmlns:a16="http://schemas.microsoft.com/office/drawing/2014/main" id="{AD93B123-A78C-43D2-B166-767695EB06AA}"/>
                  </a:ext>
                </a:extLst>
              </p:cNvPr>
              <p:cNvSpPr/>
              <p:nvPr/>
            </p:nvSpPr>
            <p:spPr>
              <a:xfrm>
                <a:off x="3761644" y="3361869"/>
                <a:ext cx="28338" cy="30003"/>
              </a:xfrm>
              <a:prstGeom prst="ellipse">
                <a:avLst/>
              </a:prstGeom>
              <a:solidFill>
                <a:srgbClr val="002060"/>
              </a:solidFill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Arc 58">
                <a:extLst>
                  <a:ext uri="{FF2B5EF4-FFF2-40B4-BE49-F238E27FC236}">
                    <a16:creationId xmlns:a16="http://schemas.microsoft.com/office/drawing/2014/main" id="{74B7099A-923E-435F-BAE4-C03086FC0A12}"/>
                  </a:ext>
                </a:extLst>
              </p:cNvPr>
              <p:cNvSpPr/>
              <p:nvPr/>
            </p:nvSpPr>
            <p:spPr>
              <a:xfrm>
                <a:off x="3751695" y="1882758"/>
                <a:ext cx="2833836" cy="3000345"/>
              </a:xfrm>
              <a:prstGeom prst="arc">
                <a:avLst>
                  <a:gd name="adj1" fmla="val 64855"/>
                  <a:gd name="adj2" fmla="val 56121"/>
                </a:avLst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0" name="Arc 59">
                <a:extLst>
                  <a:ext uri="{FF2B5EF4-FFF2-40B4-BE49-F238E27FC236}">
                    <a16:creationId xmlns:a16="http://schemas.microsoft.com/office/drawing/2014/main" id="{F7F21932-C36D-4A6E-BA9A-901BE2C41B5C}"/>
                  </a:ext>
                </a:extLst>
              </p:cNvPr>
              <p:cNvSpPr/>
              <p:nvPr/>
            </p:nvSpPr>
            <p:spPr>
              <a:xfrm>
                <a:off x="1469644" y="965986"/>
                <a:ext cx="4534138" cy="4800552"/>
              </a:xfrm>
              <a:prstGeom prst="arc">
                <a:avLst>
                  <a:gd name="adj1" fmla="val 18137369"/>
                  <a:gd name="adj2" fmla="val 18904107"/>
                </a:avLst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Arc 60">
                <a:extLst>
                  <a:ext uri="{FF2B5EF4-FFF2-40B4-BE49-F238E27FC236}">
                    <a16:creationId xmlns:a16="http://schemas.microsoft.com/office/drawing/2014/main" id="{39A33C71-F418-4546-B4BE-98DB6C72D31A}"/>
                  </a:ext>
                </a:extLst>
              </p:cNvPr>
              <p:cNvSpPr/>
              <p:nvPr/>
            </p:nvSpPr>
            <p:spPr>
              <a:xfrm>
                <a:off x="4334863" y="965319"/>
                <a:ext cx="4534138" cy="4800552"/>
              </a:xfrm>
              <a:prstGeom prst="arc">
                <a:avLst>
                  <a:gd name="adj1" fmla="val 13464668"/>
                  <a:gd name="adj2" fmla="val 14221242"/>
                </a:avLst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2" name="Arc 61">
                <a:extLst>
                  <a:ext uri="{FF2B5EF4-FFF2-40B4-BE49-F238E27FC236}">
                    <a16:creationId xmlns:a16="http://schemas.microsoft.com/office/drawing/2014/main" id="{855C86EE-B99F-41A7-AB0D-AB7EFA8FCCBB}"/>
                  </a:ext>
                </a:extLst>
              </p:cNvPr>
              <p:cNvSpPr/>
              <p:nvPr/>
            </p:nvSpPr>
            <p:spPr>
              <a:xfrm>
                <a:off x="4337487" y="965319"/>
                <a:ext cx="4534138" cy="4800552"/>
              </a:xfrm>
              <a:prstGeom prst="arc">
                <a:avLst>
                  <a:gd name="adj1" fmla="val 7337045"/>
                  <a:gd name="adj2" fmla="val 8125960"/>
                </a:avLst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63" name="Straight Connector 62">
                <a:extLst>
                  <a:ext uri="{FF2B5EF4-FFF2-40B4-BE49-F238E27FC236}">
                    <a16:creationId xmlns:a16="http://schemas.microsoft.com/office/drawing/2014/main" id="{739C125C-02A4-4C55-9ED0-62FC5EE483F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768200" y="2082781"/>
                <a:ext cx="3235297" cy="1291815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Connector 63">
                <a:extLst>
                  <a:ext uri="{FF2B5EF4-FFF2-40B4-BE49-F238E27FC236}">
                    <a16:creationId xmlns:a16="http://schemas.microsoft.com/office/drawing/2014/main" id="{AFD2EFD1-9AD7-4E26-A8A9-6905AB587B0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60329" y="3374596"/>
                <a:ext cx="3219553" cy="1291815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Connector 64">
                <a:extLst>
                  <a:ext uri="{FF2B5EF4-FFF2-40B4-BE49-F238E27FC236}">
                    <a16:creationId xmlns:a16="http://schemas.microsoft.com/office/drawing/2014/main" id="{25372409-1BE8-411B-947D-611250846E5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65387" y="544749"/>
                <a:ext cx="0" cy="5661498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8AD67C4B-906D-454A-8911-E96EF320DAA6}"/>
                </a:ext>
              </a:extLst>
            </p:cNvPr>
            <p:cNvGrpSpPr/>
            <p:nvPr/>
          </p:nvGrpSpPr>
          <p:grpSpPr>
            <a:xfrm>
              <a:off x="7111023" y="292357"/>
              <a:ext cx="1298968" cy="872724"/>
              <a:chOff x="1459148" y="544749"/>
              <a:chExt cx="7412477" cy="5661498"/>
            </a:xfrm>
          </p:grpSpPr>
          <p:sp>
            <p:nvSpPr>
              <p:cNvPr id="27" name="Arc 26">
                <a:extLst>
                  <a:ext uri="{FF2B5EF4-FFF2-40B4-BE49-F238E27FC236}">
                    <a16:creationId xmlns:a16="http://schemas.microsoft.com/office/drawing/2014/main" id="{366F4A19-A824-4DD9-9AD6-4F88AD11B4EB}"/>
                  </a:ext>
                </a:extLst>
              </p:cNvPr>
              <p:cNvSpPr/>
              <p:nvPr/>
            </p:nvSpPr>
            <p:spPr>
              <a:xfrm>
                <a:off x="5600748" y="2332810"/>
                <a:ext cx="1983686" cy="2100241"/>
              </a:xfrm>
              <a:prstGeom prst="arc">
                <a:avLst>
                  <a:gd name="adj1" fmla="val 64855"/>
                  <a:gd name="adj2" fmla="val 56121"/>
                </a:avLst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8" name="Straight Connector 27">
                <a:extLst>
                  <a:ext uri="{FF2B5EF4-FFF2-40B4-BE49-F238E27FC236}">
                    <a16:creationId xmlns:a16="http://schemas.microsoft.com/office/drawing/2014/main" id="{9E92DCF6-F097-4E9B-80DF-5CBD5DFE630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61903" y="3379597"/>
                <a:ext cx="2816519" cy="0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" name="Arc 28">
                <a:extLst>
                  <a:ext uri="{FF2B5EF4-FFF2-40B4-BE49-F238E27FC236}">
                    <a16:creationId xmlns:a16="http://schemas.microsoft.com/office/drawing/2014/main" id="{9F5FE193-0E0D-449A-82B4-41A704E139A6}"/>
                  </a:ext>
                </a:extLst>
              </p:cNvPr>
              <p:cNvSpPr/>
              <p:nvPr/>
            </p:nvSpPr>
            <p:spPr>
              <a:xfrm>
                <a:off x="1459148" y="972653"/>
                <a:ext cx="4534138" cy="4800552"/>
              </a:xfrm>
              <a:prstGeom prst="arc">
                <a:avLst>
                  <a:gd name="adj1" fmla="val 2558778"/>
                  <a:gd name="adj2" fmla="val 3406394"/>
                </a:avLst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CD25CDA4-1B4D-4EAA-BAE0-64C7E340BA1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6224192" y="2382815"/>
                <a:ext cx="354230" cy="991782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Straight Connector 30">
                <a:extLst>
                  <a:ext uri="{FF2B5EF4-FFF2-40B4-BE49-F238E27FC236}">
                    <a16:creationId xmlns:a16="http://schemas.microsoft.com/office/drawing/2014/main" id="{D4FE0FB5-6478-4184-B623-9A2BF0DC84D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232064" y="3366262"/>
                <a:ext cx="354230" cy="1000115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" name="Oval 31">
                <a:extLst>
                  <a:ext uri="{FF2B5EF4-FFF2-40B4-BE49-F238E27FC236}">
                    <a16:creationId xmlns:a16="http://schemas.microsoft.com/office/drawing/2014/main" id="{F0EFB8A1-1F4E-4742-A25B-79838AD33A95}"/>
                  </a:ext>
                </a:extLst>
              </p:cNvPr>
              <p:cNvSpPr/>
              <p:nvPr/>
            </p:nvSpPr>
            <p:spPr>
              <a:xfrm>
                <a:off x="3761644" y="3361869"/>
                <a:ext cx="28338" cy="30003"/>
              </a:xfrm>
              <a:prstGeom prst="ellipse">
                <a:avLst/>
              </a:prstGeom>
              <a:solidFill>
                <a:srgbClr val="002060"/>
              </a:solidFill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Arc 37">
                <a:extLst>
                  <a:ext uri="{FF2B5EF4-FFF2-40B4-BE49-F238E27FC236}">
                    <a16:creationId xmlns:a16="http://schemas.microsoft.com/office/drawing/2014/main" id="{82BAA36F-5441-4E72-875E-D04382BB7E10}"/>
                  </a:ext>
                </a:extLst>
              </p:cNvPr>
              <p:cNvSpPr/>
              <p:nvPr/>
            </p:nvSpPr>
            <p:spPr>
              <a:xfrm>
                <a:off x="3751695" y="1882758"/>
                <a:ext cx="2833836" cy="3000345"/>
              </a:xfrm>
              <a:prstGeom prst="arc">
                <a:avLst>
                  <a:gd name="adj1" fmla="val 64855"/>
                  <a:gd name="adj2" fmla="val 56121"/>
                </a:avLst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9" name="Arc 38">
                <a:extLst>
                  <a:ext uri="{FF2B5EF4-FFF2-40B4-BE49-F238E27FC236}">
                    <a16:creationId xmlns:a16="http://schemas.microsoft.com/office/drawing/2014/main" id="{D653ED19-57A9-4BF3-A7B8-1F1105257E20}"/>
                  </a:ext>
                </a:extLst>
              </p:cNvPr>
              <p:cNvSpPr/>
              <p:nvPr/>
            </p:nvSpPr>
            <p:spPr>
              <a:xfrm>
                <a:off x="1469644" y="965986"/>
                <a:ext cx="4534138" cy="4800552"/>
              </a:xfrm>
              <a:prstGeom prst="arc">
                <a:avLst>
                  <a:gd name="adj1" fmla="val 18137369"/>
                  <a:gd name="adj2" fmla="val 18904107"/>
                </a:avLst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Arc 39">
                <a:extLst>
                  <a:ext uri="{FF2B5EF4-FFF2-40B4-BE49-F238E27FC236}">
                    <a16:creationId xmlns:a16="http://schemas.microsoft.com/office/drawing/2014/main" id="{539C3D7A-806D-45ED-8C2C-69746C3C38E9}"/>
                  </a:ext>
                </a:extLst>
              </p:cNvPr>
              <p:cNvSpPr/>
              <p:nvPr/>
            </p:nvSpPr>
            <p:spPr>
              <a:xfrm>
                <a:off x="4334863" y="965319"/>
                <a:ext cx="4534138" cy="4800552"/>
              </a:xfrm>
              <a:prstGeom prst="arc">
                <a:avLst>
                  <a:gd name="adj1" fmla="val 13464668"/>
                  <a:gd name="adj2" fmla="val 14221242"/>
                </a:avLst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1" name="Arc 40">
                <a:extLst>
                  <a:ext uri="{FF2B5EF4-FFF2-40B4-BE49-F238E27FC236}">
                    <a16:creationId xmlns:a16="http://schemas.microsoft.com/office/drawing/2014/main" id="{241BBCCC-D28E-4877-AC51-7FD163FE7A1A}"/>
                  </a:ext>
                </a:extLst>
              </p:cNvPr>
              <p:cNvSpPr/>
              <p:nvPr/>
            </p:nvSpPr>
            <p:spPr>
              <a:xfrm>
                <a:off x="4337487" y="965319"/>
                <a:ext cx="4534138" cy="4800552"/>
              </a:xfrm>
              <a:prstGeom prst="arc">
                <a:avLst>
                  <a:gd name="adj1" fmla="val 7337045"/>
                  <a:gd name="adj2" fmla="val 8125960"/>
                </a:avLst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42" name="Straight Connector 41">
                <a:extLst>
                  <a:ext uri="{FF2B5EF4-FFF2-40B4-BE49-F238E27FC236}">
                    <a16:creationId xmlns:a16="http://schemas.microsoft.com/office/drawing/2014/main" id="{108ADB1A-20FF-403A-81BB-C2599FBB44C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768200" y="2082781"/>
                <a:ext cx="3235297" cy="1291815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Straight Connector 42">
                <a:extLst>
                  <a:ext uri="{FF2B5EF4-FFF2-40B4-BE49-F238E27FC236}">
                    <a16:creationId xmlns:a16="http://schemas.microsoft.com/office/drawing/2014/main" id="{9CC1F8D0-A4AE-422F-A604-358FF76CDF2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60329" y="3374596"/>
                <a:ext cx="3219553" cy="1291815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" name="Straight Connector 51">
                <a:extLst>
                  <a:ext uri="{FF2B5EF4-FFF2-40B4-BE49-F238E27FC236}">
                    <a16:creationId xmlns:a16="http://schemas.microsoft.com/office/drawing/2014/main" id="{91CCFECC-CDE3-491E-9A6A-2C7BC98DD59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65387" y="544749"/>
                <a:ext cx="0" cy="5661498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13897197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</p:childTnLst>
        </p:cTn>
      </p:par>
    </p:tnLst>
    <p:bldLst>
      <p:bldP spid="48" grpId="0" animBg="1"/>
      <p:bldP spid="49" grpId="0" animBg="1"/>
      <p:bldP spid="50" grpId="0" animBg="1"/>
      <p:bldP spid="51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" name="Group 44">
            <a:extLst>
              <a:ext uri="{FF2B5EF4-FFF2-40B4-BE49-F238E27FC236}">
                <a16:creationId xmlns:a16="http://schemas.microsoft.com/office/drawing/2014/main" id="{B5ED67FA-B49B-492F-84B9-F47A78BF8DA9}"/>
              </a:ext>
            </a:extLst>
          </p:cNvPr>
          <p:cNvGrpSpPr/>
          <p:nvPr/>
        </p:nvGrpSpPr>
        <p:grpSpPr>
          <a:xfrm>
            <a:off x="-112229" y="-115336"/>
            <a:ext cx="538068" cy="503852"/>
            <a:chOff x="3455435" y="-1017023"/>
            <a:chExt cx="8222756" cy="7868191"/>
          </a:xfrm>
        </p:grpSpPr>
        <p:sp>
          <p:nvSpPr>
            <p:cNvPr id="46" name="Arc 45">
              <a:extLst>
                <a:ext uri="{FF2B5EF4-FFF2-40B4-BE49-F238E27FC236}">
                  <a16:creationId xmlns:a16="http://schemas.microsoft.com/office/drawing/2014/main" id="{8DAF9033-1002-4057-9365-5CC9E3A1ABC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Arc 46">
              <a:extLst>
                <a:ext uri="{FF2B5EF4-FFF2-40B4-BE49-F238E27FC236}">
                  <a16:creationId xmlns:a16="http://schemas.microsoft.com/office/drawing/2014/main" id="{076D5A02-45F5-49AE-825A-186E76C9116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Arc 47">
              <a:extLst>
                <a:ext uri="{FF2B5EF4-FFF2-40B4-BE49-F238E27FC236}">
                  <a16:creationId xmlns:a16="http://schemas.microsoft.com/office/drawing/2014/main" id="{2CDBB5CC-3B9A-4970-8EF7-D280ECC8A50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Arc 48">
              <a:extLst>
                <a:ext uri="{FF2B5EF4-FFF2-40B4-BE49-F238E27FC236}">
                  <a16:creationId xmlns:a16="http://schemas.microsoft.com/office/drawing/2014/main" id="{F07216A6-A3F3-4492-87F3-0552567E82D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F0699018-215F-451F-91B7-86044265806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9" name="Straight Connector 58">
                <a:extLst>
                  <a:ext uri="{FF2B5EF4-FFF2-40B4-BE49-F238E27FC236}">
                    <a16:creationId xmlns:a16="http://schemas.microsoft.com/office/drawing/2014/main" id="{AF1C37D8-31FA-43A1-A009-E71479622F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Straight Connector 59">
                <a:extLst>
                  <a:ext uri="{FF2B5EF4-FFF2-40B4-BE49-F238E27FC236}">
                    <a16:creationId xmlns:a16="http://schemas.microsoft.com/office/drawing/2014/main" id="{6C4AFF62-8A70-402A-A8C9-FA289E9A788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" name="Straight Connector 60">
                <a:extLst>
                  <a:ext uri="{FF2B5EF4-FFF2-40B4-BE49-F238E27FC236}">
                    <a16:creationId xmlns:a16="http://schemas.microsoft.com/office/drawing/2014/main" id="{B652D9A6-88DC-41AF-AEA6-6F4F313A7D5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1" name="Arc 50">
              <a:extLst>
                <a:ext uri="{FF2B5EF4-FFF2-40B4-BE49-F238E27FC236}">
                  <a16:creationId xmlns:a16="http://schemas.microsoft.com/office/drawing/2014/main" id="{81FB030C-14D4-4313-8F94-F5835B786D1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Arc 51">
              <a:extLst>
                <a:ext uri="{FF2B5EF4-FFF2-40B4-BE49-F238E27FC236}">
                  <a16:creationId xmlns:a16="http://schemas.microsoft.com/office/drawing/2014/main" id="{AD42BF66-8DD3-4BDC-A8DD-30B8FDF5CDC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Arc 52">
              <a:extLst>
                <a:ext uri="{FF2B5EF4-FFF2-40B4-BE49-F238E27FC236}">
                  <a16:creationId xmlns:a16="http://schemas.microsoft.com/office/drawing/2014/main" id="{E653EEDF-06F7-437B-872D-C014E7DB0A2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4" name="Straight Connector 53">
              <a:extLst>
                <a:ext uri="{FF2B5EF4-FFF2-40B4-BE49-F238E27FC236}">
                  <a16:creationId xmlns:a16="http://schemas.microsoft.com/office/drawing/2014/main" id="{0615795F-9C1C-45A6-AA9D-035D900260E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" name="Arc 54">
              <a:extLst>
                <a:ext uri="{FF2B5EF4-FFF2-40B4-BE49-F238E27FC236}">
                  <a16:creationId xmlns:a16="http://schemas.microsoft.com/office/drawing/2014/main" id="{49C4770B-FFE4-4FD4-9BA2-D6D1B9C5F231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E1CA2156-03AE-4A58-8155-9F4F5DD7D3F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>
              <a:extLst>
                <a:ext uri="{FF2B5EF4-FFF2-40B4-BE49-F238E27FC236}">
                  <a16:creationId xmlns:a16="http://schemas.microsoft.com/office/drawing/2014/main" id="{21087C4F-9477-465D-A3F0-B39F4F4B5D5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" name="Arc 57">
              <a:extLst>
                <a:ext uri="{FF2B5EF4-FFF2-40B4-BE49-F238E27FC236}">
                  <a16:creationId xmlns:a16="http://schemas.microsoft.com/office/drawing/2014/main" id="{45FE0417-CA2B-49B7-B6F0-551C6459DA3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51E748CA-51C8-4EAB-ADAB-B638002628B1}"/>
              </a:ext>
            </a:extLst>
          </p:cNvPr>
          <p:cNvGrpSpPr/>
          <p:nvPr/>
        </p:nvGrpSpPr>
        <p:grpSpPr>
          <a:xfrm>
            <a:off x="261256" y="-106005"/>
            <a:ext cx="538068" cy="503852"/>
            <a:chOff x="3455435" y="-1017023"/>
            <a:chExt cx="8222756" cy="7868191"/>
          </a:xfrm>
        </p:grpSpPr>
        <p:sp>
          <p:nvSpPr>
            <p:cNvPr id="63" name="Arc 62">
              <a:extLst>
                <a:ext uri="{FF2B5EF4-FFF2-40B4-BE49-F238E27FC236}">
                  <a16:creationId xmlns:a16="http://schemas.microsoft.com/office/drawing/2014/main" id="{E2386B72-C7EB-451F-B6D2-9803E5C928C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Arc 63">
              <a:extLst>
                <a:ext uri="{FF2B5EF4-FFF2-40B4-BE49-F238E27FC236}">
                  <a16:creationId xmlns:a16="http://schemas.microsoft.com/office/drawing/2014/main" id="{A22F5D52-168E-4B63-A3E6-371EB2133BE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Arc 64">
              <a:extLst>
                <a:ext uri="{FF2B5EF4-FFF2-40B4-BE49-F238E27FC236}">
                  <a16:creationId xmlns:a16="http://schemas.microsoft.com/office/drawing/2014/main" id="{931C4EDF-19B8-4CD4-B223-5D67ED16D38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Arc 65">
              <a:extLst>
                <a:ext uri="{FF2B5EF4-FFF2-40B4-BE49-F238E27FC236}">
                  <a16:creationId xmlns:a16="http://schemas.microsoft.com/office/drawing/2014/main" id="{B59EA554-960A-4E60-B623-775BE43B9FD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7" name="Group 66">
              <a:extLst>
                <a:ext uri="{FF2B5EF4-FFF2-40B4-BE49-F238E27FC236}">
                  <a16:creationId xmlns:a16="http://schemas.microsoft.com/office/drawing/2014/main" id="{5B2491F3-484D-404C-A19A-704396E90D1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6" name="Straight Connector 75">
                <a:extLst>
                  <a:ext uri="{FF2B5EF4-FFF2-40B4-BE49-F238E27FC236}">
                    <a16:creationId xmlns:a16="http://schemas.microsoft.com/office/drawing/2014/main" id="{554EB9A0-2A33-43A2-893D-2092F752838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Connector 76">
                <a:extLst>
                  <a:ext uri="{FF2B5EF4-FFF2-40B4-BE49-F238E27FC236}">
                    <a16:creationId xmlns:a16="http://schemas.microsoft.com/office/drawing/2014/main" id="{ABC485A3-4CC8-47F2-A3F2-1174EE86DD6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Connector 77">
                <a:extLst>
                  <a:ext uri="{FF2B5EF4-FFF2-40B4-BE49-F238E27FC236}">
                    <a16:creationId xmlns:a16="http://schemas.microsoft.com/office/drawing/2014/main" id="{26A1B32D-DEB5-4B18-8F11-6C0F63854EB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8" name="Arc 67">
              <a:extLst>
                <a:ext uri="{FF2B5EF4-FFF2-40B4-BE49-F238E27FC236}">
                  <a16:creationId xmlns:a16="http://schemas.microsoft.com/office/drawing/2014/main" id="{5016D8B5-AE21-48C1-BDAE-FFC6F193BBA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Arc 68">
              <a:extLst>
                <a:ext uri="{FF2B5EF4-FFF2-40B4-BE49-F238E27FC236}">
                  <a16:creationId xmlns:a16="http://schemas.microsoft.com/office/drawing/2014/main" id="{D3A84DA3-88A1-4F95-A02A-C610B91055A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Arc 69">
              <a:extLst>
                <a:ext uri="{FF2B5EF4-FFF2-40B4-BE49-F238E27FC236}">
                  <a16:creationId xmlns:a16="http://schemas.microsoft.com/office/drawing/2014/main" id="{AD4858DB-9FCE-458C-8977-BF8431224C3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55EE889E-3128-4B56-9326-7FF0C392C48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" name="Arc 71">
              <a:extLst>
                <a:ext uri="{FF2B5EF4-FFF2-40B4-BE49-F238E27FC236}">
                  <a16:creationId xmlns:a16="http://schemas.microsoft.com/office/drawing/2014/main" id="{55A952A7-5FF8-4196-84B7-9F9FDFDA5FF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3" name="Straight Connector 72">
              <a:extLst>
                <a:ext uri="{FF2B5EF4-FFF2-40B4-BE49-F238E27FC236}">
                  <a16:creationId xmlns:a16="http://schemas.microsoft.com/office/drawing/2014/main" id="{CC6E11E0-42AC-43D2-BA3E-73F01327E47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Straight Connector 73">
              <a:extLst>
                <a:ext uri="{FF2B5EF4-FFF2-40B4-BE49-F238E27FC236}">
                  <a16:creationId xmlns:a16="http://schemas.microsoft.com/office/drawing/2014/main" id="{4805278D-EE5A-4226-9CE0-FDD581F34B0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Arc 74">
              <a:extLst>
                <a:ext uri="{FF2B5EF4-FFF2-40B4-BE49-F238E27FC236}">
                  <a16:creationId xmlns:a16="http://schemas.microsoft.com/office/drawing/2014/main" id="{F157933E-9A19-41FE-B6CA-CC8A03EF2908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87642000-E004-4CE0-BCB5-CEFB9889F74F}"/>
              </a:ext>
            </a:extLst>
          </p:cNvPr>
          <p:cNvGrpSpPr/>
          <p:nvPr/>
        </p:nvGrpSpPr>
        <p:grpSpPr>
          <a:xfrm>
            <a:off x="628516" y="-115336"/>
            <a:ext cx="538068" cy="503852"/>
            <a:chOff x="3455435" y="-1017023"/>
            <a:chExt cx="8222756" cy="7868191"/>
          </a:xfrm>
        </p:grpSpPr>
        <p:sp>
          <p:nvSpPr>
            <p:cNvPr id="80" name="Arc 79">
              <a:extLst>
                <a:ext uri="{FF2B5EF4-FFF2-40B4-BE49-F238E27FC236}">
                  <a16:creationId xmlns:a16="http://schemas.microsoft.com/office/drawing/2014/main" id="{DF65CFBB-516C-4B9F-AAF3-2467D775F2D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Arc 80">
              <a:extLst>
                <a:ext uri="{FF2B5EF4-FFF2-40B4-BE49-F238E27FC236}">
                  <a16:creationId xmlns:a16="http://schemas.microsoft.com/office/drawing/2014/main" id="{B4BFD0D8-31C0-4998-B660-DC55F32E011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Arc 81">
              <a:extLst>
                <a:ext uri="{FF2B5EF4-FFF2-40B4-BE49-F238E27FC236}">
                  <a16:creationId xmlns:a16="http://schemas.microsoft.com/office/drawing/2014/main" id="{69592A18-7517-42BB-8BDA-74033ADF8C8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Arc 82">
              <a:extLst>
                <a:ext uri="{FF2B5EF4-FFF2-40B4-BE49-F238E27FC236}">
                  <a16:creationId xmlns:a16="http://schemas.microsoft.com/office/drawing/2014/main" id="{48C2D2B6-0943-4437-97B0-36F049C324F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4" name="Group 83">
              <a:extLst>
                <a:ext uri="{FF2B5EF4-FFF2-40B4-BE49-F238E27FC236}">
                  <a16:creationId xmlns:a16="http://schemas.microsoft.com/office/drawing/2014/main" id="{FBE40956-7D88-4D1D-B791-A6106C28346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3" name="Straight Connector 92">
                <a:extLst>
                  <a:ext uri="{FF2B5EF4-FFF2-40B4-BE49-F238E27FC236}">
                    <a16:creationId xmlns:a16="http://schemas.microsoft.com/office/drawing/2014/main" id="{8D2B04AF-9482-4396-A6DE-256739ED93B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" name="Straight Connector 93">
                <a:extLst>
                  <a:ext uri="{FF2B5EF4-FFF2-40B4-BE49-F238E27FC236}">
                    <a16:creationId xmlns:a16="http://schemas.microsoft.com/office/drawing/2014/main" id="{D489526B-C9C2-472F-BDAC-74369A3985D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" name="Straight Connector 94">
                <a:extLst>
                  <a:ext uri="{FF2B5EF4-FFF2-40B4-BE49-F238E27FC236}">
                    <a16:creationId xmlns:a16="http://schemas.microsoft.com/office/drawing/2014/main" id="{1C068FEE-A4D8-48B9-B103-2E7466EBEDB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5" name="Arc 84">
              <a:extLst>
                <a:ext uri="{FF2B5EF4-FFF2-40B4-BE49-F238E27FC236}">
                  <a16:creationId xmlns:a16="http://schemas.microsoft.com/office/drawing/2014/main" id="{7BAA0FEC-CB1E-4D47-AAC3-77F5EB4F3AB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Arc 85">
              <a:extLst>
                <a:ext uri="{FF2B5EF4-FFF2-40B4-BE49-F238E27FC236}">
                  <a16:creationId xmlns:a16="http://schemas.microsoft.com/office/drawing/2014/main" id="{8BEC2CC7-8A64-404D-AA31-30F2466C2A0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Arc 86">
              <a:extLst>
                <a:ext uri="{FF2B5EF4-FFF2-40B4-BE49-F238E27FC236}">
                  <a16:creationId xmlns:a16="http://schemas.microsoft.com/office/drawing/2014/main" id="{37009DB0-AD97-483C-AADF-F946F80F6AA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8" name="Straight Connector 87">
              <a:extLst>
                <a:ext uri="{FF2B5EF4-FFF2-40B4-BE49-F238E27FC236}">
                  <a16:creationId xmlns:a16="http://schemas.microsoft.com/office/drawing/2014/main" id="{C4E3EDE2-C05C-4DCA-8591-FFA912FE5A4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" name="Arc 88">
              <a:extLst>
                <a:ext uri="{FF2B5EF4-FFF2-40B4-BE49-F238E27FC236}">
                  <a16:creationId xmlns:a16="http://schemas.microsoft.com/office/drawing/2014/main" id="{AA401DC3-7417-43C7-88BF-2288BF1AEDF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0" name="Straight Connector 89">
              <a:extLst>
                <a:ext uri="{FF2B5EF4-FFF2-40B4-BE49-F238E27FC236}">
                  <a16:creationId xmlns:a16="http://schemas.microsoft.com/office/drawing/2014/main" id="{D3528FC7-E12F-40EC-8551-7A7288FB27D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id="{1ADA251A-9369-41E7-9CF3-E07E525DF05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" name="Arc 91">
              <a:extLst>
                <a:ext uri="{FF2B5EF4-FFF2-40B4-BE49-F238E27FC236}">
                  <a16:creationId xmlns:a16="http://schemas.microsoft.com/office/drawing/2014/main" id="{E2DDE1F5-A3BC-4D33-8604-9D070E7E5AA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6" name="Group 95">
            <a:extLst>
              <a:ext uri="{FF2B5EF4-FFF2-40B4-BE49-F238E27FC236}">
                <a16:creationId xmlns:a16="http://schemas.microsoft.com/office/drawing/2014/main" id="{F7394F66-216A-4DF4-9D03-427250BDF49D}"/>
              </a:ext>
            </a:extLst>
          </p:cNvPr>
          <p:cNvGrpSpPr/>
          <p:nvPr/>
        </p:nvGrpSpPr>
        <p:grpSpPr>
          <a:xfrm>
            <a:off x="1022216" y="-115336"/>
            <a:ext cx="538068" cy="503852"/>
            <a:chOff x="3455435" y="-1017023"/>
            <a:chExt cx="8222756" cy="7868191"/>
          </a:xfrm>
        </p:grpSpPr>
        <p:sp>
          <p:nvSpPr>
            <p:cNvPr id="97" name="Arc 96">
              <a:extLst>
                <a:ext uri="{FF2B5EF4-FFF2-40B4-BE49-F238E27FC236}">
                  <a16:creationId xmlns:a16="http://schemas.microsoft.com/office/drawing/2014/main" id="{E21AC790-8028-4053-B150-480BDD68B36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Arc 97">
              <a:extLst>
                <a:ext uri="{FF2B5EF4-FFF2-40B4-BE49-F238E27FC236}">
                  <a16:creationId xmlns:a16="http://schemas.microsoft.com/office/drawing/2014/main" id="{FB3784CA-E99D-4D08-B012-F1836BB80D3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Arc 98">
              <a:extLst>
                <a:ext uri="{FF2B5EF4-FFF2-40B4-BE49-F238E27FC236}">
                  <a16:creationId xmlns:a16="http://schemas.microsoft.com/office/drawing/2014/main" id="{695FBA60-5C82-4706-A407-8FB76189A7C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Arc 99">
              <a:extLst>
                <a:ext uri="{FF2B5EF4-FFF2-40B4-BE49-F238E27FC236}">
                  <a16:creationId xmlns:a16="http://schemas.microsoft.com/office/drawing/2014/main" id="{DCDBF787-8B6B-4A7A-8127-7E33293CD0E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1" name="Group 100">
              <a:extLst>
                <a:ext uri="{FF2B5EF4-FFF2-40B4-BE49-F238E27FC236}">
                  <a16:creationId xmlns:a16="http://schemas.microsoft.com/office/drawing/2014/main" id="{014C3162-D7C0-4B19-A61A-37707845F9C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0" name="Straight Connector 109">
                <a:extLst>
                  <a:ext uri="{FF2B5EF4-FFF2-40B4-BE49-F238E27FC236}">
                    <a16:creationId xmlns:a16="http://schemas.microsoft.com/office/drawing/2014/main" id="{F9523B8F-4935-426F-A413-79A79F4AD41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" name="Straight Connector 110">
                <a:extLst>
                  <a:ext uri="{FF2B5EF4-FFF2-40B4-BE49-F238E27FC236}">
                    <a16:creationId xmlns:a16="http://schemas.microsoft.com/office/drawing/2014/main" id="{5F8AD25A-9320-4BCB-B639-7DD64220824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" name="Straight Connector 111">
                <a:extLst>
                  <a:ext uri="{FF2B5EF4-FFF2-40B4-BE49-F238E27FC236}">
                    <a16:creationId xmlns:a16="http://schemas.microsoft.com/office/drawing/2014/main" id="{93013A54-48AD-41CF-A1A7-7CA21916725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2" name="Arc 101">
              <a:extLst>
                <a:ext uri="{FF2B5EF4-FFF2-40B4-BE49-F238E27FC236}">
                  <a16:creationId xmlns:a16="http://schemas.microsoft.com/office/drawing/2014/main" id="{573B20D8-D946-4A46-A808-CB75F7A446A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Arc 102">
              <a:extLst>
                <a:ext uri="{FF2B5EF4-FFF2-40B4-BE49-F238E27FC236}">
                  <a16:creationId xmlns:a16="http://schemas.microsoft.com/office/drawing/2014/main" id="{D1863C02-02D9-44FB-8869-1D1534B35E2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4" name="Arc 103">
              <a:extLst>
                <a:ext uri="{FF2B5EF4-FFF2-40B4-BE49-F238E27FC236}">
                  <a16:creationId xmlns:a16="http://schemas.microsoft.com/office/drawing/2014/main" id="{62200AEF-A5F8-4B12-910C-B4810A09B5A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B436D490-849B-4772-A935-D9156A401CA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6" name="Arc 105">
              <a:extLst>
                <a:ext uri="{FF2B5EF4-FFF2-40B4-BE49-F238E27FC236}">
                  <a16:creationId xmlns:a16="http://schemas.microsoft.com/office/drawing/2014/main" id="{2DE574BB-80E4-4F4D-B3D1-4947F452777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8099934B-82A7-4B32-A019-90236D19586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389D6852-D837-4102-92C0-333550057C6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" name="Arc 108">
              <a:extLst>
                <a:ext uri="{FF2B5EF4-FFF2-40B4-BE49-F238E27FC236}">
                  <a16:creationId xmlns:a16="http://schemas.microsoft.com/office/drawing/2014/main" id="{7952DE93-E73C-4B21-A500-7CB8B060CB7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3" name="Group 112">
            <a:extLst>
              <a:ext uri="{FF2B5EF4-FFF2-40B4-BE49-F238E27FC236}">
                <a16:creationId xmlns:a16="http://schemas.microsoft.com/office/drawing/2014/main" id="{16A69C19-2F24-447D-86DE-507E6A667FD8}"/>
              </a:ext>
            </a:extLst>
          </p:cNvPr>
          <p:cNvGrpSpPr/>
          <p:nvPr/>
        </p:nvGrpSpPr>
        <p:grpSpPr>
          <a:xfrm>
            <a:off x="1415917" y="-115338"/>
            <a:ext cx="538068" cy="503852"/>
            <a:chOff x="3455435" y="-1017023"/>
            <a:chExt cx="8222756" cy="7868191"/>
          </a:xfrm>
        </p:grpSpPr>
        <p:sp>
          <p:nvSpPr>
            <p:cNvPr id="114" name="Arc 113">
              <a:extLst>
                <a:ext uri="{FF2B5EF4-FFF2-40B4-BE49-F238E27FC236}">
                  <a16:creationId xmlns:a16="http://schemas.microsoft.com/office/drawing/2014/main" id="{905A5646-277F-43F2-ABBD-4CE0DBE69EA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Arc 114">
              <a:extLst>
                <a:ext uri="{FF2B5EF4-FFF2-40B4-BE49-F238E27FC236}">
                  <a16:creationId xmlns:a16="http://schemas.microsoft.com/office/drawing/2014/main" id="{BE6F0FB8-9141-4299-886D-978DF42AEC1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Arc 115">
              <a:extLst>
                <a:ext uri="{FF2B5EF4-FFF2-40B4-BE49-F238E27FC236}">
                  <a16:creationId xmlns:a16="http://schemas.microsoft.com/office/drawing/2014/main" id="{569B7B56-13B3-4445-A70F-8FBCFF4ACF5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Arc 116">
              <a:extLst>
                <a:ext uri="{FF2B5EF4-FFF2-40B4-BE49-F238E27FC236}">
                  <a16:creationId xmlns:a16="http://schemas.microsoft.com/office/drawing/2014/main" id="{4513A031-624B-444B-B7EE-1905D6325AB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27A5C8F5-1F80-4814-9074-C67AB95CB3D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0D9F45E5-E8D7-41FF-A426-F49BA0B4E67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8" name="Straight Connector 127">
                <a:extLst>
                  <a:ext uri="{FF2B5EF4-FFF2-40B4-BE49-F238E27FC236}">
                    <a16:creationId xmlns:a16="http://schemas.microsoft.com/office/drawing/2014/main" id="{9B9112D8-3622-4420-801F-F982F1B3DB2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9" name="Straight Connector 128">
                <a:extLst>
                  <a:ext uri="{FF2B5EF4-FFF2-40B4-BE49-F238E27FC236}">
                    <a16:creationId xmlns:a16="http://schemas.microsoft.com/office/drawing/2014/main" id="{D4647483-9A4A-4DA4-9D0E-0C0553A7657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9" name="Arc 118">
              <a:extLst>
                <a:ext uri="{FF2B5EF4-FFF2-40B4-BE49-F238E27FC236}">
                  <a16:creationId xmlns:a16="http://schemas.microsoft.com/office/drawing/2014/main" id="{6E874CE9-CED4-42D4-A514-581D780DA43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Arc 119">
              <a:extLst>
                <a:ext uri="{FF2B5EF4-FFF2-40B4-BE49-F238E27FC236}">
                  <a16:creationId xmlns:a16="http://schemas.microsoft.com/office/drawing/2014/main" id="{B0DBB553-65D7-4394-9092-3A5C39E79A6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1" name="Arc 120">
              <a:extLst>
                <a:ext uri="{FF2B5EF4-FFF2-40B4-BE49-F238E27FC236}">
                  <a16:creationId xmlns:a16="http://schemas.microsoft.com/office/drawing/2014/main" id="{BD4DD28E-B49D-4596-AC76-C244122FE13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C0744D3-B308-46B5-9ADB-CBBDB279DDA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3" name="Arc 122">
              <a:extLst>
                <a:ext uri="{FF2B5EF4-FFF2-40B4-BE49-F238E27FC236}">
                  <a16:creationId xmlns:a16="http://schemas.microsoft.com/office/drawing/2014/main" id="{9FB939EF-DEB9-4AB7-906D-048DC925486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5AFFA111-7CBB-4F4F-840C-7F05267F234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676072B2-6DEF-4592-8B74-33A8C15CF18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6" name="Arc 125">
              <a:extLst>
                <a:ext uri="{FF2B5EF4-FFF2-40B4-BE49-F238E27FC236}">
                  <a16:creationId xmlns:a16="http://schemas.microsoft.com/office/drawing/2014/main" id="{C0AFAB8B-B443-4B72-A3BF-64EB57A1A3B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7DD8186D-910F-4E7F-ABCE-FFEF2BFBEA54}"/>
              </a:ext>
            </a:extLst>
          </p:cNvPr>
          <p:cNvGrpSpPr/>
          <p:nvPr/>
        </p:nvGrpSpPr>
        <p:grpSpPr>
          <a:xfrm>
            <a:off x="1798732" y="-115336"/>
            <a:ext cx="538068" cy="503852"/>
            <a:chOff x="3455435" y="-1017023"/>
            <a:chExt cx="8222756" cy="7868191"/>
          </a:xfrm>
        </p:grpSpPr>
        <p:sp>
          <p:nvSpPr>
            <p:cNvPr id="131" name="Arc 130">
              <a:extLst>
                <a:ext uri="{FF2B5EF4-FFF2-40B4-BE49-F238E27FC236}">
                  <a16:creationId xmlns:a16="http://schemas.microsoft.com/office/drawing/2014/main" id="{882F7B53-2DDD-4C12-8DEA-72962AFFA31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Arc 131">
              <a:extLst>
                <a:ext uri="{FF2B5EF4-FFF2-40B4-BE49-F238E27FC236}">
                  <a16:creationId xmlns:a16="http://schemas.microsoft.com/office/drawing/2014/main" id="{72DD043B-2C11-4F7A-A38B-9FE94D035BC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Arc 132">
              <a:extLst>
                <a:ext uri="{FF2B5EF4-FFF2-40B4-BE49-F238E27FC236}">
                  <a16:creationId xmlns:a16="http://schemas.microsoft.com/office/drawing/2014/main" id="{CC1EFDF1-0A4E-4E90-92FF-788A3016550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Arc 133">
              <a:extLst>
                <a:ext uri="{FF2B5EF4-FFF2-40B4-BE49-F238E27FC236}">
                  <a16:creationId xmlns:a16="http://schemas.microsoft.com/office/drawing/2014/main" id="{48143D2C-EBAA-4EB2-AD1A-353E09F8F83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5" name="Group 134">
              <a:extLst>
                <a:ext uri="{FF2B5EF4-FFF2-40B4-BE49-F238E27FC236}">
                  <a16:creationId xmlns:a16="http://schemas.microsoft.com/office/drawing/2014/main" id="{E4F0525D-0EB4-424D-9CAA-2FC9B0A91C4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4" name="Straight Connector 143">
                <a:extLst>
                  <a:ext uri="{FF2B5EF4-FFF2-40B4-BE49-F238E27FC236}">
                    <a16:creationId xmlns:a16="http://schemas.microsoft.com/office/drawing/2014/main" id="{D649AD1B-96BB-4930-BE1E-C7AC7F09F15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5" name="Straight Connector 144">
                <a:extLst>
                  <a:ext uri="{FF2B5EF4-FFF2-40B4-BE49-F238E27FC236}">
                    <a16:creationId xmlns:a16="http://schemas.microsoft.com/office/drawing/2014/main" id="{0A98F352-F7AB-4217-8A78-36B883B4387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" name="Straight Connector 145">
                <a:extLst>
                  <a:ext uri="{FF2B5EF4-FFF2-40B4-BE49-F238E27FC236}">
                    <a16:creationId xmlns:a16="http://schemas.microsoft.com/office/drawing/2014/main" id="{374E532E-B1E3-4A5B-8D71-1FC2DF4012D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6" name="Arc 135">
              <a:extLst>
                <a:ext uri="{FF2B5EF4-FFF2-40B4-BE49-F238E27FC236}">
                  <a16:creationId xmlns:a16="http://schemas.microsoft.com/office/drawing/2014/main" id="{DA62EAC4-3A20-45E4-8BB2-7C964BBC500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Arc 136">
              <a:extLst>
                <a:ext uri="{FF2B5EF4-FFF2-40B4-BE49-F238E27FC236}">
                  <a16:creationId xmlns:a16="http://schemas.microsoft.com/office/drawing/2014/main" id="{03B9E0EA-8C50-4E3E-9468-62BBCD1752F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8" name="Arc 137">
              <a:extLst>
                <a:ext uri="{FF2B5EF4-FFF2-40B4-BE49-F238E27FC236}">
                  <a16:creationId xmlns:a16="http://schemas.microsoft.com/office/drawing/2014/main" id="{BC8108A0-0B54-48D3-A918-9332C1A2957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685D04FF-EB34-4D83-830F-1D7961B655F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0" name="Arc 139">
              <a:extLst>
                <a:ext uri="{FF2B5EF4-FFF2-40B4-BE49-F238E27FC236}">
                  <a16:creationId xmlns:a16="http://schemas.microsoft.com/office/drawing/2014/main" id="{6EEFE8B0-468F-45CE-B594-87AE738DEFD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CBC434C2-D9F6-4C23-B868-99C9272B03C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4B4FFF72-B981-4F96-8979-BE090607C75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3" name="Arc 142">
              <a:extLst>
                <a:ext uri="{FF2B5EF4-FFF2-40B4-BE49-F238E27FC236}">
                  <a16:creationId xmlns:a16="http://schemas.microsoft.com/office/drawing/2014/main" id="{49CEA555-7EFA-4F33-8D1A-2FA15CCB311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7" name="Group 146">
            <a:extLst>
              <a:ext uri="{FF2B5EF4-FFF2-40B4-BE49-F238E27FC236}">
                <a16:creationId xmlns:a16="http://schemas.microsoft.com/office/drawing/2014/main" id="{B2CAF1AD-F1D9-4DD7-AF9A-43251ED8AA8B}"/>
              </a:ext>
            </a:extLst>
          </p:cNvPr>
          <p:cNvGrpSpPr/>
          <p:nvPr/>
        </p:nvGrpSpPr>
        <p:grpSpPr>
          <a:xfrm>
            <a:off x="2249971" y="-115336"/>
            <a:ext cx="538068" cy="503852"/>
            <a:chOff x="3455435" y="-1017023"/>
            <a:chExt cx="8222756" cy="7868191"/>
          </a:xfrm>
        </p:grpSpPr>
        <p:sp>
          <p:nvSpPr>
            <p:cNvPr id="148" name="Arc 147">
              <a:extLst>
                <a:ext uri="{FF2B5EF4-FFF2-40B4-BE49-F238E27FC236}">
                  <a16:creationId xmlns:a16="http://schemas.microsoft.com/office/drawing/2014/main" id="{EE5D9B1A-D50A-4A38-BE62-25A69EB3ABD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Arc 148">
              <a:extLst>
                <a:ext uri="{FF2B5EF4-FFF2-40B4-BE49-F238E27FC236}">
                  <a16:creationId xmlns:a16="http://schemas.microsoft.com/office/drawing/2014/main" id="{49B1C00C-3CD0-46E2-AD7D-2AC9190D457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Arc 149">
              <a:extLst>
                <a:ext uri="{FF2B5EF4-FFF2-40B4-BE49-F238E27FC236}">
                  <a16:creationId xmlns:a16="http://schemas.microsoft.com/office/drawing/2014/main" id="{6FA64A61-C89A-45CC-944A-02230846FF1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Arc 150">
              <a:extLst>
                <a:ext uri="{FF2B5EF4-FFF2-40B4-BE49-F238E27FC236}">
                  <a16:creationId xmlns:a16="http://schemas.microsoft.com/office/drawing/2014/main" id="{C50B86FF-7349-4B13-8C37-8E5660199E3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2" name="Group 151">
              <a:extLst>
                <a:ext uri="{FF2B5EF4-FFF2-40B4-BE49-F238E27FC236}">
                  <a16:creationId xmlns:a16="http://schemas.microsoft.com/office/drawing/2014/main" id="{27168559-91F2-4F16-B563-9C42446F2EA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1" name="Straight Connector 160">
                <a:extLst>
                  <a:ext uri="{FF2B5EF4-FFF2-40B4-BE49-F238E27FC236}">
                    <a16:creationId xmlns:a16="http://schemas.microsoft.com/office/drawing/2014/main" id="{70D05B61-D26D-488A-8D1B-35301F9312D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2" name="Straight Connector 161">
                <a:extLst>
                  <a:ext uri="{FF2B5EF4-FFF2-40B4-BE49-F238E27FC236}">
                    <a16:creationId xmlns:a16="http://schemas.microsoft.com/office/drawing/2014/main" id="{3BCFE198-BE85-41C0-BE56-72B0F570D8D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1F423E80-F15E-4704-8AFC-B49DAFFFCF0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3" name="Arc 152">
              <a:extLst>
                <a:ext uri="{FF2B5EF4-FFF2-40B4-BE49-F238E27FC236}">
                  <a16:creationId xmlns:a16="http://schemas.microsoft.com/office/drawing/2014/main" id="{1C895E7F-0CE5-4190-A12D-1230CAED0AF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Arc 153">
              <a:extLst>
                <a:ext uri="{FF2B5EF4-FFF2-40B4-BE49-F238E27FC236}">
                  <a16:creationId xmlns:a16="http://schemas.microsoft.com/office/drawing/2014/main" id="{01A274B4-CD12-4608-85D0-38518EA2B07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5" name="Arc 154">
              <a:extLst>
                <a:ext uri="{FF2B5EF4-FFF2-40B4-BE49-F238E27FC236}">
                  <a16:creationId xmlns:a16="http://schemas.microsoft.com/office/drawing/2014/main" id="{BB89370A-9ADA-4CF6-BA11-625CAE08EB7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6" name="Straight Connector 155">
              <a:extLst>
                <a:ext uri="{FF2B5EF4-FFF2-40B4-BE49-F238E27FC236}">
                  <a16:creationId xmlns:a16="http://schemas.microsoft.com/office/drawing/2014/main" id="{695581B7-36D2-4C34-A2B2-1B0FDDECF55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7" name="Arc 156">
              <a:extLst>
                <a:ext uri="{FF2B5EF4-FFF2-40B4-BE49-F238E27FC236}">
                  <a16:creationId xmlns:a16="http://schemas.microsoft.com/office/drawing/2014/main" id="{68AAF324-A042-4DBC-A253-20928BBFA13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8" name="Straight Connector 157">
              <a:extLst>
                <a:ext uri="{FF2B5EF4-FFF2-40B4-BE49-F238E27FC236}">
                  <a16:creationId xmlns:a16="http://schemas.microsoft.com/office/drawing/2014/main" id="{F73C1598-FB52-4F84-96CE-8B438A06063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" name="Straight Connector 158">
              <a:extLst>
                <a:ext uri="{FF2B5EF4-FFF2-40B4-BE49-F238E27FC236}">
                  <a16:creationId xmlns:a16="http://schemas.microsoft.com/office/drawing/2014/main" id="{47B5647A-90D1-432C-8DD5-09577547F7B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0" name="Arc 159">
              <a:extLst>
                <a:ext uri="{FF2B5EF4-FFF2-40B4-BE49-F238E27FC236}">
                  <a16:creationId xmlns:a16="http://schemas.microsoft.com/office/drawing/2014/main" id="{7F7FECB2-FA2C-4731-9EC4-6985DD62A99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A8046E96-9A0A-4513-85C2-754470088865}"/>
              </a:ext>
            </a:extLst>
          </p:cNvPr>
          <p:cNvGrpSpPr/>
          <p:nvPr/>
        </p:nvGrpSpPr>
        <p:grpSpPr>
          <a:xfrm>
            <a:off x="2643671" y="-115336"/>
            <a:ext cx="538068" cy="503852"/>
            <a:chOff x="3455435" y="-1017023"/>
            <a:chExt cx="8222756" cy="7868191"/>
          </a:xfrm>
        </p:grpSpPr>
        <p:sp>
          <p:nvSpPr>
            <p:cNvPr id="165" name="Arc 164">
              <a:extLst>
                <a:ext uri="{FF2B5EF4-FFF2-40B4-BE49-F238E27FC236}">
                  <a16:creationId xmlns:a16="http://schemas.microsoft.com/office/drawing/2014/main" id="{7F6FFFEE-5F0D-4621-9E4D-87F5F737549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Arc 165">
              <a:extLst>
                <a:ext uri="{FF2B5EF4-FFF2-40B4-BE49-F238E27FC236}">
                  <a16:creationId xmlns:a16="http://schemas.microsoft.com/office/drawing/2014/main" id="{FA306A12-F213-472A-89E8-5EEFE0257FD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" name="Arc 166">
              <a:extLst>
                <a:ext uri="{FF2B5EF4-FFF2-40B4-BE49-F238E27FC236}">
                  <a16:creationId xmlns:a16="http://schemas.microsoft.com/office/drawing/2014/main" id="{568BF6D1-39E5-43B5-999C-95CB2EB0A49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Arc 167">
              <a:extLst>
                <a:ext uri="{FF2B5EF4-FFF2-40B4-BE49-F238E27FC236}">
                  <a16:creationId xmlns:a16="http://schemas.microsoft.com/office/drawing/2014/main" id="{AB596628-7CCD-4A8A-945F-78C0D365997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9" name="Group 168">
              <a:extLst>
                <a:ext uri="{FF2B5EF4-FFF2-40B4-BE49-F238E27FC236}">
                  <a16:creationId xmlns:a16="http://schemas.microsoft.com/office/drawing/2014/main" id="{B407C2F3-63D9-4CF4-850A-54F9B0EDEEBC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78" name="Straight Connector 177">
                <a:extLst>
                  <a:ext uri="{FF2B5EF4-FFF2-40B4-BE49-F238E27FC236}">
                    <a16:creationId xmlns:a16="http://schemas.microsoft.com/office/drawing/2014/main" id="{981D8920-B2FF-4393-8816-61A0A6A71DC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9" name="Straight Connector 178">
                <a:extLst>
                  <a:ext uri="{FF2B5EF4-FFF2-40B4-BE49-F238E27FC236}">
                    <a16:creationId xmlns:a16="http://schemas.microsoft.com/office/drawing/2014/main" id="{53FDADD7-10BC-4425-A7F2-0FC8E66BF6F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0" name="Straight Connector 179">
                <a:extLst>
                  <a:ext uri="{FF2B5EF4-FFF2-40B4-BE49-F238E27FC236}">
                    <a16:creationId xmlns:a16="http://schemas.microsoft.com/office/drawing/2014/main" id="{294D3D4F-3FB6-497C-9618-8EC139DC79A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0" name="Arc 169">
              <a:extLst>
                <a:ext uri="{FF2B5EF4-FFF2-40B4-BE49-F238E27FC236}">
                  <a16:creationId xmlns:a16="http://schemas.microsoft.com/office/drawing/2014/main" id="{9B837CE1-51FE-49FB-90E5-A845F8A3E53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Arc 170">
              <a:extLst>
                <a:ext uri="{FF2B5EF4-FFF2-40B4-BE49-F238E27FC236}">
                  <a16:creationId xmlns:a16="http://schemas.microsoft.com/office/drawing/2014/main" id="{395C2846-603C-4B4E-9EAC-78EDA341793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2" name="Arc 171">
              <a:extLst>
                <a:ext uri="{FF2B5EF4-FFF2-40B4-BE49-F238E27FC236}">
                  <a16:creationId xmlns:a16="http://schemas.microsoft.com/office/drawing/2014/main" id="{72387955-91D3-4A96-B7E3-BA7B1D0EF71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73" name="Straight Connector 172">
              <a:extLst>
                <a:ext uri="{FF2B5EF4-FFF2-40B4-BE49-F238E27FC236}">
                  <a16:creationId xmlns:a16="http://schemas.microsoft.com/office/drawing/2014/main" id="{5350419E-637F-4000-B302-201A1FAA701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4" name="Arc 173">
              <a:extLst>
                <a:ext uri="{FF2B5EF4-FFF2-40B4-BE49-F238E27FC236}">
                  <a16:creationId xmlns:a16="http://schemas.microsoft.com/office/drawing/2014/main" id="{1102E618-CA4F-46B1-8432-E08A041EF56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5" name="Straight Connector 174">
              <a:extLst>
                <a:ext uri="{FF2B5EF4-FFF2-40B4-BE49-F238E27FC236}">
                  <a16:creationId xmlns:a16="http://schemas.microsoft.com/office/drawing/2014/main" id="{DA178890-47C8-4B7C-A194-020E9328628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" name="Straight Connector 175">
              <a:extLst>
                <a:ext uri="{FF2B5EF4-FFF2-40B4-BE49-F238E27FC236}">
                  <a16:creationId xmlns:a16="http://schemas.microsoft.com/office/drawing/2014/main" id="{A6AC0A37-C6D5-4FD3-B0C5-A5F291C5BA4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7" name="Arc 176">
              <a:extLst>
                <a:ext uri="{FF2B5EF4-FFF2-40B4-BE49-F238E27FC236}">
                  <a16:creationId xmlns:a16="http://schemas.microsoft.com/office/drawing/2014/main" id="{B19066F1-B025-4C0A-BE73-E8C3662756A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1" name="Group 180">
            <a:extLst>
              <a:ext uri="{FF2B5EF4-FFF2-40B4-BE49-F238E27FC236}">
                <a16:creationId xmlns:a16="http://schemas.microsoft.com/office/drawing/2014/main" id="{ABEC6BE6-4ED5-4B95-A5F6-DFC66AEAACE4}"/>
              </a:ext>
            </a:extLst>
          </p:cNvPr>
          <p:cNvGrpSpPr/>
          <p:nvPr/>
        </p:nvGrpSpPr>
        <p:grpSpPr>
          <a:xfrm>
            <a:off x="3037371" y="-115336"/>
            <a:ext cx="538068" cy="503852"/>
            <a:chOff x="3455435" y="-1017023"/>
            <a:chExt cx="8222756" cy="7868191"/>
          </a:xfrm>
        </p:grpSpPr>
        <p:sp>
          <p:nvSpPr>
            <p:cNvPr id="182" name="Arc 181">
              <a:extLst>
                <a:ext uri="{FF2B5EF4-FFF2-40B4-BE49-F238E27FC236}">
                  <a16:creationId xmlns:a16="http://schemas.microsoft.com/office/drawing/2014/main" id="{EC1AED07-280E-4DEC-8E17-A18DFEDBC37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Arc 182">
              <a:extLst>
                <a:ext uri="{FF2B5EF4-FFF2-40B4-BE49-F238E27FC236}">
                  <a16:creationId xmlns:a16="http://schemas.microsoft.com/office/drawing/2014/main" id="{757756DD-0E47-468B-8322-1D850C7CF29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Arc 183">
              <a:extLst>
                <a:ext uri="{FF2B5EF4-FFF2-40B4-BE49-F238E27FC236}">
                  <a16:creationId xmlns:a16="http://schemas.microsoft.com/office/drawing/2014/main" id="{0F2C4402-CD51-47CF-B8BD-88968BD9C5D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Arc 184">
              <a:extLst>
                <a:ext uri="{FF2B5EF4-FFF2-40B4-BE49-F238E27FC236}">
                  <a16:creationId xmlns:a16="http://schemas.microsoft.com/office/drawing/2014/main" id="{C9A40FFC-D0E8-4E10-8A03-2E8773D42D7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2160C9D2-6304-4693-97D8-851CB393491C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95" name="Straight Connector 194">
                <a:extLst>
                  <a:ext uri="{FF2B5EF4-FFF2-40B4-BE49-F238E27FC236}">
                    <a16:creationId xmlns:a16="http://schemas.microsoft.com/office/drawing/2014/main" id="{7F1582E7-0170-4226-A955-B9F3B23572C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6" name="Straight Connector 195">
                <a:extLst>
                  <a:ext uri="{FF2B5EF4-FFF2-40B4-BE49-F238E27FC236}">
                    <a16:creationId xmlns:a16="http://schemas.microsoft.com/office/drawing/2014/main" id="{DA316A38-13D1-4086-BB0F-C4762B95C5C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7" name="Straight Connector 196">
                <a:extLst>
                  <a:ext uri="{FF2B5EF4-FFF2-40B4-BE49-F238E27FC236}">
                    <a16:creationId xmlns:a16="http://schemas.microsoft.com/office/drawing/2014/main" id="{C90375E1-BB2D-40CB-9B4E-F080CF3AC7F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7" name="Arc 186">
              <a:extLst>
                <a:ext uri="{FF2B5EF4-FFF2-40B4-BE49-F238E27FC236}">
                  <a16:creationId xmlns:a16="http://schemas.microsoft.com/office/drawing/2014/main" id="{D1529C36-CB36-432F-A06D-39A9DEBDE82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Arc 187">
              <a:extLst>
                <a:ext uri="{FF2B5EF4-FFF2-40B4-BE49-F238E27FC236}">
                  <a16:creationId xmlns:a16="http://schemas.microsoft.com/office/drawing/2014/main" id="{0C841641-DA61-4376-8A64-A2164E3ACC6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9" name="Arc 188">
              <a:extLst>
                <a:ext uri="{FF2B5EF4-FFF2-40B4-BE49-F238E27FC236}">
                  <a16:creationId xmlns:a16="http://schemas.microsoft.com/office/drawing/2014/main" id="{C83EFE66-7C17-41EE-8FEA-5685283B27A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90" name="Straight Connector 189">
              <a:extLst>
                <a:ext uri="{FF2B5EF4-FFF2-40B4-BE49-F238E27FC236}">
                  <a16:creationId xmlns:a16="http://schemas.microsoft.com/office/drawing/2014/main" id="{6F490FB4-026A-4389-8C5B-62B10FDE503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1" name="Arc 190">
              <a:extLst>
                <a:ext uri="{FF2B5EF4-FFF2-40B4-BE49-F238E27FC236}">
                  <a16:creationId xmlns:a16="http://schemas.microsoft.com/office/drawing/2014/main" id="{52A547C6-B898-411B-BF8E-6A2AD99C13B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92" name="Straight Connector 191">
              <a:extLst>
                <a:ext uri="{FF2B5EF4-FFF2-40B4-BE49-F238E27FC236}">
                  <a16:creationId xmlns:a16="http://schemas.microsoft.com/office/drawing/2014/main" id="{BEF9AE75-06C5-49E9-9777-5661C568B77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Straight Connector 192">
              <a:extLst>
                <a:ext uri="{FF2B5EF4-FFF2-40B4-BE49-F238E27FC236}">
                  <a16:creationId xmlns:a16="http://schemas.microsoft.com/office/drawing/2014/main" id="{9632D5CA-FDE9-44ED-B17C-094AAC48520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4" name="Arc 193">
              <a:extLst>
                <a:ext uri="{FF2B5EF4-FFF2-40B4-BE49-F238E27FC236}">
                  <a16:creationId xmlns:a16="http://schemas.microsoft.com/office/drawing/2014/main" id="{E841DCA2-3D9D-47C3-801D-51538FCAC84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F39356B8-9AD7-46D1-B314-F8F9EFA3ACD8}"/>
              </a:ext>
            </a:extLst>
          </p:cNvPr>
          <p:cNvGrpSpPr/>
          <p:nvPr/>
        </p:nvGrpSpPr>
        <p:grpSpPr>
          <a:xfrm>
            <a:off x="3410856" y="-115336"/>
            <a:ext cx="538068" cy="503852"/>
            <a:chOff x="3455435" y="-1017023"/>
            <a:chExt cx="8222756" cy="7868191"/>
          </a:xfrm>
        </p:grpSpPr>
        <p:sp>
          <p:nvSpPr>
            <p:cNvPr id="199" name="Arc 198">
              <a:extLst>
                <a:ext uri="{FF2B5EF4-FFF2-40B4-BE49-F238E27FC236}">
                  <a16:creationId xmlns:a16="http://schemas.microsoft.com/office/drawing/2014/main" id="{C2A54C56-D388-4BCC-AD2D-3E0250DE38C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Arc 199">
              <a:extLst>
                <a:ext uri="{FF2B5EF4-FFF2-40B4-BE49-F238E27FC236}">
                  <a16:creationId xmlns:a16="http://schemas.microsoft.com/office/drawing/2014/main" id="{62A103C9-B89E-4E0B-B98E-BFDF45696E6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Arc 200">
              <a:extLst>
                <a:ext uri="{FF2B5EF4-FFF2-40B4-BE49-F238E27FC236}">
                  <a16:creationId xmlns:a16="http://schemas.microsoft.com/office/drawing/2014/main" id="{1AC678C4-52FA-457C-8B09-2E451C2457D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Arc 201">
              <a:extLst>
                <a:ext uri="{FF2B5EF4-FFF2-40B4-BE49-F238E27FC236}">
                  <a16:creationId xmlns:a16="http://schemas.microsoft.com/office/drawing/2014/main" id="{EAF0814B-8D9F-4002-BD76-30B40128322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3" name="Group 202">
              <a:extLst>
                <a:ext uri="{FF2B5EF4-FFF2-40B4-BE49-F238E27FC236}">
                  <a16:creationId xmlns:a16="http://schemas.microsoft.com/office/drawing/2014/main" id="{1C2BB008-0A77-4BA1-ACB8-E89535CA305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12" name="Straight Connector 211">
                <a:extLst>
                  <a:ext uri="{FF2B5EF4-FFF2-40B4-BE49-F238E27FC236}">
                    <a16:creationId xmlns:a16="http://schemas.microsoft.com/office/drawing/2014/main" id="{DAFEE796-4109-4297-BD3E-468171D63E0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3" name="Straight Connector 212">
                <a:extLst>
                  <a:ext uri="{FF2B5EF4-FFF2-40B4-BE49-F238E27FC236}">
                    <a16:creationId xmlns:a16="http://schemas.microsoft.com/office/drawing/2014/main" id="{AB12C986-E075-4BEE-83FB-B443D4DB5FE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4" name="Straight Connector 213">
                <a:extLst>
                  <a:ext uri="{FF2B5EF4-FFF2-40B4-BE49-F238E27FC236}">
                    <a16:creationId xmlns:a16="http://schemas.microsoft.com/office/drawing/2014/main" id="{4F22B66D-F4BB-419A-88B4-B2A0CE8E095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4" name="Arc 203">
              <a:extLst>
                <a:ext uri="{FF2B5EF4-FFF2-40B4-BE49-F238E27FC236}">
                  <a16:creationId xmlns:a16="http://schemas.microsoft.com/office/drawing/2014/main" id="{1C416F31-17AA-41FD-8068-F6226F67D72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" name="Arc 204">
              <a:extLst>
                <a:ext uri="{FF2B5EF4-FFF2-40B4-BE49-F238E27FC236}">
                  <a16:creationId xmlns:a16="http://schemas.microsoft.com/office/drawing/2014/main" id="{D4690E05-C99B-430F-ABF5-0B4E583D321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6" name="Arc 205">
              <a:extLst>
                <a:ext uri="{FF2B5EF4-FFF2-40B4-BE49-F238E27FC236}">
                  <a16:creationId xmlns:a16="http://schemas.microsoft.com/office/drawing/2014/main" id="{26D247B1-AB48-47B1-A9B8-1C10066FE55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07" name="Straight Connector 206">
              <a:extLst>
                <a:ext uri="{FF2B5EF4-FFF2-40B4-BE49-F238E27FC236}">
                  <a16:creationId xmlns:a16="http://schemas.microsoft.com/office/drawing/2014/main" id="{CDBED857-CA49-4492-A967-CBD6CE73204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8" name="Arc 207">
              <a:extLst>
                <a:ext uri="{FF2B5EF4-FFF2-40B4-BE49-F238E27FC236}">
                  <a16:creationId xmlns:a16="http://schemas.microsoft.com/office/drawing/2014/main" id="{244946C1-CEAB-458D-B2BB-49213FBFF90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9" name="Straight Connector 208">
              <a:extLst>
                <a:ext uri="{FF2B5EF4-FFF2-40B4-BE49-F238E27FC236}">
                  <a16:creationId xmlns:a16="http://schemas.microsoft.com/office/drawing/2014/main" id="{8A96091B-F100-4D66-8AFF-7E738C52085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0" name="Straight Connector 209">
              <a:extLst>
                <a:ext uri="{FF2B5EF4-FFF2-40B4-BE49-F238E27FC236}">
                  <a16:creationId xmlns:a16="http://schemas.microsoft.com/office/drawing/2014/main" id="{33643237-870C-4FAE-ADC4-0C03DDC3B04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1" name="Arc 210">
              <a:extLst>
                <a:ext uri="{FF2B5EF4-FFF2-40B4-BE49-F238E27FC236}">
                  <a16:creationId xmlns:a16="http://schemas.microsoft.com/office/drawing/2014/main" id="{9BDB928B-A68B-4A8D-89C2-8FD40ADE16C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5" name="Group 214">
            <a:extLst>
              <a:ext uri="{FF2B5EF4-FFF2-40B4-BE49-F238E27FC236}">
                <a16:creationId xmlns:a16="http://schemas.microsoft.com/office/drawing/2014/main" id="{83B49BD6-1B05-4D47-BC36-514B9813D51D}"/>
              </a:ext>
            </a:extLst>
          </p:cNvPr>
          <p:cNvGrpSpPr/>
          <p:nvPr/>
        </p:nvGrpSpPr>
        <p:grpSpPr>
          <a:xfrm>
            <a:off x="3787447" y="-115336"/>
            <a:ext cx="538068" cy="503852"/>
            <a:chOff x="3455435" y="-1017023"/>
            <a:chExt cx="8222756" cy="7868191"/>
          </a:xfrm>
        </p:grpSpPr>
        <p:sp>
          <p:nvSpPr>
            <p:cNvPr id="216" name="Arc 215">
              <a:extLst>
                <a:ext uri="{FF2B5EF4-FFF2-40B4-BE49-F238E27FC236}">
                  <a16:creationId xmlns:a16="http://schemas.microsoft.com/office/drawing/2014/main" id="{BE081BC1-CF97-4219-BCF7-8FBCA1374B2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" name="Arc 216">
              <a:extLst>
                <a:ext uri="{FF2B5EF4-FFF2-40B4-BE49-F238E27FC236}">
                  <a16:creationId xmlns:a16="http://schemas.microsoft.com/office/drawing/2014/main" id="{29A90291-470D-4641-AAE1-ABFF39C7F68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Arc 217">
              <a:extLst>
                <a:ext uri="{FF2B5EF4-FFF2-40B4-BE49-F238E27FC236}">
                  <a16:creationId xmlns:a16="http://schemas.microsoft.com/office/drawing/2014/main" id="{2DAE2499-FC62-490C-A723-79F4442B7B8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Arc 218">
              <a:extLst>
                <a:ext uri="{FF2B5EF4-FFF2-40B4-BE49-F238E27FC236}">
                  <a16:creationId xmlns:a16="http://schemas.microsoft.com/office/drawing/2014/main" id="{5CE77094-3793-4E86-8F04-358C851B0D3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0" name="Group 219">
              <a:extLst>
                <a:ext uri="{FF2B5EF4-FFF2-40B4-BE49-F238E27FC236}">
                  <a16:creationId xmlns:a16="http://schemas.microsoft.com/office/drawing/2014/main" id="{23BAB7F9-D65B-4EBE-AED6-62484D31E8A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29" name="Straight Connector 228">
                <a:extLst>
                  <a:ext uri="{FF2B5EF4-FFF2-40B4-BE49-F238E27FC236}">
                    <a16:creationId xmlns:a16="http://schemas.microsoft.com/office/drawing/2014/main" id="{F233DD78-1C03-437C-8769-7D602B60916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0" name="Straight Connector 229">
                <a:extLst>
                  <a:ext uri="{FF2B5EF4-FFF2-40B4-BE49-F238E27FC236}">
                    <a16:creationId xmlns:a16="http://schemas.microsoft.com/office/drawing/2014/main" id="{3E4FDAA5-3DE7-4588-AFCD-8551E7878BA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1" name="Straight Connector 230">
                <a:extLst>
                  <a:ext uri="{FF2B5EF4-FFF2-40B4-BE49-F238E27FC236}">
                    <a16:creationId xmlns:a16="http://schemas.microsoft.com/office/drawing/2014/main" id="{84BC7511-8AD4-49B6-9377-7253707EB01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1" name="Arc 220">
              <a:extLst>
                <a:ext uri="{FF2B5EF4-FFF2-40B4-BE49-F238E27FC236}">
                  <a16:creationId xmlns:a16="http://schemas.microsoft.com/office/drawing/2014/main" id="{FF247FA8-E411-4C55-9FA4-741004E9DE3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" name="Arc 221">
              <a:extLst>
                <a:ext uri="{FF2B5EF4-FFF2-40B4-BE49-F238E27FC236}">
                  <a16:creationId xmlns:a16="http://schemas.microsoft.com/office/drawing/2014/main" id="{F4BC0FC9-E591-45DF-8122-7AED81654EC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3" name="Arc 222">
              <a:extLst>
                <a:ext uri="{FF2B5EF4-FFF2-40B4-BE49-F238E27FC236}">
                  <a16:creationId xmlns:a16="http://schemas.microsoft.com/office/drawing/2014/main" id="{49460DA8-DC18-414F-9D93-E390C3E71E5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24" name="Straight Connector 223">
              <a:extLst>
                <a:ext uri="{FF2B5EF4-FFF2-40B4-BE49-F238E27FC236}">
                  <a16:creationId xmlns:a16="http://schemas.microsoft.com/office/drawing/2014/main" id="{A14796A1-CDAB-4A7E-81AE-C7236550F9D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5" name="Arc 224">
              <a:extLst>
                <a:ext uri="{FF2B5EF4-FFF2-40B4-BE49-F238E27FC236}">
                  <a16:creationId xmlns:a16="http://schemas.microsoft.com/office/drawing/2014/main" id="{63ED0568-C1AB-44EB-B8DB-D5BCB6B4B15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26" name="Straight Connector 225">
              <a:extLst>
                <a:ext uri="{FF2B5EF4-FFF2-40B4-BE49-F238E27FC236}">
                  <a16:creationId xmlns:a16="http://schemas.microsoft.com/office/drawing/2014/main" id="{23666E61-4857-41D1-85C2-9EDA634ABA9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7" name="Straight Connector 226">
              <a:extLst>
                <a:ext uri="{FF2B5EF4-FFF2-40B4-BE49-F238E27FC236}">
                  <a16:creationId xmlns:a16="http://schemas.microsoft.com/office/drawing/2014/main" id="{F8E449F0-5079-4B70-A556-20E621C7D3C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8" name="Arc 227">
              <a:extLst>
                <a:ext uri="{FF2B5EF4-FFF2-40B4-BE49-F238E27FC236}">
                  <a16:creationId xmlns:a16="http://schemas.microsoft.com/office/drawing/2014/main" id="{42DF8887-6A1B-47FB-AE09-EDD8FDF5BBA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2" name="Group 231">
            <a:extLst>
              <a:ext uri="{FF2B5EF4-FFF2-40B4-BE49-F238E27FC236}">
                <a16:creationId xmlns:a16="http://schemas.microsoft.com/office/drawing/2014/main" id="{D894971B-BBB3-40C0-8111-CB20E6FCC9AE}"/>
              </a:ext>
            </a:extLst>
          </p:cNvPr>
          <p:cNvGrpSpPr/>
          <p:nvPr/>
        </p:nvGrpSpPr>
        <p:grpSpPr>
          <a:xfrm>
            <a:off x="4218471" y="-115336"/>
            <a:ext cx="538068" cy="503852"/>
            <a:chOff x="3455435" y="-1017023"/>
            <a:chExt cx="8222756" cy="7868191"/>
          </a:xfrm>
        </p:grpSpPr>
        <p:sp>
          <p:nvSpPr>
            <p:cNvPr id="233" name="Arc 232">
              <a:extLst>
                <a:ext uri="{FF2B5EF4-FFF2-40B4-BE49-F238E27FC236}">
                  <a16:creationId xmlns:a16="http://schemas.microsoft.com/office/drawing/2014/main" id="{A21E42AB-A592-47AB-B465-07D4F070AFF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Arc 233">
              <a:extLst>
                <a:ext uri="{FF2B5EF4-FFF2-40B4-BE49-F238E27FC236}">
                  <a16:creationId xmlns:a16="http://schemas.microsoft.com/office/drawing/2014/main" id="{7EF1B264-1A82-44FE-9EB8-CBE2628572A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5" name="Arc 234">
              <a:extLst>
                <a:ext uri="{FF2B5EF4-FFF2-40B4-BE49-F238E27FC236}">
                  <a16:creationId xmlns:a16="http://schemas.microsoft.com/office/drawing/2014/main" id="{E5A67B14-2BE7-4732-ACD3-B59D6E931C2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Arc 235">
              <a:extLst>
                <a:ext uri="{FF2B5EF4-FFF2-40B4-BE49-F238E27FC236}">
                  <a16:creationId xmlns:a16="http://schemas.microsoft.com/office/drawing/2014/main" id="{537ACF4D-CECE-462C-A76F-11E06F9BBF2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7" name="Group 236">
              <a:extLst>
                <a:ext uri="{FF2B5EF4-FFF2-40B4-BE49-F238E27FC236}">
                  <a16:creationId xmlns:a16="http://schemas.microsoft.com/office/drawing/2014/main" id="{9976EAC0-B6A9-4ABA-9583-0CB4C8C607C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46" name="Straight Connector 245">
                <a:extLst>
                  <a:ext uri="{FF2B5EF4-FFF2-40B4-BE49-F238E27FC236}">
                    <a16:creationId xmlns:a16="http://schemas.microsoft.com/office/drawing/2014/main" id="{34C1F920-85C4-4FA5-9061-CEAC40E29FB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7" name="Straight Connector 246">
                <a:extLst>
                  <a:ext uri="{FF2B5EF4-FFF2-40B4-BE49-F238E27FC236}">
                    <a16:creationId xmlns:a16="http://schemas.microsoft.com/office/drawing/2014/main" id="{2292C473-0F73-4AAA-8B09-070132719AD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8" name="Straight Connector 247">
                <a:extLst>
                  <a:ext uri="{FF2B5EF4-FFF2-40B4-BE49-F238E27FC236}">
                    <a16:creationId xmlns:a16="http://schemas.microsoft.com/office/drawing/2014/main" id="{9B0EBCEB-9470-40D1-B27E-0146FCA52B4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38" name="Arc 237">
              <a:extLst>
                <a:ext uri="{FF2B5EF4-FFF2-40B4-BE49-F238E27FC236}">
                  <a16:creationId xmlns:a16="http://schemas.microsoft.com/office/drawing/2014/main" id="{6E78F7FF-FEF8-40BD-B81C-6690EA3DDCA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9" name="Arc 238">
              <a:extLst>
                <a:ext uri="{FF2B5EF4-FFF2-40B4-BE49-F238E27FC236}">
                  <a16:creationId xmlns:a16="http://schemas.microsoft.com/office/drawing/2014/main" id="{77E7661D-20A6-4C1D-8FE6-F6C46FF26F4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40" name="Arc 239">
              <a:extLst>
                <a:ext uri="{FF2B5EF4-FFF2-40B4-BE49-F238E27FC236}">
                  <a16:creationId xmlns:a16="http://schemas.microsoft.com/office/drawing/2014/main" id="{74FB38B3-469A-46C7-8CE9-97D576AC209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41" name="Straight Connector 240">
              <a:extLst>
                <a:ext uri="{FF2B5EF4-FFF2-40B4-BE49-F238E27FC236}">
                  <a16:creationId xmlns:a16="http://schemas.microsoft.com/office/drawing/2014/main" id="{770BA665-6AF3-44B0-B472-821632294D5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2" name="Arc 241">
              <a:extLst>
                <a:ext uri="{FF2B5EF4-FFF2-40B4-BE49-F238E27FC236}">
                  <a16:creationId xmlns:a16="http://schemas.microsoft.com/office/drawing/2014/main" id="{4AA36AD3-B369-41B4-B3B9-7A07DB645FB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43" name="Straight Connector 242">
              <a:extLst>
                <a:ext uri="{FF2B5EF4-FFF2-40B4-BE49-F238E27FC236}">
                  <a16:creationId xmlns:a16="http://schemas.microsoft.com/office/drawing/2014/main" id="{F3464CA0-93C2-4DEA-B81F-366FF913035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4" name="Straight Connector 243">
              <a:extLst>
                <a:ext uri="{FF2B5EF4-FFF2-40B4-BE49-F238E27FC236}">
                  <a16:creationId xmlns:a16="http://schemas.microsoft.com/office/drawing/2014/main" id="{024BFBFF-F429-483D-8009-A5848B340B7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5" name="Arc 244">
              <a:extLst>
                <a:ext uri="{FF2B5EF4-FFF2-40B4-BE49-F238E27FC236}">
                  <a16:creationId xmlns:a16="http://schemas.microsoft.com/office/drawing/2014/main" id="{990894EA-BE67-46C1-A6EF-A0A5A119BDD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9" name="Group 248">
            <a:extLst>
              <a:ext uri="{FF2B5EF4-FFF2-40B4-BE49-F238E27FC236}">
                <a16:creationId xmlns:a16="http://schemas.microsoft.com/office/drawing/2014/main" id="{E4A8A631-9D8A-4FE4-BDB6-ED85382375B0}"/>
              </a:ext>
            </a:extLst>
          </p:cNvPr>
          <p:cNvGrpSpPr/>
          <p:nvPr/>
        </p:nvGrpSpPr>
        <p:grpSpPr>
          <a:xfrm>
            <a:off x="4612171" y="-115336"/>
            <a:ext cx="538068" cy="503852"/>
            <a:chOff x="3455435" y="-1017023"/>
            <a:chExt cx="8222756" cy="7868191"/>
          </a:xfrm>
        </p:grpSpPr>
        <p:sp>
          <p:nvSpPr>
            <p:cNvPr id="250" name="Arc 249">
              <a:extLst>
                <a:ext uri="{FF2B5EF4-FFF2-40B4-BE49-F238E27FC236}">
                  <a16:creationId xmlns:a16="http://schemas.microsoft.com/office/drawing/2014/main" id="{9A98C7FF-460C-4575-AD44-D565DE608FF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1" name="Arc 250">
              <a:extLst>
                <a:ext uri="{FF2B5EF4-FFF2-40B4-BE49-F238E27FC236}">
                  <a16:creationId xmlns:a16="http://schemas.microsoft.com/office/drawing/2014/main" id="{A83F3035-3F5F-4BD6-8E5C-8B270178AC6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2" name="Arc 251">
              <a:extLst>
                <a:ext uri="{FF2B5EF4-FFF2-40B4-BE49-F238E27FC236}">
                  <a16:creationId xmlns:a16="http://schemas.microsoft.com/office/drawing/2014/main" id="{2AF31EA7-FB1B-4152-9867-E1CD536CA20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3" name="Arc 252">
              <a:extLst>
                <a:ext uri="{FF2B5EF4-FFF2-40B4-BE49-F238E27FC236}">
                  <a16:creationId xmlns:a16="http://schemas.microsoft.com/office/drawing/2014/main" id="{054B5532-0B22-4662-A5BA-D0CFE76F143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4" name="Group 253">
              <a:extLst>
                <a:ext uri="{FF2B5EF4-FFF2-40B4-BE49-F238E27FC236}">
                  <a16:creationId xmlns:a16="http://schemas.microsoft.com/office/drawing/2014/main" id="{729B80FB-A2B0-4642-A75C-4C3CC00D6E7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63" name="Straight Connector 262">
                <a:extLst>
                  <a:ext uri="{FF2B5EF4-FFF2-40B4-BE49-F238E27FC236}">
                    <a16:creationId xmlns:a16="http://schemas.microsoft.com/office/drawing/2014/main" id="{DEB5A2D1-3B6A-49CB-A0C9-D0828033AC8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85E4F9DA-4E2E-46D7-BF2A-2578A760AA6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D6FE5635-4C06-4201-8DB8-58D05BDC68A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55" name="Arc 254">
              <a:extLst>
                <a:ext uri="{FF2B5EF4-FFF2-40B4-BE49-F238E27FC236}">
                  <a16:creationId xmlns:a16="http://schemas.microsoft.com/office/drawing/2014/main" id="{042FF97F-A00C-46EE-A628-8C08AF7DB45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6" name="Arc 255">
              <a:extLst>
                <a:ext uri="{FF2B5EF4-FFF2-40B4-BE49-F238E27FC236}">
                  <a16:creationId xmlns:a16="http://schemas.microsoft.com/office/drawing/2014/main" id="{1B1EAD9E-D2DE-46F6-B38C-F15B62E978E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7" name="Arc 256">
              <a:extLst>
                <a:ext uri="{FF2B5EF4-FFF2-40B4-BE49-F238E27FC236}">
                  <a16:creationId xmlns:a16="http://schemas.microsoft.com/office/drawing/2014/main" id="{3081838D-17EF-45AC-B325-F8115A9A427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58" name="Straight Connector 257">
              <a:extLst>
                <a:ext uri="{FF2B5EF4-FFF2-40B4-BE49-F238E27FC236}">
                  <a16:creationId xmlns:a16="http://schemas.microsoft.com/office/drawing/2014/main" id="{79796186-D852-4373-8E79-E5382F56F56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9" name="Arc 258">
              <a:extLst>
                <a:ext uri="{FF2B5EF4-FFF2-40B4-BE49-F238E27FC236}">
                  <a16:creationId xmlns:a16="http://schemas.microsoft.com/office/drawing/2014/main" id="{24610F47-1811-4B78-9997-DFE505FDCF7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60" name="Straight Connector 259">
              <a:extLst>
                <a:ext uri="{FF2B5EF4-FFF2-40B4-BE49-F238E27FC236}">
                  <a16:creationId xmlns:a16="http://schemas.microsoft.com/office/drawing/2014/main" id="{1416E503-7702-407B-A4BD-4956684393C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1" name="Straight Connector 260">
              <a:extLst>
                <a:ext uri="{FF2B5EF4-FFF2-40B4-BE49-F238E27FC236}">
                  <a16:creationId xmlns:a16="http://schemas.microsoft.com/office/drawing/2014/main" id="{45C548F8-A76F-4936-816F-54451339FC9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2" name="Arc 261">
              <a:extLst>
                <a:ext uri="{FF2B5EF4-FFF2-40B4-BE49-F238E27FC236}">
                  <a16:creationId xmlns:a16="http://schemas.microsoft.com/office/drawing/2014/main" id="{6DF3A81C-AC71-4121-A3A8-19FD631CD32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66" name="Group 265">
            <a:extLst>
              <a:ext uri="{FF2B5EF4-FFF2-40B4-BE49-F238E27FC236}">
                <a16:creationId xmlns:a16="http://schemas.microsoft.com/office/drawing/2014/main" id="{F54E4D73-2765-4EBA-8E19-025D14D8F6B9}"/>
              </a:ext>
            </a:extLst>
          </p:cNvPr>
          <p:cNvGrpSpPr/>
          <p:nvPr/>
        </p:nvGrpSpPr>
        <p:grpSpPr>
          <a:xfrm>
            <a:off x="4994987" y="-115336"/>
            <a:ext cx="538068" cy="503852"/>
            <a:chOff x="3455435" y="-1017023"/>
            <a:chExt cx="8222756" cy="7868191"/>
          </a:xfrm>
        </p:grpSpPr>
        <p:sp>
          <p:nvSpPr>
            <p:cNvPr id="267" name="Arc 266">
              <a:extLst>
                <a:ext uri="{FF2B5EF4-FFF2-40B4-BE49-F238E27FC236}">
                  <a16:creationId xmlns:a16="http://schemas.microsoft.com/office/drawing/2014/main" id="{9A407D16-C92C-47DC-8B29-097858B3D97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8" name="Arc 267">
              <a:extLst>
                <a:ext uri="{FF2B5EF4-FFF2-40B4-BE49-F238E27FC236}">
                  <a16:creationId xmlns:a16="http://schemas.microsoft.com/office/drawing/2014/main" id="{28DD8318-5B77-44F4-8557-54AFD199626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9" name="Arc 268">
              <a:extLst>
                <a:ext uri="{FF2B5EF4-FFF2-40B4-BE49-F238E27FC236}">
                  <a16:creationId xmlns:a16="http://schemas.microsoft.com/office/drawing/2014/main" id="{D641BD5E-2C7E-42F1-B55F-0841841C542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0" name="Arc 269">
              <a:extLst>
                <a:ext uri="{FF2B5EF4-FFF2-40B4-BE49-F238E27FC236}">
                  <a16:creationId xmlns:a16="http://schemas.microsoft.com/office/drawing/2014/main" id="{AB4524DF-2F7F-4ECF-960C-AEAEEB593BC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71" name="Group 270">
              <a:extLst>
                <a:ext uri="{FF2B5EF4-FFF2-40B4-BE49-F238E27FC236}">
                  <a16:creationId xmlns:a16="http://schemas.microsoft.com/office/drawing/2014/main" id="{F9F01F4D-E1B7-44C6-AA23-0035DA75DF3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01214EA5-8C60-4D27-A102-3BFD5F967F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1" name="Straight Connector 280">
                <a:extLst>
                  <a:ext uri="{FF2B5EF4-FFF2-40B4-BE49-F238E27FC236}">
                    <a16:creationId xmlns:a16="http://schemas.microsoft.com/office/drawing/2014/main" id="{31A434C4-F86B-4045-8DE5-AAA15E9789B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2" name="Straight Connector 281">
                <a:extLst>
                  <a:ext uri="{FF2B5EF4-FFF2-40B4-BE49-F238E27FC236}">
                    <a16:creationId xmlns:a16="http://schemas.microsoft.com/office/drawing/2014/main" id="{E78DC14E-8293-4100-82D9-233D9144F70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72" name="Arc 271">
              <a:extLst>
                <a:ext uri="{FF2B5EF4-FFF2-40B4-BE49-F238E27FC236}">
                  <a16:creationId xmlns:a16="http://schemas.microsoft.com/office/drawing/2014/main" id="{E42560EE-66E9-4B58-8A51-2A513C75FF3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Arc 272">
              <a:extLst>
                <a:ext uri="{FF2B5EF4-FFF2-40B4-BE49-F238E27FC236}">
                  <a16:creationId xmlns:a16="http://schemas.microsoft.com/office/drawing/2014/main" id="{57DC3FC9-48D9-4E59-9F34-0A087B21D2D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4" name="Arc 273">
              <a:extLst>
                <a:ext uri="{FF2B5EF4-FFF2-40B4-BE49-F238E27FC236}">
                  <a16:creationId xmlns:a16="http://schemas.microsoft.com/office/drawing/2014/main" id="{6F407470-9BC5-48CA-BBA2-4B066D4FC21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75" name="Straight Connector 274">
              <a:extLst>
                <a:ext uri="{FF2B5EF4-FFF2-40B4-BE49-F238E27FC236}">
                  <a16:creationId xmlns:a16="http://schemas.microsoft.com/office/drawing/2014/main" id="{57CED3E0-27DF-45E1-B260-D15E041994A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6" name="Arc 275">
              <a:extLst>
                <a:ext uri="{FF2B5EF4-FFF2-40B4-BE49-F238E27FC236}">
                  <a16:creationId xmlns:a16="http://schemas.microsoft.com/office/drawing/2014/main" id="{8FF25BA0-C1A7-4702-BC73-9B9AFC5347E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77" name="Straight Connector 276">
              <a:extLst>
                <a:ext uri="{FF2B5EF4-FFF2-40B4-BE49-F238E27FC236}">
                  <a16:creationId xmlns:a16="http://schemas.microsoft.com/office/drawing/2014/main" id="{B383FE31-BECD-4690-9CFE-60C1E73A69F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8" name="Straight Connector 277">
              <a:extLst>
                <a:ext uri="{FF2B5EF4-FFF2-40B4-BE49-F238E27FC236}">
                  <a16:creationId xmlns:a16="http://schemas.microsoft.com/office/drawing/2014/main" id="{D181355A-F31C-4333-B113-8511EDF2A2C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9" name="Arc 278">
              <a:extLst>
                <a:ext uri="{FF2B5EF4-FFF2-40B4-BE49-F238E27FC236}">
                  <a16:creationId xmlns:a16="http://schemas.microsoft.com/office/drawing/2014/main" id="{0F6BF0E7-2269-4499-8702-12C8205C932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190F4877-891B-4B4A-A12D-30EECD7E1F32}"/>
              </a:ext>
            </a:extLst>
          </p:cNvPr>
          <p:cNvGrpSpPr/>
          <p:nvPr/>
        </p:nvGrpSpPr>
        <p:grpSpPr>
          <a:xfrm>
            <a:off x="5399571" y="-115336"/>
            <a:ext cx="538068" cy="503852"/>
            <a:chOff x="3455435" y="-1017023"/>
            <a:chExt cx="8222756" cy="7868191"/>
          </a:xfrm>
        </p:grpSpPr>
        <p:sp>
          <p:nvSpPr>
            <p:cNvPr id="284" name="Arc 283">
              <a:extLst>
                <a:ext uri="{FF2B5EF4-FFF2-40B4-BE49-F238E27FC236}">
                  <a16:creationId xmlns:a16="http://schemas.microsoft.com/office/drawing/2014/main" id="{2D253296-8D0D-43C7-B8F4-FF74A5C8127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Arc 284">
              <a:extLst>
                <a:ext uri="{FF2B5EF4-FFF2-40B4-BE49-F238E27FC236}">
                  <a16:creationId xmlns:a16="http://schemas.microsoft.com/office/drawing/2014/main" id="{AE30E54D-2534-439D-858B-6B4A16B35AE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Arc 285">
              <a:extLst>
                <a:ext uri="{FF2B5EF4-FFF2-40B4-BE49-F238E27FC236}">
                  <a16:creationId xmlns:a16="http://schemas.microsoft.com/office/drawing/2014/main" id="{632BF52E-3B46-4498-9F98-185261D4C1A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Arc 286">
              <a:extLst>
                <a:ext uri="{FF2B5EF4-FFF2-40B4-BE49-F238E27FC236}">
                  <a16:creationId xmlns:a16="http://schemas.microsoft.com/office/drawing/2014/main" id="{A23E5D82-7986-423C-A6B2-6123CBF5F46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88" name="Group 287">
              <a:extLst>
                <a:ext uri="{FF2B5EF4-FFF2-40B4-BE49-F238E27FC236}">
                  <a16:creationId xmlns:a16="http://schemas.microsoft.com/office/drawing/2014/main" id="{82122F43-C594-4DEF-B91F-B583C8BB2CA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97" name="Straight Connector 296">
                <a:extLst>
                  <a:ext uri="{FF2B5EF4-FFF2-40B4-BE49-F238E27FC236}">
                    <a16:creationId xmlns:a16="http://schemas.microsoft.com/office/drawing/2014/main" id="{7D8A7988-92F2-4B5D-BBCC-C0880803BC7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8" name="Straight Connector 297">
                <a:extLst>
                  <a:ext uri="{FF2B5EF4-FFF2-40B4-BE49-F238E27FC236}">
                    <a16:creationId xmlns:a16="http://schemas.microsoft.com/office/drawing/2014/main" id="{EDC89840-0D40-45FC-9F19-6BA6C79CB99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9" name="Straight Connector 298">
                <a:extLst>
                  <a:ext uri="{FF2B5EF4-FFF2-40B4-BE49-F238E27FC236}">
                    <a16:creationId xmlns:a16="http://schemas.microsoft.com/office/drawing/2014/main" id="{FA0EBCCA-46C0-48CF-8F89-BBECF0BFD03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9" name="Arc 288">
              <a:extLst>
                <a:ext uri="{FF2B5EF4-FFF2-40B4-BE49-F238E27FC236}">
                  <a16:creationId xmlns:a16="http://schemas.microsoft.com/office/drawing/2014/main" id="{3D688472-D13F-4524-94AD-8E3E176F71D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Arc 289">
              <a:extLst>
                <a:ext uri="{FF2B5EF4-FFF2-40B4-BE49-F238E27FC236}">
                  <a16:creationId xmlns:a16="http://schemas.microsoft.com/office/drawing/2014/main" id="{2E75BDDF-E6E4-4D5C-B743-4F5FDF6DD1E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1" name="Arc 290">
              <a:extLst>
                <a:ext uri="{FF2B5EF4-FFF2-40B4-BE49-F238E27FC236}">
                  <a16:creationId xmlns:a16="http://schemas.microsoft.com/office/drawing/2014/main" id="{794449A1-BFD4-4CB6-B914-8002974C264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92" name="Straight Connector 291">
              <a:extLst>
                <a:ext uri="{FF2B5EF4-FFF2-40B4-BE49-F238E27FC236}">
                  <a16:creationId xmlns:a16="http://schemas.microsoft.com/office/drawing/2014/main" id="{D2ECA89C-D5B8-4965-8399-BB7639A1355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3" name="Arc 292">
              <a:extLst>
                <a:ext uri="{FF2B5EF4-FFF2-40B4-BE49-F238E27FC236}">
                  <a16:creationId xmlns:a16="http://schemas.microsoft.com/office/drawing/2014/main" id="{904E4E91-8035-435B-9680-63443DCACF0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94" name="Straight Connector 293">
              <a:extLst>
                <a:ext uri="{FF2B5EF4-FFF2-40B4-BE49-F238E27FC236}">
                  <a16:creationId xmlns:a16="http://schemas.microsoft.com/office/drawing/2014/main" id="{A1827080-6DF2-408A-909D-F3E68B1D4A2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5" name="Straight Connector 294">
              <a:extLst>
                <a:ext uri="{FF2B5EF4-FFF2-40B4-BE49-F238E27FC236}">
                  <a16:creationId xmlns:a16="http://schemas.microsoft.com/office/drawing/2014/main" id="{B77F0E5E-DA92-47CC-8292-D093F804FD3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6" name="Arc 295">
              <a:extLst>
                <a:ext uri="{FF2B5EF4-FFF2-40B4-BE49-F238E27FC236}">
                  <a16:creationId xmlns:a16="http://schemas.microsoft.com/office/drawing/2014/main" id="{CD5D6AB2-F05B-428A-8278-145755824EB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00" name="Group 299">
            <a:extLst>
              <a:ext uri="{FF2B5EF4-FFF2-40B4-BE49-F238E27FC236}">
                <a16:creationId xmlns:a16="http://schemas.microsoft.com/office/drawing/2014/main" id="{A583388A-306B-4AD0-A82A-C9EA554852F8}"/>
              </a:ext>
            </a:extLst>
          </p:cNvPr>
          <p:cNvGrpSpPr/>
          <p:nvPr/>
        </p:nvGrpSpPr>
        <p:grpSpPr>
          <a:xfrm>
            <a:off x="5793271" y="-115336"/>
            <a:ext cx="538068" cy="503852"/>
            <a:chOff x="3455435" y="-1017023"/>
            <a:chExt cx="8222756" cy="7868191"/>
          </a:xfrm>
        </p:grpSpPr>
        <p:sp>
          <p:nvSpPr>
            <p:cNvPr id="301" name="Arc 300">
              <a:extLst>
                <a:ext uri="{FF2B5EF4-FFF2-40B4-BE49-F238E27FC236}">
                  <a16:creationId xmlns:a16="http://schemas.microsoft.com/office/drawing/2014/main" id="{59E2D02F-7ECF-460A-97C7-3D5D55F796F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Arc 301">
              <a:extLst>
                <a:ext uri="{FF2B5EF4-FFF2-40B4-BE49-F238E27FC236}">
                  <a16:creationId xmlns:a16="http://schemas.microsoft.com/office/drawing/2014/main" id="{AFBA421D-42B7-40FA-BA62-2C00A9597AA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Arc 302">
              <a:extLst>
                <a:ext uri="{FF2B5EF4-FFF2-40B4-BE49-F238E27FC236}">
                  <a16:creationId xmlns:a16="http://schemas.microsoft.com/office/drawing/2014/main" id="{987BA3AB-B434-4399-8AD2-9CC2EF222C8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Arc 303">
              <a:extLst>
                <a:ext uri="{FF2B5EF4-FFF2-40B4-BE49-F238E27FC236}">
                  <a16:creationId xmlns:a16="http://schemas.microsoft.com/office/drawing/2014/main" id="{EAB8A7D9-A320-4B22-8984-9DCD64945F6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05" name="Group 304">
              <a:extLst>
                <a:ext uri="{FF2B5EF4-FFF2-40B4-BE49-F238E27FC236}">
                  <a16:creationId xmlns:a16="http://schemas.microsoft.com/office/drawing/2014/main" id="{7865B749-0F32-4923-A479-EDA2C83F50F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E3816E8F-BDB5-419C-84A4-7E0D86A8CD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5" name="Straight Connector 314">
                <a:extLst>
                  <a:ext uri="{FF2B5EF4-FFF2-40B4-BE49-F238E27FC236}">
                    <a16:creationId xmlns:a16="http://schemas.microsoft.com/office/drawing/2014/main" id="{632E37A6-D151-4CE4-A472-2C14803889B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8F04E312-0014-4B68-A26E-2A90295682D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06" name="Arc 305">
              <a:extLst>
                <a:ext uri="{FF2B5EF4-FFF2-40B4-BE49-F238E27FC236}">
                  <a16:creationId xmlns:a16="http://schemas.microsoft.com/office/drawing/2014/main" id="{81DB203F-9B5D-4C3A-8B9B-66E2A15C1DB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Arc 306">
              <a:extLst>
                <a:ext uri="{FF2B5EF4-FFF2-40B4-BE49-F238E27FC236}">
                  <a16:creationId xmlns:a16="http://schemas.microsoft.com/office/drawing/2014/main" id="{1979F1CF-2B3E-4170-9A5F-8364E0C4DEC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8" name="Arc 307">
              <a:extLst>
                <a:ext uri="{FF2B5EF4-FFF2-40B4-BE49-F238E27FC236}">
                  <a16:creationId xmlns:a16="http://schemas.microsoft.com/office/drawing/2014/main" id="{0B4995F9-86B7-4D37-9AF1-2A38A6CE5DE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09" name="Straight Connector 308">
              <a:extLst>
                <a:ext uri="{FF2B5EF4-FFF2-40B4-BE49-F238E27FC236}">
                  <a16:creationId xmlns:a16="http://schemas.microsoft.com/office/drawing/2014/main" id="{23F400C6-754F-48AB-9372-534E9C1F013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0" name="Arc 309">
              <a:extLst>
                <a:ext uri="{FF2B5EF4-FFF2-40B4-BE49-F238E27FC236}">
                  <a16:creationId xmlns:a16="http://schemas.microsoft.com/office/drawing/2014/main" id="{58990D39-E6A6-4757-A22B-8D216EC8A5B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11" name="Straight Connector 310">
              <a:extLst>
                <a:ext uri="{FF2B5EF4-FFF2-40B4-BE49-F238E27FC236}">
                  <a16:creationId xmlns:a16="http://schemas.microsoft.com/office/drawing/2014/main" id="{6390D1B4-47CC-43BB-AAE8-F05A50EADAB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2" name="Straight Connector 311">
              <a:extLst>
                <a:ext uri="{FF2B5EF4-FFF2-40B4-BE49-F238E27FC236}">
                  <a16:creationId xmlns:a16="http://schemas.microsoft.com/office/drawing/2014/main" id="{6E4C7F84-5F4D-4193-9289-4760CDEED1E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3" name="Arc 312">
              <a:extLst>
                <a:ext uri="{FF2B5EF4-FFF2-40B4-BE49-F238E27FC236}">
                  <a16:creationId xmlns:a16="http://schemas.microsoft.com/office/drawing/2014/main" id="{0C31B1C7-3CE4-4CF6-9B79-DB5011647F3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17" name="Group 316">
            <a:extLst>
              <a:ext uri="{FF2B5EF4-FFF2-40B4-BE49-F238E27FC236}">
                <a16:creationId xmlns:a16="http://schemas.microsoft.com/office/drawing/2014/main" id="{FB2AFDCA-4C1B-4CC3-9641-63234C08380A}"/>
              </a:ext>
            </a:extLst>
          </p:cNvPr>
          <p:cNvGrpSpPr/>
          <p:nvPr/>
        </p:nvGrpSpPr>
        <p:grpSpPr>
          <a:xfrm>
            <a:off x="6186971" y="-115336"/>
            <a:ext cx="538068" cy="503852"/>
            <a:chOff x="3455435" y="-1017023"/>
            <a:chExt cx="8222756" cy="7868191"/>
          </a:xfrm>
        </p:grpSpPr>
        <p:sp>
          <p:nvSpPr>
            <p:cNvPr id="318" name="Arc 317">
              <a:extLst>
                <a:ext uri="{FF2B5EF4-FFF2-40B4-BE49-F238E27FC236}">
                  <a16:creationId xmlns:a16="http://schemas.microsoft.com/office/drawing/2014/main" id="{C82E2507-62C1-498C-9AD8-CE047AE065F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Arc 318">
              <a:extLst>
                <a:ext uri="{FF2B5EF4-FFF2-40B4-BE49-F238E27FC236}">
                  <a16:creationId xmlns:a16="http://schemas.microsoft.com/office/drawing/2014/main" id="{F997627C-E19A-414D-88E6-4E68E6A04E0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Arc 319">
              <a:extLst>
                <a:ext uri="{FF2B5EF4-FFF2-40B4-BE49-F238E27FC236}">
                  <a16:creationId xmlns:a16="http://schemas.microsoft.com/office/drawing/2014/main" id="{56A6274A-AEC0-4B84-808F-FC3EAC16E08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Arc 320">
              <a:extLst>
                <a:ext uri="{FF2B5EF4-FFF2-40B4-BE49-F238E27FC236}">
                  <a16:creationId xmlns:a16="http://schemas.microsoft.com/office/drawing/2014/main" id="{1DC75C88-4F79-4B4F-8CA6-B124FDBCCC1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2" name="Group 321">
              <a:extLst>
                <a:ext uri="{FF2B5EF4-FFF2-40B4-BE49-F238E27FC236}">
                  <a16:creationId xmlns:a16="http://schemas.microsoft.com/office/drawing/2014/main" id="{25101E21-604B-43EC-B9C1-059099F30DF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331" name="Straight Connector 330">
                <a:extLst>
                  <a:ext uri="{FF2B5EF4-FFF2-40B4-BE49-F238E27FC236}">
                    <a16:creationId xmlns:a16="http://schemas.microsoft.com/office/drawing/2014/main" id="{7415D001-9D0C-4AEF-AAA6-15B214EED23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" name="Straight Connector 331">
                <a:extLst>
                  <a:ext uri="{FF2B5EF4-FFF2-40B4-BE49-F238E27FC236}">
                    <a16:creationId xmlns:a16="http://schemas.microsoft.com/office/drawing/2014/main" id="{98867E42-33F8-4D90-B1BA-F985CD59A30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3" name="Straight Connector 332">
                <a:extLst>
                  <a:ext uri="{FF2B5EF4-FFF2-40B4-BE49-F238E27FC236}">
                    <a16:creationId xmlns:a16="http://schemas.microsoft.com/office/drawing/2014/main" id="{72ACB90C-BDD7-4FBC-9675-6F43846916E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23" name="Arc 322">
              <a:extLst>
                <a:ext uri="{FF2B5EF4-FFF2-40B4-BE49-F238E27FC236}">
                  <a16:creationId xmlns:a16="http://schemas.microsoft.com/office/drawing/2014/main" id="{4770B5DF-3F43-4073-9883-A26F3A04D93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Arc 323">
              <a:extLst>
                <a:ext uri="{FF2B5EF4-FFF2-40B4-BE49-F238E27FC236}">
                  <a16:creationId xmlns:a16="http://schemas.microsoft.com/office/drawing/2014/main" id="{0CDAAE45-8BAF-43A3-A91F-86337492921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5" name="Arc 324">
              <a:extLst>
                <a:ext uri="{FF2B5EF4-FFF2-40B4-BE49-F238E27FC236}">
                  <a16:creationId xmlns:a16="http://schemas.microsoft.com/office/drawing/2014/main" id="{6B4A70C4-43D1-4835-8166-1324BBED32E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26" name="Straight Connector 325">
              <a:extLst>
                <a:ext uri="{FF2B5EF4-FFF2-40B4-BE49-F238E27FC236}">
                  <a16:creationId xmlns:a16="http://schemas.microsoft.com/office/drawing/2014/main" id="{15A1F6A1-4113-4275-8C0F-02CF80FD654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7" name="Arc 326">
              <a:extLst>
                <a:ext uri="{FF2B5EF4-FFF2-40B4-BE49-F238E27FC236}">
                  <a16:creationId xmlns:a16="http://schemas.microsoft.com/office/drawing/2014/main" id="{EE161968-E98E-4AE6-8012-34EDB265E17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28" name="Straight Connector 327">
              <a:extLst>
                <a:ext uri="{FF2B5EF4-FFF2-40B4-BE49-F238E27FC236}">
                  <a16:creationId xmlns:a16="http://schemas.microsoft.com/office/drawing/2014/main" id="{2D859FAA-F411-49ED-8020-A7555C9D084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9" name="Straight Connector 328">
              <a:extLst>
                <a:ext uri="{FF2B5EF4-FFF2-40B4-BE49-F238E27FC236}">
                  <a16:creationId xmlns:a16="http://schemas.microsoft.com/office/drawing/2014/main" id="{DDC1B212-1626-4859-94E8-515601B1A65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0" name="Arc 329">
              <a:extLst>
                <a:ext uri="{FF2B5EF4-FFF2-40B4-BE49-F238E27FC236}">
                  <a16:creationId xmlns:a16="http://schemas.microsoft.com/office/drawing/2014/main" id="{5B8AAAB1-99C2-4F89-B002-71A627297F3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EB0A2A91-3F54-4300-8377-80EE92BE2486}"/>
              </a:ext>
            </a:extLst>
          </p:cNvPr>
          <p:cNvGrpSpPr/>
          <p:nvPr/>
        </p:nvGrpSpPr>
        <p:grpSpPr>
          <a:xfrm>
            <a:off x="6523132" y="-115336"/>
            <a:ext cx="538068" cy="503852"/>
            <a:chOff x="3455435" y="-1017023"/>
            <a:chExt cx="8222756" cy="7868191"/>
          </a:xfrm>
        </p:grpSpPr>
        <p:sp>
          <p:nvSpPr>
            <p:cNvPr id="335" name="Arc 334">
              <a:extLst>
                <a:ext uri="{FF2B5EF4-FFF2-40B4-BE49-F238E27FC236}">
                  <a16:creationId xmlns:a16="http://schemas.microsoft.com/office/drawing/2014/main" id="{5AB99F84-942C-4B0F-9107-4E08378AD78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6" name="Arc 335">
              <a:extLst>
                <a:ext uri="{FF2B5EF4-FFF2-40B4-BE49-F238E27FC236}">
                  <a16:creationId xmlns:a16="http://schemas.microsoft.com/office/drawing/2014/main" id="{C0A4703B-092C-496D-BE72-10C57024964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7" name="Arc 336">
              <a:extLst>
                <a:ext uri="{FF2B5EF4-FFF2-40B4-BE49-F238E27FC236}">
                  <a16:creationId xmlns:a16="http://schemas.microsoft.com/office/drawing/2014/main" id="{AFAB00BE-799C-4819-8CDE-6D18E7D2F25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8" name="Arc 337">
              <a:extLst>
                <a:ext uri="{FF2B5EF4-FFF2-40B4-BE49-F238E27FC236}">
                  <a16:creationId xmlns:a16="http://schemas.microsoft.com/office/drawing/2014/main" id="{DAB73626-A964-4562-9D6D-24C16AF29FB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9" name="Group 338">
              <a:extLst>
                <a:ext uri="{FF2B5EF4-FFF2-40B4-BE49-F238E27FC236}">
                  <a16:creationId xmlns:a16="http://schemas.microsoft.com/office/drawing/2014/main" id="{778D80E9-D77B-4415-8E51-DE23719D04C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348" name="Straight Connector 347">
                <a:extLst>
                  <a:ext uri="{FF2B5EF4-FFF2-40B4-BE49-F238E27FC236}">
                    <a16:creationId xmlns:a16="http://schemas.microsoft.com/office/drawing/2014/main" id="{7CABCAB6-8AF2-466D-8CA1-8F3320F161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EA708C85-2B13-44DE-B1F0-93C05C9B8F3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0" name="Straight Connector 349">
                <a:extLst>
                  <a:ext uri="{FF2B5EF4-FFF2-40B4-BE49-F238E27FC236}">
                    <a16:creationId xmlns:a16="http://schemas.microsoft.com/office/drawing/2014/main" id="{BA8F6146-8B7D-4EA2-8F62-F60494D59CF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40" name="Arc 339">
              <a:extLst>
                <a:ext uri="{FF2B5EF4-FFF2-40B4-BE49-F238E27FC236}">
                  <a16:creationId xmlns:a16="http://schemas.microsoft.com/office/drawing/2014/main" id="{52C3CE82-E0A2-426E-B127-37462CF9827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Arc 340">
              <a:extLst>
                <a:ext uri="{FF2B5EF4-FFF2-40B4-BE49-F238E27FC236}">
                  <a16:creationId xmlns:a16="http://schemas.microsoft.com/office/drawing/2014/main" id="{C89A30D3-F915-48E7-8B49-14D55A32E04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2" name="Arc 341">
              <a:extLst>
                <a:ext uri="{FF2B5EF4-FFF2-40B4-BE49-F238E27FC236}">
                  <a16:creationId xmlns:a16="http://schemas.microsoft.com/office/drawing/2014/main" id="{193346CB-7655-40E6-8C61-06F9B80D108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43" name="Straight Connector 342">
              <a:extLst>
                <a:ext uri="{FF2B5EF4-FFF2-40B4-BE49-F238E27FC236}">
                  <a16:creationId xmlns:a16="http://schemas.microsoft.com/office/drawing/2014/main" id="{46E4ECB0-224F-40D2-A6FC-D5F0431E748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4" name="Arc 343">
              <a:extLst>
                <a:ext uri="{FF2B5EF4-FFF2-40B4-BE49-F238E27FC236}">
                  <a16:creationId xmlns:a16="http://schemas.microsoft.com/office/drawing/2014/main" id="{AF46B8DC-F4DA-454F-8570-F2869E4D15F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45" name="Straight Connector 344">
              <a:extLst>
                <a:ext uri="{FF2B5EF4-FFF2-40B4-BE49-F238E27FC236}">
                  <a16:creationId xmlns:a16="http://schemas.microsoft.com/office/drawing/2014/main" id="{8735ECDD-6105-4D1B-92EC-F127418489F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6" name="Straight Connector 345">
              <a:extLst>
                <a:ext uri="{FF2B5EF4-FFF2-40B4-BE49-F238E27FC236}">
                  <a16:creationId xmlns:a16="http://schemas.microsoft.com/office/drawing/2014/main" id="{D8E01B3C-022D-465D-86C0-7423DF3D249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" name="Arc 346">
              <a:extLst>
                <a:ext uri="{FF2B5EF4-FFF2-40B4-BE49-F238E27FC236}">
                  <a16:creationId xmlns:a16="http://schemas.microsoft.com/office/drawing/2014/main" id="{45C57EA2-523D-48EC-9EEA-83BBE2C96C1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1" name="Group 350">
            <a:extLst>
              <a:ext uri="{FF2B5EF4-FFF2-40B4-BE49-F238E27FC236}">
                <a16:creationId xmlns:a16="http://schemas.microsoft.com/office/drawing/2014/main" id="{9C4F8056-FBD8-47C0-9568-C86898FA5FCA}"/>
              </a:ext>
            </a:extLst>
          </p:cNvPr>
          <p:cNvGrpSpPr/>
          <p:nvPr/>
        </p:nvGrpSpPr>
        <p:grpSpPr>
          <a:xfrm>
            <a:off x="6974371" y="-115336"/>
            <a:ext cx="538068" cy="503852"/>
            <a:chOff x="3455435" y="-1017023"/>
            <a:chExt cx="8222756" cy="7868191"/>
          </a:xfrm>
        </p:grpSpPr>
        <p:sp>
          <p:nvSpPr>
            <p:cNvPr id="352" name="Arc 351">
              <a:extLst>
                <a:ext uri="{FF2B5EF4-FFF2-40B4-BE49-F238E27FC236}">
                  <a16:creationId xmlns:a16="http://schemas.microsoft.com/office/drawing/2014/main" id="{951B1881-725A-4DC6-9B14-1D07AE93ADD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3" name="Arc 352">
              <a:extLst>
                <a:ext uri="{FF2B5EF4-FFF2-40B4-BE49-F238E27FC236}">
                  <a16:creationId xmlns:a16="http://schemas.microsoft.com/office/drawing/2014/main" id="{75853045-15ED-4894-9085-70538F48851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4" name="Arc 353">
              <a:extLst>
                <a:ext uri="{FF2B5EF4-FFF2-40B4-BE49-F238E27FC236}">
                  <a16:creationId xmlns:a16="http://schemas.microsoft.com/office/drawing/2014/main" id="{591961D5-8159-4E93-9F04-45A540FE238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5" name="Arc 354">
              <a:extLst>
                <a:ext uri="{FF2B5EF4-FFF2-40B4-BE49-F238E27FC236}">
                  <a16:creationId xmlns:a16="http://schemas.microsoft.com/office/drawing/2014/main" id="{1ACF7907-6F10-4AEB-A599-E0F2607EA7D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6" name="Group 355">
              <a:extLst>
                <a:ext uri="{FF2B5EF4-FFF2-40B4-BE49-F238E27FC236}">
                  <a16:creationId xmlns:a16="http://schemas.microsoft.com/office/drawing/2014/main" id="{F30EA7A5-7D00-41E7-8B21-D609EBD00BD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365" name="Straight Connector 364">
                <a:extLst>
                  <a:ext uri="{FF2B5EF4-FFF2-40B4-BE49-F238E27FC236}">
                    <a16:creationId xmlns:a16="http://schemas.microsoft.com/office/drawing/2014/main" id="{3F2E888D-CDB3-43B3-9B2C-8DBA8262B0E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7CD600FE-2E13-48FB-8A92-DC0558C3AF4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7" name="Straight Connector 366">
                <a:extLst>
                  <a:ext uri="{FF2B5EF4-FFF2-40B4-BE49-F238E27FC236}">
                    <a16:creationId xmlns:a16="http://schemas.microsoft.com/office/drawing/2014/main" id="{3F20BEF7-5E6D-47BB-9BDF-8049CCB532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57" name="Arc 356">
              <a:extLst>
                <a:ext uri="{FF2B5EF4-FFF2-40B4-BE49-F238E27FC236}">
                  <a16:creationId xmlns:a16="http://schemas.microsoft.com/office/drawing/2014/main" id="{54C05DD0-06F0-4BC1-8F29-9DDD0728D17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8" name="Arc 357">
              <a:extLst>
                <a:ext uri="{FF2B5EF4-FFF2-40B4-BE49-F238E27FC236}">
                  <a16:creationId xmlns:a16="http://schemas.microsoft.com/office/drawing/2014/main" id="{43323968-0E53-4420-8146-00D2EB77E0F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9" name="Arc 358">
              <a:extLst>
                <a:ext uri="{FF2B5EF4-FFF2-40B4-BE49-F238E27FC236}">
                  <a16:creationId xmlns:a16="http://schemas.microsoft.com/office/drawing/2014/main" id="{E842C63F-D553-4FC8-8350-B0622F36CAE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60" name="Straight Connector 359">
              <a:extLst>
                <a:ext uri="{FF2B5EF4-FFF2-40B4-BE49-F238E27FC236}">
                  <a16:creationId xmlns:a16="http://schemas.microsoft.com/office/drawing/2014/main" id="{1083D09A-294D-4510-B829-65AD3CEEE60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1" name="Arc 360">
              <a:extLst>
                <a:ext uri="{FF2B5EF4-FFF2-40B4-BE49-F238E27FC236}">
                  <a16:creationId xmlns:a16="http://schemas.microsoft.com/office/drawing/2014/main" id="{163274EC-E0CF-426F-95D1-DA5FB56031E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62" name="Straight Connector 361">
              <a:extLst>
                <a:ext uri="{FF2B5EF4-FFF2-40B4-BE49-F238E27FC236}">
                  <a16:creationId xmlns:a16="http://schemas.microsoft.com/office/drawing/2014/main" id="{7D8BA0BB-986E-4837-8A32-2B30E7FA8A2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3" name="Straight Connector 362">
              <a:extLst>
                <a:ext uri="{FF2B5EF4-FFF2-40B4-BE49-F238E27FC236}">
                  <a16:creationId xmlns:a16="http://schemas.microsoft.com/office/drawing/2014/main" id="{AABA41F7-3359-4CC8-A025-9FE083E15E2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4" name="Arc 363">
              <a:extLst>
                <a:ext uri="{FF2B5EF4-FFF2-40B4-BE49-F238E27FC236}">
                  <a16:creationId xmlns:a16="http://schemas.microsoft.com/office/drawing/2014/main" id="{95853B50-AAA8-4C7F-B73A-155B97B1939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8" name="Group 367">
            <a:extLst>
              <a:ext uri="{FF2B5EF4-FFF2-40B4-BE49-F238E27FC236}">
                <a16:creationId xmlns:a16="http://schemas.microsoft.com/office/drawing/2014/main" id="{C56D83CB-E8A0-4E9E-87F1-2F906CC8745D}"/>
              </a:ext>
            </a:extLst>
          </p:cNvPr>
          <p:cNvGrpSpPr/>
          <p:nvPr/>
        </p:nvGrpSpPr>
        <p:grpSpPr>
          <a:xfrm>
            <a:off x="7368071" y="-115336"/>
            <a:ext cx="538068" cy="503852"/>
            <a:chOff x="3455435" y="-1017023"/>
            <a:chExt cx="8222756" cy="7868191"/>
          </a:xfrm>
        </p:grpSpPr>
        <p:sp>
          <p:nvSpPr>
            <p:cNvPr id="369" name="Arc 368">
              <a:extLst>
                <a:ext uri="{FF2B5EF4-FFF2-40B4-BE49-F238E27FC236}">
                  <a16:creationId xmlns:a16="http://schemas.microsoft.com/office/drawing/2014/main" id="{EF9E1038-5837-4699-B8E6-FC8BD19F3EC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0" name="Arc 369">
              <a:extLst>
                <a:ext uri="{FF2B5EF4-FFF2-40B4-BE49-F238E27FC236}">
                  <a16:creationId xmlns:a16="http://schemas.microsoft.com/office/drawing/2014/main" id="{AF287C3D-DB05-4D78-BB41-F803941DD00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1" name="Arc 370">
              <a:extLst>
                <a:ext uri="{FF2B5EF4-FFF2-40B4-BE49-F238E27FC236}">
                  <a16:creationId xmlns:a16="http://schemas.microsoft.com/office/drawing/2014/main" id="{2C07566D-77B9-467A-B6D6-B063E83D99C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2" name="Arc 371">
              <a:extLst>
                <a:ext uri="{FF2B5EF4-FFF2-40B4-BE49-F238E27FC236}">
                  <a16:creationId xmlns:a16="http://schemas.microsoft.com/office/drawing/2014/main" id="{E2C2468E-810F-4CB6-9003-8C5DC067118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73" name="Group 372">
              <a:extLst>
                <a:ext uri="{FF2B5EF4-FFF2-40B4-BE49-F238E27FC236}">
                  <a16:creationId xmlns:a16="http://schemas.microsoft.com/office/drawing/2014/main" id="{1B7E3A36-AEBD-412A-84CE-7E50124E29D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22349A52-4201-4D9B-BAA8-9E5D077933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7F71CB7C-E1F7-445A-BC03-E76A3C19D1D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E9C9702F-3ECB-4E51-A855-246869B9665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74" name="Arc 373">
              <a:extLst>
                <a:ext uri="{FF2B5EF4-FFF2-40B4-BE49-F238E27FC236}">
                  <a16:creationId xmlns:a16="http://schemas.microsoft.com/office/drawing/2014/main" id="{1F2CD185-1F4B-4259-BCE3-AC63A157817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5" name="Arc 374">
              <a:extLst>
                <a:ext uri="{FF2B5EF4-FFF2-40B4-BE49-F238E27FC236}">
                  <a16:creationId xmlns:a16="http://schemas.microsoft.com/office/drawing/2014/main" id="{A7E2544A-EDC6-4F24-AD12-71F72A96F52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6" name="Arc 375">
              <a:extLst>
                <a:ext uri="{FF2B5EF4-FFF2-40B4-BE49-F238E27FC236}">
                  <a16:creationId xmlns:a16="http://schemas.microsoft.com/office/drawing/2014/main" id="{9A7EAD81-02D9-44A2-9B09-509606C2228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77" name="Straight Connector 376">
              <a:extLst>
                <a:ext uri="{FF2B5EF4-FFF2-40B4-BE49-F238E27FC236}">
                  <a16:creationId xmlns:a16="http://schemas.microsoft.com/office/drawing/2014/main" id="{D2AF3C4D-72FE-4F37-95ED-CEACA1C84BB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8" name="Arc 377">
              <a:extLst>
                <a:ext uri="{FF2B5EF4-FFF2-40B4-BE49-F238E27FC236}">
                  <a16:creationId xmlns:a16="http://schemas.microsoft.com/office/drawing/2014/main" id="{8049EEDA-6816-4C7C-AC1A-DDB328EF00B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79" name="Straight Connector 378">
              <a:extLst>
                <a:ext uri="{FF2B5EF4-FFF2-40B4-BE49-F238E27FC236}">
                  <a16:creationId xmlns:a16="http://schemas.microsoft.com/office/drawing/2014/main" id="{8620D129-E593-4FCD-B202-5DA53C7CD34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0" name="Straight Connector 379">
              <a:extLst>
                <a:ext uri="{FF2B5EF4-FFF2-40B4-BE49-F238E27FC236}">
                  <a16:creationId xmlns:a16="http://schemas.microsoft.com/office/drawing/2014/main" id="{C44447D5-4253-4B5C-8A55-51C1F290A3F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1" name="Arc 380">
              <a:extLst>
                <a:ext uri="{FF2B5EF4-FFF2-40B4-BE49-F238E27FC236}">
                  <a16:creationId xmlns:a16="http://schemas.microsoft.com/office/drawing/2014/main" id="{DDFA15CC-36A1-4811-B3B0-172EA2002A7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85" name="Group 384">
            <a:extLst>
              <a:ext uri="{FF2B5EF4-FFF2-40B4-BE49-F238E27FC236}">
                <a16:creationId xmlns:a16="http://schemas.microsoft.com/office/drawing/2014/main" id="{0DA2D78C-DD31-46AE-B6C6-39A594E28E15}"/>
              </a:ext>
            </a:extLst>
          </p:cNvPr>
          <p:cNvGrpSpPr/>
          <p:nvPr/>
        </p:nvGrpSpPr>
        <p:grpSpPr>
          <a:xfrm>
            <a:off x="7761771" y="-115336"/>
            <a:ext cx="538068" cy="503852"/>
            <a:chOff x="3455435" y="-1017023"/>
            <a:chExt cx="8222756" cy="7868191"/>
          </a:xfrm>
        </p:grpSpPr>
        <p:sp>
          <p:nvSpPr>
            <p:cNvPr id="386" name="Arc 385">
              <a:extLst>
                <a:ext uri="{FF2B5EF4-FFF2-40B4-BE49-F238E27FC236}">
                  <a16:creationId xmlns:a16="http://schemas.microsoft.com/office/drawing/2014/main" id="{4FF90610-913E-4156-8507-4540006FCF7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7" name="Arc 386">
              <a:extLst>
                <a:ext uri="{FF2B5EF4-FFF2-40B4-BE49-F238E27FC236}">
                  <a16:creationId xmlns:a16="http://schemas.microsoft.com/office/drawing/2014/main" id="{FB53C344-CD60-4D7E-982F-79E1E351A68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8" name="Arc 387">
              <a:extLst>
                <a:ext uri="{FF2B5EF4-FFF2-40B4-BE49-F238E27FC236}">
                  <a16:creationId xmlns:a16="http://schemas.microsoft.com/office/drawing/2014/main" id="{0AAF942C-3C09-4D82-9C28-A0BE1C0690E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9" name="Arc 388">
              <a:extLst>
                <a:ext uri="{FF2B5EF4-FFF2-40B4-BE49-F238E27FC236}">
                  <a16:creationId xmlns:a16="http://schemas.microsoft.com/office/drawing/2014/main" id="{30FB2935-BF86-47A1-A8CE-2146E414A8C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0" name="Group 389">
              <a:extLst>
                <a:ext uri="{FF2B5EF4-FFF2-40B4-BE49-F238E27FC236}">
                  <a16:creationId xmlns:a16="http://schemas.microsoft.com/office/drawing/2014/main" id="{8F136439-9075-4CB0-A02E-EF4027B30F3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399" name="Straight Connector 398">
                <a:extLst>
                  <a:ext uri="{FF2B5EF4-FFF2-40B4-BE49-F238E27FC236}">
                    <a16:creationId xmlns:a16="http://schemas.microsoft.com/office/drawing/2014/main" id="{CB40F6B0-F636-465A-964E-E5114C899AA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0" name="Straight Connector 399">
                <a:extLst>
                  <a:ext uri="{FF2B5EF4-FFF2-40B4-BE49-F238E27FC236}">
                    <a16:creationId xmlns:a16="http://schemas.microsoft.com/office/drawing/2014/main" id="{90172842-9033-43C5-A713-D0108E1C381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1" name="Straight Connector 400">
                <a:extLst>
                  <a:ext uri="{FF2B5EF4-FFF2-40B4-BE49-F238E27FC236}">
                    <a16:creationId xmlns:a16="http://schemas.microsoft.com/office/drawing/2014/main" id="{0CA5F3EE-1434-43FE-9EB7-5B89F55EE21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91" name="Arc 390">
              <a:extLst>
                <a:ext uri="{FF2B5EF4-FFF2-40B4-BE49-F238E27FC236}">
                  <a16:creationId xmlns:a16="http://schemas.microsoft.com/office/drawing/2014/main" id="{96959215-CD91-40B7-B0F3-279EA375E99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2" name="Arc 391">
              <a:extLst>
                <a:ext uri="{FF2B5EF4-FFF2-40B4-BE49-F238E27FC236}">
                  <a16:creationId xmlns:a16="http://schemas.microsoft.com/office/drawing/2014/main" id="{5170A2D0-7C01-4980-9B3D-881DB93A053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93" name="Arc 392">
              <a:extLst>
                <a:ext uri="{FF2B5EF4-FFF2-40B4-BE49-F238E27FC236}">
                  <a16:creationId xmlns:a16="http://schemas.microsoft.com/office/drawing/2014/main" id="{3FB2B759-FDFB-450B-8638-FE53C5FC2E3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94" name="Straight Connector 393">
              <a:extLst>
                <a:ext uri="{FF2B5EF4-FFF2-40B4-BE49-F238E27FC236}">
                  <a16:creationId xmlns:a16="http://schemas.microsoft.com/office/drawing/2014/main" id="{74533BE4-20E3-41D8-9D87-2EF02814193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5" name="Arc 394">
              <a:extLst>
                <a:ext uri="{FF2B5EF4-FFF2-40B4-BE49-F238E27FC236}">
                  <a16:creationId xmlns:a16="http://schemas.microsoft.com/office/drawing/2014/main" id="{71B32749-36E1-4402-8C92-CA52CAC3BAB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96" name="Straight Connector 395">
              <a:extLst>
                <a:ext uri="{FF2B5EF4-FFF2-40B4-BE49-F238E27FC236}">
                  <a16:creationId xmlns:a16="http://schemas.microsoft.com/office/drawing/2014/main" id="{6B4376BF-BA49-4337-B67F-06D81152E8B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7" name="Straight Connector 396">
              <a:extLst>
                <a:ext uri="{FF2B5EF4-FFF2-40B4-BE49-F238E27FC236}">
                  <a16:creationId xmlns:a16="http://schemas.microsoft.com/office/drawing/2014/main" id="{7055C657-C663-46D4-BB04-4AE18FA4EB3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8" name="Arc 397">
              <a:extLst>
                <a:ext uri="{FF2B5EF4-FFF2-40B4-BE49-F238E27FC236}">
                  <a16:creationId xmlns:a16="http://schemas.microsoft.com/office/drawing/2014/main" id="{DCF6A8E5-ED01-4F3C-9644-CBFA4A3B67B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02" name="Group 401">
            <a:extLst>
              <a:ext uri="{FF2B5EF4-FFF2-40B4-BE49-F238E27FC236}">
                <a16:creationId xmlns:a16="http://schemas.microsoft.com/office/drawing/2014/main" id="{133F66E3-8C87-4816-BE9D-B603D210BCAB}"/>
              </a:ext>
            </a:extLst>
          </p:cNvPr>
          <p:cNvGrpSpPr/>
          <p:nvPr/>
        </p:nvGrpSpPr>
        <p:grpSpPr>
          <a:xfrm>
            <a:off x="8144587" y="-124667"/>
            <a:ext cx="538068" cy="503852"/>
            <a:chOff x="3455435" y="-1017023"/>
            <a:chExt cx="8222756" cy="7868191"/>
          </a:xfrm>
        </p:grpSpPr>
        <p:sp>
          <p:nvSpPr>
            <p:cNvPr id="403" name="Arc 402">
              <a:extLst>
                <a:ext uri="{FF2B5EF4-FFF2-40B4-BE49-F238E27FC236}">
                  <a16:creationId xmlns:a16="http://schemas.microsoft.com/office/drawing/2014/main" id="{9879946B-A254-4B63-8227-7C3853BBAEB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4" name="Arc 403">
              <a:extLst>
                <a:ext uri="{FF2B5EF4-FFF2-40B4-BE49-F238E27FC236}">
                  <a16:creationId xmlns:a16="http://schemas.microsoft.com/office/drawing/2014/main" id="{EAA896CD-12EC-41CD-A422-3E8094D111C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5" name="Arc 404">
              <a:extLst>
                <a:ext uri="{FF2B5EF4-FFF2-40B4-BE49-F238E27FC236}">
                  <a16:creationId xmlns:a16="http://schemas.microsoft.com/office/drawing/2014/main" id="{3D0338A2-A42C-466B-B37D-7E593D7D5B7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6" name="Arc 405">
              <a:extLst>
                <a:ext uri="{FF2B5EF4-FFF2-40B4-BE49-F238E27FC236}">
                  <a16:creationId xmlns:a16="http://schemas.microsoft.com/office/drawing/2014/main" id="{8578E5E4-CEC2-48EE-9E7F-F7F377FD0B7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263CB0DA-AB5C-4606-B87E-57F057105A6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416" name="Straight Connector 415">
                <a:extLst>
                  <a:ext uri="{FF2B5EF4-FFF2-40B4-BE49-F238E27FC236}">
                    <a16:creationId xmlns:a16="http://schemas.microsoft.com/office/drawing/2014/main" id="{23405DC6-70B8-4DE3-8916-E85E3D06F9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7" name="Straight Connector 416">
                <a:extLst>
                  <a:ext uri="{FF2B5EF4-FFF2-40B4-BE49-F238E27FC236}">
                    <a16:creationId xmlns:a16="http://schemas.microsoft.com/office/drawing/2014/main" id="{FD612025-025E-46C0-AF8C-C8C5F46653A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8" name="Straight Connector 417">
                <a:extLst>
                  <a:ext uri="{FF2B5EF4-FFF2-40B4-BE49-F238E27FC236}">
                    <a16:creationId xmlns:a16="http://schemas.microsoft.com/office/drawing/2014/main" id="{3E7B0D83-48BD-4879-A8EC-F398D0AEDC8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08" name="Arc 407">
              <a:extLst>
                <a:ext uri="{FF2B5EF4-FFF2-40B4-BE49-F238E27FC236}">
                  <a16:creationId xmlns:a16="http://schemas.microsoft.com/office/drawing/2014/main" id="{70DB621C-9BBF-4CE3-B0D2-B2B77852BB1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9" name="Arc 408">
              <a:extLst>
                <a:ext uri="{FF2B5EF4-FFF2-40B4-BE49-F238E27FC236}">
                  <a16:creationId xmlns:a16="http://schemas.microsoft.com/office/drawing/2014/main" id="{D59455BC-81E9-42EB-B066-FEF289D60AE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0" name="Arc 409">
              <a:extLst>
                <a:ext uri="{FF2B5EF4-FFF2-40B4-BE49-F238E27FC236}">
                  <a16:creationId xmlns:a16="http://schemas.microsoft.com/office/drawing/2014/main" id="{DB3631E6-0F2C-4190-9333-B08E9EB883D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11" name="Straight Connector 410">
              <a:extLst>
                <a:ext uri="{FF2B5EF4-FFF2-40B4-BE49-F238E27FC236}">
                  <a16:creationId xmlns:a16="http://schemas.microsoft.com/office/drawing/2014/main" id="{10565A11-859B-4DEA-9206-0579AF87BF0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2" name="Arc 411">
              <a:extLst>
                <a:ext uri="{FF2B5EF4-FFF2-40B4-BE49-F238E27FC236}">
                  <a16:creationId xmlns:a16="http://schemas.microsoft.com/office/drawing/2014/main" id="{FF4ED6E9-9E3D-49BD-97A2-0D114199956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13" name="Straight Connector 412">
              <a:extLst>
                <a:ext uri="{FF2B5EF4-FFF2-40B4-BE49-F238E27FC236}">
                  <a16:creationId xmlns:a16="http://schemas.microsoft.com/office/drawing/2014/main" id="{49A98B60-FC54-47DF-9EC9-973BC2387B5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4" name="Straight Connector 413">
              <a:extLst>
                <a:ext uri="{FF2B5EF4-FFF2-40B4-BE49-F238E27FC236}">
                  <a16:creationId xmlns:a16="http://schemas.microsoft.com/office/drawing/2014/main" id="{533615D0-9BBB-43C9-8E99-9C813AB8E6B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5" name="Arc 414">
              <a:extLst>
                <a:ext uri="{FF2B5EF4-FFF2-40B4-BE49-F238E27FC236}">
                  <a16:creationId xmlns:a16="http://schemas.microsoft.com/office/drawing/2014/main" id="{999E153F-3E54-4143-BFB4-A0184A35ACE8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19" name="Group 418">
            <a:extLst>
              <a:ext uri="{FF2B5EF4-FFF2-40B4-BE49-F238E27FC236}">
                <a16:creationId xmlns:a16="http://schemas.microsoft.com/office/drawing/2014/main" id="{E179373D-596B-43C8-83D5-8A14CE5B9DA2}"/>
              </a:ext>
            </a:extLst>
          </p:cNvPr>
          <p:cNvGrpSpPr/>
          <p:nvPr/>
        </p:nvGrpSpPr>
        <p:grpSpPr>
          <a:xfrm>
            <a:off x="8521177" y="-115337"/>
            <a:ext cx="538068" cy="503852"/>
            <a:chOff x="3455435" y="-1017023"/>
            <a:chExt cx="8222756" cy="7868191"/>
          </a:xfrm>
        </p:grpSpPr>
        <p:sp>
          <p:nvSpPr>
            <p:cNvPr id="420" name="Arc 419">
              <a:extLst>
                <a:ext uri="{FF2B5EF4-FFF2-40B4-BE49-F238E27FC236}">
                  <a16:creationId xmlns:a16="http://schemas.microsoft.com/office/drawing/2014/main" id="{CEA6A605-42C5-4711-A981-16F895ABD18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Arc 420">
              <a:extLst>
                <a:ext uri="{FF2B5EF4-FFF2-40B4-BE49-F238E27FC236}">
                  <a16:creationId xmlns:a16="http://schemas.microsoft.com/office/drawing/2014/main" id="{E3D551E4-C366-456C-84E5-5BFCFE0B5B0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2" name="Arc 421">
              <a:extLst>
                <a:ext uri="{FF2B5EF4-FFF2-40B4-BE49-F238E27FC236}">
                  <a16:creationId xmlns:a16="http://schemas.microsoft.com/office/drawing/2014/main" id="{9EDA9DA0-BEB1-4DB1-9F6B-5CDDCBD67B4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Arc 422">
              <a:extLst>
                <a:ext uri="{FF2B5EF4-FFF2-40B4-BE49-F238E27FC236}">
                  <a16:creationId xmlns:a16="http://schemas.microsoft.com/office/drawing/2014/main" id="{8BEEE48D-8664-4BB2-93C6-0CCFDBBD299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24" name="Group 423">
              <a:extLst>
                <a:ext uri="{FF2B5EF4-FFF2-40B4-BE49-F238E27FC236}">
                  <a16:creationId xmlns:a16="http://schemas.microsoft.com/office/drawing/2014/main" id="{6FC326FE-27FC-4C91-9FCA-20EF88B6292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433" name="Straight Connector 432">
                <a:extLst>
                  <a:ext uri="{FF2B5EF4-FFF2-40B4-BE49-F238E27FC236}">
                    <a16:creationId xmlns:a16="http://schemas.microsoft.com/office/drawing/2014/main" id="{DFF749FC-8B60-4E76-8E32-26F9B8F4C3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4" name="Straight Connector 433">
                <a:extLst>
                  <a:ext uri="{FF2B5EF4-FFF2-40B4-BE49-F238E27FC236}">
                    <a16:creationId xmlns:a16="http://schemas.microsoft.com/office/drawing/2014/main" id="{D323CAEF-F1E8-4186-BCF2-F97B5341B0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5" name="Straight Connector 434">
                <a:extLst>
                  <a:ext uri="{FF2B5EF4-FFF2-40B4-BE49-F238E27FC236}">
                    <a16:creationId xmlns:a16="http://schemas.microsoft.com/office/drawing/2014/main" id="{4F3D5BA6-8A20-4E1F-97AA-B180EDD52EE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5" name="Arc 424">
              <a:extLst>
                <a:ext uri="{FF2B5EF4-FFF2-40B4-BE49-F238E27FC236}">
                  <a16:creationId xmlns:a16="http://schemas.microsoft.com/office/drawing/2014/main" id="{83028D8A-B737-4EEB-8863-B6992330D56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6" name="Arc 425">
              <a:extLst>
                <a:ext uri="{FF2B5EF4-FFF2-40B4-BE49-F238E27FC236}">
                  <a16:creationId xmlns:a16="http://schemas.microsoft.com/office/drawing/2014/main" id="{83D8B49B-7662-4D9D-98F1-DB3FACE4F32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27" name="Arc 426">
              <a:extLst>
                <a:ext uri="{FF2B5EF4-FFF2-40B4-BE49-F238E27FC236}">
                  <a16:creationId xmlns:a16="http://schemas.microsoft.com/office/drawing/2014/main" id="{2F68F1BD-C31D-427F-9624-BC5C09743AD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28" name="Straight Connector 427">
              <a:extLst>
                <a:ext uri="{FF2B5EF4-FFF2-40B4-BE49-F238E27FC236}">
                  <a16:creationId xmlns:a16="http://schemas.microsoft.com/office/drawing/2014/main" id="{4DFD46C4-584F-4AD6-AA50-03A02F55788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9" name="Arc 428">
              <a:extLst>
                <a:ext uri="{FF2B5EF4-FFF2-40B4-BE49-F238E27FC236}">
                  <a16:creationId xmlns:a16="http://schemas.microsoft.com/office/drawing/2014/main" id="{B1447CD7-5FF0-49A0-8811-CFF5F3A7D4D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30" name="Straight Connector 429">
              <a:extLst>
                <a:ext uri="{FF2B5EF4-FFF2-40B4-BE49-F238E27FC236}">
                  <a16:creationId xmlns:a16="http://schemas.microsoft.com/office/drawing/2014/main" id="{4C69328F-78BE-47BE-A697-8F87B53FB62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1" name="Straight Connector 430">
              <a:extLst>
                <a:ext uri="{FF2B5EF4-FFF2-40B4-BE49-F238E27FC236}">
                  <a16:creationId xmlns:a16="http://schemas.microsoft.com/office/drawing/2014/main" id="{FA3473FD-3209-4442-A392-25D647FABFD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2" name="Arc 431">
              <a:extLst>
                <a:ext uri="{FF2B5EF4-FFF2-40B4-BE49-F238E27FC236}">
                  <a16:creationId xmlns:a16="http://schemas.microsoft.com/office/drawing/2014/main" id="{D0FBBF36-3FEB-43A9-9442-02BD9BFF8BF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6" name="Group 435">
            <a:extLst>
              <a:ext uri="{FF2B5EF4-FFF2-40B4-BE49-F238E27FC236}">
                <a16:creationId xmlns:a16="http://schemas.microsoft.com/office/drawing/2014/main" id="{5045FFB8-667D-492E-A23B-AC711F4A9C18}"/>
              </a:ext>
            </a:extLst>
          </p:cNvPr>
          <p:cNvGrpSpPr/>
          <p:nvPr/>
        </p:nvGrpSpPr>
        <p:grpSpPr>
          <a:xfrm>
            <a:off x="8942871" y="-115336"/>
            <a:ext cx="538068" cy="503852"/>
            <a:chOff x="3455435" y="-1017023"/>
            <a:chExt cx="8222756" cy="7868191"/>
          </a:xfrm>
        </p:grpSpPr>
        <p:sp>
          <p:nvSpPr>
            <p:cNvPr id="437" name="Arc 436">
              <a:extLst>
                <a:ext uri="{FF2B5EF4-FFF2-40B4-BE49-F238E27FC236}">
                  <a16:creationId xmlns:a16="http://schemas.microsoft.com/office/drawing/2014/main" id="{AA41B6E6-31FF-4619-9073-9EC04B638B3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Arc 437">
              <a:extLst>
                <a:ext uri="{FF2B5EF4-FFF2-40B4-BE49-F238E27FC236}">
                  <a16:creationId xmlns:a16="http://schemas.microsoft.com/office/drawing/2014/main" id="{1BFAF7B7-1895-460C-BDEB-48FB9BE12B9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Arc 438">
              <a:extLst>
                <a:ext uri="{FF2B5EF4-FFF2-40B4-BE49-F238E27FC236}">
                  <a16:creationId xmlns:a16="http://schemas.microsoft.com/office/drawing/2014/main" id="{34CD16A1-2915-4C16-93EB-219BEF04C59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Arc 439">
              <a:extLst>
                <a:ext uri="{FF2B5EF4-FFF2-40B4-BE49-F238E27FC236}">
                  <a16:creationId xmlns:a16="http://schemas.microsoft.com/office/drawing/2014/main" id="{5DE8DA8C-7EB5-44E7-AFD8-578D3D4FF7A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41" name="Group 440">
              <a:extLst>
                <a:ext uri="{FF2B5EF4-FFF2-40B4-BE49-F238E27FC236}">
                  <a16:creationId xmlns:a16="http://schemas.microsoft.com/office/drawing/2014/main" id="{B5EC84AD-1F30-4343-B91E-EEC24ED13AE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450" name="Straight Connector 449">
                <a:extLst>
                  <a:ext uri="{FF2B5EF4-FFF2-40B4-BE49-F238E27FC236}">
                    <a16:creationId xmlns:a16="http://schemas.microsoft.com/office/drawing/2014/main" id="{19BEB1C0-5CE9-48EF-AF8C-AE87FE76CE7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1" name="Straight Connector 450">
                <a:extLst>
                  <a:ext uri="{FF2B5EF4-FFF2-40B4-BE49-F238E27FC236}">
                    <a16:creationId xmlns:a16="http://schemas.microsoft.com/office/drawing/2014/main" id="{479301F3-5047-43B1-B9C2-7C8842D1BB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2" name="Straight Connector 451">
                <a:extLst>
                  <a:ext uri="{FF2B5EF4-FFF2-40B4-BE49-F238E27FC236}">
                    <a16:creationId xmlns:a16="http://schemas.microsoft.com/office/drawing/2014/main" id="{6109C527-A388-42E4-9EF2-7C335288FA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42" name="Arc 441">
              <a:extLst>
                <a:ext uri="{FF2B5EF4-FFF2-40B4-BE49-F238E27FC236}">
                  <a16:creationId xmlns:a16="http://schemas.microsoft.com/office/drawing/2014/main" id="{476724F3-3BC1-4540-BDAA-7683CE9328D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Arc 442">
              <a:extLst>
                <a:ext uri="{FF2B5EF4-FFF2-40B4-BE49-F238E27FC236}">
                  <a16:creationId xmlns:a16="http://schemas.microsoft.com/office/drawing/2014/main" id="{F455A41F-A311-4678-9D7A-9A32A780908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4" name="Arc 443">
              <a:extLst>
                <a:ext uri="{FF2B5EF4-FFF2-40B4-BE49-F238E27FC236}">
                  <a16:creationId xmlns:a16="http://schemas.microsoft.com/office/drawing/2014/main" id="{1F9859FB-262D-4C3D-BB4B-618D0327699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45" name="Straight Connector 444">
              <a:extLst>
                <a:ext uri="{FF2B5EF4-FFF2-40B4-BE49-F238E27FC236}">
                  <a16:creationId xmlns:a16="http://schemas.microsoft.com/office/drawing/2014/main" id="{4FC16DA6-E992-4BCE-8EC8-3DF9A0DBDE5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6" name="Arc 445">
              <a:extLst>
                <a:ext uri="{FF2B5EF4-FFF2-40B4-BE49-F238E27FC236}">
                  <a16:creationId xmlns:a16="http://schemas.microsoft.com/office/drawing/2014/main" id="{B465F436-F915-4DC4-ABA1-2F9813F62CB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47" name="Straight Connector 446">
              <a:extLst>
                <a:ext uri="{FF2B5EF4-FFF2-40B4-BE49-F238E27FC236}">
                  <a16:creationId xmlns:a16="http://schemas.microsoft.com/office/drawing/2014/main" id="{930CD96C-72B7-4D40-8DCA-CEE431FB935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8" name="Straight Connector 447">
              <a:extLst>
                <a:ext uri="{FF2B5EF4-FFF2-40B4-BE49-F238E27FC236}">
                  <a16:creationId xmlns:a16="http://schemas.microsoft.com/office/drawing/2014/main" id="{7D4D7F1D-C7CF-4973-8D08-9E1A9FF8029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9" name="Arc 448">
              <a:extLst>
                <a:ext uri="{FF2B5EF4-FFF2-40B4-BE49-F238E27FC236}">
                  <a16:creationId xmlns:a16="http://schemas.microsoft.com/office/drawing/2014/main" id="{46385471-3513-4819-A4B8-8ECFCF10B81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53" name="Group 452">
            <a:extLst>
              <a:ext uri="{FF2B5EF4-FFF2-40B4-BE49-F238E27FC236}">
                <a16:creationId xmlns:a16="http://schemas.microsoft.com/office/drawing/2014/main" id="{0A04BAD3-5763-4B30-9B97-AF4DA3E26D3A}"/>
              </a:ext>
            </a:extLst>
          </p:cNvPr>
          <p:cNvGrpSpPr/>
          <p:nvPr/>
        </p:nvGrpSpPr>
        <p:grpSpPr>
          <a:xfrm>
            <a:off x="9336571" y="-115336"/>
            <a:ext cx="538068" cy="503852"/>
            <a:chOff x="3455435" y="-1017023"/>
            <a:chExt cx="8222756" cy="7868191"/>
          </a:xfrm>
        </p:grpSpPr>
        <p:sp>
          <p:nvSpPr>
            <p:cNvPr id="454" name="Arc 453">
              <a:extLst>
                <a:ext uri="{FF2B5EF4-FFF2-40B4-BE49-F238E27FC236}">
                  <a16:creationId xmlns:a16="http://schemas.microsoft.com/office/drawing/2014/main" id="{6CEA952E-DC9A-42A3-833B-E721E109EEA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5" name="Arc 454">
              <a:extLst>
                <a:ext uri="{FF2B5EF4-FFF2-40B4-BE49-F238E27FC236}">
                  <a16:creationId xmlns:a16="http://schemas.microsoft.com/office/drawing/2014/main" id="{C32EF6D7-2F5B-4F6C-B0B0-69BDECFEEB3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6" name="Arc 455">
              <a:extLst>
                <a:ext uri="{FF2B5EF4-FFF2-40B4-BE49-F238E27FC236}">
                  <a16:creationId xmlns:a16="http://schemas.microsoft.com/office/drawing/2014/main" id="{6C64C14C-7AE6-4B5B-AA51-A218D391BE0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Arc 456">
              <a:extLst>
                <a:ext uri="{FF2B5EF4-FFF2-40B4-BE49-F238E27FC236}">
                  <a16:creationId xmlns:a16="http://schemas.microsoft.com/office/drawing/2014/main" id="{F7D38E59-EDA6-40DD-A8CB-58C48B94380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58" name="Group 457">
              <a:extLst>
                <a:ext uri="{FF2B5EF4-FFF2-40B4-BE49-F238E27FC236}">
                  <a16:creationId xmlns:a16="http://schemas.microsoft.com/office/drawing/2014/main" id="{B21A1F52-FE19-4CAF-9AD8-18263817493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467" name="Straight Connector 466">
                <a:extLst>
                  <a:ext uri="{FF2B5EF4-FFF2-40B4-BE49-F238E27FC236}">
                    <a16:creationId xmlns:a16="http://schemas.microsoft.com/office/drawing/2014/main" id="{E3425678-0929-4910-90B6-95F50F84C06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8" name="Straight Connector 467">
                <a:extLst>
                  <a:ext uri="{FF2B5EF4-FFF2-40B4-BE49-F238E27FC236}">
                    <a16:creationId xmlns:a16="http://schemas.microsoft.com/office/drawing/2014/main" id="{D548AEDB-9139-4782-BBCF-E19374194BF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9" name="Straight Connector 468">
                <a:extLst>
                  <a:ext uri="{FF2B5EF4-FFF2-40B4-BE49-F238E27FC236}">
                    <a16:creationId xmlns:a16="http://schemas.microsoft.com/office/drawing/2014/main" id="{A3F17C27-C4FB-4ABE-88EF-D7E9FCB29C6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59" name="Arc 458">
              <a:extLst>
                <a:ext uri="{FF2B5EF4-FFF2-40B4-BE49-F238E27FC236}">
                  <a16:creationId xmlns:a16="http://schemas.microsoft.com/office/drawing/2014/main" id="{AEEA1FB6-40A3-4D59-96A4-58008252331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Arc 459">
              <a:extLst>
                <a:ext uri="{FF2B5EF4-FFF2-40B4-BE49-F238E27FC236}">
                  <a16:creationId xmlns:a16="http://schemas.microsoft.com/office/drawing/2014/main" id="{B9D53188-3F55-4B26-82ED-88A88160076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1" name="Arc 460">
              <a:extLst>
                <a:ext uri="{FF2B5EF4-FFF2-40B4-BE49-F238E27FC236}">
                  <a16:creationId xmlns:a16="http://schemas.microsoft.com/office/drawing/2014/main" id="{66296E14-DD76-454A-9B12-B8D190A725D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62" name="Straight Connector 461">
              <a:extLst>
                <a:ext uri="{FF2B5EF4-FFF2-40B4-BE49-F238E27FC236}">
                  <a16:creationId xmlns:a16="http://schemas.microsoft.com/office/drawing/2014/main" id="{B3870067-E978-4FC3-A562-678E10B7B11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3" name="Arc 462">
              <a:extLst>
                <a:ext uri="{FF2B5EF4-FFF2-40B4-BE49-F238E27FC236}">
                  <a16:creationId xmlns:a16="http://schemas.microsoft.com/office/drawing/2014/main" id="{FC553BB7-4970-45A9-8BC1-F323E49B84A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64" name="Straight Connector 463">
              <a:extLst>
                <a:ext uri="{FF2B5EF4-FFF2-40B4-BE49-F238E27FC236}">
                  <a16:creationId xmlns:a16="http://schemas.microsoft.com/office/drawing/2014/main" id="{31B15BF9-2B4A-41B6-A262-B25B80C4404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5" name="Straight Connector 464">
              <a:extLst>
                <a:ext uri="{FF2B5EF4-FFF2-40B4-BE49-F238E27FC236}">
                  <a16:creationId xmlns:a16="http://schemas.microsoft.com/office/drawing/2014/main" id="{2533D758-74DB-48BF-954F-44AD56030D7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6" name="Arc 465">
              <a:extLst>
                <a:ext uri="{FF2B5EF4-FFF2-40B4-BE49-F238E27FC236}">
                  <a16:creationId xmlns:a16="http://schemas.microsoft.com/office/drawing/2014/main" id="{B7AEC773-77BD-4430-AD21-F06C28A6671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70" name="Group 469">
            <a:extLst>
              <a:ext uri="{FF2B5EF4-FFF2-40B4-BE49-F238E27FC236}">
                <a16:creationId xmlns:a16="http://schemas.microsoft.com/office/drawing/2014/main" id="{DAEB3807-6294-4EA6-ACF9-6658348B188F}"/>
              </a:ext>
            </a:extLst>
          </p:cNvPr>
          <p:cNvGrpSpPr/>
          <p:nvPr/>
        </p:nvGrpSpPr>
        <p:grpSpPr>
          <a:xfrm>
            <a:off x="9738049" y="-115336"/>
            <a:ext cx="538068" cy="503852"/>
            <a:chOff x="3455435" y="-1017023"/>
            <a:chExt cx="8222756" cy="7868191"/>
          </a:xfrm>
        </p:grpSpPr>
        <p:sp>
          <p:nvSpPr>
            <p:cNvPr id="471" name="Arc 470">
              <a:extLst>
                <a:ext uri="{FF2B5EF4-FFF2-40B4-BE49-F238E27FC236}">
                  <a16:creationId xmlns:a16="http://schemas.microsoft.com/office/drawing/2014/main" id="{6EFD3B61-8DAD-4176-AF7D-A07F50E8856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2" name="Arc 471">
              <a:extLst>
                <a:ext uri="{FF2B5EF4-FFF2-40B4-BE49-F238E27FC236}">
                  <a16:creationId xmlns:a16="http://schemas.microsoft.com/office/drawing/2014/main" id="{9701D43E-20DA-41EC-B597-4F60AF70E3A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3" name="Arc 472">
              <a:extLst>
                <a:ext uri="{FF2B5EF4-FFF2-40B4-BE49-F238E27FC236}">
                  <a16:creationId xmlns:a16="http://schemas.microsoft.com/office/drawing/2014/main" id="{97BCF2BD-7F89-4641-A52C-3AD768EB91B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4" name="Arc 473">
              <a:extLst>
                <a:ext uri="{FF2B5EF4-FFF2-40B4-BE49-F238E27FC236}">
                  <a16:creationId xmlns:a16="http://schemas.microsoft.com/office/drawing/2014/main" id="{6B1371C4-7AD1-4D5A-89FF-A08F8ADB263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75" name="Group 474">
              <a:extLst>
                <a:ext uri="{FF2B5EF4-FFF2-40B4-BE49-F238E27FC236}">
                  <a16:creationId xmlns:a16="http://schemas.microsoft.com/office/drawing/2014/main" id="{358FD234-66B7-43FC-A05C-5C9BAC1A310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484" name="Straight Connector 483">
                <a:extLst>
                  <a:ext uri="{FF2B5EF4-FFF2-40B4-BE49-F238E27FC236}">
                    <a16:creationId xmlns:a16="http://schemas.microsoft.com/office/drawing/2014/main" id="{C9EFBAAA-3D7E-4FDA-A4FB-14D75B0F039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5" name="Straight Connector 484">
                <a:extLst>
                  <a:ext uri="{FF2B5EF4-FFF2-40B4-BE49-F238E27FC236}">
                    <a16:creationId xmlns:a16="http://schemas.microsoft.com/office/drawing/2014/main" id="{39DFFA80-24D9-4EA5-8E2D-67491DB72A3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6" name="Straight Connector 485">
                <a:extLst>
                  <a:ext uri="{FF2B5EF4-FFF2-40B4-BE49-F238E27FC236}">
                    <a16:creationId xmlns:a16="http://schemas.microsoft.com/office/drawing/2014/main" id="{8336DF59-47B3-4B7F-8FA4-48934E10F85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76" name="Arc 475">
              <a:extLst>
                <a:ext uri="{FF2B5EF4-FFF2-40B4-BE49-F238E27FC236}">
                  <a16:creationId xmlns:a16="http://schemas.microsoft.com/office/drawing/2014/main" id="{9AF0F2AD-374F-4316-A163-0E112C28366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7" name="Arc 476">
              <a:extLst>
                <a:ext uri="{FF2B5EF4-FFF2-40B4-BE49-F238E27FC236}">
                  <a16:creationId xmlns:a16="http://schemas.microsoft.com/office/drawing/2014/main" id="{6BE3416A-CE7D-496A-86B1-CE974DE6B1C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8" name="Arc 477">
              <a:extLst>
                <a:ext uri="{FF2B5EF4-FFF2-40B4-BE49-F238E27FC236}">
                  <a16:creationId xmlns:a16="http://schemas.microsoft.com/office/drawing/2014/main" id="{E7CEA8F1-D09E-4605-8C35-F9E227F3A6B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79" name="Straight Connector 478">
              <a:extLst>
                <a:ext uri="{FF2B5EF4-FFF2-40B4-BE49-F238E27FC236}">
                  <a16:creationId xmlns:a16="http://schemas.microsoft.com/office/drawing/2014/main" id="{77297370-1405-4CA2-8211-3F9D255252D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0" name="Arc 479">
              <a:extLst>
                <a:ext uri="{FF2B5EF4-FFF2-40B4-BE49-F238E27FC236}">
                  <a16:creationId xmlns:a16="http://schemas.microsoft.com/office/drawing/2014/main" id="{C3B0EEDE-8C48-4402-BB82-C09839CDAD8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81" name="Straight Connector 480">
              <a:extLst>
                <a:ext uri="{FF2B5EF4-FFF2-40B4-BE49-F238E27FC236}">
                  <a16:creationId xmlns:a16="http://schemas.microsoft.com/office/drawing/2014/main" id="{39CE57E7-3E60-46CD-96B3-E10000333AA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2" name="Straight Connector 481">
              <a:extLst>
                <a:ext uri="{FF2B5EF4-FFF2-40B4-BE49-F238E27FC236}">
                  <a16:creationId xmlns:a16="http://schemas.microsoft.com/office/drawing/2014/main" id="{C0C3E94F-E042-48D3-B8F7-8CB4E02AF62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3" name="Arc 482">
              <a:extLst>
                <a:ext uri="{FF2B5EF4-FFF2-40B4-BE49-F238E27FC236}">
                  <a16:creationId xmlns:a16="http://schemas.microsoft.com/office/drawing/2014/main" id="{3EB1A838-1D0D-46B1-8C0C-B6E8AC2A957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87" name="Group 486">
            <a:extLst>
              <a:ext uri="{FF2B5EF4-FFF2-40B4-BE49-F238E27FC236}">
                <a16:creationId xmlns:a16="http://schemas.microsoft.com/office/drawing/2014/main" id="{23974EA4-A8E0-43F5-A581-0BE0B5FCA9F5}"/>
              </a:ext>
            </a:extLst>
          </p:cNvPr>
          <p:cNvGrpSpPr/>
          <p:nvPr/>
        </p:nvGrpSpPr>
        <p:grpSpPr>
          <a:xfrm>
            <a:off x="10123971" y="-115336"/>
            <a:ext cx="538068" cy="503852"/>
            <a:chOff x="3455435" y="-1017023"/>
            <a:chExt cx="8222756" cy="7868191"/>
          </a:xfrm>
        </p:grpSpPr>
        <p:sp>
          <p:nvSpPr>
            <p:cNvPr id="488" name="Arc 487">
              <a:extLst>
                <a:ext uri="{FF2B5EF4-FFF2-40B4-BE49-F238E27FC236}">
                  <a16:creationId xmlns:a16="http://schemas.microsoft.com/office/drawing/2014/main" id="{04A35544-9B5C-4FAD-BFF8-D88F9F8CA72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9" name="Arc 488">
              <a:extLst>
                <a:ext uri="{FF2B5EF4-FFF2-40B4-BE49-F238E27FC236}">
                  <a16:creationId xmlns:a16="http://schemas.microsoft.com/office/drawing/2014/main" id="{A53CE114-DAAF-4955-82E1-3843949530A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0" name="Arc 489">
              <a:extLst>
                <a:ext uri="{FF2B5EF4-FFF2-40B4-BE49-F238E27FC236}">
                  <a16:creationId xmlns:a16="http://schemas.microsoft.com/office/drawing/2014/main" id="{64E745E9-0935-476C-88E3-FF275C8B0FA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1" name="Arc 490">
              <a:extLst>
                <a:ext uri="{FF2B5EF4-FFF2-40B4-BE49-F238E27FC236}">
                  <a16:creationId xmlns:a16="http://schemas.microsoft.com/office/drawing/2014/main" id="{B6E32D2D-B6D5-4D59-9EB2-D2439F3A83B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92" name="Group 491">
              <a:extLst>
                <a:ext uri="{FF2B5EF4-FFF2-40B4-BE49-F238E27FC236}">
                  <a16:creationId xmlns:a16="http://schemas.microsoft.com/office/drawing/2014/main" id="{CEB2AAA3-9668-4C46-B68D-2FE22EA9209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01" name="Straight Connector 500">
                <a:extLst>
                  <a:ext uri="{FF2B5EF4-FFF2-40B4-BE49-F238E27FC236}">
                    <a16:creationId xmlns:a16="http://schemas.microsoft.com/office/drawing/2014/main" id="{FE9AB47E-46BC-4900-B2B6-318700A6C0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2" name="Straight Connector 501">
                <a:extLst>
                  <a:ext uri="{FF2B5EF4-FFF2-40B4-BE49-F238E27FC236}">
                    <a16:creationId xmlns:a16="http://schemas.microsoft.com/office/drawing/2014/main" id="{60AEEA53-D711-43C8-915C-F6C28B0D500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3" name="Straight Connector 502">
                <a:extLst>
                  <a:ext uri="{FF2B5EF4-FFF2-40B4-BE49-F238E27FC236}">
                    <a16:creationId xmlns:a16="http://schemas.microsoft.com/office/drawing/2014/main" id="{9DA9170A-44F4-4EBD-B202-7087DB6F33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93" name="Arc 492">
              <a:extLst>
                <a:ext uri="{FF2B5EF4-FFF2-40B4-BE49-F238E27FC236}">
                  <a16:creationId xmlns:a16="http://schemas.microsoft.com/office/drawing/2014/main" id="{941ED820-D91B-40E0-AF57-727D26AB86D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4" name="Arc 493">
              <a:extLst>
                <a:ext uri="{FF2B5EF4-FFF2-40B4-BE49-F238E27FC236}">
                  <a16:creationId xmlns:a16="http://schemas.microsoft.com/office/drawing/2014/main" id="{9A5DE990-0C72-477D-A1AF-B81B0B9097D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5" name="Arc 494">
              <a:extLst>
                <a:ext uri="{FF2B5EF4-FFF2-40B4-BE49-F238E27FC236}">
                  <a16:creationId xmlns:a16="http://schemas.microsoft.com/office/drawing/2014/main" id="{0A0264E1-92E2-4B00-BE16-E6CC678065A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96" name="Straight Connector 495">
              <a:extLst>
                <a:ext uri="{FF2B5EF4-FFF2-40B4-BE49-F238E27FC236}">
                  <a16:creationId xmlns:a16="http://schemas.microsoft.com/office/drawing/2014/main" id="{FF7442ED-CFEF-4946-94E9-5C8AE57B59D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97" name="Arc 496">
              <a:extLst>
                <a:ext uri="{FF2B5EF4-FFF2-40B4-BE49-F238E27FC236}">
                  <a16:creationId xmlns:a16="http://schemas.microsoft.com/office/drawing/2014/main" id="{C3BFD0C0-4C66-46AC-A43C-5C46EA28633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98" name="Straight Connector 497">
              <a:extLst>
                <a:ext uri="{FF2B5EF4-FFF2-40B4-BE49-F238E27FC236}">
                  <a16:creationId xmlns:a16="http://schemas.microsoft.com/office/drawing/2014/main" id="{A805C4C0-9484-4DAD-AA6C-B06AF2B0B19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9" name="Straight Connector 498">
              <a:extLst>
                <a:ext uri="{FF2B5EF4-FFF2-40B4-BE49-F238E27FC236}">
                  <a16:creationId xmlns:a16="http://schemas.microsoft.com/office/drawing/2014/main" id="{FBD0C251-6B85-4145-AECA-7336A1515DC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0" name="Arc 499">
              <a:extLst>
                <a:ext uri="{FF2B5EF4-FFF2-40B4-BE49-F238E27FC236}">
                  <a16:creationId xmlns:a16="http://schemas.microsoft.com/office/drawing/2014/main" id="{17BF87F8-F4B4-4C00-B079-823189B92F6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4" name="Group 503">
            <a:extLst>
              <a:ext uri="{FF2B5EF4-FFF2-40B4-BE49-F238E27FC236}">
                <a16:creationId xmlns:a16="http://schemas.microsoft.com/office/drawing/2014/main" id="{57CE2114-BDAD-49AC-9108-BF6692D0B31F}"/>
              </a:ext>
            </a:extLst>
          </p:cNvPr>
          <p:cNvGrpSpPr/>
          <p:nvPr/>
        </p:nvGrpSpPr>
        <p:grpSpPr>
          <a:xfrm>
            <a:off x="10517671" y="-115336"/>
            <a:ext cx="538068" cy="503852"/>
            <a:chOff x="3455435" y="-1017023"/>
            <a:chExt cx="8222756" cy="7868191"/>
          </a:xfrm>
        </p:grpSpPr>
        <p:sp>
          <p:nvSpPr>
            <p:cNvPr id="505" name="Arc 504">
              <a:extLst>
                <a:ext uri="{FF2B5EF4-FFF2-40B4-BE49-F238E27FC236}">
                  <a16:creationId xmlns:a16="http://schemas.microsoft.com/office/drawing/2014/main" id="{9C1A1400-B1CC-4737-A50D-99B732CA9AF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6" name="Arc 505">
              <a:extLst>
                <a:ext uri="{FF2B5EF4-FFF2-40B4-BE49-F238E27FC236}">
                  <a16:creationId xmlns:a16="http://schemas.microsoft.com/office/drawing/2014/main" id="{294CCD95-DDC4-421A-A9CA-EE4A5CC71D0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7" name="Arc 506">
              <a:extLst>
                <a:ext uri="{FF2B5EF4-FFF2-40B4-BE49-F238E27FC236}">
                  <a16:creationId xmlns:a16="http://schemas.microsoft.com/office/drawing/2014/main" id="{F0B7186B-9ECC-4997-950E-4D56E5E6890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8" name="Arc 507">
              <a:extLst>
                <a:ext uri="{FF2B5EF4-FFF2-40B4-BE49-F238E27FC236}">
                  <a16:creationId xmlns:a16="http://schemas.microsoft.com/office/drawing/2014/main" id="{6D5CEE89-988D-46AC-9E2A-6D593F97EA1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09" name="Group 508">
              <a:extLst>
                <a:ext uri="{FF2B5EF4-FFF2-40B4-BE49-F238E27FC236}">
                  <a16:creationId xmlns:a16="http://schemas.microsoft.com/office/drawing/2014/main" id="{1093F1F5-18BC-4017-A9BA-64DC00DAB56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18" name="Straight Connector 517">
                <a:extLst>
                  <a:ext uri="{FF2B5EF4-FFF2-40B4-BE49-F238E27FC236}">
                    <a16:creationId xmlns:a16="http://schemas.microsoft.com/office/drawing/2014/main" id="{C1F35C33-4DBC-4FFD-9EE9-F82D3187418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9" name="Straight Connector 518">
                <a:extLst>
                  <a:ext uri="{FF2B5EF4-FFF2-40B4-BE49-F238E27FC236}">
                    <a16:creationId xmlns:a16="http://schemas.microsoft.com/office/drawing/2014/main" id="{AB6667F6-EF85-4093-99AB-3FD2F19BB4B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0" name="Straight Connector 519">
                <a:extLst>
                  <a:ext uri="{FF2B5EF4-FFF2-40B4-BE49-F238E27FC236}">
                    <a16:creationId xmlns:a16="http://schemas.microsoft.com/office/drawing/2014/main" id="{605E5FC7-CCB3-462F-80F6-4E7D1661DE4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10" name="Arc 509">
              <a:extLst>
                <a:ext uri="{FF2B5EF4-FFF2-40B4-BE49-F238E27FC236}">
                  <a16:creationId xmlns:a16="http://schemas.microsoft.com/office/drawing/2014/main" id="{747F859A-C35B-46F9-B415-1A35B398086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1" name="Arc 510">
              <a:extLst>
                <a:ext uri="{FF2B5EF4-FFF2-40B4-BE49-F238E27FC236}">
                  <a16:creationId xmlns:a16="http://schemas.microsoft.com/office/drawing/2014/main" id="{D4C6E79D-6CB4-4C87-8057-B6684FEF6EF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2" name="Arc 511">
              <a:extLst>
                <a:ext uri="{FF2B5EF4-FFF2-40B4-BE49-F238E27FC236}">
                  <a16:creationId xmlns:a16="http://schemas.microsoft.com/office/drawing/2014/main" id="{4A1FA11F-3517-4C2C-A9CD-05675416A6F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13" name="Straight Connector 512">
              <a:extLst>
                <a:ext uri="{FF2B5EF4-FFF2-40B4-BE49-F238E27FC236}">
                  <a16:creationId xmlns:a16="http://schemas.microsoft.com/office/drawing/2014/main" id="{5B7ADE34-5853-4396-B889-BF642000F33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4" name="Arc 513">
              <a:extLst>
                <a:ext uri="{FF2B5EF4-FFF2-40B4-BE49-F238E27FC236}">
                  <a16:creationId xmlns:a16="http://schemas.microsoft.com/office/drawing/2014/main" id="{4C33FE99-B053-4DA0-A0FC-78647F5A3FC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15" name="Straight Connector 514">
              <a:extLst>
                <a:ext uri="{FF2B5EF4-FFF2-40B4-BE49-F238E27FC236}">
                  <a16:creationId xmlns:a16="http://schemas.microsoft.com/office/drawing/2014/main" id="{8F2B80FE-1E45-4A20-B499-0D114A71E93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6" name="Straight Connector 515">
              <a:extLst>
                <a:ext uri="{FF2B5EF4-FFF2-40B4-BE49-F238E27FC236}">
                  <a16:creationId xmlns:a16="http://schemas.microsoft.com/office/drawing/2014/main" id="{E0EF1CE3-243C-4321-AC25-4EBD129F4F2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7" name="Arc 516">
              <a:extLst>
                <a:ext uri="{FF2B5EF4-FFF2-40B4-BE49-F238E27FC236}">
                  <a16:creationId xmlns:a16="http://schemas.microsoft.com/office/drawing/2014/main" id="{BC6724B8-803E-4CCD-9563-7AB7D3171FB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21" name="Group 520">
            <a:extLst>
              <a:ext uri="{FF2B5EF4-FFF2-40B4-BE49-F238E27FC236}">
                <a16:creationId xmlns:a16="http://schemas.microsoft.com/office/drawing/2014/main" id="{486D2474-F11E-4C28-8321-939E2CE4FE90}"/>
              </a:ext>
            </a:extLst>
          </p:cNvPr>
          <p:cNvGrpSpPr/>
          <p:nvPr/>
        </p:nvGrpSpPr>
        <p:grpSpPr>
          <a:xfrm>
            <a:off x="10948695" y="-115336"/>
            <a:ext cx="538068" cy="503852"/>
            <a:chOff x="3455435" y="-1017023"/>
            <a:chExt cx="8222756" cy="7868191"/>
          </a:xfrm>
        </p:grpSpPr>
        <p:sp>
          <p:nvSpPr>
            <p:cNvPr id="522" name="Arc 521">
              <a:extLst>
                <a:ext uri="{FF2B5EF4-FFF2-40B4-BE49-F238E27FC236}">
                  <a16:creationId xmlns:a16="http://schemas.microsoft.com/office/drawing/2014/main" id="{0AD9FD13-AAAD-4B78-9CA4-90CF6EF6624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3" name="Arc 522">
              <a:extLst>
                <a:ext uri="{FF2B5EF4-FFF2-40B4-BE49-F238E27FC236}">
                  <a16:creationId xmlns:a16="http://schemas.microsoft.com/office/drawing/2014/main" id="{1BC1C12C-C009-48C4-AF60-CA22A544048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4" name="Arc 523">
              <a:extLst>
                <a:ext uri="{FF2B5EF4-FFF2-40B4-BE49-F238E27FC236}">
                  <a16:creationId xmlns:a16="http://schemas.microsoft.com/office/drawing/2014/main" id="{BD312259-6F39-4635-B87A-2BC13ACBADF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5" name="Arc 524">
              <a:extLst>
                <a:ext uri="{FF2B5EF4-FFF2-40B4-BE49-F238E27FC236}">
                  <a16:creationId xmlns:a16="http://schemas.microsoft.com/office/drawing/2014/main" id="{53CF438D-258D-4A8C-8329-4C72A50A35E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26" name="Group 525">
              <a:extLst>
                <a:ext uri="{FF2B5EF4-FFF2-40B4-BE49-F238E27FC236}">
                  <a16:creationId xmlns:a16="http://schemas.microsoft.com/office/drawing/2014/main" id="{B4535E22-B2BA-41A3-B945-3C48E4782F3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35" name="Straight Connector 534">
                <a:extLst>
                  <a:ext uri="{FF2B5EF4-FFF2-40B4-BE49-F238E27FC236}">
                    <a16:creationId xmlns:a16="http://schemas.microsoft.com/office/drawing/2014/main" id="{E78A9E48-F190-49E3-BE79-30ACCF63541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6" name="Straight Connector 535">
                <a:extLst>
                  <a:ext uri="{FF2B5EF4-FFF2-40B4-BE49-F238E27FC236}">
                    <a16:creationId xmlns:a16="http://schemas.microsoft.com/office/drawing/2014/main" id="{9713F721-5143-4CE9-8818-8FFB1231DF7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7" name="Straight Connector 536">
                <a:extLst>
                  <a:ext uri="{FF2B5EF4-FFF2-40B4-BE49-F238E27FC236}">
                    <a16:creationId xmlns:a16="http://schemas.microsoft.com/office/drawing/2014/main" id="{7DAE0BC0-F135-48A4-B589-CC36FBA2FF6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27" name="Arc 526">
              <a:extLst>
                <a:ext uri="{FF2B5EF4-FFF2-40B4-BE49-F238E27FC236}">
                  <a16:creationId xmlns:a16="http://schemas.microsoft.com/office/drawing/2014/main" id="{FA71CDE6-1F84-42DB-BF4F-24CB4551D69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8" name="Arc 527">
              <a:extLst>
                <a:ext uri="{FF2B5EF4-FFF2-40B4-BE49-F238E27FC236}">
                  <a16:creationId xmlns:a16="http://schemas.microsoft.com/office/drawing/2014/main" id="{06BF05C7-9D4C-4D80-B917-2125DB93253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29" name="Arc 528">
              <a:extLst>
                <a:ext uri="{FF2B5EF4-FFF2-40B4-BE49-F238E27FC236}">
                  <a16:creationId xmlns:a16="http://schemas.microsoft.com/office/drawing/2014/main" id="{42B4829E-83DA-4262-8AE8-307FF85EF0E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30" name="Straight Connector 529">
              <a:extLst>
                <a:ext uri="{FF2B5EF4-FFF2-40B4-BE49-F238E27FC236}">
                  <a16:creationId xmlns:a16="http://schemas.microsoft.com/office/drawing/2014/main" id="{AB7EA6E6-95CF-4B38-BF21-32268B856AB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31" name="Arc 530">
              <a:extLst>
                <a:ext uri="{FF2B5EF4-FFF2-40B4-BE49-F238E27FC236}">
                  <a16:creationId xmlns:a16="http://schemas.microsoft.com/office/drawing/2014/main" id="{C3689407-74EC-46F0-AEE1-546004FD2F7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32" name="Straight Connector 531">
              <a:extLst>
                <a:ext uri="{FF2B5EF4-FFF2-40B4-BE49-F238E27FC236}">
                  <a16:creationId xmlns:a16="http://schemas.microsoft.com/office/drawing/2014/main" id="{89394A65-EED1-45A7-B89C-E9E04C8C05F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3" name="Straight Connector 532">
              <a:extLst>
                <a:ext uri="{FF2B5EF4-FFF2-40B4-BE49-F238E27FC236}">
                  <a16:creationId xmlns:a16="http://schemas.microsoft.com/office/drawing/2014/main" id="{1B6B9B7F-CBAC-4737-B70D-6ADED9AD733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34" name="Arc 533">
              <a:extLst>
                <a:ext uri="{FF2B5EF4-FFF2-40B4-BE49-F238E27FC236}">
                  <a16:creationId xmlns:a16="http://schemas.microsoft.com/office/drawing/2014/main" id="{6AC4456F-8974-4D85-87C7-EBD19130894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BB811BF3-1953-4C14-A433-1EE6CBF8C020}"/>
              </a:ext>
            </a:extLst>
          </p:cNvPr>
          <p:cNvGrpSpPr/>
          <p:nvPr/>
        </p:nvGrpSpPr>
        <p:grpSpPr>
          <a:xfrm>
            <a:off x="11331511" y="-115336"/>
            <a:ext cx="538068" cy="503852"/>
            <a:chOff x="3455435" y="-1017023"/>
            <a:chExt cx="8222756" cy="7868191"/>
          </a:xfrm>
        </p:grpSpPr>
        <p:sp>
          <p:nvSpPr>
            <p:cNvPr id="539" name="Arc 538">
              <a:extLst>
                <a:ext uri="{FF2B5EF4-FFF2-40B4-BE49-F238E27FC236}">
                  <a16:creationId xmlns:a16="http://schemas.microsoft.com/office/drawing/2014/main" id="{03769E06-E49B-4220-9D66-352B8F3E5C7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0" name="Arc 539">
              <a:extLst>
                <a:ext uri="{FF2B5EF4-FFF2-40B4-BE49-F238E27FC236}">
                  <a16:creationId xmlns:a16="http://schemas.microsoft.com/office/drawing/2014/main" id="{F1607866-9990-4EC5-908A-0E781E7D074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1" name="Arc 540">
              <a:extLst>
                <a:ext uri="{FF2B5EF4-FFF2-40B4-BE49-F238E27FC236}">
                  <a16:creationId xmlns:a16="http://schemas.microsoft.com/office/drawing/2014/main" id="{35F418F8-38C4-4291-9C28-B3A71E34540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2" name="Arc 541">
              <a:extLst>
                <a:ext uri="{FF2B5EF4-FFF2-40B4-BE49-F238E27FC236}">
                  <a16:creationId xmlns:a16="http://schemas.microsoft.com/office/drawing/2014/main" id="{4005A7E7-3E49-4684-A2B2-96C0F641B74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43" name="Group 542">
              <a:extLst>
                <a:ext uri="{FF2B5EF4-FFF2-40B4-BE49-F238E27FC236}">
                  <a16:creationId xmlns:a16="http://schemas.microsoft.com/office/drawing/2014/main" id="{E6921B75-C7DB-4BC0-8081-222C3A60D42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52" name="Straight Connector 551">
                <a:extLst>
                  <a:ext uri="{FF2B5EF4-FFF2-40B4-BE49-F238E27FC236}">
                    <a16:creationId xmlns:a16="http://schemas.microsoft.com/office/drawing/2014/main" id="{A93AFFB7-4244-4CFD-BDF6-65E6F74E402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3" name="Straight Connector 552">
                <a:extLst>
                  <a:ext uri="{FF2B5EF4-FFF2-40B4-BE49-F238E27FC236}">
                    <a16:creationId xmlns:a16="http://schemas.microsoft.com/office/drawing/2014/main" id="{3B96B264-A25E-475D-8E4F-55AB4E77E48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4" name="Straight Connector 553">
                <a:extLst>
                  <a:ext uri="{FF2B5EF4-FFF2-40B4-BE49-F238E27FC236}">
                    <a16:creationId xmlns:a16="http://schemas.microsoft.com/office/drawing/2014/main" id="{B1610254-EF7D-4EE8-98DD-9D14666A10C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44" name="Arc 543">
              <a:extLst>
                <a:ext uri="{FF2B5EF4-FFF2-40B4-BE49-F238E27FC236}">
                  <a16:creationId xmlns:a16="http://schemas.microsoft.com/office/drawing/2014/main" id="{BD2896CC-7116-4ABD-8B59-0B49286DF0B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5" name="Arc 544">
              <a:extLst>
                <a:ext uri="{FF2B5EF4-FFF2-40B4-BE49-F238E27FC236}">
                  <a16:creationId xmlns:a16="http://schemas.microsoft.com/office/drawing/2014/main" id="{57C87066-4EA6-4689-9B0B-7C34A4F2F7C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6" name="Arc 545">
              <a:extLst>
                <a:ext uri="{FF2B5EF4-FFF2-40B4-BE49-F238E27FC236}">
                  <a16:creationId xmlns:a16="http://schemas.microsoft.com/office/drawing/2014/main" id="{79698FCE-9A75-4F73-A2C2-F524BCD7B9A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47" name="Straight Connector 546">
              <a:extLst>
                <a:ext uri="{FF2B5EF4-FFF2-40B4-BE49-F238E27FC236}">
                  <a16:creationId xmlns:a16="http://schemas.microsoft.com/office/drawing/2014/main" id="{BA9DC849-4641-4CD5-AAC7-9C53BE85133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48" name="Arc 547">
              <a:extLst>
                <a:ext uri="{FF2B5EF4-FFF2-40B4-BE49-F238E27FC236}">
                  <a16:creationId xmlns:a16="http://schemas.microsoft.com/office/drawing/2014/main" id="{D48E74F7-E062-438D-AAC6-420D0BC311A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49" name="Straight Connector 548">
              <a:extLst>
                <a:ext uri="{FF2B5EF4-FFF2-40B4-BE49-F238E27FC236}">
                  <a16:creationId xmlns:a16="http://schemas.microsoft.com/office/drawing/2014/main" id="{168E65B5-6B96-4B5F-9852-93AFF5DBBBE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0" name="Straight Connector 549">
              <a:extLst>
                <a:ext uri="{FF2B5EF4-FFF2-40B4-BE49-F238E27FC236}">
                  <a16:creationId xmlns:a16="http://schemas.microsoft.com/office/drawing/2014/main" id="{7CE914C0-BC09-4419-9921-C4B9A1CE1E6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1" name="Arc 550">
              <a:extLst>
                <a:ext uri="{FF2B5EF4-FFF2-40B4-BE49-F238E27FC236}">
                  <a16:creationId xmlns:a16="http://schemas.microsoft.com/office/drawing/2014/main" id="{792225F5-C77F-46B8-8DCF-A6A44EAE125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55" name="Group 554">
            <a:extLst>
              <a:ext uri="{FF2B5EF4-FFF2-40B4-BE49-F238E27FC236}">
                <a16:creationId xmlns:a16="http://schemas.microsoft.com/office/drawing/2014/main" id="{30A4CE62-1833-49A9-8D8C-50DA587012C5}"/>
              </a:ext>
            </a:extLst>
          </p:cNvPr>
          <p:cNvGrpSpPr/>
          <p:nvPr/>
        </p:nvGrpSpPr>
        <p:grpSpPr>
          <a:xfrm>
            <a:off x="11698771" y="-115336"/>
            <a:ext cx="538068" cy="503852"/>
            <a:chOff x="3455435" y="-1017023"/>
            <a:chExt cx="8222756" cy="7868191"/>
          </a:xfrm>
        </p:grpSpPr>
        <p:sp>
          <p:nvSpPr>
            <p:cNvPr id="556" name="Arc 555">
              <a:extLst>
                <a:ext uri="{FF2B5EF4-FFF2-40B4-BE49-F238E27FC236}">
                  <a16:creationId xmlns:a16="http://schemas.microsoft.com/office/drawing/2014/main" id="{B4EABDC1-0430-44E7-96E2-F1DFA39EF4A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7" name="Arc 556">
              <a:extLst>
                <a:ext uri="{FF2B5EF4-FFF2-40B4-BE49-F238E27FC236}">
                  <a16:creationId xmlns:a16="http://schemas.microsoft.com/office/drawing/2014/main" id="{2C9B605A-B49B-4255-A768-3675D411341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8" name="Arc 557">
              <a:extLst>
                <a:ext uri="{FF2B5EF4-FFF2-40B4-BE49-F238E27FC236}">
                  <a16:creationId xmlns:a16="http://schemas.microsoft.com/office/drawing/2014/main" id="{8E008842-F879-4D8B-A90E-B3F7D7980B8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9" name="Arc 558">
              <a:extLst>
                <a:ext uri="{FF2B5EF4-FFF2-40B4-BE49-F238E27FC236}">
                  <a16:creationId xmlns:a16="http://schemas.microsoft.com/office/drawing/2014/main" id="{AABA04F4-46C2-4F15-8C6D-DADE3EE83D0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60" name="Group 559">
              <a:extLst>
                <a:ext uri="{FF2B5EF4-FFF2-40B4-BE49-F238E27FC236}">
                  <a16:creationId xmlns:a16="http://schemas.microsoft.com/office/drawing/2014/main" id="{B07FE76E-98E3-4890-B945-440308F9209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69" name="Straight Connector 568">
                <a:extLst>
                  <a:ext uri="{FF2B5EF4-FFF2-40B4-BE49-F238E27FC236}">
                    <a16:creationId xmlns:a16="http://schemas.microsoft.com/office/drawing/2014/main" id="{80DAF7EA-E6B9-4815-9F26-8FE5802BA04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0" name="Straight Connector 569">
                <a:extLst>
                  <a:ext uri="{FF2B5EF4-FFF2-40B4-BE49-F238E27FC236}">
                    <a16:creationId xmlns:a16="http://schemas.microsoft.com/office/drawing/2014/main" id="{5C975C6C-FB94-4A1F-BCF4-56B416F9F06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1" name="Straight Connector 570">
                <a:extLst>
                  <a:ext uri="{FF2B5EF4-FFF2-40B4-BE49-F238E27FC236}">
                    <a16:creationId xmlns:a16="http://schemas.microsoft.com/office/drawing/2014/main" id="{363BF7DA-91A0-48AC-8256-34BDE58FF42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61" name="Arc 560">
              <a:extLst>
                <a:ext uri="{FF2B5EF4-FFF2-40B4-BE49-F238E27FC236}">
                  <a16:creationId xmlns:a16="http://schemas.microsoft.com/office/drawing/2014/main" id="{FA6EE7EA-3484-497C-AFAE-2093350A8AC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2" name="Arc 561">
              <a:extLst>
                <a:ext uri="{FF2B5EF4-FFF2-40B4-BE49-F238E27FC236}">
                  <a16:creationId xmlns:a16="http://schemas.microsoft.com/office/drawing/2014/main" id="{2C5C6AD9-1698-462A-90F4-3524395064B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63" name="Arc 562">
              <a:extLst>
                <a:ext uri="{FF2B5EF4-FFF2-40B4-BE49-F238E27FC236}">
                  <a16:creationId xmlns:a16="http://schemas.microsoft.com/office/drawing/2014/main" id="{D5E8BFCB-4D1E-4CA0-8828-64B8B70726B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64" name="Straight Connector 563">
              <a:extLst>
                <a:ext uri="{FF2B5EF4-FFF2-40B4-BE49-F238E27FC236}">
                  <a16:creationId xmlns:a16="http://schemas.microsoft.com/office/drawing/2014/main" id="{B2390AE8-CF5F-4F19-AAE0-1C2A10F43A3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5" name="Arc 564">
              <a:extLst>
                <a:ext uri="{FF2B5EF4-FFF2-40B4-BE49-F238E27FC236}">
                  <a16:creationId xmlns:a16="http://schemas.microsoft.com/office/drawing/2014/main" id="{B0884368-81C9-42C0-AE4B-C8120523971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66" name="Straight Connector 565">
              <a:extLst>
                <a:ext uri="{FF2B5EF4-FFF2-40B4-BE49-F238E27FC236}">
                  <a16:creationId xmlns:a16="http://schemas.microsoft.com/office/drawing/2014/main" id="{A2E536D3-8F2B-417B-922C-518A2DC3472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7" name="Straight Connector 566">
              <a:extLst>
                <a:ext uri="{FF2B5EF4-FFF2-40B4-BE49-F238E27FC236}">
                  <a16:creationId xmlns:a16="http://schemas.microsoft.com/office/drawing/2014/main" id="{3C3B5AFA-E051-43AC-8218-FF35E90AE0E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8" name="Arc 567">
              <a:extLst>
                <a:ext uri="{FF2B5EF4-FFF2-40B4-BE49-F238E27FC236}">
                  <a16:creationId xmlns:a16="http://schemas.microsoft.com/office/drawing/2014/main" id="{8FFDCAA7-3CEE-4977-A9D1-499BF898461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72" name="Group 571">
            <a:extLst>
              <a:ext uri="{FF2B5EF4-FFF2-40B4-BE49-F238E27FC236}">
                <a16:creationId xmlns:a16="http://schemas.microsoft.com/office/drawing/2014/main" id="{0366E1A4-D0A6-4937-BF71-C688A49138DC}"/>
              </a:ext>
            </a:extLst>
          </p:cNvPr>
          <p:cNvGrpSpPr/>
          <p:nvPr/>
        </p:nvGrpSpPr>
        <p:grpSpPr>
          <a:xfrm>
            <a:off x="-121560" y="6383695"/>
            <a:ext cx="538068" cy="503852"/>
            <a:chOff x="3455435" y="-1017023"/>
            <a:chExt cx="8222756" cy="7868191"/>
          </a:xfrm>
        </p:grpSpPr>
        <p:sp>
          <p:nvSpPr>
            <p:cNvPr id="573" name="Arc 572">
              <a:extLst>
                <a:ext uri="{FF2B5EF4-FFF2-40B4-BE49-F238E27FC236}">
                  <a16:creationId xmlns:a16="http://schemas.microsoft.com/office/drawing/2014/main" id="{C7E0BBDA-2FCC-49E4-B6E8-718FCE3B739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4" name="Arc 573">
              <a:extLst>
                <a:ext uri="{FF2B5EF4-FFF2-40B4-BE49-F238E27FC236}">
                  <a16:creationId xmlns:a16="http://schemas.microsoft.com/office/drawing/2014/main" id="{07826914-EF10-46CC-82F0-957B82A76DD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5" name="Arc 574">
              <a:extLst>
                <a:ext uri="{FF2B5EF4-FFF2-40B4-BE49-F238E27FC236}">
                  <a16:creationId xmlns:a16="http://schemas.microsoft.com/office/drawing/2014/main" id="{C64A6440-15A2-4BDC-AF0E-C1C82874657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6" name="Arc 575">
              <a:extLst>
                <a:ext uri="{FF2B5EF4-FFF2-40B4-BE49-F238E27FC236}">
                  <a16:creationId xmlns:a16="http://schemas.microsoft.com/office/drawing/2014/main" id="{FB2E8EE4-76B9-4249-92EE-F86A921B481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70C68C1F-F79B-4493-9DD5-18DA9FBBA53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86" name="Straight Connector 585">
                <a:extLst>
                  <a:ext uri="{FF2B5EF4-FFF2-40B4-BE49-F238E27FC236}">
                    <a16:creationId xmlns:a16="http://schemas.microsoft.com/office/drawing/2014/main" id="{EE0EFD4D-E15A-45A1-A81F-37565319EB4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7" name="Straight Connector 586">
                <a:extLst>
                  <a:ext uri="{FF2B5EF4-FFF2-40B4-BE49-F238E27FC236}">
                    <a16:creationId xmlns:a16="http://schemas.microsoft.com/office/drawing/2014/main" id="{807025C5-A1AE-4423-AB0E-6924DF37A47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8" name="Straight Connector 587">
                <a:extLst>
                  <a:ext uri="{FF2B5EF4-FFF2-40B4-BE49-F238E27FC236}">
                    <a16:creationId xmlns:a16="http://schemas.microsoft.com/office/drawing/2014/main" id="{0AC6F7CF-A311-4A66-9097-89426659F39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78" name="Arc 577">
              <a:extLst>
                <a:ext uri="{FF2B5EF4-FFF2-40B4-BE49-F238E27FC236}">
                  <a16:creationId xmlns:a16="http://schemas.microsoft.com/office/drawing/2014/main" id="{080BD699-2B1B-48AE-9CFC-1EB02B66F2A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9" name="Arc 578">
              <a:extLst>
                <a:ext uri="{FF2B5EF4-FFF2-40B4-BE49-F238E27FC236}">
                  <a16:creationId xmlns:a16="http://schemas.microsoft.com/office/drawing/2014/main" id="{33630E7D-E21E-4FFB-83D3-172AEC561D8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0" name="Arc 579">
              <a:extLst>
                <a:ext uri="{FF2B5EF4-FFF2-40B4-BE49-F238E27FC236}">
                  <a16:creationId xmlns:a16="http://schemas.microsoft.com/office/drawing/2014/main" id="{F6E71CB0-EB6D-4BF8-AF3B-C0A862C93A4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81" name="Straight Connector 580">
              <a:extLst>
                <a:ext uri="{FF2B5EF4-FFF2-40B4-BE49-F238E27FC236}">
                  <a16:creationId xmlns:a16="http://schemas.microsoft.com/office/drawing/2014/main" id="{D0C49A20-BBCF-4C45-9993-5201C88FED0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2" name="Arc 581">
              <a:extLst>
                <a:ext uri="{FF2B5EF4-FFF2-40B4-BE49-F238E27FC236}">
                  <a16:creationId xmlns:a16="http://schemas.microsoft.com/office/drawing/2014/main" id="{C243A608-C621-45BE-9D96-3FB1B70F620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83" name="Straight Connector 582">
              <a:extLst>
                <a:ext uri="{FF2B5EF4-FFF2-40B4-BE49-F238E27FC236}">
                  <a16:creationId xmlns:a16="http://schemas.microsoft.com/office/drawing/2014/main" id="{2AB0C19A-FED4-4E4A-922A-694A1336889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4" name="Straight Connector 583">
              <a:extLst>
                <a:ext uri="{FF2B5EF4-FFF2-40B4-BE49-F238E27FC236}">
                  <a16:creationId xmlns:a16="http://schemas.microsoft.com/office/drawing/2014/main" id="{21D66FA6-25E3-4F5B-A1B5-BE628934C71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5" name="Arc 584">
              <a:extLst>
                <a:ext uri="{FF2B5EF4-FFF2-40B4-BE49-F238E27FC236}">
                  <a16:creationId xmlns:a16="http://schemas.microsoft.com/office/drawing/2014/main" id="{2A12A65A-AFAE-479A-BA9A-16F91135BE1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89" name="Group 588">
            <a:extLst>
              <a:ext uri="{FF2B5EF4-FFF2-40B4-BE49-F238E27FC236}">
                <a16:creationId xmlns:a16="http://schemas.microsoft.com/office/drawing/2014/main" id="{3FBA1996-B1A0-41C2-BED7-998FDD6AE271}"/>
              </a:ext>
            </a:extLst>
          </p:cNvPr>
          <p:cNvGrpSpPr/>
          <p:nvPr/>
        </p:nvGrpSpPr>
        <p:grpSpPr>
          <a:xfrm>
            <a:off x="242594" y="6393026"/>
            <a:ext cx="538068" cy="503852"/>
            <a:chOff x="3455435" y="-1017023"/>
            <a:chExt cx="8222756" cy="7868191"/>
          </a:xfrm>
        </p:grpSpPr>
        <p:sp>
          <p:nvSpPr>
            <p:cNvPr id="590" name="Arc 589">
              <a:extLst>
                <a:ext uri="{FF2B5EF4-FFF2-40B4-BE49-F238E27FC236}">
                  <a16:creationId xmlns:a16="http://schemas.microsoft.com/office/drawing/2014/main" id="{CAE69689-0805-4B02-B4AB-DA3B6BE9253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1" name="Arc 590">
              <a:extLst>
                <a:ext uri="{FF2B5EF4-FFF2-40B4-BE49-F238E27FC236}">
                  <a16:creationId xmlns:a16="http://schemas.microsoft.com/office/drawing/2014/main" id="{5FF68557-F9BB-4AF7-901E-3E92CEA7140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2" name="Arc 591">
              <a:extLst>
                <a:ext uri="{FF2B5EF4-FFF2-40B4-BE49-F238E27FC236}">
                  <a16:creationId xmlns:a16="http://schemas.microsoft.com/office/drawing/2014/main" id="{D6DF56D3-BF8B-4DD9-B49B-D65B2F24B0A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3" name="Arc 592">
              <a:extLst>
                <a:ext uri="{FF2B5EF4-FFF2-40B4-BE49-F238E27FC236}">
                  <a16:creationId xmlns:a16="http://schemas.microsoft.com/office/drawing/2014/main" id="{64C5CB55-08FA-4D69-9234-3A6D5935FD3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94" name="Group 593">
              <a:extLst>
                <a:ext uri="{FF2B5EF4-FFF2-40B4-BE49-F238E27FC236}">
                  <a16:creationId xmlns:a16="http://schemas.microsoft.com/office/drawing/2014/main" id="{80BEA5C8-BE69-4DBA-BDB8-3AE3D56F7CD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03" name="Straight Connector 602">
                <a:extLst>
                  <a:ext uri="{FF2B5EF4-FFF2-40B4-BE49-F238E27FC236}">
                    <a16:creationId xmlns:a16="http://schemas.microsoft.com/office/drawing/2014/main" id="{5500B961-0BDE-4F96-8019-0387D5334CC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4" name="Straight Connector 603">
                <a:extLst>
                  <a:ext uri="{FF2B5EF4-FFF2-40B4-BE49-F238E27FC236}">
                    <a16:creationId xmlns:a16="http://schemas.microsoft.com/office/drawing/2014/main" id="{3A497B3E-EA62-4CD9-BD60-489633135B4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5" name="Straight Connector 604">
                <a:extLst>
                  <a:ext uri="{FF2B5EF4-FFF2-40B4-BE49-F238E27FC236}">
                    <a16:creationId xmlns:a16="http://schemas.microsoft.com/office/drawing/2014/main" id="{921367E8-DECE-4BD6-B0B7-DDDC39E231C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95" name="Arc 594">
              <a:extLst>
                <a:ext uri="{FF2B5EF4-FFF2-40B4-BE49-F238E27FC236}">
                  <a16:creationId xmlns:a16="http://schemas.microsoft.com/office/drawing/2014/main" id="{0CCDC161-4C59-4D73-8BA8-8D18E18BD23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6" name="Arc 595">
              <a:extLst>
                <a:ext uri="{FF2B5EF4-FFF2-40B4-BE49-F238E27FC236}">
                  <a16:creationId xmlns:a16="http://schemas.microsoft.com/office/drawing/2014/main" id="{8C319C95-DA8F-4A4E-989C-0441FECA688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7" name="Arc 596">
              <a:extLst>
                <a:ext uri="{FF2B5EF4-FFF2-40B4-BE49-F238E27FC236}">
                  <a16:creationId xmlns:a16="http://schemas.microsoft.com/office/drawing/2014/main" id="{30E8549C-750B-43BA-B7CC-65EBBC2306C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98" name="Straight Connector 597">
              <a:extLst>
                <a:ext uri="{FF2B5EF4-FFF2-40B4-BE49-F238E27FC236}">
                  <a16:creationId xmlns:a16="http://schemas.microsoft.com/office/drawing/2014/main" id="{FAC7A8C9-A2CC-429F-860F-2B7336B420C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99" name="Arc 598">
              <a:extLst>
                <a:ext uri="{FF2B5EF4-FFF2-40B4-BE49-F238E27FC236}">
                  <a16:creationId xmlns:a16="http://schemas.microsoft.com/office/drawing/2014/main" id="{0AD303B1-EDBA-4FB2-A435-CF48F11E0FB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00" name="Straight Connector 599">
              <a:extLst>
                <a:ext uri="{FF2B5EF4-FFF2-40B4-BE49-F238E27FC236}">
                  <a16:creationId xmlns:a16="http://schemas.microsoft.com/office/drawing/2014/main" id="{42670EF1-B007-4487-800F-24984E40789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1" name="Straight Connector 600">
              <a:extLst>
                <a:ext uri="{FF2B5EF4-FFF2-40B4-BE49-F238E27FC236}">
                  <a16:creationId xmlns:a16="http://schemas.microsoft.com/office/drawing/2014/main" id="{E0A7C062-47B8-45F2-9894-09E1330680E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2" name="Arc 601">
              <a:extLst>
                <a:ext uri="{FF2B5EF4-FFF2-40B4-BE49-F238E27FC236}">
                  <a16:creationId xmlns:a16="http://schemas.microsoft.com/office/drawing/2014/main" id="{52166E4F-E551-4825-AB41-DBD485FEBC5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06" name="Group 605">
            <a:extLst>
              <a:ext uri="{FF2B5EF4-FFF2-40B4-BE49-F238E27FC236}">
                <a16:creationId xmlns:a16="http://schemas.microsoft.com/office/drawing/2014/main" id="{42FEE4B9-C403-4DCB-9E13-F5D94BBC6FCE}"/>
              </a:ext>
            </a:extLst>
          </p:cNvPr>
          <p:cNvGrpSpPr/>
          <p:nvPr/>
        </p:nvGrpSpPr>
        <p:grpSpPr>
          <a:xfrm>
            <a:off x="675171" y="6374364"/>
            <a:ext cx="538068" cy="503852"/>
            <a:chOff x="3455435" y="-1017023"/>
            <a:chExt cx="8222756" cy="7868191"/>
          </a:xfrm>
        </p:grpSpPr>
        <p:sp>
          <p:nvSpPr>
            <p:cNvPr id="607" name="Arc 606">
              <a:extLst>
                <a:ext uri="{FF2B5EF4-FFF2-40B4-BE49-F238E27FC236}">
                  <a16:creationId xmlns:a16="http://schemas.microsoft.com/office/drawing/2014/main" id="{52515B72-2300-46BB-A1E6-F28C7E4EE60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8" name="Arc 607">
              <a:extLst>
                <a:ext uri="{FF2B5EF4-FFF2-40B4-BE49-F238E27FC236}">
                  <a16:creationId xmlns:a16="http://schemas.microsoft.com/office/drawing/2014/main" id="{48346E8C-C3DC-41E5-B518-EEA4A262004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9" name="Arc 608">
              <a:extLst>
                <a:ext uri="{FF2B5EF4-FFF2-40B4-BE49-F238E27FC236}">
                  <a16:creationId xmlns:a16="http://schemas.microsoft.com/office/drawing/2014/main" id="{21DF8B8D-5C86-4AC0-A0D0-62902C1F453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0" name="Arc 609">
              <a:extLst>
                <a:ext uri="{FF2B5EF4-FFF2-40B4-BE49-F238E27FC236}">
                  <a16:creationId xmlns:a16="http://schemas.microsoft.com/office/drawing/2014/main" id="{61742E3E-EC65-4BB9-98FE-87FE94E831F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11" name="Group 610">
              <a:extLst>
                <a:ext uri="{FF2B5EF4-FFF2-40B4-BE49-F238E27FC236}">
                  <a16:creationId xmlns:a16="http://schemas.microsoft.com/office/drawing/2014/main" id="{F7E2FE34-B6BB-47DD-A02C-856B2F76913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20" name="Straight Connector 619">
                <a:extLst>
                  <a:ext uri="{FF2B5EF4-FFF2-40B4-BE49-F238E27FC236}">
                    <a16:creationId xmlns:a16="http://schemas.microsoft.com/office/drawing/2014/main" id="{91B74B09-8842-406F-AD24-78BD7CDC605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1" name="Straight Connector 620">
                <a:extLst>
                  <a:ext uri="{FF2B5EF4-FFF2-40B4-BE49-F238E27FC236}">
                    <a16:creationId xmlns:a16="http://schemas.microsoft.com/office/drawing/2014/main" id="{A679FAC1-7D84-4652-95D5-476231B64A4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2" name="Straight Connector 621">
                <a:extLst>
                  <a:ext uri="{FF2B5EF4-FFF2-40B4-BE49-F238E27FC236}">
                    <a16:creationId xmlns:a16="http://schemas.microsoft.com/office/drawing/2014/main" id="{CC38462C-22B5-40BB-837D-E1E369E7278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12" name="Arc 611">
              <a:extLst>
                <a:ext uri="{FF2B5EF4-FFF2-40B4-BE49-F238E27FC236}">
                  <a16:creationId xmlns:a16="http://schemas.microsoft.com/office/drawing/2014/main" id="{BC472FEA-CF1B-44CE-9403-D214D94AC39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3" name="Arc 612">
              <a:extLst>
                <a:ext uri="{FF2B5EF4-FFF2-40B4-BE49-F238E27FC236}">
                  <a16:creationId xmlns:a16="http://schemas.microsoft.com/office/drawing/2014/main" id="{99C99BEC-DA1C-4D30-8DE7-B24F471A031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14" name="Arc 613">
              <a:extLst>
                <a:ext uri="{FF2B5EF4-FFF2-40B4-BE49-F238E27FC236}">
                  <a16:creationId xmlns:a16="http://schemas.microsoft.com/office/drawing/2014/main" id="{37BCA8C1-9152-49D3-8C77-39EA938D3B9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15" name="Straight Connector 614">
              <a:extLst>
                <a:ext uri="{FF2B5EF4-FFF2-40B4-BE49-F238E27FC236}">
                  <a16:creationId xmlns:a16="http://schemas.microsoft.com/office/drawing/2014/main" id="{EEF33F1C-1AA3-431F-B001-26A92B9C7C1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6" name="Arc 615">
              <a:extLst>
                <a:ext uri="{FF2B5EF4-FFF2-40B4-BE49-F238E27FC236}">
                  <a16:creationId xmlns:a16="http://schemas.microsoft.com/office/drawing/2014/main" id="{70ECE582-D08F-4F15-9A51-38E45ECEB0E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17" name="Straight Connector 616">
              <a:extLst>
                <a:ext uri="{FF2B5EF4-FFF2-40B4-BE49-F238E27FC236}">
                  <a16:creationId xmlns:a16="http://schemas.microsoft.com/office/drawing/2014/main" id="{1C689EA0-A5C9-4E6B-AF34-7BFF146DF85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8" name="Straight Connector 617">
              <a:extLst>
                <a:ext uri="{FF2B5EF4-FFF2-40B4-BE49-F238E27FC236}">
                  <a16:creationId xmlns:a16="http://schemas.microsoft.com/office/drawing/2014/main" id="{D50DA8DF-C5A7-4593-B0AC-518B8351BB9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9" name="Arc 618">
              <a:extLst>
                <a:ext uri="{FF2B5EF4-FFF2-40B4-BE49-F238E27FC236}">
                  <a16:creationId xmlns:a16="http://schemas.microsoft.com/office/drawing/2014/main" id="{2E39D1E8-7977-4BDE-B855-738369B43D0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7E080411-4D19-46E2-BFA2-2876FB9D859F}"/>
              </a:ext>
            </a:extLst>
          </p:cNvPr>
          <p:cNvGrpSpPr/>
          <p:nvPr/>
        </p:nvGrpSpPr>
        <p:grpSpPr>
          <a:xfrm>
            <a:off x="1068871" y="6374364"/>
            <a:ext cx="538068" cy="503852"/>
            <a:chOff x="3455435" y="-1017023"/>
            <a:chExt cx="8222756" cy="7868191"/>
          </a:xfrm>
        </p:grpSpPr>
        <p:sp>
          <p:nvSpPr>
            <p:cNvPr id="624" name="Arc 623">
              <a:extLst>
                <a:ext uri="{FF2B5EF4-FFF2-40B4-BE49-F238E27FC236}">
                  <a16:creationId xmlns:a16="http://schemas.microsoft.com/office/drawing/2014/main" id="{25FA17BB-853B-439F-A1E5-0EABF9382D3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5" name="Arc 624">
              <a:extLst>
                <a:ext uri="{FF2B5EF4-FFF2-40B4-BE49-F238E27FC236}">
                  <a16:creationId xmlns:a16="http://schemas.microsoft.com/office/drawing/2014/main" id="{3536C428-4323-47D8-AF57-48E4FA037E6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6" name="Arc 625">
              <a:extLst>
                <a:ext uri="{FF2B5EF4-FFF2-40B4-BE49-F238E27FC236}">
                  <a16:creationId xmlns:a16="http://schemas.microsoft.com/office/drawing/2014/main" id="{8F696514-2A0C-484C-B4AC-1EBABC400E4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7" name="Arc 626">
              <a:extLst>
                <a:ext uri="{FF2B5EF4-FFF2-40B4-BE49-F238E27FC236}">
                  <a16:creationId xmlns:a16="http://schemas.microsoft.com/office/drawing/2014/main" id="{1057F272-C89B-4FA1-A5B7-FDF59E3C100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28" name="Group 627">
              <a:extLst>
                <a:ext uri="{FF2B5EF4-FFF2-40B4-BE49-F238E27FC236}">
                  <a16:creationId xmlns:a16="http://schemas.microsoft.com/office/drawing/2014/main" id="{6D802B66-6163-4C1B-A10F-46F5F4FB259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37" name="Straight Connector 636">
                <a:extLst>
                  <a:ext uri="{FF2B5EF4-FFF2-40B4-BE49-F238E27FC236}">
                    <a16:creationId xmlns:a16="http://schemas.microsoft.com/office/drawing/2014/main" id="{3AEE4B93-AE47-4B4C-840A-E3A315C831F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8" name="Straight Connector 637">
                <a:extLst>
                  <a:ext uri="{FF2B5EF4-FFF2-40B4-BE49-F238E27FC236}">
                    <a16:creationId xmlns:a16="http://schemas.microsoft.com/office/drawing/2014/main" id="{F4D9426A-7612-4A72-8614-8CAA7214731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9" name="Straight Connector 638">
                <a:extLst>
                  <a:ext uri="{FF2B5EF4-FFF2-40B4-BE49-F238E27FC236}">
                    <a16:creationId xmlns:a16="http://schemas.microsoft.com/office/drawing/2014/main" id="{0C094C41-FE80-4F90-8991-9146BE7D99E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29" name="Arc 628">
              <a:extLst>
                <a:ext uri="{FF2B5EF4-FFF2-40B4-BE49-F238E27FC236}">
                  <a16:creationId xmlns:a16="http://schemas.microsoft.com/office/drawing/2014/main" id="{F781645E-804C-4D82-AD5B-7DA69C1E484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0" name="Arc 629">
              <a:extLst>
                <a:ext uri="{FF2B5EF4-FFF2-40B4-BE49-F238E27FC236}">
                  <a16:creationId xmlns:a16="http://schemas.microsoft.com/office/drawing/2014/main" id="{102BFED5-5A62-4CBF-AA82-28124C729E3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1" name="Arc 630">
              <a:extLst>
                <a:ext uri="{FF2B5EF4-FFF2-40B4-BE49-F238E27FC236}">
                  <a16:creationId xmlns:a16="http://schemas.microsoft.com/office/drawing/2014/main" id="{0C4B5A63-5192-4206-9080-DCECE9FFE039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32" name="Straight Connector 631">
              <a:extLst>
                <a:ext uri="{FF2B5EF4-FFF2-40B4-BE49-F238E27FC236}">
                  <a16:creationId xmlns:a16="http://schemas.microsoft.com/office/drawing/2014/main" id="{4AA0ABA5-9AF2-4705-8816-B1D132CAA93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3" name="Arc 632">
              <a:extLst>
                <a:ext uri="{FF2B5EF4-FFF2-40B4-BE49-F238E27FC236}">
                  <a16:creationId xmlns:a16="http://schemas.microsoft.com/office/drawing/2014/main" id="{D3F8958B-90BA-4367-BB39-8C2B27F7215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34" name="Straight Connector 633">
              <a:extLst>
                <a:ext uri="{FF2B5EF4-FFF2-40B4-BE49-F238E27FC236}">
                  <a16:creationId xmlns:a16="http://schemas.microsoft.com/office/drawing/2014/main" id="{B9FF12C8-35B9-4E94-BD62-6ACE03CCD65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5" name="Straight Connector 634">
              <a:extLst>
                <a:ext uri="{FF2B5EF4-FFF2-40B4-BE49-F238E27FC236}">
                  <a16:creationId xmlns:a16="http://schemas.microsoft.com/office/drawing/2014/main" id="{1E1DE90D-7254-495A-842D-7B217906BEF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6" name="Arc 635">
              <a:extLst>
                <a:ext uri="{FF2B5EF4-FFF2-40B4-BE49-F238E27FC236}">
                  <a16:creationId xmlns:a16="http://schemas.microsoft.com/office/drawing/2014/main" id="{437CA541-BEB4-4E6C-8548-E8CD189BA0A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40" name="Group 639">
            <a:extLst>
              <a:ext uri="{FF2B5EF4-FFF2-40B4-BE49-F238E27FC236}">
                <a16:creationId xmlns:a16="http://schemas.microsoft.com/office/drawing/2014/main" id="{4059CE66-E525-434B-A0BE-138B1C0F3260}"/>
              </a:ext>
            </a:extLst>
          </p:cNvPr>
          <p:cNvGrpSpPr/>
          <p:nvPr/>
        </p:nvGrpSpPr>
        <p:grpSpPr>
          <a:xfrm>
            <a:off x="1462571" y="6393026"/>
            <a:ext cx="538068" cy="503852"/>
            <a:chOff x="3455435" y="-1017023"/>
            <a:chExt cx="8222756" cy="7868191"/>
          </a:xfrm>
        </p:grpSpPr>
        <p:sp>
          <p:nvSpPr>
            <p:cNvPr id="641" name="Arc 640">
              <a:extLst>
                <a:ext uri="{FF2B5EF4-FFF2-40B4-BE49-F238E27FC236}">
                  <a16:creationId xmlns:a16="http://schemas.microsoft.com/office/drawing/2014/main" id="{9DC2E646-B4E0-41D4-826F-1A64DEDC6E7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2" name="Arc 641">
              <a:extLst>
                <a:ext uri="{FF2B5EF4-FFF2-40B4-BE49-F238E27FC236}">
                  <a16:creationId xmlns:a16="http://schemas.microsoft.com/office/drawing/2014/main" id="{3FA3086D-8819-465D-8760-315706C3AF1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3" name="Arc 642">
              <a:extLst>
                <a:ext uri="{FF2B5EF4-FFF2-40B4-BE49-F238E27FC236}">
                  <a16:creationId xmlns:a16="http://schemas.microsoft.com/office/drawing/2014/main" id="{8F806F7D-9DDD-49E7-919E-636E8DC0432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4" name="Arc 643">
              <a:extLst>
                <a:ext uri="{FF2B5EF4-FFF2-40B4-BE49-F238E27FC236}">
                  <a16:creationId xmlns:a16="http://schemas.microsoft.com/office/drawing/2014/main" id="{47BC6C8D-47C9-40C2-9383-AFC7032382D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45" name="Group 644">
              <a:extLst>
                <a:ext uri="{FF2B5EF4-FFF2-40B4-BE49-F238E27FC236}">
                  <a16:creationId xmlns:a16="http://schemas.microsoft.com/office/drawing/2014/main" id="{038476F1-1C56-4310-B433-7A61957978D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54" name="Straight Connector 653">
                <a:extLst>
                  <a:ext uri="{FF2B5EF4-FFF2-40B4-BE49-F238E27FC236}">
                    <a16:creationId xmlns:a16="http://schemas.microsoft.com/office/drawing/2014/main" id="{257E09E3-DF4C-4743-A5F6-6BFE045F0D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5" name="Straight Connector 654">
                <a:extLst>
                  <a:ext uri="{FF2B5EF4-FFF2-40B4-BE49-F238E27FC236}">
                    <a16:creationId xmlns:a16="http://schemas.microsoft.com/office/drawing/2014/main" id="{9AC70C20-6688-4E43-AAD3-575A6460A46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6" name="Straight Connector 655">
                <a:extLst>
                  <a:ext uri="{FF2B5EF4-FFF2-40B4-BE49-F238E27FC236}">
                    <a16:creationId xmlns:a16="http://schemas.microsoft.com/office/drawing/2014/main" id="{85F5894B-DC41-4D92-B1C6-3FDB0C018AC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46" name="Arc 645">
              <a:extLst>
                <a:ext uri="{FF2B5EF4-FFF2-40B4-BE49-F238E27FC236}">
                  <a16:creationId xmlns:a16="http://schemas.microsoft.com/office/drawing/2014/main" id="{EED61F1B-4500-4DDA-88D6-4D1BE3492A8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7" name="Arc 646">
              <a:extLst>
                <a:ext uri="{FF2B5EF4-FFF2-40B4-BE49-F238E27FC236}">
                  <a16:creationId xmlns:a16="http://schemas.microsoft.com/office/drawing/2014/main" id="{3369B789-B682-45AB-BAFE-4E713794F46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48" name="Arc 647">
              <a:extLst>
                <a:ext uri="{FF2B5EF4-FFF2-40B4-BE49-F238E27FC236}">
                  <a16:creationId xmlns:a16="http://schemas.microsoft.com/office/drawing/2014/main" id="{FA23844D-3FA0-479B-97B8-C1EB5611E669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49" name="Straight Connector 648">
              <a:extLst>
                <a:ext uri="{FF2B5EF4-FFF2-40B4-BE49-F238E27FC236}">
                  <a16:creationId xmlns:a16="http://schemas.microsoft.com/office/drawing/2014/main" id="{19A44F38-ACA9-4F9D-BA38-474559D1836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0" name="Arc 649">
              <a:extLst>
                <a:ext uri="{FF2B5EF4-FFF2-40B4-BE49-F238E27FC236}">
                  <a16:creationId xmlns:a16="http://schemas.microsoft.com/office/drawing/2014/main" id="{266DF63D-6322-4F81-96E7-15D6D99FCE3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51" name="Straight Connector 650">
              <a:extLst>
                <a:ext uri="{FF2B5EF4-FFF2-40B4-BE49-F238E27FC236}">
                  <a16:creationId xmlns:a16="http://schemas.microsoft.com/office/drawing/2014/main" id="{16624469-D4A1-4271-B205-47FB9A24E8F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2" name="Straight Connector 651">
              <a:extLst>
                <a:ext uri="{FF2B5EF4-FFF2-40B4-BE49-F238E27FC236}">
                  <a16:creationId xmlns:a16="http://schemas.microsoft.com/office/drawing/2014/main" id="{88375849-E975-4A1D-947A-D11B9E9F26A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3" name="Arc 652">
              <a:extLst>
                <a:ext uri="{FF2B5EF4-FFF2-40B4-BE49-F238E27FC236}">
                  <a16:creationId xmlns:a16="http://schemas.microsoft.com/office/drawing/2014/main" id="{BB1A3FDC-A563-4C45-B268-1A24290D498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57" name="Group 656">
            <a:extLst>
              <a:ext uri="{FF2B5EF4-FFF2-40B4-BE49-F238E27FC236}">
                <a16:creationId xmlns:a16="http://schemas.microsoft.com/office/drawing/2014/main" id="{72379BF1-6CA0-4DAA-AEE7-1EC527D2FE8A}"/>
              </a:ext>
            </a:extLst>
          </p:cNvPr>
          <p:cNvGrpSpPr/>
          <p:nvPr/>
        </p:nvGrpSpPr>
        <p:grpSpPr>
          <a:xfrm>
            <a:off x="1836056" y="6402357"/>
            <a:ext cx="538068" cy="503852"/>
            <a:chOff x="3455435" y="-1017023"/>
            <a:chExt cx="8222756" cy="7868191"/>
          </a:xfrm>
        </p:grpSpPr>
        <p:sp>
          <p:nvSpPr>
            <p:cNvPr id="658" name="Arc 657">
              <a:extLst>
                <a:ext uri="{FF2B5EF4-FFF2-40B4-BE49-F238E27FC236}">
                  <a16:creationId xmlns:a16="http://schemas.microsoft.com/office/drawing/2014/main" id="{4DE15B53-8E8A-4460-9B51-232D1CFC703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9" name="Arc 658">
              <a:extLst>
                <a:ext uri="{FF2B5EF4-FFF2-40B4-BE49-F238E27FC236}">
                  <a16:creationId xmlns:a16="http://schemas.microsoft.com/office/drawing/2014/main" id="{AAF1B869-C4AA-4A4F-8D05-7EE2037149D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0" name="Arc 659">
              <a:extLst>
                <a:ext uri="{FF2B5EF4-FFF2-40B4-BE49-F238E27FC236}">
                  <a16:creationId xmlns:a16="http://schemas.microsoft.com/office/drawing/2014/main" id="{ADA5A4ED-3DB9-49B8-83BD-FF10F60ECF7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1" name="Arc 660">
              <a:extLst>
                <a:ext uri="{FF2B5EF4-FFF2-40B4-BE49-F238E27FC236}">
                  <a16:creationId xmlns:a16="http://schemas.microsoft.com/office/drawing/2014/main" id="{1BBD309F-D826-4D52-BF80-183BE0BC1D3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62" name="Group 661">
              <a:extLst>
                <a:ext uri="{FF2B5EF4-FFF2-40B4-BE49-F238E27FC236}">
                  <a16:creationId xmlns:a16="http://schemas.microsoft.com/office/drawing/2014/main" id="{59E65D61-FB40-4B2D-8909-F6136214C0C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71" name="Straight Connector 670">
                <a:extLst>
                  <a:ext uri="{FF2B5EF4-FFF2-40B4-BE49-F238E27FC236}">
                    <a16:creationId xmlns:a16="http://schemas.microsoft.com/office/drawing/2014/main" id="{DC19F068-9ABD-4C92-B027-81811B20D05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2" name="Straight Connector 671">
                <a:extLst>
                  <a:ext uri="{FF2B5EF4-FFF2-40B4-BE49-F238E27FC236}">
                    <a16:creationId xmlns:a16="http://schemas.microsoft.com/office/drawing/2014/main" id="{F9F876A0-C2F4-4F3A-8F60-D1573E15469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3" name="Straight Connector 672">
                <a:extLst>
                  <a:ext uri="{FF2B5EF4-FFF2-40B4-BE49-F238E27FC236}">
                    <a16:creationId xmlns:a16="http://schemas.microsoft.com/office/drawing/2014/main" id="{AC192267-5A32-4858-9DC5-AC01CE297BB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63" name="Arc 662">
              <a:extLst>
                <a:ext uri="{FF2B5EF4-FFF2-40B4-BE49-F238E27FC236}">
                  <a16:creationId xmlns:a16="http://schemas.microsoft.com/office/drawing/2014/main" id="{5BC57BC7-B21C-4DE4-A186-F00514ADF2E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4" name="Arc 663">
              <a:extLst>
                <a:ext uri="{FF2B5EF4-FFF2-40B4-BE49-F238E27FC236}">
                  <a16:creationId xmlns:a16="http://schemas.microsoft.com/office/drawing/2014/main" id="{EFFC4EAE-EDFF-4EFE-BD4A-967DEF1E45D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5" name="Arc 664">
              <a:extLst>
                <a:ext uri="{FF2B5EF4-FFF2-40B4-BE49-F238E27FC236}">
                  <a16:creationId xmlns:a16="http://schemas.microsoft.com/office/drawing/2014/main" id="{9AA0E58E-4FB6-4A66-B052-1D69B7F2720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66" name="Straight Connector 665">
              <a:extLst>
                <a:ext uri="{FF2B5EF4-FFF2-40B4-BE49-F238E27FC236}">
                  <a16:creationId xmlns:a16="http://schemas.microsoft.com/office/drawing/2014/main" id="{B0CA8DBA-5984-444C-9F6B-16D5556A3CE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67" name="Arc 666">
              <a:extLst>
                <a:ext uri="{FF2B5EF4-FFF2-40B4-BE49-F238E27FC236}">
                  <a16:creationId xmlns:a16="http://schemas.microsoft.com/office/drawing/2014/main" id="{CB76FA81-DAE3-4C8A-8F20-63FC8FB0E6A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68" name="Straight Connector 667">
              <a:extLst>
                <a:ext uri="{FF2B5EF4-FFF2-40B4-BE49-F238E27FC236}">
                  <a16:creationId xmlns:a16="http://schemas.microsoft.com/office/drawing/2014/main" id="{3BA60C85-0E7A-49AA-8AF9-27E61C77288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9" name="Straight Connector 668">
              <a:extLst>
                <a:ext uri="{FF2B5EF4-FFF2-40B4-BE49-F238E27FC236}">
                  <a16:creationId xmlns:a16="http://schemas.microsoft.com/office/drawing/2014/main" id="{A4FDE129-A591-4F30-A700-6443137F456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0" name="Arc 669">
              <a:extLst>
                <a:ext uri="{FF2B5EF4-FFF2-40B4-BE49-F238E27FC236}">
                  <a16:creationId xmlns:a16="http://schemas.microsoft.com/office/drawing/2014/main" id="{3AD96AD4-C3B9-4A62-8CCA-0D613477594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74" name="Group 673">
            <a:extLst>
              <a:ext uri="{FF2B5EF4-FFF2-40B4-BE49-F238E27FC236}">
                <a16:creationId xmlns:a16="http://schemas.microsoft.com/office/drawing/2014/main" id="{ED03D089-9457-4660-AEC4-8FA2B64C9175}"/>
              </a:ext>
            </a:extLst>
          </p:cNvPr>
          <p:cNvGrpSpPr/>
          <p:nvPr/>
        </p:nvGrpSpPr>
        <p:grpSpPr>
          <a:xfrm>
            <a:off x="2249971" y="6374364"/>
            <a:ext cx="538068" cy="503852"/>
            <a:chOff x="3455435" y="-1017023"/>
            <a:chExt cx="8222756" cy="7868191"/>
          </a:xfrm>
        </p:grpSpPr>
        <p:sp>
          <p:nvSpPr>
            <p:cNvPr id="675" name="Arc 674">
              <a:extLst>
                <a:ext uri="{FF2B5EF4-FFF2-40B4-BE49-F238E27FC236}">
                  <a16:creationId xmlns:a16="http://schemas.microsoft.com/office/drawing/2014/main" id="{425F50F2-76C7-4942-8CFB-DD4CA07CF58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6" name="Arc 675">
              <a:extLst>
                <a:ext uri="{FF2B5EF4-FFF2-40B4-BE49-F238E27FC236}">
                  <a16:creationId xmlns:a16="http://schemas.microsoft.com/office/drawing/2014/main" id="{01A5934E-CBC5-43D7-9211-4306336380F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7" name="Arc 676">
              <a:extLst>
                <a:ext uri="{FF2B5EF4-FFF2-40B4-BE49-F238E27FC236}">
                  <a16:creationId xmlns:a16="http://schemas.microsoft.com/office/drawing/2014/main" id="{401E9382-14EA-447F-A5C2-BCC8D35CFB2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8" name="Arc 677">
              <a:extLst>
                <a:ext uri="{FF2B5EF4-FFF2-40B4-BE49-F238E27FC236}">
                  <a16:creationId xmlns:a16="http://schemas.microsoft.com/office/drawing/2014/main" id="{CBF409C6-374E-4635-AD3D-75D07ECA318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79" name="Group 678">
              <a:extLst>
                <a:ext uri="{FF2B5EF4-FFF2-40B4-BE49-F238E27FC236}">
                  <a16:creationId xmlns:a16="http://schemas.microsoft.com/office/drawing/2014/main" id="{3A3F032F-78A8-4CCE-84A6-39C11B5DFC5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88" name="Straight Connector 687">
                <a:extLst>
                  <a:ext uri="{FF2B5EF4-FFF2-40B4-BE49-F238E27FC236}">
                    <a16:creationId xmlns:a16="http://schemas.microsoft.com/office/drawing/2014/main" id="{A6A93001-48ED-45DD-9001-344857A1C8D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9" name="Straight Connector 688">
                <a:extLst>
                  <a:ext uri="{FF2B5EF4-FFF2-40B4-BE49-F238E27FC236}">
                    <a16:creationId xmlns:a16="http://schemas.microsoft.com/office/drawing/2014/main" id="{2372E96E-D5FA-4E14-9D20-1F1FCD33D5A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0" name="Straight Connector 689">
                <a:extLst>
                  <a:ext uri="{FF2B5EF4-FFF2-40B4-BE49-F238E27FC236}">
                    <a16:creationId xmlns:a16="http://schemas.microsoft.com/office/drawing/2014/main" id="{A1A83EFC-D69A-4B18-8CDF-5C807991551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80" name="Arc 679">
              <a:extLst>
                <a:ext uri="{FF2B5EF4-FFF2-40B4-BE49-F238E27FC236}">
                  <a16:creationId xmlns:a16="http://schemas.microsoft.com/office/drawing/2014/main" id="{609F80A9-3CF7-4084-922C-F35A95D09D8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1" name="Arc 680">
              <a:extLst>
                <a:ext uri="{FF2B5EF4-FFF2-40B4-BE49-F238E27FC236}">
                  <a16:creationId xmlns:a16="http://schemas.microsoft.com/office/drawing/2014/main" id="{ACB2B10D-D573-43B9-ADFD-31BCFAA9284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2" name="Arc 681">
              <a:extLst>
                <a:ext uri="{FF2B5EF4-FFF2-40B4-BE49-F238E27FC236}">
                  <a16:creationId xmlns:a16="http://schemas.microsoft.com/office/drawing/2014/main" id="{96F173D7-2A17-4FAF-AAB8-826A1733FEE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83" name="Straight Connector 682">
              <a:extLst>
                <a:ext uri="{FF2B5EF4-FFF2-40B4-BE49-F238E27FC236}">
                  <a16:creationId xmlns:a16="http://schemas.microsoft.com/office/drawing/2014/main" id="{D4EFC393-2D78-4D5C-BF85-0B06DC29993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4" name="Arc 683">
              <a:extLst>
                <a:ext uri="{FF2B5EF4-FFF2-40B4-BE49-F238E27FC236}">
                  <a16:creationId xmlns:a16="http://schemas.microsoft.com/office/drawing/2014/main" id="{05BC7D6E-5AD2-4429-A5BC-4EF721C7AD4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85" name="Straight Connector 684">
              <a:extLst>
                <a:ext uri="{FF2B5EF4-FFF2-40B4-BE49-F238E27FC236}">
                  <a16:creationId xmlns:a16="http://schemas.microsoft.com/office/drawing/2014/main" id="{E4964FAA-C697-4D60-9873-79730527774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6" name="Straight Connector 685">
              <a:extLst>
                <a:ext uri="{FF2B5EF4-FFF2-40B4-BE49-F238E27FC236}">
                  <a16:creationId xmlns:a16="http://schemas.microsoft.com/office/drawing/2014/main" id="{53BC363D-FBF6-4B62-B17D-5DDD9F61400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7" name="Arc 686">
              <a:extLst>
                <a:ext uri="{FF2B5EF4-FFF2-40B4-BE49-F238E27FC236}">
                  <a16:creationId xmlns:a16="http://schemas.microsoft.com/office/drawing/2014/main" id="{F037983D-71BD-4826-8178-E32946EDDBD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91" name="Group 690">
            <a:extLst>
              <a:ext uri="{FF2B5EF4-FFF2-40B4-BE49-F238E27FC236}">
                <a16:creationId xmlns:a16="http://schemas.microsoft.com/office/drawing/2014/main" id="{ABD963B5-F31A-426A-A78E-B336CA5D9E55}"/>
              </a:ext>
            </a:extLst>
          </p:cNvPr>
          <p:cNvGrpSpPr/>
          <p:nvPr/>
        </p:nvGrpSpPr>
        <p:grpSpPr>
          <a:xfrm>
            <a:off x="2643671" y="6374364"/>
            <a:ext cx="538068" cy="503852"/>
            <a:chOff x="3455435" y="-1017023"/>
            <a:chExt cx="8222756" cy="7868191"/>
          </a:xfrm>
        </p:grpSpPr>
        <p:sp>
          <p:nvSpPr>
            <p:cNvPr id="692" name="Arc 691">
              <a:extLst>
                <a:ext uri="{FF2B5EF4-FFF2-40B4-BE49-F238E27FC236}">
                  <a16:creationId xmlns:a16="http://schemas.microsoft.com/office/drawing/2014/main" id="{F25D2048-48E7-419C-8C20-4D93D5019DC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3" name="Arc 692">
              <a:extLst>
                <a:ext uri="{FF2B5EF4-FFF2-40B4-BE49-F238E27FC236}">
                  <a16:creationId xmlns:a16="http://schemas.microsoft.com/office/drawing/2014/main" id="{7926D1B9-0118-473F-86E5-089156F7221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4" name="Arc 693">
              <a:extLst>
                <a:ext uri="{FF2B5EF4-FFF2-40B4-BE49-F238E27FC236}">
                  <a16:creationId xmlns:a16="http://schemas.microsoft.com/office/drawing/2014/main" id="{3BABA79E-D346-45EE-BD14-8F0897598EA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5" name="Arc 694">
              <a:extLst>
                <a:ext uri="{FF2B5EF4-FFF2-40B4-BE49-F238E27FC236}">
                  <a16:creationId xmlns:a16="http://schemas.microsoft.com/office/drawing/2014/main" id="{D385D21A-8BD0-4A4B-9332-0995E3A2952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96" name="Group 695">
              <a:extLst>
                <a:ext uri="{FF2B5EF4-FFF2-40B4-BE49-F238E27FC236}">
                  <a16:creationId xmlns:a16="http://schemas.microsoft.com/office/drawing/2014/main" id="{4E1991A5-0B38-45DA-82CC-50D82FF1AF0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05" name="Straight Connector 704">
                <a:extLst>
                  <a:ext uri="{FF2B5EF4-FFF2-40B4-BE49-F238E27FC236}">
                    <a16:creationId xmlns:a16="http://schemas.microsoft.com/office/drawing/2014/main" id="{2FF7AD20-1FDE-4676-A541-618C9F1BC14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6" name="Straight Connector 705">
                <a:extLst>
                  <a:ext uri="{FF2B5EF4-FFF2-40B4-BE49-F238E27FC236}">
                    <a16:creationId xmlns:a16="http://schemas.microsoft.com/office/drawing/2014/main" id="{AE205DA6-05AC-482C-AD82-B1DD639DBC7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7" name="Straight Connector 706">
                <a:extLst>
                  <a:ext uri="{FF2B5EF4-FFF2-40B4-BE49-F238E27FC236}">
                    <a16:creationId xmlns:a16="http://schemas.microsoft.com/office/drawing/2014/main" id="{249BB1FC-265D-4ACB-8DD9-A71B0A68469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97" name="Arc 696">
              <a:extLst>
                <a:ext uri="{FF2B5EF4-FFF2-40B4-BE49-F238E27FC236}">
                  <a16:creationId xmlns:a16="http://schemas.microsoft.com/office/drawing/2014/main" id="{5863E9CA-97A1-4B50-BEC2-18AA221F830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8" name="Arc 697">
              <a:extLst>
                <a:ext uri="{FF2B5EF4-FFF2-40B4-BE49-F238E27FC236}">
                  <a16:creationId xmlns:a16="http://schemas.microsoft.com/office/drawing/2014/main" id="{35185918-62F5-4FC8-9B0B-E5803E03D1C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99" name="Arc 698">
              <a:extLst>
                <a:ext uri="{FF2B5EF4-FFF2-40B4-BE49-F238E27FC236}">
                  <a16:creationId xmlns:a16="http://schemas.microsoft.com/office/drawing/2014/main" id="{0D432091-271C-467F-85AB-5704F950C40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00" name="Straight Connector 699">
              <a:extLst>
                <a:ext uri="{FF2B5EF4-FFF2-40B4-BE49-F238E27FC236}">
                  <a16:creationId xmlns:a16="http://schemas.microsoft.com/office/drawing/2014/main" id="{E654C818-2E69-4F55-88FA-873086A66D4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1" name="Arc 700">
              <a:extLst>
                <a:ext uri="{FF2B5EF4-FFF2-40B4-BE49-F238E27FC236}">
                  <a16:creationId xmlns:a16="http://schemas.microsoft.com/office/drawing/2014/main" id="{A41A6281-C064-4C94-A6BC-73F2964BD61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02" name="Straight Connector 701">
              <a:extLst>
                <a:ext uri="{FF2B5EF4-FFF2-40B4-BE49-F238E27FC236}">
                  <a16:creationId xmlns:a16="http://schemas.microsoft.com/office/drawing/2014/main" id="{07B2641C-539C-4CA6-B75C-76A1544B566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3" name="Straight Connector 702">
              <a:extLst>
                <a:ext uri="{FF2B5EF4-FFF2-40B4-BE49-F238E27FC236}">
                  <a16:creationId xmlns:a16="http://schemas.microsoft.com/office/drawing/2014/main" id="{196B624E-2C9B-4B63-B447-3377088D08F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4" name="Arc 703">
              <a:extLst>
                <a:ext uri="{FF2B5EF4-FFF2-40B4-BE49-F238E27FC236}">
                  <a16:creationId xmlns:a16="http://schemas.microsoft.com/office/drawing/2014/main" id="{323D4C8F-C3CB-4B04-9A76-CA8D96C21A4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08" name="Group 707">
            <a:extLst>
              <a:ext uri="{FF2B5EF4-FFF2-40B4-BE49-F238E27FC236}">
                <a16:creationId xmlns:a16="http://schemas.microsoft.com/office/drawing/2014/main" id="{FC176C81-101B-4917-A0BF-A7C86789600E}"/>
              </a:ext>
            </a:extLst>
          </p:cNvPr>
          <p:cNvGrpSpPr/>
          <p:nvPr/>
        </p:nvGrpSpPr>
        <p:grpSpPr>
          <a:xfrm>
            <a:off x="3037371" y="6383695"/>
            <a:ext cx="538068" cy="503852"/>
            <a:chOff x="3455435" y="-1017023"/>
            <a:chExt cx="8222756" cy="7868191"/>
          </a:xfrm>
        </p:grpSpPr>
        <p:sp>
          <p:nvSpPr>
            <p:cNvPr id="709" name="Arc 708">
              <a:extLst>
                <a:ext uri="{FF2B5EF4-FFF2-40B4-BE49-F238E27FC236}">
                  <a16:creationId xmlns:a16="http://schemas.microsoft.com/office/drawing/2014/main" id="{FEDB88C7-1EC9-478A-A1B0-401A9174B5B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0" name="Arc 709">
              <a:extLst>
                <a:ext uri="{FF2B5EF4-FFF2-40B4-BE49-F238E27FC236}">
                  <a16:creationId xmlns:a16="http://schemas.microsoft.com/office/drawing/2014/main" id="{6E896AEA-3CBE-4122-ADA9-5235F65BA0A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1" name="Arc 710">
              <a:extLst>
                <a:ext uri="{FF2B5EF4-FFF2-40B4-BE49-F238E27FC236}">
                  <a16:creationId xmlns:a16="http://schemas.microsoft.com/office/drawing/2014/main" id="{9A46EAA5-9DC0-409B-96C4-E37243279C1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2" name="Arc 711">
              <a:extLst>
                <a:ext uri="{FF2B5EF4-FFF2-40B4-BE49-F238E27FC236}">
                  <a16:creationId xmlns:a16="http://schemas.microsoft.com/office/drawing/2014/main" id="{0D2C3D38-4516-42B8-BB11-CD46EFE79D8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13" name="Group 712">
              <a:extLst>
                <a:ext uri="{FF2B5EF4-FFF2-40B4-BE49-F238E27FC236}">
                  <a16:creationId xmlns:a16="http://schemas.microsoft.com/office/drawing/2014/main" id="{0E84AD09-6B6D-414D-A49B-E4C14FA6C70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22" name="Straight Connector 721">
                <a:extLst>
                  <a:ext uri="{FF2B5EF4-FFF2-40B4-BE49-F238E27FC236}">
                    <a16:creationId xmlns:a16="http://schemas.microsoft.com/office/drawing/2014/main" id="{4180A680-361F-4447-B091-1A1C5ADFE9A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3" name="Straight Connector 722">
                <a:extLst>
                  <a:ext uri="{FF2B5EF4-FFF2-40B4-BE49-F238E27FC236}">
                    <a16:creationId xmlns:a16="http://schemas.microsoft.com/office/drawing/2014/main" id="{E1029BE0-4C05-41CA-BB1E-38E64A75D59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4" name="Straight Connector 723">
                <a:extLst>
                  <a:ext uri="{FF2B5EF4-FFF2-40B4-BE49-F238E27FC236}">
                    <a16:creationId xmlns:a16="http://schemas.microsoft.com/office/drawing/2014/main" id="{A59C4B21-7DB3-48DF-BA27-DF23EDCA3ED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14" name="Arc 713">
              <a:extLst>
                <a:ext uri="{FF2B5EF4-FFF2-40B4-BE49-F238E27FC236}">
                  <a16:creationId xmlns:a16="http://schemas.microsoft.com/office/drawing/2014/main" id="{0161F7FD-9ED6-4334-AA5F-849F1A06643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5" name="Arc 714">
              <a:extLst>
                <a:ext uri="{FF2B5EF4-FFF2-40B4-BE49-F238E27FC236}">
                  <a16:creationId xmlns:a16="http://schemas.microsoft.com/office/drawing/2014/main" id="{BACEFD15-F799-4F56-A199-4A00FDF1619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6" name="Arc 715">
              <a:extLst>
                <a:ext uri="{FF2B5EF4-FFF2-40B4-BE49-F238E27FC236}">
                  <a16:creationId xmlns:a16="http://schemas.microsoft.com/office/drawing/2014/main" id="{8C560EB8-B85F-4CB8-91AC-47AC06AF02B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17" name="Straight Connector 716">
              <a:extLst>
                <a:ext uri="{FF2B5EF4-FFF2-40B4-BE49-F238E27FC236}">
                  <a16:creationId xmlns:a16="http://schemas.microsoft.com/office/drawing/2014/main" id="{2D720315-FE1A-4810-9BA6-F4ED77EF46F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8" name="Arc 717">
              <a:extLst>
                <a:ext uri="{FF2B5EF4-FFF2-40B4-BE49-F238E27FC236}">
                  <a16:creationId xmlns:a16="http://schemas.microsoft.com/office/drawing/2014/main" id="{F55A67EC-8D09-49F1-922C-12B47A12202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19" name="Straight Connector 718">
              <a:extLst>
                <a:ext uri="{FF2B5EF4-FFF2-40B4-BE49-F238E27FC236}">
                  <a16:creationId xmlns:a16="http://schemas.microsoft.com/office/drawing/2014/main" id="{2E3CCB95-46F8-4640-95BA-B6716684A76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0" name="Straight Connector 719">
              <a:extLst>
                <a:ext uri="{FF2B5EF4-FFF2-40B4-BE49-F238E27FC236}">
                  <a16:creationId xmlns:a16="http://schemas.microsoft.com/office/drawing/2014/main" id="{F62377D7-9410-4D31-BFF1-213B8208626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1" name="Arc 720">
              <a:extLst>
                <a:ext uri="{FF2B5EF4-FFF2-40B4-BE49-F238E27FC236}">
                  <a16:creationId xmlns:a16="http://schemas.microsoft.com/office/drawing/2014/main" id="{41A98E5D-6196-4F81-99C5-63D4CFF5323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25" name="Group 724">
            <a:extLst>
              <a:ext uri="{FF2B5EF4-FFF2-40B4-BE49-F238E27FC236}">
                <a16:creationId xmlns:a16="http://schemas.microsoft.com/office/drawing/2014/main" id="{1D07D009-FE53-43FF-A873-78D194CB96A6}"/>
              </a:ext>
            </a:extLst>
          </p:cNvPr>
          <p:cNvGrpSpPr/>
          <p:nvPr/>
        </p:nvGrpSpPr>
        <p:grpSpPr>
          <a:xfrm>
            <a:off x="3429519" y="6400803"/>
            <a:ext cx="538068" cy="503852"/>
            <a:chOff x="3455435" y="-1017023"/>
            <a:chExt cx="8222756" cy="7868191"/>
          </a:xfrm>
        </p:grpSpPr>
        <p:sp>
          <p:nvSpPr>
            <p:cNvPr id="726" name="Arc 725">
              <a:extLst>
                <a:ext uri="{FF2B5EF4-FFF2-40B4-BE49-F238E27FC236}">
                  <a16:creationId xmlns:a16="http://schemas.microsoft.com/office/drawing/2014/main" id="{8FCFB336-8570-427B-A43E-B3754B3F286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7" name="Arc 726">
              <a:extLst>
                <a:ext uri="{FF2B5EF4-FFF2-40B4-BE49-F238E27FC236}">
                  <a16:creationId xmlns:a16="http://schemas.microsoft.com/office/drawing/2014/main" id="{7B401049-6963-4339-ABD5-F91113BC068A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8" name="Arc 727">
              <a:extLst>
                <a:ext uri="{FF2B5EF4-FFF2-40B4-BE49-F238E27FC236}">
                  <a16:creationId xmlns:a16="http://schemas.microsoft.com/office/drawing/2014/main" id="{3603DE4E-16A1-497E-931C-45A891A12A3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9" name="Arc 728">
              <a:extLst>
                <a:ext uri="{FF2B5EF4-FFF2-40B4-BE49-F238E27FC236}">
                  <a16:creationId xmlns:a16="http://schemas.microsoft.com/office/drawing/2014/main" id="{1864E512-18AD-4FBE-9EF8-E61FAB9A188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30" name="Group 729">
              <a:extLst>
                <a:ext uri="{FF2B5EF4-FFF2-40B4-BE49-F238E27FC236}">
                  <a16:creationId xmlns:a16="http://schemas.microsoft.com/office/drawing/2014/main" id="{228D562E-7B00-4E33-9265-EAA8DC85AE6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39" name="Straight Connector 738">
                <a:extLst>
                  <a:ext uri="{FF2B5EF4-FFF2-40B4-BE49-F238E27FC236}">
                    <a16:creationId xmlns:a16="http://schemas.microsoft.com/office/drawing/2014/main" id="{D55EA1BE-9A76-4B34-B017-E28369607BF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0" name="Straight Connector 739">
                <a:extLst>
                  <a:ext uri="{FF2B5EF4-FFF2-40B4-BE49-F238E27FC236}">
                    <a16:creationId xmlns:a16="http://schemas.microsoft.com/office/drawing/2014/main" id="{6415BF6B-3981-4E18-8AD0-0488922AB61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1" name="Straight Connector 740">
                <a:extLst>
                  <a:ext uri="{FF2B5EF4-FFF2-40B4-BE49-F238E27FC236}">
                    <a16:creationId xmlns:a16="http://schemas.microsoft.com/office/drawing/2014/main" id="{7C9F18FE-D257-42B7-877C-1FF78BF3E96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31" name="Arc 730">
              <a:extLst>
                <a:ext uri="{FF2B5EF4-FFF2-40B4-BE49-F238E27FC236}">
                  <a16:creationId xmlns:a16="http://schemas.microsoft.com/office/drawing/2014/main" id="{FE31AA0A-A406-4CB2-AA90-7838B54423E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2" name="Arc 731">
              <a:extLst>
                <a:ext uri="{FF2B5EF4-FFF2-40B4-BE49-F238E27FC236}">
                  <a16:creationId xmlns:a16="http://schemas.microsoft.com/office/drawing/2014/main" id="{82180B22-7243-49A4-B37A-4ECBB5303D8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3" name="Arc 732">
              <a:extLst>
                <a:ext uri="{FF2B5EF4-FFF2-40B4-BE49-F238E27FC236}">
                  <a16:creationId xmlns:a16="http://schemas.microsoft.com/office/drawing/2014/main" id="{3CD5D9D1-0A91-4A02-A729-3B5014564BB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34" name="Straight Connector 733">
              <a:extLst>
                <a:ext uri="{FF2B5EF4-FFF2-40B4-BE49-F238E27FC236}">
                  <a16:creationId xmlns:a16="http://schemas.microsoft.com/office/drawing/2014/main" id="{5C66F99B-15A2-4CE1-802B-AB60886BB39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5" name="Arc 734">
              <a:extLst>
                <a:ext uri="{FF2B5EF4-FFF2-40B4-BE49-F238E27FC236}">
                  <a16:creationId xmlns:a16="http://schemas.microsoft.com/office/drawing/2014/main" id="{AD4971CD-1E62-411D-9C42-1B8FA33628B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36" name="Straight Connector 735">
              <a:extLst>
                <a:ext uri="{FF2B5EF4-FFF2-40B4-BE49-F238E27FC236}">
                  <a16:creationId xmlns:a16="http://schemas.microsoft.com/office/drawing/2014/main" id="{1E522835-2F2F-4B58-86A3-E45FDA89F2A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7" name="Straight Connector 736">
              <a:extLst>
                <a:ext uri="{FF2B5EF4-FFF2-40B4-BE49-F238E27FC236}">
                  <a16:creationId xmlns:a16="http://schemas.microsoft.com/office/drawing/2014/main" id="{DB72A9BF-8C34-47FC-8BA2-0AF43E222FB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8" name="Arc 737">
              <a:extLst>
                <a:ext uri="{FF2B5EF4-FFF2-40B4-BE49-F238E27FC236}">
                  <a16:creationId xmlns:a16="http://schemas.microsoft.com/office/drawing/2014/main" id="{3205411A-DF20-4C6C-BEE0-56C72D9A117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42" name="Group 741">
            <a:extLst>
              <a:ext uri="{FF2B5EF4-FFF2-40B4-BE49-F238E27FC236}">
                <a16:creationId xmlns:a16="http://schemas.microsoft.com/office/drawing/2014/main" id="{AFC0F36D-836B-4532-BC06-747FC3678264}"/>
              </a:ext>
            </a:extLst>
          </p:cNvPr>
          <p:cNvGrpSpPr/>
          <p:nvPr/>
        </p:nvGrpSpPr>
        <p:grpSpPr>
          <a:xfrm>
            <a:off x="3824771" y="6383695"/>
            <a:ext cx="538068" cy="503852"/>
            <a:chOff x="3455435" y="-1017023"/>
            <a:chExt cx="8222756" cy="7868191"/>
          </a:xfrm>
        </p:grpSpPr>
        <p:sp>
          <p:nvSpPr>
            <p:cNvPr id="743" name="Arc 742">
              <a:extLst>
                <a:ext uri="{FF2B5EF4-FFF2-40B4-BE49-F238E27FC236}">
                  <a16:creationId xmlns:a16="http://schemas.microsoft.com/office/drawing/2014/main" id="{103E924C-2854-4269-8518-E4AC0625790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4" name="Arc 743">
              <a:extLst>
                <a:ext uri="{FF2B5EF4-FFF2-40B4-BE49-F238E27FC236}">
                  <a16:creationId xmlns:a16="http://schemas.microsoft.com/office/drawing/2014/main" id="{CA05DFAD-05C7-431C-A17A-5A2B0B25141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5" name="Arc 744">
              <a:extLst>
                <a:ext uri="{FF2B5EF4-FFF2-40B4-BE49-F238E27FC236}">
                  <a16:creationId xmlns:a16="http://schemas.microsoft.com/office/drawing/2014/main" id="{046ED68C-D408-433E-BEB0-FD31FB4B967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6" name="Arc 745">
              <a:extLst>
                <a:ext uri="{FF2B5EF4-FFF2-40B4-BE49-F238E27FC236}">
                  <a16:creationId xmlns:a16="http://schemas.microsoft.com/office/drawing/2014/main" id="{4957E379-13C4-4205-9AE3-4407F645FF2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47" name="Group 746">
              <a:extLst>
                <a:ext uri="{FF2B5EF4-FFF2-40B4-BE49-F238E27FC236}">
                  <a16:creationId xmlns:a16="http://schemas.microsoft.com/office/drawing/2014/main" id="{6F4F97CF-2114-4749-9F0B-B2DCBA60681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56" name="Straight Connector 755">
                <a:extLst>
                  <a:ext uri="{FF2B5EF4-FFF2-40B4-BE49-F238E27FC236}">
                    <a16:creationId xmlns:a16="http://schemas.microsoft.com/office/drawing/2014/main" id="{8FE20570-F037-490D-AE74-68E19FB8574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7" name="Straight Connector 756">
                <a:extLst>
                  <a:ext uri="{FF2B5EF4-FFF2-40B4-BE49-F238E27FC236}">
                    <a16:creationId xmlns:a16="http://schemas.microsoft.com/office/drawing/2014/main" id="{C901161F-A7AE-4D15-A053-DFA999080CA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8" name="Straight Connector 757">
                <a:extLst>
                  <a:ext uri="{FF2B5EF4-FFF2-40B4-BE49-F238E27FC236}">
                    <a16:creationId xmlns:a16="http://schemas.microsoft.com/office/drawing/2014/main" id="{45403D5A-CCFC-4A70-A452-3690CFA4AFA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48" name="Arc 747">
              <a:extLst>
                <a:ext uri="{FF2B5EF4-FFF2-40B4-BE49-F238E27FC236}">
                  <a16:creationId xmlns:a16="http://schemas.microsoft.com/office/drawing/2014/main" id="{AD587AB0-48B3-4BBC-ADDE-240FB4037BE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9" name="Arc 748">
              <a:extLst>
                <a:ext uri="{FF2B5EF4-FFF2-40B4-BE49-F238E27FC236}">
                  <a16:creationId xmlns:a16="http://schemas.microsoft.com/office/drawing/2014/main" id="{9CF6ECD9-E799-442F-97D5-D7F3EDE6A8F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50" name="Arc 749">
              <a:extLst>
                <a:ext uri="{FF2B5EF4-FFF2-40B4-BE49-F238E27FC236}">
                  <a16:creationId xmlns:a16="http://schemas.microsoft.com/office/drawing/2014/main" id="{D5D32CE4-9123-4AF8-83E6-975A936D67E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51" name="Straight Connector 750">
              <a:extLst>
                <a:ext uri="{FF2B5EF4-FFF2-40B4-BE49-F238E27FC236}">
                  <a16:creationId xmlns:a16="http://schemas.microsoft.com/office/drawing/2014/main" id="{09F24419-439C-4430-94DC-191DA2E2155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2" name="Arc 751">
              <a:extLst>
                <a:ext uri="{FF2B5EF4-FFF2-40B4-BE49-F238E27FC236}">
                  <a16:creationId xmlns:a16="http://schemas.microsoft.com/office/drawing/2014/main" id="{12F59741-15A0-4BE2-A979-BD2F0E45B54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53" name="Straight Connector 752">
              <a:extLst>
                <a:ext uri="{FF2B5EF4-FFF2-40B4-BE49-F238E27FC236}">
                  <a16:creationId xmlns:a16="http://schemas.microsoft.com/office/drawing/2014/main" id="{9AC6B237-7301-4F24-9397-589DF8EBC02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4" name="Straight Connector 753">
              <a:extLst>
                <a:ext uri="{FF2B5EF4-FFF2-40B4-BE49-F238E27FC236}">
                  <a16:creationId xmlns:a16="http://schemas.microsoft.com/office/drawing/2014/main" id="{1365911D-F403-461A-ADBB-F214E5728A2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5" name="Arc 754">
              <a:extLst>
                <a:ext uri="{FF2B5EF4-FFF2-40B4-BE49-F238E27FC236}">
                  <a16:creationId xmlns:a16="http://schemas.microsoft.com/office/drawing/2014/main" id="{68C2C0A7-8EFE-4064-B224-9D42E8F91B2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59" name="Group 758">
            <a:extLst>
              <a:ext uri="{FF2B5EF4-FFF2-40B4-BE49-F238E27FC236}">
                <a16:creationId xmlns:a16="http://schemas.microsoft.com/office/drawing/2014/main" id="{5C457790-5BA7-4731-BB98-C33549E90C98}"/>
              </a:ext>
            </a:extLst>
          </p:cNvPr>
          <p:cNvGrpSpPr/>
          <p:nvPr/>
        </p:nvGrpSpPr>
        <p:grpSpPr>
          <a:xfrm>
            <a:off x="4218471" y="6393026"/>
            <a:ext cx="538068" cy="503852"/>
            <a:chOff x="3455435" y="-1017023"/>
            <a:chExt cx="8222756" cy="7868191"/>
          </a:xfrm>
        </p:grpSpPr>
        <p:sp>
          <p:nvSpPr>
            <p:cNvPr id="760" name="Arc 759">
              <a:extLst>
                <a:ext uri="{FF2B5EF4-FFF2-40B4-BE49-F238E27FC236}">
                  <a16:creationId xmlns:a16="http://schemas.microsoft.com/office/drawing/2014/main" id="{9781BBC9-FEC8-444B-984A-97B7D5F6FEF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1" name="Arc 760">
              <a:extLst>
                <a:ext uri="{FF2B5EF4-FFF2-40B4-BE49-F238E27FC236}">
                  <a16:creationId xmlns:a16="http://schemas.microsoft.com/office/drawing/2014/main" id="{9C82A410-61D5-4447-8D0E-59C2DC01ACC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2" name="Arc 761">
              <a:extLst>
                <a:ext uri="{FF2B5EF4-FFF2-40B4-BE49-F238E27FC236}">
                  <a16:creationId xmlns:a16="http://schemas.microsoft.com/office/drawing/2014/main" id="{EE8CB0B4-3B49-48C6-A0E4-8AEAA618BF8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3" name="Arc 762">
              <a:extLst>
                <a:ext uri="{FF2B5EF4-FFF2-40B4-BE49-F238E27FC236}">
                  <a16:creationId xmlns:a16="http://schemas.microsoft.com/office/drawing/2014/main" id="{AB1F1941-2D01-4D54-9A1B-5C191566B9C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64" name="Group 763">
              <a:extLst>
                <a:ext uri="{FF2B5EF4-FFF2-40B4-BE49-F238E27FC236}">
                  <a16:creationId xmlns:a16="http://schemas.microsoft.com/office/drawing/2014/main" id="{60653CA8-A589-4DEF-9271-1B6C9682B46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73" name="Straight Connector 772">
                <a:extLst>
                  <a:ext uri="{FF2B5EF4-FFF2-40B4-BE49-F238E27FC236}">
                    <a16:creationId xmlns:a16="http://schemas.microsoft.com/office/drawing/2014/main" id="{5749FED0-2250-4B13-AA45-7B3DB18B7C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4" name="Straight Connector 773">
                <a:extLst>
                  <a:ext uri="{FF2B5EF4-FFF2-40B4-BE49-F238E27FC236}">
                    <a16:creationId xmlns:a16="http://schemas.microsoft.com/office/drawing/2014/main" id="{C43AD4D6-EA9A-43E2-9290-4F008329CE5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5" name="Straight Connector 774">
                <a:extLst>
                  <a:ext uri="{FF2B5EF4-FFF2-40B4-BE49-F238E27FC236}">
                    <a16:creationId xmlns:a16="http://schemas.microsoft.com/office/drawing/2014/main" id="{8FAA6868-E257-4553-805D-56597DF2F22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65" name="Arc 764">
              <a:extLst>
                <a:ext uri="{FF2B5EF4-FFF2-40B4-BE49-F238E27FC236}">
                  <a16:creationId xmlns:a16="http://schemas.microsoft.com/office/drawing/2014/main" id="{CA128D77-E9B9-4084-ABDA-5B1BEBA373A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6" name="Arc 765">
              <a:extLst>
                <a:ext uri="{FF2B5EF4-FFF2-40B4-BE49-F238E27FC236}">
                  <a16:creationId xmlns:a16="http://schemas.microsoft.com/office/drawing/2014/main" id="{BB5FC890-DA48-4BD9-A994-D26024703A0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67" name="Arc 766">
              <a:extLst>
                <a:ext uri="{FF2B5EF4-FFF2-40B4-BE49-F238E27FC236}">
                  <a16:creationId xmlns:a16="http://schemas.microsoft.com/office/drawing/2014/main" id="{89334404-FD4F-4133-B041-D821A0B1566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68" name="Straight Connector 767">
              <a:extLst>
                <a:ext uri="{FF2B5EF4-FFF2-40B4-BE49-F238E27FC236}">
                  <a16:creationId xmlns:a16="http://schemas.microsoft.com/office/drawing/2014/main" id="{716C4AE9-3140-4AD6-BE32-51F1459EC71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69" name="Arc 768">
              <a:extLst>
                <a:ext uri="{FF2B5EF4-FFF2-40B4-BE49-F238E27FC236}">
                  <a16:creationId xmlns:a16="http://schemas.microsoft.com/office/drawing/2014/main" id="{6BD7CEB6-9C8D-42E2-ACA3-B920FE0A100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70" name="Straight Connector 769">
              <a:extLst>
                <a:ext uri="{FF2B5EF4-FFF2-40B4-BE49-F238E27FC236}">
                  <a16:creationId xmlns:a16="http://schemas.microsoft.com/office/drawing/2014/main" id="{41E0CD4A-A68A-4083-AAD3-DAA21FE0F40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1" name="Straight Connector 770">
              <a:extLst>
                <a:ext uri="{FF2B5EF4-FFF2-40B4-BE49-F238E27FC236}">
                  <a16:creationId xmlns:a16="http://schemas.microsoft.com/office/drawing/2014/main" id="{29326AAC-FBCB-45F0-A67B-20247C509DA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2" name="Arc 771">
              <a:extLst>
                <a:ext uri="{FF2B5EF4-FFF2-40B4-BE49-F238E27FC236}">
                  <a16:creationId xmlns:a16="http://schemas.microsoft.com/office/drawing/2014/main" id="{39080665-32CC-4EBA-B6C4-3EAD9BE2A4C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76" name="Group 775">
            <a:extLst>
              <a:ext uri="{FF2B5EF4-FFF2-40B4-BE49-F238E27FC236}">
                <a16:creationId xmlns:a16="http://schemas.microsoft.com/office/drawing/2014/main" id="{DC73BDF2-13AE-4A00-90E6-3BF5CB7DBBE0}"/>
              </a:ext>
            </a:extLst>
          </p:cNvPr>
          <p:cNvGrpSpPr/>
          <p:nvPr/>
        </p:nvGrpSpPr>
        <p:grpSpPr>
          <a:xfrm>
            <a:off x="4612171" y="6393026"/>
            <a:ext cx="538068" cy="503852"/>
            <a:chOff x="3455435" y="-1017023"/>
            <a:chExt cx="8222756" cy="7868191"/>
          </a:xfrm>
        </p:grpSpPr>
        <p:sp>
          <p:nvSpPr>
            <p:cNvPr id="777" name="Arc 776">
              <a:extLst>
                <a:ext uri="{FF2B5EF4-FFF2-40B4-BE49-F238E27FC236}">
                  <a16:creationId xmlns:a16="http://schemas.microsoft.com/office/drawing/2014/main" id="{DD8AB62C-A340-42B6-89B8-AC44CD29153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8" name="Arc 777">
              <a:extLst>
                <a:ext uri="{FF2B5EF4-FFF2-40B4-BE49-F238E27FC236}">
                  <a16:creationId xmlns:a16="http://schemas.microsoft.com/office/drawing/2014/main" id="{E1BD5B91-DCD7-415F-9443-5B51FCC783A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9" name="Arc 778">
              <a:extLst>
                <a:ext uri="{FF2B5EF4-FFF2-40B4-BE49-F238E27FC236}">
                  <a16:creationId xmlns:a16="http://schemas.microsoft.com/office/drawing/2014/main" id="{45148307-D1D8-4A91-9975-DDD90FCA8DF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0" name="Arc 779">
              <a:extLst>
                <a:ext uri="{FF2B5EF4-FFF2-40B4-BE49-F238E27FC236}">
                  <a16:creationId xmlns:a16="http://schemas.microsoft.com/office/drawing/2014/main" id="{2B5B2B38-C2FA-4B15-ABE8-D2F1A5809F0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81" name="Group 780">
              <a:extLst>
                <a:ext uri="{FF2B5EF4-FFF2-40B4-BE49-F238E27FC236}">
                  <a16:creationId xmlns:a16="http://schemas.microsoft.com/office/drawing/2014/main" id="{8376D8CE-7FB1-47FD-B0CF-C289B3FFD2A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90" name="Straight Connector 789">
                <a:extLst>
                  <a:ext uri="{FF2B5EF4-FFF2-40B4-BE49-F238E27FC236}">
                    <a16:creationId xmlns:a16="http://schemas.microsoft.com/office/drawing/2014/main" id="{496A6CC8-EE41-418A-85CD-20C939E610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1" name="Straight Connector 790">
                <a:extLst>
                  <a:ext uri="{FF2B5EF4-FFF2-40B4-BE49-F238E27FC236}">
                    <a16:creationId xmlns:a16="http://schemas.microsoft.com/office/drawing/2014/main" id="{D4DEB0D8-DDA3-4899-A89A-742C715A672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2" name="Straight Connector 791">
                <a:extLst>
                  <a:ext uri="{FF2B5EF4-FFF2-40B4-BE49-F238E27FC236}">
                    <a16:creationId xmlns:a16="http://schemas.microsoft.com/office/drawing/2014/main" id="{0375C668-5EDD-4E79-BCB5-7A180631AEF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82" name="Arc 781">
              <a:extLst>
                <a:ext uri="{FF2B5EF4-FFF2-40B4-BE49-F238E27FC236}">
                  <a16:creationId xmlns:a16="http://schemas.microsoft.com/office/drawing/2014/main" id="{CB15F4E0-2FF9-41CA-AD6B-B45E2DFE0AA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3" name="Arc 782">
              <a:extLst>
                <a:ext uri="{FF2B5EF4-FFF2-40B4-BE49-F238E27FC236}">
                  <a16:creationId xmlns:a16="http://schemas.microsoft.com/office/drawing/2014/main" id="{B90B3E8F-7FCB-4457-B6A9-6B4813990B7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84" name="Arc 783">
              <a:extLst>
                <a:ext uri="{FF2B5EF4-FFF2-40B4-BE49-F238E27FC236}">
                  <a16:creationId xmlns:a16="http://schemas.microsoft.com/office/drawing/2014/main" id="{6A6D2354-E628-469B-9166-5096B1B8183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85" name="Straight Connector 784">
              <a:extLst>
                <a:ext uri="{FF2B5EF4-FFF2-40B4-BE49-F238E27FC236}">
                  <a16:creationId xmlns:a16="http://schemas.microsoft.com/office/drawing/2014/main" id="{9DDF8C3A-C353-4E7F-BD09-CE304AEB625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86" name="Arc 785">
              <a:extLst>
                <a:ext uri="{FF2B5EF4-FFF2-40B4-BE49-F238E27FC236}">
                  <a16:creationId xmlns:a16="http://schemas.microsoft.com/office/drawing/2014/main" id="{972FD702-86F8-4E49-AE75-D562F2B132F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87" name="Straight Connector 786">
              <a:extLst>
                <a:ext uri="{FF2B5EF4-FFF2-40B4-BE49-F238E27FC236}">
                  <a16:creationId xmlns:a16="http://schemas.microsoft.com/office/drawing/2014/main" id="{D54188E8-102B-4DC8-8B6B-8A30DF65A7D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8" name="Straight Connector 787">
              <a:extLst>
                <a:ext uri="{FF2B5EF4-FFF2-40B4-BE49-F238E27FC236}">
                  <a16:creationId xmlns:a16="http://schemas.microsoft.com/office/drawing/2014/main" id="{D5731024-C546-4252-A2DA-65E001790CF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89" name="Arc 788">
              <a:extLst>
                <a:ext uri="{FF2B5EF4-FFF2-40B4-BE49-F238E27FC236}">
                  <a16:creationId xmlns:a16="http://schemas.microsoft.com/office/drawing/2014/main" id="{F7B23E3D-ABF5-40AF-A29A-287CC733776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93" name="Group 792">
            <a:extLst>
              <a:ext uri="{FF2B5EF4-FFF2-40B4-BE49-F238E27FC236}">
                <a16:creationId xmlns:a16="http://schemas.microsoft.com/office/drawing/2014/main" id="{A440ADD7-FA14-4299-B22E-C8BF50DFFE6D}"/>
              </a:ext>
            </a:extLst>
          </p:cNvPr>
          <p:cNvGrpSpPr/>
          <p:nvPr/>
        </p:nvGrpSpPr>
        <p:grpSpPr>
          <a:xfrm>
            <a:off x="4994987" y="6383695"/>
            <a:ext cx="538068" cy="503852"/>
            <a:chOff x="3455435" y="-1017023"/>
            <a:chExt cx="8222756" cy="7868191"/>
          </a:xfrm>
        </p:grpSpPr>
        <p:sp>
          <p:nvSpPr>
            <p:cNvPr id="794" name="Arc 793">
              <a:extLst>
                <a:ext uri="{FF2B5EF4-FFF2-40B4-BE49-F238E27FC236}">
                  <a16:creationId xmlns:a16="http://schemas.microsoft.com/office/drawing/2014/main" id="{080A437C-C43A-46AF-B7B3-FFC7FAA753B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5" name="Arc 794">
              <a:extLst>
                <a:ext uri="{FF2B5EF4-FFF2-40B4-BE49-F238E27FC236}">
                  <a16:creationId xmlns:a16="http://schemas.microsoft.com/office/drawing/2014/main" id="{5E29443D-5DB8-427B-809E-C5F3060D7BE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6" name="Arc 795">
              <a:extLst>
                <a:ext uri="{FF2B5EF4-FFF2-40B4-BE49-F238E27FC236}">
                  <a16:creationId xmlns:a16="http://schemas.microsoft.com/office/drawing/2014/main" id="{2B2ACAE4-99D8-4715-A8F9-4B699FAE0EF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7" name="Arc 796">
              <a:extLst>
                <a:ext uri="{FF2B5EF4-FFF2-40B4-BE49-F238E27FC236}">
                  <a16:creationId xmlns:a16="http://schemas.microsoft.com/office/drawing/2014/main" id="{906E1133-1121-4EDD-9EE8-AD313F373E1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98" name="Group 797">
              <a:extLst>
                <a:ext uri="{FF2B5EF4-FFF2-40B4-BE49-F238E27FC236}">
                  <a16:creationId xmlns:a16="http://schemas.microsoft.com/office/drawing/2014/main" id="{B4C5966D-8E5F-4A2B-B3FC-EEE2FA849D9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07" name="Straight Connector 806">
                <a:extLst>
                  <a:ext uri="{FF2B5EF4-FFF2-40B4-BE49-F238E27FC236}">
                    <a16:creationId xmlns:a16="http://schemas.microsoft.com/office/drawing/2014/main" id="{6D3BAD8B-5290-4DBA-8CEE-E3CFE4E29A8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8" name="Straight Connector 807">
                <a:extLst>
                  <a:ext uri="{FF2B5EF4-FFF2-40B4-BE49-F238E27FC236}">
                    <a16:creationId xmlns:a16="http://schemas.microsoft.com/office/drawing/2014/main" id="{D0810069-4A58-4194-B253-C0B0AB7264B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9" name="Straight Connector 808">
                <a:extLst>
                  <a:ext uri="{FF2B5EF4-FFF2-40B4-BE49-F238E27FC236}">
                    <a16:creationId xmlns:a16="http://schemas.microsoft.com/office/drawing/2014/main" id="{4C0F15A5-1F75-4F06-B631-3DEC399AE12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99" name="Arc 798">
              <a:extLst>
                <a:ext uri="{FF2B5EF4-FFF2-40B4-BE49-F238E27FC236}">
                  <a16:creationId xmlns:a16="http://schemas.microsoft.com/office/drawing/2014/main" id="{6BA52DE3-2F28-4D7C-BF9B-E57C7D53AA4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0" name="Arc 799">
              <a:extLst>
                <a:ext uri="{FF2B5EF4-FFF2-40B4-BE49-F238E27FC236}">
                  <a16:creationId xmlns:a16="http://schemas.microsoft.com/office/drawing/2014/main" id="{4529E65E-6BB6-40E6-ACBE-6882FCED0BE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1" name="Arc 800">
              <a:extLst>
                <a:ext uri="{FF2B5EF4-FFF2-40B4-BE49-F238E27FC236}">
                  <a16:creationId xmlns:a16="http://schemas.microsoft.com/office/drawing/2014/main" id="{B71FD5C7-F8D7-47DD-85D4-EB626D83E99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02" name="Straight Connector 801">
              <a:extLst>
                <a:ext uri="{FF2B5EF4-FFF2-40B4-BE49-F238E27FC236}">
                  <a16:creationId xmlns:a16="http://schemas.microsoft.com/office/drawing/2014/main" id="{15597FF1-B903-4C38-A0BA-D1A5FFAD514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3" name="Arc 802">
              <a:extLst>
                <a:ext uri="{FF2B5EF4-FFF2-40B4-BE49-F238E27FC236}">
                  <a16:creationId xmlns:a16="http://schemas.microsoft.com/office/drawing/2014/main" id="{B4D7170E-734B-4022-B1BE-5D62DB42511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04" name="Straight Connector 803">
              <a:extLst>
                <a:ext uri="{FF2B5EF4-FFF2-40B4-BE49-F238E27FC236}">
                  <a16:creationId xmlns:a16="http://schemas.microsoft.com/office/drawing/2014/main" id="{16FE0D8E-151E-4CD9-AEFC-52F8ACC61AC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5" name="Straight Connector 804">
              <a:extLst>
                <a:ext uri="{FF2B5EF4-FFF2-40B4-BE49-F238E27FC236}">
                  <a16:creationId xmlns:a16="http://schemas.microsoft.com/office/drawing/2014/main" id="{E701C853-9DDD-4302-A958-C01748EE891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6" name="Arc 805">
              <a:extLst>
                <a:ext uri="{FF2B5EF4-FFF2-40B4-BE49-F238E27FC236}">
                  <a16:creationId xmlns:a16="http://schemas.microsoft.com/office/drawing/2014/main" id="{C7361A74-9AB0-43D1-A93B-167FB85DBFC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10" name="Group 809">
            <a:extLst>
              <a:ext uri="{FF2B5EF4-FFF2-40B4-BE49-F238E27FC236}">
                <a16:creationId xmlns:a16="http://schemas.microsoft.com/office/drawing/2014/main" id="{964BDA5D-AD5C-4D4F-92CC-C63D105C8F69}"/>
              </a:ext>
            </a:extLst>
          </p:cNvPr>
          <p:cNvGrpSpPr/>
          <p:nvPr/>
        </p:nvGrpSpPr>
        <p:grpSpPr>
          <a:xfrm>
            <a:off x="5399571" y="6374364"/>
            <a:ext cx="538068" cy="503852"/>
            <a:chOff x="3455435" y="-1017023"/>
            <a:chExt cx="8222756" cy="7868191"/>
          </a:xfrm>
        </p:grpSpPr>
        <p:sp>
          <p:nvSpPr>
            <p:cNvPr id="811" name="Arc 810">
              <a:extLst>
                <a:ext uri="{FF2B5EF4-FFF2-40B4-BE49-F238E27FC236}">
                  <a16:creationId xmlns:a16="http://schemas.microsoft.com/office/drawing/2014/main" id="{025F2DA6-AAA9-4BE2-92A4-4471D4636FE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2" name="Arc 811">
              <a:extLst>
                <a:ext uri="{FF2B5EF4-FFF2-40B4-BE49-F238E27FC236}">
                  <a16:creationId xmlns:a16="http://schemas.microsoft.com/office/drawing/2014/main" id="{70C2C45A-11FE-4449-89D8-118A5BE00DE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3" name="Arc 812">
              <a:extLst>
                <a:ext uri="{FF2B5EF4-FFF2-40B4-BE49-F238E27FC236}">
                  <a16:creationId xmlns:a16="http://schemas.microsoft.com/office/drawing/2014/main" id="{4D16278C-3526-4C37-91E0-39C4B5560B9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4" name="Arc 813">
              <a:extLst>
                <a:ext uri="{FF2B5EF4-FFF2-40B4-BE49-F238E27FC236}">
                  <a16:creationId xmlns:a16="http://schemas.microsoft.com/office/drawing/2014/main" id="{D1DBB273-855A-4037-8F72-84642449440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15" name="Group 814">
              <a:extLst>
                <a:ext uri="{FF2B5EF4-FFF2-40B4-BE49-F238E27FC236}">
                  <a16:creationId xmlns:a16="http://schemas.microsoft.com/office/drawing/2014/main" id="{BDF04C43-3ABC-41A8-B438-5AC691F828E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24" name="Straight Connector 823">
                <a:extLst>
                  <a:ext uri="{FF2B5EF4-FFF2-40B4-BE49-F238E27FC236}">
                    <a16:creationId xmlns:a16="http://schemas.microsoft.com/office/drawing/2014/main" id="{6CD15CBA-3AA0-494F-B46F-6296D7C7070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5" name="Straight Connector 824">
                <a:extLst>
                  <a:ext uri="{FF2B5EF4-FFF2-40B4-BE49-F238E27FC236}">
                    <a16:creationId xmlns:a16="http://schemas.microsoft.com/office/drawing/2014/main" id="{BD441763-93C7-4D3D-B049-E45A3CCAEE4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6" name="Straight Connector 825">
                <a:extLst>
                  <a:ext uri="{FF2B5EF4-FFF2-40B4-BE49-F238E27FC236}">
                    <a16:creationId xmlns:a16="http://schemas.microsoft.com/office/drawing/2014/main" id="{51616513-0021-4ACB-A9D3-3AEAD404190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16" name="Arc 815">
              <a:extLst>
                <a:ext uri="{FF2B5EF4-FFF2-40B4-BE49-F238E27FC236}">
                  <a16:creationId xmlns:a16="http://schemas.microsoft.com/office/drawing/2014/main" id="{B84025F1-9AA6-4125-8D3D-0DEC618043A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7" name="Arc 816">
              <a:extLst>
                <a:ext uri="{FF2B5EF4-FFF2-40B4-BE49-F238E27FC236}">
                  <a16:creationId xmlns:a16="http://schemas.microsoft.com/office/drawing/2014/main" id="{3BC77DDD-C140-4F16-AC89-01E7C1B7CF0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8" name="Arc 817">
              <a:extLst>
                <a:ext uri="{FF2B5EF4-FFF2-40B4-BE49-F238E27FC236}">
                  <a16:creationId xmlns:a16="http://schemas.microsoft.com/office/drawing/2014/main" id="{ED7698D3-6291-4519-AF1E-465548262DC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60BED18A-7A74-42F0-B009-EF4E59F0AA1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20" name="Arc 819">
              <a:extLst>
                <a:ext uri="{FF2B5EF4-FFF2-40B4-BE49-F238E27FC236}">
                  <a16:creationId xmlns:a16="http://schemas.microsoft.com/office/drawing/2014/main" id="{9C71BCD4-9A98-46FF-B3DC-41038D7C720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21" name="Straight Connector 820">
              <a:extLst>
                <a:ext uri="{FF2B5EF4-FFF2-40B4-BE49-F238E27FC236}">
                  <a16:creationId xmlns:a16="http://schemas.microsoft.com/office/drawing/2014/main" id="{721B593F-A2E3-46DB-847D-806D4058F91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2" name="Straight Connector 821">
              <a:extLst>
                <a:ext uri="{FF2B5EF4-FFF2-40B4-BE49-F238E27FC236}">
                  <a16:creationId xmlns:a16="http://schemas.microsoft.com/office/drawing/2014/main" id="{68A4140C-E204-4362-B33D-70B88EFE4DF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23" name="Arc 822">
              <a:extLst>
                <a:ext uri="{FF2B5EF4-FFF2-40B4-BE49-F238E27FC236}">
                  <a16:creationId xmlns:a16="http://schemas.microsoft.com/office/drawing/2014/main" id="{AAFDA9C8-2F33-4D10-9A9D-A0F5544DFE3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27" name="Group 826">
            <a:extLst>
              <a:ext uri="{FF2B5EF4-FFF2-40B4-BE49-F238E27FC236}">
                <a16:creationId xmlns:a16="http://schemas.microsoft.com/office/drawing/2014/main" id="{F2FAC413-08CB-4B92-A4C7-56C7414B7573}"/>
              </a:ext>
            </a:extLst>
          </p:cNvPr>
          <p:cNvGrpSpPr/>
          <p:nvPr/>
        </p:nvGrpSpPr>
        <p:grpSpPr>
          <a:xfrm>
            <a:off x="5802602" y="6383695"/>
            <a:ext cx="538068" cy="503852"/>
            <a:chOff x="3455435" y="-1017023"/>
            <a:chExt cx="8222756" cy="7868191"/>
          </a:xfrm>
        </p:grpSpPr>
        <p:sp>
          <p:nvSpPr>
            <p:cNvPr id="828" name="Arc 827">
              <a:extLst>
                <a:ext uri="{FF2B5EF4-FFF2-40B4-BE49-F238E27FC236}">
                  <a16:creationId xmlns:a16="http://schemas.microsoft.com/office/drawing/2014/main" id="{EDF610F5-DBF7-40FE-9C50-D5BD4435347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9" name="Arc 828">
              <a:extLst>
                <a:ext uri="{FF2B5EF4-FFF2-40B4-BE49-F238E27FC236}">
                  <a16:creationId xmlns:a16="http://schemas.microsoft.com/office/drawing/2014/main" id="{C2221586-5DA0-4045-B443-C9AA5388217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0" name="Arc 829">
              <a:extLst>
                <a:ext uri="{FF2B5EF4-FFF2-40B4-BE49-F238E27FC236}">
                  <a16:creationId xmlns:a16="http://schemas.microsoft.com/office/drawing/2014/main" id="{0A113352-5C90-44C1-A488-B2F2B87FC81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1" name="Arc 830">
              <a:extLst>
                <a:ext uri="{FF2B5EF4-FFF2-40B4-BE49-F238E27FC236}">
                  <a16:creationId xmlns:a16="http://schemas.microsoft.com/office/drawing/2014/main" id="{F0BE0145-81EC-49A7-A2B9-B2949330235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32" name="Group 831">
              <a:extLst>
                <a:ext uri="{FF2B5EF4-FFF2-40B4-BE49-F238E27FC236}">
                  <a16:creationId xmlns:a16="http://schemas.microsoft.com/office/drawing/2014/main" id="{C1455DD6-327A-4D31-AF0D-CC63095DBE7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41" name="Straight Connector 840">
                <a:extLst>
                  <a:ext uri="{FF2B5EF4-FFF2-40B4-BE49-F238E27FC236}">
                    <a16:creationId xmlns:a16="http://schemas.microsoft.com/office/drawing/2014/main" id="{273A0BB2-80E5-4FAF-A8CA-30ECC827BB8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2" name="Straight Connector 841">
                <a:extLst>
                  <a:ext uri="{FF2B5EF4-FFF2-40B4-BE49-F238E27FC236}">
                    <a16:creationId xmlns:a16="http://schemas.microsoft.com/office/drawing/2014/main" id="{17DEB18E-0CD0-4624-BCEE-ABB32487DF7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3" name="Straight Connector 842">
                <a:extLst>
                  <a:ext uri="{FF2B5EF4-FFF2-40B4-BE49-F238E27FC236}">
                    <a16:creationId xmlns:a16="http://schemas.microsoft.com/office/drawing/2014/main" id="{C3617EA0-994E-4D46-98A0-A1E421EEBF7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33" name="Arc 832">
              <a:extLst>
                <a:ext uri="{FF2B5EF4-FFF2-40B4-BE49-F238E27FC236}">
                  <a16:creationId xmlns:a16="http://schemas.microsoft.com/office/drawing/2014/main" id="{9A71E2B1-C53E-4ED0-AD5A-833AAD6DFC3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4" name="Arc 833">
              <a:extLst>
                <a:ext uri="{FF2B5EF4-FFF2-40B4-BE49-F238E27FC236}">
                  <a16:creationId xmlns:a16="http://schemas.microsoft.com/office/drawing/2014/main" id="{8E8D85D5-6E84-4850-813F-2E7ED84F878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5" name="Arc 834">
              <a:extLst>
                <a:ext uri="{FF2B5EF4-FFF2-40B4-BE49-F238E27FC236}">
                  <a16:creationId xmlns:a16="http://schemas.microsoft.com/office/drawing/2014/main" id="{70B36C08-FEF6-4004-8F6F-6BC505A0F57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36" name="Straight Connector 835">
              <a:extLst>
                <a:ext uri="{FF2B5EF4-FFF2-40B4-BE49-F238E27FC236}">
                  <a16:creationId xmlns:a16="http://schemas.microsoft.com/office/drawing/2014/main" id="{5075E1F3-3B14-4AF7-8CCB-E470AEE6FB4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7" name="Arc 836">
              <a:extLst>
                <a:ext uri="{FF2B5EF4-FFF2-40B4-BE49-F238E27FC236}">
                  <a16:creationId xmlns:a16="http://schemas.microsoft.com/office/drawing/2014/main" id="{08674032-6847-4DAB-BC1F-17D87784972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38" name="Straight Connector 837">
              <a:extLst>
                <a:ext uri="{FF2B5EF4-FFF2-40B4-BE49-F238E27FC236}">
                  <a16:creationId xmlns:a16="http://schemas.microsoft.com/office/drawing/2014/main" id="{1510D58A-5745-4FCB-A6A7-294C13F9706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" name="Straight Connector 838">
              <a:extLst>
                <a:ext uri="{FF2B5EF4-FFF2-40B4-BE49-F238E27FC236}">
                  <a16:creationId xmlns:a16="http://schemas.microsoft.com/office/drawing/2014/main" id="{F6823909-EF4E-4BFC-9D5B-37342215425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0" name="Arc 839">
              <a:extLst>
                <a:ext uri="{FF2B5EF4-FFF2-40B4-BE49-F238E27FC236}">
                  <a16:creationId xmlns:a16="http://schemas.microsoft.com/office/drawing/2014/main" id="{43A99F1D-E463-41F3-976A-0C064A2C695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44" name="Group 843">
            <a:extLst>
              <a:ext uri="{FF2B5EF4-FFF2-40B4-BE49-F238E27FC236}">
                <a16:creationId xmlns:a16="http://schemas.microsoft.com/office/drawing/2014/main" id="{3052D06E-04AB-49A8-8F69-98CA118FCC10}"/>
              </a:ext>
            </a:extLst>
          </p:cNvPr>
          <p:cNvGrpSpPr/>
          <p:nvPr/>
        </p:nvGrpSpPr>
        <p:grpSpPr>
          <a:xfrm>
            <a:off x="6196302" y="6383695"/>
            <a:ext cx="538068" cy="503852"/>
            <a:chOff x="3455435" y="-1017023"/>
            <a:chExt cx="8222756" cy="7868191"/>
          </a:xfrm>
        </p:grpSpPr>
        <p:sp>
          <p:nvSpPr>
            <p:cNvPr id="845" name="Arc 844">
              <a:extLst>
                <a:ext uri="{FF2B5EF4-FFF2-40B4-BE49-F238E27FC236}">
                  <a16:creationId xmlns:a16="http://schemas.microsoft.com/office/drawing/2014/main" id="{F4F32133-0E19-4787-8778-F56F245A77B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6" name="Arc 845">
              <a:extLst>
                <a:ext uri="{FF2B5EF4-FFF2-40B4-BE49-F238E27FC236}">
                  <a16:creationId xmlns:a16="http://schemas.microsoft.com/office/drawing/2014/main" id="{D668A0A7-19CE-41EF-9549-26D41230E86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7" name="Arc 846">
              <a:extLst>
                <a:ext uri="{FF2B5EF4-FFF2-40B4-BE49-F238E27FC236}">
                  <a16:creationId xmlns:a16="http://schemas.microsoft.com/office/drawing/2014/main" id="{BF39CFDC-CC90-4FC6-B3D4-4E615597DB2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8" name="Arc 847">
              <a:extLst>
                <a:ext uri="{FF2B5EF4-FFF2-40B4-BE49-F238E27FC236}">
                  <a16:creationId xmlns:a16="http://schemas.microsoft.com/office/drawing/2014/main" id="{6A0CED7A-34C5-4ECD-BB8F-745682CF0BC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49" name="Group 848">
              <a:extLst>
                <a:ext uri="{FF2B5EF4-FFF2-40B4-BE49-F238E27FC236}">
                  <a16:creationId xmlns:a16="http://schemas.microsoft.com/office/drawing/2014/main" id="{34FE0EFF-E938-4443-A813-2546F3BF526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58" name="Straight Connector 857">
                <a:extLst>
                  <a:ext uri="{FF2B5EF4-FFF2-40B4-BE49-F238E27FC236}">
                    <a16:creationId xmlns:a16="http://schemas.microsoft.com/office/drawing/2014/main" id="{E506815C-4B89-4D37-A7BE-B86F062CE0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9" name="Straight Connector 858">
                <a:extLst>
                  <a:ext uri="{FF2B5EF4-FFF2-40B4-BE49-F238E27FC236}">
                    <a16:creationId xmlns:a16="http://schemas.microsoft.com/office/drawing/2014/main" id="{F3BE28D8-5426-4350-99BC-EC8F1B61B3C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0" name="Straight Connector 859">
                <a:extLst>
                  <a:ext uri="{FF2B5EF4-FFF2-40B4-BE49-F238E27FC236}">
                    <a16:creationId xmlns:a16="http://schemas.microsoft.com/office/drawing/2014/main" id="{A60DBBCF-C82E-47F6-A50E-522449C6E52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50" name="Arc 849">
              <a:extLst>
                <a:ext uri="{FF2B5EF4-FFF2-40B4-BE49-F238E27FC236}">
                  <a16:creationId xmlns:a16="http://schemas.microsoft.com/office/drawing/2014/main" id="{7D64CA81-B113-48A2-AE6D-FD6EFDC961B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1" name="Arc 850">
              <a:extLst>
                <a:ext uri="{FF2B5EF4-FFF2-40B4-BE49-F238E27FC236}">
                  <a16:creationId xmlns:a16="http://schemas.microsoft.com/office/drawing/2014/main" id="{28271BA9-A1C2-433E-98F2-DD8B00D8544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2" name="Arc 851">
              <a:extLst>
                <a:ext uri="{FF2B5EF4-FFF2-40B4-BE49-F238E27FC236}">
                  <a16:creationId xmlns:a16="http://schemas.microsoft.com/office/drawing/2014/main" id="{D6082588-3FDE-4D01-8968-A84D7519DB4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53" name="Straight Connector 852">
              <a:extLst>
                <a:ext uri="{FF2B5EF4-FFF2-40B4-BE49-F238E27FC236}">
                  <a16:creationId xmlns:a16="http://schemas.microsoft.com/office/drawing/2014/main" id="{BEBCB24F-C2EC-4AB2-8F22-CD500B59F31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4" name="Arc 853">
              <a:extLst>
                <a:ext uri="{FF2B5EF4-FFF2-40B4-BE49-F238E27FC236}">
                  <a16:creationId xmlns:a16="http://schemas.microsoft.com/office/drawing/2014/main" id="{5BE85C8B-63AC-4C7D-B1B1-3F6F2FD2949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55" name="Straight Connector 854">
              <a:extLst>
                <a:ext uri="{FF2B5EF4-FFF2-40B4-BE49-F238E27FC236}">
                  <a16:creationId xmlns:a16="http://schemas.microsoft.com/office/drawing/2014/main" id="{A358FD5E-7BF1-46DF-8B32-0A2409CD2F9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6" name="Straight Connector 855">
              <a:extLst>
                <a:ext uri="{FF2B5EF4-FFF2-40B4-BE49-F238E27FC236}">
                  <a16:creationId xmlns:a16="http://schemas.microsoft.com/office/drawing/2014/main" id="{F2DA55D4-54B1-42B6-89A2-DD19CDCE9C7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7" name="Arc 856">
              <a:extLst>
                <a:ext uri="{FF2B5EF4-FFF2-40B4-BE49-F238E27FC236}">
                  <a16:creationId xmlns:a16="http://schemas.microsoft.com/office/drawing/2014/main" id="{BA05DC63-8BD3-4B0F-9EC0-BA772087702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61" name="Group 860">
            <a:extLst>
              <a:ext uri="{FF2B5EF4-FFF2-40B4-BE49-F238E27FC236}">
                <a16:creationId xmlns:a16="http://schemas.microsoft.com/office/drawing/2014/main" id="{B89F1D83-D1A8-46A6-B61B-7860C3C8F10E}"/>
              </a:ext>
            </a:extLst>
          </p:cNvPr>
          <p:cNvGrpSpPr/>
          <p:nvPr/>
        </p:nvGrpSpPr>
        <p:grpSpPr>
          <a:xfrm>
            <a:off x="6560456" y="6374364"/>
            <a:ext cx="538068" cy="503852"/>
            <a:chOff x="3455435" y="-1017023"/>
            <a:chExt cx="8222756" cy="7868191"/>
          </a:xfrm>
        </p:grpSpPr>
        <p:sp>
          <p:nvSpPr>
            <p:cNvPr id="862" name="Arc 861">
              <a:extLst>
                <a:ext uri="{FF2B5EF4-FFF2-40B4-BE49-F238E27FC236}">
                  <a16:creationId xmlns:a16="http://schemas.microsoft.com/office/drawing/2014/main" id="{30CD5036-8138-4D0E-A081-4243ED67BCC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3" name="Arc 862">
              <a:extLst>
                <a:ext uri="{FF2B5EF4-FFF2-40B4-BE49-F238E27FC236}">
                  <a16:creationId xmlns:a16="http://schemas.microsoft.com/office/drawing/2014/main" id="{2CC918E6-2D8E-48EF-8424-465CCC6D08E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4" name="Arc 863">
              <a:extLst>
                <a:ext uri="{FF2B5EF4-FFF2-40B4-BE49-F238E27FC236}">
                  <a16:creationId xmlns:a16="http://schemas.microsoft.com/office/drawing/2014/main" id="{D6F9EADD-C111-414C-8F66-B80DB0A694E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5" name="Arc 864">
              <a:extLst>
                <a:ext uri="{FF2B5EF4-FFF2-40B4-BE49-F238E27FC236}">
                  <a16:creationId xmlns:a16="http://schemas.microsoft.com/office/drawing/2014/main" id="{832A16F7-59EB-4FE0-9D5E-A160A1A853D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66" name="Group 865">
              <a:extLst>
                <a:ext uri="{FF2B5EF4-FFF2-40B4-BE49-F238E27FC236}">
                  <a16:creationId xmlns:a16="http://schemas.microsoft.com/office/drawing/2014/main" id="{3E775464-C5BF-4D4F-8F88-C58A1267CB8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75" name="Straight Connector 874">
                <a:extLst>
                  <a:ext uri="{FF2B5EF4-FFF2-40B4-BE49-F238E27FC236}">
                    <a16:creationId xmlns:a16="http://schemas.microsoft.com/office/drawing/2014/main" id="{B1D495D1-8840-430E-810A-A9BE1946159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6" name="Straight Connector 875">
                <a:extLst>
                  <a:ext uri="{FF2B5EF4-FFF2-40B4-BE49-F238E27FC236}">
                    <a16:creationId xmlns:a16="http://schemas.microsoft.com/office/drawing/2014/main" id="{F4E403FA-D5FC-4FCB-8126-28EB65A149D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7" name="Straight Connector 876">
                <a:extLst>
                  <a:ext uri="{FF2B5EF4-FFF2-40B4-BE49-F238E27FC236}">
                    <a16:creationId xmlns:a16="http://schemas.microsoft.com/office/drawing/2014/main" id="{8FAA51CF-876A-4A15-BAA7-1A9247E21BE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67" name="Arc 866">
              <a:extLst>
                <a:ext uri="{FF2B5EF4-FFF2-40B4-BE49-F238E27FC236}">
                  <a16:creationId xmlns:a16="http://schemas.microsoft.com/office/drawing/2014/main" id="{26DCE0E4-DB2B-4B31-B8D0-784F6AFFE92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8" name="Arc 867">
              <a:extLst>
                <a:ext uri="{FF2B5EF4-FFF2-40B4-BE49-F238E27FC236}">
                  <a16:creationId xmlns:a16="http://schemas.microsoft.com/office/drawing/2014/main" id="{FA833725-3AA1-4094-90E2-61F407C0FEB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9" name="Arc 868">
              <a:extLst>
                <a:ext uri="{FF2B5EF4-FFF2-40B4-BE49-F238E27FC236}">
                  <a16:creationId xmlns:a16="http://schemas.microsoft.com/office/drawing/2014/main" id="{B5E54A4B-94F2-4B40-9F6C-969A42FF189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70" name="Straight Connector 869">
              <a:extLst>
                <a:ext uri="{FF2B5EF4-FFF2-40B4-BE49-F238E27FC236}">
                  <a16:creationId xmlns:a16="http://schemas.microsoft.com/office/drawing/2014/main" id="{66E24528-7886-4AEA-9585-E45DC558261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1" name="Arc 870">
              <a:extLst>
                <a:ext uri="{FF2B5EF4-FFF2-40B4-BE49-F238E27FC236}">
                  <a16:creationId xmlns:a16="http://schemas.microsoft.com/office/drawing/2014/main" id="{F1401AE0-FBEB-4E67-A485-D09AD6A618B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72" name="Straight Connector 871">
              <a:extLst>
                <a:ext uri="{FF2B5EF4-FFF2-40B4-BE49-F238E27FC236}">
                  <a16:creationId xmlns:a16="http://schemas.microsoft.com/office/drawing/2014/main" id="{7091F26F-2517-4D91-A937-74DC2D9C6CC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3" name="Straight Connector 872">
              <a:extLst>
                <a:ext uri="{FF2B5EF4-FFF2-40B4-BE49-F238E27FC236}">
                  <a16:creationId xmlns:a16="http://schemas.microsoft.com/office/drawing/2014/main" id="{B139F9EE-0C08-48B4-98A6-6AE5570F096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4" name="Arc 873">
              <a:extLst>
                <a:ext uri="{FF2B5EF4-FFF2-40B4-BE49-F238E27FC236}">
                  <a16:creationId xmlns:a16="http://schemas.microsoft.com/office/drawing/2014/main" id="{41422C3C-EC6E-4FA7-8A9A-96AB0BCB98A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78" name="Group 877">
            <a:extLst>
              <a:ext uri="{FF2B5EF4-FFF2-40B4-BE49-F238E27FC236}">
                <a16:creationId xmlns:a16="http://schemas.microsoft.com/office/drawing/2014/main" id="{BD77CBE3-1374-49BA-9302-67E20E1D9CD5}"/>
              </a:ext>
            </a:extLst>
          </p:cNvPr>
          <p:cNvGrpSpPr/>
          <p:nvPr/>
        </p:nvGrpSpPr>
        <p:grpSpPr>
          <a:xfrm>
            <a:off x="6974371" y="6374364"/>
            <a:ext cx="538068" cy="503852"/>
            <a:chOff x="3455435" y="-1017023"/>
            <a:chExt cx="8222756" cy="7868191"/>
          </a:xfrm>
        </p:grpSpPr>
        <p:sp>
          <p:nvSpPr>
            <p:cNvPr id="879" name="Arc 878">
              <a:extLst>
                <a:ext uri="{FF2B5EF4-FFF2-40B4-BE49-F238E27FC236}">
                  <a16:creationId xmlns:a16="http://schemas.microsoft.com/office/drawing/2014/main" id="{A32C165C-F9B8-4104-9B37-F9AF273DEBD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0" name="Arc 879">
              <a:extLst>
                <a:ext uri="{FF2B5EF4-FFF2-40B4-BE49-F238E27FC236}">
                  <a16:creationId xmlns:a16="http://schemas.microsoft.com/office/drawing/2014/main" id="{856A59F3-2090-4869-AE39-3489B8F55E0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1" name="Arc 880">
              <a:extLst>
                <a:ext uri="{FF2B5EF4-FFF2-40B4-BE49-F238E27FC236}">
                  <a16:creationId xmlns:a16="http://schemas.microsoft.com/office/drawing/2014/main" id="{94E3E337-9D29-4075-8081-BABB03AE36A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2" name="Arc 881">
              <a:extLst>
                <a:ext uri="{FF2B5EF4-FFF2-40B4-BE49-F238E27FC236}">
                  <a16:creationId xmlns:a16="http://schemas.microsoft.com/office/drawing/2014/main" id="{BE0695B6-8A69-4F14-8073-1B68401E26C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83" name="Group 882">
              <a:extLst>
                <a:ext uri="{FF2B5EF4-FFF2-40B4-BE49-F238E27FC236}">
                  <a16:creationId xmlns:a16="http://schemas.microsoft.com/office/drawing/2014/main" id="{B4E82430-EED7-48D2-810C-8593FBCE5F3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92" name="Straight Connector 891">
                <a:extLst>
                  <a:ext uri="{FF2B5EF4-FFF2-40B4-BE49-F238E27FC236}">
                    <a16:creationId xmlns:a16="http://schemas.microsoft.com/office/drawing/2014/main" id="{6DB770B8-8FBE-49ED-97DE-E7622E51505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3" name="Straight Connector 892">
                <a:extLst>
                  <a:ext uri="{FF2B5EF4-FFF2-40B4-BE49-F238E27FC236}">
                    <a16:creationId xmlns:a16="http://schemas.microsoft.com/office/drawing/2014/main" id="{36E39E72-4BFA-43AF-AAFF-2DCAC24B787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4" name="Straight Connector 893">
                <a:extLst>
                  <a:ext uri="{FF2B5EF4-FFF2-40B4-BE49-F238E27FC236}">
                    <a16:creationId xmlns:a16="http://schemas.microsoft.com/office/drawing/2014/main" id="{99E45271-94EA-45F4-A511-F163F9976E3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84" name="Arc 883">
              <a:extLst>
                <a:ext uri="{FF2B5EF4-FFF2-40B4-BE49-F238E27FC236}">
                  <a16:creationId xmlns:a16="http://schemas.microsoft.com/office/drawing/2014/main" id="{5C7F9162-A96C-4CE8-86C0-CCE2139D989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5" name="Arc 884">
              <a:extLst>
                <a:ext uri="{FF2B5EF4-FFF2-40B4-BE49-F238E27FC236}">
                  <a16:creationId xmlns:a16="http://schemas.microsoft.com/office/drawing/2014/main" id="{4BC75C95-F826-4F5D-AE9E-84A3F18B72F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6" name="Arc 885">
              <a:extLst>
                <a:ext uri="{FF2B5EF4-FFF2-40B4-BE49-F238E27FC236}">
                  <a16:creationId xmlns:a16="http://schemas.microsoft.com/office/drawing/2014/main" id="{AF22D71D-76CC-41D0-AAEF-090D6871688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87" name="Straight Connector 886">
              <a:extLst>
                <a:ext uri="{FF2B5EF4-FFF2-40B4-BE49-F238E27FC236}">
                  <a16:creationId xmlns:a16="http://schemas.microsoft.com/office/drawing/2014/main" id="{60EF0315-E7EE-4251-9E87-0C625667BAA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88" name="Arc 887">
              <a:extLst>
                <a:ext uri="{FF2B5EF4-FFF2-40B4-BE49-F238E27FC236}">
                  <a16:creationId xmlns:a16="http://schemas.microsoft.com/office/drawing/2014/main" id="{61DCA466-C00F-4AEB-8B26-8D9B7C04443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89" name="Straight Connector 888">
              <a:extLst>
                <a:ext uri="{FF2B5EF4-FFF2-40B4-BE49-F238E27FC236}">
                  <a16:creationId xmlns:a16="http://schemas.microsoft.com/office/drawing/2014/main" id="{F80D0196-9146-4A85-A5A7-9E729DE01C4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0" name="Straight Connector 889">
              <a:extLst>
                <a:ext uri="{FF2B5EF4-FFF2-40B4-BE49-F238E27FC236}">
                  <a16:creationId xmlns:a16="http://schemas.microsoft.com/office/drawing/2014/main" id="{E0C5B74F-84DE-4D7F-A51B-227F1E07BDF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1" name="Arc 890">
              <a:extLst>
                <a:ext uri="{FF2B5EF4-FFF2-40B4-BE49-F238E27FC236}">
                  <a16:creationId xmlns:a16="http://schemas.microsoft.com/office/drawing/2014/main" id="{E9BB57D9-40D2-4D05-B4A9-792D775BD09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5" name="Group 894">
            <a:extLst>
              <a:ext uri="{FF2B5EF4-FFF2-40B4-BE49-F238E27FC236}">
                <a16:creationId xmlns:a16="http://schemas.microsoft.com/office/drawing/2014/main" id="{B09FFE2E-6D16-48C9-B189-F69C34C63A94}"/>
              </a:ext>
            </a:extLst>
          </p:cNvPr>
          <p:cNvGrpSpPr/>
          <p:nvPr/>
        </p:nvGrpSpPr>
        <p:grpSpPr>
          <a:xfrm>
            <a:off x="7368071" y="6402357"/>
            <a:ext cx="538068" cy="503852"/>
            <a:chOff x="3455435" y="-1017023"/>
            <a:chExt cx="8222756" cy="7868191"/>
          </a:xfrm>
        </p:grpSpPr>
        <p:sp>
          <p:nvSpPr>
            <p:cNvPr id="896" name="Arc 895">
              <a:extLst>
                <a:ext uri="{FF2B5EF4-FFF2-40B4-BE49-F238E27FC236}">
                  <a16:creationId xmlns:a16="http://schemas.microsoft.com/office/drawing/2014/main" id="{4DA87DCA-545D-41E6-B110-3202DD6D053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7" name="Arc 896">
              <a:extLst>
                <a:ext uri="{FF2B5EF4-FFF2-40B4-BE49-F238E27FC236}">
                  <a16:creationId xmlns:a16="http://schemas.microsoft.com/office/drawing/2014/main" id="{18EF38F0-3D43-4C57-8089-0429331C0EE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8" name="Arc 897">
              <a:extLst>
                <a:ext uri="{FF2B5EF4-FFF2-40B4-BE49-F238E27FC236}">
                  <a16:creationId xmlns:a16="http://schemas.microsoft.com/office/drawing/2014/main" id="{DA2893BF-D2ED-4EA6-9510-5A2D0E37BEF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9" name="Arc 898">
              <a:extLst>
                <a:ext uri="{FF2B5EF4-FFF2-40B4-BE49-F238E27FC236}">
                  <a16:creationId xmlns:a16="http://schemas.microsoft.com/office/drawing/2014/main" id="{6CB6D207-B50C-4A29-AFCD-54B252E284E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243F867E-340F-47A4-B4B0-AEC24856B6B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09" name="Straight Connector 908">
                <a:extLst>
                  <a:ext uri="{FF2B5EF4-FFF2-40B4-BE49-F238E27FC236}">
                    <a16:creationId xmlns:a16="http://schemas.microsoft.com/office/drawing/2014/main" id="{14AAD1BA-B3EF-4CC6-BBBF-96233F910F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0" name="Straight Connector 909">
                <a:extLst>
                  <a:ext uri="{FF2B5EF4-FFF2-40B4-BE49-F238E27FC236}">
                    <a16:creationId xmlns:a16="http://schemas.microsoft.com/office/drawing/2014/main" id="{DABB4BAF-8F4B-4038-A5CE-6E88C83087A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1" name="Straight Connector 910">
                <a:extLst>
                  <a:ext uri="{FF2B5EF4-FFF2-40B4-BE49-F238E27FC236}">
                    <a16:creationId xmlns:a16="http://schemas.microsoft.com/office/drawing/2014/main" id="{7BDC6AB1-1EB3-4D56-AC92-B666202F6F1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01" name="Arc 900">
              <a:extLst>
                <a:ext uri="{FF2B5EF4-FFF2-40B4-BE49-F238E27FC236}">
                  <a16:creationId xmlns:a16="http://schemas.microsoft.com/office/drawing/2014/main" id="{BEE40FDD-8CD3-4D9B-B855-FA7C53443E3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2" name="Arc 901">
              <a:extLst>
                <a:ext uri="{FF2B5EF4-FFF2-40B4-BE49-F238E27FC236}">
                  <a16:creationId xmlns:a16="http://schemas.microsoft.com/office/drawing/2014/main" id="{4349EBCF-BA97-4A17-87B4-DD309AEF429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3" name="Arc 902">
              <a:extLst>
                <a:ext uri="{FF2B5EF4-FFF2-40B4-BE49-F238E27FC236}">
                  <a16:creationId xmlns:a16="http://schemas.microsoft.com/office/drawing/2014/main" id="{67F39489-B911-45A5-B6D2-F041113FE97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04" name="Straight Connector 903">
              <a:extLst>
                <a:ext uri="{FF2B5EF4-FFF2-40B4-BE49-F238E27FC236}">
                  <a16:creationId xmlns:a16="http://schemas.microsoft.com/office/drawing/2014/main" id="{AD559E27-C375-42AE-85E2-FA2C1C2395A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5" name="Arc 904">
              <a:extLst>
                <a:ext uri="{FF2B5EF4-FFF2-40B4-BE49-F238E27FC236}">
                  <a16:creationId xmlns:a16="http://schemas.microsoft.com/office/drawing/2014/main" id="{7024C30E-33C8-4FB7-BA40-6D8CC03D295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06" name="Straight Connector 905">
              <a:extLst>
                <a:ext uri="{FF2B5EF4-FFF2-40B4-BE49-F238E27FC236}">
                  <a16:creationId xmlns:a16="http://schemas.microsoft.com/office/drawing/2014/main" id="{B7368819-1B35-4129-B5F0-FEEB89BD374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7" name="Straight Connector 906">
              <a:extLst>
                <a:ext uri="{FF2B5EF4-FFF2-40B4-BE49-F238E27FC236}">
                  <a16:creationId xmlns:a16="http://schemas.microsoft.com/office/drawing/2014/main" id="{B57EBF6D-BE91-4E33-B32C-674ECBCF153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8" name="Arc 907">
              <a:extLst>
                <a:ext uri="{FF2B5EF4-FFF2-40B4-BE49-F238E27FC236}">
                  <a16:creationId xmlns:a16="http://schemas.microsoft.com/office/drawing/2014/main" id="{32451853-3C12-4A7A-9235-F8384105E3C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12" name="Group 911">
            <a:extLst>
              <a:ext uri="{FF2B5EF4-FFF2-40B4-BE49-F238E27FC236}">
                <a16:creationId xmlns:a16="http://schemas.microsoft.com/office/drawing/2014/main" id="{11E19C2A-4DED-44E4-AD2B-EE0C8A07C972}"/>
              </a:ext>
            </a:extLst>
          </p:cNvPr>
          <p:cNvGrpSpPr/>
          <p:nvPr/>
        </p:nvGrpSpPr>
        <p:grpSpPr>
          <a:xfrm>
            <a:off x="7761771" y="6374364"/>
            <a:ext cx="538068" cy="503852"/>
            <a:chOff x="3455435" y="-1017023"/>
            <a:chExt cx="8222756" cy="7868191"/>
          </a:xfrm>
        </p:grpSpPr>
        <p:sp>
          <p:nvSpPr>
            <p:cNvPr id="913" name="Arc 912">
              <a:extLst>
                <a:ext uri="{FF2B5EF4-FFF2-40B4-BE49-F238E27FC236}">
                  <a16:creationId xmlns:a16="http://schemas.microsoft.com/office/drawing/2014/main" id="{A433491A-631E-4120-B2E2-D59E790451D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4" name="Arc 913">
              <a:extLst>
                <a:ext uri="{FF2B5EF4-FFF2-40B4-BE49-F238E27FC236}">
                  <a16:creationId xmlns:a16="http://schemas.microsoft.com/office/drawing/2014/main" id="{38860430-0A8C-4286-887F-CF623B9CD82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5" name="Arc 914">
              <a:extLst>
                <a:ext uri="{FF2B5EF4-FFF2-40B4-BE49-F238E27FC236}">
                  <a16:creationId xmlns:a16="http://schemas.microsoft.com/office/drawing/2014/main" id="{D1517C33-49D1-44B9-A0F6-CE03E540F8F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6" name="Arc 915">
              <a:extLst>
                <a:ext uri="{FF2B5EF4-FFF2-40B4-BE49-F238E27FC236}">
                  <a16:creationId xmlns:a16="http://schemas.microsoft.com/office/drawing/2014/main" id="{F408B8A8-DFE6-49B9-8D93-33774EF569E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17" name="Group 916">
              <a:extLst>
                <a:ext uri="{FF2B5EF4-FFF2-40B4-BE49-F238E27FC236}">
                  <a16:creationId xmlns:a16="http://schemas.microsoft.com/office/drawing/2014/main" id="{27B641F1-3111-4F31-804B-20A81542D48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26" name="Straight Connector 925">
                <a:extLst>
                  <a:ext uri="{FF2B5EF4-FFF2-40B4-BE49-F238E27FC236}">
                    <a16:creationId xmlns:a16="http://schemas.microsoft.com/office/drawing/2014/main" id="{7EDC71FB-424A-4171-ACEF-B0B5DA7DE14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7" name="Straight Connector 926">
                <a:extLst>
                  <a:ext uri="{FF2B5EF4-FFF2-40B4-BE49-F238E27FC236}">
                    <a16:creationId xmlns:a16="http://schemas.microsoft.com/office/drawing/2014/main" id="{F1594C33-8EB6-4FB1-9EDD-4865BAEB1D1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8" name="Straight Connector 927">
                <a:extLst>
                  <a:ext uri="{FF2B5EF4-FFF2-40B4-BE49-F238E27FC236}">
                    <a16:creationId xmlns:a16="http://schemas.microsoft.com/office/drawing/2014/main" id="{B5B04F43-64CF-421F-816A-2767EE974DC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18" name="Arc 917">
              <a:extLst>
                <a:ext uri="{FF2B5EF4-FFF2-40B4-BE49-F238E27FC236}">
                  <a16:creationId xmlns:a16="http://schemas.microsoft.com/office/drawing/2014/main" id="{AAD7F89C-D4F4-4F69-81C2-ABB91E3696B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9" name="Arc 918">
              <a:extLst>
                <a:ext uri="{FF2B5EF4-FFF2-40B4-BE49-F238E27FC236}">
                  <a16:creationId xmlns:a16="http://schemas.microsoft.com/office/drawing/2014/main" id="{BEE7F381-3745-43A7-B1BC-D6EB5F25068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20" name="Arc 919">
              <a:extLst>
                <a:ext uri="{FF2B5EF4-FFF2-40B4-BE49-F238E27FC236}">
                  <a16:creationId xmlns:a16="http://schemas.microsoft.com/office/drawing/2014/main" id="{550E2C0B-50F6-47CD-AE0F-300065F2E29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21" name="Straight Connector 920">
              <a:extLst>
                <a:ext uri="{FF2B5EF4-FFF2-40B4-BE49-F238E27FC236}">
                  <a16:creationId xmlns:a16="http://schemas.microsoft.com/office/drawing/2014/main" id="{852596EF-AB84-4789-9ACC-C26D650B6FD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2" name="Arc 921">
              <a:extLst>
                <a:ext uri="{FF2B5EF4-FFF2-40B4-BE49-F238E27FC236}">
                  <a16:creationId xmlns:a16="http://schemas.microsoft.com/office/drawing/2014/main" id="{C507A37B-8546-4FA2-BF81-B2AC5A00413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23" name="Straight Connector 922">
              <a:extLst>
                <a:ext uri="{FF2B5EF4-FFF2-40B4-BE49-F238E27FC236}">
                  <a16:creationId xmlns:a16="http://schemas.microsoft.com/office/drawing/2014/main" id="{146061FB-4DD2-4C87-B7AC-D3B6BED573A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4" name="Straight Connector 923">
              <a:extLst>
                <a:ext uri="{FF2B5EF4-FFF2-40B4-BE49-F238E27FC236}">
                  <a16:creationId xmlns:a16="http://schemas.microsoft.com/office/drawing/2014/main" id="{C562CD3D-5816-4593-80EA-CFA2966686C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5" name="Arc 924">
              <a:extLst>
                <a:ext uri="{FF2B5EF4-FFF2-40B4-BE49-F238E27FC236}">
                  <a16:creationId xmlns:a16="http://schemas.microsoft.com/office/drawing/2014/main" id="{1AC0482D-F2D5-48BB-9A39-2CB9E76A9D1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29" name="Group 928">
            <a:extLst>
              <a:ext uri="{FF2B5EF4-FFF2-40B4-BE49-F238E27FC236}">
                <a16:creationId xmlns:a16="http://schemas.microsoft.com/office/drawing/2014/main" id="{2557FA23-EB56-4F62-9C31-EDC50646D38E}"/>
              </a:ext>
            </a:extLst>
          </p:cNvPr>
          <p:cNvGrpSpPr/>
          <p:nvPr/>
        </p:nvGrpSpPr>
        <p:grpSpPr>
          <a:xfrm>
            <a:off x="8135256" y="6402357"/>
            <a:ext cx="538068" cy="503852"/>
            <a:chOff x="3455435" y="-1017023"/>
            <a:chExt cx="8222756" cy="7868191"/>
          </a:xfrm>
        </p:grpSpPr>
        <p:sp>
          <p:nvSpPr>
            <p:cNvPr id="930" name="Arc 929">
              <a:extLst>
                <a:ext uri="{FF2B5EF4-FFF2-40B4-BE49-F238E27FC236}">
                  <a16:creationId xmlns:a16="http://schemas.microsoft.com/office/drawing/2014/main" id="{5332A10B-27E9-421B-AFDF-3F0B94CA69A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1" name="Arc 930">
              <a:extLst>
                <a:ext uri="{FF2B5EF4-FFF2-40B4-BE49-F238E27FC236}">
                  <a16:creationId xmlns:a16="http://schemas.microsoft.com/office/drawing/2014/main" id="{29BC38BD-7F6A-44B3-907C-422971D7162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2" name="Arc 931">
              <a:extLst>
                <a:ext uri="{FF2B5EF4-FFF2-40B4-BE49-F238E27FC236}">
                  <a16:creationId xmlns:a16="http://schemas.microsoft.com/office/drawing/2014/main" id="{683F86BB-B69F-4840-A613-F58F6E2206F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3" name="Arc 932">
              <a:extLst>
                <a:ext uri="{FF2B5EF4-FFF2-40B4-BE49-F238E27FC236}">
                  <a16:creationId xmlns:a16="http://schemas.microsoft.com/office/drawing/2014/main" id="{C03E3F7B-F971-4A7E-BD44-25F88CA3E1F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34" name="Group 933">
              <a:extLst>
                <a:ext uri="{FF2B5EF4-FFF2-40B4-BE49-F238E27FC236}">
                  <a16:creationId xmlns:a16="http://schemas.microsoft.com/office/drawing/2014/main" id="{94B26F38-41F9-42E4-8252-F4045A93FE8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43" name="Straight Connector 942">
                <a:extLst>
                  <a:ext uri="{FF2B5EF4-FFF2-40B4-BE49-F238E27FC236}">
                    <a16:creationId xmlns:a16="http://schemas.microsoft.com/office/drawing/2014/main" id="{E6AFA76F-674F-42AC-AE11-D9F727C5C0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4" name="Straight Connector 943">
                <a:extLst>
                  <a:ext uri="{FF2B5EF4-FFF2-40B4-BE49-F238E27FC236}">
                    <a16:creationId xmlns:a16="http://schemas.microsoft.com/office/drawing/2014/main" id="{478AD872-CF86-4F3B-831E-AA6A65609BE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5" name="Straight Connector 944">
                <a:extLst>
                  <a:ext uri="{FF2B5EF4-FFF2-40B4-BE49-F238E27FC236}">
                    <a16:creationId xmlns:a16="http://schemas.microsoft.com/office/drawing/2014/main" id="{8FD202A3-7042-4F40-8354-141CED574BB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35" name="Arc 934">
              <a:extLst>
                <a:ext uri="{FF2B5EF4-FFF2-40B4-BE49-F238E27FC236}">
                  <a16:creationId xmlns:a16="http://schemas.microsoft.com/office/drawing/2014/main" id="{9C6E7AB3-1D8B-440F-82D6-F7563F7CCFC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6" name="Arc 935">
              <a:extLst>
                <a:ext uri="{FF2B5EF4-FFF2-40B4-BE49-F238E27FC236}">
                  <a16:creationId xmlns:a16="http://schemas.microsoft.com/office/drawing/2014/main" id="{087CD672-F61A-441A-A4C2-A194D3F45BA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37" name="Arc 936">
              <a:extLst>
                <a:ext uri="{FF2B5EF4-FFF2-40B4-BE49-F238E27FC236}">
                  <a16:creationId xmlns:a16="http://schemas.microsoft.com/office/drawing/2014/main" id="{DDE95746-B42C-4C9A-B8A8-53AE980863A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38" name="Straight Connector 937">
              <a:extLst>
                <a:ext uri="{FF2B5EF4-FFF2-40B4-BE49-F238E27FC236}">
                  <a16:creationId xmlns:a16="http://schemas.microsoft.com/office/drawing/2014/main" id="{E2DB4776-B9AD-44F7-8C6A-BC6BF6657E0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9" name="Arc 938">
              <a:extLst>
                <a:ext uri="{FF2B5EF4-FFF2-40B4-BE49-F238E27FC236}">
                  <a16:creationId xmlns:a16="http://schemas.microsoft.com/office/drawing/2014/main" id="{27C415CB-79FA-492F-9755-B841E1A5B14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40" name="Straight Connector 939">
              <a:extLst>
                <a:ext uri="{FF2B5EF4-FFF2-40B4-BE49-F238E27FC236}">
                  <a16:creationId xmlns:a16="http://schemas.microsoft.com/office/drawing/2014/main" id="{632526ED-15C5-4AE2-B59A-E89A6DCE72E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1" name="Straight Connector 940">
              <a:extLst>
                <a:ext uri="{FF2B5EF4-FFF2-40B4-BE49-F238E27FC236}">
                  <a16:creationId xmlns:a16="http://schemas.microsoft.com/office/drawing/2014/main" id="{394F3490-A152-4C5F-BC5A-3478A395E8F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42" name="Arc 941">
              <a:extLst>
                <a:ext uri="{FF2B5EF4-FFF2-40B4-BE49-F238E27FC236}">
                  <a16:creationId xmlns:a16="http://schemas.microsoft.com/office/drawing/2014/main" id="{796C2D76-7F0C-40BF-8E8D-B60C77E04B5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46" name="Group 945">
            <a:extLst>
              <a:ext uri="{FF2B5EF4-FFF2-40B4-BE49-F238E27FC236}">
                <a16:creationId xmlns:a16="http://schemas.microsoft.com/office/drawing/2014/main" id="{01880EA1-5116-4BE1-93B4-0E4A2BF821A6}"/>
              </a:ext>
            </a:extLst>
          </p:cNvPr>
          <p:cNvGrpSpPr/>
          <p:nvPr/>
        </p:nvGrpSpPr>
        <p:grpSpPr>
          <a:xfrm>
            <a:off x="8549171" y="6374364"/>
            <a:ext cx="538068" cy="503852"/>
            <a:chOff x="3455435" y="-1017023"/>
            <a:chExt cx="8222756" cy="7868191"/>
          </a:xfrm>
        </p:grpSpPr>
        <p:sp>
          <p:nvSpPr>
            <p:cNvPr id="947" name="Arc 946">
              <a:extLst>
                <a:ext uri="{FF2B5EF4-FFF2-40B4-BE49-F238E27FC236}">
                  <a16:creationId xmlns:a16="http://schemas.microsoft.com/office/drawing/2014/main" id="{2DD3C779-4420-4CB3-A57C-D359796D5C1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8" name="Arc 947">
              <a:extLst>
                <a:ext uri="{FF2B5EF4-FFF2-40B4-BE49-F238E27FC236}">
                  <a16:creationId xmlns:a16="http://schemas.microsoft.com/office/drawing/2014/main" id="{3394AB44-98A7-4F34-A32B-2A858F518C2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9" name="Arc 948">
              <a:extLst>
                <a:ext uri="{FF2B5EF4-FFF2-40B4-BE49-F238E27FC236}">
                  <a16:creationId xmlns:a16="http://schemas.microsoft.com/office/drawing/2014/main" id="{21540690-A5B6-495C-876A-9F8C7FF04A8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0" name="Arc 949">
              <a:extLst>
                <a:ext uri="{FF2B5EF4-FFF2-40B4-BE49-F238E27FC236}">
                  <a16:creationId xmlns:a16="http://schemas.microsoft.com/office/drawing/2014/main" id="{05862332-2637-4501-9812-B37A03ADA18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51" name="Group 950">
              <a:extLst>
                <a:ext uri="{FF2B5EF4-FFF2-40B4-BE49-F238E27FC236}">
                  <a16:creationId xmlns:a16="http://schemas.microsoft.com/office/drawing/2014/main" id="{56401078-FF02-494B-9AA1-E4AEC9FE5EE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60" name="Straight Connector 959">
                <a:extLst>
                  <a:ext uri="{FF2B5EF4-FFF2-40B4-BE49-F238E27FC236}">
                    <a16:creationId xmlns:a16="http://schemas.microsoft.com/office/drawing/2014/main" id="{6D0A3846-0F78-47B1-92C6-4137DE8B5DF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1" name="Straight Connector 960">
                <a:extLst>
                  <a:ext uri="{FF2B5EF4-FFF2-40B4-BE49-F238E27FC236}">
                    <a16:creationId xmlns:a16="http://schemas.microsoft.com/office/drawing/2014/main" id="{63720E9B-7E57-4B1E-8198-24BB59E39C4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2" name="Straight Connector 961">
                <a:extLst>
                  <a:ext uri="{FF2B5EF4-FFF2-40B4-BE49-F238E27FC236}">
                    <a16:creationId xmlns:a16="http://schemas.microsoft.com/office/drawing/2014/main" id="{7A816540-2BE8-48E0-84A8-2B7F83B442E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52" name="Arc 951">
              <a:extLst>
                <a:ext uri="{FF2B5EF4-FFF2-40B4-BE49-F238E27FC236}">
                  <a16:creationId xmlns:a16="http://schemas.microsoft.com/office/drawing/2014/main" id="{12D03C3F-DFDB-472B-962A-DD4E4F60627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3" name="Arc 952">
              <a:extLst>
                <a:ext uri="{FF2B5EF4-FFF2-40B4-BE49-F238E27FC236}">
                  <a16:creationId xmlns:a16="http://schemas.microsoft.com/office/drawing/2014/main" id="{E3238C3A-0E18-4D54-8BA1-7CC4E40D61B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54" name="Arc 953">
              <a:extLst>
                <a:ext uri="{FF2B5EF4-FFF2-40B4-BE49-F238E27FC236}">
                  <a16:creationId xmlns:a16="http://schemas.microsoft.com/office/drawing/2014/main" id="{06F84240-2148-4206-8D8C-B0DBB7A5514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55" name="Straight Connector 954">
              <a:extLst>
                <a:ext uri="{FF2B5EF4-FFF2-40B4-BE49-F238E27FC236}">
                  <a16:creationId xmlns:a16="http://schemas.microsoft.com/office/drawing/2014/main" id="{2AED092C-2822-43D2-AF3E-9633302CCE5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6" name="Arc 955">
              <a:extLst>
                <a:ext uri="{FF2B5EF4-FFF2-40B4-BE49-F238E27FC236}">
                  <a16:creationId xmlns:a16="http://schemas.microsoft.com/office/drawing/2014/main" id="{D609E3B7-4B3E-4A9B-AAB7-1B6AB109E07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57" name="Straight Connector 956">
              <a:extLst>
                <a:ext uri="{FF2B5EF4-FFF2-40B4-BE49-F238E27FC236}">
                  <a16:creationId xmlns:a16="http://schemas.microsoft.com/office/drawing/2014/main" id="{2CC815AA-74F6-4114-9481-2B55295C2B6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8" name="Straight Connector 957">
              <a:extLst>
                <a:ext uri="{FF2B5EF4-FFF2-40B4-BE49-F238E27FC236}">
                  <a16:creationId xmlns:a16="http://schemas.microsoft.com/office/drawing/2014/main" id="{012980B7-E67A-4995-A475-3C98AD0E02D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9" name="Arc 958">
              <a:extLst>
                <a:ext uri="{FF2B5EF4-FFF2-40B4-BE49-F238E27FC236}">
                  <a16:creationId xmlns:a16="http://schemas.microsoft.com/office/drawing/2014/main" id="{6794FCA5-6727-42AC-8B91-A10A50D0EDB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63" name="Group 962">
            <a:extLst>
              <a:ext uri="{FF2B5EF4-FFF2-40B4-BE49-F238E27FC236}">
                <a16:creationId xmlns:a16="http://schemas.microsoft.com/office/drawing/2014/main" id="{EA1A55F8-79DE-465C-BBAE-9862DEF9BFF1}"/>
              </a:ext>
            </a:extLst>
          </p:cNvPr>
          <p:cNvGrpSpPr/>
          <p:nvPr/>
        </p:nvGrpSpPr>
        <p:grpSpPr>
          <a:xfrm>
            <a:off x="8942871" y="6374364"/>
            <a:ext cx="538068" cy="503852"/>
            <a:chOff x="3455435" y="-1017023"/>
            <a:chExt cx="8222756" cy="7868191"/>
          </a:xfrm>
        </p:grpSpPr>
        <p:sp>
          <p:nvSpPr>
            <p:cNvPr id="964" name="Arc 963">
              <a:extLst>
                <a:ext uri="{FF2B5EF4-FFF2-40B4-BE49-F238E27FC236}">
                  <a16:creationId xmlns:a16="http://schemas.microsoft.com/office/drawing/2014/main" id="{5FBB6FF9-996D-46E5-AEA1-21564186360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5" name="Arc 964">
              <a:extLst>
                <a:ext uri="{FF2B5EF4-FFF2-40B4-BE49-F238E27FC236}">
                  <a16:creationId xmlns:a16="http://schemas.microsoft.com/office/drawing/2014/main" id="{69728409-83C7-4F78-910E-C4BF1B0F167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6" name="Arc 965">
              <a:extLst>
                <a:ext uri="{FF2B5EF4-FFF2-40B4-BE49-F238E27FC236}">
                  <a16:creationId xmlns:a16="http://schemas.microsoft.com/office/drawing/2014/main" id="{40B5C223-2B3F-4B57-99D7-46046750104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7" name="Arc 966">
              <a:extLst>
                <a:ext uri="{FF2B5EF4-FFF2-40B4-BE49-F238E27FC236}">
                  <a16:creationId xmlns:a16="http://schemas.microsoft.com/office/drawing/2014/main" id="{196CBA47-59A5-425A-B283-806C64DF97B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68" name="Group 967">
              <a:extLst>
                <a:ext uri="{FF2B5EF4-FFF2-40B4-BE49-F238E27FC236}">
                  <a16:creationId xmlns:a16="http://schemas.microsoft.com/office/drawing/2014/main" id="{BC3922A5-8821-475E-BF4B-39E0420E9B2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77" name="Straight Connector 976">
                <a:extLst>
                  <a:ext uri="{FF2B5EF4-FFF2-40B4-BE49-F238E27FC236}">
                    <a16:creationId xmlns:a16="http://schemas.microsoft.com/office/drawing/2014/main" id="{3A7C58AD-89DE-4013-A4E2-E11AC01006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8" name="Straight Connector 977">
                <a:extLst>
                  <a:ext uri="{FF2B5EF4-FFF2-40B4-BE49-F238E27FC236}">
                    <a16:creationId xmlns:a16="http://schemas.microsoft.com/office/drawing/2014/main" id="{267D21D5-64AB-41D3-B9CD-115F4E35241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9" name="Straight Connector 978">
                <a:extLst>
                  <a:ext uri="{FF2B5EF4-FFF2-40B4-BE49-F238E27FC236}">
                    <a16:creationId xmlns:a16="http://schemas.microsoft.com/office/drawing/2014/main" id="{FBFC3C5D-CA26-4DB5-9EB8-38C97C395D5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69" name="Arc 968">
              <a:extLst>
                <a:ext uri="{FF2B5EF4-FFF2-40B4-BE49-F238E27FC236}">
                  <a16:creationId xmlns:a16="http://schemas.microsoft.com/office/drawing/2014/main" id="{0F1D0FB7-F90A-4779-B286-EE168283B81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0" name="Arc 969">
              <a:extLst>
                <a:ext uri="{FF2B5EF4-FFF2-40B4-BE49-F238E27FC236}">
                  <a16:creationId xmlns:a16="http://schemas.microsoft.com/office/drawing/2014/main" id="{09F50263-9E73-46B2-A442-9070D74E6DF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71" name="Arc 970">
              <a:extLst>
                <a:ext uri="{FF2B5EF4-FFF2-40B4-BE49-F238E27FC236}">
                  <a16:creationId xmlns:a16="http://schemas.microsoft.com/office/drawing/2014/main" id="{A72ABF65-831B-483E-8FAB-FD273D0077B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72" name="Straight Connector 971">
              <a:extLst>
                <a:ext uri="{FF2B5EF4-FFF2-40B4-BE49-F238E27FC236}">
                  <a16:creationId xmlns:a16="http://schemas.microsoft.com/office/drawing/2014/main" id="{CCC6E1AC-4BFD-47D5-9B32-C88995291B8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3" name="Arc 972">
              <a:extLst>
                <a:ext uri="{FF2B5EF4-FFF2-40B4-BE49-F238E27FC236}">
                  <a16:creationId xmlns:a16="http://schemas.microsoft.com/office/drawing/2014/main" id="{54DAA661-6E8E-4941-BDDD-E1FF617C398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74" name="Straight Connector 973">
              <a:extLst>
                <a:ext uri="{FF2B5EF4-FFF2-40B4-BE49-F238E27FC236}">
                  <a16:creationId xmlns:a16="http://schemas.microsoft.com/office/drawing/2014/main" id="{A27963C9-814F-4440-855F-5CE01403C6F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5" name="Straight Connector 974">
              <a:extLst>
                <a:ext uri="{FF2B5EF4-FFF2-40B4-BE49-F238E27FC236}">
                  <a16:creationId xmlns:a16="http://schemas.microsoft.com/office/drawing/2014/main" id="{A0AA3FBF-44DD-4019-B0A4-F9EF84CA4A8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6" name="Arc 975">
              <a:extLst>
                <a:ext uri="{FF2B5EF4-FFF2-40B4-BE49-F238E27FC236}">
                  <a16:creationId xmlns:a16="http://schemas.microsoft.com/office/drawing/2014/main" id="{7162AADD-8AEC-4856-9177-5C3930CC5878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80" name="Group 979">
            <a:extLst>
              <a:ext uri="{FF2B5EF4-FFF2-40B4-BE49-F238E27FC236}">
                <a16:creationId xmlns:a16="http://schemas.microsoft.com/office/drawing/2014/main" id="{9AC34D29-61C2-4FCB-96D3-6A6246ED7A54}"/>
              </a:ext>
            </a:extLst>
          </p:cNvPr>
          <p:cNvGrpSpPr/>
          <p:nvPr/>
        </p:nvGrpSpPr>
        <p:grpSpPr>
          <a:xfrm>
            <a:off x="9317909" y="6393026"/>
            <a:ext cx="538068" cy="503852"/>
            <a:chOff x="3455435" y="-1017023"/>
            <a:chExt cx="8222756" cy="7868191"/>
          </a:xfrm>
        </p:grpSpPr>
        <p:sp>
          <p:nvSpPr>
            <p:cNvPr id="981" name="Arc 980">
              <a:extLst>
                <a:ext uri="{FF2B5EF4-FFF2-40B4-BE49-F238E27FC236}">
                  <a16:creationId xmlns:a16="http://schemas.microsoft.com/office/drawing/2014/main" id="{5E38CD10-1C47-4CB0-8F00-26037D96734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2" name="Arc 981">
              <a:extLst>
                <a:ext uri="{FF2B5EF4-FFF2-40B4-BE49-F238E27FC236}">
                  <a16:creationId xmlns:a16="http://schemas.microsoft.com/office/drawing/2014/main" id="{403F92BC-3B9F-4CAD-B76F-4CA3EF7CE78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3" name="Arc 982">
              <a:extLst>
                <a:ext uri="{FF2B5EF4-FFF2-40B4-BE49-F238E27FC236}">
                  <a16:creationId xmlns:a16="http://schemas.microsoft.com/office/drawing/2014/main" id="{35026B38-5C05-4DA5-B50C-072CBEB6A91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4" name="Arc 983">
              <a:extLst>
                <a:ext uri="{FF2B5EF4-FFF2-40B4-BE49-F238E27FC236}">
                  <a16:creationId xmlns:a16="http://schemas.microsoft.com/office/drawing/2014/main" id="{A1ED1F9A-4715-43ED-984D-227469FE685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85" name="Group 984">
              <a:extLst>
                <a:ext uri="{FF2B5EF4-FFF2-40B4-BE49-F238E27FC236}">
                  <a16:creationId xmlns:a16="http://schemas.microsoft.com/office/drawing/2014/main" id="{DEDEC6DF-3BC1-4BA6-92FB-32F0203A5BB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94" name="Straight Connector 993">
                <a:extLst>
                  <a:ext uri="{FF2B5EF4-FFF2-40B4-BE49-F238E27FC236}">
                    <a16:creationId xmlns:a16="http://schemas.microsoft.com/office/drawing/2014/main" id="{F266AA9B-B496-4F0C-A006-0EBDF3E977E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5" name="Straight Connector 994">
                <a:extLst>
                  <a:ext uri="{FF2B5EF4-FFF2-40B4-BE49-F238E27FC236}">
                    <a16:creationId xmlns:a16="http://schemas.microsoft.com/office/drawing/2014/main" id="{0A9DDEE2-888A-4221-8C4F-FADA1548B20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6" name="Straight Connector 995">
                <a:extLst>
                  <a:ext uri="{FF2B5EF4-FFF2-40B4-BE49-F238E27FC236}">
                    <a16:creationId xmlns:a16="http://schemas.microsoft.com/office/drawing/2014/main" id="{0A2B22B1-3933-41CF-81CA-FF3890599A9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86" name="Arc 985">
              <a:extLst>
                <a:ext uri="{FF2B5EF4-FFF2-40B4-BE49-F238E27FC236}">
                  <a16:creationId xmlns:a16="http://schemas.microsoft.com/office/drawing/2014/main" id="{434E0A83-656B-4BDA-B692-5BE12BB154B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7" name="Arc 986">
              <a:extLst>
                <a:ext uri="{FF2B5EF4-FFF2-40B4-BE49-F238E27FC236}">
                  <a16:creationId xmlns:a16="http://schemas.microsoft.com/office/drawing/2014/main" id="{06439D33-89C6-440A-A28D-2BC22C91CB2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88" name="Arc 987">
              <a:extLst>
                <a:ext uri="{FF2B5EF4-FFF2-40B4-BE49-F238E27FC236}">
                  <a16:creationId xmlns:a16="http://schemas.microsoft.com/office/drawing/2014/main" id="{75F62723-24DA-4075-B845-4289EFE30C8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89" name="Straight Connector 988">
              <a:extLst>
                <a:ext uri="{FF2B5EF4-FFF2-40B4-BE49-F238E27FC236}">
                  <a16:creationId xmlns:a16="http://schemas.microsoft.com/office/drawing/2014/main" id="{FDC00322-443F-49B2-9ED1-914FAAD8B3C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0" name="Arc 989">
              <a:extLst>
                <a:ext uri="{FF2B5EF4-FFF2-40B4-BE49-F238E27FC236}">
                  <a16:creationId xmlns:a16="http://schemas.microsoft.com/office/drawing/2014/main" id="{ECD08E5E-2AB1-4ADB-8582-BDEB6DEEF37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91" name="Straight Connector 990">
              <a:extLst>
                <a:ext uri="{FF2B5EF4-FFF2-40B4-BE49-F238E27FC236}">
                  <a16:creationId xmlns:a16="http://schemas.microsoft.com/office/drawing/2014/main" id="{AC2E2FA0-C04A-4DDE-82C8-449D66C7F4C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2" name="Straight Connector 991">
              <a:extLst>
                <a:ext uri="{FF2B5EF4-FFF2-40B4-BE49-F238E27FC236}">
                  <a16:creationId xmlns:a16="http://schemas.microsoft.com/office/drawing/2014/main" id="{6B6CF068-3679-47F4-BC32-27D5EB08D96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3" name="Arc 992">
              <a:extLst>
                <a:ext uri="{FF2B5EF4-FFF2-40B4-BE49-F238E27FC236}">
                  <a16:creationId xmlns:a16="http://schemas.microsoft.com/office/drawing/2014/main" id="{AB4BE979-C658-4F39-8090-516783FB5EF8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97" name="Group 996">
            <a:extLst>
              <a:ext uri="{FF2B5EF4-FFF2-40B4-BE49-F238E27FC236}">
                <a16:creationId xmlns:a16="http://schemas.microsoft.com/office/drawing/2014/main" id="{3577DEDF-C382-40FD-BBAB-176C3B299567}"/>
              </a:ext>
            </a:extLst>
          </p:cNvPr>
          <p:cNvGrpSpPr/>
          <p:nvPr/>
        </p:nvGrpSpPr>
        <p:grpSpPr>
          <a:xfrm>
            <a:off x="9700725" y="6402357"/>
            <a:ext cx="538068" cy="503852"/>
            <a:chOff x="3455435" y="-1017023"/>
            <a:chExt cx="8222756" cy="7868191"/>
          </a:xfrm>
        </p:grpSpPr>
        <p:sp>
          <p:nvSpPr>
            <p:cNvPr id="998" name="Arc 997">
              <a:extLst>
                <a:ext uri="{FF2B5EF4-FFF2-40B4-BE49-F238E27FC236}">
                  <a16:creationId xmlns:a16="http://schemas.microsoft.com/office/drawing/2014/main" id="{D67CD51C-9ACA-4C4D-864B-DB2945C6B84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9" name="Arc 998">
              <a:extLst>
                <a:ext uri="{FF2B5EF4-FFF2-40B4-BE49-F238E27FC236}">
                  <a16:creationId xmlns:a16="http://schemas.microsoft.com/office/drawing/2014/main" id="{70BD7F0C-7B7F-4249-81E3-97254167E62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0" name="Arc 999">
              <a:extLst>
                <a:ext uri="{FF2B5EF4-FFF2-40B4-BE49-F238E27FC236}">
                  <a16:creationId xmlns:a16="http://schemas.microsoft.com/office/drawing/2014/main" id="{D12E6BDC-7B98-44E2-8C05-90C1C8A3A32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1" name="Arc 1000">
              <a:extLst>
                <a:ext uri="{FF2B5EF4-FFF2-40B4-BE49-F238E27FC236}">
                  <a16:creationId xmlns:a16="http://schemas.microsoft.com/office/drawing/2014/main" id="{E489D9B7-62DD-4A1C-8E94-A1D5F564705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02" name="Group 1001">
              <a:extLst>
                <a:ext uri="{FF2B5EF4-FFF2-40B4-BE49-F238E27FC236}">
                  <a16:creationId xmlns:a16="http://schemas.microsoft.com/office/drawing/2014/main" id="{52F8A140-3A6A-45F2-9F09-46446578300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11" name="Straight Connector 1010">
                <a:extLst>
                  <a:ext uri="{FF2B5EF4-FFF2-40B4-BE49-F238E27FC236}">
                    <a16:creationId xmlns:a16="http://schemas.microsoft.com/office/drawing/2014/main" id="{80E907AE-CDBD-4CC9-9037-02A6A4961CC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2" name="Straight Connector 1011">
                <a:extLst>
                  <a:ext uri="{FF2B5EF4-FFF2-40B4-BE49-F238E27FC236}">
                    <a16:creationId xmlns:a16="http://schemas.microsoft.com/office/drawing/2014/main" id="{9BC5E3D1-750C-4599-A37F-4A77D3B9F32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3" name="Straight Connector 1012">
                <a:extLst>
                  <a:ext uri="{FF2B5EF4-FFF2-40B4-BE49-F238E27FC236}">
                    <a16:creationId xmlns:a16="http://schemas.microsoft.com/office/drawing/2014/main" id="{9D6A1AF5-A0C1-4BC4-8FD3-A85592E869D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03" name="Arc 1002">
              <a:extLst>
                <a:ext uri="{FF2B5EF4-FFF2-40B4-BE49-F238E27FC236}">
                  <a16:creationId xmlns:a16="http://schemas.microsoft.com/office/drawing/2014/main" id="{0FE51871-581D-429F-BA72-E099D89F96B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4" name="Arc 1003">
              <a:extLst>
                <a:ext uri="{FF2B5EF4-FFF2-40B4-BE49-F238E27FC236}">
                  <a16:creationId xmlns:a16="http://schemas.microsoft.com/office/drawing/2014/main" id="{060019B9-5735-4EE2-AEE7-C152F82F05D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05" name="Arc 1004">
              <a:extLst>
                <a:ext uri="{FF2B5EF4-FFF2-40B4-BE49-F238E27FC236}">
                  <a16:creationId xmlns:a16="http://schemas.microsoft.com/office/drawing/2014/main" id="{35324B39-559F-4C3B-A997-3C9BDC7BBE6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06" name="Straight Connector 1005">
              <a:extLst>
                <a:ext uri="{FF2B5EF4-FFF2-40B4-BE49-F238E27FC236}">
                  <a16:creationId xmlns:a16="http://schemas.microsoft.com/office/drawing/2014/main" id="{C71A9FAE-E049-4B30-8736-F819702C484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07" name="Arc 1006">
              <a:extLst>
                <a:ext uri="{FF2B5EF4-FFF2-40B4-BE49-F238E27FC236}">
                  <a16:creationId xmlns:a16="http://schemas.microsoft.com/office/drawing/2014/main" id="{F5E58505-8530-4727-9DC1-CC6619C50D3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08" name="Straight Connector 1007">
              <a:extLst>
                <a:ext uri="{FF2B5EF4-FFF2-40B4-BE49-F238E27FC236}">
                  <a16:creationId xmlns:a16="http://schemas.microsoft.com/office/drawing/2014/main" id="{3D01F362-5633-4755-8019-F3FA20C8BEF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9" name="Straight Connector 1008">
              <a:extLst>
                <a:ext uri="{FF2B5EF4-FFF2-40B4-BE49-F238E27FC236}">
                  <a16:creationId xmlns:a16="http://schemas.microsoft.com/office/drawing/2014/main" id="{B9A50DA0-BD9B-4509-81EF-5F803559DA3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0" name="Arc 1009">
              <a:extLst>
                <a:ext uri="{FF2B5EF4-FFF2-40B4-BE49-F238E27FC236}">
                  <a16:creationId xmlns:a16="http://schemas.microsoft.com/office/drawing/2014/main" id="{0C8A16D0-57A7-4376-A36A-36E4FDFDA98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14" name="Group 1013">
            <a:extLst>
              <a:ext uri="{FF2B5EF4-FFF2-40B4-BE49-F238E27FC236}">
                <a16:creationId xmlns:a16="http://schemas.microsoft.com/office/drawing/2014/main" id="{5BD40CCF-2A78-459B-A4B7-1E2D26421B24}"/>
              </a:ext>
            </a:extLst>
          </p:cNvPr>
          <p:cNvGrpSpPr/>
          <p:nvPr/>
        </p:nvGrpSpPr>
        <p:grpSpPr>
          <a:xfrm>
            <a:off x="10123971" y="6374364"/>
            <a:ext cx="538068" cy="503852"/>
            <a:chOff x="3455435" y="-1017023"/>
            <a:chExt cx="8222756" cy="7868191"/>
          </a:xfrm>
        </p:grpSpPr>
        <p:sp>
          <p:nvSpPr>
            <p:cNvPr id="1015" name="Arc 1014">
              <a:extLst>
                <a:ext uri="{FF2B5EF4-FFF2-40B4-BE49-F238E27FC236}">
                  <a16:creationId xmlns:a16="http://schemas.microsoft.com/office/drawing/2014/main" id="{2F45755B-1E2E-4884-9992-1D33B748897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6" name="Arc 1015">
              <a:extLst>
                <a:ext uri="{FF2B5EF4-FFF2-40B4-BE49-F238E27FC236}">
                  <a16:creationId xmlns:a16="http://schemas.microsoft.com/office/drawing/2014/main" id="{A549FC99-BBF1-4FC3-9746-44F4A39DE1F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7" name="Arc 1016">
              <a:extLst>
                <a:ext uri="{FF2B5EF4-FFF2-40B4-BE49-F238E27FC236}">
                  <a16:creationId xmlns:a16="http://schemas.microsoft.com/office/drawing/2014/main" id="{62F696E4-789D-4C09-AB17-4B8F3C42ED7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8" name="Arc 1017">
              <a:extLst>
                <a:ext uri="{FF2B5EF4-FFF2-40B4-BE49-F238E27FC236}">
                  <a16:creationId xmlns:a16="http://schemas.microsoft.com/office/drawing/2014/main" id="{960676F3-CBCA-46E2-8531-6EABDCECFA7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46CA8B28-CBE7-4A52-8958-727C6C4C52A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28" name="Straight Connector 1027">
                <a:extLst>
                  <a:ext uri="{FF2B5EF4-FFF2-40B4-BE49-F238E27FC236}">
                    <a16:creationId xmlns:a16="http://schemas.microsoft.com/office/drawing/2014/main" id="{287668EA-1839-437B-A6D2-DC1A9C7CAFF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9" name="Straight Connector 1028">
                <a:extLst>
                  <a:ext uri="{FF2B5EF4-FFF2-40B4-BE49-F238E27FC236}">
                    <a16:creationId xmlns:a16="http://schemas.microsoft.com/office/drawing/2014/main" id="{2CBC56BD-8974-44E3-917D-66CC729A900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0" name="Straight Connector 1029">
                <a:extLst>
                  <a:ext uri="{FF2B5EF4-FFF2-40B4-BE49-F238E27FC236}">
                    <a16:creationId xmlns:a16="http://schemas.microsoft.com/office/drawing/2014/main" id="{9F2E97AD-DBE0-4625-81CC-90347E9C41D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20" name="Arc 1019">
              <a:extLst>
                <a:ext uri="{FF2B5EF4-FFF2-40B4-BE49-F238E27FC236}">
                  <a16:creationId xmlns:a16="http://schemas.microsoft.com/office/drawing/2014/main" id="{60552261-27CB-41AB-A4A0-5A950A80635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1" name="Arc 1020">
              <a:extLst>
                <a:ext uri="{FF2B5EF4-FFF2-40B4-BE49-F238E27FC236}">
                  <a16:creationId xmlns:a16="http://schemas.microsoft.com/office/drawing/2014/main" id="{BC910FDB-F756-47A1-A7F3-58A439CF3AB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22" name="Arc 1021">
              <a:extLst>
                <a:ext uri="{FF2B5EF4-FFF2-40B4-BE49-F238E27FC236}">
                  <a16:creationId xmlns:a16="http://schemas.microsoft.com/office/drawing/2014/main" id="{D2E149D1-DCE0-4E3F-8390-B5E16E14407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23" name="Straight Connector 1022">
              <a:extLst>
                <a:ext uri="{FF2B5EF4-FFF2-40B4-BE49-F238E27FC236}">
                  <a16:creationId xmlns:a16="http://schemas.microsoft.com/office/drawing/2014/main" id="{8484F119-7587-4B92-B8E7-B551913ED71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24" name="Arc 1023">
              <a:extLst>
                <a:ext uri="{FF2B5EF4-FFF2-40B4-BE49-F238E27FC236}">
                  <a16:creationId xmlns:a16="http://schemas.microsoft.com/office/drawing/2014/main" id="{63651BE8-2D26-4C0F-BF8C-5C9DAD7572D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25" name="Straight Connector 1024">
              <a:extLst>
                <a:ext uri="{FF2B5EF4-FFF2-40B4-BE49-F238E27FC236}">
                  <a16:creationId xmlns:a16="http://schemas.microsoft.com/office/drawing/2014/main" id="{79F1E43C-C283-40EF-A66D-BBA2A07691B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6" name="Straight Connector 1025">
              <a:extLst>
                <a:ext uri="{FF2B5EF4-FFF2-40B4-BE49-F238E27FC236}">
                  <a16:creationId xmlns:a16="http://schemas.microsoft.com/office/drawing/2014/main" id="{79A6B407-C2C2-45E9-B190-83F63615735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27" name="Arc 1026">
              <a:extLst>
                <a:ext uri="{FF2B5EF4-FFF2-40B4-BE49-F238E27FC236}">
                  <a16:creationId xmlns:a16="http://schemas.microsoft.com/office/drawing/2014/main" id="{71EDC912-E0A9-4D94-9B46-98CBD275463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31" name="Group 1030">
            <a:extLst>
              <a:ext uri="{FF2B5EF4-FFF2-40B4-BE49-F238E27FC236}">
                <a16:creationId xmlns:a16="http://schemas.microsoft.com/office/drawing/2014/main" id="{DAD1E7D6-0797-43AE-A0FD-9F751767EC59}"/>
              </a:ext>
            </a:extLst>
          </p:cNvPr>
          <p:cNvGrpSpPr/>
          <p:nvPr/>
        </p:nvGrpSpPr>
        <p:grpSpPr>
          <a:xfrm>
            <a:off x="10517671" y="6374364"/>
            <a:ext cx="538068" cy="503852"/>
            <a:chOff x="3455435" y="-1017023"/>
            <a:chExt cx="8222756" cy="7868191"/>
          </a:xfrm>
        </p:grpSpPr>
        <p:sp>
          <p:nvSpPr>
            <p:cNvPr id="1032" name="Arc 1031">
              <a:extLst>
                <a:ext uri="{FF2B5EF4-FFF2-40B4-BE49-F238E27FC236}">
                  <a16:creationId xmlns:a16="http://schemas.microsoft.com/office/drawing/2014/main" id="{98EC59C4-2BB1-4E4A-8801-975EFD4E74C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3" name="Arc 1032">
              <a:extLst>
                <a:ext uri="{FF2B5EF4-FFF2-40B4-BE49-F238E27FC236}">
                  <a16:creationId xmlns:a16="http://schemas.microsoft.com/office/drawing/2014/main" id="{C0BE0E9D-D97C-4F09-95BE-F50BE6E905D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4" name="Arc 1033">
              <a:extLst>
                <a:ext uri="{FF2B5EF4-FFF2-40B4-BE49-F238E27FC236}">
                  <a16:creationId xmlns:a16="http://schemas.microsoft.com/office/drawing/2014/main" id="{1897FF09-B586-45C0-A8AA-95195B5B402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5" name="Arc 1034">
              <a:extLst>
                <a:ext uri="{FF2B5EF4-FFF2-40B4-BE49-F238E27FC236}">
                  <a16:creationId xmlns:a16="http://schemas.microsoft.com/office/drawing/2014/main" id="{B3C83106-92F5-4834-ADCB-442A5D63D48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36" name="Group 1035">
              <a:extLst>
                <a:ext uri="{FF2B5EF4-FFF2-40B4-BE49-F238E27FC236}">
                  <a16:creationId xmlns:a16="http://schemas.microsoft.com/office/drawing/2014/main" id="{592FA61B-486C-486E-AD14-73618CB1E0C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45" name="Straight Connector 1044">
                <a:extLst>
                  <a:ext uri="{FF2B5EF4-FFF2-40B4-BE49-F238E27FC236}">
                    <a16:creationId xmlns:a16="http://schemas.microsoft.com/office/drawing/2014/main" id="{25DF8E42-5958-4147-AAA4-8D9C51B6AEF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6" name="Straight Connector 1045">
                <a:extLst>
                  <a:ext uri="{FF2B5EF4-FFF2-40B4-BE49-F238E27FC236}">
                    <a16:creationId xmlns:a16="http://schemas.microsoft.com/office/drawing/2014/main" id="{182131E7-0247-4DBF-925D-E05DDC87F18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7" name="Straight Connector 1046">
                <a:extLst>
                  <a:ext uri="{FF2B5EF4-FFF2-40B4-BE49-F238E27FC236}">
                    <a16:creationId xmlns:a16="http://schemas.microsoft.com/office/drawing/2014/main" id="{09139AD0-C169-460B-BB41-CE3A8B355BB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37" name="Arc 1036">
              <a:extLst>
                <a:ext uri="{FF2B5EF4-FFF2-40B4-BE49-F238E27FC236}">
                  <a16:creationId xmlns:a16="http://schemas.microsoft.com/office/drawing/2014/main" id="{F0057AE4-C664-4100-92BF-832793137BE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8" name="Arc 1037">
              <a:extLst>
                <a:ext uri="{FF2B5EF4-FFF2-40B4-BE49-F238E27FC236}">
                  <a16:creationId xmlns:a16="http://schemas.microsoft.com/office/drawing/2014/main" id="{B4082260-3184-486C-976F-5D67C7C725B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39" name="Arc 1038">
              <a:extLst>
                <a:ext uri="{FF2B5EF4-FFF2-40B4-BE49-F238E27FC236}">
                  <a16:creationId xmlns:a16="http://schemas.microsoft.com/office/drawing/2014/main" id="{208C58FD-E214-4694-BFC3-5755B8CC9C8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40" name="Straight Connector 1039">
              <a:extLst>
                <a:ext uri="{FF2B5EF4-FFF2-40B4-BE49-F238E27FC236}">
                  <a16:creationId xmlns:a16="http://schemas.microsoft.com/office/drawing/2014/main" id="{3C677739-849E-4A11-85A4-82EE89F58E3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41" name="Arc 1040">
              <a:extLst>
                <a:ext uri="{FF2B5EF4-FFF2-40B4-BE49-F238E27FC236}">
                  <a16:creationId xmlns:a16="http://schemas.microsoft.com/office/drawing/2014/main" id="{09D5A7B8-A885-4D99-91C5-FCFB0A9D90D1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42" name="Straight Connector 1041">
              <a:extLst>
                <a:ext uri="{FF2B5EF4-FFF2-40B4-BE49-F238E27FC236}">
                  <a16:creationId xmlns:a16="http://schemas.microsoft.com/office/drawing/2014/main" id="{8C29768C-8339-48B7-AA37-911F41A24C4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3" name="Straight Connector 1042">
              <a:extLst>
                <a:ext uri="{FF2B5EF4-FFF2-40B4-BE49-F238E27FC236}">
                  <a16:creationId xmlns:a16="http://schemas.microsoft.com/office/drawing/2014/main" id="{1D43E32B-CF45-4930-B572-1749245CBB1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44" name="Arc 1043">
              <a:extLst>
                <a:ext uri="{FF2B5EF4-FFF2-40B4-BE49-F238E27FC236}">
                  <a16:creationId xmlns:a16="http://schemas.microsoft.com/office/drawing/2014/main" id="{52287878-FE19-4E3F-8EE6-30A37BCDDF2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48" name="Group 1047">
            <a:extLst>
              <a:ext uri="{FF2B5EF4-FFF2-40B4-BE49-F238E27FC236}">
                <a16:creationId xmlns:a16="http://schemas.microsoft.com/office/drawing/2014/main" id="{58D39770-5C4D-4024-BDAE-CA53F8E0B3CF}"/>
              </a:ext>
            </a:extLst>
          </p:cNvPr>
          <p:cNvGrpSpPr/>
          <p:nvPr/>
        </p:nvGrpSpPr>
        <p:grpSpPr>
          <a:xfrm>
            <a:off x="10911371" y="6374364"/>
            <a:ext cx="538068" cy="503852"/>
            <a:chOff x="3455435" y="-1017023"/>
            <a:chExt cx="8222756" cy="7868191"/>
          </a:xfrm>
        </p:grpSpPr>
        <p:sp>
          <p:nvSpPr>
            <p:cNvPr id="1049" name="Arc 1048">
              <a:extLst>
                <a:ext uri="{FF2B5EF4-FFF2-40B4-BE49-F238E27FC236}">
                  <a16:creationId xmlns:a16="http://schemas.microsoft.com/office/drawing/2014/main" id="{AA8ED83E-547F-4726-8B9E-4514DA9EC60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0" name="Arc 1049">
              <a:extLst>
                <a:ext uri="{FF2B5EF4-FFF2-40B4-BE49-F238E27FC236}">
                  <a16:creationId xmlns:a16="http://schemas.microsoft.com/office/drawing/2014/main" id="{8304E77B-C88B-42F6-9718-ED9621A4460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1" name="Arc 1050">
              <a:extLst>
                <a:ext uri="{FF2B5EF4-FFF2-40B4-BE49-F238E27FC236}">
                  <a16:creationId xmlns:a16="http://schemas.microsoft.com/office/drawing/2014/main" id="{81671783-6C48-48EE-B5A4-FCC31498B86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2" name="Arc 1051">
              <a:extLst>
                <a:ext uri="{FF2B5EF4-FFF2-40B4-BE49-F238E27FC236}">
                  <a16:creationId xmlns:a16="http://schemas.microsoft.com/office/drawing/2014/main" id="{456B4204-AF6F-475E-8E68-ADCB2EE6DA3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53" name="Group 1052">
              <a:extLst>
                <a:ext uri="{FF2B5EF4-FFF2-40B4-BE49-F238E27FC236}">
                  <a16:creationId xmlns:a16="http://schemas.microsoft.com/office/drawing/2014/main" id="{E12C638F-41AA-4293-8165-8FBB3D93473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62" name="Straight Connector 1061">
                <a:extLst>
                  <a:ext uri="{FF2B5EF4-FFF2-40B4-BE49-F238E27FC236}">
                    <a16:creationId xmlns:a16="http://schemas.microsoft.com/office/drawing/2014/main" id="{B4417C42-1BA8-4E6C-A0E4-BEBA9F2D4C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3" name="Straight Connector 1062">
                <a:extLst>
                  <a:ext uri="{FF2B5EF4-FFF2-40B4-BE49-F238E27FC236}">
                    <a16:creationId xmlns:a16="http://schemas.microsoft.com/office/drawing/2014/main" id="{490B6A18-9D6D-4357-B276-6583643429C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4" name="Straight Connector 1063">
                <a:extLst>
                  <a:ext uri="{FF2B5EF4-FFF2-40B4-BE49-F238E27FC236}">
                    <a16:creationId xmlns:a16="http://schemas.microsoft.com/office/drawing/2014/main" id="{D9CC6B15-0A90-4B07-9897-4F661DE253B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54" name="Arc 1053">
              <a:extLst>
                <a:ext uri="{FF2B5EF4-FFF2-40B4-BE49-F238E27FC236}">
                  <a16:creationId xmlns:a16="http://schemas.microsoft.com/office/drawing/2014/main" id="{AC4C405A-441F-4C12-8D01-1D793DE8B15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5" name="Arc 1054">
              <a:extLst>
                <a:ext uri="{FF2B5EF4-FFF2-40B4-BE49-F238E27FC236}">
                  <a16:creationId xmlns:a16="http://schemas.microsoft.com/office/drawing/2014/main" id="{8FFD5D33-618D-4DED-A51C-266B47FCB83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56" name="Arc 1055">
              <a:extLst>
                <a:ext uri="{FF2B5EF4-FFF2-40B4-BE49-F238E27FC236}">
                  <a16:creationId xmlns:a16="http://schemas.microsoft.com/office/drawing/2014/main" id="{F58A474E-15B0-4144-9BF5-A76CD6FAD97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57" name="Straight Connector 1056">
              <a:extLst>
                <a:ext uri="{FF2B5EF4-FFF2-40B4-BE49-F238E27FC236}">
                  <a16:creationId xmlns:a16="http://schemas.microsoft.com/office/drawing/2014/main" id="{45DA064A-0462-40D0-8BAE-DE99FACE765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58" name="Arc 1057">
              <a:extLst>
                <a:ext uri="{FF2B5EF4-FFF2-40B4-BE49-F238E27FC236}">
                  <a16:creationId xmlns:a16="http://schemas.microsoft.com/office/drawing/2014/main" id="{6DBDF1DC-96A2-415F-AEB5-AFFD58F5A97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59" name="Straight Connector 1058">
              <a:extLst>
                <a:ext uri="{FF2B5EF4-FFF2-40B4-BE49-F238E27FC236}">
                  <a16:creationId xmlns:a16="http://schemas.microsoft.com/office/drawing/2014/main" id="{79283C70-7BD0-434E-AF46-A9AF918CE82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0" name="Straight Connector 1059">
              <a:extLst>
                <a:ext uri="{FF2B5EF4-FFF2-40B4-BE49-F238E27FC236}">
                  <a16:creationId xmlns:a16="http://schemas.microsoft.com/office/drawing/2014/main" id="{CE064038-899B-4BF9-9F75-66C1FAE5915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61" name="Arc 1060">
              <a:extLst>
                <a:ext uri="{FF2B5EF4-FFF2-40B4-BE49-F238E27FC236}">
                  <a16:creationId xmlns:a16="http://schemas.microsoft.com/office/drawing/2014/main" id="{0DCF8E13-E823-42EF-AF36-E6A4896ADEB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65" name="Group 1064">
            <a:extLst>
              <a:ext uri="{FF2B5EF4-FFF2-40B4-BE49-F238E27FC236}">
                <a16:creationId xmlns:a16="http://schemas.microsoft.com/office/drawing/2014/main" id="{341EDD69-4994-4EBE-8B4D-7EFDC19D4092}"/>
              </a:ext>
            </a:extLst>
          </p:cNvPr>
          <p:cNvGrpSpPr/>
          <p:nvPr/>
        </p:nvGrpSpPr>
        <p:grpSpPr>
          <a:xfrm>
            <a:off x="11303518" y="6374364"/>
            <a:ext cx="538068" cy="503852"/>
            <a:chOff x="3455435" y="-1017023"/>
            <a:chExt cx="8222756" cy="7868191"/>
          </a:xfrm>
        </p:grpSpPr>
        <p:sp>
          <p:nvSpPr>
            <p:cNvPr id="1066" name="Arc 1065">
              <a:extLst>
                <a:ext uri="{FF2B5EF4-FFF2-40B4-BE49-F238E27FC236}">
                  <a16:creationId xmlns:a16="http://schemas.microsoft.com/office/drawing/2014/main" id="{C97609DF-4005-46E6-B535-E791F366B14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7" name="Arc 1066">
              <a:extLst>
                <a:ext uri="{FF2B5EF4-FFF2-40B4-BE49-F238E27FC236}">
                  <a16:creationId xmlns:a16="http://schemas.microsoft.com/office/drawing/2014/main" id="{26F4794A-149C-44B9-9A51-38753ED3B38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8" name="Arc 1067">
              <a:extLst>
                <a:ext uri="{FF2B5EF4-FFF2-40B4-BE49-F238E27FC236}">
                  <a16:creationId xmlns:a16="http://schemas.microsoft.com/office/drawing/2014/main" id="{8ABCD535-5A3E-4AA1-9F75-21491C5987B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9" name="Arc 1068">
              <a:extLst>
                <a:ext uri="{FF2B5EF4-FFF2-40B4-BE49-F238E27FC236}">
                  <a16:creationId xmlns:a16="http://schemas.microsoft.com/office/drawing/2014/main" id="{F2F5E002-B5FF-4E01-886A-69230C01D74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70" name="Group 1069">
              <a:extLst>
                <a:ext uri="{FF2B5EF4-FFF2-40B4-BE49-F238E27FC236}">
                  <a16:creationId xmlns:a16="http://schemas.microsoft.com/office/drawing/2014/main" id="{0158671D-4C92-4449-9780-39FA652CAE1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79" name="Straight Connector 1078">
                <a:extLst>
                  <a:ext uri="{FF2B5EF4-FFF2-40B4-BE49-F238E27FC236}">
                    <a16:creationId xmlns:a16="http://schemas.microsoft.com/office/drawing/2014/main" id="{E3A2704B-EDB2-4162-87BE-459B0CD8CB4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0" name="Straight Connector 1079">
                <a:extLst>
                  <a:ext uri="{FF2B5EF4-FFF2-40B4-BE49-F238E27FC236}">
                    <a16:creationId xmlns:a16="http://schemas.microsoft.com/office/drawing/2014/main" id="{94D053AE-E0D6-4864-B9D3-EC7E9782C71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1" name="Straight Connector 1080">
                <a:extLst>
                  <a:ext uri="{FF2B5EF4-FFF2-40B4-BE49-F238E27FC236}">
                    <a16:creationId xmlns:a16="http://schemas.microsoft.com/office/drawing/2014/main" id="{63317785-B550-4400-8925-2D0BE789542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71" name="Arc 1070">
              <a:extLst>
                <a:ext uri="{FF2B5EF4-FFF2-40B4-BE49-F238E27FC236}">
                  <a16:creationId xmlns:a16="http://schemas.microsoft.com/office/drawing/2014/main" id="{25B6AE1B-696E-4BF1-AEA8-6E4661901F0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2" name="Arc 1071">
              <a:extLst>
                <a:ext uri="{FF2B5EF4-FFF2-40B4-BE49-F238E27FC236}">
                  <a16:creationId xmlns:a16="http://schemas.microsoft.com/office/drawing/2014/main" id="{E601966E-8FE3-40B5-A3D2-D1BEB803562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73" name="Arc 1072">
              <a:extLst>
                <a:ext uri="{FF2B5EF4-FFF2-40B4-BE49-F238E27FC236}">
                  <a16:creationId xmlns:a16="http://schemas.microsoft.com/office/drawing/2014/main" id="{6162745C-4823-4B64-8B89-45E229D9B47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74" name="Straight Connector 1073">
              <a:extLst>
                <a:ext uri="{FF2B5EF4-FFF2-40B4-BE49-F238E27FC236}">
                  <a16:creationId xmlns:a16="http://schemas.microsoft.com/office/drawing/2014/main" id="{64E1CDE0-3179-4543-B730-A1716DD6DBB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5" name="Arc 1074">
              <a:extLst>
                <a:ext uri="{FF2B5EF4-FFF2-40B4-BE49-F238E27FC236}">
                  <a16:creationId xmlns:a16="http://schemas.microsoft.com/office/drawing/2014/main" id="{F4124B59-F013-4453-BDFF-D228137042D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76" name="Straight Connector 1075">
              <a:extLst>
                <a:ext uri="{FF2B5EF4-FFF2-40B4-BE49-F238E27FC236}">
                  <a16:creationId xmlns:a16="http://schemas.microsoft.com/office/drawing/2014/main" id="{EEE1B222-153E-4259-817D-70625161205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7" name="Straight Connector 1076">
              <a:extLst>
                <a:ext uri="{FF2B5EF4-FFF2-40B4-BE49-F238E27FC236}">
                  <a16:creationId xmlns:a16="http://schemas.microsoft.com/office/drawing/2014/main" id="{403F2BE8-2B35-4E50-BEFD-32D9F626A03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8" name="Arc 1077">
              <a:extLst>
                <a:ext uri="{FF2B5EF4-FFF2-40B4-BE49-F238E27FC236}">
                  <a16:creationId xmlns:a16="http://schemas.microsoft.com/office/drawing/2014/main" id="{1C29CBBE-AB6F-41E1-810B-3B8CA509E19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82" name="Group 1081">
            <a:extLst>
              <a:ext uri="{FF2B5EF4-FFF2-40B4-BE49-F238E27FC236}">
                <a16:creationId xmlns:a16="http://schemas.microsoft.com/office/drawing/2014/main" id="{D4594CBF-789C-45B2-9F99-58181F096467}"/>
              </a:ext>
            </a:extLst>
          </p:cNvPr>
          <p:cNvGrpSpPr/>
          <p:nvPr/>
        </p:nvGrpSpPr>
        <p:grpSpPr>
          <a:xfrm>
            <a:off x="11698771" y="6374364"/>
            <a:ext cx="538068" cy="503852"/>
            <a:chOff x="3455435" y="-1017023"/>
            <a:chExt cx="8222756" cy="7868191"/>
          </a:xfrm>
        </p:grpSpPr>
        <p:sp>
          <p:nvSpPr>
            <p:cNvPr id="1083" name="Arc 1082">
              <a:extLst>
                <a:ext uri="{FF2B5EF4-FFF2-40B4-BE49-F238E27FC236}">
                  <a16:creationId xmlns:a16="http://schemas.microsoft.com/office/drawing/2014/main" id="{B3080153-003F-44BB-8CF9-562799C9559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4" name="Arc 1083">
              <a:extLst>
                <a:ext uri="{FF2B5EF4-FFF2-40B4-BE49-F238E27FC236}">
                  <a16:creationId xmlns:a16="http://schemas.microsoft.com/office/drawing/2014/main" id="{E41710EC-A118-492A-BF45-8E27BE2ACDC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5" name="Arc 1084">
              <a:extLst>
                <a:ext uri="{FF2B5EF4-FFF2-40B4-BE49-F238E27FC236}">
                  <a16:creationId xmlns:a16="http://schemas.microsoft.com/office/drawing/2014/main" id="{429BE913-28A9-4C7B-9CE3-2C116CB2A8D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6" name="Arc 1085">
              <a:extLst>
                <a:ext uri="{FF2B5EF4-FFF2-40B4-BE49-F238E27FC236}">
                  <a16:creationId xmlns:a16="http://schemas.microsoft.com/office/drawing/2014/main" id="{39F5C059-6FD0-43C8-A57B-C63AD470ACF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87" name="Group 1086">
              <a:extLst>
                <a:ext uri="{FF2B5EF4-FFF2-40B4-BE49-F238E27FC236}">
                  <a16:creationId xmlns:a16="http://schemas.microsoft.com/office/drawing/2014/main" id="{4EDCFF9A-D279-45B8-9B37-35BA18592AC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96" name="Straight Connector 1095">
                <a:extLst>
                  <a:ext uri="{FF2B5EF4-FFF2-40B4-BE49-F238E27FC236}">
                    <a16:creationId xmlns:a16="http://schemas.microsoft.com/office/drawing/2014/main" id="{AD563862-C6DD-4715-94E4-266CD6F75C2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7" name="Straight Connector 1096">
                <a:extLst>
                  <a:ext uri="{FF2B5EF4-FFF2-40B4-BE49-F238E27FC236}">
                    <a16:creationId xmlns:a16="http://schemas.microsoft.com/office/drawing/2014/main" id="{A1B469C1-89C5-4B2B-A197-604C4C937EA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8" name="Straight Connector 1097">
                <a:extLst>
                  <a:ext uri="{FF2B5EF4-FFF2-40B4-BE49-F238E27FC236}">
                    <a16:creationId xmlns:a16="http://schemas.microsoft.com/office/drawing/2014/main" id="{B84AF1E1-EB97-4234-B427-1886EB9244B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88" name="Arc 1087">
              <a:extLst>
                <a:ext uri="{FF2B5EF4-FFF2-40B4-BE49-F238E27FC236}">
                  <a16:creationId xmlns:a16="http://schemas.microsoft.com/office/drawing/2014/main" id="{F480E453-E571-4624-B553-FCE7E4FEFAC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9" name="Arc 1088">
              <a:extLst>
                <a:ext uri="{FF2B5EF4-FFF2-40B4-BE49-F238E27FC236}">
                  <a16:creationId xmlns:a16="http://schemas.microsoft.com/office/drawing/2014/main" id="{00C342A4-C049-4F5E-A4E8-E43B297F66D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90" name="Arc 1089">
              <a:extLst>
                <a:ext uri="{FF2B5EF4-FFF2-40B4-BE49-F238E27FC236}">
                  <a16:creationId xmlns:a16="http://schemas.microsoft.com/office/drawing/2014/main" id="{D97E4EE8-8F98-4BA1-8C2E-A38A27D2D3F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91" name="Straight Connector 1090">
              <a:extLst>
                <a:ext uri="{FF2B5EF4-FFF2-40B4-BE49-F238E27FC236}">
                  <a16:creationId xmlns:a16="http://schemas.microsoft.com/office/drawing/2014/main" id="{37997388-74E8-4396-B1CB-A79E3C10D7C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2" name="Arc 1091">
              <a:extLst>
                <a:ext uri="{FF2B5EF4-FFF2-40B4-BE49-F238E27FC236}">
                  <a16:creationId xmlns:a16="http://schemas.microsoft.com/office/drawing/2014/main" id="{16A6D6E6-086E-4A7F-818F-FAFA9BCFB851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93" name="Straight Connector 1092">
              <a:extLst>
                <a:ext uri="{FF2B5EF4-FFF2-40B4-BE49-F238E27FC236}">
                  <a16:creationId xmlns:a16="http://schemas.microsoft.com/office/drawing/2014/main" id="{C77FEDDE-A93B-4521-A29E-AA202EF671D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4" name="Straight Connector 1093">
              <a:extLst>
                <a:ext uri="{FF2B5EF4-FFF2-40B4-BE49-F238E27FC236}">
                  <a16:creationId xmlns:a16="http://schemas.microsoft.com/office/drawing/2014/main" id="{67293957-2B3E-4909-A35F-83554AD6C6D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5" name="Arc 1094">
              <a:extLst>
                <a:ext uri="{FF2B5EF4-FFF2-40B4-BE49-F238E27FC236}">
                  <a16:creationId xmlns:a16="http://schemas.microsoft.com/office/drawing/2014/main" id="{F75A73C0-2C4F-40C3-96D2-18BBA242550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99" name="Group 1098">
            <a:extLst>
              <a:ext uri="{FF2B5EF4-FFF2-40B4-BE49-F238E27FC236}">
                <a16:creationId xmlns:a16="http://schemas.microsoft.com/office/drawing/2014/main" id="{6A073B94-30B8-4E61-BEC8-AE8B514A5CBE}"/>
              </a:ext>
            </a:extLst>
          </p:cNvPr>
          <p:cNvGrpSpPr/>
          <p:nvPr/>
        </p:nvGrpSpPr>
        <p:grpSpPr>
          <a:xfrm>
            <a:off x="-112229" y="240264"/>
            <a:ext cx="538068" cy="503852"/>
            <a:chOff x="3455435" y="-1017023"/>
            <a:chExt cx="8222756" cy="7868191"/>
          </a:xfrm>
        </p:grpSpPr>
        <p:sp>
          <p:nvSpPr>
            <p:cNvPr id="1100" name="Arc 1099">
              <a:extLst>
                <a:ext uri="{FF2B5EF4-FFF2-40B4-BE49-F238E27FC236}">
                  <a16:creationId xmlns:a16="http://schemas.microsoft.com/office/drawing/2014/main" id="{75E646E6-47F3-471E-8728-CC8E903858D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1" name="Arc 1100">
              <a:extLst>
                <a:ext uri="{FF2B5EF4-FFF2-40B4-BE49-F238E27FC236}">
                  <a16:creationId xmlns:a16="http://schemas.microsoft.com/office/drawing/2014/main" id="{5ADF2E16-2A25-4F19-8768-FFEC09BA86A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2" name="Arc 1101">
              <a:extLst>
                <a:ext uri="{FF2B5EF4-FFF2-40B4-BE49-F238E27FC236}">
                  <a16:creationId xmlns:a16="http://schemas.microsoft.com/office/drawing/2014/main" id="{E246D85C-F495-40C6-B14A-38DE03369B4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3" name="Arc 1102">
              <a:extLst>
                <a:ext uri="{FF2B5EF4-FFF2-40B4-BE49-F238E27FC236}">
                  <a16:creationId xmlns:a16="http://schemas.microsoft.com/office/drawing/2014/main" id="{4BA90510-EE7A-4E52-8CE4-F9DF15FE41F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04" name="Group 1103">
              <a:extLst>
                <a:ext uri="{FF2B5EF4-FFF2-40B4-BE49-F238E27FC236}">
                  <a16:creationId xmlns:a16="http://schemas.microsoft.com/office/drawing/2014/main" id="{A9594341-71A6-4C91-8AD4-9AF62C0DC3F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13" name="Straight Connector 1112">
                <a:extLst>
                  <a:ext uri="{FF2B5EF4-FFF2-40B4-BE49-F238E27FC236}">
                    <a16:creationId xmlns:a16="http://schemas.microsoft.com/office/drawing/2014/main" id="{6D0ABD59-31EB-485E-9668-CD24FD53642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4" name="Straight Connector 1113">
                <a:extLst>
                  <a:ext uri="{FF2B5EF4-FFF2-40B4-BE49-F238E27FC236}">
                    <a16:creationId xmlns:a16="http://schemas.microsoft.com/office/drawing/2014/main" id="{BC8F73EA-80DB-45B7-8272-9128639D56C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5" name="Straight Connector 1114">
                <a:extLst>
                  <a:ext uri="{FF2B5EF4-FFF2-40B4-BE49-F238E27FC236}">
                    <a16:creationId xmlns:a16="http://schemas.microsoft.com/office/drawing/2014/main" id="{87B1F71B-FDEA-47AA-BD5A-FEF6F32DFD9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05" name="Arc 1104">
              <a:extLst>
                <a:ext uri="{FF2B5EF4-FFF2-40B4-BE49-F238E27FC236}">
                  <a16:creationId xmlns:a16="http://schemas.microsoft.com/office/drawing/2014/main" id="{9494B7CF-C90E-46C0-8746-ADD53F35DEA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6" name="Arc 1105">
              <a:extLst>
                <a:ext uri="{FF2B5EF4-FFF2-40B4-BE49-F238E27FC236}">
                  <a16:creationId xmlns:a16="http://schemas.microsoft.com/office/drawing/2014/main" id="{CFFB7085-D3ED-461F-BCA5-C5FCE0C893A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07" name="Arc 1106">
              <a:extLst>
                <a:ext uri="{FF2B5EF4-FFF2-40B4-BE49-F238E27FC236}">
                  <a16:creationId xmlns:a16="http://schemas.microsoft.com/office/drawing/2014/main" id="{FC707DBA-0756-4EB0-B7AD-E4344DB304E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08" name="Straight Connector 1107">
              <a:extLst>
                <a:ext uri="{FF2B5EF4-FFF2-40B4-BE49-F238E27FC236}">
                  <a16:creationId xmlns:a16="http://schemas.microsoft.com/office/drawing/2014/main" id="{854E74AC-9E45-4E2A-B108-924431BF13A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9" name="Arc 1108">
              <a:extLst>
                <a:ext uri="{FF2B5EF4-FFF2-40B4-BE49-F238E27FC236}">
                  <a16:creationId xmlns:a16="http://schemas.microsoft.com/office/drawing/2014/main" id="{DCCA7342-49CE-4FEF-AD8C-36C935DEBB4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10" name="Straight Connector 1109">
              <a:extLst>
                <a:ext uri="{FF2B5EF4-FFF2-40B4-BE49-F238E27FC236}">
                  <a16:creationId xmlns:a16="http://schemas.microsoft.com/office/drawing/2014/main" id="{E50D4130-3824-4848-91D8-845FDCC36F2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1" name="Straight Connector 1110">
              <a:extLst>
                <a:ext uri="{FF2B5EF4-FFF2-40B4-BE49-F238E27FC236}">
                  <a16:creationId xmlns:a16="http://schemas.microsoft.com/office/drawing/2014/main" id="{5345ECB2-F2A5-4351-80BF-2B747C8AE4A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12" name="Arc 1111">
              <a:extLst>
                <a:ext uri="{FF2B5EF4-FFF2-40B4-BE49-F238E27FC236}">
                  <a16:creationId xmlns:a16="http://schemas.microsoft.com/office/drawing/2014/main" id="{93B56C89-D0E1-4FDA-AA98-9FCA40FB157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16" name="Group 1115">
            <a:extLst>
              <a:ext uri="{FF2B5EF4-FFF2-40B4-BE49-F238E27FC236}">
                <a16:creationId xmlns:a16="http://schemas.microsoft.com/office/drawing/2014/main" id="{702D55B2-D860-45CB-B0D7-F6E9B5A45617}"/>
              </a:ext>
            </a:extLst>
          </p:cNvPr>
          <p:cNvGrpSpPr/>
          <p:nvPr/>
        </p:nvGrpSpPr>
        <p:grpSpPr>
          <a:xfrm>
            <a:off x="-112229" y="608564"/>
            <a:ext cx="538068" cy="503852"/>
            <a:chOff x="3455435" y="-1017023"/>
            <a:chExt cx="8222756" cy="7868191"/>
          </a:xfrm>
        </p:grpSpPr>
        <p:sp>
          <p:nvSpPr>
            <p:cNvPr id="1117" name="Arc 1116">
              <a:extLst>
                <a:ext uri="{FF2B5EF4-FFF2-40B4-BE49-F238E27FC236}">
                  <a16:creationId xmlns:a16="http://schemas.microsoft.com/office/drawing/2014/main" id="{6F852D52-7D33-4DBE-9966-50DA8923EFE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8" name="Arc 1117">
              <a:extLst>
                <a:ext uri="{FF2B5EF4-FFF2-40B4-BE49-F238E27FC236}">
                  <a16:creationId xmlns:a16="http://schemas.microsoft.com/office/drawing/2014/main" id="{E36E9FFA-778B-43B9-90A3-E2CB6B35830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9" name="Arc 1118">
              <a:extLst>
                <a:ext uri="{FF2B5EF4-FFF2-40B4-BE49-F238E27FC236}">
                  <a16:creationId xmlns:a16="http://schemas.microsoft.com/office/drawing/2014/main" id="{3F9588EF-551E-4C3A-AAF3-8D422E50BF7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0" name="Arc 1119">
              <a:extLst>
                <a:ext uri="{FF2B5EF4-FFF2-40B4-BE49-F238E27FC236}">
                  <a16:creationId xmlns:a16="http://schemas.microsoft.com/office/drawing/2014/main" id="{649C5935-B7E1-4870-A307-245DF60087E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21" name="Group 1120">
              <a:extLst>
                <a:ext uri="{FF2B5EF4-FFF2-40B4-BE49-F238E27FC236}">
                  <a16:creationId xmlns:a16="http://schemas.microsoft.com/office/drawing/2014/main" id="{61D76785-56BD-4814-8E28-B66BB5B9E36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30" name="Straight Connector 1129">
                <a:extLst>
                  <a:ext uri="{FF2B5EF4-FFF2-40B4-BE49-F238E27FC236}">
                    <a16:creationId xmlns:a16="http://schemas.microsoft.com/office/drawing/2014/main" id="{3D6A07D9-880C-4A3E-B339-D07347A83DC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1" name="Straight Connector 1130">
                <a:extLst>
                  <a:ext uri="{FF2B5EF4-FFF2-40B4-BE49-F238E27FC236}">
                    <a16:creationId xmlns:a16="http://schemas.microsoft.com/office/drawing/2014/main" id="{FEC9C740-6D7B-4708-B819-3CFA499B5A9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2" name="Straight Connector 1131">
                <a:extLst>
                  <a:ext uri="{FF2B5EF4-FFF2-40B4-BE49-F238E27FC236}">
                    <a16:creationId xmlns:a16="http://schemas.microsoft.com/office/drawing/2014/main" id="{9341A74E-34F0-4597-9127-56F01CF1FDE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22" name="Arc 1121">
              <a:extLst>
                <a:ext uri="{FF2B5EF4-FFF2-40B4-BE49-F238E27FC236}">
                  <a16:creationId xmlns:a16="http://schemas.microsoft.com/office/drawing/2014/main" id="{9C30004E-878F-48B5-94C4-F340FEE3E58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3" name="Arc 1122">
              <a:extLst>
                <a:ext uri="{FF2B5EF4-FFF2-40B4-BE49-F238E27FC236}">
                  <a16:creationId xmlns:a16="http://schemas.microsoft.com/office/drawing/2014/main" id="{0F924655-0B6B-4FEE-8366-CA891C21EB4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24" name="Arc 1123">
              <a:extLst>
                <a:ext uri="{FF2B5EF4-FFF2-40B4-BE49-F238E27FC236}">
                  <a16:creationId xmlns:a16="http://schemas.microsoft.com/office/drawing/2014/main" id="{C576029C-68FA-4DF1-B953-9BE1F697E66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25" name="Straight Connector 1124">
              <a:extLst>
                <a:ext uri="{FF2B5EF4-FFF2-40B4-BE49-F238E27FC236}">
                  <a16:creationId xmlns:a16="http://schemas.microsoft.com/office/drawing/2014/main" id="{DDD8B5A3-047C-4884-BC49-53CA9A7FBD8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6" name="Arc 1125">
              <a:extLst>
                <a:ext uri="{FF2B5EF4-FFF2-40B4-BE49-F238E27FC236}">
                  <a16:creationId xmlns:a16="http://schemas.microsoft.com/office/drawing/2014/main" id="{D0B322BF-059D-4CF2-9F83-6E72F6BBDBF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27" name="Straight Connector 1126">
              <a:extLst>
                <a:ext uri="{FF2B5EF4-FFF2-40B4-BE49-F238E27FC236}">
                  <a16:creationId xmlns:a16="http://schemas.microsoft.com/office/drawing/2014/main" id="{D6A8A1F7-F309-4A7D-AF14-DAD97BFBA6F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8" name="Straight Connector 1127">
              <a:extLst>
                <a:ext uri="{FF2B5EF4-FFF2-40B4-BE49-F238E27FC236}">
                  <a16:creationId xmlns:a16="http://schemas.microsoft.com/office/drawing/2014/main" id="{ECBB5525-922B-493C-AEB8-09A6F575D1E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9" name="Arc 1128">
              <a:extLst>
                <a:ext uri="{FF2B5EF4-FFF2-40B4-BE49-F238E27FC236}">
                  <a16:creationId xmlns:a16="http://schemas.microsoft.com/office/drawing/2014/main" id="{3D178812-AF63-4E7A-AD76-7B128D21664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33" name="Group 1132">
            <a:extLst>
              <a:ext uri="{FF2B5EF4-FFF2-40B4-BE49-F238E27FC236}">
                <a16:creationId xmlns:a16="http://schemas.microsoft.com/office/drawing/2014/main" id="{78AC84A2-5081-4560-ABF5-BF5223D68BDD}"/>
              </a:ext>
            </a:extLst>
          </p:cNvPr>
          <p:cNvGrpSpPr/>
          <p:nvPr/>
        </p:nvGrpSpPr>
        <p:grpSpPr>
          <a:xfrm>
            <a:off x="-119744" y="951464"/>
            <a:ext cx="538068" cy="503852"/>
            <a:chOff x="3455435" y="-1017023"/>
            <a:chExt cx="8222756" cy="7868191"/>
          </a:xfrm>
        </p:grpSpPr>
        <p:sp>
          <p:nvSpPr>
            <p:cNvPr id="1134" name="Arc 1133">
              <a:extLst>
                <a:ext uri="{FF2B5EF4-FFF2-40B4-BE49-F238E27FC236}">
                  <a16:creationId xmlns:a16="http://schemas.microsoft.com/office/drawing/2014/main" id="{566BEA96-190D-4D80-B2C9-DBB08660F4F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5" name="Arc 1134">
              <a:extLst>
                <a:ext uri="{FF2B5EF4-FFF2-40B4-BE49-F238E27FC236}">
                  <a16:creationId xmlns:a16="http://schemas.microsoft.com/office/drawing/2014/main" id="{838F3B59-EBCB-4853-B788-C0FFEF7C981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6" name="Arc 1135">
              <a:extLst>
                <a:ext uri="{FF2B5EF4-FFF2-40B4-BE49-F238E27FC236}">
                  <a16:creationId xmlns:a16="http://schemas.microsoft.com/office/drawing/2014/main" id="{37080BBB-4BF8-44DF-B7B9-7029075BAB5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7" name="Arc 1136">
              <a:extLst>
                <a:ext uri="{FF2B5EF4-FFF2-40B4-BE49-F238E27FC236}">
                  <a16:creationId xmlns:a16="http://schemas.microsoft.com/office/drawing/2014/main" id="{436E7494-43E6-4BBB-AB8F-11BEBFED015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38" name="Group 1137">
              <a:extLst>
                <a:ext uri="{FF2B5EF4-FFF2-40B4-BE49-F238E27FC236}">
                  <a16:creationId xmlns:a16="http://schemas.microsoft.com/office/drawing/2014/main" id="{173B6D2C-BB29-4A16-BB5E-F57D11650A6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47" name="Straight Connector 1146">
                <a:extLst>
                  <a:ext uri="{FF2B5EF4-FFF2-40B4-BE49-F238E27FC236}">
                    <a16:creationId xmlns:a16="http://schemas.microsoft.com/office/drawing/2014/main" id="{D27E9721-003A-4E81-A451-149E7EF23C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8" name="Straight Connector 1147">
                <a:extLst>
                  <a:ext uri="{FF2B5EF4-FFF2-40B4-BE49-F238E27FC236}">
                    <a16:creationId xmlns:a16="http://schemas.microsoft.com/office/drawing/2014/main" id="{BD1A291E-1C4E-466E-BBA4-C01E3960945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9" name="Straight Connector 1148">
                <a:extLst>
                  <a:ext uri="{FF2B5EF4-FFF2-40B4-BE49-F238E27FC236}">
                    <a16:creationId xmlns:a16="http://schemas.microsoft.com/office/drawing/2014/main" id="{F2786544-917B-4C9F-B83C-7E46A02783F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39" name="Arc 1138">
              <a:extLst>
                <a:ext uri="{FF2B5EF4-FFF2-40B4-BE49-F238E27FC236}">
                  <a16:creationId xmlns:a16="http://schemas.microsoft.com/office/drawing/2014/main" id="{1E3668D7-C83D-42EB-B48E-EDF4F8A4909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0" name="Arc 1139">
              <a:extLst>
                <a:ext uri="{FF2B5EF4-FFF2-40B4-BE49-F238E27FC236}">
                  <a16:creationId xmlns:a16="http://schemas.microsoft.com/office/drawing/2014/main" id="{0A951A20-81F1-43F6-9280-743CA3FB0EB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41" name="Arc 1140">
              <a:extLst>
                <a:ext uri="{FF2B5EF4-FFF2-40B4-BE49-F238E27FC236}">
                  <a16:creationId xmlns:a16="http://schemas.microsoft.com/office/drawing/2014/main" id="{BA455A1D-2008-4E05-AE3B-604B46AFA69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42" name="Straight Connector 1141">
              <a:extLst>
                <a:ext uri="{FF2B5EF4-FFF2-40B4-BE49-F238E27FC236}">
                  <a16:creationId xmlns:a16="http://schemas.microsoft.com/office/drawing/2014/main" id="{4C9F25F2-E98B-4296-B85A-15C42CE4968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3" name="Arc 1142">
              <a:extLst>
                <a:ext uri="{FF2B5EF4-FFF2-40B4-BE49-F238E27FC236}">
                  <a16:creationId xmlns:a16="http://schemas.microsoft.com/office/drawing/2014/main" id="{C39E248B-FC08-44BA-AEB1-301C1F0006E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44" name="Straight Connector 1143">
              <a:extLst>
                <a:ext uri="{FF2B5EF4-FFF2-40B4-BE49-F238E27FC236}">
                  <a16:creationId xmlns:a16="http://schemas.microsoft.com/office/drawing/2014/main" id="{3DB66FBC-0305-494D-BD69-B31BEE443E0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5" name="Straight Connector 1144">
              <a:extLst>
                <a:ext uri="{FF2B5EF4-FFF2-40B4-BE49-F238E27FC236}">
                  <a16:creationId xmlns:a16="http://schemas.microsoft.com/office/drawing/2014/main" id="{51BD22F5-6AA5-40DD-8B68-F0C521B2867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6" name="Arc 1145">
              <a:extLst>
                <a:ext uri="{FF2B5EF4-FFF2-40B4-BE49-F238E27FC236}">
                  <a16:creationId xmlns:a16="http://schemas.microsoft.com/office/drawing/2014/main" id="{4DB31235-E77B-4D5C-A5A3-3ACCF09DFA3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50" name="Group 1149">
            <a:extLst>
              <a:ext uri="{FF2B5EF4-FFF2-40B4-BE49-F238E27FC236}">
                <a16:creationId xmlns:a16="http://schemas.microsoft.com/office/drawing/2014/main" id="{2363CE05-EEF7-4FA0-BF2E-073BB6F4FBF1}"/>
              </a:ext>
            </a:extLst>
          </p:cNvPr>
          <p:cNvGrpSpPr/>
          <p:nvPr/>
        </p:nvGrpSpPr>
        <p:grpSpPr>
          <a:xfrm>
            <a:off x="-118191" y="1307064"/>
            <a:ext cx="538068" cy="503852"/>
            <a:chOff x="3455435" y="-1017023"/>
            <a:chExt cx="8222756" cy="7868191"/>
          </a:xfrm>
        </p:grpSpPr>
        <p:sp>
          <p:nvSpPr>
            <p:cNvPr id="1151" name="Arc 1150">
              <a:extLst>
                <a:ext uri="{FF2B5EF4-FFF2-40B4-BE49-F238E27FC236}">
                  <a16:creationId xmlns:a16="http://schemas.microsoft.com/office/drawing/2014/main" id="{B095A505-5B86-4185-9F3A-5032E552348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2" name="Arc 1151">
              <a:extLst>
                <a:ext uri="{FF2B5EF4-FFF2-40B4-BE49-F238E27FC236}">
                  <a16:creationId xmlns:a16="http://schemas.microsoft.com/office/drawing/2014/main" id="{7C21BFE7-3219-405C-9963-678E947E9E2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3" name="Arc 1152">
              <a:extLst>
                <a:ext uri="{FF2B5EF4-FFF2-40B4-BE49-F238E27FC236}">
                  <a16:creationId xmlns:a16="http://schemas.microsoft.com/office/drawing/2014/main" id="{2D067DC0-5111-424C-9F17-CDDEE481BA7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4" name="Arc 1153">
              <a:extLst>
                <a:ext uri="{FF2B5EF4-FFF2-40B4-BE49-F238E27FC236}">
                  <a16:creationId xmlns:a16="http://schemas.microsoft.com/office/drawing/2014/main" id="{608AB4BB-1057-4756-8805-8A803503D27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55" name="Group 1154">
              <a:extLst>
                <a:ext uri="{FF2B5EF4-FFF2-40B4-BE49-F238E27FC236}">
                  <a16:creationId xmlns:a16="http://schemas.microsoft.com/office/drawing/2014/main" id="{EFA0B21B-6F0F-4545-8C3F-3ACDBE71706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64" name="Straight Connector 1163">
                <a:extLst>
                  <a:ext uri="{FF2B5EF4-FFF2-40B4-BE49-F238E27FC236}">
                    <a16:creationId xmlns:a16="http://schemas.microsoft.com/office/drawing/2014/main" id="{69DDAB9A-1085-4D8F-B8E0-D30B30B7B44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5" name="Straight Connector 1164">
                <a:extLst>
                  <a:ext uri="{FF2B5EF4-FFF2-40B4-BE49-F238E27FC236}">
                    <a16:creationId xmlns:a16="http://schemas.microsoft.com/office/drawing/2014/main" id="{02B7BEE1-393B-456C-BD9F-C4EFA443EC5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6" name="Straight Connector 1165">
                <a:extLst>
                  <a:ext uri="{FF2B5EF4-FFF2-40B4-BE49-F238E27FC236}">
                    <a16:creationId xmlns:a16="http://schemas.microsoft.com/office/drawing/2014/main" id="{829C9507-40E4-465F-92DE-3806A4DCFC5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56" name="Arc 1155">
              <a:extLst>
                <a:ext uri="{FF2B5EF4-FFF2-40B4-BE49-F238E27FC236}">
                  <a16:creationId xmlns:a16="http://schemas.microsoft.com/office/drawing/2014/main" id="{9E04001F-E96C-483E-BE50-DFEF835F9D2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7" name="Arc 1156">
              <a:extLst>
                <a:ext uri="{FF2B5EF4-FFF2-40B4-BE49-F238E27FC236}">
                  <a16:creationId xmlns:a16="http://schemas.microsoft.com/office/drawing/2014/main" id="{A0872166-D48D-4944-A81A-69C1A83D501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58" name="Arc 1157">
              <a:extLst>
                <a:ext uri="{FF2B5EF4-FFF2-40B4-BE49-F238E27FC236}">
                  <a16:creationId xmlns:a16="http://schemas.microsoft.com/office/drawing/2014/main" id="{68C465E0-D958-44ED-8CE0-7AD89AA6B02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59" name="Straight Connector 1158">
              <a:extLst>
                <a:ext uri="{FF2B5EF4-FFF2-40B4-BE49-F238E27FC236}">
                  <a16:creationId xmlns:a16="http://schemas.microsoft.com/office/drawing/2014/main" id="{3F2CFEBE-7272-4AAF-A19D-5A471ACC4B1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60" name="Arc 1159">
              <a:extLst>
                <a:ext uri="{FF2B5EF4-FFF2-40B4-BE49-F238E27FC236}">
                  <a16:creationId xmlns:a16="http://schemas.microsoft.com/office/drawing/2014/main" id="{C9689335-7025-4129-8C88-1E0D2A0B9C6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61" name="Straight Connector 1160">
              <a:extLst>
                <a:ext uri="{FF2B5EF4-FFF2-40B4-BE49-F238E27FC236}">
                  <a16:creationId xmlns:a16="http://schemas.microsoft.com/office/drawing/2014/main" id="{B730B29A-CEA6-4CA8-AA53-B65AD777F4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2" name="Straight Connector 1161">
              <a:extLst>
                <a:ext uri="{FF2B5EF4-FFF2-40B4-BE49-F238E27FC236}">
                  <a16:creationId xmlns:a16="http://schemas.microsoft.com/office/drawing/2014/main" id="{9AC7277A-1935-4F01-803A-753EF356AFA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63" name="Arc 1162">
              <a:extLst>
                <a:ext uri="{FF2B5EF4-FFF2-40B4-BE49-F238E27FC236}">
                  <a16:creationId xmlns:a16="http://schemas.microsoft.com/office/drawing/2014/main" id="{0B5FF807-45DF-4B44-9448-0645DD7853F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67" name="Group 1166">
            <a:extLst>
              <a:ext uri="{FF2B5EF4-FFF2-40B4-BE49-F238E27FC236}">
                <a16:creationId xmlns:a16="http://schemas.microsoft.com/office/drawing/2014/main" id="{3240CD70-97F9-4D72-AF71-58665A9577C6}"/>
              </a:ext>
            </a:extLst>
          </p:cNvPr>
          <p:cNvGrpSpPr/>
          <p:nvPr/>
        </p:nvGrpSpPr>
        <p:grpSpPr>
          <a:xfrm>
            <a:off x="-114822" y="1662664"/>
            <a:ext cx="538068" cy="503852"/>
            <a:chOff x="3455435" y="-1017023"/>
            <a:chExt cx="8222756" cy="7868191"/>
          </a:xfrm>
        </p:grpSpPr>
        <p:sp>
          <p:nvSpPr>
            <p:cNvPr id="1168" name="Arc 1167">
              <a:extLst>
                <a:ext uri="{FF2B5EF4-FFF2-40B4-BE49-F238E27FC236}">
                  <a16:creationId xmlns:a16="http://schemas.microsoft.com/office/drawing/2014/main" id="{53F99895-A7E4-4810-84B9-FE1F25555F8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9" name="Arc 1168">
              <a:extLst>
                <a:ext uri="{FF2B5EF4-FFF2-40B4-BE49-F238E27FC236}">
                  <a16:creationId xmlns:a16="http://schemas.microsoft.com/office/drawing/2014/main" id="{DE71F19A-41E1-47B1-BC49-EB90E115614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0" name="Arc 1169">
              <a:extLst>
                <a:ext uri="{FF2B5EF4-FFF2-40B4-BE49-F238E27FC236}">
                  <a16:creationId xmlns:a16="http://schemas.microsoft.com/office/drawing/2014/main" id="{D3701392-BF5B-4945-BAD7-FD9ADB11CB0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1" name="Arc 1170">
              <a:extLst>
                <a:ext uri="{FF2B5EF4-FFF2-40B4-BE49-F238E27FC236}">
                  <a16:creationId xmlns:a16="http://schemas.microsoft.com/office/drawing/2014/main" id="{DCEBBC3F-C416-4D4F-AB53-0447E584141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72" name="Group 1171">
              <a:extLst>
                <a:ext uri="{FF2B5EF4-FFF2-40B4-BE49-F238E27FC236}">
                  <a16:creationId xmlns:a16="http://schemas.microsoft.com/office/drawing/2014/main" id="{85C34A2D-FA40-40CF-9E4E-737B42F0753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81" name="Straight Connector 1180">
                <a:extLst>
                  <a:ext uri="{FF2B5EF4-FFF2-40B4-BE49-F238E27FC236}">
                    <a16:creationId xmlns:a16="http://schemas.microsoft.com/office/drawing/2014/main" id="{71AD3C60-4C97-488D-9755-6A4A4AE6FDA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82" name="Straight Connector 1181">
                <a:extLst>
                  <a:ext uri="{FF2B5EF4-FFF2-40B4-BE49-F238E27FC236}">
                    <a16:creationId xmlns:a16="http://schemas.microsoft.com/office/drawing/2014/main" id="{D84C08ED-EE63-4FAB-B568-5F2AF4740B4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83" name="Straight Connector 1182">
                <a:extLst>
                  <a:ext uri="{FF2B5EF4-FFF2-40B4-BE49-F238E27FC236}">
                    <a16:creationId xmlns:a16="http://schemas.microsoft.com/office/drawing/2014/main" id="{1051F91F-3EAD-402B-BEB1-BF9C7E6B731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73" name="Arc 1172">
              <a:extLst>
                <a:ext uri="{FF2B5EF4-FFF2-40B4-BE49-F238E27FC236}">
                  <a16:creationId xmlns:a16="http://schemas.microsoft.com/office/drawing/2014/main" id="{2D974675-2B0A-42D9-94A8-EB511CDCC0C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4" name="Arc 1173">
              <a:extLst>
                <a:ext uri="{FF2B5EF4-FFF2-40B4-BE49-F238E27FC236}">
                  <a16:creationId xmlns:a16="http://schemas.microsoft.com/office/drawing/2014/main" id="{D798420E-CB28-4C1B-80A2-C7A4454A471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5" name="Arc 1174">
              <a:extLst>
                <a:ext uri="{FF2B5EF4-FFF2-40B4-BE49-F238E27FC236}">
                  <a16:creationId xmlns:a16="http://schemas.microsoft.com/office/drawing/2014/main" id="{5C1E9EAA-E626-4C8C-B403-38730BFF48F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76" name="Straight Connector 1175">
              <a:extLst>
                <a:ext uri="{FF2B5EF4-FFF2-40B4-BE49-F238E27FC236}">
                  <a16:creationId xmlns:a16="http://schemas.microsoft.com/office/drawing/2014/main" id="{868B0DED-02B3-4548-B331-96ACDE66B1D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77" name="Arc 1176">
              <a:extLst>
                <a:ext uri="{FF2B5EF4-FFF2-40B4-BE49-F238E27FC236}">
                  <a16:creationId xmlns:a16="http://schemas.microsoft.com/office/drawing/2014/main" id="{4018A817-0B17-41F3-BD4D-21E791BA839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78" name="Straight Connector 1177">
              <a:extLst>
                <a:ext uri="{FF2B5EF4-FFF2-40B4-BE49-F238E27FC236}">
                  <a16:creationId xmlns:a16="http://schemas.microsoft.com/office/drawing/2014/main" id="{52897AFA-5D61-425B-956F-CCFDAD70FD9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9" name="Straight Connector 1178">
              <a:extLst>
                <a:ext uri="{FF2B5EF4-FFF2-40B4-BE49-F238E27FC236}">
                  <a16:creationId xmlns:a16="http://schemas.microsoft.com/office/drawing/2014/main" id="{CF4A01AD-024F-4154-A174-D1488BF06B7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80" name="Arc 1179">
              <a:extLst>
                <a:ext uri="{FF2B5EF4-FFF2-40B4-BE49-F238E27FC236}">
                  <a16:creationId xmlns:a16="http://schemas.microsoft.com/office/drawing/2014/main" id="{644196F3-4EA8-4A4D-A6AB-AE5E04CE63B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84" name="Group 1183">
            <a:extLst>
              <a:ext uri="{FF2B5EF4-FFF2-40B4-BE49-F238E27FC236}">
                <a16:creationId xmlns:a16="http://schemas.microsoft.com/office/drawing/2014/main" id="{7F371DF9-6242-4302-8EA8-B0E8BF7D9C86}"/>
              </a:ext>
            </a:extLst>
          </p:cNvPr>
          <p:cNvGrpSpPr/>
          <p:nvPr/>
        </p:nvGrpSpPr>
        <p:grpSpPr>
          <a:xfrm>
            <a:off x="-124153" y="2030964"/>
            <a:ext cx="538068" cy="503852"/>
            <a:chOff x="3455435" y="-1017023"/>
            <a:chExt cx="8222756" cy="7868191"/>
          </a:xfrm>
        </p:grpSpPr>
        <p:sp>
          <p:nvSpPr>
            <p:cNvPr id="1185" name="Arc 1184">
              <a:extLst>
                <a:ext uri="{FF2B5EF4-FFF2-40B4-BE49-F238E27FC236}">
                  <a16:creationId xmlns:a16="http://schemas.microsoft.com/office/drawing/2014/main" id="{A18FBFD6-63AE-4888-868B-E878D0D7D3D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6" name="Arc 1185">
              <a:extLst>
                <a:ext uri="{FF2B5EF4-FFF2-40B4-BE49-F238E27FC236}">
                  <a16:creationId xmlns:a16="http://schemas.microsoft.com/office/drawing/2014/main" id="{0F31EBA3-BB8E-4832-8781-8F48C9A18E5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7" name="Arc 1186">
              <a:extLst>
                <a:ext uri="{FF2B5EF4-FFF2-40B4-BE49-F238E27FC236}">
                  <a16:creationId xmlns:a16="http://schemas.microsoft.com/office/drawing/2014/main" id="{7957A3D3-CFAD-4AF4-8E96-C167BB2F97F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8" name="Arc 1187">
              <a:extLst>
                <a:ext uri="{FF2B5EF4-FFF2-40B4-BE49-F238E27FC236}">
                  <a16:creationId xmlns:a16="http://schemas.microsoft.com/office/drawing/2014/main" id="{8BBE3ADC-FB0B-48C6-A926-B5887E0869C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89" name="Group 1188">
              <a:extLst>
                <a:ext uri="{FF2B5EF4-FFF2-40B4-BE49-F238E27FC236}">
                  <a16:creationId xmlns:a16="http://schemas.microsoft.com/office/drawing/2014/main" id="{856B0AEC-0EF1-4120-AE0F-9D486EADE4C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98" name="Straight Connector 1197">
                <a:extLst>
                  <a:ext uri="{FF2B5EF4-FFF2-40B4-BE49-F238E27FC236}">
                    <a16:creationId xmlns:a16="http://schemas.microsoft.com/office/drawing/2014/main" id="{6DF8FEBB-AA3F-4D8F-8D76-6DA38E1C39E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99" name="Straight Connector 1198">
                <a:extLst>
                  <a:ext uri="{FF2B5EF4-FFF2-40B4-BE49-F238E27FC236}">
                    <a16:creationId xmlns:a16="http://schemas.microsoft.com/office/drawing/2014/main" id="{074A2E07-CE6D-45BD-ADDE-52809F79ED0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00" name="Straight Connector 1199">
                <a:extLst>
                  <a:ext uri="{FF2B5EF4-FFF2-40B4-BE49-F238E27FC236}">
                    <a16:creationId xmlns:a16="http://schemas.microsoft.com/office/drawing/2014/main" id="{46F86C25-5F0F-4D40-84B1-6D8ECDA1FF2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90" name="Arc 1189">
              <a:extLst>
                <a:ext uri="{FF2B5EF4-FFF2-40B4-BE49-F238E27FC236}">
                  <a16:creationId xmlns:a16="http://schemas.microsoft.com/office/drawing/2014/main" id="{90A0F13A-D128-428B-B2DC-FB2768C03E4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1" name="Arc 1190">
              <a:extLst>
                <a:ext uri="{FF2B5EF4-FFF2-40B4-BE49-F238E27FC236}">
                  <a16:creationId xmlns:a16="http://schemas.microsoft.com/office/drawing/2014/main" id="{2665AF52-F785-4308-8939-A0910289D31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92" name="Arc 1191">
              <a:extLst>
                <a:ext uri="{FF2B5EF4-FFF2-40B4-BE49-F238E27FC236}">
                  <a16:creationId xmlns:a16="http://schemas.microsoft.com/office/drawing/2014/main" id="{103A5F31-D7A6-4BAF-BE4E-68757B7F947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93" name="Straight Connector 1192">
              <a:extLst>
                <a:ext uri="{FF2B5EF4-FFF2-40B4-BE49-F238E27FC236}">
                  <a16:creationId xmlns:a16="http://schemas.microsoft.com/office/drawing/2014/main" id="{6F873A61-DB63-4E32-90CE-F2818132289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94" name="Arc 1193">
              <a:extLst>
                <a:ext uri="{FF2B5EF4-FFF2-40B4-BE49-F238E27FC236}">
                  <a16:creationId xmlns:a16="http://schemas.microsoft.com/office/drawing/2014/main" id="{D96C1E35-9B37-4A2A-A7EF-2B8C17D28D2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95" name="Straight Connector 1194">
              <a:extLst>
                <a:ext uri="{FF2B5EF4-FFF2-40B4-BE49-F238E27FC236}">
                  <a16:creationId xmlns:a16="http://schemas.microsoft.com/office/drawing/2014/main" id="{4EB47CD1-2AD3-4538-8D8D-EAC74060943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6" name="Straight Connector 1195">
              <a:extLst>
                <a:ext uri="{FF2B5EF4-FFF2-40B4-BE49-F238E27FC236}">
                  <a16:creationId xmlns:a16="http://schemas.microsoft.com/office/drawing/2014/main" id="{F9CDA023-B194-4008-AFC0-109DF7CBD05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97" name="Arc 1196">
              <a:extLst>
                <a:ext uri="{FF2B5EF4-FFF2-40B4-BE49-F238E27FC236}">
                  <a16:creationId xmlns:a16="http://schemas.microsoft.com/office/drawing/2014/main" id="{24A11588-C53E-4AFD-A06A-E7889E729AE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01" name="Group 1200">
            <a:extLst>
              <a:ext uri="{FF2B5EF4-FFF2-40B4-BE49-F238E27FC236}">
                <a16:creationId xmlns:a16="http://schemas.microsoft.com/office/drawing/2014/main" id="{01BF2086-AAB4-4A7C-8103-2F4E4AC7E770}"/>
              </a:ext>
            </a:extLst>
          </p:cNvPr>
          <p:cNvGrpSpPr/>
          <p:nvPr/>
        </p:nvGrpSpPr>
        <p:grpSpPr>
          <a:xfrm>
            <a:off x="-123113" y="2373864"/>
            <a:ext cx="538068" cy="503852"/>
            <a:chOff x="3455435" y="-1017023"/>
            <a:chExt cx="8222756" cy="7868191"/>
          </a:xfrm>
        </p:grpSpPr>
        <p:sp>
          <p:nvSpPr>
            <p:cNvPr id="1202" name="Arc 1201">
              <a:extLst>
                <a:ext uri="{FF2B5EF4-FFF2-40B4-BE49-F238E27FC236}">
                  <a16:creationId xmlns:a16="http://schemas.microsoft.com/office/drawing/2014/main" id="{7C815317-7D46-4E07-9079-837F16AD839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3" name="Arc 1202">
              <a:extLst>
                <a:ext uri="{FF2B5EF4-FFF2-40B4-BE49-F238E27FC236}">
                  <a16:creationId xmlns:a16="http://schemas.microsoft.com/office/drawing/2014/main" id="{E5AA5BAD-2D3A-4478-BB00-23623D2315F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4" name="Arc 1203">
              <a:extLst>
                <a:ext uri="{FF2B5EF4-FFF2-40B4-BE49-F238E27FC236}">
                  <a16:creationId xmlns:a16="http://schemas.microsoft.com/office/drawing/2014/main" id="{76408AED-F776-40BC-AC2B-DB6F7FD02B9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5" name="Arc 1204">
              <a:extLst>
                <a:ext uri="{FF2B5EF4-FFF2-40B4-BE49-F238E27FC236}">
                  <a16:creationId xmlns:a16="http://schemas.microsoft.com/office/drawing/2014/main" id="{145494A5-ABFD-49D3-8B4D-28BC2E8B079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06" name="Group 1205">
              <a:extLst>
                <a:ext uri="{FF2B5EF4-FFF2-40B4-BE49-F238E27FC236}">
                  <a16:creationId xmlns:a16="http://schemas.microsoft.com/office/drawing/2014/main" id="{EE050948-CD42-4278-958D-554B31A1E46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15" name="Straight Connector 1214">
                <a:extLst>
                  <a:ext uri="{FF2B5EF4-FFF2-40B4-BE49-F238E27FC236}">
                    <a16:creationId xmlns:a16="http://schemas.microsoft.com/office/drawing/2014/main" id="{DA844E93-C99B-40D0-BFAF-9D193A2465A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16" name="Straight Connector 1215">
                <a:extLst>
                  <a:ext uri="{FF2B5EF4-FFF2-40B4-BE49-F238E27FC236}">
                    <a16:creationId xmlns:a16="http://schemas.microsoft.com/office/drawing/2014/main" id="{7BD42549-F24C-4049-BD95-F779E108911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17" name="Straight Connector 1216">
                <a:extLst>
                  <a:ext uri="{FF2B5EF4-FFF2-40B4-BE49-F238E27FC236}">
                    <a16:creationId xmlns:a16="http://schemas.microsoft.com/office/drawing/2014/main" id="{A1C85576-01AC-402E-B5D9-61424365341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07" name="Arc 1206">
              <a:extLst>
                <a:ext uri="{FF2B5EF4-FFF2-40B4-BE49-F238E27FC236}">
                  <a16:creationId xmlns:a16="http://schemas.microsoft.com/office/drawing/2014/main" id="{ED973DA8-B55E-4509-A5CA-7C0E900662A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8" name="Arc 1207">
              <a:extLst>
                <a:ext uri="{FF2B5EF4-FFF2-40B4-BE49-F238E27FC236}">
                  <a16:creationId xmlns:a16="http://schemas.microsoft.com/office/drawing/2014/main" id="{5C3CAE27-6B0B-4875-81C2-1030AF45B8B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09" name="Arc 1208">
              <a:extLst>
                <a:ext uri="{FF2B5EF4-FFF2-40B4-BE49-F238E27FC236}">
                  <a16:creationId xmlns:a16="http://schemas.microsoft.com/office/drawing/2014/main" id="{A7A66BB1-656A-4B21-B87E-87A622DF5ED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10" name="Straight Connector 1209">
              <a:extLst>
                <a:ext uri="{FF2B5EF4-FFF2-40B4-BE49-F238E27FC236}">
                  <a16:creationId xmlns:a16="http://schemas.microsoft.com/office/drawing/2014/main" id="{6345526B-C424-496B-8E01-0A52C6F6A40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11" name="Arc 1210">
              <a:extLst>
                <a:ext uri="{FF2B5EF4-FFF2-40B4-BE49-F238E27FC236}">
                  <a16:creationId xmlns:a16="http://schemas.microsoft.com/office/drawing/2014/main" id="{5BB4AD72-78AF-4C80-BC1D-D6072576300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12" name="Straight Connector 1211">
              <a:extLst>
                <a:ext uri="{FF2B5EF4-FFF2-40B4-BE49-F238E27FC236}">
                  <a16:creationId xmlns:a16="http://schemas.microsoft.com/office/drawing/2014/main" id="{E20D0F74-1E69-4C08-8910-C57D6FA19E0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3" name="Straight Connector 1212">
              <a:extLst>
                <a:ext uri="{FF2B5EF4-FFF2-40B4-BE49-F238E27FC236}">
                  <a16:creationId xmlns:a16="http://schemas.microsoft.com/office/drawing/2014/main" id="{E2280E87-9E93-4171-A408-F661CFAA7D7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14" name="Arc 1213">
              <a:extLst>
                <a:ext uri="{FF2B5EF4-FFF2-40B4-BE49-F238E27FC236}">
                  <a16:creationId xmlns:a16="http://schemas.microsoft.com/office/drawing/2014/main" id="{F4AFF529-3BAA-4024-9FC8-79B5565C2CA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18" name="Group 1217">
            <a:extLst>
              <a:ext uri="{FF2B5EF4-FFF2-40B4-BE49-F238E27FC236}">
                <a16:creationId xmlns:a16="http://schemas.microsoft.com/office/drawing/2014/main" id="{C4383A8A-5CAE-4B9C-A8C4-46182DEB8C95}"/>
              </a:ext>
            </a:extLst>
          </p:cNvPr>
          <p:cNvGrpSpPr/>
          <p:nvPr/>
        </p:nvGrpSpPr>
        <p:grpSpPr>
          <a:xfrm>
            <a:off x="-118191" y="2748126"/>
            <a:ext cx="538068" cy="503852"/>
            <a:chOff x="3455435" y="-1017023"/>
            <a:chExt cx="8222756" cy="7868191"/>
          </a:xfrm>
        </p:grpSpPr>
        <p:sp>
          <p:nvSpPr>
            <p:cNvPr id="1219" name="Arc 1218">
              <a:extLst>
                <a:ext uri="{FF2B5EF4-FFF2-40B4-BE49-F238E27FC236}">
                  <a16:creationId xmlns:a16="http://schemas.microsoft.com/office/drawing/2014/main" id="{DC27BD8B-F329-4CAC-914E-57CFBC23606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0" name="Arc 1219">
              <a:extLst>
                <a:ext uri="{FF2B5EF4-FFF2-40B4-BE49-F238E27FC236}">
                  <a16:creationId xmlns:a16="http://schemas.microsoft.com/office/drawing/2014/main" id="{C8253CC6-E1A2-4F87-98D8-71F5373A830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1" name="Arc 1220">
              <a:extLst>
                <a:ext uri="{FF2B5EF4-FFF2-40B4-BE49-F238E27FC236}">
                  <a16:creationId xmlns:a16="http://schemas.microsoft.com/office/drawing/2014/main" id="{69FC555D-6E31-4FF3-AA9B-9C7B52B6FE7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2" name="Arc 1221">
              <a:extLst>
                <a:ext uri="{FF2B5EF4-FFF2-40B4-BE49-F238E27FC236}">
                  <a16:creationId xmlns:a16="http://schemas.microsoft.com/office/drawing/2014/main" id="{3D42663F-A8A6-473D-BD33-3AFEB1A0099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23" name="Group 1222">
              <a:extLst>
                <a:ext uri="{FF2B5EF4-FFF2-40B4-BE49-F238E27FC236}">
                  <a16:creationId xmlns:a16="http://schemas.microsoft.com/office/drawing/2014/main" id="{EF948250-680E-47BE-AF73-8F1552B2146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32" name="Straight Connector 1231">
                <a:extLst>
                  <a:ext uri="{FF2B5EF4-FFF2-40B4-BE49-F238E27FC236}">
                    <a16:creationId xmlns:a16="http://schemas.microsoft.com/office/drawing/2014/main" id="{71DE4694-8E2D-4CA7-9281-1A3D41C3AF0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3" name="Straight Connector 1232">
                <a:extLst>
                  <a:ext uri="{FF2B5EF4-FFF2-40B4-BE49-F238E27FC236}">
                    <a16:creationId xmlns:a16="http://schemas.microsoft.com/office/drawing/2014/main" id="{83D78949-2439-4DA2-AEAE-5434ACB4DC2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4" name="Straight Connector 1233">
                <a:extLst>
                  <a:ext uri="{FF2B5EF4-FFF2-40B4-BE49-F238E27FC236}">
                    <a16:creationId xmlns:a16="http://schemas.microsoft.com/office/drawing/2014/main" id="{DC02B3C4-E69E-4258-8C81-EEAA7231700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24" name="Arc 1223">
              <a:extLst>
                <a:ext uri="{FF2B5EF4-FFF2-40B4-BE49-F238E27FC236}">
                  <a16:creationId xmlns:a16="http://schemas.microsoft.com/office/drawing/2014/main" id="{B92D5A16-DC1D-4720-BBDB-927A26442E7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5" name="Arc 1224">
              <a:extLst>
                <a:ext uri="{FF2B5EF4-FFF2-40B4-BE49-F238E27FC236}">
                  <a16:creationId xmlns:a16="http://schemas.microsoft.com/office/drawing/2014/main" id="{3CFBCE3C-FE8C-4A3D-8726-85BBDC1E827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26" name="Arc 1225">
              <a:extLst>
                <a:ext uri="{FF2B5EF4-FFF2-40B4-BE49-F238E27FC236}">
                  <a16:creationId xmlns:a16="http://schemas.microsoft.com/office/drawing/2014/main" id="{EB2A32B7-8F82-40AC-89F1-D09968286D4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27" name="Straight Connector 1226">
              <a:extLst>
                <a:ext uri="{FF2B5EF4-FFF2-40B4-BE49-F238E27FC236}">
                  <a16:creationId xmlns:a16="http://schemas.microsoft.com/office/drawing/2014/main" id="{3C043DCC-C2C9-47AB-A808-F96D51F73BC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28" name="Arc 1227">
              <a:extLst>
                <a:ext uri="{FF2B5EF4-FFF2-40B4-BE49-F238E27FC236}">
                  <a16:creationId xmlns:a16="http://schemas.microsoft.com/office/drawing/2014/main" id="{CB773BD1-0985-439C-8744-A6CB55960C1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29" name="Straight Connector 1228">
              <a:extLst>
                <a:ext uri="{FF2B5EF4-FFF2-40B4-BE49-F238E27FC236}">
                  <a16:creationId xmlns:a16="http://schemas.microsoft.com/office/drawing/2014/main" id="{7B21E324-9DDD-4EA8-978E-89C435F4B0E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0" name="Straight Connector 1229">
              <a:extLst>
                <a:ext uri="{FF2B5EF4-FFF2-40B4-BE49-F238E27FC236}">
                  <a16:creationId xmlns:a16="http://schemas.microsoft.com/office/drawing/2014/main" id="{02C6F899-B1F0-4BF3-B5F3-985223D1E8F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31" name="Arc 1230">
              <a:extLst>
                <a:ext uri="{FF2B5EF4-FFF2-40B4-BE49-F238E27FC236}">
                  <a16:creationId xmlns:a16="http://schemas.microsoft.com/office/drawing/2014/main" id="{366ED064-6714-4FFE-8D6F-31E9F6EA373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35" name="Group 1234">
            <a:extLst>
              <a:ext uri="{FF2B5EF4-FFF2-40B4-BE49-F238E27FC236}">
                <a16:creationId xmlns:a16="http://schemas.microsoft.com/office/drawing/2014/main" id="{2C2EC044-EB07-46B5-BD0C-96C3E4B422C1}"/>
              </a:ext>
            </a:extLst>
          </p:cNvPr>
          <p:cNvGrpSpPr/>
          <p:nvPr/>
        </p:nvGrpSpPr>
        <p:grpSpPr>
          <a:xfrm>
            <a:off x="-108860" y="3110464"/>
            <a:ext cx="538068" cy="503852"/>
            <a:chOff x="3455435" y="-1017023"/>
            <a:chExt cx="8222756" cy="7868191"/>
          </a:xfrm>
        </p:grpSpPr>
        <p:sp>
          <p:nvSpPr>
            <p:cNvPr id="1236" name="Arc 1235">
              <a:extLst>
                <a:ext uri="{FF2B5EF4-FFF2-40B4-BE49-F238E27FC236}">
                  <a16:creationId xmlns:a16="http://schemas.microsoft.com/office/drawing/2014/main" id="{78294FD7-E176-40C2-9053-67DADCA394C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7" name="Arc 1236">
              <a:extLst>
                <a:ext uri="{FF2B5EF4-FFF2-40B4-BE49-F238E27FC236}">
                  <a16:creationId xmlns:a16="http://schemas.microsoft.com/office/drawing/2014/main" id="{489B9DE4-6813-4B08-BE6E-8D5C26A14E9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8" name="Arc 1237">
              <a:extLst>
                <a:ext uri="{FF2B5EF4-FFF2-40B4-BE49-F238E27FC236}">
                  <a16:creationId xmlns:a16="http://schemas.microsoft.com/office/drawing/2014/main" id="{014BB650-E4E1-4D0D-A4A2-7CD1A401D4C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9" name="Arc 1238">
              <a:extLst>
                <a:ext uri="{FF2B5EF4-FFF2-40B4-BE49-F238E27FC236}">
                  <a16:creationId xmlns:a16="http://schemas.microsoft.com/office/drawing/2014/main" id="{14B6F388-55D8-40A8-85C0-C955DBCBD03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40" name="Group 1239">
              <a:extLst>
                <a:ext uri="{FF2B5EF4-FFF2-40B4-BE49-F238E27FC236}">
                  <a16:creationId xmlns:a16="http://schemas.microsoft.com/office/drawing/2014/main" id="{BA2D2419-FC73-4F76-A685-3912647F02C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49" name="Straight Connector 1248">
                <a:extLst>
                  <a:ext uri="{FF2B5EF4-FFF2-40B4-BE49-F238E27FC236}">
                    <a16:creationId xmlns:a16="http://schemas.microsoft.com/office/drawing/2014/main" id="{3A51193A-103A-4BC8-87F7-B192AD058B6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50" name="Straight Connector 1249">
                <a:extLst>
                  <a:ext uri="{FF2B5EF4-FFF2-40B4-BE49-F238E27FC236}">
                    <a16:creationId xmlns:a16="http://schemas.microsoft.com/office/drawing/2014/main" id="{55A740B7-0557-4665-AC6A-AF0964088AA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51" name="Straight Connector 1250">
                <a:extLst>
                  <a:ext uri="{FF2B5EF4-FFF2-40B4-BE49-F238E27FC236}">
                    <a16:creationId xmlns:a16="http://schemas.microsoft.com/office/drawing/2014/main" id="{4952060C-4F3B-4E84-A832-299D8C7F6D2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41" name="Arc 1240">
              <a:extLst>
                <a:ext uri="{FF2B5EF4-FFF2-40B4-BE49-F238E27FC236}">
                  <a16:creationId xmlns:a16="http://schemas.microsoft.com/office/drawing/2014/main" id="{FBE1C93C-53B4-407A-B408-1AC10AB9D19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2" name="Arc 1241">
              <a:extLst>
                <a:ext uri="{FF2B5EF4-FFF2-40B4-BE49-F238E27FC236}">
                  <a16:creationId xmlns:a16="http://schemas.microsoft.com/office/drawing/2014/main" id="{8EFA1736-DB41-4922-9A36-5EFDE077945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43" name="Arc 1242">
              <a:extLst>
                <a:ext uri="{FF2B5EF4-FFF2-40B4-BE49-F238E27FC236}">
                  <a16:creationId xmlns:a16="http://schemas.microsoft.com/office/drawing/2014/main" id="{E4FE4B5C-0F32-48AF-B83C-1EED9776C3A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44" name="Straight Connector 1243">
              <a:extLst>
                <a:ext uri="{FF2B5EF4-FFF2-40B4-BE49-F238E27FC236}">
                  <a16:creationId xmlns:a16="http://schemas.microsoft.com/office/drawing/2014/main" id="{19147023-E732-4F92-ACE1-857F786104C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45" name="Arc 1244">
              <a:extLst>
                <a:ext uri="{FF2B5EF4-FFF2-40B4-BE49-F238E27FC236}">
                  <a16:creationId xmlns:a16="http://schemas.microsoft.com/office/drawing/2014/main" id="{491878C9-4685-48CB-9391-FEE2EC5B207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46" name="Straight Connector 1245">
              <a:extLst>
                <a:ext uri="{FF2B5EF4-FFF2-40B4-BE49-F238E27FC236}">
                  <a16:creationId xmlns:a16="http://schemas.microsoft.com/office/drawing/2014/main" id="{2B5869A3-AC5F-454F-8CF8-BDEF3F56183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7" name="Straight Connector 1246">
              <a:extLst>
                <a:ext uri="{FF2B5EF4-FFF2-40B4-BE49-F238E27FC236}">
                  <a16:creationId xmlns:a16="http://schemas.microsoft.com/office/drawing/2014/main" id="{02ED7FDD-6D16-490A-9261-A0744BDA15C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48" name="Arc 1247">
              <a:extLst>
                <a:ext uri="{FF2B5EF4-FFF2-40B4-BE49-F238E27FC236}">
                  <a16:creationId xmlns:a16="http://schemas.microsoft.com/office/drawing/2014/main" id="{5F5D21A8-8656-4886-974D-5B9548E94B2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2" name="Group 1251">
            <a:extLst>
              <a:ext uri="{FF2B5EF4-FFF2-40B4-BE49-F238E27FC236}">
                <a16:creationId xmlns:a16="http://schemas.microsoft.com/office/drawing/2014/main" id="{98B41A94-65D5-4F17-80AE-7582F507E286}"/>
              </a:ext>
            </a:extLst>
          </p:cNvPr>
          <p:cNvGrpSpPr/>
          <p:nvPr/>
        </p:nvGrpSpPr>
        <p:grpSpPr>
          <a:xfrm>
            <a:off x="-112229" y="3478764"/>
            <a:ext cx="538068" cy="503852"/>
            <a:chOff x="3455435" y="-1017023"/>
            <a:chExt cx="8222756" cy="7868191"/>
          </a:xfrm>
        </p:grpSpPr>
        <p:sp>
          <p:nvSpPr>
            <p:cNvPr id="1253" name="Arc 1252">
              <a:extLst>
                <a:ext uri="{FF2B5EF4-FFF2-40B4-BE49-F238E27FC236}">
                  <a16:creationId xmlns:a16="http://schemas.microsoft.com/office/drawing/2014/main" id="{483B341F-88B8-4BC3-81BE-57BBB793345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4" name="Arc 1253">
              <a:extLst>
                <a:ext uri="{FF2B5EF4-FFF2-40B4-BE49-F238E27FC236}">
                  <a16:creationId xmlns:a16="http://schemas.microsoft.com/office/drawing/2014/main" id="{3273E4FF-6BB2-4DB5-939E-84B5D8C965DA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5" name="Arc 1254">
              <a:extLst>
                <a:ext uri="{FF2B5EF4-FFF2-40B4-BE49-F238E27FC236}">
                  <a16:creationId xmlns:a16="http://schemas.microsoft.com/office/drawing/2014/main" id="{FEC4F0E2-C85F-4AC2-A1E5-A924DCCED63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6" name="Arc 1255">
              <a:extLst>
                <a:ext uri="{FF2B5EF4-FFF2-40B4-BE49-F238E27FC236}">
                  <a16:creationId xmlns:a16="http://schemas.microsoft.com/office/drawing/2014/main" id="{F2EB6E9D-D2BC-4819-AF67-50818E36370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57" name="Group 1256">
              <a:extLst>
                <a:ext uri="{FF2B5EF4-FFF2-40B4-BE49-F238E27FC236}">
                  <a16:creationId xmlns:a16="http://schemas.microsoft.com/office/drawing/2014/main" id="{959C5885-2CAE-4D79-961F-D50433255F2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66" name="Straight Connector 1265">
                <a:extLst>
                  <a:ext uri="{FF2B5EF4-FFF2-40B4-BE49-F238E27FC236}">
                    <a16:creationId xmlns:a16="http://schemas.microsoft.com/office/drawing/2014/main" id="{5EDEDAA6-F312-43CC-B526-727CF966D43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7" name="Straight Connector 1266">
                <a:extLst>
                  <a:ext uri="{FF2B5EF4-FFF2-40B4-BE49-F238E27FC236}">
                    <a16:creationId xmlns:a16="http://schemas.microsoft.com/office/drawing/2014/main" id="{639AD716-5EBF-46AC-9F45-CD880B1D630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8" name="Straight Connector 1267">
                <a:extLst>
                  <a:ext uri="{FF2B5EF4-FFF2-40B4-BE49-F238E27FC236}">
                    <a16:creationId xmlns:a16="http://schemas.microsoft.com/office/drawing/2014/main" id="{FE1EF655-7846-4591-A113-84127524700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58" name="Arc 1257">
              <a:extLst>
                <a:ext uri="{FF2B5EF4-FFF2-40B4-BE49-F238E27FC236}">
                  <a16:creationId xmlns:a16="http://schemas.microsoft.com/office/drawing/2014/main" id="{64BFF4AA-4A8A-4406-926F-175879B95A2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9" name="Arc 1258">
              <a:extLst>
                <a:ext uri="{FF2B5EF4-FFF2-40B4-BE49-F238E27FC236}">
                  <a16:creationId xmlns:a16="http://schemas.microsoft.com/office/drawing/2014/main" id="{303CD03A-A463-42E0-8D2D-843D93480AA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60" name="Arc 1259">
              <a:extLst>
                <a:ext uri="{FF2B5EF4-FFF2-40B4-BE49-F238E27FC236}">
                  <a16:creationId xmlns:a16="http://schemas.microsoft.com/office/drawing/2014/main" id="{DDE3C640-73EA-40A0-AB7D-D28E05AC1ED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61" name="Straight Connector 1260">
              <a:extLst>
                <a:ext uri="{FF2B5EF4-FFF2-40B4-BE49-F238E27FC236}">
                  <a16:creationId xmlns:a16="http://schemas.microsoft.com/office/drawing/2014/main" id="{0750D728-D8A6-4F40-AEC8-CED6796D72D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62" name="Arc 1261">
              <a:extLst>
                <a:ext uri="{FF2B5EF4-FFF2-40B4-BE49-F238E27FC236}">
                  <a16:creationId xmlns:a16="http://schemas.microsoft.com/office/drawing/2014/main" id="{A881842B-B9C2-4752-B725-6212FD791C8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63" name="Straight Connector 1262">
              <a:extLst>
                <a:ext uri="{FF2B5EF4-FFF2-40B4-BE49-F238E27FC236}">
                  <a16:creationId xmlns:a16="http://schemas.microsoft.com/office/drawing/2014/main" id="{46F8058B-699E-42FE-822F-40F10A6CE01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4" name="Straight Connector 1263">
              <a:extLst>
                <a:ext uri="{FF2B5EF4-FFF2-40B4-BE49-F238E27FC236}">
                  <a16:creationId xmlns:a16="http://schemas.microsoft.com/office/drawing/2014/main" id="{995FC0E9-D174-41F8-9099-0404BC319B9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65" name="Arc 1264">
              <a:extLst>
                <a:ext uri="{FF2B5EF4-FFF2-40B4-BE49-F238E27FC236}">
                  <a16:creationId xmlns:a16="http://schemas.microsoft.com/office/drawing/2014/main" id="{1D973A5A-AA90-4273-A00B-C1D4C74AB9C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69" name="Group 1268">
            <a:extLst>
              <a:ext uri="{FF2B5EF4-FFF2-40B4-BE49-F238E27FC236}">
                <a16:creationId xmlns:a16="http://schemas.microsoft.com/office/drawing/2014/main" id="{E4217079-5EED-4A45-8978-1B8D019B4664}"/>
              </a:ext>
            </a:extLst>
          </p:cNvPr>
          <p:cNvGrpSpPr/>
          <p:nvPr/>
        </p:nvGrpSpPr>
        <p:grpSpPr>
          <a:xfrm>
            <a:off x="-119744" y="3847064"/>
            <a:ext cx="538068" cy="503852"/>
            <a:chOff x="3455435" y="-1017023"/>
            <a:chExt cx="8222756" cy="7868191"/>
          </a:xfrm>
        </p:grpSpPr>
        <p:sp>
          <p:nvSpPr>
            <p:cNvPr id="1270" name="Arc 1269">
              <a:extLst>
                <a:ext uri="{FF2B5EF4-FFF2-40B4-BE49-F238E27FC236}">
                  <a16:creationId xmlns:a16="http://schemas.microsoft.com/office/drawing/2014/main" id="{C672D5C8-7E58-499A-AA0C-8384C0206FD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1" name="Arc 1270">
              <a:extLst>
                <a:ext uri="{FF2B5EF4-FFF2-40B4-BE49-F238E27FC236}">
                  <a16:creationId xmlns:a16="http://schemas.microsoft.com/office/drawing/2014/main" id="{58DA790F-CC76-4329-93C8-F207F181166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2" name="Arc 1271">
              <a:extLst>
                <a:ext uri="{FF2B5EF4-FFF2-40B4-BE49-F238E27FC236}">
                  <a16:creationId xmlns:a16="http://schemas.microsoft.com/office/drawing/2014/main" id="{7D0BB48F-C5EB-45AD-B662-030A5619DD6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3" name="Arc 1272">
              <a:extLst>
                <a:ext uri="{FF2B5EF4-FFF2-40B4-BE49-F238E27FC236}">
                  <a16:creationId xmlns:a16="http://schemas.microsoft.com/office/drawing/2014/main" id="{C85230B7-8250-41D8-92E0-3175D0D72C0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74" name="Group 1273">
              <a:extLst>
                <a:ext uri="{FF2B5EF4-FFF2-40B4-BE49-F238E27FC236}">
                  <a16:creationId xmlns:a16="http://schemas.microsoft.com/office/drawing/2014/main" id="{D1DE7303-03A6-42B3-A022-DD511D02D84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83" name="Straight Connector 1282">
                <a:extLst>
                  <a:ext uri="{FF2B5EF4-FFF2-40B4-BE49-F238E27FC236}">
                    <a16:creationId xmlns:a16="http://schemas.microsoft.com/office/drawing/2014/main" id="{B59280F8-FC24-476E-AFD7-3680318563C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84" name="Straight Connector 1283">
                <a:extLst>
                  <a:ext uri="{FF2B5EF4-FFF2-40B4-BE49-F238E27FC236}">
                    <a16:creationId xmlns:a16="http://schemas.microsoft.com/office/drawing/2014/main" id="{E5029FB2-ADC6-41F8-A17E-54EB7BE5F69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85" name="Straight Connector 1284">
                <a:extLst>
                  <a:ext uri="{FF2B5EF4-FFF2-40B4-BE49-F238E27FC236}">
                    <a16:creationId xmlns:a16="http://schemas.microsoft.com/office/drawing/2014/main" id="{E2C68147-3DD2-4FA9-A94D-3817D11F76E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75" name="Arc 1274">
              <a:extLst>
                <a:ext uri="{FF2B5EF4-FFF2-40B4-BE49-F238E27FC236}">
                  <a16:creationId xmlns:a16="http://schemas.microsoft.com/office/drawing/2014/main" id="{59E067D3-2E1A-4334-9267-7209E01B74F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6" name="Arc 1275">
              <a:extLst>
                <a:ext uri="{FF2B5EF4-FFF2-40B4-BE49-F238E27FC236}">
                  <a16:creationId xmlns:a16="http://schemas.microsoft.com/office/drawing/2014/main" id="{E6A2D3D8-9DFB-418F-A59C-062E91C30AB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77" name="Arc 1276">
              <a:extLst>
                <a:ext uri="{FF2B5EF4-FFF2-40B4-BE49-F238E27FC236}">
                  <a16:creationId xmlns:a16="http://schemas.microsoft.com/office/drawing/2014/main" id="{0B0A9EDB-08D9-4869-AD6F-402B0B6C699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78" name="Straight Connector 1277">
              <a:extLst>
                <a:ext uri="{FF2B5EF4-FFF2-40B4-BE49-F238E27FC236}">
                  <a16:creationId xmlns:a16="http://schemas.microsoft.com/office/drawing/2014/main" id="{5A6381A1-66BD-48A6-8928-991A7EB04D0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79" name="Arc 1278">
              <a:extLst>
                <a:ext uri="{FF2B5EF4-FFF2-40B4-BE49-F238E27FC236}">
                  <a16:creationId xmlns:a16="http://schemas.microsoft.com/office/drawing/2014/main" id="{516B3E21-53A9-4E39-88AC-64EA601FCA4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80" name="Straight Connector 1279">
              <a:extLst>
                <a:ext uri="{FF2B5EF4-FFF2-40B4-BE49-F238E27FC236}">
                  <a16:creationId xmlns:a16="http://schemas.microsoft.com/office/drawing/2014/main" id="{48481523-D5D1-424A-B993-1501C31BA4A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1" name="Straight Connector 1280">
              <a:extLst>
                <a:ext uri="{FF2B5EF4-FFF2-40B4-BE49-F238E27FC236}">
                  <a16:creationId xmlns:a16="http://schemas.microsoft.com/office/drawing/2014/main" id="{275C997C-AF3E-4628-BBAC-CB512185674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82" name="Arc 1281">
              <a:extLst>
                <a:ext uri="{FF2B5EF4-FFF2-40B4-BE49-F238E27FC236}">
                  <a16:creationId xmlns:a16="http://schemas.microsoft.com/office/drawing/2014/main" id="{86BFAE4A-4D42-458C-939D-1909510DFE08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86" name="Group 1285">
            <a:extLst>
              <a:ext uri="{FF2B5EF4-FFF2-40B4-BE49-F238E27FC236}">
                <a16:creationId xmlns:a16="http://schemas.microsoft.com/office/drawing/2014/main" id="{F09F9D22-62B6-4AB3-8526-3E8ECD74E5D2}"/>
              </a:ext>
            </a:extLst>
          </p:cNvPr>
          <p:cNvGrpSpPr/>
          <p:nvPr/>
        </p:nvGrpSpPr>
        <p:grpSpPr>
          <a:xfrm>
            <a:off x="-112229" y="4215364"/>
            <a:ext cx="538068" cy="503852"/>
            <a:chOff x="3455435" y="-1017023"/>
            <a:chExt cx="8222756" cy="7868191"/>
          </a:xfrm>
        </p:grpSpPr>
        <p:sp>
          <p:nvSpPr>
            <p:cNvPr id="1287" name="Arc 1286">
              <a:extLst>
                <a:ext uri="{FF2B5EF4-FFF2-40B4-BE49-F238E27FC236}">
                  <a16:creationId xmlns:a16="http://schemas.microsoft.com/office/drawing/2014/main" id="{3A24E51C-6944-45F1-B55B-3BDE0A80CCE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8" name="Arc 1287">
              <a:extLst>
                <a:ext uri="{FF2B5EF4-FFF2-40B4-BE49-F238E27FC236}">
                  <a16:creationId xmlns:a16="http://schemas.microsoft.com/office/drawing/2014/main" id="{DC489A25-073C-47D1-BF04-8A7246F3C6C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9" name="Arc 1288">
              <a:extLst>
                <a:ext uri="{FF2B5EF4-FFF2-40B4-BE49-F238E27FC236}">
                  <a16:creationId xmlns:a16="http://schemas.microsoft.com/office/drawing/2014/main" id="{D66346B8-27BC-4954-A77C-1F7111D81ED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0" name="Arc 1289">
              <a:extLst>
                <a:ext uri="{FF2B5EF4-FFF2-40B4-BE49-F238E27FC236}">
                  <a16:creationId xmlns:a16="http://schemas.microsoft.com/office/drawing/2014/main" id="{550B69D0-C29E-4BBD-9E42-8644E60B719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91" name="Group 1290">
              <a:extLst>
                <a:ext uri="{FF2B5EF4-FFF2-40B4-BE49-F238E27FC236}">
                  <a16:creationId xmlns:a16="http://schemas.microsoft.com/office/drawing/2014/main" id="{C5C2900F-F38F-42EA-B212-CC4B2DF14AB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00" name="Straight Connector 1299">
                <a:extLst>
                  <a:ext uri="{FF2B5EF4-FFF2-40B4-BE49-F238E27FC236}">
                    <a16:creationId xmlns:a16="http://schemas.microsoft.com/office/drawing/2014/main" id="{9046FC45-BBD9-472C-8322-39B246D96C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01" name="Straight Connector 1300">
                <a:extLst>
                  <a:ext uri="{FF2B5EF4-FFF2-40B4-BE49-F238E27FC236}">
                    <a16:creationId xmlns:a16="http://schemas.microsoft.com/office/drawing/2014/main" id="{67D555C0-3FF5-404A-9969-164B0A4B285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02" name="Straight Connector 1301">
                <a:extLst>
                  <a:ext uri="{FF2B5EF4-FFF2-40B4-BE49-F238E27FC236}">
                    <a16:creationId xmlns:a16="http://schemas.microsoft.com/office/drawing/2014/main" id="{9F4D4294-67F6-48E7-9156-EEA02040E44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92" name="Arc 1291">
              <a:extLst>
                <a:ext uri="{FF2B5EF4-FFF2-40B4-BE49-F238E27FC236}">
                  <a16:creationId xmlns:a16="http://schemas.microsoft.com/office/drawing/2014/main" id="{40C8D93F-EC80-4C5C-BAAE-456B582F106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3" name="Arc 1292">
              <a:extLst>
                <a:ext uri="{FF2B5EF4-FFF2-40B4-BE49-F238E27FC236}">
                  <a16:creationId xmlns:a16="http://schemas.microsoft.com/office/drawing/2014/main" id="{3A6059A6-F1F3-4103-9D48-DA61D19B30A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94" name="Arc 1293">
              <a:extLst>
                <a:ext uri="{FF2B5EF4-FFF2-40B4-BE49-F238E27FC236}">
                  <a16:creationId xmlns:a16="http://schemas.microsoft.com/office/drawing/2014/main" id="{D4E42410-55DA-4654-A36E-A8B7391DFEE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95" name="Straight Connector 1294">
              <a:extLst>
                <a:ext uri="{FF2B5EF4-FFF2-40B4-BE49-F238E27FC236}">
                  <a16:creationId xmlns:a16="http://schemas.microsoft.com/office/drawing/2014/main" id="{B9FF0E82-A97C-4268-903A-69E6956DBF9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96" name="Arc 1295">
              <a:extLst>
                <a:ext uri="{FF2B5EF4-FFF2-40B4-BE49-F238E27FC236}">
                  <a16:creationId xmlns:a16="http://schemas.microsoft.com/office/drawing/2014/main" id="{721CEBBC-D1A4-47A3-86EF-7B4202B516A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97" name="Straight Connector 1296">
              <a:extLst>
                <a:ext uri="{FF2B5EF4-FFF2-40B4-BE49-F238E27FC236}">
                  <a16:creationId xmlns:a16="http://schemas.microsoft.com/office/drawing/2014/main" id="{05F8FAC8-6453-48A3-A41D-E589843038F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8" name="Straight Connector 1297">
              <a:extLst>
                <a:ext uri="{FF2B5EF4-FFF2-40B4-BE49-F238E27FC236}">
                  <a16:creationId xmlns:a16="http://schemas.microsoft.com/office/drawing/2014/main" id="{D6D77D1C-8F6E-4884-B394-213721EE257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99" name="Arc 1298">
              <a:extLst>
                <a:ext uri="{FF2B5EF4-FFF2-40B4-BE49-F238E27FC236}">
                  <a16:creationId xmlns:a16="http://schemas.microsoft.com/office/drawing/2014/main" id="{6A8C24EB-2811-4B96-84FD-20C34BA2F77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03" name="Group 1302">
            <a:extLst>
              <a:ext uri="{FF2B5EF4-FFF2-40B4-BE49-F238E27FC236}">
                <a16:creationId xmlns:a16="http://schemas.microsoft.com/office/drawing/2014/main" id="{0ADC27E9-0D02-44BA-8E80-6E46834F4406}"/>
              </a:ext>
            </a:extLst>
          </p:cNvPr>
          <p:cNvGrpSpPr/>
          <p:nvPr/>
        </p:nvGrpSpPr>
        <p:grpSpPr>
          <a:xfrm>
            <a:off x="-99529" y="4570964"/>
            <a:ext cx="538068" cy="503852"/>
            <a:chOff x="3455435" y="-1017023"/>
            <a:chExt cx="8222756" cy="7868191"/>
          </a:xfrm>
        </p:grpSpPr>
        <p:sp>
          <p:nvSpPr>
            <p:cNvPr id="1304" name="Arc 1303">
              <a:extLst>
                <a:ext uri="{FF2B5EF4-FFF2-40B4-BE49-F238E27FC236}">
                  <a16:creationId xmlns:a16="http://schemas.microsoft.com/office/drawing/2014/main" id="{5E459E87-91B9-4282-BDD1-9EE9EBD95FC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5" name="Arc 1304">
              <a:extLst>
                <a:ext uri="{FF2B5EF4-FFF2-40B4-BE49-F238E27FC236}">
                  <a16:creationId xmlns:a16="http://schemas.microsoft.com/office/drawing/2014/main" id="{5BFB6D53-95E3-41C1-8764-7B7499B5ABD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6" name="Arc 1305">
              <a:extLst>
                <a:ext uri="{FF2B5EF4-FFF2-40B4-BE49-F238E27FC236}">
                  <a16:creationId xmlns:a16="http://schemas.microsoft.com/office/drawing/2014/main" id="{55370391-95FC-4327-9445-B9AE42A1A9A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7" name="Arc 1306">
              <a:extLst>
                <a:ext uri="{FF2B5EF4-FFF2-40B4-BE49-F238E27FC236}">
                  <a16:creationId xmlns:a16="http://schemas.microsoft.com/office/drawing/2014/main" id="{4BDA8A95-6E0A-47D7-AEEA-D3E437C40FD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08" name="Group 1307">
              <a:extLst>
                <a:ext uri="{FF2B5EF4-FFF2-40B4-BE49-F238E27FC236}">
                  <a16:creationId xmlns:a16="http://schemas.microsoft.com/office/drawing/2014/main" id="{A30A36B1-F753-4412-B0B8-A459F2B18B2C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17" name="Straight Connector 1316">
                <a:extLst>
                  <a:ext uri="{FF2B5EF4-FFF2-40B4-BE49-F238E27FC236}">
                    <a16:creationId xmlns:a16="http://schemas.microsoft.com/office/drawing/2014/main" id="{FAE4B05D-B70E-498D-A9B0-409D81CE2B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18" name="Straight Connector 1317">
                <a:extLst>
                  <a:ext uri="{FF2B5EF4-FFF2-40B4-BE49-F238E27FC236}">
                    <a16:creationId xmlns:a16="http://schemas.microsoft.com/office/drawing/2014/main" id="{2200BAEF-265F-4550-93A6-028D57C7E20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19" name="Straight Connector 1318">
                <a:extLst>
                  <a:ext uri="{FF2B5EF4-FFF2-40B4-BE49-F238E27FC236}">
                    <a16:creationId xmlns:a16="http://schemas.microsoft.com/office/drawing/2014/main" id="{9AD21C16-F2C3-429A-B006-B293376D15F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09" name="Arc 1308">
              <a:extLst>
                <a:ext uri="{FF2B5EF4-FFF2-40B4-BE49-F238E27FC236}">
                  <a16:creationId xmlns:a16="http://schemas.microsoft.com/office/drawing/2014/main" id="{1CF73DEF-F9E4-4EC4-ABAD-45A9C348055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0" name="Arc 1309">
              <a:extLst>
                <a:ext uri="{FF2B5EF4-FFF2-40B4-BE49-F238E27FC236}">
                  <a16:creationId xmlns:a16="http://schemas.microsoft.com/office/drawing/2014/main" id="{18B8F741-4B3B-42BB-8B5F-9A660C9D292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11" name="Arc 1310">
              <a:extLst>
                <a:ext uri="{FF2B5EF4-FFF2-40B4-BE49-F238E27FC236}">
                  <a16:creationId xmlns:a16="http://schemas.microsoft.com/office/drawing/2014/main" id="{6151732D-8800-4AAF-AB30-B306B1F0EB2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12" name="Straight Connector 1311">
              <a:extLst>
                <a:ext uri="{FF2B5EF4-FFF2-40B4-BE49-F238E27FC236}">
                  <a16:creationId xmlns:a16="http://schemas.microsoft.com/office/drawing/2014/main" id="{9817CDD6-4053-462E-B1ED-3C626F4F28D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13" name="Arc 1312">
              <a:extLst>
                <a:ext uri="{FF2B5EF4-FFF2-40B4-BE49-F238E27FC236}">
                  <a16:creationId xmlns:a16="http://schemas.microsoft.com/office/drawing/2014/main" id="{C43041BC-F4D3-4926-B634-85D6D15F4A7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14" name="Straight Connector 1313">
              <a:extLst>
                <a:ext uri="{FF2B5EF4-FFF2-40B4-BE49-F238E27FC236}">
                  <a16:creationId xmlns:a16="http://schemas.microsoft.com/office/drawing/2014/main" id="{E077401F-8004-4F3F-8E7D-927ECE0DAC8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5" name="Straight Connector 1314">
              <a:extLst>
                <a:ext uri="{FF2B5EF4-FFF2-40B4-BE49-F238E27FC236}">
                  <a16:creationId xmlns:a16="http://schemas.microsoft.com/office/drawing/2014/main" id="{3B42A2BC-DED0-4A8F-AF16-7BBA77E7C7E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16" name="Arc 1315">
              <a:extLst>
                <a:ext uri="{FF2B5EF4-FFF2-40B4-BE49-F238E27FC236}">
                  <a16:creationId xmlns:a16="http://schemas.microsoft.com/office/drawing/2014/main" id="{8C17D31A-A5D9-4324-A094-1E0A5B00A5C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20" name="Group 1319">
            <a:extLst>
              <a:ext uri="{FF2B5EF4-FFF2-40B4-BE49-F238E27FC236}">
                <a16:creationId xmlns:a16="http://schemas.microsoft.com/office/drawing/2014/main" id="{490C4154-D10F-40BA-ABBC-AA8820C116CF}"/>
              </a:ext>
            </a:extLst>
          </p:cNvPr>
          <p:cNvGrpSpPr/>
          <p:nvPr/>
        </p:nvGrpSpPr>
        <p:grpSpPr>
          <a:xfrm>
            <a:off x="-114822" y="4926564"/>
            <a:ext cx="538068" cy="503852"/>
            <a:chOff x="3455435" y="-1017023"/>
            <a:chExt cx="8222756" cy="7868191"/>
          </a:xfrm>
        </p:grpSpPr>
        <p:sp>
          <p:nvSpPr>
            <p:cNvPr id="1321" name="Arc 1320">
              <a:extLst>
                <a:ext uri="{FF2B5EF4-FFF2-40B4-BE49-F238E27FC236}">
                  <a16:creationId xmlns:a16="http://schemas.microsoft.com/office/drawing/2014/main" id="{CA321758-C9E2-4BED-ABDF-149081E2D50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2" name="Arc 1321">
              <a:extLst>
                <a:ext uri="{FF2B5EF4-FFF2-40B4-BE49-F238E27FC236}">
                  <a16:creationId xmlns:a16="http://schemas.microsoft.com/office/drawing/2014/main" id="{0D52D36C-F986-4E15-860D-87C1EAA5472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3" name="Arc 1322">
              <a:extLst>
                <a:ext uri="{FF2B5EF4-FFF2-40B4-BE49-F238E27FC236}">
                  <a16:creationId xmlns:a16="http://schemas.microsoft.com/office/drawing/2014/main" id="{A32B9967-0531-4B62-A16C-09F39891B14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4" name="Arc 1323">
              <a:extLst>
                <a:ext uri="{FF2B5EF4-FFF2-40B4-BE49-F238E27FC236}">
                  <a16:creationId xmlns:a16="http://schemas.microsoft.com/office/drawing/2014/main" id="{0C3EA345-D341-4D03-9975-C1EB07A52CF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25" name="Group 1324">
              <a:extLst>
                <a:ext uri="{FF2B5EF4-FFF2-40B4-BE49-F238E27FC236}">
                  <a16:creationId xmlns:a16="http://schemas.microsoft.com/office/drawing/2014/main" id="{CA923147-3416-4389-B46C-30060EC41BC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34" name="Straight Connector 1333">
                <a:extLst>
                  <a:ext uri="{FF2B5EF4-FFF2-40B4-BE49-F238E27FC236}">
                    <a16:creationId xmlns:a16="http://schemas.microsoft.com/office/drawing/2014/main" id="{5F6D2E1E-F14B-4161-ADE6-4A4A02621C4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35" name="Straight Connector 1334">
                <a:extLst>
                  <a:ext uri="{FF2B5EF4-FFF2-40B4-BE49-F238E27FC236}">
                    <a16:creationId xmlns:a16="http://schemas.microsoft.com/office/drawing/2014/main" id="{B1CFD19C-798C-4B6A-B5F4-C52C78FE4DE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36" name="Straight Connector 1335">
                <a:extLst>
                  <a:ext uri="{FF2B5EF4-FFF2-40B4-BE49-F238E27FC236}">
                    <a16:creationId xmlns:a16="http://schemas.microsoft.com/office/drawing/2014/main" id="{5E72F5B4-68D1-4C0B-A432-327DA8159BE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26" name="Arc 1325">
              <a:extLst>
                <a:ext uri="{FF2B5EF4-FFF2-40B4-BE49-F238E27FC236}">
                  <a16:creationId xmlns:a16="http://schemas.microsoft.com/office/drawing/2014/main" id="{16D8800F-5556-4DCF-9A19-F2E3F6A3B83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7" name="Arc 1326">
              <a:extLst>
                <a:ext uri="{FF2B5EF4-FFF2-40B4-BE49-F238E27FC236}">
                  <a16:creationId xmlns:a16="http://schemas.microsoft.com/office/drawing/2014/main" id="{5F770BFC-E3D4-4A37-A9C4-E3891DEF4E2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28" name="Arc 1327">
              <a:extLst>
                <a:ext uri="{FF2B5EF4-FFF2-40B4-BE49-F238E27FC236}">
                  <a16:creationId xmlns:a16="http://schemas.microsoft.com/office/drawing/2014/main" id="{ACB420F9-DD66-44C5-92CD-36D7E3EE929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29" name="Straight Connector 1328">
              <a:extLst>
                <a:ext uri="{FF2B5EF4-FFF2-40B4-BE49-F238E27FC236}">
                  <a16:creationId xmlns:a16="http://schemas.microsoft.com/office/drawing/2014/main" id="{3F834475-425E-4E8B-B387-AD009BF97DE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30" name="Arc 1329">
              <a:extLst>
                <a:ext uri="{FF2B5EF4-FFF2-40B4-BE49-F238E27FC236}">
                  <a16:creationId xmlns:a16="http://schemas.microsoft.com/office/drawing/2014/main" id="{B4F5295B-4045-4568-BBD0-A86E4E66D34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31" name="Straight Connector 1330">
              <a:extLst>
                <a:ext uri="{FF2B5EF4-FFF2-40B4-BE49-F238E27FC236}">
                  <a16:creationId xmlns:a16="http://schemas.microsoft.com/office/drawing/2014/main" id="{3ED8C315-0249-4EA9-B62B-65BFC0B390B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2" name="Straight Connector 1331">
              <a:extLst>
                <a:ext uri="{FF2B5EF4-FFF2-40B4-BE49-F238E27FC236}">
                  <a16:creationId xmlns:a16="http://schemas.microsoft.com/office/drawing/2014/main" id="{A45B3BF0-3FE6-4D51-85F9-6E2D8D50244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33" name="Arc 1332">
              <a:extLst>
                <a:ext uri="{FF2B5EF4-FFF2-40B4-BE49-F238E27FC236}">
                  <a16:creationId xmlns:a16="http://schemas.microsoft.com/office/drawing/2014/main" id="{AFCB3ED7-B298-45FC-9845-4FEB71A8E34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7" name="Group 1336">
            <a:extLst>
              <a:ext uri="{FF2B5EF4-FFF2-40B4-BE49-F238E27FC236}">
                <a16:creationId xmlns:a16="http://schemas.microsoft.com/office/drawing/2014/main" id="{064C8D84-0344-49AD-92E2-97424EB9EA40}"/>
              </a:ext>
            </a:extLst>
          </p:cNvPr>
          <p:cNvGrpSpPr/>
          <p:nvPr/>
        </p:nvGrpSpPr>
        <p:grpSpPr>
          <a:xfrm>
            <a:off x="-116375" y="5282164"/>
            <a:ext cx="538068" cy="503852"/>
            <a:chOff x="3455435" y="-1017023"/>
            <a:chExt cx="8222756" cy="7868191"/>
          </a:xfrm>
        </p:grpSpPr>
        <p:sp>
          <p:nvSpPr>
            <p:cNvPr id="1338" name="Arc 1337">
              <a:extLst>
                <a:ext uri="{FF2B5EF4-FFF2-40B4-BE49-F238E27FC236}">
                  <a16:creationId xmlns:a16="http://schemas.microsoft.com/office/drawing/2014/main" id="{D97B0F77-D68F-42A3-88F3-6EA01741E3C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9" name="Arc 1338">
              <a:extLst>
                <a:ext uri="{FF2B5EF4-FFF2-40B4-BE49-F238E27FC236}">
                  <a16:creationId xmlns:a16="http://schemas.microsoft.com/office/drawing/2014/main" id="{19E5BAD7-D314-4F7E-8542-DDB673388E8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0" name="Arc 1339">
              <a:extLst>
                <a:ext uri="{FF2B5EF4-FFF2-40B4-BE49-F238E27FC236}">
                  <a16:creationId xmlns:a16="http://schemas.microsoft.com/office/drawing/2014/main" id="{CF0F7142-5DB5-4B62-90E1-11374F41EFD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1" name="Arc 1340">
              <a:extLst>
                <a:ext uri="{FF2B5EF4-FFF2-40B4-BE49-F238E27FC236}">
                  <a16:creationId xmlns:a16="http://schemas.microsoft.com/office/drawing/2014/main" id="{6117CA55-6AD2-4A68-9983-9F7197A072F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42" name="Group 1341">
              <a:extLst>
                <a:ext uri="{FF2B5EF4-FFF2-40B4-BE49-F238E27FC236}">
                  <a16:creationId xmlns:a16="http://schemas.microsoft.com/office/drawing/2014/main" id="{F820DFE6-B7FD-4CC2-8A15-A070FFF10BC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51" name="Straight Connector 1350">
                <a:extLst>
                  <a:ext uri="{FF2B5EF4-FFF2-40B4-BE49-F238E27FC236}">
                    <a16:creationId xmlns:a16="http://schemas.microsoft.com/office/drawing/2014/main" id="{8FC0AC92-5C1E-4DDB-8775-8AB4578CBBE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52" name="Straight Connector 1351">
                <a:extLst>
                  <a:ext uri="{FF2B5EF4-FFF2-40B4-BE49-F238E27FC236}">
                    <a16:creationId xmlns:a16="http://schemas.microsoft.com/office/drawing/2014/main" id="{9E6F1C0C-8A5C-4857-BA33-8017EF1833C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53" name="Straight Connector 1352">
                <a:extLst>
                  <a:ext uri="{FF2B5EF4-FFF2-40B4-BE49-F238E27FC236}">
                    <a16:creationId xmlns:a16="http://schemas.microsoft.com/office/drawing/2014/main" id="{729E7162-BF27-4796-BEA9-421B0BF4AB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43" name="Arc 1342">
              <a:extLst>
                <a:ext uri="{FF2B5EF4-FFF2-40B4-BE49-F238E27FC236}">
                  <a16:creationId xmlns:a16="http://schemas.microsoft.com/office/drawing/2014/main" id="{5208BCE5-2541-490A-A59A-F360BDBAB76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4" name="Arc 1343">
              <a:extLst>
                <a:ext uri="{FF2B5EF4-FFF2-40B4-BE49-F238E27FC236}">
                  <a16:creationId xmlns:a16="http://schemas.microsoft.com/office/drawing/2014/main" id="{23922827-4053-47AB-8847-02E11FEBF29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45" name="Arc 1344">
              <a:extLst>
                <a:ext uri="{FF2B5EF4-FFF2-40B4-BE49-F238E27FC236}">
                  <a16:creationId xmlns:a16="http://schemas.microsoft.com/office/drawing/2014/main" id="{608C8917-850B-4898-9AC3-2C0D6CB40A2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46" name="Straight Connector 1345">
              <a:extLst>
                <a:ext uri="{FF2B5EF4-FFF2-40B4-BE49-F238E27FC236}">
                  <a16:creationId xmlns:a16="http://schemas.microsoft.com/office/drawing/2014/main" id="{2AA17A9A-26DE-49A8-9C13-0331C558217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47" name="Arc 1346">
              <a:extLst>
                <a:ext uri="{FF2B5EF4-FFF2-40B4-BE49-F238E27FC236}">
                  <a16:creationId xmlns:a16="http://schemas.microsoft.com/office/drawing/2014/main" id="{A09B7727-C403-4CED-AF06-71FB772E532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48" name="Straight Connector 1347">
              <a:extLst>
                <a:ext uri="{FF2B5EF4-FFF2-40B4-BE49-F238E27FC236}">
                  <a16:creationId xmlns:a16="http://schemas.microsoft.com/office/drawing/2014/main" id="{565D09ED-7FA4-4B4B-AF58-ECF3C7364F2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9" name="Straight Connector 1348">
              <a:extLst>
                <a:ext uri="{FF2B5EF4-FFF2-40B4-BE49-F238E27FC236}">
                  <a16:creationId xmlns:a16="http://schemas.microsoft.com/office/drawing/2014/main" id="{FF0A748B-2A29-4ACA-84BB-9DB32AF1CAE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50" name="Arc 1349">
              <a:extLst>
                <a:ext uri="{FF2B5EF4-FFF2-40B4-BE49-F238E27FC236}">
                  <a16:creationId xmlns:a16="http://schemas.microsoft.com/office/drawing/2014/main" id="{9937FA02-E36B-4FE5-AD0A-93D51C7841B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54" name="Group 1353">
            <a:extLst>
              <a:ext uri="{FF2B5EF4-FFF2-40B4-BE49-F238E27FC236}">
                <a16:creationId xmlns:a16="http://schemas.microsoft.com/office/drawing/2014/main" id="{BBB46F61-3092-4183-861D-EA753E4C0604}"/>
              </a:ext>
            </a:extLst>
          </p:cNvPr>
          <p:cNvGrpSpPr/>
          <p:nvPr/>
        </p:nvGrpSpPr>
        <p:grpSpPr>
          <a:xfrm>
            <a:off x="-86829" y="5650464"/>
            <a:ext cx="538068" cy="503852"/>
            <a:chOff x="3455435" y="-1017023"/>
            <a:chExt cx="8222756" cy="7868191"/>
          </a:xfrm>
        </p:grpSpPr>
        <p:sp>
          <p:nvSpPr>
            <p:cNvPr id="1355" name="Arc 1354">
              <a:extLst>
                <a:ext uri="{FF2B5EF4-FFF2-40B4-BE49-F238E27FC236}">
                  <a16:creationId xmlns:a16="http://schemas.microsoft.com/office/drawing/2014/main" id="{1F7DB2AC-9846-4899-BC71-29AD29DCCA3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6" name="Arc 1355">
              <a:extLst>
                <a:ext uri="{FF2B5EF4-FFF2-40B4-BE49-F238E27FC236}">
                  <a16:creationId xmlns:a16="http://schemas.microsoft.com/office/drawing/2014/main" id="{5571F89F-7CAE-4733-88F8-52FC9FCD717A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7" name="Arc 1356">
              <a:extLst>
                <a:ext uri="{FF2B5EF4-FFF2-40B4-BE49-F238E27FC236}">
                  <a16:creationId xmlns:a16="http://schemas.microsoft.com/office/drawing/2014/main" id="{90DBFA67-7D5A-4A0C-925C-AEE12824675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8" name="Arc 1357">
              <a:extLst>
                <a:ext uri="{FF2B5EF4-FFF2-40B4-BE49-F238E27FC236}">
                  <a16:creationId xmlns:a16="http://schemas.microsoft.com/office/drawing/2014/main" id="{12E7A0F9-181D-4291-8A05-AF78731B533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59" name="Group 1358">
              <a:extLst>
                <a:ext uri="{FF2B5EF4-FFF2-40B4-BE49-F238E27FC236}">
                  <a16:creationId xmlns:a16="http://schemas.microsoft.com/office/drawing/2014/main" id="{B9DDA6F6-BA18-4512-82E8-2D99204C91B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68" name="Straight Connector 1367">
                <a:extLst>
                  <a:ext uri="{FF2B5EF4-FFF2-40B4-BE49-F238E27FC236}">
                    <a16:creationId xmlns:a16="http://schemas.microsoft.com/office/drawing/2014/main" id="{B4E3C00F-AD1D-4B0A-AA33-53056D2248B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69" name="Straight Connector 1368">
                <a:extLst>
                  <a:ext uri="{FF2B5EF4-FFF2-40B4-BE49-F238E27FC236}">
                    <a16:creationId xmlns:a16="http://schemas.microsoft.com/office/drawing/2014/main" id="{91B4EA3F-F2D5-4461-8C7F-3DA1BEDEE99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70" name="Straight Connector 1369">
                <a:extLst>
                  <a:ext uri="{FF2B5EF4-FFF2-40B4-BE49-F238E27FC236}">
                    <a16:creationId xmlns:a16="http://schemas.microsoft.com/office/drawing/2014/main" id="{F292720B-6B76-4889-95CC-76665988B23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60" name="Arc 1359">
              <a:extLst>
                <a:ext uri="{FF2B5EF4-FFF2-40B4-BE49-F238E27FC236}">
                  <a16:creationId xmlns:a16="http://schemas.microsoft.com/office/drawing/2014/main" id="{BEB7D7AA-EE45-4645-9CA5-80B9EE66857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1" name="Arc 1360">
              <a:extLst>
                <a:ext uri="{FF2B5EF4-FFF2-40B4-BE49-F238E27FC236}">
                  <a16:creationId xmlns:a16="http://schemas.microsoft.com/office/drawing/2014/main" id="{AF2F3CF6-2331-4D6D-847E-940D9B9E74E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62" name="Arc 1361">
              <a:extLst>
                <a:ext uri="{FF2B5EF4-FFF2-40B4-BE49-F238E27FC236}">
                  <a16:creationId xmlns:a16="http://schemas.microsoft.com/office/drawing/2014/main" id="{1E23CBD2-CFF5-4D60-B2D4-4D6220B86CD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63" name="Straight Connector 1362">
              <a:extLst>
                <a:ext uri="{FF2B5EF4-FFF2-40B4-BE49-F238E27FC236}">
                  <a16:creationId xmlns:a16="http://schemas.microsoft.com/office/drawing/2014/main" id="{D6604427-D936-4FE5-A036-CF4D190C248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64" name="Arc 1363">
              <a:extLst>
                <a:ext uri="{FF2B5EF4-FFF2-40B4-BE49-F238E27FC236}">
                  <a16:creationId xmlns:a16="http://schemas.microsoft.com/office/drawing/2014/main" id="{64A08D7B-65D0-41D2-81A4-09E86E2EB40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65" name="Straight Connector 1364">
              <a:extLst>
                <a:ext uri="{FF2B5EF4-FFF2-40B4-BE49-F238E27FC236}">
                  <a16:creationId xmlns:a16="http://schemas.microsoft.com/office/drawing/2014/main" id="{97391B8C-78B1-4CFC-990F-3E1568E5843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6" name="Straight Connector 1365">
              <a:extLst>
                <a:ext uri="{FF2B5EF4-FFF2-40B4-BE49-F238E27FC236}">
                  <a16:creationId xmlns:a16="http://schemas.microsoft.com/office/drawing/2014/main" id="{266D9077-BD83-4D3F-BCB6-ACB59B42FDA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67" name="Arc 1366">
              <a:extLst>
                <a:ext uri="{FF2B5EF4-FFF2-40B4-BE49-F238E27FC236}">
                  <a16:creationId xmlns:a16="http://schemas.microsoft.com/office/drawing/2014/main" id="{73CC4ADC-32CA-4508-A8DF-940B9B32013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71" name="Group 1370">
            <a:extLst>
              <a:ext uri="{FF2B5EF4-FFF2-40B4-BE49-F238E27FC236}">
                <a16:creationId xmlns:a16="http://schemas.microsoft.com/office/drawing/2014/main" id="{CE4CA6F6-210C-42D1-9747-D9E75061822D}"/>
              </a:ext>
            </a:extLst>
          </p:cNvPr>
          <p:cNvGrpSpPr/>
          <p:nvPr/>
        </p:nvGrpSpPr>
        <p:grpSpPr>
          <a:xfrm>
            <a:off x="-105491" y="6006064"/>
            <a:ext cx="538068" cy="503852"/>
            <a:chOff x="3455435" y="-1017023"/>
            <a:chExt cx="8222756" cy="7868191"/>
          </a:xfrm>
        </p:grpSpPr>
        <p:sp>
          <p:nvSpPr>
            <p:cNvPr id="1372" name="Arc 1371">
              <a:extLst>
                <a:ext uri="{FF2B5EF4-FFF2-40B4-BE49-F238E27FC236}">
                  <a16:creationId xmlns:a16="http://schemas.microsoft.com/office/drawing/2014/main" id="{9910DCAD-CFBC-444C-956C-2F6D49CE3E3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3" name="Arc 1372">
              <a:extLst>
                <a:ext uri="{FF2B5EF4-FFF2-40B4-BE49-F238E27FC236}">
                  <a16:creationId xmlns:a16="http://schemas.microsoft.com/office/drawing/2014/main" id="{1B476F47-9F85-44CA-9BB9-7909D06BA24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4" name="Arc 1373">
              <a:extLst>
                <a:ext uri="{FF2B5EF4-FFF2-40B4-BE49-F238E27FC236}">
                  <a16:creationId xmlns:a16="http://schemas.microsoft.com/office/drawing/2014/main" id="{69E634B2-7EFB-4C49-A4C6-A59C551091B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5" name="Arc 1374">
              <a:extLst>
                <a:ext uri="{FF2B5EF4-FFF2-40B4-BE49-F238E27FC236}">
                  <a16:creationId xmlns:a16="http://schemas.microsoft.com/office/drawing/2014/main" id="{3FEC63BB-3F98-40D0-8E2A-F32288DA7D4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76" name="Group 1375">
              <a:extLst>
                <a:ext uri="{FF2B5EF4-FFF2-40B4-BE49-F238E27FC236}">
                  <a16:creationId xmlns:a16="http://schemas.microsoft.com/office/drawing/2014/main" id="{EE21130E-D0F4-4ECB-B91E-0F9A75B5E1E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85" name="Straight Connector 1384">
                <a:extLst>
                  <a:ext uri="{FF2B5EF4-FFF2-40B4-BE49-F238E27FC236}">
                    <a16:creationId xmlns:a16="http://schemas.microsoft.com/office/drawing/2014/main" id="{7B3E312E-2E2E-4F5B-BD07-B20312DD1D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86" name="Straight Connector 1385">
                <a:extLst>
                  <a:ext uri="{FF2B5EF4-FFF2-40B4-BE49-F238E27FC236}">
                    <a16:creationId xmlns:a16="http://schemas.microsoft.com/office/drawing/2014/main" id="{7ED699F5-C724-47B3-8928-038EF11F5F7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87" name="Straight Connector 1386">
                <a:extLst>
                  <a:ext uri="{FF2B5EF4-FFF2-40B4-BE49-F238E27FC236}">
                    <a16:creationId xmlns:a16="http://schemas.microsoft.com/office/drawing/2014/main" id="{2BBD6AF1-D835-4473-8F66-FC7A44880B0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77" name="Arc 1376">
              <a:extLst>
                <a:ext uri="{FF2B5EF4-FFF2-40B4-BE49-F238E27FC236}">
                  <a16:creationId xmlns:a16="http://schemas.microsoft.com/office/drawing/2014/main" id="{977F9C84-23C4-4A26-86E9-213E822128F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8" name="Arc 1377">
              <a:extLst>
                <a:ext uri="{FF2B5EF4-FFF2-40B4-BE49-F238E27FC236}">
                  <a16:creationId xmlns:a16="http://schemas.microsoft.com/office/drawing/2014/main" id="{46BB4F39-B411-429D-B921-F891CE3C320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79" name="Arc 1378">
              <a:extLst>
                <a:ext uri="{FF2B5EF4-FFF2-40B4-BE49-F238E27FC236}">
                  <a16:creationId xmlns:a16="http://schemas.microsoft.com/office/drawing/2014/main" id="{6BC49027-4AAE-4042-9BDB-361EA3A1959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80" name="Straight Connector 1379">
              <a:extLst>
                <a:ext uri="{FF2B5EF4-FFF2-40B4-BE49-F238E27FC236}">
                  <a16:creationId xmlns:a16="http://schemas.microsoft.com/office/drawing/2014/main" id="{F16074F8-6A32-4517-93B3-E071DAFC2CA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81" name="Arc 1380">
              <a:extLst>
                <a:ext uri="{FF2B5EF4-FFF2-40B4-BE49-F238E27FC236}">
                  <a16:creationId xmlns:a16="http://schemas.microsoft.com/office/drawing/2014/main" id="{4F664B58-4C04-450D-AC9C-B56BDCEBDD5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82" name="Straight Connector 1381">
              <a:extLst>
                <a:ext uri="{FF2B5EF4-FFF2-40B4-BE49-F238E27FC236}">
                  <a16:creationId xmlns:a16="http://schemas.microsoft.com/office/drawing/2014/main" id="{E18D66B6-DAAF-4195-B555-F24B4A6CC1A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3" name="Straight Connector 1382">
              <a:extLst>
                <a:ext uri="{FF2B5EF4-FFF2-40B4-BE49-F238E27FC236}">
                  <a16:creationId xmlns:a16="http://schemas.microsoft.com/office/drawing/2014/main" id="{9B739431-03C0-4061-A807-2377F8FF592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84" name="Arc 1383">
              <a:extLst>
                <a:ext uri="{FF2B5EF4-FFF2-40B4-BE49-F238E27FC236}">
                  <a16:creationId xmlns:a16="http://schemas.microsoft.com/office/drawing/2014/main" id="{DD7319CB-B33C-450E-ACA0-F23AB6DE96A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88" name="Group 1387">
            <a:extLst>
              <a:ext uri="{FF2B5EF4-FFF2-40B4-BE49-F238E27FC236}">
                <a16:creationId xmlns:a16="http://schemas.microsoft.com/office/drawing/2014/main" id="{01C53E28-6387-4396-997C-F570058742BC}"/>
              </a:ext>
            </a:extLst>
          </p:cNvPr>
          <p:cNvGrpSpPr/>
          <p:nvPr/>
        </p:nvGrpSpPr>
        <p:grpSpPr>
          <a:xfrm>
            <a:off x="11686071" y="252964"/>
            <a:ext cx="538068" cy="503852"/>
            <a:chOff x="3455435" y="-1017023"/>
            <a:chExt cx="8222756" cy="7868191"/>
          </a:xfrm>
        </p:grpSpPr>
        <p:sp>
          <p:nvSpPr>
            <p:cNvPr id="1389" name="Arc 1388">
              <a:extLst>
                <a:ext uri="{FF2B5EF4-FFF2-40B4-BE49-F238E27FC236}">
                  <a16:creationId xmlns:a16="http://schemas.microsoft.com/office/drawing/2014/main" id="{9861ED1E-8DB0-4014-88D4-C6D7DD8B5DC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0" name="Arc 1389">
              <a:extLst>
                <a:ext uri="{FF2B5EF4-FFF2-40B4-BE49-F238E27FC236}">
                  <a16:creationId xmlns:a16="http://schemas.microsoft.com/office/drawing/2014/main" id="{1673AA01-8418-4810-BEC3-1087A0E1D46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1" name="Arc 1390">
              <a:extLst>
                <a:ext uri="{FF2B5EF4-FFF2-40B4-BE49-F238E27FC236}">
                  <a16:creationId xmlns:a16="http://schemas.microsoft.com/office/drawing/2014/main" id="{830EAA6E-DA06-4FA2-A99C-10F27B61CEB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2" name="Arc 1391">
              <a:extLst>
                <a:ext uri="{FF2B5EF4-FFF2-40B4-BE49-F238E27FC236}">
                  <a16:creationId xmlns:a16="http://schemas.microsoft.com/office/drawing/2014/main" id="{15EFAC6A-1A5D-4770-A476-CF706454A18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93" name="Group 1392">
              <a:extLst>
                <a:ext uri="{FF2B5EF4-FFF2-40B4-BE49-F238E27FC236}">
                  <a16:creationId xmlns:a16="http://schemas.microsoft.com/office/drawing/2014/main" id="{0FB30DE6-188F-413F-AB49-8B2C0E7A75A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02" name="Straight Connector 1401">
                <a:extLst>
                  <a:ext uri="{FF2B5EF4-FFF2-40B4-BE49-F238E27FC236}">
                    <a16:creationId xmlns:a16="http://schemas.microsoft.com/office/drawing/2014/main" id="{1D3EC0EE-7764-4994-AC5C-6267BC8385B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03" name="Straight Connector 1402">
                <a:extLst>
                  <a:ext uri="{FF2B5EF4-FFF2-40B4-BE49-F238E27FC236}">
                    <a16:creationId xmlns:a16="http://schemas.microsoft.com/office/drawing/2014/main" id="{73A24939-F1F1-4D1D-B063-7D4A8CAA6FB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04" name="Straight Connector 1403">
                <a:extLst>
                  <a:ext uri="{FF2B5EF4-FFF2-40B4-BE49-F238E27FC236}">
                    <a16:creationId xmlns:a16="http://schemas.microsoft.com/office/drawing/2014/main" id="{AF74976B-55E2-4745-B681-D11642D3798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94" name="Arc 1393">
              <a:extLst>
                <a:ext uri="{FF2B5EF4-FFF2-40B4-BE49-F238E27FC236}">
                  <a16:creationId xmlns:a16="http://schemas.microsoft.com/office/drawing/2014/main" id="{30E33F46-56C4-4DC1-BAB9-A233DAF871A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5" name="Arc 1394">
              <a:extLst>
                <a:ext uri="{FF2B5EF4-FFF2-40B4-BE49-F238E27FC236}">
                  <a16:creationId xmlns:a16="http://schemas.microsoft.com/office/drawing/2014/main" id="{2C06B95E-FDC4-4626-B889-E920BDF57BA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96" name="Arc 1395">
              <a:extLst>
                <a:ext uri="{FF2B5EF4-FFF2-40B4-BE49-F238E27FC236}">
                  <a16:creationId xmlns:a16="http://schemas.microsoft.com/office/drawing/2014/main" id="{4FE8493A-4D27-4D36-863E-38734E71CB1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97" name="Straight Connector 1396">
              <a:extLst>
                <a:ext uri="{FF2B5EF4-FFF2-40B4-BE49-F238E27FC236}">
                  <a16:creationId xmlns:a16="http://schemas.microsoft.com/office/drawing/2014/main" id="{ADE195BF-37DA-4B08-8D3F-E086181143A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98" name="Arc 1397">
              <a:extLst>
                <a:ext uri="{FF2B5EF4-FFF2-40B4-BE49-F238E27FC236}">
                  <a16:creationId xmlns:a16="http://schemas.microsoft.com/office/drawing/2014/main" id="{9EF623F8-4A81-4780-B22C-1DFED4375A7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99" name="Straight Connector 1398">
              <a:extLst>
                <a:ext uri="{FF2B5EF4-FFF2-40B4-BE49-F238E27FC236}">
                  <a16:creationId xmlns:a16="http://schemas.microsoft.com/office/drawing/2014/main" id="{EA962D3C-9E40-4EEB-989B-555E8699BF8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0" name="Straight Connector 1399">
              <a:extLst>
                <a:ext uri="{FF2B5EF4-FFF2-40B4-BE49-F238E27FC236}">
                  <a16:creationId xmlns:a16="http://schemas.microsoft.com/office/drawing/2014/main" id="{1DA17858-5F71-4046-91A5-A6A3D5F21BA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01" name="Arc 1400">
              <a:extLst>
                <a:ext uri="{FF2B5EF4-FFF2-40B4-BE49-F238E27FC236}">
                  <a16:creationId xmlns:a16="http://schemas.microsoft.com/office/drawing/2014/main" id="{DB1D124D-AF5B-4F1D-8743-F179A80E4F7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05" name="Group 1404">
            <a:extLst>
              <a:ext uri="{FF2B5EF4-FFF2-40B4-BE49-F238E27FC236}">
                <a16:creationId xmlns:a16="http://schemas.microsoft.com/office/drawing/2014/main" id="{B8646F9B-9051-44D6-B924-D8126BA04E0E}"/>
              </a:ext>
            </a:extLst>
          </p:cNvPr>
          <p:cNvGrpSpPr/>
          <p:nvPr/>
        </p:nvGrpSpPr>
        <p:grpSpPr>
          <a:xfrm>
            <a:off x="11686071" y="608564"/>
            <a:ext cx="538068" cy="503852"/>
            <a:chOff x="3455435" y="-1017023"/>
            <a:chExt cx="8222756" cy="7868191"/>
          </a:xfrm>
        </p:grpSpPr>
        <p:sp>
          <p:nvSpPr>
            <p:cNvPr id="1406" name="Arc 1405">
              <a:extLst>
                <a:ext uri="{FF2B5EF4-FFF2-40B4-BE49-F238E27FC236}">
                  <a16:creationId xmlns:a16="http://schemas.microsoft.com/office/drawing/2014/main" id="{D6ED7503-F81E-4216-9258-7D5D85296F9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7" name="Arc 1406">
              <a:extLst>
                <a:ext uri="{FF2B5EF4-FFF2-40B4-BE49-F238E27FC236}">
                  <a16:creationId xmlns:a16="http://schemas.microsoft.com/office/drawing/2014/main" id="{1BA0E555-8169-42D8-8020-0C079CEFBB2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8" name="Arc 1407">
              <a:extLst>
                <a:ext uri="{FF2B5EF4-FFF2-40B4-BE49-F238E27FC236}">
                  <a16:creationId xmlns:a16="http://schemas.microsoft.com/office/drawing/2014/main" id="{C60AC3A9-C829-4C80-97D4-A791E4D4369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9" name="Arc 1408">
              <a:extLst>
                <a:ext uri="{FF2B5EF4-FFF2-40B4-BE49-F238E27FC236}">
                  <a16:creationId xmlns:a16="http://schemas.microsoft.com/office/drawing/2014/main" id="{AFB2C55E-AEAD-427D-81D3-20A7532EF11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10" name="Group 1409">
              <a:extLst>
                <a:ext uri="{FF2B5EF4-FFF2-40B4-BE49-F238E27FC236}">
                  <a16:creationId xmlns:a16="http://schemas.microsoft.com/office/drawing/2014/main" id="{59DE777F-8A2B-44D0-854A-C5B05C9559D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19" name="Straight Connector 1418">
                <a:extLst>
                  <a:ext uri="{FF2B5EF4-FFF2-40B4-BE49-F238E27FC236}">
                    <a16:creationId xmlns:a16="http://schemas.microsoft.com/office/drawing/2014/main" id="{1276523D-741D-46C6-BDEC-3042825C26F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20" name="Straight Connector 1419">
                <a:extLst>
                  <a:ext uri="{FF2B5EF4-FFF2-40B4-BE49-F238E27FC236}">
                    <a16:creationId xmlns:a16="http://schemas.microsoft.com/office/drawing/2014/main" id="{5C1B3944-CB8E-4863-A701-875A449B274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21" name="Straight Connector 1420">
                <a:extLst>
                  <a:ext uri="{FF2B5EF4-FFF2-40B4-BE49-F238E27FC236}">
                    <a16:creationId xmlns:a16="http://schemas.microsoft.com/office/drawing/2014/main" id="{179D20AC-600D-4040-A281-D45682EFCA4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11" name="Arc 1410">
              <a:extLst>
                <a:ext uri="{FF2B5EF4-FFF2-40B4-BE49-F238E27FC236}">
                  <a16:creationId xmlns:a16="http://schemas.microsoft.com/office/drawing/2014/main" id="{DB89F190-01DA-499D-B8B1-61CA0576FE0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2" name="Arc 1411">
              <a:extLst>
                <a:ext uri="{FF2B5EF4-FFF2-40B4-BE49-F238E27FC236}">
                  <a16:creationId xmlns:a16="http://schemas.microsoft.com/office/drawing/2014/main" id="{127C643C-5E38-434B-8936-FD71D3DB0AE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13" name="Arc 1412">
              <a:extLst>
                <a:ext uri="{FF2B5EF4-FFF2-40B4-BE49-F238E27FC236}">
                  <a16:creationId xmlns:a16="http://schemas.microsoft.com/office/drawing/2014/main" id="{959E31E1-75E7-4A9E-B4B7-4317FDFD242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14" name="Straight Connector 1413">
              <a:extLst>
                <a:ext uri="{FF2B5EF4-FFF2-40B4-BE49-F238E27FC236}">
                  <a16:creationId xmlns:a16="http://schemas.microsoft.com/office/drawing/2014/main" id="{D6C7F4F5-413F-4A56-8370-E4BE3D82B1B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15" name="Arc 1414">
              <a:extLst>
                <a:ext uri="{FF2B5EF4-FFF2-40B4-BE49-F238E27FC236}">
                  <a16:creationId xmlns:a16="http://schemas.microsoft.com/office/drawing/2014/main" id="{A735F7A8-75B1-4E02-8659-2828E366D6E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16" name="Straight Connector 1415">
              <a:extLst>
                <a:ext uri="{FF2B5EF4-FFF2-40B4-BE49-F238E27FC236}">
                  <a16:creationId xmlns:a16="http://schemas.microsoft.com/office/drawing/2014/main" id="{7A8C7F85-8760-49C5-B7FE-647354836F3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7" name="Straight Connector 1416">
              <a:extLst>
                <a:ext uri="{FF2B5EF4-FFF2-40B4-BE49-F238E27FC236}">
                  <a16:creationId xmlns:a16="http://schemas.microsoft.com/office/drawing/2014/main" id="{7ACDA8CA-DCDA-4051-AFDC-966EB2B5DD6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18" name="Arc 1417">
              <a:extLst>
                <a:ext uri="{FF2B5EF4-FFF2-40B4-BE49-F238E27FC236}">
                  <a16:creationId xmlns:a16="http://schemas.microsoft.com/office/drawing/2014/main" id="{9C3A4870-9F1D-4DC1-A50E-16E04CBC966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22" name="Group 1421">
            <a:extLst>
              <a:ext uri="{FF2B5EF4-FFF2-40B4-BE49-F238E27FC236}">
                <a16:creationId xmlns:a16="http://schemas.microsoft.com/office/drawing/2014/main" id="{C1BA1AAE-1674-452F-9A2B-BA4F39A9A036}"/>
              </a:ext>
            </a:extLst>
          </p:cNvPr>
          <p:cNvGrpSpPr/>
          <p:nvPr/>
        </p:nvGrpSpPr>
        <p:grpSpPr>
          <a:xfrm>
            <a:off x="11704732" y="976864"/>
            <a:ext cx="538068" cy="503852"/>
            <a:chOff x="3455435" y="-1017023"/>
            <a:chExt cx="8222756" cy="7868191"/>
          </a:xfrm>
        </p:grpSpPr>
        <p:sp>
          <p:nvSpPr>
            <p:cNvPr id="1423" name="Arc 1422">
              <a:extLst>
                <a:ext uri="{FF2B5EF4-FFF2-40B4-BE49-F238E27FC236}">
                  <a16:creationId xmlns:a16="http://schemas.microsoft.com/office/drawing/2014/main" id="{099170D3-B152-4DDB-9321-C19DAA0A335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4" name="Arc 1423">
              <a:extLst>
                <a:ext uri="{FF2B5EF4-FFF2-40B4-BE49-F238E27FC236}">
                  <a16:creationId xmlns:a16="http://schemas.microsoft.com/office/drawing/2014/main" id="{603F48B0-9629-4505-95A3-837C52730D9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5" name="Arc 1424">
              <a:extLst>
                <a:ext uri="{FF2B5EF4-FFF2-40B4-BE49-F238E27FC236}">
                  <a16:creationId xmlns:a16="http://schemas.microsoft.com/office/drawing/2014/main" id="{E5DB12E9-CDAD-40C8-94FD-98B363FCEED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6" name="Arc 1425">
              <a:extLst>
                <a:ext uri="{FF2B5EF4-FFF2-40B4-BE49-F238E27FC236}">
                  <a16:creationId xmlns:a16="http://schemas.microsoft.com/office/drawing/2014/main" id="{803823BA-6DD4-4B62-9BC6-2012B0CFAEC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27" name="Group 1426">
              <a:extLst>
                <a:ext uri="{FF2B5EF4-FFF2-40B4-BE49-F238E27FC236}">
                  <a16:creationId xmlns:a16="http://schemas.microsoft.com/office/drawing/2014/main" id="{7DC8598E-340E-49D1-A8E7-7F94DFC9E10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36" name="Straight Connector 1435">
                <a:extLst>
                  <a:ext uri="{FF2B5EF4-FFF2-40B4-BE49-F238E27FC236}">
                    <a16:creationId xmlns:a16="http://schemas.microsoft.com/office/drawing/2014/main" id="{CBA538FE-D3BA-4266-A185-01F3F12C0B5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7" name="Straight Connector 1436">
                <a:extLst>
                  <a:ext uri="{FF2B5EF4-FFF2-40B4-BE49-F238E27FC236}">
                    <a16:creationId xmlns:a16="http://schemas.microsoft.com/office/drawing/2014/main" id="{92F17774-2DD2-4A82-8FB6-8F14C90FF04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8" name="Straight Connector 1437">
                <a:extLst>
                  <a:ext uri="{FF2B5EF4-FFF2-40B4-BE49-F238E27FC236}">
                    <a16:creationId xmlns:a16="http://schemas.microsoft.com/office/drawing/2014/main" id="{0E289066-7C79-4194-8347-C35A009384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28" name="Arc 1427">
              <a:extLst>
                <a:ext uri="{FF2B5EF4-FFF2-40B4-BE49-F238E27FC236}">
                  <a16:creationId xmlns:a16="http://schemas.microsoft.com/office/drawing/2014/main" id="{ECDA42DB-A397-42D0-9D27-C85C6A565F9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9" name="Arc 1428">
              <a:extLst>
                <a:ext uri="{FF2B5EF4-FFF2-40B4-BE49-F238E27FC236}">
                  <a16:creationId xmlns:a16="http://schemas.microsoft.com/office/drawing/2014/main" id="{9D6A0FC1-728A-4B9D-ADBD-FE5624D65E8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30" name="Arc 1429">
              <a:extLst>
                <a:ext uri="{FF2B5EF4-FFF2-40B4-BE49-F238E27FC236}">
                  <a16:creationId xmlns:a16="http://schemas.microsoft.com/office/drawing/2014/main" id="{F8B84FDF-751B-4002-9B4E-E9874E8DA39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31" name="Straight Connector 1430">
              <a:extLst>
                <a:ext uri="{FF2B5EF4-FFF2-40B4-BE49-F238E27FC236}">
                  <a16:creationId xmlns:a16="http://schemas.microsoft.com/office/drawing/2014/main" id="{5BB7E428-0F2E-4F18-895B-9D88224B317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32" name="Arc 1431">
              <a:extLst>
                <a:ext uri="{FF2B5EF4-FFF2-40B4-BE49-F238E27FC236}">
                  <a16:creationId xmlns:a16="http://schemas.microsoft.com/office/drawing/2014/main" id="{7AC4C160-F1F4-4D0F-AC1D-08027366C2A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33" name="Straight Connector 1432">
              <a:extLst>
                <a:ext uri="{FF2B5EF4-FFF2-40B4-BE49-F238E27FC236}">
                  <a16:creationId xmlns:a16="http://schemas.microsoft.com/office/drawing/2014/main" id="{AF89BB71-AB8A-4748-84C4-1F0BDF0A3AC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4" name="Straight Connector 1433">
              <a:extLst>
                <a:ext uri="{FF2B5EF4-FFF2-40B4-BE49-F238E27FC236}">
                  <a16:creationId xmlns:a16="http://schemas.microsoft.com/office/drawing/2014/main" id="{2546AAFB-630C-42A4-851E-887E30C9AE5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35" name="Arc 1434">
              <a:extLst>
                <a:ext uri="{FF2B5EF4-FFF2-40B4-BE49-F238E27FC236}">
                  <a16:creationId xmlns:a16="http://schemas.microsoft.com/office/drawing/2014/main" id="{C4B8FE2A-0ED3-4B37-9218-FE80657C733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39" name="Group 1438">
            <a:extLst>
              <a:ext uri="{FF2B5EF4-FFF2-40B4-BE49-F238E27FC236}">
                <a16:creationId xmlns:a16="http://schemas.microsoft.com/office/drawing/2014/main" id="{6EAFD4A1-B61C-4FD7-B250-C5A66C51971A}"/>
              </a:ext>
            </a:extLst>
          </p:cNvPr>
          <p:cNvGrpSpPr/>
          <p:nvPr/>
        </p:nvGrpSpPr>
        <p:grpSpPr>
          <a:xfrm>
            <a:off x="11698771" y="1319764"/>
            <a:ext cx="538068" cy="503852"/>
            <a:chOff x="3455435" y="-1017023"/>
            <a:chExt cx="8222756" cy="7868191"/>
          </a:xfrm>
        </p:grpSpPr>
        <p:sp>
          <p:nvSpPr>
            <p:cNvPr id="1440" name="Arc 1439">
              <a:extLst>
                <a:ext uri="{FF2B5EF4-FFF2-40B4-BE49-F238E27FC236}">
                  <a16:creationId xmlns:a16="http://schemas.microsoft.com/office/drawing/2014/main" id="{CE81AA8D-035E-41DD-992D-798A279B75B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1" name="Arc 1440">
              <a:extLst>
                <a:ext uri="{FF2B5EF4-FFF2-40B4-BE49-F238E27FC236}">
                  <a16:creationId xmlns:a16="http://schemas.microsoft.com/office/drawing/2014/main" id="{A1A15774-9B29-4034-80CC-D8B47AACE05A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2" name="Arc 1441">
              <a:extLst>
                <a:ext uri="{FF2B5EF4-FFF2-40B4-BE49-F238E27FC236}">
                  <a16:creationId xmlns:a16="http://schemas.microsoft.com/office/drawing/2014/main" id="{0FF042CE-1976-4E7E-B912-A3C55060C8E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3" name="Arc 1442">
              <a:extLst>
                <a:ext uri="{FF2B5EF4-FFF2-40B4-BE49-F238E27FC236}">
                  <a16:creationId xmlns:a16="http://schemas.microsoft.com/office/drawing/2014/main" id="{EDB2E336-AB03-4392-9C11-4EF765B8069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44" name="Group 1443">
              <a:extLst>
                <a:ext uri="{FF2B5EF4-FFF2-40B4-BE49-F238E27FC236}">
                  <a16:creationId xmlns:a16="http://schemas.microsoft.com/office/drawing/2014/main" id="{CFCDF0B1-ABF5-462A-8BC1-AC32631168E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53" name="Straight Connector 1452">
                <a:extLst>
                  <a:ext uri="{FF2B5EF4-FFF2-40B4-BE49-F238E27FC236}">
                    <a16:creationId xmlns:a16="http://schemas.microsoft.com/office/drawing/2014/main" id="{424B99C7-BB34-4B61-8349-E398B298AE0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54" name="Straight Connector 1453">
                <a:extLst>
                  <a:ext uri="{FF2B5EF4-FFF2-40B4-BE49-F238E27FC236}">
                    <a16:creationId xmlns:a16="http://schemas.microsoft.com/office/drawing/2014/main" id="{B63EC08E-886B-4714-9A93-606C5AB5B66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55" name="Straight Connector 1454">
                <a:extLst>
                  <a:ext uri="{FF2B5EF4-FFF2-40B4-BE49-F238E27FC236}">
                    <a16:creationId xmlns:a16="http://schemas.microsoft.com/office/drawing/2014/main" id="{571653DA-7056-4C0B-AC86-A7DAB2F5905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45" name="Arc 1444">
              <a:extLst>
                <a:ext uri="{FF2B5EF4-FFF2-40B4-BE49-F238E27FC236}">
                  <a16:creationId xmlns:a16="http://schemas.microsoft.com/office/drawing/2014/main" id="{7B9D07F9-C92E-479A-8E0B-876C087E0CC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6" name="Arc 1445">
              <a:extLst>
                <a:ext uri="{FF2B5EF4-FFF2-40B4-BE49-F238E27FC236}">
                  <a16:creationId xmlns:a16="http://schemas.microsoft.com/office/drawing/2014/main" id="{8C568698-1EEC-4866-9C07-931601A7FC7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47" name="Arc 1446">
              <a:extLst>
                <a:ext uri="{FF2B5EF4-FFF2-40B4-BE49-F238E27FC236}">
                  <a16:creationId xmlns:a16="http://schemas.microsoft.com/office/drawing/2014/main" id="{FC9808C7-2896-40BB-BA11-DB49138666D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48" name="Straight Connector 1447">
              <a:extLst>
                <a:ext uri="{FF2B5EF4-FFF2-40B4-BE49-F238E27FC236}">
                  <a16:creationId xmlns:a16="http://schemas.microsoft.com/office/drawing/2014/main" id="{12DB0ED0-4B0E-4FA3-ADE1-426EE4C85E2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49" name="Arc 1448">
              <a:extLst>
                <a:ext uri="{FF2B5EF4-FFF2-40B4-BE49-F238E27FC236}">
                  <a16:creationId xmlns:a16="http://schemas.microsoft.com/office/drawing/2014/main" id="{944E2312-147D-4F19-AFA2-8F426D82426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50" name="Straight Connector 1449">
              <a:extLst>
                <a:ext uri="{FF2B5EF4-FFF2-40B4-BE49-F238E27FC236}">
                  <a16:creationId xmlns:a16="http://schemas.microsoft.com/office/drawing/2014/main" id="{17E29E94-5C3A-4F24-9916-53F4604FFE0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1" name="Straight Connector 1450">
              <a:extLst>
                <a:ext uri="{FF2B5EF4-FFF2-40B4-BE49-F238E27FC236}">
                  <a16:creationId xmlns:a16="http://schemas.microsoft.com/office/drawing/2014/main" id="{8A025A63-A299-4EED-B9C0-98D1C348519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2" name="Arc 1451">
              <a:extLst>
                <a:ext uri="{FF2B5EF4-FFF2-40B4-BE49-F238E27FC236}">
                  <a16:creationId xmlns:a16="http://schemas.microsoft.com/office/drawing/2014/main" id="{3C6CA6F3-FEE5-44C3-AA0A-DF64AB09B41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56" name="Group 1455">
            <a:extLst>
              <a:ext uri="{FF2B5EF4-FFF2-40B4-BE49-F238E27FC236}">
                <a16:creationId xmlns:a16="http://schemas.microsoft.com/office/drawing/2014/main" id="{BF91B598-AC57-4147-B999-1C0300FF60C0}"/>
              </a:ext>
            </a:extLst>
          </p:cNvPr>
          <p:cNvGrpSpPr/>
          <p:nvPr/>
        </p:nvGrpSpPr>
        <p:grpSpPr>
          <a:xfrm>
            <a:off x="11698771" y="1675364"/>
            <a:ext cx="538068" cy="503852"/>
            <a:chOff x="3455435" y="-1017023"/>
            <a:chExt cx="8222756" cy="7868191"/>
          </a:xfrm>
        </p:grpSpPr>
        <p:sp>
          <p:nvSpPr>
            <p:cNvPr id="1457" name="Arc 1456">
              <a:extLst>
                <a:ext uri="{FF2B5EF4-FFF2-40B4-BE49-F238E27FC236}">
                  <a16:creationId xmlns:a16="http://schemas.microsoft.com/office/drawing/2014/main" id="{39B70438-DD4E-41EB-8304-2C8B2A1AF3C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8" name="Arc 1457">
              <a:extLst>
                <a:ext uri="{FF2B5EF4-FFF2-40B4-BE49-F238E27FC236}">
                  <a16:creationId xmlns:a16="http://schemas.microsoft.com/office/drawing/2014/main" id="{4A5BCE01-3AC2-4552-A991-5D69A5A0547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9" name="Arc 1458">
              <a:extLst>
                <a:ext uri="{FF2B5EF4-FFF2-40B4-BE49-F238E27FC236}">
                  <a16:creationId xmlns:a16="http://schemas.microsoft.com/office/drawing/2014/main" id="{102C7B4C-A57A-4008-B70B-AA2FA835BD9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0" name="Arc 1459">
              <a:extLst>
                <a:ext uri="{FF2B5EF4-FFF2-40B4-BE49-F238E27FC236}">
                  <a16:creationId xmlns:a16="http://schemas.microsoft.com/office/drawing/2014/main" id="{32FC1489-7266-453F-A933-949B417D940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61" name="Group 1460">
              <a:extLst>
                <a:ext uri="{FF2B5EF4-FFF2-40B4-BE49-F238E27FC236}">
                  <a16:creationId xmlns:a16="http://schemas.microsoft.com/office/drawing/2014/main" id="{352ABC72-DF11-49A3-8207-1A596C058EC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70" name="Straight Connector 1469">
                <a:extLst>
                  <a:ext uri="{FF2B5EF4-FFF2-40B4-BE49-F238E27FC236}">
                    <a16:creationId xmlns:a16="http://schemas.microsoft.com/office/drawing/2014/main" id="{34F3969C-74A6-48EF-89D5-E3B5368D44A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71" name="Straight Connector 1470">
                <a:extLst>
                  <a:ext uri="{FF2B5EF4-FFF2-40B4-BE49-F238E27FC236}">
                    <a16:creationId xmlns:a16="http://schemas.microsoft.com/office/drawing/2014/main" id="{08EF121B-61AA-4B00-BEE2-71A259A960B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72" name="Straight Connector 1471">
                <a:extLst>
                  <a:ext uri="{FF2B5EF4-FFF2-40B4-BE49-F238E27FC236}">
                    <a16:creationId xmlns:a16="http://schemas.microsoft.com/office/drawing/2014/main" id="{2CB1E4E3-A3FA-4167-891C-4C8F932CAF0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62" name="Arc 1461">
              <a:extLst>
                <a:ext uri="{FF2B5EF4-FFF2-40B4-BE49-F238E27FC236}">
                  <a16:creationId xmlns:a16="http://schemas.microsoft.com/office/drawing/2014/main" id="{FCFE2C32-52D4-47F8-8053-10116A9856A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3" name="Arc 1462">
              <a:extLst>
                <a:ext uri="{FF2B5EF4-FFF2-40B4-BE49-F238E27FC236}">
                  <a16:creationId xmlns:a16="http://schemas.microsoft.com/office/drawing/2014/main" id="{43ACB8DF-8099-493E-B7E4-9CD21431535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64" name="Arc 1463">
              <a:extLst>
                <a:ext uri="{FF2B5EF4-FFF2-40B4-BE49-F238E27FC236}">
                  <a16:creationId xmlns:a16="http://schemas.microsoft.com/office/drawing/2014/main" id="{5A2EACE3-2AC1-4412-B7C3-B150E88AE2A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65" name="Straight Connector 1464">
              <a:extLst>
                <a:ext uri="{FF2B5EF4-FFF2-40B4-BE49-F238E27FC236}">
                  <a16:creationId xmlns:a16="http://schemas.microsoft.com/office/drawing/2014/main" id="{AB0FCFA6-B4C0-40FA-A83E-22A5D8F60DD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66" name="Arc 1465">
              <a:extLst>
                <a:ext uri="{FF2B5EF4-FFF2-40B4-BE49-F238E27FC236}">
                  <a16:creationId xmlns:a16="http://schemas.microsoft.com/office/drawing/2014/main" id="{E7AF1770-8843-4831-89FA-AB16E3AE1BF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67" name="Straight Connector 1466">
              <a:extLst>
                <a:ext uri="{FF2B5EF4-FFF2-40B4-BE49-F238E27FC236}">
                  <a16:creationId xmlns:a16="http://schemas.microsoft.com/office/drawing/2014/main" id="{8472E771-8868-46CE-AE9D-F0A97F6238E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8" name="Straight Connector 1467">
              <a:extLst>
                <a:ext uri="{FF2B5EF4-FFF2-40B4-BE49-F238E27FC236}">
                  <a16:creationId xmlns:a16="http://schemas.microsoft.com/office/drawing/2014/main" id="{E3AB514E-752A-4BF8-8719-468E77294A3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69" name="Arc 1468">
              <a:extLst>
                <a:ext uri="{FF2B5EF4-FFF2-40B4-BE49-F238E27FC236}">
                  <a16:creationId xmlns:a16="http://schemas.microsoft.com/office/drawing/2014/main" id="{E456CEA3-FA06-49FE-9570-0B659854536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73" name="Group 1472">
            <a:extLst>
              <a:ext uri="{FF2B5EF4-FFF2-40B4-BE49-F238E27FC236}">
                <a16:creationId xmlns:a16="http://schemas.microsoft.com/office/drawing/2014/main" id="{C37D0EAA-164B-4A16-9FAE-2D8D674BCEB4}"/>
              </a:ext>
            </a:extLst>
          </p:cNvPr>
          <p:cNvGrpSpPr/>
          <p:nvPr/>
        </p:nvGrpSpPr>
        <p:grpSpPr>
          <a:xfrm>
            <a:off x="11711471" y="2030964"/>
            <a:ext cx="538068" cy="503852"/>
            <a:chOff x="3455435" y="-1017023"/>
            <a:chExt cx="8222756" cy="7868191"/>
          </a:xfrm>
        </p:grpSpPr>
        <p:sp>
          <p:nvSpPr>
            <p:cNvPr id="1474" name="Arc 1473">
              <a:extLst>
                <a:ext uri="{FF2B5EF4-FFF2-40B4-BE49-F238E27FC236}">
                  <a16:creationId xmlns:a16="http://schemas.microsoft.com/office/drawing/2014/main" id="{B1B366BE-FECD-4139-AAED-B8D82A85485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5" name="Arc 1474">
              <a:extLst>
                <a:ext uri="{FF2B5EF4-FFF2-40B4-BE49-F238E27FC236}">
                  <a16:creationId xmlns:a16="http://schemas.microsoft.com/office/drawing/2014/main" id="{B4BB8B5E-D646-4EFE-A8C4-DB231E7F2CD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6" name="Arc 1475">
              <a:extLst>
                <a:ext uri="{FF2B5EF4-FFF2-40B4-BE49-F238E27FC236}">
                  <a16:creationId xmlns:a16="http://schemas.microsoft.com/office/drawing/2014/main" id="{31E4EB26-F133-4070-B8CE-FEF1AF31A4B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7" name="Arc 1476">
              <a:extLst>
                <a:ext uri="{FF2B5EF4-FFF2-40B4-BE49-F238E27FC236}">
                  <a16:creationId xmlns:a16="http://schemas.microsoft.com/office/drawing/2014/main" id="{89956809-8521-4084-8E34-6F551CF7F32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78" name="Group 1477">
              <a:extLst>
                <a:ext uri="{FF2B5EF4-FFF2-40B4-BE49-F238E27FC236}">
                  <a16:creationId xmlns:a16="http://schemas.microsoft.com/office/drawing/2014/main" id="{084C24C7-0341-4737-A531-B2C2656C38B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87" name="Straight Connector 1486">
                <a:extLst>
                  <a:ext uri="{FF2B5EF4-FFF2-40B4-BE49-F238E27FC236}">
                    <a16:creationId xmlns:a16="http://schemas.microsoft.com/office/drawing/2014/main" id="{103CA84A-8131-407F-8760-6F3DAC610CA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8" name="Straight Connector 1487">
                <a:extLst>
                  <a:ext uri="{FF2B5EF4-FFF2-40B4-BE49-F238E27FC236}">
                    <a16:creationId xmlns:a16="http://schemas.microsoft.com/office/drawing/2014/main" id="{079366D2-4681-4E52-BA25-14025F8D08A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9" name="Straight Connector 1488">
                <a:extLst>
                  <a:ext uri="{FF2B5EF4-FFF2-40B4-BE49-F238E27FC236}">
                    <a16:creationId xmlns:a16="http://schemas.microsoft.com/office/drawing/2014/main" id="{B21D175B-B844-4108-9765-E11DF49D5AF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79" name="Arc 1478">
              <a:extLst>
                <a:ext uri="{FF2B5EF4-FFF2-40B4-BE49-F238E27FC236}">
                  <a16:creationId xmlns:a16="http://schemas.microsoft.com/office/drawing/2014/main" id="{1750FEFB-2B94-4894-9708-20141430346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0" name="Arc 1479">
              <a:extLst>
                <a:ext uri="{FF2B5EF4-FFF2-40B4-BE49-F238E27FC236}">
                  <a16:creationId xmlns:a16="http://schemas.microsoft.com/office/drawing/2014/main" id="{21C0F239-A6CA-4A54-869B-8D0A1F808B7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81" name="Arc 1480">
              <a:extLst>
                <a:ext uri="{FF2B5EF4-FFF2-40B4-BE49-F238E27FC236}">
                  <a16:creationId xmlns:a16="http://schemas.microsoft.com/office/drawing/2014/main" id="{238D8DFD-1B9D-4878-94ED-D45575F6D37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82" name="Straight Connector 1481">
              <a:extLst>
                <a:ext uri="{FF2B5EF4-FFF2-40B4-BE49-F238E27FC236}">
                  <a16:creationId xmlns:a16="http://schemas.microsoft.com/office/drawing/2014/main" id="{322ED6AD-1465-4D9A-BDFE-B654087D6E9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83" name="Arc 1482">
              <a:extLst>
                <a:ext uri="{FF2B5EF4-FFF2-40B4-BE49-F238E27FC236}">
                  <a16:creationId xmlns:a16="http://schemas.microsoft.com/office/drawing/2014/main" id="{FCDE9A0B-43DD-4C37-9E85-B4583B1F2A7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84" name="Straight Connector 1483">
              <a:extLst>
                <a:ext uri="{FF2B5EF4-FFF2-40B4-BE49-F238E27FC236}">
                  <a16:creationId xmlns:a16="http://schemas.microsoft.com/office/drawing/2014/main" id="{132A153B-ABB1-4674-94AC-F41F49EB916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5" name="Straight Connector 1484">
              <a:extLst>
                <a:ext uri="{FF2B5EF4-FFF2-40B4-BE49-F238E27FC236}">
                  <a16:creationId xmlns:a16="http://schemas.microsoft.com/office/drawing/2014/main" id="{E6B30F59-FCF7-4FC1-88B4-2E46913953F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86" name="Arc 1485">
              <a:extLst>
                <a:ext uri="{FF2B5EF4-FFF2-40B4-BE49-F238E27FC236}">
                  <a16:creationId xmlns:a16="http://schemas.microsoft.com/office/drawing/2014/main" id="{22D888FF-FDCB-4633-954B-479DACFC122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90" name="Group 1489">
            <a:extLst>
              <a:ext uri="{FF2B5EF4-FFF2-40B4-BE49-F238E27FC236}">
                <a16:creationId xmlns:a16="http://schemas.microsoft.com/office/drawing/2014/main" id="{24106B76-1638-42E6-B15D-A17D094105E8}"/>
              </a:ext>
            </a:extLst>
          </p:cNvPr>
          <p:cNvGrpSpPr/>
          <p:nvPr/>
        </p:nvGrpSpPr>
        <p:grpSpPr>
          <a:xfrm>
            <a:off x="11681925" y="2399264"/>
            <a:ext cx="538068" cy="503852"/>
            <a:chOff x="3455435" y="-1017023"/>
            <a:chExt cx="8222756" cy="7868191"/>
          </a:xfrm>
        </p:grpSpPr>
        <p:sp>
          <p:nvSpPr>
            <p:cNvPr id="1491" name="Arc 1490">
              <a:extLst>
                <a:ext uri="{FF2B5EF4-FFF2-40B4-BE49-F238E27FC236}">
                  <a16:creationId xmlns:a16="http://schemas.microsoft.com/office/drawing/2014/main" id="{CDEAD01A-469C-48C5-BA5B-DF78F07B5A5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2" name="Arc 1491">
              <a:extLst>
                <a:ext uri="{FF2B5EF4-FFF2-40B4-BE49-F238E27FC236}">
                  <a16:creationId xmlns:a16="http://schemas.microsoft.com/office/drawing/2014/main" id="{CF7B8F57-6F8F-46B3-A6B3-0E9D840F086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3" name="Arc 1492">
              <a:extLst>
                <a:ext uri="{FF2B5EF4-FFF2-40B4-BE49-F238E27FC236}">
                  <a16:creationId xmlns:a16="http://schemas.microsoft.com/office/drawing/2014/main" id="{20112EEC-98B2-43FF-AB86-7CDBF6508A3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4" name="Arc 1493">
              <a:extLst>
                <a:ext uri="{FF2B5EF4-FFF2-40B4-BE49-F238E27FC236}">
                  <a16:creationId xmlns:a16="http://schemas.microsoft.com/office/drawing/2014/main" id="{3A89851C-A419-4CE3-BFCF-3FB91288CEC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95" name="Group 1494">
              <a:extLst>
                <a:ext uri="{FF2B5EF4-FFF2-40B4-BE49-F238E27FC236}">
                  <a16:creationId xmlns:a16="http://schemas.microsoft.com/office/drawing/2014/main" id="{47F7F597-3FD9-4375-9EE0-5F2958E1C74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04" name="Straight Connector 1503">
                <a:extLst>
                  <a:ext uri="{FF2B5EF4-FFF2-40B4-BE49-F238E27FC236}">
                    <a16:creationId xmlns:a16="http://schemas.microsoft.com/office/drawing/2014/main" id="{2BE1FE1A-0F1F-4EBD-8618-FAA93C950CA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5" name="Straight Connector 1504">
                <a:extLst>
                  <a:ext uri="{FF2B5EF4-FFF2-40B4-BE49-F238E27FC236}">
                    <a16:creationId xmlns:a16="http://schemas.microsoft.com/office/drawing/2014/main" id="{DEBF25CA-2C02-40F1-9FE0-668CC874555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6" name="Straight Connector 1505">
                <a:extLst>
                  <a:ext uri="{FF2B5EF4-FFF2-40B4-BE49-F238E27FC236}">
                    <a16:creationId xmlns:a16="http://schemas.microsoft.com/office/drawing/2014/main" id="{1D973937-FA27-44A8-B29D-6BDE80D8A8C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96" name="Arc 1495">
              <a:extLst>
                <a:ext uri="{FF2B5EF4-FFF2-40B4-BE49-F238E27FC236}">
                  <a16:creationId xmlns:a16="http://schemas.microsoft.com/office/drawing/2014/main" id="{2A5F4855-C1D3-4E7B-A52E-280EE0F878A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7" name="Arc 1496">
              <a:extLst>
                <a:ext uri="{FF2B5EF4-FFF2-40B4-BE49-F238E27FC236}">
                  <a16:creationId xmlns:a16="http://schemas.microsoft.com/office/drawing/2014/main" id="{CF8BF721-C2A4-4317-A125-13F4D94D7BD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98" name="Arc 1497">
              <a:extLst>
                <a:ext uri="{FF2B5EF4-FFF2-40B4-BE49-F238E27FC236}">
                  <a16:creationId xmlns:a16="http://schemas.microsoft.com/office/drawing/2014/main" id="{05377B9C-97E3-435B-A373-1E8808BFDBB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99" name="Straight Connector 1498">
              <a:extLst>
                <a:ext uri="{FF2B5EF4-FFF2-40B4-BE49-F238E27FC236}">
                  <a16:creationId xmlns:a16="http://schemas.microsoft.com/office/drawing/2014/main" id="{B17C19EC-5B2C-4030-9CA4-2237E8DCC56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00" name="Arc 1499">
              <a:extLst>
                <a:ext uri="{FF2B5EF4-FFF2-40B4-BE49-F238E27FC236}">
                  <a16:creationId xmlns:a16="http://schemas.microsoft.com/office/drawing/2014/main" id="{84C45334-6E29-4A7A-BB22-25A8F2DE428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01" name="Straight Connector 1500">
              <a:extLst>
                <a:ext uri="{FF2B5EF4-FFF2-40B4-BE49-F238E27FC236}">
                  <a16:creationId xmlns:a16="http://schemas.microsoft.com/office/drawing/2014/main" id="{96E7B48B-94C7-4269-9E51-5E2A3803841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2" name="Straight Connector 1501">
              <a:extLst>
                <a:ext uri="{FF2B5EF4-FFF2-40B4-BE49-F238E27FC236}">
                  <a16:creationId xmlns:a16="http://schemas.microsoft.com/office/drawing/2014/main" id="{2ED05D6A-E757-48BE-A6EF-457224D3B7A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03" name="Arc 1502">
              <a:extLst>
                <a:ext uri="{FF2B5EF4-FFF2-40B4-BE49-F238E27FC236}">
                  <a16:creationId xmlns:a16="http://schemas.microsoft.com/office/drawing/2014/main" id="{F4628FEF-21CA-461E-AEFA-2EF9597B094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07" name="Group 1506">
            <a:extLst>
              <a:ext uri="{FF2B5EF4-FFF2-40B4-BE49-F238E27FC236}">
                <a16:creationId xmlns:a16="http://schemas.microsoft.com/office/drawing/2014/main" id="{BCEDFB16-86AD-4ED2-942A-B9FC455BF844}"/>
              </a:ext>
            </a:extLst>
          </p:cNvPr>
          <p:cNvGrpSpPr/>
          <p:nvPr/>
        </p:nvGrpSpPr>
        <p:grpSpPr>
          <a:xfrm>
            <a:off x="11686071" y="2742164"/>
            <a:ext cx="538068" cy="503852"/>
            <a:chOff x="3455435" y="-1017023"/>
            <a:chExt cx="8222756" cy="7868191"/>
          </a:xfrm>
        </p:grpSpPr>
        <p:sp>
          <p:nvSpPr>
            <p:cNvPr id="1508" name="Arc 1507">
              <a:extLst>
                <a:ext uri="{FF2B5EF4-FFF2-40B4-BE49-F238E27FC236}">
                  <a16:creationId xmlns:a16="http://schemas.microsoft.com/office/drawing/2014/main" id="{02DE2EB9-9434-4DF5-82DF-E8BBF4421BD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9" name="Arc 1508">
              <a:extLst>
                <a:ext uri="{FF2B5EF4-FFF2-40B4-BE49-F238E27FC236}">
                  <a16:creationId xmlns:a16="http://schemas.microsoft.com/office/drawing/2014/main" id="{727C3C4A-115B-41CA-9309-D1C25746E6C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0" name="Arc 1509">
              <a:extLst>
                <a:ext uri="{FF2B5EF4-FFF2-40B4-BE49-F238E27FC236}">
                  <a16:creationId xmlns:a16="http://schemas.microsoft.com/office/drawing/2014/main" id="{76FE7283-5C1D-474B-8366-528EAC7CB77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1" name="Arc 1510">
              <a:extLst>
                <a:ext uri="{FF2B5EF4-FFF2-40B4-BE49-F238E27FC236}">
                  <a16:creationId xmlns:a16="http://schemas.microsoft.com/office/drawing/2014/main" id="{9AF48E9E-2143-48EC-AD3B-2F4BAA93FAE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12" name="Group 1511">
              <a:extLst>
                <a:ext uri="{FF2B5EF4-FFF2-40B4-BE49-F238E27FC236}">
                  <a16:creationId xmlns:a16="http://schemas.microsoft.com/office/drawing/2014/main" id="{CF254DDE-85CE-4A22-851B-4FC29AE2E4B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21" name="Straight Connector 1520">
                <a:extLst>
                  <a:ext uri="{FF2B5EF4-FFF2-40B4-BE49-F238E27FC236}">
                    <a16:creationId xmlns:a16="http://schemas.microsoft.com/office/drawing/2014/main" id="{E670FAFF-A6F9-4261-B4C6-41B63814968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2" name="Straight Connector 1521">
                <a:extLst>
                  <a:ext uri="{FF2B5EF4-FFF2-40B4-BE49-F238E27FC236}">
                    <a16:creationId xmlns:a16="http://schemas.microsoft.com/office/drawing/2014/main" id="{1147E70F-6919-4191-A6F2-34DD20D69A0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3" name="Straight Connector 1522">
                <a:extLst>
                  <a:ext uri="{FF2B5EF4-FFF2-40B4-BE49-F238E27FC236}">
                    <a16:creationId xmlns:a16="http://schemas.microsoft.com/office/drawing/2014/main" id="{969A2503-E470-4099-84E6-E769C45626B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13" name="Arc 1512">
              <a:extLst>
                <a:ext uri="{FF2B5EF4-FFF2-40B4-BE49-F238E27FC236}">
                  <a16:creationId xmlns:a16="http://schemas.microsoft.com/office/drawing/2014/main" id="{67FB9C67-7C12-4204-89A2-5156B638DD5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4" name="Arc 1513">
              <a:extLst>
                <a:ext uri="{FF2B5EF4-FFF2-40B4-BE49-F238E27FC236}">
                  <a16:creationId xmlns:a16="http://schemas.microsoft.com/office/drawing/2014/main" id="{65DDDF22-12E9-4348-AAD6-D05D091CF67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15" name="Arc 1514">
              <a:extLst>
                <a:ext uri="{FF2B5EF4-FFF2-40B4-BE49-F238E27FC236}">
                  <a16:creationId xmlns:a16="http://schemas.microsoft.com/office/drawing/2014/main" id="{2032BB97-95D8-48C1-B2A6-83320E80A83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16" name="Straight Connector 1515">
              <a:extLst>
                <a:ext uri="{FF2B5EF4-FFF2-40B4-BE49-F238E27FC236}">
                  <a16:creationId xmlns:a16="http://schemas.microsoft.com/office/drawing/2014/main" id="{5082B5B7-2C82-4785-B598-FACE0187A67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17" name="Arc 1516">
              <a:extLst>
                <a:ext uri="{FF2B5EF4-FFF2-40B4-BE49-F238E27FC236}">
                  <a16:creationId xmlns:a16="http://schemas.microsoft.com/office/drawing/2014/main" id="{83C947F0-BB71-4E4D-9B7C-C0B8AC50A31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18" name="Straight Connector 1517">
              <a:extLst>
                <a:ext uri="{FF2B5EF4-FFF2-40B4-BE49-F238E27FC236}">
                  <a16:creationId xmlns:a16="http://schemas.microsoft.com/office/drawing/2014/main" id="{04F72763-3900-44EC-BF21-279B63391F1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9" name="Straight Connector 1518">
              <a:extLst>
                <a:ext uri="{FF2B5EF4-FFF2-40B4-BE49-F238E27FC236}">
                  <a16:creationId xmlns:a16="http://schemas.microsoft.com/office/drawing/2014/main" id="{2D927FCE-6B29-4506-9721-39BFDAA7B4F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20" name="Arc 1519">
              <a:extLst>
                <a:ext uri="{FF2B5EF4-FFF2-40B4-BE49-F238E27FC236}">
                  <a16:creationId xmlns:a16="http://schemas.microsoft.com/office/drawing/2014/main" id="{D0D68646-B8B2-4604-A5D3-958AEA50817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24" name="Group 1523">
            <a:extLst>
              <a:ext uri="{FF2B5EF4-FFF2-40B4-BE49-F238E27FC236}">
                <a16:creationId xmlns:a16="http://schemas.microsoft.com/office/drawing/2014/main" id="{E400064B-22B9-4732-AFF2-BEA6714E8991}"/>
              </a:ext>
            </a:extLst>
          </p:cNvPr>
          <p:cNvGrpSpPr/>
          <p:nvPr/>
        </p:nvGrpSpPr>
        <p:grpSpPr>
          <a:xfrm>
            <a:off x="11698771" y="3097764"/>
            <a:ext cx="538068" cy="503852"/>
            <a:chOff x="3455435" y="-1017023"/>
            <a:chExt cx="8222756" cy="7868191"/>
          </a:xfrm>
        </p:grpSpPr>
        <p:sp>
          <p:nvSpPr>
            <p:cNvPr id="1525" name="Arc 1524">
              <a:extLst>
                <a:ext uri="{FF2B5EF4-FFF2-40B4-BE49-F238E27FC236}">
                  <a16:creationId xmlns:a16="http://schemas.microsoft.com/office/drawing/2014/main" id="{E507EBC0-91FB-48FA-BB4D-5EB0BA8B4C1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6" name="Arc 1525">
              <a:extLst>
                <a:ext uri="{FF2B5EF4-FFF2-40B4-BE49-F238E27FC236}">
                  <a16:creationId xmlns:a16="http://schemas.microsoft.com/office/drawing/2014/main" id="{C16E336E-4128-4D31-AD8F-0B473197BA1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7" name="Arc 1526">
              <a:extLst>
                <a:ext uri="{FF2B5EF4-FFF2-40B4-BE49-F238E27FC236}">
                  <a16:creationId xmlns:a16="http://schemas.microsoft.com/office/drawing/2014/main" id="{FC634818-6A7C-4E77-A84E-7A270F646B3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8" name="Arc 1527">
              <a:extLst>
                <a:ext uri="{FF2B5EF4-FFF2-40B4-BE49-F238E27FC236}">
                  <a16:creationId xmlns:a16="http://schemas.microsoft.com/office/drawing/2014/main" id="{FFA298DD-90B9-49A8-9C69-02C55829316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29" name="Group 1528">
              <a:extLst>
                <a:ext uri="{FF2B5EF4-FFF2-40B4-BE49-F238E27FC236}">
                  <a16:creationId xmlns:a16="http://schemas.microsoft.com/office/drawing/2014/main" id="{91579C54-9163-4248-80E3-EF004998549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38" name="Straight Connector 1537">
                <a:extLst>
                  <a:ext uri="{FF2B5EF4-FFF2-40B4-BE49-F238E27FC236}">
                    <a16:creationId xmlns:a16="http://schemas.microsoft.com/office/drawing/2014/main" id="{35889A51-0BD3-469B-BFEB-CF43EF5EE46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9" name="Straight Connector 1538">
                <a:extLst>
                  <a:ext uri="{FF2B5EF4-FFF2-40B4-BE49-F238E27FC236}">
                    <a16:creationId xmlns:a16="http://schemas.microsoft.com/office/drawing/2014/main" id="{00BC31C9-EB26-4305-B2D3-EA86F34EE6E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0" name="Straight Connector 1539">
                <a:extLst>
                  <a:ext uri="{FF2B5EF4-FFF2-40B4-BE49-F238E27FC236}">
                    <a16:creationId xmlns:a16="http://schemas.microsoft.com/office/drawing/2014/main" id="{ADE77BA7-EB69-42DC-9CD4-6E1B78442F0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30" name="Arc 1529">
              <a:extLst>
                <a:ext uri="{FF2B5EF4-FFF2-40B4-BE49-F238E27FC236}">
                  <a16:creationId xmlns:a16="http://schemas.microsoft.com/office/drawing/2014/main" id="{1D9E811A-78ED-4E11-834A-BE949647E2E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1" name="Arc 1530">
              <a:extLst>
                <a:ext uri="{FF2B5EF4-FFF2-40B4-BE49-F238E27FC236}">
                  <a16:creationId xmlns:a16="http://schemas.microsoft.com/office/drawing/2014/main" id="{BF0B37D2-8CD2-4717-9B8A-9BDDAB7D882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32" name="Arc 1531">
              <a:extLst>
                <a:ext uri="{FF2B5EF4-FFF2-40B4-BE49-F238E27FC236}">
                  <a16:creationId xmlns:a16="http://schemas.microsoft.com/office/drawing/2014/main" id="{1ED78B98-DEB4-4DEE-A34F-FA8D6DD495D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33" name="Straight Connector 1532">
              <a:extLst>
                <a:ext uri="{FF2B5EF4-FFF2-40B4-BE49-F238E27FC236}">
                  <a16:creationId xmlns:a16="http://schemas.microsoft.com/office/drawing/2014/main" id="{DCB6C8A3-23F1-4161-83EF-B6F78062BE0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34" name="Arc 1533">
              <a:extLst>
                <a:ext uri="{FF2B5EF4-FFF2-40B4-BE49-F238E27FC236}">
                  <a16:creationId xmlns:a16="http://schemas.microsoft.com/office/drawing/2014/main" id="{1F381B7E-232D-4412-A8A2-5CB348DE914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35" name="Straight Connector 1534">
              <a:extLst>
                <a:ext uri="{FF2B5EF4-FFF2-40B4-BE49-F238E27FC236}">
                  <a16:creationId xmlns:a16="http://schemas.microsoft.com/office/drawing/2014/main" id="{EB15920C-27AA-4467-B1AE-F71ADA4E3C7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6" name="Straight Connector 1535">
              <a:extLst>
                <a:ext uri="{FF2B5EF4-FFF2-40B4-BE49-F238E27FC236}">
                  <a16:creationId xmlns:a16="http://schemas.microsoft.com/office/drawing/2014/main" id="{2DC0AF62-6B64-415F-BC32-A6644BAAA10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37" name="Arc 1536">
              <a:extLst>
                <a:ext uri="{FF2B5EF4-FFF2-40B4-BE49-F238E27FC236}">
                  <a16:creationId xmlns:a16="http://schemas.microsoft.com/office/drawing/2014/main" id="{B3C1BAC0-A6B3-45B0-8117-4FF67280311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41" name="Group 1540">
            <a:extLst>
              <a:ext uri="{FF2B5EF4-FFF2-40B4-BE49-F238E27FC236}">
                <a16:creationId xmlns:a16="http://schemas.microsoft.com/office/drawing/2014/main" id="{66F5EB43-17DE-45A2-B872-82D5D907F8AB}"/>
              </a:ext>
            </a:extLst>
          </p:cNvPr>
          <p:cNvGrpSpPr/>
          <p:nvPr/>
        </p:nvGrpSpPr>
        <p:grpSpPr>
          <a:xfrm>
            <a:off x="11698771" y="3478764"/>
            <a:ext cx="538068" cy="503852"/>
            <a:chOff x="3455435" y="-1017023"/>
            <a:chExt cx="8222756" cy="7868191"/>
          </a:xfrm>
        </p:grpSpPr>
        <p:sp>
          <p:nvSpPr>
            <p:cNvPr id="1542" name="Arc 1541">
              <a:extLst>
                <a:ext uri="{FF2B5EF4-FFF2-40B4-BE49-F238E27FC236}">
                  <a16:creationId xmlns:a16="http://schemas.microsoft.com/office/drawing/2014/main" id="{6655BD94-7DD6-407C-B3A2-6DF98A813B5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3" name="Arc 1542">
              <a:extLst>
                <a:ext uri="{FF2B5EF4-FFF2-40B4-BE49-F238E27FC236}">
                  <a16:creationId xmlns:a16="http://schemas.microsoft.com/office/drawing/2014/main" id="{2E1EE9A5-6D57-462D-892C-5DF34AF0600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4" name="Arc 1543">
              <a:extLst>
                <a:ext uri="{FF2B5EF4-FFF2-40B4-BE49-F238E27FC236}">
                  <a16:creationId xmlns:a16="http://schemas.microsoft.com/office/drawing/2014/main" id="{64C964EA-2C46-4339-ADA2-29406CFB868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5" name="Arc 1544">
              <a:extLst>
                <a:ext uri="{FF2B5EF4-FFF2-40B4-BE49-F238E27FC236}">
                  <a16:creationId xmlns:a16="http://schemas.microsoft.com/office/drawing/2014/main" id="{1ED645F4-8F5C-480F-8EC9-A70697F7366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46" name="Group 1545">
              <a:extLst>
                <a:ext uri="{FF2B5EF4-FFF2-40B4-BE49-F238E27FC236}">
                  <a16:creationId xmlns:a16="http://schemas.microsoft.com/office/drawing/2014/main" id="{7A705E5A-0520-4954-843C-528BA8E11AB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55" name="Straight Connector 1554">
                <a:extLst>
                  <a:ext uri="{FF2B5EF4-FFF2-40B4-BE49-F238E27FC236}">
                    <a16:creationId xmlns:a16="http://schemas.microsoft.com/office/drawing/2014/main" id="{9D600823-5599-4E84-8E9B-1AF6A003016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6" name="Straight Connector 1555">
                <a:extLst>
                  <a:ext uri="{FF2B5EF4-FFF2-40B4-BE49-F238E27FC236}">
                    <a16:creationId xmlns:a16="http://schemas.microsoft.com/office/drawing/2014/main" id="{3126DC27-9CA8-4013-BBFC-C642A5CCF6E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7" name="Straight Connector 1556">
                <a:extLst>
                  <a:ext uri="{FF2B5EF4-FFF2-40B4-BE49-F238E27FC236}">
                    <a16:creationId xmlns:a16="http://schemas.microsoft.com/office/drawing/2014/main" id="{7FB9B0B0-9DE4-4440-B0F5-5FB70935C08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47" name="Arc 1546">
              <a:extLst>
                <a:ext uri="{FF2B5EF4-FFF2-40B4-BE49-F238E27FC236}">
                  <a16:creationId xmlns:a16="http://schemas.microsoft.com/office/drawing/2014/main" id="{8F74C355-9EBE-4327-BB16-A412600810C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8" name="Arc 1547">
              <a:extLst>
                <a:ext uri="{FF2B5EF4-FFF2-40B4-BE49-F238E27FC236}">
                  <a16:creationId xmlns:a16="http://schemas.microsoft.com/office/drawing/2014/main" id="{8FE92A44-96B1-4803-93F3-342A9C78FB1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49" name="Arc 1548">
              <a:extLst>
                <a:ext uri="{FF2B5EF4-FFF2-40B4-BE49-F238E27FC236}">
                  <a16:creationId xmlns:a16="http://schemas.microsoft.com/office/drawing/2014/main" id="{E76DCCDC-BB6C-4D0A-B1A1-12CDEBAD881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50" name="Straight Connector 1549">
              <a:extLst>
                <a:ext uri="{FF2B5EF4-FFF2-40B4-BE49-F238E27FC236}">
                  <a16:creationId xmlns:a16="http://schemas.microsoft.com/office/drawing/2014/main" id="{5BCC1D54-799D-4CA8-86AD-3D3CD1F50C9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51" name="Arc 1550">
              <a:extLst>
                <a:ext uri="{FF2B5EF4-FFF2-40B4-BE49-F238E27FC236}">
                  <a16:creationId xmlns:a16="http://schemas.microsoft.com/office/drawing/2014/main" id="{FAA39ACD-88A8-42EB-B07C-7600D0195D9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52" name="Straight Connector 1551">
              <a:extLst>
                <a:ext uri="{FF2B5EF4-FFF2-40B4-BE49-F238E27FC236}">
                  <a16:creationId xmlns:a16="http://schemas.microsoft.com/office/drawing/2014/main" id="{9A8AF30A-6D6F-4B1B-B8B3-6CF4502AB02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3" name="Straight Connector 1552">
              <a:extLst>
                <a:ext uri="{FF2B5EF4-FFF2-40B4-BE49-F238E27FC236}">
                  <a16:creationId xmlns:a16="http://schemas.microsoft.com/office/drawing/2014/main" id="{AB5CB913-AE0C-480A-8B25-ED444A7BCEC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54" name="Arc 1553">
              <a:extLst>
                <a:ext uri="{FF2B5EF4-FFF2-40B4-BE49-F238E27FC236}">
                  <a16:creationId xmlns:a16="http://schemas.microsoft.com/office/drawing/2014/main" id="{BCC88610-0B10-4E7D-88C1-FD15618B55C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58" name="Group 1557">
            <a:extLst>
              <a:ext uri="{FF2B5EF4-FFF2-40B4-BE49-F238E27FC236}">
                <a16:creationId xmlns:a16="http://schemas.microsoft.com/office/drawing/2014/main" id="{B865977B-EF2B-4FCC-92F1-0213339FFF78}"/>
              </a:ext>
            </a:extLst>
          </p:cNvPr>
          <p:cNvGrpSpPr/>
          <p:nvPr/>
        </p:nvGrpSpPr>
        <p:grpSpPr>
          <a:xfrm>
            <a:off x="11704732" y="3847064"/>
            <a:ext cx="538068" cy="503852"/>
            <a:chOff x="3455435" y="-1017023"/>
            <a:chExt cx="8222756" cy="7868191"/>
          </a:xfrm>
        </p:grpSpPr>
        <p:sp>
          <p:nvSpPr>
            <p:cNvPr id="1559" name="Arc 1558">
              <a:extLst>
                <a:ext uri="{FF2B5EF4-FFF2-40B4-BE49-F238E27FC236}">
                  <a16:creationId xmlns:a16="http://schemas.microsoft.com/office/drawing/2014/main" id="{7566D05F-9782-410C-AB9F-7E1645A5891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0" name="Arc 1559">
              <a:extLst>
                <a:ext uri="{FF2B5EF4-FFF2-40B4-BE49-F238E27FC236}">
                  <a16:creationId xmlns:a16="http://schemas.microsoft.com/office/drawing/2014/main" id="{9BD1793A-1EE7-4018-8298-6B61664529C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1" name="Arc 1560">
              <a:extLst>
                <a:ext uri="{FF2B5EF4-FFF2-40B4-BE49-F238E27FC236}">
                  <a16:creationId xmlns:a16="http://schemas.microsoft.com/office/drawing/2014/main" id="{868C06A9-D3EF-4C3C-B049-3003EA05E43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2" name="Arc 1561">
              <a:extLst>
                <a:ext uri="{FF2B5EF4-FFF2-40B4-BE49-F238E27FC236}">
                  <a16:creationId xmlns:a16="http://schemas.microsoft.com/office/drawing/2014/main" id="{31329B60-FD71-4930-ABC6-EF258D94021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63" name="Group 1562">
              <a:extLst>
                <a:ext uri="{FF2B5EF4-FFF2-40B4-BE49-F238E27FC236}">
                  <a16:creationId xmlns:a16="http://schemas.microsoft.com/office/drawing/2014/main" id="{66077080-F267-43E3-9092-578A4C25246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72" name="Straight Connector 1571">
                <a:extLst>
                  <a:ext uri="{FF2B5EF4-FFF2-40B4-BE49-F238E27FC236}">
                    <a16:creationId xmlns:a16="http://schemas.microsoft.com/office/drawing/2014/main" id="{B0E63A29-6DAB-491D-84E6-77D7B35AAFD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3" name="Straight Connector 1572">
                <a:extLst>
                  <a:ext uri="{FF2B5EF4-FFF2-40B4-BE49-F238E27FC236}">
                    <a16:creationId xmlns:a16="http://schemas.microsoft.com/office/drawing/2014/main" id="{399D3700-B109-48E0-A5C0-8F19CBAB2FF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4" name="Straight Connector 1573">
                <a:extLst>
                  <a:ext uri="{FF2B5EF4-FFF2-40B4-BE49-F238E27FC236}">
                    <a16:creationId xmlns:a16="http://schemas.microsoft.com/office/drawing/2014/main" id="{89D99D0B-DFC8-441F-B0DB-1EC3B6C009F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64" name="Arc 1563">
              <a:extLst>
                <a:ext uri="{FF2B5EF4-FFF2-40B4-BE49-F238E27FC236}">
                  <a16:creationId xmlns:a16="http://schemas.microsoft.com/office/drawing/2014/main" id="{DC413CC6-A0E2-40EA-98DA-7B5F4FB59E9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5" name="Arc 1564">
              <a:extLst>
                <a:ext uri="{FF2B5EF4-FFF2-40B4-BE49-F238E27FC236}">
                  <a16:creationId xmlns:a16="http://schemas.microsoft.com/office/drawing/2014/main" id="{7F6D87F6-0FF1-4A6C-8C0D-FD7D839FBAE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66" name="Arc 1565">
              <a:extLst>
                <a:ext uri="{FF2B5EF4-FFF2-40B4-BE49-F238E27FC236}">
                  <a16:creationId xmlns:a16="http://schemas.microsoft.com/office/drawing/2014/main" id="{0ADFDE40-0C98-43A6-998E-2776989F986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67" name="Straight Connector 1566">
              <a:extLst>
                <a:ext uri="{FF2B5EF4-FFF2-40B4-BE49-F238E27FC236}">
                  <a16:creationId xmlns:a16="http://schemas.microsoft.com/office/drawing/2014/main" id="{B5EA51FA-E4B5-4B9D-A034-8E102257E3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68" name="Arc 1567">
              <a:extLst>
                <a:ext uri="{FF2B5EF4-FFF2-40B4-BE49-F238E27FC236}">
                  <a16:creationId xmlns:a16="http://schemas.microsoft.com/office/drawing/2014/main" id="{A66BA5E3-20C3-44BF-A755-005AB43298B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69" name="Straight Connector 1568">
              <a:extLst>
                <a:ext uri="{FF2B5EF4-FFF2-40B4-BE49-F238E27FC236}">
                  <a16:creationId xmlns:a16="http://schemas.microsoft.com/office/drawing/2014/main" id="{4EE85478-E525-4475-B953-C3B3693343F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0" name="Straight Connector 1569">
              <a:extLst>
                <a:ext uri="{FF2B5EF4-FFF2-40B4-BE49-F238E27FC236}">
                  <a16:creationId xmlns:a16="http://schemas.microsoft.com/office/drawing/2014/main" id="{1CC107E9-F53B-4606-A9C8-F432DB72CE8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71" name="Arc 1570">
              <a:extLst>
                <a:ext uri="{FF2B5EF4-FFF2-40B4-BE49-F238E27FC236}">
                  <a16:creationId xmlns:a16="http://schemas.microsoft.com/office/drawing/2014/main" id="{1A004E66-B510-4BB9-8A9E-EA049A8C70F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75" name="Group 1574">
            <a:extLst>
              <a:ext uri="{FF2B5EF4-FFF2-40B4-BE49-F238E27FC236}">
                <a16:creationId xmlns:a16="http://schemas.microsoft.com/office/drawing/2014/main" id="{1AE9C58B-9D65-4A36-AECA-0C19341E95EF}"/>
              </a:ext>
            </a:extLst>
          </p:cNvPr>
          <p:cNvGrpSpPr/>
          <p:nvPr/>
        </p:nvGrpSpPr>
        <p:grpSpPr>
          <a:xfrm>
            <a:off x="11698771" y="4215364"/>
            <a:ext cx="538068" cy="503852"/>
            <a:chOff x="3455435" y="-1017023"/>
            <a:chExt cx="8222756" cy="7868191"/>
          </a:xfrm>
        </p:grpSpPr>
        <p:sp>
          <p:nvSpPr>
            <p:cNvPr id="1576" name="Arc 1575">
              <a:extLst>
                <a:ext uri="{FF2B5EF4-FFF2-40B4-BE49-F238E27FC236}">
                  <a16:creationId xmlns:a16="http://schemas.microsoft.com/office/drawing/2014/main" id="{F7D4D2B1-4361-47D2-B6A6-66897C53BC7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7" name="Arc 1576">
              <a:extLst>
                <a:ext uri="{FF2B5EF4-FFF2-40B4-BE49-F238E27FC236}">
                  <a16:creationId xmlns:a16="http://schemas.microsoft.com/office/drawing/2014/main" id="{0DA6462A-B89F-419F-95A7-852FAE5BACE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8" name="Arc 1577">
              <a:extLst>
                <a:ext uri="{FF2B5EF4-FFF2-40B4-BE49-F238E27FC236}">
                  <a16:creationId xmlns:a16="http://schemas.microsoft.com/office/drawing/2014/main" id="{1EA9F0B9-8942-4D9B-AA1B-D96F5248C0D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9" name="Arc 1578">
              <a:extLst>
                <a:ext uri="{FF2B5EF4-FFF2-40B4-BE49-F238E27FC236}">
                  <a16:creationId xmlns:a16="http://schemas.microsoft.com/office/drawing/2014/main" id="{979B4DCB-BE3C-4672-988B-83469B04EED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80" name="Group 1579">
              <a:extLst>
                <a:ext uri="{FF2B5EF4-FFF2-40B4-BE49-F238E27FC236}">
                  <a16:creationId xmlns:a16="http://schemas.microsoft.com/office/drawing/2014/main" id="{5FBF16D0-B921-47A2-9E95-86EEFC4154A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89" name="Straight Connector 1588">
                <a:extLst>
                  <a:ext uri="{FF2B5EF4-FFF2-40B4-BE49-F238E27FC236}">
                    <a16:creationId xmlns:a16="http://schemas.microsoft.com/office/drawing/2014/main" id="{0B66074C-717D-4FDC-8BAA-C1508F76618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90" name="Straight Connector 1589">
                <a:extLst>
                  <a:ext uri="{FF2B5EF4-FFF2-40B4-BE49-F238E27FC236}">
                    <a16:creationId xmlns:a16="http://schemas.microsoft.com/office/drawing/2014/main" id="{7144DF8C-5EF4-47FC-A197-F6F786E6468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91" name="Straight Connector 1590">
                <a:extLst>
                  <a:ext uri="{FF2B5EF4-FFF2-40B4-BE49-F238E27FC236}">
                    <a16:creationId xmlns:a16="http://schemas.microsoft.com/office/drawing/2014/main" id="{EFC493EC-152E-4B6F-8F2E-0DC79CC0033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81" name="Arc 1580">
              <a:extLst>
                <a:ext uri="{FF2B5EF4-FFF2-40B4-BE49-F238E27FC236}">
                  <a16:creationId xmlns:a16="http://schemas.microsoft.com/office/drawing/2014/main" id="{D131DF93-5B11-4F67-86B3-6EABB2860D5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2" name="Arc 1581">
              <a:extLst>
                <a:ext uri="{FF2B5EF4-FFF2-40B4-BE49-F238E27FC236}">
                  <a16:creationId xmlns:a16="http://schemas.microsoft.com/office/drawing/2014/main" id="{ACD8BDA9-79CA-4B11-96ED-B72B9A6000C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83" name="Arc 1582">
              <a:extLst>
                <a:ext uri="{FF2B5EF4-FFF2-40B4-BE49-F238E27FC236}">
                  <a16:creationId xmlns:a16="http://schemas.microsoft.com/office/drawing/2014/main" id="{D23F9F31-371B-41A1-A92F-51BCE5A2AD19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84" name="Straight Connector 1583">
              <a:extLst>
                <a:ext uri="{FF2B5EF4-FFF2-40B4-BE49-F238E27FC236}">
                  <a16:creationId xmlns:a16="http://schemas.microsoft.com/office/drawing/2014/main" id="{0B78D3D1-AC43-4E6A-9EEC-34100CF70C6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85" name="Arc 1584">
              <a:extLst>
                <a:ext uri="{FF2B5EF4-FFF2-40B4-BE49-F238E27FC236}">
                  <a16:creationId xmlns:a16="http://schemas.microsoft.com/office/drawing/2014/main" id="{2E8A217E-7AC1-4282-BC6B-AF5E52A0440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86" name="Straight Connector 1585">
              <a:extLst>
                <a:ext uri="{FF2B5EF4-FFF2-40B4-BE49-F238E27FC236}">
                  <a16:creationId xmlns:a16="http://schemas.microsoft.com/office/drawing/2014/main" id="{37D44975-391A-48F9-9AB4-E7B5F7B9F7C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7" name="Straight Connector 1586">
              <a:extLst>
                <a:ext uri="{FF2B5EF4-FFF2-40B4-BE49-F238E27FC236}">
                  <a16:creationId xmlns:a16="http://schemas.microsoft.com/office/drawing/2014/main" id="{56EF9432-7C40-4032-96CA-57F32FB980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88" name="Arc 1587">
              <a:extLst>
                <a:ext uri="{FF2B5EF4-FFF2-40B4-BE49-F238E27FC236}">
                  <a16:creationId xmlns:a16="http://schemas.microsoft.com/office/drawing/2014/main" id="{A644BE60-51FC-4367-8AAA-27E0B98454A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92" name="Group 1591">
            <a:extLst>
              <a:ext uri="{FF2B5EF4-FFF2-40B4-BE49-F238E27FC236}">
                <a16:creationId xmlns:a16="http://schemas.microsoft.com/office/drawing/2014/main" id="{57222564-CE66-4EFE-A972-CC4E06C8A511}"/>
              </a:ext>
            </a:extLst>
          </p:cNvPr>
          <p:cNvGrpSpPr/>
          <p:nvPr/>
        </p:nvGrpSpPr>
        <p:grpSpPr>
          <a:xfrm>
            <a:off x="11686071" y="4583664"/>
            <a:ext cx="538068" cy="503852"/>
            <a:chOff x="3455435" y="-1017023"/>
            <a:chExt cx="8222756" cy="7868191"/>
          </a:xfrm>
        </p:grpSpPr>
        <p:sp>
          <p:nvSpPr>
            <p:cNvPr id="1593" name="Arc 1592">
              <a:extLst>
                <a:ext uri="{FF2B5EF4-FFF2-40B4-BE49-F238E27FC236}">
                  <a16:creationId xmlns:a16="http://schemas.microsoft.com/office/drawing/2014/main" id="{4A7C2E56-0BBC-486D-989C-D68B92D94EA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4" name="Arc 1593">
              <a:extLst>
                <a:ext uri="{FF2B5EF4-FFF2-40B4-BE49-F238E27FC236}">
                  <a16:creationId xmlns:a16="http://schemas.microsoft.com/office/drawing/2014/main" id="{69587B7A-DEA2-4B05-A647-61248AF07BD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5" name="Arc 1594">
              <a:extLst>
                <a:ext uri="{FF2B5EF4-FFF2-40B4-BE49-F238E27FC236}">
                  <a16:creationId xmlns:a16="http://schemas.microsoft.com/office/drawing/2014/main" id="{FBCFD9E5-F028-442B-B1A7-FFDE86DA798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6" name="Arc 1595">
              <a:extLst>
                <a:ext uri="{FF2B5EF4-FFF2-40B4-BE49-F238E27FC236}">
                  <a16:creationId xmlns:a16="http://schemas.microsoft.com/office/drawing/2014/main" id="{0B2B6367-87A2-4D0F-953F-6CD551D16FD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97" name="Group 1596">
              <a:extLst>
                <a:ext uri="{FF2B5EF4-FFF2-40B4-BE49-F238E27FC236}">
                  <a16:creationId xmlns:a16="http://schemas.microsoft.com/office/drawing/2014/main" id="{CDCB97AE-9FE0-4C9B-87FF-8AB48168147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06" name="Straight Connector 1605">
                <a:extLst>
                  <a:ext uri="{FF2B5EF4-FFF2-40B4-BE49-F238E27FC236}">
                    <a16:creationId xmlns:a16="http://schemas.microsoft.com/office/drawing/2014/main" id="{54D5B6E4-7E61-4686-9C0C-1E184C5AE6B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07" name="Straight Connector 1606">
                <a:extLst>
                  <a:ext uri="{FF2B5EF4-FFF2-40B4-BE49-F238E27FC236}">
                    <a16:creationId xmlns:a16="http://schemas.microsoft.com/office/drawing/2014/main" id="{30E524F5-E107-47F4-BCF7-2505B074D28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08" name="Straight Connector 1607">
                <a:extLst>
                  <a:ext uri="{FF2B5EF4-FFF2-40B4-BE49-F238E27FC236}">
                    <a16:creationId xmlns:a16="http://schemas.microsoft.com/office/drawing/2014/main" id="{F16AE235-8158-4AA5-A60E-E3DF98908D1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98" name="Arc 1597">
              <a:extLst>
                <a:ext uri="{FF2B5EF4-FFF2-40B4-BE49-F238E27FC236}">
                  <a16:creationId xmlns:a16="http://schemas.microsoft.com/office/drawing/2014/main" id="{3E6BC000-7B89-4BDE-9815-7B65911705D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9" name="Arc 1598">
              <a:extLst>
                <a:ext uri="{FF2B5EF4-FFF2-40B4-BE49-F238E27FC236}">
                  <a16:creationId xmlns:a16="http://schemas.microsoft.com/office/drawing/2014/main" id="{BC2A256D-C528-4C5B-802C-CE4DF3BFF28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00" name="Arc 1599">
              <a:extLst>
                <a:ext uri="{FF2B5EF4-FFF2-40B4-BE49-F238E27FC236}">
                  <a16:creationId xmlns:a16="http://schemas.microsoft.com/office/drawing/2014/main" id="{31BB4C7A-24D0-4DC0-9B89-92E9F04762C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01" name="Straight Connector 1600">
              <a:extLst>
                <a:ext uri="{FF2B5EF4-FFF2-40B4-BE49-F238E27FC236}">
                  <a16:creationId xmlns:a16="http://schemas.microsoft.com/office/drawing/2014/main" id="{B871FF1D-B49B-42D9-9D47-4269EE25AED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02" name="Arc 1601">
              <a:extLst>
                <a:ext uri="{FF2B5EF4-FFF2-40B4-BE49-F238E27FC236}">
                  <a16:creationId xmlns:a16="http://schemas.microsoft.com/office/drawing/2014/main" id="{70F51ED2-1001-4E8B-A2F9-42418B0F7A1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03" name="Straight Connector 1602">
              <a:extLst>
                <a:ext uri="{FF2B5EF4-FFF2-40B4-BE49-F238E27FC236}">
                  <a16:creationId xmlns:a16="http://schemas.microsoft.com/office/drawing/2014/main" id="{EBA1D1C0-82D8-4CC1-8571-9CBFFCF10AD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4" name="Straight Connector 1603">
              <a:extLst>
                <a:ext uri="{FF2B5EF4-FFF2-40B4-BE49-F238E27FC236}">
                  <a16:creationId xmlns:a16="http://schemas.microsoft.com/office/drawing/2014/main" id="{D878D68D-A606-4D2B-84F3-EB3DDAEFB13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05" name="Arc 1604">
              <a:extLst>
                <a:ext uri="{FF2B5EF4-FFF2-40B4-BE49-F238E27FC236}">
                  <a16:creationId xmlns:a16="http://schemas.microsoft.com/office/drawing/2014/main" id="{3F8EE78E-B752-4C36-8ED9-73AAA9DA0EA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09" name="Group 1608">
            <a:extLst>
              <a:ext uri="{FF2B5EF4-FFF2-40B4-BE49-F238E27FC236}">
                <a16:creationId xmlns:a16="http://schemas.microsoft.com/office/drawing/2014/main" id="{59561377-8586-49A8-ACE3-AD2E81A81DB0}"/>
              </a:ext>
            </a:extLst>
          </p:cNvPr>
          <p:cNvGrpSpPr/>
          <p:nvPr/>
        </p:nvGrpSpPr>
        <p:grpSpPr>
          <a:xfrm>
            <a:off x="11698771" y="4939264"/>
            <a:ext cx="538068" cy="503852"/>
            <a:chOff x="3455435" y="-1017023"/>
            <a:chExt cx="8222756" cy="7868191"/>
          </a:xfrm>
        </p:grpSpPr>
        <p:sp>
          <p:nvSpPr>
            <p:cNvPr id="1610" name="Arc 1609">
              <a:extLst>
                <a:ext uri="{FF2B5EF4-FFF2-40B4-BE49-F238E27FC236}">
                  <a16:creationId xmlns:a16="http://schemas.microsoft.com/office/drawing/2014/main" id="{242C530A-DDFF-4D56-9E34-6F3BA721451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1" name="Arc 1610">
              <a:extLst>
                <a:ext uri="{FF2B5EF4-FFF2-40B4-BE49-F238E27FC236}">
                  <a16:creationId xmlns:a16="http://schemas.microsoft.com/office/drawing/2014/main" id="{CBF0EDAD-A7FF-448F-A28C-7CF3EE0DCC3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2" name="Arc 1611">
              <a:extLst>
                <a:ext uri="{FF2B5EF4-FFF2-40B4-BE49-F238E27FC236}">
                  <a16:creationId xmlns:a16="http://schemas.microsoft.com/office/drawing/2014/main" id="{8266303E-88EE-4D67-8D1F-84ADE7EA462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3" name="Arc 1612">
              <a:extLst>
                <a:ext uri="{FF2B5EF4-FFF2-40B4-BE49-F238E27FC236}">
                  <a16:creationId xmlns:a16="http://schemas.microsoft.com/office/drawing/2014/main" id="{33196B63-D1A2-4282-88C2-C4C7ADD5F62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14" name="Group 1613">
              <a:extLst>
                <a:ext uri="{FF2B5EF4-FFF2-40B4-BE49-F238E27FC236}">
                  <a16:creationId xmlns:a16="http://schemas.microsoft.com/office/drawing/2014/main" id="{10E3C7AA-6202-4DC0-B3B0-4C811A9A398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23" name="Straight Connector 1622">
                <a:extLst>
                  <a:ext uri="{FF2B5EF4-FFF2-40B4-BE49-F238E27FC236}">
                    <a16:creationId xmlns:a16="http://schemas.microsoft.com/office/drawing/2014/main" id="{5F1A138A-6F1C-46CA-9125-236C998A4CB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24" name="Straight Connector 1623">
                <a:extLst>
                  <a:ext uri="{FF2B5EF4-FFF2-40B4-BE49-F238E27FC236}">
                    <a16:creationId xmlns:a16="http://schemas.microsoft.com/office/drawing/2014/main" id="{97C1C66B-14B0-4241-8552-DD5A2C7D8AD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25" name="Straight Connector 1624">
                <a:extLst>
                  <a:ext uri="{FF2B5EF4-FFF2-40B4-BE49-F238E27FC236}">
                    <a16:creationId xmlns:a16="http://schemas.microsoft.com/office/drawing/2014/main" id="{EA671B51-2BE3-459F-811D-878F85D28BA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15" name="Arc 1614">
              <a:extLst>
                <a:ext uri="{FF2B5EF4-FFF2-40B4-BE49-F238E27FC236}">
                  <a16:creationId xmlns:a16="http://schemas.microsoft.com/office/drawing/2014/main" id="{215AAB56-E07E-429F-9EDC-0BDCA239648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6" name="Arc 1615">
              <a:extLst>
                <a:ext uri="{FF2B5EF4-FFF2-40B4-BE49-F238E27FC236}">
                  <a16:creationId xmlns:a16="http://schemas.microsoft.com/office/drawing/2014/main" id="{E9982CFD-E20C-471B-AF63-75FD22F7C89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17" name="Arc 1616">
              <a:extLst>
                <a:ext uri="{FF2B5EF4-FFF2-40B4-BE49-F238E27FC236}">
                  <a16:creationId xmlns:a16="http://schemas.microsoft.com/office/drawing/2014/main" id="{9A02C2C8-4211-43A6-9D14-156751560DC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18" name="Straight Connector 1617">
              <a:extLst>
                <a:ext uri="{FF2B5EF4-FFF2-40B4-BE49-F238E27FC236}">
                  <a16:creationId xmlns:a16="http://schemas.microsoft.com/office/drawing/2014/main" id="{5B2335CC-3DB7-4C6E-9278-25396B343FF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19" name="Arc 1618">
              <a:extLst>
                <a:ext uri="{FF2B5EF4-FFF2-40B4-BE49-F238E27FC236}">
                  <a16:creationId xmlns:a16="http://schemas.microsoft.com/office/drawing/2014/main" id="{997725E9-B5F9-41D6-ABCB-77B34711C44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20" name="Straight Connector 1619">
              <a:extLst>
                <a:ext uri="{FF2B5EF4-FFF2-40B4-BE49-F238E27FC236}">
                  <a16:creationId xmlns:a16="http://schemas.microsoft.com/office/drawing/2014/main" id="{7A3FD86F-914E-40F5-82E9-20821A062D0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1" name="Straight Connector 1620">
              <a:extLst>
                <a:ext uri="{FF2B5EF4-FFF2-40B4-BE49-F238E27FC236}">
                  <a16:creationId xmlns:a16="http://schemas.microsoft.com/office/drawing/2014/main" id="{2BA3D497-C7FB-4EE3-88F1-732211AB6ED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22" name="Arc 1621">
              <a:extLst>
                <a:ext uri="{FF2B5EF4-FFF2-40B4-BE49-F238E27FC236}">
                  <a16:creationId xmlns:a16="http://schemas.microsoft.com/office/drawing/2014/main" id="{9D8EE3EC-BF9C-430D-8936-08370C3027B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26" name="Group 1625">
            <a:extLst>
              <a:ext uri="{FF2B5EF4-FFF2-40B4-BE49-F238E27FC236}">
                <a16:creationId xmlns:a16="http://schemas.microsoft.com/office/drawing/2014/main" id="{4E61B7CF-AC41-4321-BD50-8D5D89B8B62A}"/>
              </a:ext>
            </a:extLst>
          </p:cNvPr>
          <p:cNvGrpSpPr/>
          <p:nvPr/>
        </p:nvGrpSpPr>
        <p:grpSpPr>
          <a:xfrm>
            <a:off x="11704732" y="5294864"/>
            <a:ext cx="538068" cy="503852"/>
            <a:chOff x="3455435" y="-1017023"/>
            <a:chExt cx="8222756" cy="7868191"/>
          </a:xfrm>
        </p:grpSpPr>
        <p:sp>
          <p:nvSpPr>
            <p:cNvPr id="1627" name="Arc 1626">
              <a:extLst>
                <a:ext uri="{FF2B5EF4-FFF2-40B4-BE49-F238E27FC236}">
                  <a16:creationId xmlns:a16="http://schemas.microsoft.com/office/drawing/2014/main" id="{7EFE8F1A-0594-4373-88E4-9C9E98B909A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8" name="Arc 1627">
              <a:extLst>
                <a:ext uri="{FF2B5EF4-FFF2-40B4-BE49-F238E27FC236}">
                  <a16:creationId xmlns:a16="http://schemas.microsoft.com/office/drawing/2014/main" id="{36A19E8E-E144-4C01-8532-B8DD62FCC1B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9" name="Arc 1628">
              <a:extLst>
                <a:ext uri="{FF2B5EF4-FFF2-40B4-BE49-F238E27FC236}">
                  <a16:creationId xmlns:a16="http://schemas.microsoft.com/office/drawing/2014/main" id="{9CF313F9-51CF-4CEA-BB7C-8CFF840E841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0" name="Arc 1629">
              <a:extLst>
                <a:ext uri="{FF2B5EF4-FFF2-40B4-BE49-F238E27FC236}">
                  <a16:creationId xmlns:a16="http://schemas.microsoft.com/office/drawing/2014/main" id="{6A1EC6F4-2E96-47A5-8620-5E3BB17FD2C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31" name="Group 1630">
              <a:extLst>
                <a:ext uri="{FF2B5EF4-FFF2-40B4-BE49-F238E27FC236}">
                  <a16:creationId xmlns:a16="http://schemas.microsoft.com/office/drawing/2014/main" id="{B41D3B47-B3CC-437D-809C-F3DDFACA4C4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40" name="Straight Connector 1639">
                <a:extLst>
                  <a:ext uri="{FF2B5EF4-FFF2-40B4-BE49-F238E27FC236}">
                    <a16:creationId xmlns:a16="http://schemas.microsoft.com/office/drawing/2014/main" id="{8A1CEAB1-2B33-495E-94AD-3720AACE3CB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1" name="Straight Connector 1640">
                <a:extLst>
                  <a:ext uri="{FF2B5EF4-FFF2-40B4-BE49-F238E27FC236}">
                    <a16:creationId xmlns:a16="http://schemas.microsoft.com/office/drawing/2014/main" id="{3131102C-51DB-4015-815D-5DBB3C16BB8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2" name="Straight Connector 1641">
                <a:extLst>
                  <a:ext uri="{FF2B5EF4-FFF2-40B4-BE49-F238E27FC236}">
                    <a16:creationId xmlns:a16="http://schemas.microsoft.com/office/drawing/2014/main" id="{9FAA3106-90C4-4B42-9644-C41CD9BB91C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32" name="Arc 1631">
              <a:extLst>
                <a:ext uri="{FF2B5EF4-FFF2-40B4-BE49-F238E27FC236}">
                  <a16:creationId xmlns:a16="http://schemas.microsoft.com/office/drawing/2014/main" id="{97F383F8-972F-434E-BA7E-6634A8729A5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3" name="Arc 1632">
              <a:extLst>
                <a:ext uri="{FF2B5EF4-FFF2-40B4-BE49-F238E27FC236}">
                  <a16:creationId xmlns:a16="http://schemas.microsoft.com/office/drawing/2014/main" id="{F6B7BC96-254F-4D9A-9BD5-99954197BCF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34" name="Arc 1633">
              <a:extLst>
                <a:ext uri="{FF2B5EF4-FFF2-40B4-BE49-F238E27FC236}">
                  <a16:creationId xmlns:a16="http://schemas.microsoft.com/office/drawing/2014/main" id="{46D5850E-051E-4059-ACAE-DB58BEB48A9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35" name="Straight Connector 1634">
              <a:extLst>
                <a:ext uri="{FF2B5EF4-FFF2-40B4-BE49-F238E27FC236}">
                  <a16:creationId xmlns:a16="http://schemas.microsoft.com/office/drawing/2014/main" id="{13DF8AA3-433C-41EA-B7C2-1F0942814EE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36" name="Arc 1635">
              <a:extLst>
                <a:ext uri="{FF2B5EF4-FFF2-40B4-BE49-F238E27FC236}">
                  <a16:creationId xmlns:a16="http://schemas.microsoft.com/office/drawing/2014/main" id="{DC7322FA-3EDA-4280-933D-EDC83127F2E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37" name="Straight Connector 1636">
              <a:extLst>
                <a:ext uri="{FF2B5EF4-FFF2-40B4-BE49-F238E27FC236}">
                  <a16:creationId xmlns:a16="http://schemas.microsoft.com/office/drawing/2014/main" id="{0F60E819-F7B3-4DC2-86D2-631D4BFEF33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8" name="Straight Connector 1637">
              <a:extLst>
                <a:ext uri="{FF2B5EF4-FFF2-40B4-BE49-F238E27FC236}">
                  <a16:creationId xmlns:a16="http://schemas.microsoft.com/office/drawing/2014/main" id="{F308FD46-CF60-4844-90AD-378798B0469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39" name="Arc 1638">
              <a:extLst>
                <a:ext uri="{FF2B5EF4-FFF2-40B4-BE49-F238E27FC236}">
                  <a16:creationId xmlns:a16="http://schemas.microsoft.com/office/drawing/2014/main" id="{1BB3FA46-94A1-476D-8330-B5E93697903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43" name="Group 1642">
            <a:extLst>
              <a:ext uri="{FF2B5EF4-FFF2-40B4-BE49-F238E27FC236}">
                <a16:creationId xmlns:a16="http://schemas.microsoft.com/office/drawing/2014/main" id="{2FB678B5-DC6D-478C-95CA-2D7B3A739192}"/>
              </a:ext>
            </a:extLst>
          </p:cNvPr>
          <p:cNvGrpSpPr/>
          <p:nvPr/>
        </p:nvGrpSpPr>
        <p:grpSpPr>
          <a:xfrm>
            <a:off x="11711471" y="5650464"/>
            <a:ext cx="538068" cy="503852"/>
            <a:chOff x="3455435" y="-1017023"/>
            <a:chExt cx="8222756" cy="7868191"/>
          </a:xfrm>
        </p:grpSpPr>
        <p:sp>
          <p:nvSpPr>
            <p:cNvPr id="1644" name="Arc 1643">
              <a:extLst>
                <a:ext uri="{FF2B5EF4-FFF2-40B4-BE49-F238E27FC236}">
                  <a16:creationId xmlns:a16="http://schemas.microsoft.com/office/drawing/2014/main" id="{C4C48F98-3EEF-4F5E-A3DF-F1D3A854C83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5" name="Arc 1644">
              <a:extLst>
                <a:ext uri="{FF2B5EF4-FFF2-40B4-BE49-F238E27FC236}">
                  <a16:creationId xmlns:a16="http://schemas.microsoft.com/office/drawing/2014/main" id="{D3DDE928-96AF-41B3-9799-8448C3FE9D0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6" name="Arc 1645">
              <a:extLst>
                <a:ext uri="{FF2B5EF4-FFF2-40B4-BE49-F238E27FC236}">
                  <a16:creationId xmlns:a16="http://schemas.microsoft.com/office/drawing/2014/main" id="{DE49D87F-CDDB-452D-B854-4EE086299F2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7" name="Arc 1646">
              <a:extLst>
                <a:ext uri="{FF2B5EF4-FFF2-40B4-BE49-F238E27FC236}">
                  <a16:creationId xmlns:a16="http://schemas.microsoft.com/office/drawing/2014/main" id="{C23D4932-C722-4C7B-B757-48F38637CCB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48" name="Group 1647">
              <a:extLst>
                <a:ext uri="{FF2B5EF4-FFF2-40B4-BE49-F238E27FC236}">
                  <a16:creationId xmlns:a16="http://schemas.microsoft.com/office/drawing/2014/main" id="{F75FA822-A65E-4B7E-B291-9386CB80F46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57" name="Straight Connector 1656">
                <a:extLst>
                  <a:ext uri="{FF2B5EF4-FFF2-40B4-BE49-F238E27FC236}">
                    <a16:creationId xmlns:a16="http://schemas.microsoft.com/office/drawing/2014/main" id="{ACFAA364-73E8-40D8-897C-A45132B211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8" name="Straight Connector 1657">
                <a:extLst>
                  <a:ext uri="{FF2B5EF4-FFF2-40B4-BE49-F238E27FC236}">
                    <a16:creationId xmlns:a16="http://schemas.microsoft.com/office/drawing/2014/main" id="{26F3AAE9-E862-40E6-9012-8C6106566DC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9" name="Straight Connector 1658">
                <a:extLst>
                  <a:ext uri="{FF2B5EF4-FFF2-40B4-BE49-F238E27FC236}">
                    <a16:creationId xmlns:a16="http://schemas.microsoft.com/office/drawing/2014/main" id="{7B46E854-4077-439A-B2EF-2DEF50CBC48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49" name="Arc 1648">
              <a:extLst>
                <a:ext uri="{FF2B5EF4-FFF2-40B4-BE49-F238E27FC236}">
                  <a16:creationId xmlns:a16="http://schemas.microsoft.com/office/drawing/2014/main" id="{3AD70B9C-CB10-4B2C-87B7-88FE06E98CA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0" name="Arc 1649">
              <a:extLst>
                <a:ext uri="{FF2B5EF4-FFF2-40B4-BE49-F238E27FC236}">
                  <a16:creationId xmlns:a16="http://schemas.microsoft.com/office/drawing/2014/main" id="{172BBE96-0820-4BD6-BF8F-4E4FE4B05BD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51" name="Arc 1650">
              <a:extLst>
                <a:ext uri="{FF2B5EF4-FFF2-40B4-BE49-F238E27FC236}">
                  <a16:creationId xmlns:a16="http://schemas.microsoft.com/office/drawing/2014/main" id="{D0BAFFA5-18DC-41F8-9210-7058EB93FD3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52" name="Straight Connector 1651">
              <a:extLst>
                <a:ext uri="{FF2B5EF4-FFF2-40B4-BE49-F238E27FC236}">
                  <a16:creationId xmlns:a16="http://schemas.microsoft.com/office/drawing/2014/main" id="{421CD44A-FA98-441B-87FC-AAD387344D4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53" name="Arc 1652">
              <a:extLst>
                <a:ext uri="{FF2B5EF4-FFF2-40B4-BE49-F238E27FC236}">
                  <a16:creationId xmlns:a16="http://schemas.microsoft.com/office/drawing/2014/main" id="{105E1583-7A1D-4BC7-9B33-7506AE08733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54" name="Straight Connector 1653">
              <a:extLst>
                <a:ext uri="{FF2B5EF4-FFF2-40B4-BE49-F238E27FC236}">
                  <a16:creationId xmlns:a16="http://schemas.microsoft.com/office/drawing/2014/main" id="{95C8B55A-AEFB-4F22-8D65-9DCE93C41A0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5" name="Straight Connector 1654">
              <a:extLst>
                <a:ext uri="{FF2B5EF4-FFF2-40B4-BE49-F238E27FC236}">
                  <a16:creationId xmlns:a16="http://schemas.microsoft.com/office/drawing/2014/main" id="{166724FD-CE5F-4732-B70B-24712A2DDFF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56" name="Arc 1655">
              <a:extLst>
                <a:ext uri="{FF2B5EF4-FFF2-40B4-BE49-F238E27FC236}">
                  <a16:creationId xmlns:a16="http://schemas.microsoft.com/office/drawing/2014/main" id="{1F4F7144-E6C0-4B27-B7A3-93DF5D6E3FE8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60" name="Group 1659">
            <a:extLst>
              <a:ext uri="{FF2B5EF4-FFF2-40B4-BE49-F238E27FC236}">
                <a16:creationId xmlns:a16="http://schemas.microsoft.com/office/drawing/2014/main" id="{E74C8644-152A-45D6-835C-C5673B12AA57}"/>
              </a:ext>
            </a:extLst>
          </p:cNvPr>
          <p:cNvGrpSpPr/>
          <p:nvPr/>
        </p:nvGrpSpPr>
        <p:grpSpPr>
          <a:xfrm>
            <a:off x="11711471" y="6018764"/>
            <a:ext cx="538068" cy="503852"/>
            <a:chOff x="3455435" y="-1017023"/>
            <a:chExt cx="8222756" cy="7868191"/>
          </a:xfrm>
        </p:grpSpPr>
        <p:sp>
          <p:nvSpPr>
            <p:cNvPr id="1661" name="Arc 1660">
              <a:extLst>
                <a:ext uri="{FF2B5EF4-FFF2-40B4-BE49-F238E27FC236}">
                  <a16:creationId xmlns:a16="http://schemas.microsoft.com/office/drawing/2014/main" id="{6CE88A2E-A1EE-4323-89F1-BDBC744521B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2" name="Arc 1661">
              <a:extLst>
                <a:ext uri="{FF2B5EF4-FFF2-40B4-BE49-F238E27FC236}">
                  <a16:creationId xmlns:a16="http://schemas.microsoft.com/office/drawing/2014/main" id="{813B1F23-C39B-4FAD-ADC5-CE569901BA0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3" name="Arc 1662">
              <a:extLst>
                <a:ext uri="{FF2B5EF4-FFF2-40B4-BE49-F238E27FC236}">
                  <a16:creationId xmlns:a16="http://schemas.microsoft.com/office/drawing/2014/main" id="{49B9B4D6-184A-4A2A-BB4B-CD7AB499A77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4" name="Arc 1663">
              <a:extLst>
                <a:ext uri="{FF2B5EF4-FFF2-40B4-BE49-F238E27FC236}">
                  <a16:creationId xmlns:a16="http://schemas.microsoft.com/office/drawing/2014/main" id="{2B0B7737-9AE5-42D7-8BD8-14B1EFC8598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65" name="Group 1664">
              <a:extLst>
                <a:ext uri="{FF2B5EF4-FFF2-40B4-BE49-F238E27FC236}">
                  <a16:creationId xmlns:a16="http://schemas.microsoft.com/office/drawing/2014/main" id="{E76D78BB-E73A-4202-B100-D410DF4F11DC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74" name="Straight Connector 1673">
                <a:extLst>
                  <a:ext uri="{FF2B5EF4-FFF2-40B4-BE49-F238E27FC236}">
                    <a16:creationId xmlns:a16="http://schemas.microsoft.com/office/drawing/2014/main" id="{EB5348AD-2803-4757-AA39-BEFF3C2788B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5" name="Straight Connector 1674">
                <a:extLst>
                  <a:ext uri="{FF2B5EF4-FFF2-40B4-BE49-F238E27FC236}">
                    <a16:creationId xmlns:a16="http://schemas.microsoft.com/office/drawing/2014/main" id="{60E13C37-18F8-4F4B-8DBE-20A57A30B4D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6" name="Straight Connector 1675">
                <a:extLst>
                  <a:ext uri="{FF2B5EF4-FFF2-40B4-BE49-F238E27FC236}">
                    <a16:creationId xmlns:a16="http://schemas.microsoft.com/office/drawing/2014/main" id="{55957B8E-1FB3-4346-A1AF-95F78CAD0CE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66" name="Arc 1665">
              <a:extLst>
                <a:ext uri="{FF2B5EF4-FFF2-40B4-BE49-F238E27FC236}">
                  <a16:creationId xmlns:a16="http://schemas.microsoft.com/office/drawing/2014/main" id="{28643B54-664F-4CED-8203-38BCBBEFF53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7" name="Arc 1666">
              <a:extLst>
                <a:ext uri="{FF2B5EF4-FFF2-40B4-BE49-F238E27FC236}">
                  <a16:creationId xmlns:a16="http://schemas.microsoft.com/office/drawing/2014/main" id="{A1FC4B37-060B-4685-836A-8883A23F2CC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68" name="Arc 1667">
              <a:extLst>
                <a:ext uri="{FF2B5EF4-FFF2-40B4-BE49-F238E27FC236}">
                  <a16:creationId xmlns:a16="http://schemas.microsoft.com/office/drawing/2014/main" id="{BA45AAF1-C8B5-44C9-903F-82B019F6EA6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69" name="Straight Connector 1668">
              <a:extLst>
                <a:ext uri="{FF2B5EF4-FFF2-40B4-BE49-F238E27FC236}">
                  <a16:creationId xmlns:a16="http://schemas.microsoft.com/office/drawing/2014/main" id="{E41E55C4-CE67-4013-A5B5-874B00860B5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0" name="Arc 1669">
              <a:extLst>
                <a:ext uri="{FF2B5EF4-FFF2-40B4-BE49-F238E27FC236}">
                  <a16:creationId xmlns:a16="http://schemas.microsoft.com/office/drawing/2014/main" id="{8B6A8CF6-B557-458F-84C9-06E3CDE1A10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71" name="Straight Connector 1670">
              <a:extLst>
                <a:ext uri="{FF2B5EF4-FFF2-40B4-BE49-F238E27FC236}">
                  <a16:creationId xmlns:a16="http://schemas.microsoft.com/office/drawing/2014/main" id="{AFE6966F-4588-4A91-9779-B9F9561D865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2" name="Straight Connector 1671">
              <a:extLst>
                <a:ext uri="{FF2B5EF4-FFF2-40B4-BE49-F238E27FC236}">
                  <a16:creationId xmlns:a16="http://schemas.microsoft.com/office/drawing/2014/main" id="{E55E7768-CD34-43DC-90AB-277CBB61DF1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3" name="Arc 1672">
              <a:extLst>
                <a:ext uri="{FF2B5EF4-FFF2-40B4-BE49-F238E27FC236}">
                  <a16:creationId xmlns:a16="http://schemas.microsoft.com/office/drawing/2014/main" id="{240DABCA-1A5F-4904-801A-7CD1B68AF0A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12" name="Picture 11">
            <a:extLst>
              <a:ext uri="{FF2B5EF4-FFF2-40B4-BE49-F238E27FC236}">
                <a16:creationId xmlns:a16="http://schemas.microsoft.com/office/drawing/2014/main" id="{A29C4518-0A1D-447F-9DC1-8D8EB2D1ECE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298592" y="1793027"/>
            <a:ext cx="5805588" cy="3301487"/>
          </a:xfrm>
          <a:prstGeom prst="roundRect">
            <a:avLst>
              <a:gd name="adj" fmla="val 13763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sp>
        <p:nvSpPr>
          <p:cNvPr id="13" name="TextBox 4">
            <a:extLst>
              <a:ext uri="{FF2B5EF4-FFF2-40B4-BE49-F238E27FC236}">
                <a16:creationId xmlns:a16="http://schemas.microsoft.com/office/drawing/2014/main" id="{59428D1C-7ECD-4E6E-AC7C-C8677180A424}"/>
              </a:ext>
            </a:extLst>
          </p:cNvPr>
          <p:cNvSpPr txBox="1"/>
          <p:nvPr/>
        </p:nvSpPr>
        <p:spPr>
          <a:xfrm>
            <a:off x="6186197" y="1756986"/>
            <a:ext cx="5290457" cy="4278094"/>
          </a:xfrm>
          <a:prstGeom prst="rect">
            <a:avLst/>
          </a:prstGeom>
          <a:noFill/>
          <a:ln w="31750">
            <a:gradFill>
              <a:gsLst>
                <a:gs pos="0">
                  <a:srgbClr val="FF0000"/>
                </a:gs>
                <a:gs pos="55000">
                  <a:srgbClr val="0066FF"/>
                </a:gs>
                <a:gs pos="94000">
                  <a:srgbClr val="00B050"/>
                </a:gs>
              </a:gsLst>
              <a:lin ang="5400000" scaled="1"/>
            </a:gradFill>
            <a:prstDash val="sysDash"/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3600" u="sng" dirty="0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সৃজনশীল প্রশ্নঃ</a:t>
            </a:r>
          </a:p>
          <a:p>
            <a:r>
              <a:rPr lang="bn-IN" sz="3200" dirty="0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একটি ত্রিভুজের তিনটি বাহু যথাক্রমে ৪ সে.মি. , ৫ সে.মি. ও ৬ সে.মি.</a:t>
            </a:r>
          </a:p>
          <a:p>
            <a:pPr>
              <a:tabLst>
                <a:tab pos="457200" algn="l"/>
              </a:tabLst>
            </a:pPr>
            <a:endParaRPr lang="bn-IN" sz="1200" dirty="0">
              <a:solidFill>
                <a:srgbClr val="7030A0"/>
              </a:solidFill>
              <a:latin typeface="NikoshBAN" pitchFamily="2" charset="0"/>
              <a:cs typeface="NikoshBAN" pitchFamily="2" charset="0"/>
            </a:endParaRPr>
          </a:p>
          <a:p>
            <a:pPr>
              <a:tabLst>
                <a:tab pos="457200" algn="l"/>
              </a:tabLst>
            </a:pPr>
            <a:r>
              <a:rPr lang="en-US" sz="3200" dirty="0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ক.	</a:t>
            </a:r>
            <a:r>
              <a:rPr lang="bn-IN" sz="3200" dirty="0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ত্রিভুজটি অঙ্কন কর।</a:t>
            </a:r>
            <a:endParaRPr lang="en-US" sz="3200" dirty="0">
              <a:solidFill>
                <a:srgbClr val="7030A0"/>
              </a:solidFill>
              <a:latin typeface="NikoshBAN" pitchFamily="2" charset="0"/>
              <a:cs typeface="NikoshBAN" pitchFamily="2" charset="0"/>
            </a:endParaRPr>
          </a:p>
          <a:p>
            <a:pPr>
              <a:tabLst>
                <a:tab pos="457200" algn="l"/>
              </a:tabLst>
            </a:pPr>
            <a:r>
              <a:rPr lang="en-US" sz="3200" dirty="0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খ.</a:t>
            </a:r>
            <a:r>
              <a:rPr lang="bn-IN" sz="3200" dirty="0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 ত্রিভুজটির পরিবৃত্ত অঙ্কন কর।</a:t>
            </a:r>
            <a:endParaRPr lang="en-US" sz="3200" dirty="0">
              <a:solidFill>
                <a:srgbClr val="7030A0"/>
              </a:solidFill>
              <a:latin typeface="NikoshBAN" pitchFamily="2" charset="0"/>
              <a:cs typeface="NikoshBAN" pitchFamily="2" charset="0"/>
            </a:endParaRPr>
          </a:p>
          <a:p>
            <a:pPr>
              <a:tabLst>
                <a:tab pos="457200" algn="l"/>
              </a:tabLst>
            </a:pPr>
            <a:r>
              <a:rPr lang="en-US" sz="3200" dirty="0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গ.	</a:t>
            </a:r>
            <a:r>
              <a:rPr lang="bn-IN" sz="3200" dirty="0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ত্রিভুজের পরিবৃত্তের বাহিরে যে কোন একটি নির্দিষ্ট বিন্দু থেকে বৃত্তের দুইটি স্পর্শক আঁক।</a:t>
            </a:r>
            <a:r>
              <a:rPr lang="en-US" sz="3200" dirty="0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 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4A0A09D-1113-43F7-9EA8-432C1E2CF15C}"/>
              </a:ext>
            </a:extLst>
          </p:cNvPr>
          <p:cNvGrpSpPr/>
          <p:nvPr/>
        </p:nvGrpSpPr>
        <p:grpSpPr>
          <a:xfrm>
            <a:off x="4103458" y="550507"/>
            <a:ext cx="4567793" cy="875832"/>
            <a:chOff x="4103458" y="289249"/>
            <a:chExt cx="4567793" cy="875832"/>
          </a:xfrm>
        </p:grpSpPr>
        <p:sp>
          <p:nvSpPr>
            <p:cNvPr id="16" name="Rectangle: Diagonal Corners Snipped 15">
              <a:extLst>
                <a:ext uri="{FF2B5EF4-FFF2-40B4-BE49-F238E27FC236}">
                  <a16:creationId xmlns:a16="http://schemas.microsoft.com/office/drawing/2014/main" id="{504F20A5-5A88-4C90-A594-CC1FC42F40F6}"/>
                </a:ext>
              </a:extLst>
            </p:cNvPr>
            <p:cNvSpPr/>
            <p:nvPr/>
          </p:nvSpPr>
          <p:spPr>
            <a:xfrm>
              <a:off x="5187819" y="428341"/>
              <a:ext cx="2547259" cy="579365"/>
            </a:xfrm>
            <a:prstGeom prst="snip2DiagRect">
              <a:avLst/>
            </a:prstGeom>
            <a:noFill/>
            <a:ln w="28575">
              <a:gradFill>
                <a:gsLst>
                  <a:gs pos="0">
                    <a:srgbClr val="FF00FF"/>
                  </a:gs>
                  <a:gs pos="100000">
                    <a:srgbClr val="6660D4"/>
                  </a:gs>
                </a:gsLst>
                <a:lin ang="5400000" scaled="1"/>
              </a:gra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bn-IN" sz="4400" dirty="0">
                  <a:solidFill>
                    <a:srgbClr val="7030A0"/>
                  </a:solidFill>
                  <a:latin typeface="NikoshBAN" panose="02000000000000000000" pitchFamily="2" charset="0"/>
                  <a:cs typeface="NikoshBAN" panose="02000000000000000000" pitchFamily="2" charset="0"/>
                </a:rPr>
                <a:t>বাড়ির কাজঃ</a:t>
              </a:r>
              <a:endParaRPr lang="en-US" sz="4400" dirty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endParaRPr>
            </a:p>
          </p:txBody>
        </p: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2E93EE54-D1E2-4D8E-8DA2-EB963B500847}"/>
                </a:ext>
              </a:extLst>
            </p:cNvPr>
            <p:cNvGrpSpPr/>
            <p:nvPr/>
          </p:nvGrpSpPr>
          <p:grpSpPr>
            <a:xfrm>
              <a:off x="4103458" y="289249"/>
              <a:ext cx="1298968" cy="872724"/>
              <a:chOff x="1459148" y="544749"/>
              <a:chExt cx="7412477" cy="5661498"/>
            </a:xfrm>
          </p:grpSpPr>
          <p:sp>
            <p:nvSpPr>
              <p:cNvPr id="32" name="Arc 31">
                <a:extLst>
                  <a:ext uri="{FF2B5EF4-FFF2-40B4-BE49-F238E27FC236}">
                    <a16:creationId xmlns:a16="http://schemas.microsoft.com/office/drawing/2014/main" id="{C4C79DF2-E20D-43E0-A454-95BB43434C7E}"/>
                  </a:ext>
                </a:extLst>
              </p:cNvPr>
              <p:cNvSpPr/>
              <p:nvPr/>
            </p:nvSpPr>
            <p:spPr>
              <a:xfrm>
                <a:off x="5600748" y="2332810"/>
                <a:ext cx="1983686" cy="2100241"/>
              </a:xfrm>
              <a:prstGeom prst="arc">
                <a:avLst>
                  <a:gd name="adj1" fmla="val 64855"/>
                  <a:gd name="adj2" fmla="val 56121"/>
                </a:avLst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3" name="Straight Connector 32">
                <a:extLst>
                  <a:ext uri="{FF2B5EF4-FFF2-40B4-BE49-F238E27FC236}">
                    <a16:creationId xmlns:a16="http://schemas.microsoft.com/office/drawing/2014/main" id="{BA02F88C-61DA-405B-A2BA-EDC3615D64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61903" y="3379597"/>
                <a:ext cx="2816519" cy="0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4" name="Arc 33">
                <a:extLst>
                  <a:ext uri="{FF2B5EF4-FFF2-40B4-BE49-F238E27FC236}">
                    <a16:creationId xmlns:a16="http://schemas.microsoft.com/office/drawing/2014/main" id="{0E2F1CE9-B118-4F25-8852-8335C6E8AE1C}"/>
                  </a:ext>
                </a:extLst>
              </p:cNvPr>
              <p:cNvSpPr/>
              <p:nvPr/>
            </p:nvSpPr>
            <p:spPr>
              <a:xfrm>
                <a:off x="1459148" y="972653"/>
                <a:ext cx="4534138" cy="4800552"/>
              </a:xfrm>
              <a:prstGeom prst="arc">
                <a:avLst>
                  <a:gd name="adj1" fmla="val 2558778"/>
                  <a:gd name="adj2" fmla="val 3406394"/>
                </a:avLst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5" name="Straight Connector 34">
                <a:extLst>
                  <a:ext uri="{FF2B5EF4-FFF2-40B4-BE49-F238E27FC236}">
                    <a16:creationId xmlns:a16="http://schemas.microsoft.com/office/drawing/2014/main" id="{59D020E4-1E73-4352-8915-B071C34B12D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6224192" y="2382815"/>
                <a:ext cx="354230" cy="991782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Straight Connector 35">
                <a:extLst>
                  <a:ext uri="{FF2B5EF4-FFF2-40B4-BE49-F238E27FC236}">
                    <a16:creationId xmlns:a16="http://schemas.microsoft.com/office/drawing/2014/main" id="{859B7D63-5DC6-46DD-8D28-25D273A10EB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232064" y="3366262"/>
                <a:ext cx="354230" cy="1000115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271AD80F-0522-4F2F-BF6F-5651CD9A67A8}"/>
                  </a:ext>
                </a:extLst>
              </p:cNvPr>
              <p:cNvSpPr/>
              <p:nvPr/>
            </p:nvSpPr>
            <p:spPr>
              <a:xfrm>
                <a:off x="3761644" y="3361869"/>
                <a:ext cx="28338" cy="30003"/>
              </a:xfrm>
              <a:prstGeom prst="ellipse">
                <a:avLst/>
              </a:prstGeom>
              <a:solidFill>
                <a:srgbClr val="002060"/>
              </a:solidFill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Arc 37">
                <a:extLst>
                  <a:ext uri="{FF2B5EF4-FFF2-40B4-BE49-F238E27FC236}">
                    <a16:creationId xmlns:a16="http://schemas.microsoft.com/office/drawing/2014/main" id="{EB63DE1A-CD9D-43D4-8D48-F9729E513CA4}"/>
                  </a:ext>
                </a:extLst>
              </p:cNvPr>
              <p:cNvSpPr/>
              <p:nvPr/>
            </p:nvSpPr>
            <p:spPr>
              <a:xfrm>
                <a:off x="3751695" y="1882758"/>
                <a:ext cx="2833836" cy="3000345"/>
              </a:xfrm>
              <a:prstGeom prst="arc">
                <a:avLst>
                  <a:gd name="adj1" fmla="val 64855"/>
                  <a:gd name="adj2" fmla="val 56121"/>
                </a:avLst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9" name="Arc 38">
                <a:extLst>
                  <a:ext uri="{FF2B5EF4-FFF2-40B4-BE49-F238E27FC236}">
                    <a16:creationId xmlns:a16="http://schemas.microsoft.com/office/drawing/2014/main" id="{A8313608-103E-49C7-B28F-C9EE0709B78C}"/>
                  </a:ext>
                </a:extLst>
              </p:cNvPr>
              <p:cNvSpPr/>
              <p:nvPr/>
            </p:nvSpPr>
            <p:spPr>
              <a:xfrm>
                <a:off x="1469644" y="965986"/>
                <a:ext cx="4534138" cy="4800552"/>
              </a:xfrm>
              <a:prstGeom prst="arc">
                <a:avLst>
                  <a:gd name="adj1" fmla="val 18137369"/>
                  <a:gd name="adj2" fmla="val 18904107"/>
                </a:avLst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Arc 39">
                <a:extLst>
                  <a:ext uri="{FF2B5EF4-FFF2-40B4-BE49-F238E27FC236}">
                    <a16:creationId xmlns:a16="http://schemas.microsoft.com/office/drawing/2014/main" id="{DA966606-9DB8-4916-9C5F-C0DCD735FD12}"/>
                  </a:ext>
                </a:extLst>
              </p:cNvPr>
              <p:cNvSpPr/>
              <p:nvPr/>
            </p:nvSpPr>
            <p:spPr>
              <a:xfrm>
                <a:off x="4334863" y="965319"/>
                <a:ext cx="4534138" cy="4800552"/>
              </a:xfrm>
              <a:prstGeom prst="arc">
                <a:avLst>
                  <a:gd name="adj1" fmla="val 13464668"/>
                  <a:gd name="adj2" fmla="val 14221242"/>
                </a:avLst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1" name="Arc 40">
                <a:extLst>
                  <a:ext uri="{FF2B5EF4-FFF2-40B4-BE49-F238E27FC236}">
                    <a16:creationId xmlns:a16="http://schemas.microsoft.com/office/drawing/2014/main" id="{1F27A270-8E45-4D31-9051-215986C13E8D}"/>
                  </a:ext>
                </a:extLst>
              </p:cNvPr>
              <p:cNvSpPr/>
              <p:nvPr/>
            </p:nvSpPr>
            <p:spPr>
              <a:xfrm>
                <a:off x="4337487" y="965319"/>
                <a:ext cx="4534138" cy="4800552"/>
              </a:xfrm>
              <a:prstGeom prst="arc">
                <a:avLst>
                  <a:gd name="adj1" fmla="val 7337045"/>
                  <a:gd name="adj2" fmla="val 8125960"/>
                </a:avLst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42" name="Straight Connector 41">
                <a:extLst>
                  <a:ext uri="{FF2B5EF4-FFF2-40B4-BE49-F238E27FC236}">
                    <a16:creationId xmlns:a16="http://schemas.microsoft.com/office/drawing/2014/main" id="{22C67DE2-A152-458C-8A50-542DB5B4C41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768200" y="2082781"/>
                <a:ext cx="3235297" cy="1291815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Straight Connector 42">
                <a:extLst>
                  <a:ext uri="{FF2B5EF4-FFF2-40B4-BE49-F238E27FC236}">
                    <a16:creationId xmlns:a16="http://schemas.microsoft.com/office/drawing/2014/main" id="{7F59A42D-53C7-43DA-BD86-F5F2D29896A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60329" y="3374596"/>
                <a:ext cx="3219553" cy="1291815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Straight Connector 43">
                <a:extLst>
                  <a:ext uri="{FF2B5EF4-FFF2-40B4-BE49-F238E27FC236}">
                    <a16:creationId xmlns:a16="http://schemas.microsoft.com/office/drawing/2014/main" id="{71CF54EF-B818-4A5A-94B6-624EBC73EF6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65387" y="544749"/>
                <a:ext cx="0" cy="5661498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90CC118A-DFEC-480D-9B0C-1F04997F0AF0}"/>
                </a:ext>
              </a:extLst>
            </p:cNvPr>
            <p:cNvGrpSpPr/>
            <p:nvPr/>
          </p:nvGrpSpPr>
          <p:grpSpPr>
            <a:xfrm>
              <a:off x="7372283" y="292357"/>
              <a:ext cx="1298968" cy="872724"/>
              <a:chOff x="1459148" y="544749"/>
              <a:chExt cx="7412477" cy="5661498"/>
            </a:xfrm>
          </p:grpSpPr>
          <p:sp>
            <p:nvSpPr>
              <p:cNvPr id="19" name="Arc 18">
                <a:extLst>
                  <a:ext uri="{FF2B5EF4-FFF2-40B4-BE49-F238E27FC236}">
                    <a16:creationId xmlns:a16="http://schemas.microsoft.com/office/drawing/2014/main" id="{3A0F09C2-3AE3-410D-AD39-E9F0D31A98D7}"/>
                  </a:ext>
                </a:extLst>
              </p:cNvPr>
              <p:cNvSpPr/>
              <p:nvPr/>
            </p:nvSpPr>
            <p:spPr>
              <a:xfrm>
                <a:off x="5600748" y="2332810"/>
                <a:ext cx="1983686" cy="2100241"/>
              </a:xfrm>
              <a:prstGeom prst="arc">
                <a:avLst>
                  <a:gd name="adj1" fmla="val 64855"/>
                  <a:gd name="adj2" fmla="val 56121"/>
                </a:avLst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0" name="Straight Connector 19">
                <a:extLst>
                  <a:ext uri="{FF2B5EF4-FFF2-40B4-BE49-F238E27FC236}">
                    <a16:creationId xmlns:a16="http://schemas.microsoft.com/office/drawing/2014/main" id="{ED5FADAF-9A30-4294-BB95-0CA0036B0F3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61903" y="3379597"/>
                <a:ext cx="2816519" cy="0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" name="Arc 20">
                <a:extLst>
                  <a:ext uri="{FF2B5EF4-FFF2-40B4-BE49-F238E27FC236}">
                    <a16:creationId xmlns:a16="http://schemas.microsoft.com/office/drawing/2014/main" id="{D24EB36A-16B7-451D-B8A1-40735B814A8F}"/>
                  </a:ext>
                </a:extLst>
              </p:cNvPr>
              <p:cNvSpPr/>
              <p:nvPr/>
            </p:nvSpPr>
            <p:spPr>
              <a:xfrm>
                <a:off x="1459148" y="972653"/>
                <a:ext cx="4534138" cy="4800552"/>
              </a:xfrm>
              <a:prstGeom prst="arc">
                <a:avLst>
                  <a:gd name="adj1" fmla="val 2558778"/>
                  <a:gd name="adj2" fmla="val 3406394"/>
                </a:avLst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2" name="Straight Connector 21">
                <a:extLst>
                  <a:ext uri="{FF2B5EF4-FFF2-40B4-BE49-F238E27FC236}">
                    <a16:creationId xmlns:a16="http://schemas.microsoft.com/office/drawing/2014/main" id="{05C87FB7-A85E-48E5-91B4-36755F02E1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6224192" y="2382815"/>
                <a:ext cx="354230" cy="991782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Straight Connector 22">
                <a:extLst>
                  <a:ext uri="{FF2B5EF4-FFF2-40B4-BE49-F238E27FC236}">
                    <a16:creationId xmlns:a16="http://schemas.microsoft.com/office/drawing/2014/main" id="{2FE32FCB-BD76-430F-86A4-4CEC0278EF6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232064" y="3366262"/>
                <a:ext cx="354230" cy="1000115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4" name="Oval 23">
                <a:extLst>
                  <a:ext uri="{FF2B5EF4-FFF2-40B4-BE49-F238E27FC236}">
                    <a16:creationId xmlns:a16="http://schemas.microsoft.com/office/drawing/2014/main" id="{9F792C01-C9EE-4CD4-9D35-940F01943BAA}"/>
                  </a:ext>
                </a:extLst>
              </p:cNvPr>
              <p:cNvSpPr/>
              <p:nvPr/>
            </p:nvSpPr>
            <p:spPr>
              <a:xfrm>
                <a:off x="3761644" y="3361869"/>
                <a:ext cx="28338" cy="30003"/>
              </a:xfrm>
              <a:prstGeom prst="ellipse">
                <a:avLst/>
              </a:prstGeom>
              <a:solidFill>
                <a:srgbClr val="002060"/>
              </a:solidFill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Arc 24">
                <a:extLst>
                  <a:ext uri="{FF2B5EF4-FFF2-40B4-BE49-F238E27FC236}">
                    <a16:creationId xmlns:a16="http://schemas.microsoft.com/office/drawing/2014/main" id="{40498214-7FEE-4E93-A17A-FFB972B002F9}"/>
                  </a:ext>
                </a:extLst>
              </p:cNvPr>
              <p:cNvSpPr/>
              <p:nvPr/>
            </p:nvSpPr>
            <p:spPr>
              <a:xfrm>
                <a:off x="3751695" y="1882758"/>
                <a:ext cx="2833836" cy="3000345"/>
              </a:xfrm>
              <a:prstGeom prst="arc">
                <a:avLst>
                  <a:gd name="adj1" fmla="val 64855"/>
                  <a:gd name="adj2" fmla="val 56121"/>
                </a:avLst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6" name="Arc 25">
                <a:extLst>
                  <a:ext uri="{FF2B5EF4-FFF2-40B4-BE49-F238E27FC236}">
                    <a16:creationId xmlns:a16="http://schemas.microsoft.com/office/drawing/2014/main" id="{0A9824CA-9142-4A9E-A363-27C5105F383D}"/>
                  </a:ext>
                </a:extLst>
              </p:cNvPr>
              <p:cNvSpPr/>
              <p:nvPr/>
            </p:nvSpPr>
            <p:spPr>
              <a:xfrm>
                <a:off x="1469644" y="965986"/>
                <a:ext cx="4534138" cy="4800552"/>
              </a:xfrm>
              <a:prstGeom prst="arc">
                <a:avLst>
                  <a:gd name="adj1" fmla="val 18137369"/>
                  <a:gd name="adj2" fmla="val 18904107"/>
                </a:avLst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Arc 26">
                <a:extLst>
                  <a:ext uri="{FF2B5EF4-FFF2-40B4-BE49-F238E27FC236}">
                    <a16:creationId xmlns:a16="http://schemas.microsoft.com/office/drawing/2014/main" id="{4D7C79A5-416D-4E07-A425-63D38C37E21A}"/>
                  </a:ext>
                </a:extLst>
              </p:cNvPr>
              <p:cNvSpPr/>
              <p:nvPr/>
            </p:nvSpPr>
            <p:spPr>
              <a:xfrm>
                <a:off x="4334863" y="965319"/>
                <a:ext cx="4534138" cy="4800552"/>
              </a:xfrm>
              <a:prstGeom prst="arc">
                <a:avLst>
                  <a:gd name="adj1" fmla="val 13464668"/>
                  <a:gd name="adj2" fmla="val 14221242"/>
                </a:avLst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Arc 27">
                <a:extLst>
                  <a:ext uri="{FF2B5EF4-FFF2-40B4-BE49-F238E27FC236}">
                    <a16:creationId xmlns:a16="http://schemas.microsoft.com/office/drawing/2014/main" id="{C87712B2-C348-429B-BF14-22940FA77260}"/>
                  </a:ext>
                </a:extLst>
              </p:cNvPr>
              <p:cNvSpPr/>
              <p:nvPr/>
            </p:nvSpPr>
            <p:spPr>
              <a:xfrm>
                <a:off x="4337487" y="965319"/>
                <a:ext cx="4534138" cy="4800552"/>
              </a:xfrm>
              <a:prstGeom prst="arc">
                <a:avLst>
                  <a:gd name="adj1" fmla="val 7337045"/>
                  <a:gd name="adj2" fmla="val 8125960"/>
                </a:avLst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29" name="Straight Connector 28">
                <a:extLst>
                  <a:ext uri="{FF2B5EF4-FFF2-40B4-BE49-F238E27FC236}">
                    <a16:creationId xmlns:a16="http://schemas.microsoft.com/office/drawing/2014/main" id="{9B3B71BA-448A-4A50-8B29-83F5CF9F81B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768200" y="2082781"/>
                <a:ext cx="3235297" cy="1291815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DA25C70D-B5B3-4221-BCC8-DBC87EB075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60329" y="3374596"/>
                <a:ext cx="3219553" cy="1291815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Straight Connector 30">
                <a:extLst>
                  <a:ext uri="{FF2B5EF4-FFF2-40B4-BE49-F238E27FC236}">
                    <a16:creationId xmlns:a16="http://schemas.microsoft.com/office/drawing/2014/main" id="{34C63295-1640-45B5-A515-C256CAFF38B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65387" y="544749"/>
                <a:ext cx="0" cy="5661498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23401749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6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6" name="Group 685">
            <a:extLst>
              <a:ext uri="{FF2B5EF4-FFF2-40B4-BE49-F238E27FC236}">
                <a16:creationId xmlns:a16="http://schemas.microsoft.com/office/drawing/2014/main" id="{E187A803-1BAC-4267-A930-445AAE1343DD}"/>
              </a:ext>
            </a:extLst>
          </p:cNvPr>
          <p:cNvGrpSpPr/>
          <p:nvPr/>
        </p:nvGrpSpPr>
        <p:grpSpPr>
          <a:xfrm>
            <a:off x="-112229" y="-115336"/>
            <a:ext cx="538068" cy="503852"/>
            <a:chOff x="3455435" y="-1017023"/>
            <a:chExt cx="8222756" cy="7868191"/>
          </a:xfrm>
        </p:grpSpPr>
        <p:sp>
          <p:nvSpPr>
            <p:cNvPr id="687" name="Arc 686">
              <a:extLst>
                <a:ext uri="{FF2B5EF4-FFF2-40B4-BE49-F238E27FC236}">
                  <a16:creationId xmlns:a16="http://schemas.microsoft.com/office/drawing/2014/main" id="{FDB5A4F7-CD5D-4AF8-A672-C3AF0F736F3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8" name="Arc 687">
              <a:extLst>
                <a:ext uri="{FF2B5EF4-FFF2-40B4-BE49-F238E27FC236}">
                  <a16:creationId xmlns:a16="http://schemas.microsoft.com/office/drawing/2014/main" id="{CDED620A-3E43-4539-AA06-C83FFC74B50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9" name="Arc 688">
              <a:extLst>
                <a:ext uri="{FF2B5EF4-FFF2-40B4-BE49-F238E27FC236}">
                  <a16:creationId xmlns:a16="http://schemas.microsoft.com/office/drawing/2014/main" id="{3A5102E2-B98B-4308-952F-8DFB8D204D4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0" name="Arc 689">
              <a:extLst>
                <a:ext uri="{FF2B5EF4-FFF2-40B4-BE49-F238E27FC236}">
                  <a16:creationId xmlns:a16="http://schemas.microsoft.com/office/drawing/2014/main" id="{5858F38F-CE03-43AB-BF83-E24A172040C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91" name="Group 690">
              <a:extLst>
                <a:ext uri="{FF2B5EF4-FFF2-40B4-BE49-F238E27FC236}">
                  <a16:creationId xmlns:a16="http://schemas.microsoft.com/office/drawing/2014/main" id="{AA52AB15-2D14-4525-A8A8-DF1997D8563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00" name="Straight Connector 699">
                <a:extLst>
                  <a:ext uri="{FF2B5EF4-FFF2-40B4-BE49-F238E27FC236}">
                    <a16:creationId xmlns:a16="http://schemas.microsoft.com/office/drawing/2014/main" id="{B969D9AC-57ED-42F2-9C4C-35735AAB46B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1" name="Straight Connector 700">
                <a:extLst>
                  <a:ext uri="{FF2B5EF4-FFF2-40B4-BE49-F238E27FC236}">
                    <a16:creationId xmlns:a16="http://schemas.microsoft.com/office/drawing/2014/main" id="{4012CC03-B854-483F-B4D8-C3F65CA58D7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2" name="Straight Connector 701">
                <a:extLst>
                  <a:ext uri="{FF2B5EF4-FFF2-40B4-BE49-F238E27FC236}">
                    <a16:creationId xmlns:a16="http://schemas.microsoft.com/office/drawing/2014/main" id="{E267B7F4-6906-477C-991C-2FDE4E1DB77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92" name="Arc 691">
              <a:extLst>
                <a:ext uri="{FF2B5EF4-FFF2-40B4-BE49-F238E27FC236}">
                  <a16:creationId xmlns:a16="http://schemas.microsoft.com/office/drawing/2014/main" id="{233B2715-8A1B-4BE1-89A2-85A0076E269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3" name="Arc 692">
              <a:extLst>
                <a:ext uri="{FF2B5EF4-FFF2-40B4-BE49-F238E27FC236}">
                  <a16:creationId xmlns:a16="http://schemas.microsoft.com/office/drawing/2014/main" id="{69A30CE7-73CF-48E1-8804-D69DBF4B656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94" name="Arc 693">
              <a:extLst>
                <a:ext uri="{FF2B5EF4-FFF2-40B4-BE49-F238E27FC236}">
                  <a16:creationId xmlns:a16="http://schemas.microsoft.com/office/drawing/2014/main" id="{8132B701-24D6-480C-969E-1CCFA08AB549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95" name="Straight Connector 694">
              <a:extLst>
                <a:ext uri="{FF2B5EF4-FFF2-40B4-BE49-F238E27FC236}">
                  <a16:creationId xmlns:a16="http://schemas.microsoft.com/office/drawing/2014/main" id="{A8EA7B65-F9D7-467B-84B1-2266995B4D1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6" name="Arc 695">
              <a:extLst>
                <a:ext uri="{FF2B5EF4-FFF2-40B4-BE49-F238E27FC236}">
                  <a16:creationId xmlns:a16="http://schemas.microsoft.com/office/drawing/2014/main" id="{B2CB3CE3-A942-494D-802C-0FC8445AE1D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97" name="Straight Connector 696">
              <a:extLst>
                <a:ext uri="{FF2B5EF4-FFF2-40B4-BE49-F238E27FC236}">
                  <a16:creationId xmlns:a16="http://schemas.microsoft.com/office/drawing/2014/main" id="{5D56453E-D628-49B3-869C-D9BC505C8D2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8" name="Straight Connector 697">
              <a:extLst>
                <a:ext uri="{FF2B5EF4-FFF2-40B4-BE49-F238E27FC236}">
                  <a16:creationId xmlns:a16="http://schemas.microsoft.com/office/drawing/2014/main" id="{C7748537-02C7-41D2-B881-BE2310BA609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9" name="Arc 698">
              <a:extLst>
                <a:ext uri="{FF2B5EF4-FFF2-40B4-BE49-F238E27FC236}">
                  <a16:creationId xmlns:a16="http://schemas.microsoft.com/office/drawing/2014/main" id="{7C94888E-27F3-47F5-9E3F-34DD4B9FA44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03" name="Group 702">
            <a:extLst>
              <a:ext uri="{FF2B5EF4-FFF2-40B4-BE49-F238E27FC236}">
                <a16:creationId xmlns:a16="http://schemas.microsoft.com/office/drawing/2014/main" id="{485F72EF-E4A8-408F-AEF7-C98681A2AD7D}"/>
              </a:ext>
            </a:extLst>
          </p:cNvPr>
          <p:cNvGrpSpPr/>
          <p:nvPr/>
        </p:nvGrpSpPr>
        <p:grpSpPr>
          <a:xfrm>
            <a:off x="261256" y="-106005"/>
            <a:ext cx="538068" cy="503852"/>
            <a:chOff x="3455435" y="-1017023"/>
            <a:chExt cx="8222756" cy="7868191"/>
          </a:xfrm>
        </p:grpSpPr>
        <p:sp>
          <p:nvSpPr>
            <p:cNvPr id="704" name="Arc 703">
              <a:extLst>
                <a:ext uri="{FF2B5EF4-FFF2-40B4-BE49-F238E27FC236}">
                  <a16:creationId xmlns:a16="http://schemas.microsoft.com/office/drawing/2014/main" id="{32ED938A-E310-4856-B07F-67B2ECBAFBF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5" name="Arc 704">
              <a:extLst>
                <a:ext uri="{FF2B5EF4-FFF2-40B4-BE49-F238E27FC236}">
                  <a16:creationId xmlns:a16="http://schemas.microsoft.com/office/drawing/2014/main" id="{CFB17521-08DF-46AF-8CBB-55E995FBCC1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6" name="Arc 705">
              <a:extLst>
                <a:ext uri="{FF2B5EF4-FFF2-40B4-BE49-F238E27FC236}">
                  <a16:creationId xmlns:a16="http://schemas.microsoft.com/office/drawing/2014/main" id="{811162F8-D54C-421A-8223-191154945CF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7" name="Arc 706">
              <a:extLst>
                <a:ext uri="{FF2B5EF4-FFF2-40B4-BE49-F238E27FC236}">
                  <a16:creationId xmlns:a16="http://schemas.microsoft.com/office/drawing/2014/main" id="{2C6F9CAE-C0B5-4783-BE78-018FFBC6324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08" name="Group 707">
              <a:extLst>
                <a:ext uri="{FF2B5EF4-FFF2-40B4-BE49-F238E27FC236}">
                  <a16:creationId xmlns:a16="http://schemas.microsoft.com/office/drawing/2014/main" id="{E5687B7B-DFED-4152-A58B-AE4374C9B00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17" name="Straight Connector 716">
                <a:extLst>
                  <a:ext uri="{FF2B5EF4-FFF2-40B4-BE49-F238E27FC236}">
                    <a16:creationId xmlns:a16="http://schemas.microsoft.com/office/drawing/2014/main" id="{46A58853-4809-46D0-B562-7643F45AF3F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8" name="Straight Connector 717">
                <a:extLst>
                  <a:ext uri="{FF2B5EF4-FFF2-40B4-BE49-F238E27FC236}">
                    <a16:creationId xmlns:a16="http://schemas.microsoft.com/office/drawing/2014/main" id="{C5B8D91C-3ACF-408C-A141-944034AA291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9" name="Straight Connector 718">
                <a:extLst>
                  <a:ext uri="{FF2B5EF4-FFF2-40B4-BE49-F238E27FC236}">
                    <a16:creationId xmlns:a16="http://schemas.microsoft.com/office/drawing/2014/main" id="{68520A00-0A63-409D-9685-936A832639B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09" name="Arc 708">
              <a:extLst>
                <a:ext uri="{FF2B5EF4-FFF2-40B4-BE49-F238E27FC236}">
                  <a16:creationId xmlns:a16="http://schemas.microsoft.com/office/drawing/2014/main" id="{9A779E17-48BD-437F-893E-358E4D7AE2D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0" name="Arc 709">
              <a:extLst>
                <a:ext uri="{FF2B5EF4-FFF2-40B4-BE49-F238E27FC236}">
                  <a16:creationId xmlns:a16="http://schemas.microsoft.com/office/drawing/2014/main" id="{6AAEEC7D-DCF0-4B3F-84A1-556D1E97884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1" name="Arc 710">
              <a:extLst>
                <a:ext uri="{FF2B5EF4-FFF2-40B4-BE49-F238E27FC236}">
                  <a16:creationId xmlns:a16="http://schemas.microsoft.com/office/drawing/2014/main" id="{16D17798-A0B2-4D2A-AD15-DA0F0682EA9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12" name="Straight Connector 711">
              <a:extLst>
                <a:ext uri="{FF2B5EF4-FFF2-40B4-BE49-F238E27FC236}">
                  <a16:creationId xmlns:a16="http://schemas.microsoft.com/office/drawing/2014/main" id="{8DCAF559-524A-4B97-A55D-37B27BB3018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3" name="Arc 712">
              <a:extLst>
                <a:ext uri="{FF2B5EF4-FFF2-40B4-BE49-F238E27FC236}">
                  <a16:creationId xmlns:a16="http://schemas.microsoft.com/office/drawing/2014/main" id="{E6D3D99B-7FB8-41D0-BC39-1231C98947F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14" name="Straight Connector 713">
              <a:extLst>
                <a:ext uri="{FF2B5EF4-FFF2-40B4-BE49-F238E27FC236}">
                  <a16:creationId xmlns:a16="http://schemas.microsoft.com/office/drawing/2014/main" id="{576A8780-272F-4F40-A337-BBD5DB7F583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5" name="Straight Connector 714">
              <a:extLst>
                <a:ext uri="{FF2B5EF4-FFF2-40B4-BE49-F238E27FC236}">
                  <a16:creationId xmlns:a16="http://schemas.microsoft.com/office/drawing/2014/main" id="{83F9461D-450C-4A45-BECD-47952A8F8AC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6" name="Arc 715">
              <a:extLst>
                <a:ext uri="{FF2B5EF4-FFF2-40B4-BE49-F238E27FC236}">
                  <a16:creationId xmlns:a16="http://schemas.microsoft.com/office/drawing/2014/main" id="{9C7021BB-BA19-4946-8427-E68852AC369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20" name="Group 719">
            <a:extLst>
              <a:ext uri="{FF2B5EF4-FFF2-40B4-BE49-F238E27FC236}">
                <a16:creationId xmlns:a16="http://schemas.microsoft.com/office/drawing/2014/main" id="{E56AE6BE-10D5-4C41-B972-1AD29CFDBB3E}"/>
              </a:ext>
            </a:extLst>
          </p:cNvPr>
          <p:cNvGrpSpPr/>
          <p:nvPr/>
        </p:nvGrpSpPr>
        <p:grpSpPr>
          <a:xfrm>
            <a:off x="628516" y="-115336"/>
            <a:ext cx="538068" cy="503852"/>
            <a:chOff x="3455435" y="-1017023"/>
            <a:chExt cx="8222756" cy="7868191"/>
          </a:xfrm>
        </p:grpSpPr>
        <p:sp>
          <p:nvSpPr>
            <p:cNvPr id="721" name="Arc 720">
              <a:extLst>
                <a:ext uri="{FF2B5EF4-FFF2-40B4-BE49-F238E27FC236}">
                  <a16:creationId xmlns:a16="http://schemas.microsoft.com/office/drawing/2014/main" id="{29BC0A16-674D-4C68-BE6F-E8B9D2D2BAE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2" name="Arc 721">
              <a:extLst>
                <a:ext uri="{FF2B5EF4-FFF2-40B4-BE49-F238E27FC236}">
                  <a16:creationId xmlns:a16="http://schemas.microsoft.com/office/drawing/2014/main" id="{A42DA348-0E41-414E-8771-8BC200552C1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3" name="Arc 722">
              <a:extLst>
                <a:ext uri="{FF2B5EF4-FFF2-40B4-BE49-F238E27FC236}">
                  <a16:creationId xmlns:a16="http://schemas.microsoft.com/office/drawing/2014/main" id="{A7E8DC91-1A3B-4521-A4CB-512CCB528C0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4" name="Arc 723">
              <a:extLst>
                <a:ext uri="{FF2B5EF4-FFF2-40B4-BE49-F238E27FC236}">
                  <a16:creationId xmlns:a16="http://schemas.microsoft.com/office/drawing/2014/main" id="{F8DFC43A-5A9E-46ED-A69B-9ACE037428E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25" name="Group 724">
              <a:extLst>
                <a:ext uri="{FF2B5EF4-FFF2-40B4-BE49-F238E27FC236}">
                  <a16:creationId xmlns:a16="http://schemas.microsoft.com/office/drawing/2014/main" id="{7F56001D-44F0-4E79-A311-F1777689A40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34" name="Straight Connector 733">
                <a:extLst>
                  <a:ext uri="{FF2B5EF4-FFF2-40B4-BE49-F238E27FC236}">
                    <a16:creationId xmlns:a16="http://schemas.microsoft.com/office/drawing/2014/main" id="{0E5C352C-6B80-41D4-9CC2-07D522471B3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5" name="Straight Connector 734">
                <a:extLst>
                  <a:ext uri="{FF2B5EF4-FFF2-40B4-BE49-F238E27FC236}">
                    <a16:creationId xmlns:a16="http://schemas.microsoft.com/office/drawing/2014/main" id="{A0FA0260-A086-4274-9C07-8A8137459B3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6" name="Straight Connector 735">
                <a:extLst>
                  <a:ext uri="{FF2B5EF4-FFF2-40B4-BE49-F238E27FC236}">
                    <a16:creationId xmlns:a16="http://schemas.microsoft.com/office/drawing/2014/main" id="{ED16BFF0-F102-4305-9F18-00021543223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26" name="Arc 725">
              <a:extLst>
                <a:ext uri="{FF2B5EF4-FFF2-40B4-BE49-F238E27FC236}">
                  <a16:creationId xmlns:a16="http://schemas.microsoft.com/office/drawing/2014/main" id="{BA13A0A2-252C-4119-972E-29B1F1A8A12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7" name="Arc 726">
              <a:extLst>
                <a:ext uri="{FF2B5EF4-FFF2-40B4-BE49-F238E27FC236}">
                  <a16:creationId xmlns:a16="http://schemas.microsoft.com/office/drawing/2014/main" id="{B8FCA8F7-A343-409F-99CF-059315C966F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8" name="Arc 727">
              <a:extLst>
                <a:ext uri="{FF2B5EF4-FFF2-40B4-BE49-F238E27FC236}">
                  <a16:creationId xmlns:a16="http://schemas.microsoft.com/office/drawing/2014/main" id="{499E3AB9-C15A-4AEC-BB43-E85145928DF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29" name="Straight Connector 728">
              <a:extLst>
                <a:ext uri="{FF2B5EF4-FFF2-40B4-BE49-F238E27FC236}">
                  <a16:creationId xmlns:a16="http://schemas.microsoft.com/office/drawing/2014/main" id="{36914A1D-8B37-40DA-9DC7-04103868A0B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0" name="Arc 729">
              <a:extLst>
                <a:ext uri="{FF2B5EF4-FFF2-40B4-BE49-F238E27FC236}">
                  <a16:creationId xmlns:a16="http://schemas.microsoft.com/office/drawing/2014/main" id="{F6660EAA-C605-4BE5-98AA-373A52B60AF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31" name="Straight Connector 730">
              <a:extLst>
                <a:ext uri="{FF2B5EF4-FFF2-40B4-BE49-F238E27FC236}">
                  <a16:creationId xmlns:a16="http://schemas.microsoft.com/office/drawing/2014/main" id="{1F3DC100-9409-4964-B317-C78281DCB12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2" name="Straight Connector 731">
              <a:extLst>
                <a:ext uri="{FF2B5EF4-FFF2-40B4-BE49-F238E27FC236}">
                  <a16:creationId xmlns:a16="http://schemas.microsoft.com/office/drawing/2014/main" id="{A357520C-9681-4427-A9A4-3FE04C10687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3" name="Arc 732">
              <a:extLst>
                <a:ext uri="{FF2B5EF4-FFF2-40B4-BE49-F238E27FC236}">
                  <a16:creationId xmlns:a16="http://schemas.microsoft.com/office/drawing/2014/main" id="{E54681F0-9DD2-4C7B-B4D9-63EFBE310AA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37" name="Group 736">
            <a:extLst>
              <a:ext uri="{FF2B5EF4-FFF2-40B4-BE49-F238E27FC236}">
                <a16:creationId xmlns:a16="http://schemas.microsoft.com/office/drawing/2014/main" id="{DD7CCBE3-92A2-4877-A3DC-806060946FF9}"/>
              </a:ext>
            </a:extLst>
          </p:cNvPr>
          <p:cNvGrpSpPr/>
          <p:nvPr/>
        </p:nvGrpSpPr>
        <p:grpSpPr>
          <a:xfrm>
            <a:off x="1022216" y="-115336"/>
            <a:ext cx="538068" cy="503852"/>
            <a:chOff x="3455435" y="-1017023"/>
            <a:chExt cx="8222756" cy="7868191"/>
          </a:xfrm>
        </p:grpSpPr>
        <p:sp>
          <p:nvSpPr>
            <p:cNvPr id="738" name="Arc 737">
              <a:extLst>
                <a:ext uri="{FF2B5EF4-FFF2-40B4-BE49-F238E27FC236}">
                  <a16:creationId xmlns:a16="http://schemas.microsoft.com/office/drawing/2014/main" id="{EB7518EC-D0C6-4B50-88A0-53BE79055F7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9" name="Arc 738">
              <a:extLst>
                <a:ext uri="{FF2B5EF4-FFF2-40B4-BE49-F238E27FC236}">
                  <a16:creationId xmlns:a16="http://schemas.microsoft.com/office/drawing/2014/main" id="{B040A767-E8E6-4E98-9546-6319A16A9F8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0" name="Arc 739">
              <a:extLst>
                <a:ext uri="{FF2B5EF4-FFF2-40B4-BE49-F238E27FC236}">
                  <a16:creationId xmlns:a16="http://schemas.microsoft.com/office/drawing/2014/main" id="{2C92A3E9-1EF3-4461-92FA-B22CE3097C1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1" name="Arc 740">
              <a:extLst>
                <a:ext uri="{FF2B5EF4-FFF2-40B4-BE49-F238E27FC236}">
                  <a16:creationId xmlns:a16="http://schemas.microsoft.com/office/drawing/2014/main" id="{15B315EC-F69B-4069-9196-A94B19DA68E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42" name="Group 741">
              <a:extLst>
                <a:ext uri="{FF2B5EF4-FFF2-40B4-BE49-F238E27FC236}">
                  <a16:creationId xmlns:a16="http://schemas.microsoft.com/office/drawing/2014/main" id="{517181B1-A450-436D-BFBA-BC1AC1F6A5AC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51" name="Straight Connector 750">
                <a:extLst>
                  <a:ext uri="{FF2B5EF4-FFF2-40B4-BE49-F238E27FC236}">
                    <a16:creationId xmlns:a16="http://schemas.microsoft.com/office/drawing/2014/main" id="{273E5A89-64DE-436F-9D8F-A7FA65DBCD3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2" name="Straight Connector 751">
                <a:extLst>
                  <a:ext uri="{FF2B5EF4-FFF2-40B4-BE49-F238E27FC236}">
                    <a16:creationId xmlns:a16="http://schemas.microsoft.com/office/drawing/2014/main" id="{5B9C9E43-C737-4AFE-A159-9D6E93532D7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3" name="Straight Connector 752">
                <a:extLst>
                  <a:ext uri="{FF2B5EF4-FFF2-40B4-BE49-F238E27FC236}">
                    <a16:creationId xmlns:a16="http://schemas.microsoft.com/office/drawing/2014/main" id="{C61BB5F0-AC01-4B65-94EC-C1B11B99E7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43" name="Arc 742">
              <a:extLst>
                <a:ext uri="{FF2B5EF4-FFF2-40B4-BE49-F238E27FC236}">
                  <a16:creationId xmlns:a16="http://schemas.microsoft.com/office/drawing/2014/main" id="{2EB1C920-B774-4F50-A144-F5AC90C0AC0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4" name="Arc 743">
              <a:extLst>
                <a:ext uri="{FF2B5EF4-FFF2-40B4-BE49-F238E27FC236}">
                  <a16:creationId xmlns:a16="http://schemas.microsoft.com/office/drawing/2014/main" id="{B37653AB-230A-4969-A23F-D2F64569964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5" name="Arc 744">
              <a:extLst>
                <a:ext uri="{FF2B5EF4-FFF2-40B4-BE49-F238E27FC236}">
                  <a16:creationId xmlns:a16="http://schemas.microsoft.com/office/drawing/2014/main" id="{520AF925-4FF2-4BBE-BCAE-36FCF58797E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46" name="Straight Connector 745">
              <a:extLst>
                <a:ext uri="{FF2B5EF4-FFF2-40B4-BE49-F238E27FC236}">
                  <a16:creationId xmlns:a16="http://schemas.microsoft.com/office/drawing/2014/main" id="{8E560463-C8F1-41BF-810B-FFA416AC9D1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47" name="Arc 746">
              <a:extLst>
                <a:ext uri="{FF2B5EF4-FFF2-40B4-BE49-F238E27FC236}">
                  <a16:creationId xmlns:a16="http://schemas.microsoft.com/office/drawing/2014/main" id="{48E302A6-FC9A-4C81-9FDB-871B4A6AE64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48" name="Straight Connector 747">
              <a:extLst>
                <a:ext uri="{FF2B5EF4-FFF2-40B4-BE49-F238E27FC236}">
                  <a16:creationId xmlns:a16="http://schemas.microsoft.com/office/drawing/2014/main" id="{2E282C40-4C72-4C43-972F-F7AC0B2295E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9" name="Straight Connector 748">
              <a:extLst>
                <a:ext uri="{FF2B5EF4-FFF2-40B4-BE49-F238E27FC236}">
                  <a16:creationId xmlns:a16="http://schemas.microsoft.com/office/drawing/2014/main" id="{5BFC279E-D3E5-4D4D-A808-8161C7A21B6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0" name="Arc 749">
              <a:extLst>
                <a:ext uri="{FF2B5EF4-FFF2-40B4-BE49-F238E27FC236}">
                  <a16:creationId xmlns:a16="http://schemas.microsoft.com/office/drawing/2014/main" id="{D75CD95A-D870-4113-BC76-1002D03C584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54" name="Group 753">
            <a:extLst>
              <a:ext uri="{FF2B5EF4-FFF2-40B4-BE49-F238E27FC236}">
                <a16:creationId xmlns:a16="http://schemas.microsoft.com/office/drawing/2014/main" id="{76AD7815-5183-4C71-8716-508C60013376}"/>
              </a:ext>
            </a:extLst>
          </p:cNvPr>
          <p:cNvGrpSpPr/>
          <p:nvPr/>
        </p:nvGrpSpPr>
        <p:grpSpPr>
          <a:xfrm>
            <a:off x="1415917" y="-115338"/>
            <a:ext cx="538068" cy="503852"/>
            <a:chOff x="3455435" y="-1017023"/>
            <a:chExt cx="8222756" cy="7868191"/>
          </a:xfrm>
        </p:grpSpPr>
        <p:sp>
          <p:nvSpPr>
            <p:cNvPr id="755" name="Arc 754">
              <a:extLst>
                <a:ext uri="{FF2B5EF4-FFF2-40B4-BE49-F238E27FC236}">
                  <a16:creationId xmlns:a16="http://schemas.microsoft.com/office/drawing/2014/main" id="{B440C214-7A60-424C-BFE5-5458B96E5A7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6" name="Arc 755">
              <a:extLst>
                <a:ext uri="{FF2B5EF4-FFF2-40B4-BE49-F238E27FC236}">
                  <a16:creationId xmlns:a16="http://schemas.microsoft.com/office/drawing/2014/main" id="{4BA15F8C-F9A8-4A08-B796-F0D01578F70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7" name="Arc 756">
              <a:extLst>
                <a:ext uri="{FF2B5EF4-FFF2-40B4-BE49-F238E27FC236}">
                  <a16:creationId xmlns:a16="http://schemas.microsoft.com/office/drawing/2014/main" id="{B33E50AF-83F8-4BF4-A8FD-E206C162541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8" name="Arc 757">
              <a:extLst>
                <a:ext uri="{FF2B5EF4-FFF2-40B4-BE49-F238E27FC236}">
                  <a16:creationId xmlns:a16="http://schemas.microsoft.com/office/drawing/2014/main" id="{5DF93104-14AA-46D8-A591-C2111A5E60F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59" name="Group 758">
              <a:extLst>
                <a:ext uri="{FF2B5EF4-FFF2-40B4-BE49-F238E27FC236}">
                  <a16:creationId xmlns:a16="http://schemas.microsoft.com/office/drawing/2014/main" id="{9BF6BD92-7414-4D43-80EF-16FE0DD1BF6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68" name="Straight Connector 767">
                <a:extLst>
                  <a:ext uri="{FF2B5EF4-FFF2-40B4-BE49-F238E27FC236}">
                    <a16:creationId xmlns:a16="http://schemas.microsoft.com/office/drawing/2014/main" id="{06D68FC2-ACBA-4CF9-9460-1C1F50B8F3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9" name="Straight Connector 768">
                <a:extLst>
                  <a:ext uri="{FF2B5EF4-FFF2-40B4-BE49-F238E27FC236}">
                    <a16:creationId xmlns:a16="http://schemas.microsoft.com/office/drawing/2014/main" id="{25B5A2E9-C9EC-4796-8541-B132AC05F65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0" name="Straight Connector 769">
                <a:extLst>
                  <a:ext uri="{FF2B5EF4-FFF2-40B4-BE49-F238E27FC236}">
                    <a16:creationId xmlns:a16="http://schemas.microsoft.com/office/drawing/2014/main" id="{7DC365ED-B6F0-4107-A727-D6BD883320C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60" name="Arc 759">
              <a:extLst>
                <a:ext uri="{FF2B5EF4-FFF2-40B4-BE49-F238E27FC236}">
                  <a16:creationId xmlns:a16="http://schemas.microsoft.com/office/drawing/2014/main" id="{0165A9CC-11A0-4486-9631-E8A13F99581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1" name="Arc 760">
              <a:extLst>
                <a:ext uri="{FF2B5EF4-FFF2-40B4-BE49-F238E27FC236}">
                  <a16:creationId xmlns:a16="http://schemas.microsoft.com/office/drawing/2014/main" id="{8151E8A2-384C-4F90-BEA7-60BB55755C5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62" name="Arc 761">
              <a:extLst>
                <a:ext uri="{FF2B5EF4-FFF2-40B4-BE49-F238E27FC236}">
                  <a16:creationId xmlns:a16="http://schemas.microsoft.com/office/drawing/2014/main" id="{14DDF9AD-9FB4-4193-AA8E-DA69C3C1658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63" name="Straight Connector 762">
              <a:extLst>
                <a:ext uri="{FF2B5EF4-FFF2-40B4-BE49-F238E27FC236}">
                  <a16:creationId xmlns:a16="http://schemas.microsoft.com/office/drawing/2014/main" id="{CFF157C5-4296-4837-B831-0A40733349E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64" name="Arc 763">
              <a:extLst>
                <a:ext uri="{FF2B5EF4-FFF2-40B4-BE49-F238E27FC236}">
                  <a16:creationId xmlns:a16="http://schemas.microsoft.com/office/drawing/2014/main" id="{8A970560-AE31-452A-A2A5-6E60222D50E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65" name="Straight Connector 764">
              <a:extLst>
                <a:ext uri="{FF2B5EF4-FFF2-40B4-BE49-F238E27FC236}">
                  <a16:creationId xmlns:a16="http://schemas.microsoft.com/office/drawing/2014/main" id="{9B3B50C8-4F65-480E-B90B-A504C39B3B1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6" name="Straight Connector 765">
              <a:extLst>
                <a:ext uri="{FF2B5EF4-FFF2-40B4-BE49-F238E27FC236}">
                  <a16:creationId xmlns:a16="http://schemas.microsoft.com/office/drawing/2014/main" id="{132CB485-572E-45F5-8A0B-DFFC75BC6F1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67" name="Arc 766">
              <a:extLst>
                <a:ext uri="{FF2B5EF4-FFF2-40B4-BE49-F238E27FC236}">
                  <a16:creationId xmlns:a16="http://schemas.microsoft.com/office/drawing/2014/main" id="{15D2D207-E355-4125-888E-D8B70A7D79E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71" name="Group 770">
            <a:extLst>
              <a:ext uri="{FF2B5EF4-FFF2-40B4-BE49-F238E27FC236}">
                <a16:creationId xmlns:a16="http://schemas.microsoft.com/office/drawing/2014/main" id="{C1FCAE2E-2FFD-4AA2-922C-A6B19911BF59}"/>
              </a:ext>
            </a:extLst>
          </p:cNvPr>
          <p:cNvGrpSpPr/>
          <p:nvPr/>
        </p:nvGrpSpPr>
        <p:grpSpPr>
          <a:xfrm>
            <a:off x="1798732" y="-115336"/>
            <a:ext cx="538068" cy="503852"/>
            <a:chOff x="3455435" y="-1017023"/>
            <a:chExt cx="8222756" cy="7868191"/>
          </a:xfrm>
        </p:grpSpPr>
        <p:sp>
          <p:nvSpPr>
            <p:cNvPr id="772" name="Arc 771">
              <a:extLst>
                <a:ext uri="{FF2B5EF4-FFF2-40B4-BE49-F238E27FC236}">
                  <a16:creationId xmlns:a16="http://schemas.microsoft.com/office/drawing/2014/main" id="{1E390D46-2551-4D89-ABA8-5517D8F7CF0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3" name="Arc 772">
              <a:extLst>
                <a:ext uri="{FF2B5EF4-FFF2-40B4-BE49-F238E27FC236}">
                  <a16:creationId xmlns:a16="http://schemas.microsoft.com/office/drawing/2014/main" id="{6F48D10C-521F-436C-85F7-44DDD9A39E3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4" name="Arc 773">
              <a:extLst>
                <a:ext uri="{FF2B5EF4-FFF2-40B4-BE49-F238E27FC236}">
                  <a16:creationId xmlns:a16="http://schemas.microsoft.com/office/drawing/2014/main" id="{052BD167-FC46-45C0-93CA-AC72EE37F72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5" name="Arc 774">
              <a:extLst>
                <a:ext uri="{FF2B5EF4-FFF2-40B4-BE49-F238E27FC236}">
                  <a16:creationId xmlns:a16="http://schemas.microsoft.com/office/drawing/2014/main" id="{ACD48C3F-C009-4699-BA98-6F88E95B640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76" name="Group 775">
              <a:extLst>
                <a:ext uri="{FF2B5EF4-FFF2-40B4-BE49-F238E27FC236}">
                  <a16:creationId xmlns:a16="http://schemas.microsoft.com/office/drawing/2014/main" id="{73EBEFF6-5950-4A23-A68C-D1FB09A4E5D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85" name="Straight Connector 784">
                <a:extLst>
                  <a:ext uri="{FF2B5EF4-FFF2-40B4-BE49-F238E27FC236}">
                    <a16:creationId xmlns:a16="http://schemas.microsoft.com/office/drawing/2014/main" id="{27A93468-1319-487A-B13F-F2612ADFFDC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6" name="Straight Connector 785">
                <a:extLst>
                  <a:ext uri="{FF2B5EF4-FFF2-40B4-BE49-F238E27FC236}">
                    <a16:creationId xmlns:a16="http://schemas.microsoft.com/office/drawing/2014/main" id="{B588CADE-96DA-45A4-8B42-00D4B69D5A9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7" name="Straight Connector 786">
                <a:extLst>
                  <a:ext uri="{FF2B5EF4-FFF2-40B4-BE49-F238E27FC236}">
                    <a16:creationId xmlns:a16="http://schemas.microsoft.com/office/drawing/2014/main" id="{656E7848-554D-4C48-84B4-6B693A5BA35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77" name="Arc 776">
              <a:extLst>
                <a:ext uri="{FF2B5EF4-FFF2-40B4-BE49-F238E27FC236}">
                  <a16:creationId xmlns:a16="http://schemas.microsoft.com/office/drawing/2014/main" id="{90E7CD8F-8668-47B2-B0F0-8D99FA9D70A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8" name="Arc 777">
              <a:extLst>
                <a:ext uri="{FF2B5EF4-FFF2-40B4-BE49-F238E27FC236}">
                  <a16:creationId xmlns:a16="http://schemas.microsoft.com/office/drawing/2014/main" id="{5745AFAA-A979-43FC-A2DC-C4F72E1F0C5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9" name="Arc 778">
              <a:extLst>
                <a:ext uri="{FF2B5EF4-FFF2-40B4-BE49-F238E27FC236}">
                  <a16:creationId xmlns:a16="http://schemas.microsoft.com/office/drawing/2014/main" id="{84A40625-7852-40EB-9124-64F54E39AA5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80" name="Straight Connector 779">
              <a:extLst>
                <a:ext uri="{FF2B5EF4-FFF2-40B4-BE49-F238E27FC236}">
                  <a16:creationId xmlns:a16="http://schemas.microsoft.com/office/drawing/2014/main" id="{13C121BB-AA27-4154-A5C5-372061F5C5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81" name="Arc 780">
              <a:extLst>
                <a:ext uri="{FF2B5EF4-FFF2-40B4-BE49-F238E27FC236}">
                  <a16:creationId xmlns:a16="http://schemas.microsoft.com/office/drawing/2014/main" id="{C790C58A-F853-4104-89AC-602F4E79F57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82" name="Straight Connector 781">
              <a:extLst>
                <a:ext uri="{FF2B5EF4-FFF2-40B4-BE49-F238E27FC236}">
                  <a16:creationId xmlns:a16="http://schemas.microsoft.com/office/drawing/2014/main" id="{90C8C3DA-3BBD-43DC-B227-DF3FF3E9B22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3" name="Straight Connector 782">
              <a:extLst>
                <a:ext uri="{FF2B5EF4-FFF2-40B4-BE49-F238E27FC236}">
                  <a16:creationId xmlns:a16="http://schemas.microsoft.com/office/drawing/2014/main" id="{059417F2-125E-4960-BE88-A159BBCD41C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84" name="Arc 783">
              <a:extLst>
                <a:ext uri="{FF2B5EF4-FFF2-40B4-BE49-F238E27FC236}">
                  <a16:creationId xmlns:a16="http://schemas.microsoft.com/office/drawing/2014/main" id="{D3D0C484-8D63-43D6-87F7-DF3FB7D6E408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88" name="Group 787">
            <a:extLst>
              <a:ext uri="{FF2B5EF4-FFF2-40B4-BE49-F238E27FC236}">
                <a16:creationId xmlns:a16="http://schemas.microsoft.com/office/drawing/2014/main" id="{2314B6DA-74E6-4535-98C7-0DC4732DEBF6}"/>
              </a:ext>
            </a:extLst>
          </p:cNvPr>
          <p:cNvGrpSpPr/>
          <p:nvPr/>
        </p:nvGrpSpPr>
        <p:grpSpPr>
          <a:xfrm>
            <a:off x="2249971" y="-115336"/>
            <a:ext cx="538068" cy="503852"/>
            <a:chOff x="3455435" y="-1017023"/>
            <a:chExt cx="8222756" cy="7868191"/>
          </a:xfrm>
        </p:grpSpPr>
        <p:sp>
          <p:nvSpPr>
            <p:cNvPr id="789" name="Arc 788">
              <a:extLst>
                <a:ext uri="{FF2B5EF4-FFF2-40B4-BE49-F238E27FC236}">
                  <a16:creationId xmlns:a16="http://schemas.microsoft.com/office/drawing/2014/main" id="{415F581A-E0DA-4D17-85D1-9AA265FC293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0" name="Arc 789">
              <a:extLst>
                <a:ext uri="{FF2B5EF4-FFF2-40B4-BE49-F238E27FC236}">
                  <a16:creationId xmlns:a16="http://schemas.microsoft.com/office/drawing/2014/main" id="{A501BDC4-9100-4617-9D76-73AA67C5A95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1" name="Arc 790">
              <a:extLst>
                <a:ext uri="{FF2B5EF4-FFF2-40B4-BE49-F238E27FC236}">
                  <a16:creationId xmlns:a16="http://schemas.microsoft.com/office/drawing/2014/main" id="{8D10ABFE-EC91-483C-8155-F256C790B98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2" name="Arc 791">
              <a:extLst>
                <a:ext uri="{FF2B5EF4-FFF2-40B4-BE49-F238E27FC236}">
                  <a16:creationId xmlns:a16="http://schemas.microsoft.com/office/drawing/2014/main" id="{1A0C80B3-9D13-4312-8AC1-777990D0FEF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93" name="Group 792">
              <a:extLst>
                <a:ext uri="{FF2B5EF4-FFF2-40B4-BE49-F238E27FC236}">
                  <a16:creationId xmlns:a16="http://schemas.microsoft.com/office/drawing/2014/main" id="{4194FA2C-185F-42CC-86E4-531804B3F93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02" name="Straight Connector 801">
                <a:extLst>
                  <a:ext uri="{FF2B5EF4-FFF2-40B4-BE49-F238E27FC236}">
                    <a16:creationId xmlns:a16="http://schemas.microsoft.com/office/drawing/2014/main" id="{FF97A924-39F2-4C09-BDD0-8B9B55B730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3" name="Straight Connector 802">
                <a:extLst>
                  <a:ext uri="{FF2B5EF4-FFF2-40B4-BE49-F238E27FC236}">
                    <a16:creationId xmlns:a16="http://schemas.microsoft.com/office/drawing/2014/main" id="{E4EBCD81-7884-4B8A-8AC9-2BBC48571CF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4" name="Straight Connector 803">
                <a:extLst>
                  <a:ext uri="{FF2B5EF4-FFF2-40B4-BE49-F238E27FC236}">
                    <a16:creationId xmlns:a16="http://schemas.microsoft.com/office/drawing/2014/main" id="{0110560C-EB96-4A4C-9F46-8A42855B698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94" name="Arc 793">
              <a:extLst>
                <a:ext uri="{FF2B5EF4-FFF2-40B4-BE49-F238E27FC236}">
                  <a16:creationId xmlns:a16="http://schemas.microsoft.com/office/drawing/2014/main" id="{ED5C06A6-5801-4FFD-BE40-C4B4D6031A7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5" name="Arc 794">
              <a:extLst>
                <a:ext uri="{FF2B5EF4-FFF2-40B4-BE49-F238E27FC236}">
                  <a16:creationId xmlns:a16="http://schemas.microsoft.com/office/drawing/2014/main" id="{BF510718-C098-4888-9EE9-927A360AC37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6" name="Arc 795">
              <a:extLst>
                <a:ext uri="{FF2B5EF4-FFF2-40B4-BE49-F238E27FC236}">
                  <a16:creationId xmlns:a16="http://schemas.microsoft.com/office/drawing/2014/main" id="{40C2BE2F-549F-4A3F-921B-7EF7BA36B8E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97" name="Straight Connector 796">
              <a:extLst>
                <a:ext uri="{FF2B5EF4-FFF2-40B4-BE49-F238E27FC236}">
                  <a16:creationId xmlns:a16="http://schemas.microsoft.com/office/drawing/2014/main" id="{3DF775C5-1B89-4398-AB8D-F1A5738FAA4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8" name="Arc 797">
              <a:extLst>
                <a:ext uri="{FF2B5EF4-FFF2-40B4-BE49-F238E27FC236}">
                  <a16:creationId xmlns:a16="http://schemas.microsoft.com/office/drawing/2014/main" id="{6A359843-CD44-478B-9DF8-AA72C10456E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99" name="Straight Connector 798">
              <a:extLst>
                <a:ext uri="{FF2B5EF4-FFF2-40B4-BE49-F238E27FC236}">
                  <a16:creationId xmlns:a16="http://schemas.microsoft.com/office/drawing/2014/main" id="{61D09C20-85A7-48DB-8D5D-0969E98D57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0" name="Straight Connector 799">
              <a:extLst>
                <a:ext uri="{FF2B5EF4-FFF2-40B4-BE49-F238E27FC236}">
                  <a16:creationId xmlns:a16="http://schemas.microsoft.com/office/drawing/2014/main" id="{E3E675E7-6E69-4AE1-82E1-0AEED2B537F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1" name="Arc 800">
              <a:extLst>
                <a:ext uri="{FF2B5EF4-FFF2-40B4-BE49-F238E27FC236}">
                  <a16:creationId xmlns:a16="http://schemas.microsoft.com/office/drawing/2014/main" id="{ECF0C88D-0C6A-46CB-83E2-1EB5E3A2AA4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05" name="Group 804">
            <a:extLst>
              <a:ext uri="{FF2B5EF4-FFF2-40B4-BE49-F238E27FC236}">
                <a16:creationId xmlns:a16="http://schemas.microsoft.com/office/drawing/2014/main" id="{316CBFDA-E6B9-46A9-952B-BD19031E0CDE}"/>
              </a:ext>
            </a:extLst>
          </p:cNvPr>
          <p:cNvGrpSpPr/>
          <p:nvPr/>
        </p:nvGrpSpPr>
        <p:grpSpPr>
          <a:xfrm>
            <a:off x="2643671" y="-115336"/>
            <a:ext cx="538068" cy="503852"/>
            <a:chOff x="3455435" y="-1017023"/>
            <a:chExt cx="8222756" cy="7868191"/>
          </a:xfrm>
        </p:grpSpPr>
        <p:sp>
          <p:nvSpPr>
            <p:cNvPr id="806" name="Arc 805">
              <a:extLst>
                <a:ext uri="{FF2B5EF4-FFF2-40B4-BE49-F238E27FC236}">
                  <a16:creationId xmlns:a16="http://schemas.microsoft.com/office/drawing/2014/main" id="{DD3E68CF-9728-430B-90B1-B7F8C957677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7" name="Arc 806">
              <a:extLst>
                <a:ext uri="{FF2B5EF4-FFF2-40B4-BE49-F238E27FC236}">
                  <a16:creationId xmlns:a16="http://schemas.microsoft.com/office/drawing/2014/main" id="{B36E5722-DB95-4303-B101-BE7CD3313BC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4" name="Arc 923">
              <a:extLst>
                <a:ext uri="{FF2B5EF4-FFF2-40B4-BE49-F238E27FC236}">
                  <a16:creationId xmlns:a16="http://schemas.microsoft.com/office/drawing/2014/main" id="{A560C1C9-8DF3-49DC-9C47-A87B44DCA4B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5" name="Arc 924">
              <a:extLst>
                <a:ext uri="{FF2B5EF4-FFF2-40B4-BE49-F238E27FC236}">
                  <a16:creationId xmlns:a16="http://schemas.microsoft.com/office/drawing/2014/main" id="{2713AD20-6A90-4FF3-A2AA-3598018A9C9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26" name="Group 925">
              <a:extLst>
                <a:ext uri="{FF2B5EF4-FFF2-40B4-BE49-F238E27FC236}">
                  <a16:creationId xmlns:a16="http://schemas.microsoft.com/office/drawing/2014/main" id="{99110318-E13D-4527-B16F-CBE251253C6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35" name="Straight Connector 934">
                <a:extLst>
                  <a:ext uri="{FF2B5EF4-FFF2-40B4-BE49-F238E27FC236}">
                    <a16:creationId xmlns:a16="http://schemas.microsoft.com/office/drawing/2014/main" id="{F81F7F1D-20E6-4A86-B475-378DDEE9CFB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36" name="Straight Connector 935">
                <a:extLst>
                  <a:ext uri="{FF2B5EF4-FFF2-40B4-BE49-F238E27FC236}">
                    <a16:creationId xmlns:a16="http://schemas.microsoft.com/office/drawing/2014/main" id="{F5F76B32-CE7C-4CE6-9465-9CB434D6F43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37" name="Straight Connector 936">
                <a:extLst>
                  <a:ext uri="{FF2B5EF4-FFF2-40B4-BE49-F238E27FC236}">
                    <a16:creationId xmlns:a16="http://schemas.microsoft.com/office/drawing/2014/main" id="{05206609-8F3A-4625-98B1-C7A33C25FB3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27" name="Arc 926">
              <a:extLst>
                <a:ext uri="{FF2B5EF4-FFF2-40B4-BE49-F238E27FC236}">
                  <a16:creationId xmlns:a16="http://schemas.microsoft.com/office/drawing/2014/main" id="{DBDDF71D-8547-4EB8-87C9-37E5D7ED970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8" name="Arc 927">
              <a:extLst>
                <a:ext uri="{FF2B5EF4-FFF2-40B4-BE49-F238E27FC236}">
                  <a16:creationId xmlns:a16="http://schemas.microsoft.com/office/drawing/2014/main" id="{F3142AA6-0567-4848-869F-84910FC3AC9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29" name="Arc 928">
              <a:extLst>
                <a:ext uri="{FF2B5EF4-FFF2-40B4-BE49-F238E27FC236}">
                  <a16:creationId xmlns:a16="http://schemas.microsoft.com/office/drawing/2014/main" id="{C3D51912-8532-49FB-87DC-EFD037389D8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30" name="Straight Connector 929">
              <a:extLst>
                <a:ext uri="{FF2B5EF4-FFF2-40B4-BE49-F238E27FC236}">
                  <a16:creationId xmlns:a16="http://schemas.microsoft.com/office/drawing/2014/main" id="{40BABFE0-440F-49D1-8FF3-2626ECD17C4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1" name="Arc 930">
              <a:extLst>
                <a:ext uri="{FF2B5EF4-FFF2-40B4-BE49-F238E27FC236}">
                  <a16:creationId xmlns:a16="http://schemas.microsoft.com/office/drawing/2014/main" id="{6776B2E6-BFEA-49A7-91F0-813408139F6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32" name="Straight Connector 931">
              <a:extLst>
                <a:ext uri="{FF2B5EF4-FFF2-40B4-BE49-F238E27FC236}">
                  <a16:creationId xmlns:a16="http://schemas.microsoft.com/office/drawing/2014/main" id="{B6384938-35ED-48E5-8005-F2D4AB1CB62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3" name="Straight Connector 932">
              <a:extLst>
                <a:ext uri="{FF2B5EF4-FFF2-40B4-BE49-F238E27FC236}">
                  <a16:creationId xmlns:a16="http://schemas.microsoft.com/office/drawing/2014/main" id="{A6BAE386-6342-46C0-BE3E-0260025B7E6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4" name="Arc 933">
              <a:extLst>
                <a:ext uri="{FF2B5EF4-FFF2-40B4-BE49-F238E27FC236}">
                  <a16:creationId xmlns:a16="http://schemas.microsoft.com/office/drawing/2014/main" id="{158A30D9-267C-49B7-8115-2E41B0FB791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38" name="Group 937">
            <a:extLst>
              <a:ext uri="{FF2B5EF4-FFF2-40B4-BE49-F238E27FC236}">
                <a16:creationId xmlns:a16="http://schemas.microsoft.com/office/drawing/2014/main" id="{54E18699-6BC4-4992-BE32-F86E3030BF9D}"/>
              </a:ext>
            </a:extLst>
          </p:cNvPr>
          <p:cNvGrpSpPr/>
          <p:nvPr/>
        </p:nvGrpSpPr>
        <p:grpSpPr>
          <a:xfrm>
            <a:off x="3037371" y="-115336"/>
            <a:ext cx="538068" cy="503852"/>
            <a:chOff x="3455435" y="-1017023"/>
            <a:chExt cx="8222756" cy="7868191"/>
          </a:xfrm>
        </p:grpSpPr>
        <p:sp>
          <p:nvSpPr>
            <p:cNvPr id="939" name="Arc 938">
              <a:extLst>
                <a:ext uri="{FF2B5EF4-FFF2-40B4-BE49-F238E27FC236}">
                  <a16:creationId xmlns:a16="http://schemas.microsoft.com/office/drawing/2014/main" id="{3AB1F211-696E-4E26-A7B9-8E1F58BE9B1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0" name="Arc 939">
              <a:extLst>
                <a:ext uri="{FF2B5EF4-FFF2-40B4-BE49-F238E27FC236}">
                  <a16:creationId xmlns:a16="http://schemas.microsoft.com/office/drawing/2014/main" id="{AFA78EC6-5D56-406A-8344-135522F8DF1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1" name="Arc 940">
              <a:extLst>
                <a:ext uri="{FF2B5EF4-FFF2-40B4-BE49-F238E27FC236}">
                  <a16:creationId xmlns:a16="http://schemas.microsoft.com/office/drawing/2014/main" id="{B9BB86FE-58BC-4B7C-986C-9B3E60181CC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2" name="Arc 941">
              <a:extLst>
                <a:ext uri="{FF2B5EF4-FFF2-40B4-BE49-F238E27FC236}">
                  <a16:creationId xmlns:a16="http://schemas.microsoft.com/office/drawing/2014/main" id="{D0DABB56-6D00-497D-81AF-CC48BEDC570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43" name="Group 942">
              <a:extLst>
                <a:ext uri="{FF2B5EF4-FFF2-40B4-BE49-F238E27FC236}">
                  <a16:creationId xmlns:a16="http://schemas.microsoft.com/office/drawing/2014/main" id="{1551C2E4-B90B-40C8-AE42-FF958DFBFFB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52" name="Straight Connector 951">
                <a:extLst>
                  <a:ext uri="{FF2B5EF4-FFF2-40B4-BE49-F238E27FC236}">
                    <a16:creationId xmlns:a16="http://schemas.microsoft.com/office/drawing/2014/main" id="{3AC63CCA-C3E3-457D-A81B-B1EDFD421DF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3" name="Straight Connector 952">
                <a:extLst>
                  <a:ext uri="{FF2B5EF4-FFF2-40B4-BE49-F238E27FC236}">
                    <a16:creationId xmlns:a16="http://schemas.microsoft.com/office/drawing/2014/main" id="{05E93FEF-37D9-489F-ADD2-000E7FA24CB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4" name="Straight Connector 953">
                <a:extLst>
                  <a:ext uri="{FF2B5EF4-FFF2-40B4-BE49-F238E27FC236}">
                    <a16:creationId xmlns:a16="http://schemas.microsoft.com/office/drawing/2014/main" id="{E2432E77-DE68-4383-AE02-44326D71ECA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44" name="Arc 943">
              <a:extLst>
                <a:ext uri="{FF2B5EF4-FFF2-40B4-BE49-F238E27FC236}">
                  <a16:creationId xmlns:a16="http://schemas.microsoft.com/office/drawing/2014/main" id="{228E4A8F-D7A2-4615-8C8E-C615EFCBA4D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5" name="Arc 944">
              <a:extLst>
                <a:ext uri="{FF2B5EF4-FFF2-40B4-BE49-F238E27FC236}">
                  <a16:creationId xmlns:a16="http://schemas.microsoft.com/office/drawing/2014/main" id="{5E60E899-CB55-4C10-A3D1-0FC1936B387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46" name="Arc 945">
              <a:extLst>
                <a:ext uri="{FF2B5EF4-FFF2-40B4-BE49-F238E27FC236}">
                  <a16:creationId xmlns:a16="http://schemas.microsoft.com/office/drawing/2014/main" id="{8C5AF152-9D21-4012-BA14-9ECB08F4ACA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47" name="Straight Connector 946">
              <a:extLst>
                <a:ext uri="{FF2B5EF4-FFF2-40B4-BE49-F238E27FC236}">
                  <a16:creationId xmlns:a16="http://schemas.microsoft.com/office/drawing/2014/main" id="{F9832853-463F-4EC6-8313-01A3D89B8E0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48" name="Arc 947">
              <a:extLst>
                <a:ext uri="{FF2B5EF4-FFF2-40B4-BE49-F238E27FC236}">
                  <a16:creationId xmlns:a16="http://schemas.microsoft.com/office/drawing/2014/main" id="{29A805C9-B3B0-404D-8E28-30720B84CC4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49" name="Straight Connector 948">
              <a:extLst>
                <a:ext uri="{FF2B5EF4-FFF2-40B4-BE49-F238E27FC236}">
                  <a16:creationId xmlns:a16="http://schemas.microsoft.com/office/drawing/2014/main" id="{34E1604E-5592-481F-B8E9-D4325F86387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0" name="Straight Connector 949">
              <a:extLst>
                <a:ext uri="{FF2B5EF4-FFF2-40B4-BE49-F238E27FC236}">
                  <a16:creationId xmlns:a16="http://schemas.microsoft.com/office/drawing/2014/main" id="{268A8A34-F3D6-4D22-90E1-C00C9FCDCA5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1" name="Arc 950">
              <a:extLst>
                <a:ext uri="{FF2B5EF4-FFF2-40B4-BE49-F238E27FC236}">
                  <a16:creationId xmlns:a16="http://schemas.microsoft.com/office/drawing/2014/main" id="{1931FF14-C9AF-44B8-8138-C31E5D6CABA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55" name="Group 954">
            <a:extLst>
              <a:ext uri="{FF2B5EF4-FFF2-40B4-BE49-F238E27FC236}">
                <a16:creationId xmlns:a16="http://schemas.microsoft.com/office/drawing/2014/main" id="{AAED0CDB-46CF-44B7-A3D4-4C3FF6E9B86F}"/>
              </a:ext>
            </a:extLst>
          </p:cNvPr>
          <p:cNvGrpSpPr/>
          <p:nvPr/>
        </p:nvGrpSpPr>
        <p:grpSpPr>
          <a:xfrm>
            <a:off x="3410856" y="-115336"/>
            <a:ext cx="538068" cy="503852"/>
            <a:chOff x="3455435" y="-1017023"/>
            <a:chExt cx="8222756" cy="7868191"/>
          </a:xfrm>
        </p:grpSpPr>
        <p:sp>
          <p:nvSpPr>
            <p:cNvPr id="956" name="Arc 955">
              <a:extLst>
                <a:ext uri="{FF2B5EF4-FFF2-40B4-BE49-F238E27FC236}">
                  <a16:creationId xmlns:a16="http://schemas.microsoft.com/office/drawing/2014/main" id="{87DDDE3C-15EC-40A9-B092-63A45050F31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7" name="Arc 956">
              <a:extLst>
                <a:ext uri="{FF2B5EF4-FFF2-40B4-BE49-F238E27FC236}">
                  <a16:creationId xmlns:a16="http://schemas.microsoft.com/office/drawing/2014/main" id="{EAE33834-0C97-407F-8477-EA45F48210E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8" name="Arc 957">
              <a:extLst>
                <a:ext uri="{FF2B5EF4-FFF2-40B4-BE49-F238E27FC236}">
                  <a16:creationId xmlns:a16="http://schemas.microsoft.com/office/drawing/2014/main" id="{32AC28B4-9818-41D6-9AE9-EE12CFB6396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9" name="Arc 958">
              <a:extLst>
                <a:ext uri="{FF2B5EF4-FFF2-40B4-BE49-F238E27FC236}">
                  <a16:creationId xmlns:a16="http://schemas.microsoft.com/office/drawing/2014/main" id="{AB6DAA8A-C6DF-477A-BC9E-1D69BE2DBA0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60" name="Group 959">
              <a:extLst>
                <a:ext uri="{FF2B5EF4-FFF2-40B4-BE49-F238E27FC236}">
                  <a16:creationId xmlns:a16="http://schemas.microsoft.com/office/drawing/2014/main" id="{F18C4989-EFA3-41C7-A367-C2D5D891250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69" name="Straight Connector 968">
                <a:extLst>
                  <a:ext uri="{FF2B5EF4-FFF2-40B4-BE49-F238E27FC236}">
                    <a16:creationId xmlns:a16="http://schemas.microsoft.com/office/drawing/2014/main" id="{C662C015-7B64-43FF-BD87-4E5C5F878D8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0" name="Straight Connector 969">
                <a:extLst>
                  <a:ext uri="{FF2B5EF4-FFF2-40B4-BE49-F238E27FC236}">
                    <a16:creationId xmlns:a16="http://schemas.microsoft.com/office/drawing/2014/main" id="{F5A8F754-EBF2-4291-8D5B-401857A3698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1" name="Straight Connector 970">
                <a:extLst>
                  <a:ext uri="{FF2B5EF4-FFF2-40B4-BE49-F238E27FC236}">
                    <a16:creationId xmlns:a16="http://schemas.microsoft.com/office/drawing/2014/main" id="{01A23D13-E5E5-44B4-8597-0A79DF14F5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61" name="Arc 960">
              <a:extLst>
                <a:ext uri="{FF2B5EF4-FFF2-40B4-BE49-F238E27FC236}">
                  <a16:creationId xmlns:a16="http://schemas.microsoft.com/office/drawing/2014/main" id="{DDBC2AFE-997A-4A29-9585-0B24BC31AC5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2" name="Arc 961">
              <a:extLst>
                <a:ext uri="{FF2B5EF4-FFF2-40B4-BE49-F238E27FC236}">
                  <a16:creationId xmlns:a16="http://schemas.microsoft.com/office/drawing/2014/main" id="{05C5EAA3-3B5E-4B1E-ADFA-16976D0D289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63" name="Arc 962">
              <a:extLst>
                <a:ext uri="{FF2B5EF4-FFF2-40B4-BE49-F238E27FC236}">
                  <a16:creationId xmlns:a16="http://schemas.microsoft.com/office/drawing/2014/main" id="{6FEE9308-1BC3-447E-ABC1-CAAB26B9657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64" name="Straight Connector 963">
              <a:extLst>
                <a:ext uri="{FF2B5EF4-FFF2-40B4-BE49-F238E27FC236}">
                  <a16:creationId xmlns:a16="http://schemas.microsoft.com/office/drawing/2014/main" id="{4BC0DF7E-7E82-48C1-9564-3CACE9F1A50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65" name="Arc 964">
              <a:extLst>
                <a:ext uri="{FF2B5EF4-FFF2-40B4-BE49-F238E27FC236}">
                  <a16:creationId xmlns:a16="http://schemas.microsoft.com/office/drawing/2014/main" id="{38FDDAAC-E0F9-4A56-89B7-EFAF3FB5BCD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66" name="Straight Connector 965">
              <a:extLst>
                <a:ext uri="{FF2B5EF4-FFF2-40B4-BE49-F238E27FC236}">
                  <a16:creationId xmlns:a16="http://schemas.microsoft.com/office/drawing/2014/main" id="{9CAED340-0805-4AA1-8CDE-73992F136F9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7" name="Straight Connector 966">
              <a:extLst>
                <a:ext uri="{FF2B5EF4-FFF2-40B4-BE49-F238E27FC236}">
                  <a16:creationId xmlns:a16="http://schemas.microsoft.com/office/drawing/2014/main" id="{35BDDF30-DB13-4958-BC11-F4297307384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68" name="Arc 967">
              <a:extLst>
                <a:ext uri="{FF2B5EF4-FFF2-40B4-BE49-F238E27FC236}">
                  <a16:creationId xmlns:a16="http://schemas.microsoft.com/office/drawing/2014/main" id="{173DF033-945C-4D28-A9B2-3E19B98117A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72" name="Group 971">
            <a:extLst>
              <a:ext uri="{FF2B5EF4-FFF2-40B4-BE49-F238E27FC236}">
                <a16:creationId xmlns:a16="http://schemas.microsoft.com/office/drawing/2014/main" id="{52FE9C77-CF1C-4F18-A91A-068093E73BD0}"/>
              </a:ext>
            </a:extLst>
          </p:cNvPr>
          <p:cNvGrpSpPr/>
          <p:nvPr/>
        </p:nvGrpSpPr>
        <p:grpSpPr>
          <a:xfrm>
            <a:off x="3787447" y="-115336"/>
            <a:ext cx="538068" cy="503852"/>
            <a:chOff x="3455435" y="-1017023"/>
            <a:chExt cx="8222756" cy="7868191"/>
          </a:xfrm>
        </p:grpSpPr>
        <p:sp>
          <p:nvSpPr>
            <p:cNvPr id="973" name="Arc 972">
              <a:extLst>
                <a:ext uri="{FF2B5EF4-FFF2-40B4-BE49-F238E27FC236}">
                  <a16:creationId xmlns:a16="http://schemas.microsoft.com/office/drawing/2014/main" id="{81472F07-E2E1-4DD2-9F1B-6EE8D2315E5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4" name="Arc 973">
              <a:extLst>
                <a:ext uri="{FF2B5EF4-FFF2-40B4-BE49-F238E27FC236}">
                  <a16:creationId xmlns:a16="http://schemas.microsoft.com/office/drawing/2014/main" id="{AF568E79-F0D2-4CAD-B35E-4DA0AF89597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5" name="Arc 974">
              <a:extLst>
                <a:ext uri="{FF2B5EF4-FFF2-40B4-BE49-F238E27FC236}">
                  <a16:creationId xmlns:a16="http://schemas.microsoft.com/office/drawing/2014/main" id="{5094A03F-8341-49FD-9A97-25E69338C3C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6" name="Arc 975">
              <a:extLst>
                <a:ext uri="{FF2B5EF4-FFF2-40B4-BE49-F238E27FC236}">
                  <a16:creationId xmlns:a16="http://schemas.microsoft.com/office/drawing/2014/main" id="{7D3BD934-D6CF-415A-8E31-B5EA5AF2403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77" name="Group 976">
              <a:extLst>
                <a:ext uri="{FF2B5EF4-FFF2-40B4-BE49-F238E27FC236}">
                  <a16:creationId xmlns:a16="http://schemas.microsoft.com/office/drawing/2014/main" id="{4A48A086-001E-489E-8932-494778B21F6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86" name="Straight Connector 985">
                <a:extLst>
                  <a:ext uri="{FF2B5EF4-FFF2-40B4-BE49-F238E27FC236}">
                    <a16:creationId xmlns:a16="http://schemas.microsoft.com/office/drawing/2014/main" id="{43897737-E050-4FFD-AF36-17B45E7F97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7" name="Straight Connector 986">
                <a:extLst>
                  <a:ext uri="{FF2B5EF4-FFF2-40B4-BE49-F238E27FC236}">
                    <a16:creationId xmlns:a16="http://schemas.microsoft.com/office/drawing/2014/main" id="{B3790B03-BAC0-45F4-85EA-FC3BEB824A7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8" name="Straight Connector 987">
                <a:extLst>
                  <a:ext uri="{FF2B5EF4-FFF2-40B4-BE49-F238E27FC236}">
                    <a16:creationId xmlns:a16="http://schemas.microsoft.com/office/drawing/2014/main" id="{C065ADA9-6ADC-41FD-A7F3-C31600D5BEF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78" name="Arc 977">
              <a:extLst>
                <a:ext uri="{FF2B5EF4-FFF2-40B4-BE49-F238E27FC236}">
                  <a16:creationId xmlns:a16="http://schemas.microsoft.com/office/drawing/2014/main" id="{3BC7ADF6-B300-45BE-9FDF-F73835BDEB2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9" name="Arc 978">
              <a:extLst>
                <a:ext uri="{FF2B5EF4-FFF2-40B4-BE49-F238E27FC236}">
                  <a16:creationId xmlns:a16="http://schemas.microsoft.com/office/drawing/2014/main" id="{145DC5B0-5B9E-443D-922F-9D06CD3D99A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80" name="Arc 979">
              <a:extLst>
                <a:ext uri="{FF2B5EF4-FFF2-40B4-BE49-F238E27FC236}">
                  <a16:creationId xmlns:a16="http://schemas.microsoft.com/office/drawing/2014/main" id="{F8617D72-3102-426E-9E0E-DE2C753D505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81" name="Straight Connector 980">
              <a:extLst>
                <a:ext uri="{FF2B5EF4-FFF2-40B4-BE49-F238E27FC236}">
                  <a16:creationId xmlns:a16="http://schemas.microsoft.com/office/drawing/2014/main" id="{4589FE14-20A7-46E3-B598-B923A124D89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82" name="Arc 981">
              <a:extLst>
                <a:ext uri="{FF2B5EF4-FFF2-40B4-BE49-F238E27FC236}">
                  <a16:creationId xmlns:a16="http://schemas.microsoft.com/office/drawing/2014/main" id="{9A1B17A2-BD3F-433B-A91D-08194D2B39F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83" name="Straight Connector 982">
              <a:extLst>
                <a:ext uri="{FF2B5EF4-FFF2-40B4-BE49-F238E27FC236}">
                  <a16:creationId xmlns:a16="http://schemas.microsoft.com/office/drawing/2014/main" id="{4D928779-2C2C-4701-9DAD-45B17D987C7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4" name="Straight Connector 983">
              <a:extLst>
                <a:ext uri="{FF2B5EF4-FFF2-40B4-BE49-F238E27FC236}">
                  <a16:creationId xmlns:a16="http://schemas.microsoft.com/office/drawing/2014/main" id="{599DC786-8E59-4CA7-8F0B-796E6C5C61D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85" name="Arc 984">
              <a:extLst>
                <a:ext uri="{FF2B5EF4-FFF2-40B4-BE49-F238E27FC236}">
                  <a16:creationId xmlns:a16="http://schemas.microsoft.com/office/drawing/2014/main" id="{E559F4C5-6BEE-43E5-8E2B-0E8B8954679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89" name="Group 988">
            <a:extLst>
              <a:ext uri="{FF2B5EF4-FFF2-40B4-BE49-F238E27FC236}">
                <a16:creationId xmlns:a16="http://schemas.microsoft.com/office/drawing/2014/main" id="{D616BF6A-BB2B-4405-B606-7F64CDC0AF2F}"/>
              </a:ext>
            </a:extLst>
          </p:cNvPr>
          <p:cNvGrpSpPr/>
          <p:nvPr/>
        </p:nvGrpSpPr>
        <p:grpSpPr>
          <a:xfrm>
            <a:off x="4218471" y="-115336"/>
            <a:ext cx="538068" cy="503852"/>
            <a:chOff x="3455435" y="-1017023"/>
            <a:chExt cx="8222756" cy="7868191"/>
          </a:xfrm>
        </p:grpSpPr>
        <p:sp>
          <p:nvSpPr>
            <p:cNvPr id="990" name="Arc 989">
              <a:extLst>
                <a:ext uri="{FF2B5EF4-FFF2-40B4-BE49-F238E27FC236}">
                  <a16:creationId xmlns:a16="http://schemas.microsoft.com/office/drawing/2014/main" id="{0736DF66-6711-4DA8-B3FF-CDDBB5018D6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1" name="Arc 990">
              <a:extLst>
                <a:ext uri="{FF2B5EF4-FFF2-40B4-BE49-F238E27FC236}">
                  <a16:creationId xmlns:a16="http://schemas.microsoft.com/office/drawing/2014/main" id="{ABCBBFA3-77F4-4054-ADD1-8C5EFE8FD5D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2" name="Arc 991">
              <a:extLst>
                <a:ext uri="{FF2B5EF4-FFF2-40B4-BE49-F238E27FC236}">
                  <a16:creationId xmlns:a16="http://schemas.microsoft.com/office/drawing/2014/main" id="{BF14117D-588E-45BD-8594-5B4225A845B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3" name="Arc 992">
              <a:extLst>
                <a:ext uri="{FF2B5EF4-FFF2-40B4-BE49-F238E27FC236}">
                  <a16:creationId xmlns:a16="http://schemas.microsoft.com/office/drawing/2014/main" id="{39B6ED40-88EF-45EE-8F54-51B0CBE1952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94" name="Group 993">
              <a:extLst>
                <a:ext uri="{FF2B5EF4-FFF2-40B4-BE49-F238E27FC236}">
                  <a16:creationId xmlns:a16="http://schemas.microsoft.com/office/drawing/2014/main" id="{B238717E-BBE3-41EF-8C45-2549FB2912A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03" name="Straight Connector 1002">
                <a:extLst>
                  <a:ext uri="{FF2B5EF4-FFF2-40B4-BE49-F238E27FC236}">
                    <a16:creationId xmlns:a16="http://schemas.microsoft.com/office/drawing/2014/main" id="{2C5F20E4-9232-4C82-AD7A-836254E53A8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4" name="Straight Connector 1003">
                <a:extLst>
                  <a:ext uri="{FF2B5EF4-FFF2-40B4-BE49-F238E27FC236}">
                    <a16:creationId xmlns:a16="http://schemas.microsoft.com/office/drawing/2014/main" id="{4646B1C1-BBBC-46B0-B6EA-CC54D9C271D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5" name="Straight Connector 1004">
                <a:extLst>
                  <a:ext uri="{FF2B5EF4-FFF2-40B4-BE49-F238E27FC236}">
                    <a16:creationId xmlns:a16="http://schemas.microsoft.com/office/drawing/2014/main" id="{337A8BE0-67B5-405C-BB5A-509A62345D3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95" name="Arc 994">
              <a:extLst>
                <a:ext uri="{FF2B5EF4-FFF2-40B4-BE49-F238E27FC236}">
                  <a16:creationId xmlns:a16="http://schemas.microsoft.com/office/drawing/2014/main" id="{83292B79-3055-40A3-9C9C-E1E1E80D35B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6" name="Arc 995">
              <a:extLst>
                <a:ext uri="{FF2B5EF4-FFF2-40B4-BE49-F238E27FC236}">
                  <a16:creationId xmlns:a16="http://schemas.microsoft.com/office/drawing/2014/main" id="{ECA042A1-80C0-4152-96E0-FCB43A6F777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97" name="Arc 996">
              <a:extLst>
                <a:ext uri="{FF2B5EF4-FFF2-40B4-BE49-F238E27FC236}">
                  <a16:creationId xmlns:a16="http://schemas.microsoft.com/office/drawing/2014/main" id="{2A49A051-F72F-421B-8BC8-3240F1CE307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98" name="Straight Connector 997">
              <a:extLst>
                <a:ext uri="{FF2B5EF4-FFF2-40B4-BE49-F238E27FC236}">
                  <a16:creationId xmlns:a16="http://schemas.microsoft.com/office/drawing/2014/main" id="{D665A9DE-A778-4721-8D2F-DD5408FE113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9" name="Arc 998">
              <a:extLst>
                <a:ext uri="{FF2B5EF4-FFF2-40B4-BE49-F238E27FC236}">
                  <a16:creationId xmlns:a16="http://schemas.microsoft.com/office/drawing/2014/main" id="{5FC7D936-265A-4B21-A931-4492A38DC3D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00" name="Straight Connector 999">
              <a:extLst>
                <a:ext uri="{FF2B5EF4-FFF2-40B4-BE49-F238E27FC236}">
                  <a16:creationId xmlns:a16="http://schemas.microsoft.com/office/drawing/2014/main" id="{B2E59741-3FB3-42F8-9F44-D7A02787841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1" name="Straight Connector 1000">
              <a:extLst>
                <a:ext uri="{FF2B5EF4-FFF2-40B4-BE49-F238E27FC236}">
                  <a16:creationId xmlns:a16="http://schemas.microsoft.com/office/drawing/2014/main" id="{2649FB92-D196-4C78-823A-9868B395C28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02" name="Arc 1001">
              <a:extLst>
                <a:ext uri="{FF2B5EF4-FFF2-40B4-BE49-F238E27FC236}">
                  <a16:creationId xmlns:a16="http://schemas.microsoft.com/office/drawing/2014/main" id="{A4ACA131-67F1-4AA9-A3E2-EC9D6CA6720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06" name="Group 1005">
            <a:extLst>
              <a:ext uri="{FF2B5EF4-FFF2-40B4-BE49-F238E27FC236}">
                <a16:creationId xmlns:a16="http://schemas.microsoft.com/office/drawing/2014/main" id="{A128791B-AAA7-4748-ACD3-318B0C67B74C}"/>
              </a:ext>
            </a:extLst>
          </p:cNvPr>
          <p:cNvGrpSpPr/>
          <p:nvPr/>
        </p:nvGrpSpPr>
        <p:grpSpPr>
          <a:xfrm>
            <a:off x="4612171" y="-115336"/>
            <a:ext cx="538068" cy="503852"/>
            <a:chOff x="3455435" y="-1017023"/>
            <a:chExt cx="8222756" cy="7868191"/>
          </a:xfrm>
        </p:grpSpPr>
        <p:sp>
          <p:nvSpPr>
            <p:cNvPr id="1007" name="Arc 1006">
              <a:extLst>
                <a:ext uri="{FF2B5EF4-FFF2-40B4-BE49-F238E27FC236}">
                  <a16:creationId xmlns:a16="http://schemas.microsoft.com/office/drawing/2014/main" id="{DA631ED9-F9C7-4EEC-A705-AB0FC05BE1E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8" name="Arc 1007">
              <a:extLst>
                <a:ext uri="{FF2B5EF4-FFF2-40B4-BE49-F238E27FC236}">
                  <a16:creationId xmlns:a16="http://schemas.microsoft.com/office/drawing/2014/main" id="{7D9B2D51-6F7C-4766-9A3E-8F2B25A560D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9" name="Arc 1008">
              <a:extLst>
                <a:ext uri="{FF2B5EF4-FFF2-40B4-BE49-F238E27FC236}">
                  <a16:creationId xmlns:a16="http://schemas.microsoft.com/office/drawing/2014/main" id="{3DC324B8-DD2A-4D82-99BA-4DA5E37B9D3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0" name="Arc 1009">
              <a:extLst>
                <a:ext uri="{FF2B5EF4-FFF2-40B4-BE49-F238E27FC236}">
                  <a16:creationId xmlns:a16="http://schemas.microsoft.com/office/drawing/2014/main" id="{42A9F0EB-668E-47F2-974E-F152D14C14D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11" name="Group 1010">
              <a:extLst>
                <a:ext uri="{FF2B5EF4-FFF2-40B4-BE49-F238E27FC236}">
                  <a16:creationId xmlns:a16="http://schemas.microsoft.com/office/drawing/2014/main" id="{42F64985-FCCA-49A4-AC67-DA1CDD2534F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20" name="Straight Connector 1019">
                <a:extLst>
                  <a:ext uri="{FF2B5EF4-FFF2-40B4-BE49-F238E27FC236}">
                    <a16:creationId xmlns:a16="http://schemas.microsoft.com/office/drawing/2014/main" id="{85AD987C-7DA0-4786-8691-7AB48B0FA44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1" name="Straight Connector 1020">
                <a:extLst>
                  <a:ext uri="{FF2B5EF4-FFF2-40B4-BE49-F238E27FC236}">
                    <a16:creationId xmlns:a16="http://schemas.microsoft.com/office/drawing/2014/main" id="{63D38B9A-F6EF-43F3-99C0-37DF71D1412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2" name="Straight Connector 1021">
                <a:extLst>
                  <a:ext uri="{FF2B5EF4-FFF2-40B4-BE49-F238E27FC236}">
                    <a16:creationId xmlns:a16="http://schemas.microsoft.com/office/drawing/2014/main" id="{502119D2-5734-4FF9-AEEB-E988376F0A6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12" name="Arc 1011">
              <a:extLst>
                <a:ext uri="{FF2B5EF4-FFF2-40B4-BE49-F238E27FC236}">
                  <a16:creationId xmlns:a16="http://schemas.microsoft.com/office/drawing/2014/main" id="{2DCEDAE2-03B2-45CB-B0C9-B004BD25557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3" name="Arc 1012">
              <a:extLst>
                <a:ext uri="{FF2B5EF4-FFF2-40B4-BE49-F238E27FC236}">
                  <a16:creationId xmlns:a16="http://schemas.microsoft.com/office/drawing/2014/main" id="{6F85CEB9-99C2-4BB8-8F37-1F5F5C9686A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14" name="Arc 1013">
              <a:extLst>
                <a:ext uri="{FF2B5EF4-FFF2-40B4-BE49-F238E27FC236}">
                  <a16:creationId xmlns:a16="http://schemas.microsoft.com/office/drawing/2014/main" id="{EEA71334-7801-4B04-B34C-46784AE8262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15" name="Straight Connector 1014">
              <a:extLst>
                <a:ext uri="{FF2B5EF4-FFF2-40B4-BE49-F238E27FC236}">
                  <a16:creationId xmlns:a16="http://schemas.microsoft.com/office/drawing/2014/main" id="{89780AAC-E492-4312-80F3-8A1E88FB06B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6" name="Arc 1015">
              <a:extLst>
                <a:ext uri="{FF2B5EF4-FFF2-40B4-BE49-F238E27FC236}">
                  <a16:creationId xmlns:a16="http://schemas.microsoft.com/office/drawing/2014/main" id="{B64CF9D2-9C8D-468A-8BB7-B2C8216D71F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17" name="Straight Connector 1016">
              <a:extLst>
                <a:ext uri="{FF2B5EF4-FFF2-40B4-BE49-F238E27FC236}">
                  <a16:creationId xmlns:a16="http://schemas.microsoft.com/office/drawing/2014/main" id="{CF478394-95CD-4785-BD05-F3816A0944B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8" name="Straight Connector 1017">
              <a:extLst>
                <a:ext uri="{FF2B5EF4-FFF2-40B4-BE49-F238E27FC236}">
                  <a16:creationId xmlns:a16="http://schemas.microsoft.com/office/drawing/2014/main" id="{62C67E14-F937-47C0-B316-DF20D02C576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9" name="Arc 1018">
              <a:extLst>
                <a:ext uri="{FF2B5EF4-FFF2-40B4-BE49-F238E27FC236}">
                  <a16:creationId xmlns:a16="http://schemas.microsoft.com/office/drawing/2014/main" id="{390A898B-4140-48CA-A99A-2CEC20E65B9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23" name="Group 1022">
            <a:extLst>
              <a:ext uri="{FF2B5EF4-FFF2-40B4-BE49-F238E27FC236}">
                <a16:creationId xmlns:a16="http://schemas.microsoft.com/office/drawing/2014/main" id="{81DB230C-38DD-4173-9A64-9DAC28F9C8F8}"/>
              </a:ext>
            </a:extLst>
          </p:cNvPr>
          <p:cNvGrpSpPr/>
          <p:nvPr/>
        </p:nvGrpSpPr>
        <p:grpSpPr>
          <a:xfrm>
            <a:off x="4994987" y="-115336"/>
            <a:ext cx="538068" cy="503852"/>
            <a:chOff x="3455435" y="-1017023"/>
            <a:chExt cx="8222756" cy="7868191"/>
          </a:xfrm>
        </p:grpSpPr>
        <p:sp>
          <p:nvSpPr>
            <p:cNvPr id="1024" name="Arc 1023">
              <a:extLst>
                <a:ext uri="{FF2B5EF4-FFF2-40B4-BE49-F238E27FC236}">
                  <a16:creationId xmlns:a16="http://schemas.microsoft.com/office/drawing/2014/main" id="{95548964-49E5-4F57-819F-72779D5F12D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5" name="Arc 1024">
              <a:extLst>
                <a:ext uri="{FF2B5EF4-FFF2-40B4-BE49-F238E27FC236}">
                  <a16:creationId xmlns:a16="http://schemas.microsoft.com/office/drawing/2014/main" id="{0252DFB9-B954-4F31-8AFC-765D2BD4029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6" name="Arc 1025">
              <a:extLst>
                <a:ext uri="{FF2B5EF4-FFF2-40B4-BE49-F238E27FC236}">
                  <a16:creationId xmlns:a16="http://schemas.microsoft.com/office/drawing/2014/main" id="{55E29B3E-651B-45C3-A5D2-D8E73781938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7" name="Arc 1026">
              <a:extLst>
                <a:ext uri="{FF2B5EF4-FFF2-40B4-BE49-F238E27FC236}">
                  <a16:creationId xmlns:a16="http://schemas.microsoft.com/office/drawing/2014/main" id="{9A8E4744-011B-4817-93CE-4B0FDE02B8A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28" name="Group 1027">
              <a:extLst>
                <a:ext uri="{FF2B5EF4-FFF2-40B4-BE49-F238E27FC236}">
                  <a16:creationId xmlns:a16="http://schemas.microsoft.com/office/drawing/2014/main" id="{C1653A2E-52D0-41FB-9EBF-0B4EF4AE8C7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37" name="Straight Connector 1036">
                <a:extLst>
                  <a:ext uri="{FF2B5EF4-FFF2-40B4-BE49-F238E27FC236}">
                    <a16:creationId xmlns:a16="http://schemas.microsoft.com/office/drawing/2014/main" id="{30958A68-2739-4300-A136-3A0AFAC9122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8" name="Straight Connector 1037">
                <a:extLst>
                  <a:ext uri="{FF2B5EF4-FFF2-40B4-BE49-F238E27FC236}">
                    <a16:creationId xmlns:a16="http://schemas.microsoft.com/office/drawing/2014/main" id="{1BB49C93-17DE-466E-80E5-44E10F8838B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9" name="Straight Connector 1038">
                <a:extLst>
                  <a:ext uri="{FF2B5EF4-FFF2-40B4-BE49-F238E27FC236}">
                    <a16:creationId xmlns:a16="http://schemas.microsoft.com/office/drawing/2014/main" id="{0E5CE57B-E326-4D9D-B23B-B957FFB8ADF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29" name="Arc 1028">
              <a:extLst>
                <a:ext uri="{FF2B5EF4-FFF2-40B4-BE49-F238E27FC236}">
                  <a16:creationId xmlns:a16="http://schemas.microsoft.com/office/drawing/2014/main" id="{715B7737-79E6-4E11-B7D6-D881B63E923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0" name="Arc 1029">
              <a:extLst>
                <a:ext uri="{FF2B5EF4-FFF2-40B4-BE49-F238E27FC236}">
                  <a16:creationId xmlns:a16="http://schemas.microsoft.com/office/drawing/2014/main" id="{1BBE3867-E4A1-4011-B1A7-CDDF5DD2751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31" name="Arc 1030">
              <a:extLst>
                <a:ext uri="{FF2B5EF4-FFF2-40B4-BE49-F238E27FC236}">
                  <a16:creationId xmlns:a16="http://schemas.microsoft.com/office/drawing/2014/main" id="{66CB1338-CCF2-44CE-B60A-ADF4554DC60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32" name="Straight Connector 1031">
              <a:extLst>
                <a:ext uri="{FF2B5EF4-FFF2-40B4-BE49-F238E27FC236}">
                  <a16:creationId xmlns:a16="http://schemas.microsoft.com/office/drawing/2014/main" id="{07E146EE-D2BA-4455-9979-94F1144C22E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3" name="Arc 1032">
              <a:extLst>
                <a:ext uri="{FF2B5EF4-FFF2-40B4-BE49-F238E27FC236}">
                  <a16:creationId xmlns:a16="http://schemas.microsoft.com/office/drawing/2014/main" id="{7709FF94-F536-4BCD-9FCD-B5438F7B658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34" name="Straight Connector 1033">
              <a:extLst>
                <a:ext uri="{FF2B5EF4-FFF2-40B4-BE49-F238E27FC236}">
                  <a16:creationId xmlns:a16="http://schemas.microsoft.com/office/drawing/2014/main" id="{09C5C979-FE20-45DB-A920-4371D380EA2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5" name="Straight Connector 1034">
              <a:extLst>
                <a:ext uri="{FF2B5EF4-FFF2-40B4-BE49-F238E27FC236}">
                  <a16:creationId xmlns:a16="http://schemas.microsoft.com/office/drawing/2014/main" id="{E0B8C0E2-D8F0-4DA6-8DF4-74F616AC921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6" name="Arc 1035">
              <a:extLst>
                <a:ext uri="{FF2B5EF4-FFF2-40B4-BE49-F238E27FC236}">
                  <a16:creationId xmlns:a16="http://schemas.microsoft.com/office/drawing/2014/main" id="{B1D8AEF9-9AC5-4893-ABE7-6A5082D768E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68" name="Group 1367">
            <a:extLst>
              <a:ext uri="{FF2B5EF4-FFF2-40B4-BE49-F238E27FC236}">
                <a16:creationId xmlns:a16="http://schemas.microsoft.com/office/drawing/2014/main" id="{22DBB57C-210A-4C6D-B48C-64423B2ACB2C}"/>
              </a:ext>
            </a:extLst>
          </p:cNvPr>
          <p:cNvGrpSpPr/>
          <p:nvPr/>
        </p:nvGrpSpPr>
        <p:grpSpPr>
          <a:xfrm>
            <a:off x="5399571" y="-115336"/>
            <a:ext cx="538068" cy="503852"/>
            <a:chOff x="3455435" y="-1017023"/>
            <a:chExt cx="8222756" cy="7868191"/>
          </a:xfrm>
        </p:grpSpPr>
        <p:sp>
          <p:nvSpPr>
            <p:cNvPr id="1369" name="Arc 1368">
              <a:extLst>
                <a:ext uri="{FF2B5EF4-FFF2-40B4-BE49-F238E27FC236}">
                  <a16:creationId xmlns:a16="http://schemas.microsoft.com/office/drawing/2014/main" id="{C1F03770-1B75-4594-9728-07618DF8D00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0" name="Arc 1369">
              <a:extLst>
                <a:ext uri="{FF2B5EF4-FFF2-40B4-BE49-F238E27FC236}">
                  <a16:creationId xmlns:a16="http://schemas.microsoft.com/office/drawing/2014/main" id="{151F6385-4E40-41EA-9912-AF599609D32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1" name="Arc 1610">
              <a:extLst>
                <a:ext uri="{FF2B5EF4-FFF2-40B4-BE49-F238E27FC236}">
                  <a16:creationId xmlns:a16="http://schemas.microsoft.com/office/drawing/2014/main" id="{1E5419A3-240B-4D2D-AB63-78D8488B975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2" name="Arc 1611">
              <a:extLst>
                <a:ext uri="{FF2B5EF4-FFF2-40B4-BE49-F238E27FC236}">
                  <a16:creationId xmlns:a16="http://schemas.microsoft.com/office/drawing/2014/main" id="{7F840A90-B01F-48B8-9279-D598681A724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13" name="Group 1612">
              <a:extLst>
                <a:ext uri="{FF2B5EF4-FFF2-40B4-BE49-F238E27FC236}">
                  <a16:creationId xmlns:a16="http://schemas.microsoft.com/office/drawing/2014/main" id="{142349A0-F286-44FC-8926-067437E3D69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22" name="Straight Connector 1621">
                <a:extLst>
                  <a:ext uri="{FF2B5EF4-FFF2-40B4-BE49-F238E27FC236}">
                    <a16:creationId xmlns:a16="http://schemas.microsoft.com/office/drawing/2014/main" id="{4CA1BA68-38D6-41EE-91BE-14666D5F44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23" name="Straight Connector 1622">
                <a:extLst>
                  <a:ext uri="{FF2B5EF4-FFF2-40B4-BE49-F238E27FC236}">
                    <a16:creationId xmlns:a16="http://schemas.microsoft.com/office/drawing/2014/main" id="{56645108-9AC8-4EE6-9529-E05DB383339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24" name="Straight Connector 1623">
                <a:extLst>
                  <a:ext uri="{FF2B5EF4-FFF2-40B4-BE49-F238E27FC236}">
                    <a16:creationId xmlns:a16="http://schemas.microsoft.com/office/drawing/2014/main" id="{B90326E0-3738-4A57-A40C-7F1FE1B3FF4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14" name="Arc 1613">
              <a:extLst>
                <a:ext uri="{FF2B5EF4-FFF2-40B4-BE49-F238E27FC236}">
                  <a16:creationId xmlns:a16="http://schemas.microsoft.com/office/drawing/2014/main" id="{4DF736F7-962C-4C9A-88AD-1EEE7E98A5A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5" name="Arc 1614">
              <a:extLst>
                <a:ext uri="{FF2B5EF4-FFF2-40B4-BE49-F238E27FC236}">
                  <a16:creationId xmlns:a16="http://schemas.microsoft.com/office/drawing/2014/main" id="{CCF42C92-B5C6-4B07-B9DA-3C094B1861F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16" name="Arc 1615">
              <a:extLst>
                <a:ext uri="{FF2B5EF4-FFF2-40B4-BE49-F238E27FC236}">
                  <a16:creationId xmlns:a16="http://schemas.microsoft.com/office/drawing/2014/main" id="{02097681-2D29-4ECE-B432-49F133C7B63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17" name="Straight Connector 1616">
              <a:extLst>
                <a:ext uri="{FF2B5EF4-FFF2-40B4-BE49-F238E27FC236}">
                  <a16:creationId xmlns:a16="http://schemas.microsoft.com/office/drawing/2014/main" id="{0791D28E-9BB3-4411-9DC4-26650146A2B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18" name="Arc 1617">
              <a:extLst>
                <a:ext uri="{FF2B5EF4-FFF2-40B4-BE49-F238E27FC236}">
                  <a16:creationId xmlns:a16="http://schemas.microsoft.com/office/drawing/2014/main" id="{937E2F9A-E018-425E-98B8-2F974F77923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19" name="Straight Connector 1618">
              <a:extLst>
                <a:ext uri="{FF2B5EF4-FFF2-40B4-BE49-F238E27FC236}">
                  <a16:creationId xmlns:a16="http://schemas.microsoft.com/office/drawing/2014/main" id="{4AABA370-1BE5-4BAC-946B-0FB60F8A1EC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0" name="Straight Connector 1619">
              <a:extLst>
                <a:ext uri="{FF2B5EF4-FFF2-40B4-BE49-F238E27FC236}">
                  <a16:creationId xmlns:a16="http://schemas.microsoft.com/office/drawing/2014/main" id="{7AAE9AA6-2578-48F7-BC33-7C7A0696DFB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21" name="Arc 1620">
              <a:extLst>
                <a:ext uri="{FF2B5EF4-FFF2-40B4-BE49-F238E27FC236}">
                  <a16:creationId xmlns:a16="http://schemas.microsoft.com/office/drawing/2014/main" id="{C0E73D8F-18E7-46F2-91FA-E9F8F3237B38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25" name="Group 1624">
            <a:extLst>
              <a:ext uri="{FF2B5EF4-FFF2-40B4-BE49-F238E27FC236}">
                <a16:creationId xmlns:a16="http://schemas.microsoft.com/office/drawing/2014/main" id="{B5FF1C92-482B-45C9-A4F5-505494D01C73}"/>
              </a:ext>
            </a:extLst>
          </p:cNvPr>
          <p:cNvGrpSpPr/>
          <p:nvPr/>
        </p:nvGrpSpPr>
        <p:grpSpPr>
          <a:xfrm>
            <a:off x="5793271" y="-115336"/>
            <a:ext cx="538068" cy="503852"/>
            <a:chOff x="3455435" y="-1017023"/>
            <a:chExt cx="8222756" cy="7868191"/>
          </a:xfrm>
        </p:grpSpPr>
        <p:sp>
          <p:nvSpPr>
            <p:cNvPr id="1626" name="Arc 1625">
              <a:extLst>
                <a:ext uri="{FF2B5EF4-FFF2-40B4-BE49-F238E27FC236}">
                  <a16:creationId xmlns:a16="http://schemas.microsoft.com/office/drawing/2014/main" id="{69951D89-1C08-4A33-BEFE-92E8FCFBB36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7" name="Arc 1626">
              <a:extLst>
                <a:ext uri="{FF2B5EF4-FFF2-40B4-BE49-F238E27FC236}">
                  <a16:creationId xmlns:a16="http://schemas.microsoft.com/office/drawing/2014/main" id="{44C891D9-A0F8-49BC-A12F-607A8A018A6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8" name="Arc 1627">
              <a:extLst>
                <a:ext uri="{FF2B5EF4-FFF2-40B4-BE49-F238E27FC236}">
                  <a16:creationId xmlns:a16="http://schemas.microsoft.com/office/drawing/2014/main" id="{96F00E9F-FCC2-4210-BD64-F15F7F29EC1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9" name="Arc 1628">
              <a:extLst>
                <a:ext uri="{FF2B5EF4-FFF2-40B4-BE49-F238E27FC236}">
                  <a16:creationId xmlns:a16="http://schemas.microsoft.com/office/drawing/2014/main" id="{C8EA28A7-6E95-45FA-ABE6-637DC1F07CE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30" name="Group 1629">
              <a:extLst>
                <a:ext uri="{FF2B5EF4-FFF2-40B4-BE49-F238E27FC236}">
                  <a16:creationId xmlns:a16="http://schemas.microsoft.com/office/drawing/2014/main" id="{F872F938-5836-4416-85AC-55D42C3D60B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39" name="Straight Connector 1638">
                <a:extLst>
                  <a:ext uri="{FF2B5EF4-FFF2-40B4-BE49-F238E27FC236}">
                    <a16:creationId xmlns:a16="http://schemas.microsoft.com/office/drawing/2014/main" id="{2EA1BEEB-88BB-4DF5-A850-7D72607DCCF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0" name="Straight Connector 1639">
                <a:extLst>
                  <a:ext uri="{FF2B5EF4-FFF2-40B4-BE49-F238E27FC236}">
                    <a16:creationId xmlns:a16="http://schemas.microsoft.com/office/drawing/2014/main" id="{2F6FE2B0-370F-4885-88A1-44FC0452F1B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1" name="Straight Connector 1640">
                <a:extLst>
                  <a:ext uri="{FF2B5EF4-FFF2-40B4-BE49-F238E27FC236}">
                    <a16:creationId xmlns:a16="http://schemas.microsoft.com/office/drawing/2014/main" id="{1680ED1A-5558-459C-9C0E-42929E1ED89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31" name="Arc 1630">
              <a:extLst>
                <a:ext uri="{FF2B5EF4-FFF2-40B4-BE49-F238E27FC236}">
                  <a16:creationId xmlns:a16="http://schemas.microsoft.com/office/drawing/2014/main" id="{0FF7927C-980E-45DF-91B1-4B4FCD0DB61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2" name="Arc 1631">
              <a:extLst>
                <a:ext uri="{FF2B5EF4-FFF2-40B4-BE49-F238E27FC236}">
                  <a16:creationId xmlns:a16="http://schemas.microsoft.com/office/drawing/2014/main" id="{D783CA99-677C-46DB-B2A5-8C176CA462A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33" name="Arc 1632">
              <a:extLst>
                <a:ext uri="{FF2B5EF4-FFF2-40B4-BE49-F238E27FC236}">
                  <a16:creationId xmlns:a16="http://schemas.microsoft.com/office/drawing/2014/main" id="{9CCEB01F-8BED-4FED-BF07-071B13752FF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34" name="Straight Connector 1633">
              <a:extLst>
                <a:ext uri="{FF2B5EF4-FFF2-40B4-BE49-F238E27FC236}">
                  <a16:creationId xmlns:a16="http://schemas.microsoft.com/office/drawing/2014/main" id="{ECF19266-2FDD-44A4-B815-0C092A7401D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35" name="Arc 1634">
              <a:extLst>
                <a:ext uri="{FF2B5EF4-FFF2-40B4-BE49-F238E27FC236}">
                  <a16:creationId xmlns:a16="http://schemas.microsoft.com/office/drawing/2014/main" id="{725B0463-2F2D-45B9-A2D8-97EA7700C0F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36" name="Straight Connector 1635">
              <a:extLst>
                <a:ext uri="{FF2B5EF4-FFF2-40B4-BE49-F238E27FC236}">
                  <a16:creationId xmlns:a16="http://schemas.microsoft.com/office/drawing/2014/main" id="{516ECC88-E9B9-42E0-9826-41D1E2CA36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7" name="Straight Connector 1636">
              <a:extLst>
                <a:ext uri="{FF2B5EF4-FFF2-40B4-BE49-F238E27FC236}">
                  <a16:creationId xmlns:a16="http://schemas.microsoft.com/office/drawing/2014/main" id="{E1355188-EADF-4AA5-B361-2ECEC44CF36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38" name="Arc 1637">
              <a:extLst>
                <a:ext uri="{FF2B5EF4-FFF2-40B4-BE49-F238E27FC236}">
                  <a16:creationId xmlns:a16="http://schemas.microsoft.com/office/drawing/2014/main" id="{3905E957-312F-4793-864E-6BD55D89D9D8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42" name="Group 1641">
            <a:extLst>
              <a:ext uri="{FF2B5EF4-FFF2-40B4-BE49-F238E27FC236}">
                <a16:creationId xmlns:a16="http://schemas.microsoft.com/office/drawing/2014/main" id="{07B0D439-9E68-4E57-9B0D-14ACDD814326}"/>
              </a:ext>
            </a:extLst>
          </p:cNvPr>
          <p:cNvGrpSpPr/>
          <p:nvPr/>
        </p:nvGrpSpPr>
        <p:grpSpPr>
          <a:xfrm>
            <a:off x="6186971" y="-115336"/>
            <a:ext cx="538068" cy="503852"/>
            <a:chOff x="3455435" y="-1017023"/>
            <a:chExt cx="8222756" cy="7868191"/>
          </a:xfrm>
        </p:grpSpPr>
        <p:sp>
          <p:nvSpPr>
            <p:cNvPr id="1643" name="Arc 1642">
              <a:extLst>
                <a:ext uri="{FF2B5EF4-FFF2-40B4-BE49-F238E27FC236}">
                  <a16:creationId xmlns:a16="http://schemas.microsoft.com/office/drawing/2014/main" id="{AA24A875-09C4-4752-88DD-A3CC6C6987F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4" name="Arc 1643">
              <a:extLst>
                <a:ext uri="{FF2B5EF4-FFF2-40B4-BE49-F238E27FC236}">
                  <a16:creationId xmlns:a16="http://schemas.microsoft.com/office/drawing/2014/main" id="{B7BA8501-2F09-40D8-B3EF-755EBECFE3A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5" name="Arc 1644">
              <a:extLst>
                <a:ext uri="{FF2B5EF4-FFF2-40B4-BE49-F238E27FC236}">
                  <a16:creationId xmlns:a16="http://schemas.microsoft.com/office/drawing/2014/main" id="{F0331702-79BD-4868-B3CD-2E542754222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6" name="Arc 1645">
              <a:extLst>
                <a:ext uri="{FF2B5EF4-FFF2-40B4-BE49-F238E27FC236}">
                  <a16:creationId xmlns:a16="http://schemas.microsoft.com/office/drawing/2014/main" id="{3A4DB149-3319-4D6E-B0D6-008C678EF2A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47" name="Group 1646">
              <a:extLst>
                <a:ext uri="{FF2B5EF4-FFF2-40B4-BE49-F238E27FC236}">
                  <a16:creationId xmlns:a16="http://schemas.microsoft.com/office/drawing/2014/main" id="{8C40DF20-3BBB-4449-9ED6-F9A5F2AD7EE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56" name="Straight Connector 1655">
                <a:extLst>
                  <a:ext uri="{FF2B5EF4-FFF2-40B4-BE49-F238E27FC236}">
                    <a16:creationId xmlns:a16="http://schemas.microsoft.com/office/drawing/2014/main" id="{8F77B3DA-386F-4498-809E-47CAF7C6B11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7" name="Straight Connector 1656">
                <a:extLst>
                  <a:ext uri="{FF2B5EF4-FFF2-40B4-BE49-F238E27FC236}">
                    <a16:creationId xmlns:a16="http://schemas.microsoft.com/office/drawing/2014/main" id="{816F067A-AE58-4401-B3AD-52F809835B2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8" name="Straight Connector 1657">
                <a:extLst>
                  <a:ext uri="{FF2B5EF4-FFF2-40B4-BE49-F238E27FC236}">
                    <a16:creationId xmlns:a16="http://schemas.microsoft.com/office/drawing/2014/main" id="{20127D4B-3497-45A6-A888-85E61C3F47E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48" name="Arc 1647">
              <a:extLst>
                <a:ext uri="{FF2B5EF4-FFF2-40B4-BE49-F238E27FC236}">
                  <a16:creationId xmlns:a16="http://schemas.microsoft.com/office/drawing/2014/main" id="{0CB4CBCE-57F6-4684-BB66-EF9A2F9DEBC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9" name="Arc 1648">
              <a:extLst>
                <a:ext uri="{FF2B5EF4-FFF2-40B4-BE49-F238E27FC236}">
                  <a16:creationId xmlns:a16="http://schemas.microsoft.com/office/drawing/2014/main" id="{3325584A-0AF2-4111-A18B-0AA49937703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50" name="Arc 1649">
              <a:extLst>
                <a:ext uri="{FF2B5EF4-FFF2-40B4-BE49-F238E27FC236}">
                  <a16:creationId xmlns:a16="http://schemas.microsoft.com/office/drawing/2014/main" id="{2F10A952-DDCE-4FC4-B8FC-DCD831D41A9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51" name="Straight Connector 1650">
              <a:extLst>
                <a:ext uri="{FF2B5EF4-FFF2-40B4-BE49-F238E27FC236}">
                  <a16:creationId xmlns:a16="http://schemas.microsoft.com/office/drawing/2014/main" id="{ABD6097E-3430-4841-B5BF-F213A1554EB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52" name="Arc 1651">
              <a:extLst>
                <a:ext uri="{FF2B5EF4-FFF2-40B4-BE49-F238E27FC236}">
                  <a16:creationId xmlns:a16="http://schemas.microsoft.com/office/drawing/2014/main" id="{01352997-235D-4470-84D6-4AC93D3E731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53" name="Straight Connector 1652">
              <a:extLst>
                <a:ext uri="{FF2B5EF4-FFF2-40B4-BE49-F238E27FC236}">
                  <a16:creationId xmlns:a16="http://schemas.microsoft.com/office/drawing/2014/main" id="{EE5D4BE7-1A72-4E6C-95AA-B093C659DDE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4" name="Straight Connector 1653">
              <a:extLst>
                <a:ext uri="{FF2B5EF4-FFF2-40B4-BE49-F238E27FC236}">
                  <a16:creationId xmlns:a16="http://schemas.microsoft.com/office/drawing/2014/main" id="{C0A09FA1-97CB-40CF-BF19-4DBC3B7B352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55" name="Arc 1654">
              <a:extLst>
                <a:ext uri="{FF2B5EF4-FFF2-40B4-BE49-F238E27FC236}">
                  <a16:creationId xmlns:a16="http://schemas.microsoft.com/office/drawing/2014/main" id="{FC2A780B-640F-4980-A51C-B7E92E3CF76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59" name="Group 1658">
            <a:extLst>
              <a:ext uri="{FF2B5EF4-FFF2-40B4-BE49-F238E27FC236}">
                <a16:creationId xmlns:a16="http://schemas.microsoft.com/office/drawing/2014/main" id="{65D8298D-E555-4AC8-90AE-4B5BB50BEBA0}"/>
              </a:ext>
            </a:extLst>
          </p:cNvPr>
          <p:cNvGrpSpPr/>
          <p:nvPr/>
        </p:nvGrpSpPr>
        <p:grpSpPr>
          <a:xfrm>
            <a:off x="6523132" y="-115336"/>
            <a:ext cx="538068" cy="503852"/>
            <a:chOff x="3455435" y="-1017023"/>
            <a:chExt cx="8222756" cy="7868191"/>
          </a:xfrm>
        </p:grpSpPr>
        <p:sp>
          <p:nvSpPr>
            <p:cNvPr id="1660" name="Arc 1659">
              <a:extLst>
                <a:ext uri="{FF2B5EF4-FFF2-40B4-BE49-F238E27FC236}">
                  <a16:creationId xmlns:a16="http://schemas.microsoft.com/office/drawing/2014/main" id="{5E4386D1-6883-4F71-865E-3333BAB959E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1" name="Arc 1660">
              <a:extLst>
                <a:ext uri="{FF2B5EF4-FFF2-40B4-BE49-F238E27FC236}">
                  <a16:creationId xmlns:a16="http://schemas.microsoft.com/office/drawing/2014/main" id="{E09EBE6D-69F8-45D9-86D7-34519D47F12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2" name="Arc 1661">
              <a:extLst>
                <a:ext uri="{FF2B5EF4-FFF2-40B4-BE49-F238E27FC236}">
                  <a16:creationId xmlns:a16="http://schemas.microsoft.com/office/drawing/2014/main" id="{D0B24D3C-4DAD-4644-B52B-B384FECC382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3" name="Arc 1662">
              <a:extLst>
                <a:ext uri="{FF2B5EF4-FFF2-40B4-BE49-F238E27FC236}">
                  <a16:creationId xmlns:a16="http://schemas.microsoft.com/office/drawing/2014/main" id="{172D3FC7-615A-4D5D-8FFB-DA9F7B483FB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64" name="Group 1663">
              <a:extLst>
                <a:ext uri="{FF2B5EF4-FFF2-40B4-BE49-F238E27FC236}">
                  <a16:creationId xmlns:a16="http://schemas.microsoft.com/office/drawing/2014/main" id="{AA99C169-084B-48BF-A0C6-54E6CA2BB59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73" name="Straight Connector 1672">
                <a:extLst>
                  <a:ext uri="{FF2B5EF4-FFF2-40B4-BE49-F238E27FC236}">
                    <a16:creationId xmlns:a16="http://schemas.microsoft.com/office/drawing/2014/main" id="{B77EF99F-78A4-4CE8-80A3-E4C29BE743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4" name="Straight Connector 1673">
                <a:extLst>
                  <a:ext uri="{FF2B5EF4-FFF2-40B4-BE49-F238E27FC236}">
                    <a16:creationId xmlns:a16="http://schemas.microsoft.com/office/drawing/2014/main" id="{AC19F623-0BE3-4137-81D2-B16EF3ADD74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5" name="Straight Connector 1674">
                <a:extLst>
                  <a:ext uri="{FF2B5EF4-FFF2-40B4-BE49-F238E27FC236}">
                    <a16:creationId xmlns:a16="http://schemas.microsoft.com/office/drawing/2014/main" id="{591967E8-26DF-444F-9385-1F280365378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65" name="Arc 1664">
              <a:extLst>
                <a:ext uri="{FF2B5EF4-FFF2-40B4-BE49-F238E27FC236}">
                  <a16:creationId xmlns:a16="http://schemas.microsoft.com/office/drawing/2014/main" id="{5D982C27-BE90-47E2-B8E0-1D824C826EF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6" name="Arc 1665">
              <a:extLst>
                <a:ext uri="{FF2B5EF4-FFF2-40B4-BE49-F238E27FC236}">
                  <a16:creationId xmlns:a16="http://schemas.microsoft.com/office/drawing/2014/main" id="{D3BD64D4-BAB0-4AC1-AA62-022CECA0CCA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67" name="Arc 1666">
              <a:extLst>
                <a:ext uri="{FF2B5EF4-FFF2-40B4-BE49-F238E27FC236}">
                  <a16:creationId xmlns:a16="http://schemas.microsoft.com/office/drawing/2014/main" id="{0528661D-EB30-4360-9FB3-BF8292F81A3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68" name="Straight Connector 1667">
              <a:extLst>
                <a:ext uri="{FF2B5EF4-FFF2-40B4-BE49-F238E27FC236}">
                  <a16:creationId xmlns:a16="http://schemas.microsoft.com/office/drawing/2014/main" id="{1C69EBB2-F0C8-49E7-A7E9-B8B01C60FDB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69" name="Arc 1668">
              <a:extLst>
                <a:ext uri="{FF2B5EF4-FFF2-40B4-BE49-F238E27FC236}">
                  <a16:creationId xmlns:a16="http://schemas.microsoft.com/office/drawing/2014/main" id="{B1EBC2ED-F2D0-4855-A9F4-94298138758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70" name="Straight Connector 1669">
              <a:extLst>
                <a:ext uri="{FF2B5EF4-FFF2-40B4-BE49-F238E27FC236}">
                  <a16:creationId xmlns:a16="http://schemas.microsoft.com/office/drawing/2014/main" id="{024DDE64-6EF9-4936-BE21-0F36AEFD04C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1" name="Straight Connector 1670">
              <a:extLst>
                <a:ext uri="{FF2B5EF4-FFF2-40B4-BE49-F238E27FC236}">
                  <a16:creationId xmlns:a16="http://schemas.microsoft.com/office/drawing/2014/main" id="{6BA78AFC-367E-4E9A-BFE0-6C9B7EC9217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2" name="Arc 1671">
              <a:extLst>
                <a:ext uri="{FF2B5EF4-FFF2-40B4-BE49-F238E27FC236}">
                  <a16:creationId xmlns:a16="http://schemas.microsoft.com/office/drawing/2014/main" id="{659A45A8-12A6-4731-8A31-9B28D00876E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76" name="Group 1675">
            <a:extLst>
              <a:ext uri="{FF2B5EF4-FFF2-40B4-BE49-F238E27FC236}">
                <a16:creationId xmlns:a16="http://schemas.microsoft.com/office/drawing/2014/main" id="{75F86412-3FD1-4574-844C-100E7EC3D4E3}"/>
              </a:ext>
            </a:extLst>
          </p:cNvPr>
          <p:cNvGrpSpPr/>
          <p:nvPr/>
        </p:nvGrpSpPr>
        <p:grpSpPr>
          <a:xfrm>
            <a:off x="6974371" y="-115336"/>
            <a:ext cx="538068" cy="503852"/>
            <a:chOff x="3455435" y="-1017023"/>
            <a:chExt cx="8222756" cy="7868191"/>
          </a:xfrm>
        </p:grpSpPr>
        <p:sp>
          <p:nvSpPr>
            <p:cNvPr id="1677" name="Arc 1676">
              <a:extLst>
                <a:ext uri="{FF2B5EF4-FFF2-40B4-BE49-F238E27FC236}">
                  <a16:creationId xmlns:a16="http://schemas.microsoft.com/office/drawing/2014/main" id="{7A8F75E3-32D2-4263-B763-25D59E2087E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8" name="Arc 1677">
              <a:extLst>
                <a:ext uri="{FF2B5EF4-FFF2-40B4-BE49-F238E27FC236}">
                  <a16:creationId xmlns:a16="http://schemas.microsoft.com/office/drawing/2014/main" id="{3B1AD712-0F5F-4475-B650-E47AC0CD0E7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9" name="Arc 1678">
              <a:extLst>
                <a:ext uri="{FF2B5EF4-FFF2-40B4-BE49-F238E27FC236}">
                  <a16:creationId xmlns:a16="http://schemas.microsoft.com/office/drawing/2014/main" id="{00C3665E-8692-46AC-B998-1574A0BE5D5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0" name="Arc 1679">
              <a:extLst>
                <a:ext uri="{FF2B5EF4-FFF2-40B4-BE49-F238E27FC236}">
                  <a16:creationId xmlns:a16="http://schemas.microsoft.com/office/drawing/2014/main" id="{25413AD4-A15D-4B8D-8536-E30C0CE1208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81" name="Group 1680">
              <a:extLst>
                <a:ext uri="{FF2B5EF4-FFF2-40B4-BE49-F238E27FC236}">
                  <a16:creationId xmlns:a16="http://schemas.microsoft.com/office/drawing/2014/main" id="{1B89BC71-81C6-4EBC-976D-B0FDD5CFF83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90" name="Straight Connector 1689">
                <a:extLst>
                  <a:ext uri="{FF2B5EF4-FFF2-40B4-BE49-F238E27FC236}">
                    <a16:creationId xmlns:a16="http://schemas.microsoft.com/office/drawing/2014/main" id="{1DFF8C04-F146-444E-BCBB-AB14A532A8F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1" name="Straight Connector 1690">
                <a:extLst>
                  <a:ext uri="{FF2B5EF4-FFF2-40B4-BE49-F238E27FC236}">
                    <a16:creationId xmlns:a16="http://schemas.microsoft.com/office/drawing/2014/main" id="{F11842D3-9A01-4623-92F4-588C3F4B054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2" name="Straight Connector 1691">
                <a:extLst>
                  <a:ext uri="{FF2B5EF4-FFF2-40B4-BE49-F238E27FC236}">
                    <a16:creationId xmlns:a16="http://schemas.microsoft.com/office/drawing/2014/main" id="{74E772E8-670E-4FCB-B48F-392A81E8B5F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82" name="Arc 1681">
              <a:extLst>
                <a:ext uri="{FF2B5EF4-FFF2-40B4-BE49-F238E27FC236}">
                  <a16:creationId xmlns:a16="http://schemas.microsoft.com/office/drawing/2014/main" id="{F5C22513-CA15-4DF2-9A86-AD6FA0F15BF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3" name="Arc 1682">
              <a:extLst>
                <a:ext uri="{FF2B5EF4-FFF2-40B4-BE49-F238E27FC236}">
                  <a16:creationId xmlns:a16="http://schemas.microsoft.com/office/drawing/2014/main" id="{F89652F0-D32A-46D7-9231-022DF6B34B1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84" name="Arc 1683">
              <a:extLst>
                <a:ext uri="{FF2B5EF4-FFF2-40B4-BE49-F238E27FC236}">
                  <a16:creationId xmlns:a16="http://schemas.microsoft.com/office/drawing/2014/main" id="{FEF956F8-AAF3-4E62-B671-BEC329A6D27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85" name="Straight Connector 1684">
              <a:extLst>
                <a:ext uri="{FF2B5EF4-FFF2-40B4-BE49-F238E27FC236}">
                  <a16:creationId xmlns:a16="http://schemas.microsoft.com/office/drawing/2014/main" id="{8CFF76CA-8B56-4EEE-B9AE-0A0688EB776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86" name="Arc 1685">
              <a:extLst>
                <a:ext uri="{FF2B5EF4-FFF2-40B4-BE49-F238E27FC236}">
                  <a16:creationId xmlns:a16="http://schemas.microsoft.com/office/drawing/2014/main" id="{2BDB6FFB-B094-4527-ABF9-C62807236DB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87" name="Straight Connector 1686">
              <a:extLst>
                <a:ext uri="{FF2B5EF4-FFF2-40B4-BE49-F238E27FC236}">
                  <a16:creationId xmlns:a16="http://schemas.microsoft.com/office/drawing/2014/main" id="{12E4578C-3A20-4147-83D7-6F2820C03D8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8" name="Straight Connector 1687">
              <a:extLst>
                <a:ext uri="{FF2B5EF4-FFF2-40B4-BE49-F238E27FC236}">
                  <a16:creationId xmlns:a16="http://schemas.microsoft.com/office/drawing/2014/main" id="{0E398F32-8FCF-4A2E-B412-CE2D7496D8E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89" name="Arc 1688">
              <a:extLst>
                <a:ext uri="{FF2B5EF4-FFF2-40B4-BE49-F238E27FC236}">
                  <a16:creationId xmlns:a16="http://schemas.microsoft.com/office/drawing/2014/main" id="{EEA9CA52-9B34-4146-9BA7-5E5C88FF761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93" name="Group 1692">
            <a:extLst>
              <a:ext uri="{FF2B5EF4-FFF2-40B4-BE49-F238E27FC236}">
                <a16:creationId xmlns:a16="http://schemas.microsoft.com/office/drawing/2014/main" id="{8C2E7969-C036-463A-B5D3-1B9CA673B6C9}"/>
              </a:ext>
            </a:extLst>
          </p:cNvPr>
          <p:cNvGrpSpPr/>
          <p:nvPr/>
        </p:nvGrpSpPr>
        <p:grpSpPr>
          <a:xfrm>
            <a:off x="7368071" y="-115336"/>
            <a:ext cx="538068" cy="503852"/>
            <a:chOff x="3455435" y="-1017023"/>
            <a:chExt cx="8222756" cy="7868191"/>
          </a:xfrm>
        </p:grpSpPr>
        <p:sp>
          <p:nvSpPr>
            <p:cNvPr id="1694" name="Arc 1693">
              <a:extLst>
                <a:ext uri="{FF2B5EF4-FFF2-40B4-BE49-F238E27FC236}">
                  <a16:creationId xmlns:a16="http://schemas.microsoft.com/office/drawing/2014/main" id="{1ACACB09-206E-4DAB-BEA2-1C4D3DB772F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5" name="Arc 1694">
              <a:extLst>
                <a:ext uri="{FF2B5EF4-FFF2-40B4-BE49-F238E27FC236}">
                  <a16:creationId xmlns:a16="http://schemas.microsoft.com/office/drawing/2014/main" id="{A953785E-A1F4-446D-A0CA-ABE9935546D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6" name="Arc 1695">
              <a:extLst>
                <a:ext uri="{FF2B5EF4-FFF2-40B4-BE49-F238E27FC236}">
                  <a16:creationId xmlns:a16="http://schemas.microsoft.com/office/drawing/2014/main" id="{974443A6-26FF-494E-88E2-8D48543E167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7" name="Arc 1696">
              <a:extLst>
                <a:ext uri="{FF2B5EF4-FFF2-40B4-BE49-F238E27FC236}">
                  <a16:creationId xmlns:a16="http://schemas.microsoft.com/office/drawing/2014/main" id="{60754427-4D24-48F9-A131-7D6326CFF47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98" name="Group 1697">
              <a:extLst>
                <a:ext uri="{FF2B5EF4-FFF2-40B4-BE49-F238E27FC236}">
                  <a16:creationId xmlns:a16="http://schemas.microsoft.com/office/drawing/2014/main" id="{BCE7D99F-6E3A-4184-B832-222DD70901A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707" name="Straight Connector 1706">
                <a:extLst>
                  <a:ext uri="{FF2B5EF4-FFF2-40B4-BE49-F238E27FC236}">
                    <a16:creationId xmlns:a16="http://schemas.microsoft.com/office/drawing/2014/main" id="{2E016D70-2B5D-4B83-9C2F-091F64056ED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8" name="Straight Connector 1707">
                <a:extLst>
                  <a:ext uri="{FF2B5EF4-FFF2-40B4-BE49-F238E27FC236}">
                    <a16:creationId xmlns:a16="http://schemas.microsoft.com/office/drawing/2014/main" id="{62B56A64-BAB0-44BC-9528-F2BBD688C72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9" name="Straight Connector 1708">
                <a:extLst>
                  <a:ext uri="{FF2B5EF4-FFF2-40B4-BE49-F238E27FC236}">
                    <a16:creationId xmlns:a16="http://schemas.microsoft.com/office/drawing/2014/main" id="{3B6E0E98-6BFB-41FB-8B25-0DF558D2D64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99" name="Arc 1698">
              <a:extLst>
                <a:ext uri="{FF2B5EF4-FFF2-40B4-BE49-F238E27FC236}">
                  <a16:creationId xmlns:a16="http://schemas.microsoft.com/office/drawing/2014/main" id="{B431A364-8034-4B44-A82C-7043C2345DC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0" name="Arc 1699">
              <a:extLst>
                <a:ext uri="{FF2B5EF4-FFF2-40B4-BE49-F238E27FC236}">
                  <a16:creationId xmlns:a16="http://schemas.microsoft.com/office/drawing/2014/main" id="{396CAF47-A81E-40FC-8064-C4B3E4FB8DC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01" name="Arc 1700">
              <a:extLst>
                <a:ext uri="{FF2B5EF4-FFF2-40B4-BE49-F238E27FC236}">
                  <a16:creationId xmlns:a16="http://schemas.microsoft.com/office/drawing/2014/main" id="{968729C0-89B5-469E-A058-D2789C881C3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702" name="Straight Connector 1701">
              <a:extLst>
                <a:ext uri="{FF2B5EF4-FFF2-40B4-BE49-F238E27FC236}">
                  <a16:creationId xmlns:a16="http://schemas.microsoft.com/office/drawing/2014/main" id="{B704BF8C-7A58-4B51-A9AA-BF9FF0710AA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03" name="Arc 1702">
              <a:extLst>
                <a:ext uri="{FF2B5EF4-FFF2-40B4-BE49-F238E27FC236}">
                  <a16:creationId xmlns:a16="http://schemas.microsoft.com/office/drawing/2014/main" id="{782B520C-E939-4489-BF24-A94B36F2F2F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04" name="Straight Connector 1703">
              <a:extLst>
                <a:ext uri="{FF2B5EF4-FFF2-40B4-BE49-F238E27FC236}">
                  <a16:creationId xmlns:a16="http://schemas.microsoft.com/office/drawing/2014/main" id="{4CA80040-FCCB-4EC1-A6C5-D23D256C478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5" name="Straight Connector 1704">
              <a:extLst>
                <a:ext uri="{FF2B5EF4-FFF2-40B4-BE49-F238E27FC236}">
                  <a16:creationId xmlns:a16="http://schemas.microsoft.com/office/drawing/2014/main" id="{BE251A9C-B8A1-4B91-9E68-9C809132899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06" name="Arc 1705">
              <a:extLst>
                <a:ext uri="{FF2B5EF4-FFF2-40B4-BE49-F238E27FC236}">
                  <a16:creationId xmlns:a16="http://schemas.microsoft.com/office/drawing/2014/main" id="{1A80A771-4966-4024-A0A0-8B694E41BA6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10" name="Group 1709">
            <a:extLst>
              <a:ext uri="{FF2B5EF4-FFF2-40B4-BE49-F238E27FC236}">
                <a16:creationId xmlns:a16="http://schemas.microsoft.com/office/drawing/2014/main" id="{131ECB22-A185-4E54-A7F3-2C8B11BC7724}"/>
              </a:ext>
            </a:extLst>
          </p:cNvPr>
          <p:cNvGrpSpPr/>
          <p:nvPr/>
        </p:nvGrpSpPr>
        <p:grpSpPr>
          <a:xfrm>
            <a:off x="7761771" y="-115336"/>
            <a:ext cx="538068" cy="503852"/>
            <a:chOff x="3455435" y="-1017023"/>
            <a:chExt cx="8222756" cy="7868191"/>
          </a:xfrm>
        </p:grpSpPr>
        <p:sp>
          <p:nvSpPr>
            <p:cNvPr id="1711" name="Arc 1710">
              <a:extLst>
                <a:ext uri="{FF2B5EF4-FFF2-40B4-BE49-F238E27FC236}">
                  <a16:creationId xmlns:a16="http://schemas.microsoft.com/office/drawing/2014/main" id="{4C03C2FB-F143-4A19-9964-A9EE5F6BB68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2" name="Arc 1711">
              <a:extLst>
                <a:ext uri="{FF2B5EF4-FFF2-40B4-BE49-F238E27FC236}">
                  <a16:creationId xmlns:a16="http://schemas.microsoft.com/office/drawing/2014/main" id="{978FD8D5-192F-4970-8550-3782395F81D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3" name="Arc 1712">
              <a:extLst>
                <a:ext uri="{FF2B5EF4-FFF2-40B4-BE49-F238E27FC236}">
                  <a16:creationId xmlns:a16="http://schemas.microsoft.com/office/drawing/2014/main" id="{4473B4FC-2C3A-4BFC-B195-E71276B919C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4" name="Arc 1713">
              <a:extLst>
                <a:ext uri="{FF2B5EF4-FFF2-40B4-BE49-F238E27FC236}">
                  <a16:creationId xmlns:a16="http://schemas.microsoft.com/office/drawing/2014/main" id="{C9B391DC-1BB5-4765-868D-4C2510BD7D6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15" name="Group 1714">
              <a:extLst>
                <a:ext uri="{FF2B5EF4-FFF2-40B4-BE49-F238E27FC236}">
                  <a16:creationId xmlns:a16="http://schemas.microsoft.com/office/drawing/2014/main" id="{8836C8CD-4916-4FF0-8322-42706655E38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724" name="Straight Connector 1723">
                <a:extLst>
                  <a:ext uri="{FF2B5EF4-FFF2-40B4-BE49-F238E27FC236}">
                    <a16:creationId xmlns:a16="http://schemas.microsoft.com/office/drawing/2014/main" id="{33F7CA7C-8B98-48D7-B57A-4916A2FC44B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5" name="Straight Connector 1724">
                <a:extLst>
                  <a:ext uri="{FF2B5EF4-FFF2-40B4-BE49-F238E27FC236}">
                    <a16:creationId xmlns:a16="http://schemas.microsoft.com/office/drawing/2014/main" id="{80EC91C2-3AE3-4E9D-BFE1-B5F675F6E43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6" name="Straight Connector 1725">
                <a:extLst>
                  <a:ext uri="{FF2B5EF4-FFF2-40B4-BE49-F238E27FC236}">
                    <a16:creationId xmlns:a16="http://schemas.microsoft.com/office/drawing/2014/main" id="{5597508A-F31F-4790-8F57-1FABCD74DE2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16" name="Arc 1715">
              <a:extLst>
                <a:ext uri="{FF2B5EF4-FFF2-40B4-BE49-F238E27FC236}">
                  <a16:creationId xmlns:a16="http://schemas.microsoft.com/office/drawing/2014/main" id="{A1771892-B300-46FD-A9BB-C9ACBCAFD28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7" name="Arc 1716">
              <a:extLst>
                <a:ext uri="{FF2B5EF4-FFF2-40B4-BE49-F238E27FC236}">
                  <a16:creationId xmlns:a16="http://schemas.microsoft.com/office/drawing/2014/main" id="{242FCC25-4400-40B6-A777-66C66C3A57F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18" name="Arc 1717">
              <a:extLst>
                <a:ext uri="{FF2B5EF4-FFF2-40B4-BE49-F238E27FC236}">
                  <a16:creationId xmlns:a16="http://schemas.microsoft.com/office/drawing/2014/main" id="{227377D0-95F1-470F-9E61-D6C90E75A17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719" name="Straight Connector 1718">
              <a:extLst>
                <a:ext uri="{FF2B5EF4-FFF2-40B4-BE49-F238E27FC236}">
                  <a16:creationId xmlns:a16="http://schemas.microsoft.com/office/drawing/2014/main" id="{FA5DA44D-A2CF-4B4E-8B72-F0CFBB220A2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20" name="Arc 1719">
              <a:extLst>
                <a:ext uri="{FF2B5EF4-FFF2-40B4-BE49-F238E27FC236}">
                  <a16:creationId xmlns:a16="http://schemas.microsoft.com/office/drawing/2014/main" id="{731AEDFF-E679-4A06-8ED9-C73C91FD45C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21" name="Straight Connector 1720">
              <a:extLst>
                <a:ext uri="{FF2B5EF4-FFF2-40B4-BE49-F238E27FC236}">
                  <a16:creationId xmlns:a16="http://schemas.microsoft.com/office/drawing/2014/main" id="{65877D75-F71B-4AA9-82AB-5DA8BFE8EC3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2" name="Straight Connector 1721">
              <a:extLst>
                <a:ext uri="{FF2B5EF4-FFF2-40B4-BE49-F238E27FC236}">
                  <a16:creationId xmlns:a16="http://schemas.microsoft.com/office/drawing/2014/main" id="{467C67B3-6768-4159-8932-AE77BB0BF5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23" name="Arc 1722">
              <a:extLst>
                <a:ext uri="{FF2B5EF4-FFF2-40B4-BE49-F238E27FC236}">
                  <a16:creationId xmlns:a16="http://schemas.microsoft.com/office/drawing/2014/main" id="{676F5CA1-F656-427D-9672-8C8CC33A8E78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7" name="Group 1726">
            <a:extLst>
              <a:ext uri="{FF2B5EF4-FFF2-40B4-BE49-F238E27FC236}">
                <a16:creationId xmlns:a16="http://schemas.microsoft.com/office/drawing/2014/main" id="{C10F47CF-3B99-4019-AB7A-1C3EAAE8F888}"/>
              </a:ext>
            </a:extLst>
          </p:cNvPr>
          <p:cNvGrpSpPr/>
          <p:nvPr/>
        </p:nvGrpSpPr>
        <p:grpSpPr>
          <a:xfrm>
            <a:off x="8144587" y="-124667"/>
            <a:ext cx="538068" cy="503852"/>
            <a:chOff x="3455435" y="-1017023"/>
            <a:chExt cx="8222756" cy="7868191"/>
          </a:xfrm>
        </p:grpSpPr>
        <p:sp>
          <p:nvSpPr>
            <p:cNvPr id="1728" name="Arc 1727">
              <a:extLst>
                <a:ext uri="{FF2B5EF4-FFF2-40B4-BE49-F238E27FC236}">
                  <a16:creationId xmlns:a16="http://schemas.microsoft.com/office/drawing/2014/main" id="{A312B9D8-1483-41BD-84D7-EE59B6C9BF6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9" name="Arc 1728">
              <a:extLst>
                <a:ext uri="{FF2B5EF4-FFF2-40B4-BE49-F238E27FC236}">
                  <a16:creationId xmlns:a16="http://schemas.microsoft.com/office/drawing/2014/main" id="{F4F11670-6082-48BA-9F82-D072619CB69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0" name="Arc 1729">
              <a:extLst>
                <a:ext uri="{FF2B5EF4-FFF2-40B4-BE49-F238E27FC236}">
                  <a16:creationId xmlns:a16="http://schemas.microsoft.com/office/drawing/2014/main" id="{38EC9CFD-0CD7-4C25-B660-70D2BCAA401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1" name="Arc 1730">
              <a:extLst>
                <a:ext uri="{FF2B5EF4-FFF2-40B4-BE49-F238E27FC236}">
                  <a16:creationId xmlns:a16="http://schemas.microsoft.com/office/drawing/2014/main" id="{75D8F49C-74A4-40E3-8939-65C593A01E0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32" name="Group 1731">
              <a:extLst>
                <a:ext uri="{FF2B5EF4-FFF2-40B4-BE49-F238E27FC236}">
                  <a16:creationId xmlns:a16="http://schemas.microsoft.com/office/drawing/2014/main" id="{8373C2DA-31ED-469C-9B08-C41F1F55E3B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741" name="Straight Connector 1740">
                <a:extLst>
                  <a:ext uri="{FF2B5EF4-FFF2-40B4-BE49-F238E27FC236}">
                    <a16:creationId xmlns:a16="http://schemas.microsoft.com/office/drawing/2014/main" id="{269FADB8-12DD-41CB-BEA4-EE71224EFD8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2" name="Straight Connector 1741">
                <a:extLst>
                  <a:ext uri="{FF2B5EF4-FFF2-40B4-BE49-F238E27FC236}">
                    <a16:creationId xmlns:a16="http://schemas.microsoft.com/office/drawing/2014/main" id="{DC768F10-3124-4C26-B528-A88D62B92DE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3" name="Straight Connector 1742">
                <a:extLst>
                  <a:ext uri="{FF2B5EF4-FFF2-40B4-BE49-F238E27FC236}">
                    <a16:creationId xmlns:a16="http://schemas.microsoft.com/office/drawing/2014/main" id="{FB057E5F-4A9E-466A-A258-6F1CB37AF65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33" name="Arc 1732">
              <a:extLst>
                <a:ext uri="{FF2B5EF4-FFF2-40B4-BE49-F238E27FC236}">
                  <a16:creationId xmlns:a16="http://schemas.microsoft.com/office/drawing/2014/main" id="{1A70F923-7732-467F-9B1B-A840ACFBBDC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4" name="Arc 1733">
              <a:extLst>
                <a:ext uri="{FF2B5EF4-FFF2-40B4-BE49-F238E27FC236}">
                  <a16:creationId xmlns:a16="http://schemas.microsoft.com/office/drawing/2014/main" id="{D2265E22-0E57-404F-BB31-E37EF1AD35D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35" name="Arc 1734">
              <a:extLst>
                <a:ext uri="{FF2B5EF4-FFF2-40B4-BE49-F238E27FC236}">
                  <a16:creationId xmlns:a16="http://schemas.microsoft.com/office/drawing/2014/main" id="{82FF7603-82B1-4071-BEA2-2342DBCE360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736" name="Straight Connector 1735">
              <a:extLst>
                <a:ext uri="{FF2B5EF4-FFF2-40B4-BE49-F238E27FC236}">
                  <a16:creationId xmlns:a16="http://schemas.microsoft.com/office/drawing/2014/main" id="{F03782A2-53A1-4B7E-9F9F-65DF5C0FBA0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37" name="Arc 1736">
              <a:extLst>
                <a:ext uri="{FF2B5EF4-FFF2-40B4-BE49-F238E27FC236}">
                  <a16:creationId xmlns:a16="http://schemas.microsoft.com/office/drawing/2014/main" id="{FCD1DF85-C7ED-4661-AB98-FDEBFE3F422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38" name="Straight Connector 1737">
              <a:extLst>
                <a:ext uri="{FF2B5EF4-FFF2-40B4-BE49-F238E27FC236}">
                  <a16:creationId xmlns:a16="http://schemas.microsoft.com/office/drawing/2014/main" id="{EA539A17-BE62-47ED-986D-2C040161357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9" name="Straight Connector 1738">
              <a:extLst>
                <a:ext uri="{FF2B5EF4-FFF2-40B4-BE49-F238E27FC236}">
                  <a16:creationId xmlns:a16="http://schemas.microsoft.com/office/drawing/2014/main" id="{A5214B87-AE35-4B8D-90EA-97E849EAFBA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40" name="Arc 1739">
              <a:extLst>
                <a:ext uri="{FF2B5EF4-FFF2-40B4-BE49-F238E27FC236}">
                  <a16:creationId xmlns:a16="http://schemas.microsoft.com/office/drawing/2014/main" id="{8D0075E1-99BB-4651-B8B5-FB48566B740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44" name="Group 1743">
            <a:extLst>
              <a:ext uri="{FF2B5EF4-FFF2-40B4-BE49-F238E27FC236}">
                <a16:creationId xmlns:a16="http://schemas.microsoft.com/office/drawing/2014/main" id="{A4A8D6C6-0CD1-4B62-AF2D-D4668C631BA1}"/>
              </a:ext>
            </a:extLst>
          </p:cNvPr>
          <p:cNvGrpSpPr/>
          <p:nvPr/>
        </p:nvGrpSpPr>
        <p:grpSpPr>
          <a:xfrm>
            <a:off x="8521177" y="-115337"/>
            <a:ext cx="538068" cy="503852"/>
            <a:chOff x="3455435" y="-1017023"/>
            <a:chExt cx="8222756" cy="7868191"/>
          </a:xfrm>
        </p:grpSpPr>
        <p:sp>
          <p:nvSpPr>
            <p:cNvPr id="1745" name="Arc 1744">
              <a:extLst>
                <a:ext uri="{FF2B5EF4-FFF2-40B4-BE49-F238E27FC236}">
                  <a16:creationId xmlns:a16="http://schemas.microsoft.com/office/drawing/2014/main" id="{973B073D-086F-4767-B1FD-F4EB37799D6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6" name="Arc 1745">
              <a:extLst>
                <a:ext uri="{FF2B5EF4-FFF2-40B4-BE49-F238E27FC236}">
                  <a16:creationId xmlns:a16="http://schemas.microsoft.com/office/drawing/2014/main" id="{22C66612-D195-49E4-B81E-322830308A2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7" name="Arc 1746">
              <a:extLst>
                <a:ext uri="{FF2B5EF4-FFF2-40B4-BE49-F238E27FC236}">
                  <a16:creationId xmlns:a16="http://schemas.microsoft.com/office/drawing/2014/main" id="{A4AC4182-B0E8-47A4-82E4-C272D2E3DF2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8" name="Arc 1747">
              <a:extLst>
                <a:ext uri="{FF2B5EF4-FFF2-40B4-BE49-F238E27FC236}">
                  <a16:creationId xmlns:a16="http://schemas.microsoft.com/office/drawing/2014/main" id="{364A1F1D-72CE-4E7B-864A-E4624CCDCEB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49" name="Group 1748">
              <a:extLst>
                <a:ext uri="{FF2B5EF4-FFF2-40B4-BE49-F238E27FC236}">
                  <a16:creationId xmlns:a16="http://schemas.microsoft.com/office/drawing/2014/main" id="{F0A33959-C1F2-453B-AC51-BA2F462BE5F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758" name="Straight Connector 1757">
                <a:extLst>
                  <a:ext uri="{FF2B5EF4-FFF2-40B4-BE49-F238E27FC236}">
                    <a16:creationId xmlns:a16="http://schemas.microsoft.com/office/drawing/2014/main" id="{DE7CE2EF-214C-4440-91F4-203255913D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59" name="Straight Connector 1758">
                <a:extLst>
                  <a:ext uri="{FF2B5EF4-FFF2-40B4-BE49-F238E27FC236}">
                    <a16:creationId xmlns:a16="http://schemas.microsoft.com/office/drawing/2014/main" id="{4E0E0737-EE87-4855-B26B-3A4C8906B61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60" name="Straight Connector 1759">
                <a:extLst>
                  <a:ext uri="{FF2B5EF4-FFF2-40B4-BE49-F238E27FC236}">
                    <a16:creationId xmlns:a16="http://schemas.microsoft.com/office/drawing/2014/main" id="{7308119D-7F80-4531-BCA8-F8369D98540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50" name="Arc 1749">
              <a:extLst>
                <a:ext uri="{FF2B5EF4-FFF2-40B4-BE49-F238E27FC236}">
                  <a16:creationId xmlns:a16="http://schemas.microsoft.com/office/drawing/2014/main" id="{BFDDE5C5-DE0C-4FF1-ADF0-C198A77CE4C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1" name="Arc 1750">
              <a:extLst>
                <a:ext uri="{FF2B5EF4-FFF2-40B4-BE49-F238E27FC236}">
                  <a16:creationId xmlns:a16="http://schemas.microsoft.com/office/drawing/2014/main" id="{481DD212-D323-427D-8BAD-C49FC5BD11E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52" name="Arc 1751">
              <a:extLst>
                <a:ext uri="{FF2B5EF4-FFF2-40B4-BE49-F238E27FC236}">
                  <a16:creationId xmlns:a16="http://schemas.microsoft.com/office/drawing/2014/main" id="{EB5EA4D6-F83D-4404-9711-8A0EEFC15EA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753" name="Straight Connector 1752">
              <a:extLst>
                <a:ext uri="{FF2B5EF4-FFF2-40B4-BE49-F238E27FC236}">
                  <a16:creationId xmlns:a16="http://schemas.microsoft.com/office/drawing/2014/main" id="{36700292-933E-4CF2-8AA6-4ECEE8127DF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54" name="Arc 1753">
              <a:extLst>
                <a:ext uri="{FF2B5EF4-FFF2-40B4-BE49-F238E27FC236}">
                  <a16:creationId xmlns:a16="http://schemas.microsoft.com/office/drawing/2014/main" id="{1ECF077B-5C32-493E-97BD-AF1EFCE12DB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55" name="Straight Connector 1754">
              <a:extLst>
                <a:ext uri="{FF2B5EF4-FFF2-40B4-BE49-F238E27FC236}">
                  <a16:creationId xmlns:a16="http://schemas.microsoft.com/office/drawing/2014/main" id="{37BA5C3F-F7F5-4E33-8E11-93DA4C34B32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6" name="Straight Connector 1755">
              <a:extLst>
                <a:ext uri="{FF2B5EF4-FFF2-40B4-BE49-F238E27FC236}">
                  <a16:creationId xmlns:a16="http://schemas.microsoft.com/office/drawing/2014/main" id="{EBA20783-0DDF-46B1-85B0-8EBB3C34474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57" name="Arc 1756">
              <a:extLst>
                <a:ext uri="{FF2B5EF4-FFF2-40B4-BE49-F238E27FC236}">
                  <a16:creationId xmlns:a16="http://schemas.microsoft.com/office/drawing/2014/main" id="{7B2B8BAB-A69C-4AB1-A22F-31147C0D30D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61" name="Group 1760">
            <a:extLst>
              <a:ext uri="{FF2B5EF4-FFF2-40B4-BE49-F238E27FC236}">
                <a16:creationId xmlns:a16="http://schemas.microsoft.com/office/drawing/2014/main" id="{5425D656-F977-4157-B642-D49FAC746A73}"/>
              </a:ext>
            </a:extLst>
          </p:cNvPr>
          <p:cNvGrpSpPr/>
          <p:nvPr/>
        </p:nvGrpSpPr>
        <p:grpSpPr>
          <a:xfrm>
            <a:off x="8942871" y="-115336"/>
            <a:ext cx="538068" cy="503852"/>
            <a:chOff x="3455435" y="-1017023"/>
            <a:chExt cx="8222756" cy="7868191"/>
          </a:xfrm>
        </p:grpSpPr>
        <p:sp>
          <p:nvSpPr>
            <p:cNvPr id="1762" name="Arc 1761">
              <a:extLst>
                <a:ext uri="{FF2B5EF4-FFF2-40B4-BE49-F238E27FC236}">
                  <a16:creationId xmlns:a16="http://schemas.microsoft.com/office/drawing/2014/main" id="{E44D93ED-56F9-414D-973E-4C7A494904C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3" name="Arc 1762">
              <a:extLst>
                <a:ext uri="{FF2B5EF4-FFF2-40B4-BE49-F238E27FC236}">
                  <a16:creationId xmlns:a16="http://schemas.microsoft.com/office/drawing/2014/main" id="{0C5EF521-D205-4969-80F6-8B6B820445D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4" name="Arc 1763">
              <a:extLst>
                <a:ext uri="{FF2B5EF4-FFF2-40B4-BE49-F238E27FC236}">
                  <a16:creationId xmlns:a16="http://schemas.microsoft.com/office/drawing/2014/main" id="{4DF601CE-FF9F-4DD3-BE99-75868A6BA4A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5" name="Arc 1764">
              <a:extLst>
                <a:ext uri="{FF2B5EF4-FFF2-40B4-BE49-F238E27FC236}">
                  <a16:creationId xmlns:a16="http://schemas.microsoft.com/office/drawing/2014/main" id="{94D298E2-71E4-4CBF-B354-01F4452E7DF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66" name="Group 1765">
              <a:extLst>
                <a:ext uri="{FF2B5EF4-FFF2-40B4-BE49-F238E27FC236}">
                  <a16:creationId xmlns:a16="http://schemas.microsoft.com/office/drawing/2014/main" id="{2C202073-F1E4-41CF-B67E-61738798BED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775" name="Straight Connector 1774">
                <a:extLst>
                  <a:ext uri="{FF2B5EF4-FFF2-40B4-BE49-F238E27FC236}">
                    <a16:creationId xmlns:a16="http://schemas.microsoft.com/office/drawing/2014/main" id="{60C51EE5-1355-4490-89E2-14F073954BB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76" name="Straight Connector 1775">
                <a:extLst>
                  <a:ext uri="{FF2B5EF4-FFF2-40B4-BE49-F238E27FC236}">
                    <a16:creationId xmlns:a16="http://schemas.microsoft.com/office/drawing/2014/main" id="{3045E487-C64A-436D-834D-DF83A024446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77" name="Straight Connector 1776">
                <a:extLst>
                  <a:ext uri="{FF2B5EF4-FFF2-40B4-BE49-F238E27FC236}">
                    <a16:creationId xmlns:a16="http://schemas.microsoft.com/office/drawing/2014/main" id="{397A110D-5934-4BD9-97EE-55DED6C1E11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67" name="Arc 1766">
              <a:extLst>
                <a:ext uri="{FF2B5EF4-FFF2-40B4-BE49-F238E27FC236}">
                  <a16:creationId xmlns:a16="http://schemas.microsoft.com/office/drawing/2014/main" id="{4AE18A4A-512C-417F-A5EB-351695314FA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8" name="Arc 1767">
              <a:extLst>
                <a:ext uri="{FF2B5EF4-FFF2-40B4-BE49-F238E27FC236}">
                  <a16:creationId xmlns:a16="http://schemas.microsoft.com/office/drawing/2014/main" id="{D0E596DB-1087-4546-BB6B-061E38166BA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69" name="Arc 1768">
              <a:extLst>
                <a:ext uri="{FF2B5EF4-FFF2-40B4-BE49-F238E27FC236}">
                  <a16:creationId xmlns:a16="http://schemas.microsoft.com/office/drawing/2014/main" id="{CB28A097-322E-44EC-A918-31574F9F7A79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770" name="Straight Connector 1769">
              <a:extLst>
                <a:ext uri="{FF2B5EF4-FFF2-40B4-BE49-F238E27FC236}">
                  <a16:creationId xmlns:a16="http://schemas.microsoft.com/office/drawing/2014/main" id="{DBA15865-75F3-4EF4-BCA2-94EFACF702F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71" name="Arc 1770">
              <a:extLst>
                <a:ext uri="{FF2B5EF4-FFF2-40B4-BE49-F238E27FC236}">
                  <a16:creationId xmlns:a16="http://schemas.microsoft.com/office/drawing/2014/main" id="{22B6F383-93F1-47E9-953B-81A62A8D3E2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72" name="Straight Connector 1771">
              <a:extLst>
                <a:ext uri="{FF2B5EF4-FFF2-40B4-BE49-F238E27FC236}">
                  <a16:creationId xmlns:a16="http://schemas.microsoft.com/office/drawing/2014/main" id="{7F52E99D-6E29-414D-919B-46F73C2971E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3" name="Straight Connector 1772">
              <a:extLst>
                <a:ext uri="{FF2B5EF4-FFF2-40B4-BE49-F238E27FC236}">
                  <a16:creationId xmlns:a16="http://schemas.microsoft.com/office/drawing/2014/main" id="{ECF1B7AA-C223-406F-8A51-1C26254E33C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74" name="Arc 1773">
              <a:extLst>
                <a:ext uri="{FF2B5EF4-FFF2-40B4-BE49-F238E27FC236}">
                  <a16:creationId xmlns:a16="http://schemas.microsoft.com/office/drawing/2014/main" id="{8DBAFE44-726D-46DA-807F-9CCE1A35591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78" name="Group 1777">
            <a:extLst>
              <a:ext uri="{FF2B5EF4-FFF2-40B4-BE49-F238E27FC236}">
                <a16:creationId xmlns:a16="http://schemas.microsoft.com/office/drawing/2014/main" id="{6BE432D2-78C3-4D55-B561-E8F6DB8F25A7}"/>
              </a:ext>
            </a:extLst>
          </p:cNvPr>
          <p:cNvGrpSpPr/>
          <p:nvPr/>
        </p:nvGrpSpPr>
        <p:grpSpPr>
          <a:xfrm>
            <a:off x="9336571" y="-115336"/>
            <a:ext cx="538068" cy="503852"/>
            <a:chOff x="3455435" y="-1017023"/>
            <a:chExt cx="8222756" cy="7868191"/>
          </a:xfrm>
        </p:grpSpPr>
        <p:sp>
          <p:nvSpPr>
            <p:cNvPr id="1779" name="Arc 1778">
              <a:extLst>
                <a:ext uri="{FF2B5EF4-FFF2-40B4-BE49-F238E27FC236}">
                  <a16:creationId xmlns:a16="http://schemas.microsoft.com/office/drawing/2014/main" id="{FBEA4EBF-62D3-4F12-82B8-8F28C3F614A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0" name="Arc 1779">
              <a:extLst>
                <a:ext uri="{FF2B5EF4-FFF2-40B4-BE49-F238E27FC236}">
                  <a16:creationId xmlns:a16="http://schemas.microsoft.com/office/drawing/2014/main" id="{B4AB8C64-283F-4DC0-947E-52773D31D7C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1" name="Arc 1780">
              <a:extLst>
                <a:ext uri="{FF2B5EF4-FFF2-40B4-BE49-F238E27FC236}">
                  <a16:creationId xmlns:a16="http://schemas.microsoft.com/office/drawing/2014/main" id="{69324069-006C-469D-B9D7-50BF8BF243C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2" name="Arc 1781">
              <a:extLst>
                <a:ext uri="{FF2B5EF4-FFF2-40B4-BE49-F238E27FC236}">
                  <a16:creationId xmlns:a16="http://schemas.microsoft.com/office/drawing/2014/main" id="{CD7C63E4-99B6-4F14-8CE3-3DBD7888D98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83" name="Group 1782">
              <a:extLst>
                <a:ext uri="{FF2B5EF4-FFF2-40B4-BE49-F238E27FC236}">
                  <a16:creationId xmlns:a16="http://schemas.microsoft.com/office/drawing/2014/main" id="{9C9D69A0-6389-4224-8079-1A58E0873FB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792" name="Straight Connector 1791">
                <a:extLst>
                  <a:ext uri="{FF2B5EF4-FFF2-40B4-BE49-F238E27FC236}">
                    <a16:creationId xmlns:a16="http://schemas.microsoft.com/office/drawing/2014/main" id="{4E9BAA95-BE28-4871-AFAB-7C9D2569B9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93" name="Straight Connector 1792">
                <a:extLst>
                  <a:ext uri="{FF2B5EF4-FFF2-40B4-BE49-F238E27FC236}">
                    <a16:creationId xmlns:a16="http://schemas.microsoft.com/office/drawing/2014/main" id="{D3604674-3C3E-4186-92A2-3150849F24A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94" name="Straight Connector 1793">
                <a:extLst>
                  <a:ext uri="{FF2B5EF4-FFF2-40B4-BE49-F238E27FC236}">
                    <a16:creationId xmlns:a16="http://schemas.microsoft.com/office/drawing/2014/main" id="{9D5C2C66-D7F4-46BA-A656-505568AE294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84" name="Arc 1783">
              <a:extLst>
                <a:ext uri="{FF2B5EF4-FFF2-40B4-BE49-F238E27FC236}">
                  <a16:creationId xmlns:a16="http://schemas.microsoft.com/office/drawing/2014/main" id="{42DE9133-F285-4BBE-B5F9-9DFAE505738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5" name="Arc 1784">
              <a:extLst>
                <a:ext uri="{FF2B5EF4-FFF2-40B4-BE49-F238E27FC236}">
                  <a16:creationId xmlns:a16="http://schemas.microsoft.com/office/drawing/2014/main" id="{D9D68351-CB71-4730-8843-EF147443014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86" name="Arc 1785">
              <a:extLst>
                <a:ext uri="{FF2B5EF4-FFF2-40B4-BE49-F238E27FC236}">
                  <a16:creationId xmlns:a16="http://schemas.microsoft.com/office/drawing/2014/main" id="{D03A718F-F0D0-45A8-B56C-E46BF3F8497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787" name="Straight Connector 1786">
              <a:extLst>
                <a:ext uri="{FF2B5EF4-FFF2-40B4-BE49-F238E27FC236}">
                  <a16:creationId xmlns:a16="http://schemas.microsoft.com/office/drawing/2014/main" id="{F7CD8DDE-9A74-413C-81FC-96015384A05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88" name="Arc 1787">
              <a:extLst>
                <a:ext uri="{FF2B5EF4-FFF2-40B4-BE49-F238E27FC236}">
                  <a16:creationId xmlns:a16="http://schemas.microsoft.com/office/drawing/2014/main" id="{8482281A-3A9E-4A02-A72E-8B9DEC32625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89" name="Straight Connector 1788">
              <a:extLst>
                <a:ext uri="{FF2B5EF4-FFF2-40B4-BE49-F238E27FC236}">
                  <a16:creationId xmlns:a16="http://schemas.microsoft.com/office/drawing/2014/main" id="{7DB6E965-785F-421F-8698-9B426F0E8B1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0" name="Straight Connector 1789">
              <a:extLst>
                <a:ext uri="{FF2B5EF4-FFF2-40B4-BE49-F238E27FC236}">
                  <a16:creationId xmlns:a16="http://schemas.microsoft.com/office/drawing/2014/main" id="{B7EBF2BA-F119-47D5-92C5-48C75C6C92D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91" name="Arc 1790">
              <a:extLst>
                <a:ext uri="{FF2B5EF4-FFF2-40B4-BE49-F238E27FC236}">
                  <a16:creationId xmlns:a16="http://schemas.microsoft.com/office/drawing/2014/main" id="{D16A56CB-AAA6-4181-BA1D-11C43D26C4C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95" name="Group 1794">
            <a:extLst>
              <a:ext uri="{FF2B5EF4-FFF2-40B4-BE49-F238E27FC236}">
                <a16:creationId xmlns:a16="http://schemas.microsoft.com/office/drawing/2014/main" id="{C40884F1-40B3-4740-8FA1-F6920577AC2F}"/>
              </a:ext>
            </a:extLst>
          </p:cNvPr>
          <p:cNvGrpSpPr/>
          <p:nvPr/>
        </p:nvGrpSpPr>
        <p:grpSpPr>
          <a:xfrm>
            <a:off x="9738049" y="-115336"/>
            <a:ext cx="538068" cy="503852"/>
            <a:chOff x="3455435" y="-1017023"/>
            <a:chExt cx="8222756" cy="7868191"/>
          </a:xfrm>
        </p:grpSpPr>
        <p:sp>
          <p:nvSpPr>
            <p:cNvPr id="1796" name="Arc 1795">
              <a:extLst>
                <a:ext uri="{FF2B5EF4-FFF2-40B4-BE49-F238E27FC236}">
                  <a16:creationId xmlns:a16="http://schemas.microsoft.com/office/drawing/2014/main" id="{6EB71841-8F88-4067-9A00-5DDDDDE8855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7" name="Arc 1796">
              <a:extLst>
                <a:ext uri="{FF2B5EF4-FFF2-40B4-BE49-F238E27FC236}">
                  <a16:creationId xmlns:a16="http://schemas.microsoft.com/office/drawing/2014/main" id="{906E397E-E491-4F05-B8CE-6631263C448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8" name="Arc 1797">
              <a:extLst>
                <a:ext uri="{FF2B5EF4-FFF2-40B4-BE49-F238E27FC236}">
                  <a16:creationId xmlns:a16="http://schemas.microsoft.com/office/drawing/2014/main" id="{80672F99-772B-41C2-BE2F-5053F5E77CD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9" name="Arc 1798">
              <a:extLst>
                <a:ext uri="{FF2B5EF4-FFF2-40B4-BE49-F238E27FC236}">
                  <a16:creationId xmlns:a16="http://schemas.microsoft.com/office/drawing/2014/main" id="{88B491E1-88D4-423D-8DF1-8067FEBE32C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00" name="Group 1799">
              <a:extLst>
                <a:ext uri="{FF2B5EF4-FFF2-40B4-BE49-F238E27FC236}">
                  <a16:creationId xmlns:a16="http://schemas.microsoft.com/office/drawing/2014/main" id="{290ABD60-22F8-48C9-9C18-A99B439E884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809" name="Straight Connector 1808">
                <a:extLst>
                  <a:ext uri="{FF2B5EF4-FFF2-40B4-BE49-F238E27FC236}">
                    <a16:creationId xmlns:a16="http://schemas.microsoft.com/office/drawing/2014/main" id="{E4F5AF9E-9891-4171-B336-937F95260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10" name="Straight Connector 1809">
                <a:extLst>
                  <a:ext uri="{FF2B5EF4-FFF2-40B4-BE49-F238E27FC236}">
                    <a16:creationId xmlns:a16="http://schemas.microsoft.com/office/drawing/2014/main" id="{10C49365-FA9C-4500-BCEF-50DE08EA6D2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11" name="Straight Connector 1810">
                <a:extLst>
                  <a:ext uri="{FF2B5EF4-FFF2-40B4-BE49-F238E27FC236}">
                    <a16:creationId xmlns:a16="http://schemas.microsoft.com/office/drawing/2014/main" id="{6F06CBC3-506A-478E-979F-03BE4810D2D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01" name="Arc 1800">
              <a:extLst>
                <a:ext uri="{FF2B5EF4-FFF2-40B4-BE49-F238E27FC236}">
                  <a16:creationId xmlns:a16="http://schemas.microsoft.com/office/drawing/2014/main" id="{D13AEEFA-7DED-4C02-9AF9-0CB154A25FB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2" name="Arc 1801">
              <a:extLst>
                <a:ext uri="{FF2B5EF4-FFF2-40B4-BE49-F238E27FC236}">
                  <a16:creationId xmlns:a16="http://schemas.microsoft.com/office/drawing/2014/main" id="{08B2F4FC-3B3A-49BD-9F0B-57BA4451F57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03" name="Arc 1802">
              <a:extLst>
                <a:ext uri="{FF2B5EF4-FFF2-40B4-BE49-F238E27FC236}">
                  <a16:creationId xmlns:a16="http://schemas.microsoft.com/office/drawing/2014/main" id="{E6E9573B-4219-4037-8579-4C9744FDBFC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804" name="Straight Connector 1803">
              <a:extLst>
                <a:ext uri="{FF2B5EF4-FFF2-40B4-BE49-F238E27FC236}">
                  <a16:creationId xmlns:a16="http://schemas.microsoft.com/office/drawing/2014/main" id="{05004118-FD2A-459B-BABF-4D253234D19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05" name="Arc 1804">
              <a:extLst>
                <a:ext uri="{FF2B5EF4-FFF2-40B4-BE49-F238E27FC236}">
                  <a16:creationId xmlns:a16="http://schemas.microsoft.com/office/drawing/2014/main" id="{783A04A8-3535-46E3-823D-94798D7B077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06" name="Straight Connector 1805">
              <a:extLst>
                <a:ext uri="{FF2B5EF4-FFF2-40B4-BE49-F238E27FC236}">
                  <a16:creationId xmlns:a16="http://schemas.microsoft.com/office/drawing/2014/main" id="{BEEDF3B3-E037-4287-937C-A8D0EE1C962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7" name="Straight Connector 1806">
              <a:extLst>
                <a:ext uri="{FF2B5EF4-FFF2-40B4-BE49-F238E27FC236}">
                  <a16:creationId xmlns:a16="http://schemas.microsoft.com/office/drawing/2014/main" id="{2B85DE74-B7F5-4C96-96BC-E94E9F78F08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08" name="Arc 1807">
              <a:extLst>
                <a:ext uri="{FF2B5EF4-FFF2-40B4-BE49-F238E27FC236}">
                  <a16:creationId xmlns:a16="http://schemas.microsoft.com/office/drawing/2014/main" id="{8B1151C3-DF3F-4A4A-89B4-8DE56303876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12" name="Group 1811">
            <a:extLst>
              <a:ext uri="{FF2B5EF4-FFF2-40B4-BE49-F238E27FC236}">
                <a16:creationId xmlns:a16="http://schemas.microsoft.com/office/drawing/2014/main" id="{BFC17959-F157-4B3E-9B2C-F31895542BB4}"/>
              </a:ext>
            </a:extLst>
          </p:cNvPr>
          <p:cNvGrpSpPr/>
          <p:nvPr/>
        </p:nvGrpSpPr>
        <p:grpSpPr>
          <a:xfrm>
            <a:off x="10123971" y="-115336"/>
            <a:ext cx="538068" cy="503852"/>
            <a:chOff x="3455435" y="-1017023"/>
            <a:chExt cx="8222756" cy="7868191"/>
          </a:xfrm>
        </p:grpSpPr>
        <p:sp>
          <p:nvSpPr>
            <p:cNvPr id="1813" name="Arc 1812">
              <a:extLst>
                <a:ext uri="{FF2B5EF4-FFF2-40B4-BE49-F238E27FC236}">
                  <a16:creationId xmlns:a16="http://schemas.microsoft.com/office/drawing/2014/main" id="{11DF71B2-F30F-4657-9ED8-E2C7D9B5EBB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4" name="Arc 1813">
              <a:extLst>
                <a:ext uri="{FF2B5EF4-FFF2-40B4-BE49-F238E27FC236}">
                  <a16:creationId xmlns:a16="http://schemas.microsoft.com/office/drawing/2014/main" id="{23F6C3A1-35E7-4317-B1B8-21916B7990D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5" name="Arc 1814">
              <a:extLst>
                <a:ext uri="{FF2B5EF4-FFF2-40B4-BE49-F238E27FC236}">
                  <a16:creationId xmlns:a16="http://schemas.microsoft.com/office/drawing/2014/main" id="{825B00AE-334A-412E-93B1-09FFB9BC0D1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6" name="Arc 1815">
              <a:extLst>
                <a:ext uri="{FF2B5EF4-FFF2-40B4-BE49-F238E27FC236}">
                  <a16:creationId xmlns:a16="http://schemas.microsoft.com/office/drawing/2014/main" id="{CFFEDAC2-471E-49D6-8CE0-6CA9883638D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17" name="Group 1816">
              <a:extLst>
                <a:ext uri="{FF2B5EF4-FFF2-40B4-BE49-F238E27FC236}">
                  <a16:creationId xmlns:a16="http://schemas.microsoft.com/office/drawing/2014/main" id="{E405FE66-BF18-4A99-A75E-FEA871C82FA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826" name="Straight Connector 1825">
                <a:extLst>
                  <a:ext uri="{FF2B5EF4-FFF2-40B4-BE49-F238E27FC236}">
                    <a16:creationId xmlns:a16="http://schemas.microsoft.com/office/drawing/2014/main" id="{AD29F942-9E13-4139-88EB-D0D12AA92DF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27" name="Straight Connector 1826">
                <a:extLst>
                  <a:ext uri="{FF2B5EF4-FFF2-40B4-BE49-F238E27FC236}">
                    <a16:creationId xmlns:a16="http://schemas.microsoft.com/office/drawing/2014/main" id="{09D4A6FF-D870-4A0A-990E-F4C03AC466E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28" name="Straight Connector 1827">
                <a:extLst>
                  <a:ext uri="{FF2B5EF4-FFF2-40B4-BE49-F238E27FC236}">
                    <a16:creationId xmlns:a16="http://schemas.microsoft.com/office/drawing/2014/main" id="{DBBDDE67-1C98-4BC7-A902-C67DC2D31E3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18" name="Arc 1817">
              <a:extLst>
                <a:ext uri="{FF2B5EF4-FFF2-40B4-BE49-F238E27FC236}">
                  <a16:creationId xmlns:a16="http://schemas.microsoft.com/office/drawing/2014/main" id="{A5AD4A9A-5973-47F0-9AD6-85FE44AF2F1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9" name="Arc 1818">
              <a:extLst>
                <a:ext uri="{FF2B5EF4-FFF2-40B4-BE49-F238E27FC236}">
                  <a16:creationId xmlns:a16="http://schemas.microsoft.com/office/drawing/2014/main" id="{81F07C37-B40D-467C-A0E3-67139B509F9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20" name="Arc 1819">
              <a:extLst>
                <a:ext uri="{FF2B5EF4-FFF2-40B4-BE49-F238E27FC236}">
                  <a16:creationId xmlns:a16="http://schemas.microsoft.com/office/drawing/2014/main" id="{B55DF542-8B46-45C5-82A2-9A45FEF1C71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821" name="Straight Connector 1820">
              <a:extLst>
                <a:ext uri="{FF2B5EF4-FFF2-40B4-BE49-F238E27FC236}">
                  <a16:creationId xmlns:a16="http://schemas.microsoft.com/office/drawing/2014/main" id="{CD449F9D-2371-4421-A0B6-FBF610105A6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22" name="Arc 1821">
              <a:extLst>
                <a:ext uri="{FF2B5EF4-FFF2-40B4-BE49-F238E27FC236}">
                  <a16:creationId xmlns:a16="http://schemas.microsoft.com/office/drawing/2014/main" id="{9CD69185-A8DA-4E99-A21E-692BD2539A4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23" name="Straight Connector 1822">
              <a:extLst>
                <a:ext uri="{FF2B5EF4-FFF2-40B4-BE49-F238E27FC236}">
                  <a16:creationId xmlns:a16="http://schemas.microsoft.com/office/drawing/2014/main" id="{05AC3857-BE8D-41EF-B075-7FD8AF75DDD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24" name="Straight Connector 1823">
              <a:extLst>
                <a:ext uri="{FF2B5EF4-FFF2-40B4-BE49-F238E27FC236}">
                  <a16:creationId xmlns:a16="http://schemas.microsoft.com/office/drawing/2014/main" id="{AFD647AC-802F-4C14-BB92-F1131159E24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25" name="Arc 1824">
              <a:extLst>
                <a:ext uri="{FF2B5EF4-FFF2-40B4-BE49-F238E27FC236}">
                  <a16:creationId xmlns:a16="http://schemas.microsoft.com/office/drawing/2014/main" id="{9144724A-7A2F-47F3-8708-9F3C6910040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29" name="Group 1828">
            <a:extLst>
              <a:ext uri="{FF2B5EF4-FFF2-40B4-BE49-F238E27FC236}">
                <a16:creationId xmlns:a16="http://schemas.microsoft.com/office/drawing/2014/main" id="{E6AB9A0B-9A29-48DF-A5BA-A591DDE50A9E}"/>
              </a:ext>
            </a:extLst>
          </p:cNvPr>
          <p:cNvGrpSpPr/>
          <p:nvPr/>
        </p:nvGrpSpPr>
        <p:grpSpPr>
          <a:xfrm>
            <a:off x="10517671" y="-115336"/>
            <a:ext cx="538068" cy="503852"/>
            <a:chOff x="3455435" y="-1017023"/>
            <a:chExt cx="8222756" cy="7868191"/>
          </a:xfrm>
        </p:grpSpPr>
        <p:sp>
          <p:nvSpPr>
            <p:cNvPr id="1830" name="Arc 1829">
              <a:extLst>
                <a:ext uri="{FF2B5EF4-FFF2-40B4-BE49-F238E27FC236}">
                  <a16:creationId xmlns:a16="http://schemas.microsoft.com/office/drawing/2014/main" id="{BDC04EBE-76A5-430D-B5AC-ACF9294F610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1" name="Arc 1830">
              <a:extLst>
                <a:ext uri="{FF2B5EF4-FFF2-40B4-BE49-F238E27FC236}">
                  <a16:creationId xmlns:a16="http://schemas.microsoft.com/office/drawing/2014/main" id="{AD531288-11EE-4F49-B7CB-358995E8D97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2" name="Arc 1831">
              <a:extLst>
                <a:ext uri="{FF2B5EF4-FFF2-40B4-BE49-F238E27FC236}">
                  <a16:creationId xmlns:a16="http://schemas.microsoft.com/office/drawing/2014/main" id="{BEEE3D85-1C10-4EEE-8C7B-26FDCD33F08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3" name="Arc 1832">
              <a:extLst>
                <a:ext uri="{FF2B5EF4-FFF2-40B4-BE49-F238E27FC236}">
                  <a16:creationId xmlns:a16="http://schemas.microsoft.com/office/drawing/2014/main" id="{076283D8-8881-4358-8301-DC08D2FEA04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34" name="Group 1833">
              <a:extLst>
                <a:ext uri="{FF2B5EF4-FFF2-40B4-BE49-F238E27FC236}">
                  <a16:creationId xmlns:a16="http://schemas.microsoft.com/office/drawing/2014/main" id="{D46C5B6B-7C4E-4A08-8041-FD01580C786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843" name="Straight Connector 1842">
                <a:extLst>
                  <a:ext uri="{FF2B5EF4-FFF2-40B4-BE49-F238E27FC236}">
                    <a16:creationId xmlns:a16="http://schemas.microsoft.com/office/drawing/2014/main" id="{85B6FFCB-5707-4558-B941-C6F0DA87E64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44" name="Straight Connector 1843">
                <a:extLst>
                  <a:ext uri="{FF2B5EF4-FFF2-40B4-BE49-F238E27FC236}">
                    <a16:creationId xmlns:a16="http://schemas.microsoft.com/office/drawing/2014/main" id="{121FCFA4-A987-47C3-B22C-5235BFA288F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45" name="Straight Connector 1844">
                <a:extLst>
                  <a:ext uri="{FF2B5EF4-FFF2-40B4-BE49-F238E27FC236}">
                    <a16:creationId xmlns:a16="http://schemas.microsoft.com/office/drawing/2014/main" id="{15632EA7-037B-4894-9869-28F8EB1EC2C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35" name="Arc 1834">
              <a:extLst>
                <a:ext uri="{FF2B5EF4-FFF2-40B4-BE49-F238E27FC236}">
                  <a16:creationId xmlns:a16="http://schemas.microsoft.com/office/drawing/2014/main" id="{B14D7A4C-C479-4C48-A5DA-5DFF8491915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6" name="Arc 1835">
              <a:extLst>
                <a:ext uri="{FF2B5EF4-FFF2-40B4-BE49-F238E27FC236}">
                  <a16:creationId xmlns:a16="http://schemas.microsoft.com/office/drawing/2014/main" id="{C39A3924-3BDC-4313-B741-EC0970012C9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37" name="Arc 1836">
              <a:extLst>
                <a:ext uri="{FF2B5EF4-FFF2-40B4-BE49-F238E27FC236}">
                  <a16:creationId xmlns:a16="http://schemas.microsoft.com/office/drawing/2014/main" id="{6B543181-BD9D-46A9-A0E6-070B867320D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838" name="Straight Connector 1837">
              <a:extLst>
                <a:ext uri="{FF2B5EF4-FFF2-40B4-BE49-F238E27FC236}">
                  <a16:creationId xmlns:a16="http://schemas.microsoft.com/office/drawing/2014/main" id="{27E686C4-D4C2-4E7F-82A8-C8547746987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39" name="Arc 1838">
              <a:extLst>
                <a:ext uri="{FF2B5EF4-FFF2-40B4-BE49-F238E27FC236}">
                  <a16:creationId xmlns:a16="http://schemas.microsoft.com/office/drawing/2014/main" id="{8993EF40-7EC3-4097-B748-34FAC5CF196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40" name="Straight Connector 1839">
              <a:extLst>
                <a:ext uri="{FF2B5EF4-FFF2-40B4-BE49-F238E27FC236}">
                  <a16:creationId xmlns:a16="http://schemas.microsoft.com/office/drawing/2014/main" id="{68D17AB4-FA45-4AB1-A31B-9583022258E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41" name="Straight Connector 1840">
              <a:extLst>
                <a:ext uri="{FF2B5EF4-FFF2-40B4-BE49-F238E27FC236}">
                  <a16:creationId xmlns:a16="http://schemas.microsoft.com/office/drawing/2014/main" id="{AC499808-0DB2-40BA-A390-2BF8C14F8C5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42" name="Arc 1841">
              <a:extLst>
                <a:ext uri="{FF2B5EF4-FFF2-40B4-BE49-F238E27FC236}">
                  <a16:creationId xmlns:a16="http://schemas.microsoft.com/office/drawing/2014/main" id="{C1C697A1-605B-4F65-BDA7-E21731813CE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46" name="Group 1845">
            <a:extLst>
              <a:ext uri="{FF2B5EF4-FFF2-40B4-BE49-F238E27FC236}">
                <a16:creationId xmlns:a16="http://schemas.microsoft.com/office/drawing/2014/main" id="{97E49659-AA8C-4B1A-B2FE-77C1B0B6837C}"/>
              </a:ext>
            </a:extLst>
          </p:cNvPr>
          <p:cNvGrpSpPr/>
          <p:nvPr/>
        </p:nvGrpSpPr>
        <p:grpSpPr>
          <a:xfrm>
            <a:off x="10948695" y="-115336"/>
            <a:ext cx="538068" cy="503852"/>
            <a:chOff x="3455435" y="-1017023"/>
            <a:chExt cx="8222756" cy="7868191"/>
          </a:xfrm>
        </p:grpSpPr>
        <p:sp>
          <p:nvSpPr>
            <p:cNvPr id="1847" name="Arc 1846">
              <a:extLst>
                <a:ext uri="{FF2B5EF4-FFF2-40B4-BE49-F238E27FC236}">
                  <a16:creationId xmlns:a16="http://schemas.microsoft.com/office/drawing/2014/main" id="{4EAAF4F2-F6A4-44FB-9906-CB4553E0CFA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8" name="Arc 1847">
              <a:extLst>
                <a:ext uri="{FF2B5EF4-FFF2-40B4-BE49-F238E27FC236}">
                  <a16:creationId xmlns:a16="http://schemas.microsoft.com/office/drawing/2014/main" id="{34D04BE8-5216-47F4-A24F-9121AFBC06D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9" name="Arc 1848">
              <a:extLst>
                <a:ext uri="{FF2B5EF4-FFF2-40B4-BE49-F238E27FC236}">
                  <a16:creationId xmlns:a16="http://schemas.microsoft.com/office/drawing/2014/main" id="{A083CF2C-0CA1-41A2-B276-5C3BDBF8FF4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0" name="Arc 1849">
              <a:extLst>
                <a:ext uri="{FF2B5EF4-FFF2-40B4-BE49-F238E27FC236}">
                  <a16:creationId xmlns:a16="http://schemas.microsoft.com/office/drawing/2014/main" id="{55DFF665-AC5E-4E0E-B203-D4B06E8FE21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51" name="Group 1850">
              <a:extLst>
                <a:ext uri="{FF2B5EF4-FFF2-40B4-BE49-F238E27FC236}">
                  <a16:creationId xmlns:a16="http://schemas.microsoft.com/office/drawing/2014/main" id="{EB0850C9-D114-41B7-B28A-F88E25D4FE3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860" name="Straight Connector 1859">
                <a:extLst>
                  <a:ext uri="{FF2B5EF4-FFF2-40B4-BE49-F238E27FC236}">
                    <a16:creationId xmlns:a16="http://schemas.microsoft.com/office/drawing/2014/main" id="{B293B59E-69E2-4826-BC1E-B8A00BFB0EC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61" name="Straight Connector 1860">
                <a:extLst>
                  <a:ext uri="{FF2B5EF4-FFF2-40B4-BE49-F238E27FC236}">
                    <a16:creationId xmlns:a16="http://schemas.microsoft.com/office/drawing/2014/main" id="{F4C8D379-6C29-442F-A3C5-1AFC0F2B1D5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62" name="Straight Connector 1861">
                <a:extLst>
                  <a:ext uri="{FF2B5EF4-FFF2-40B4-BE49-F238E27FC236}">
                    <a16:creationId xmlns:a16="http://schemas.microsoft.com/office/drawing/2014/main" id="{1E4BDD54-EE10-4AF9-97C2-BFC9D1502D9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52" name="Arc 1851">
              <a:extLst>
                <a:ext uri="{FF2B5EF4-FFF2-40B4-BE49-F238E27FC236}">
                  <a16:creationId xmlns:a16="http://schemas.microsoft.com/office/drawing/2014/main" id="{1803525B-3E72-4401-9D09-D5570B5C39B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3" name="Arc 1852">
              <a:extLst>
                <a:ext uri="{FF2B5EF4-FFF2-40B4-BE49-F238E27FC236}">
                  <a16:creationId xmlns:a16="http://schemas.microsoft.com/office/drawing/2014/main" id="{21A47AE7-FBC4-4648-B6D9-86EC8AF7BB5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54" name="Arc 1853">
              <a:extLst>
                <a:ext uri="{FF2B5EF4-FFF2-40B4-BE49-F238E27FC236}">
                  <a16:creationId xmlns:a16="http://schemas.microsoft.com/office/drawing/2014/main" id="{143E6439-5B76-4BA5-8449-A53DE4CC11D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855" name="Straight Connector 1854">
              <a:extLst>
                <a:ext uri="{FF2B5EF4-FFF2-40B4-BE49-F238E27FC236}">
                  <a16:creationId xmlns:a16="http://schemas.microsoft.com/office/drawing/2014/main" id="{D2F32131-3A02-4416-97AA-EBE603D8676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56" name="Arc 1855">
              <a:extLst>
                <a:ext uri="{FF2B5EF4-FFF2-40B4-BE49-F238E27FC236}">
                  <a16:creationId xmlns:a16="http://schemas.microsoft.com/office/drawing/2014/main" id="{DD68B1AA-28F7-442F-8A7D-8FA7009762B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57" name="Straight Connector 1856">
              <a:extLst>
                <a:ext uri="{FF2B5EF4-FFF2-40B4-BE49-F238E27FC236}">
                  <a16:creationId xmlns:a16="http://schemas.microsoft.com/office/drawing/2014/main" id="{15DF2324-D85E-42E7-932F-DE6FFEAE987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58" name="Straight Connector 1857">
              <a:extLst>
                <a:ext uri="{FF2B5EF4-FFF2-40B4-BE49-F238E27FC236}">
                  <a16:creationId xmlns:a16="http://schemas.microsoft.com/office/drawing/2014/main" id="{850E2C4C-CA1F-488C-A40D-A4AB07636C1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59" name="Arc 1858">
              <a:extLst>
                <a:ext uri="{FF2B5EF4-FFF2-40B4-BE49-F238E27FC236}">
                  <a16:creationId xmlns:a16="http://schemas.microsoft.com/office/drawing/2014/main" id="{98F01DAE-5339-493A-B286-1F2DDD1DD35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63" name="Group 1862">
            <a:extLst>
              <a:ext uri="{FF2B5EF4-FFF2-40B4-BE49-F238E27FC236}">
                <a16:creationId xmlns:a16="http://schemas.microsoft.com/office/drawing/2014/main" id="{03C3DAAA-E1D3-4391-83AE-0074E1D09AF9}"/>
              </a:ext>
            </a:extLst>
          </p:cNvPr>
          <p:cNvGrpSpPr/>
          <p:nvPr/>
        </p:nvGrpSpPr>
        <p:grpSpPr>
          <a:xfrm>
            <a:off x="11331511" y="-115336"/>
            <a:ext cx="538068" cy="503852"/>
            <a:chOff x="3455435" y="-1017023"/>
            <a:chExt cx="8222756" cy="7868191"/>
          </a:xfrm>
        </p:grpSpPr>
        <p:sp>
          <p:nvSpPr>
            <p:cNvPr id="1864" name="Arc 1863">
              <a:extLst>
                <a:ext uri="{FF2B5EF4-FFF2-40B4-BE49-F238E27FC236}">
                  <a16:creationId xmlns:a16="http://schemas.microsoft.com/office/drawing/2014/main" id="{13302852-5B46-41B8-B5A2-C6B30BCCF01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5" name="Arc 1864">
              <a:extLst>
                <a:ext uri="{FF2B5EF4-FFF2-40B4-BE49-F238E27FC236}">
                  <a16:creationId xmlns:a16="http://schemas.microsoft.com/office/drawing/2014/main" id="{942F5322-A38A-4C42-A2CD-3AD07321C88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6" name="Arc 1865">
              <a:extLst>
                <a:ext uri="{FF2B5EF4-FFF2-40B4-BE49-F238E27FC236}">
                  <a16:creationId xmlns:a16="http://schemas.microsoft.com/office/drawing/2014/main" id="{C9B687C2-8A33-4B63-9930-9BF8BC5B37D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7" name="Arc 1866">
              <a:extLst>
                <a:ext uri="{FF2B5EF4-FFF2-40B4-BE49-F238E27FC236}">
                  <a16:creationId xmlns:a16="http://schemas.microsoft.com/office/drawing/2014/main" id="{00612FDC-9EE9-4AC5-8B93-64789D707DD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68" name="Group 1867">
              <a:extLst>
                <a:ext uri="{FF2B5EF4-FFF2-40B4-BE49-F238E27FC236}">
                  <a16:creationId xmlns:a16="http://schemas.microsoft.com/office/drawing/2014/main" id="{EB60DA91-C318-4174-8DE8-954397AAD2D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877" name="Straight Connector 1876">
                <a:extLst>
                  <a:ext uri="{FF2B5EF4-FFF2-40B4-BE49-F238E27FC236}">
                    <a16:creationId xmlns:a16="http://schemas.microsoft.com/office/drawing/2014/main" id="{BC873C00-4623-4E20-AF99-8E41789E138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78" name="Straight Connector 1877">
                <a:extLst>
                  <a:ext uri="{FF2B5EF4-FFF2-40B4-BE49-F238E27FC236}">
                    <a16:creationId xmlns:a16="http://schemas.microsoft.com/office/drawing/2014/main" id="{AA696A09-03D9-415F-A836-15CB0B8CBC5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79" name="Straight Connector 1878">
                <a:extLst>
                  <a:ext uri="{FF2B5EF4-FFF2-40B4-BE49-F238E27FC236}">
                    <a16:creationId xmlns:a16="http://schemas.microsoft.com/office/drawing/2014/main" id="{5AE32DF4-A746-4399-B546-85A5317AF60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69" name="Arc 1868">
              <a:extLst>
                <a:ext uri="{FF2B5EF4-FFF2-40B4-BE49-F238E27FC236}">
                  <a16:creationId xmlns:a16="http://schemas.microsoft.com/office/drawing/2014/main" id="{90BBFC1F-26CF-44A8-AB8E-3D067F80515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0" name="Arc 1869">
              <a:extLst>
                <a:ext uri="{FF2B5EF4-FFF2-40B4-BE49-F238E27FC236}">
                  <a16:creationId xmlns:a16="http://schemas.microsoft.com/office/drawing/2014/main" id="{8213C614-15F3-4C0C-8488-E3C4367687B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71" name="Arc 1870">
              <a:extLst>
                <a:ext uri="{FF2B5EF4-FFF2-40B4-BE49-F238E27FC236}">
                  <a16:creationId xmlns:a16="http://schemas.microsoft.com/office/drawing/2014/main" id="{24839C98-20C3-4E3E-94B4-ED18EB0160E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872" name="Straight Connector 1871">
              <a:extLst>
                <a:ext uri="{FF2B5EF4-FFF2-40B4-BE49-F238E27FC236}">
                  <a16:creationId xmlns:a16="http://schemas.microsoft.com/office/drawing/2014/main" id="{2B43162F-EBE6-46AD-9897-752A8D7532F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73" name="Arc 1872">
              <a:extLst>
                <a:ext uri="{FF2B5EF4-FFF2-40B4-BE49-F238E27FC236}">
                  <a16:creationId xmlns:a16="http://schemas.microsoft.com/office/drawing/2014/main" id="{5A720F13-8D1A-4786-ADDA-9F7104E4451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74" name="Straight Connector 1873">
              <a:extLst>
                <a:ext uri="{FF2B5EF4-FFF2-40B4-BE49-F238E27FC236}">
                  <a16:creationId xmlns:a16="http://schemas.microsoft.com/office/drawing/2014/main" id="{997C19AA-E9C4-4040-87D2-E049326DA3B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5" name="Straight Connector 1874">
              <a:extLst>
                <a:ext uri="{FF2B5EF4-FFF2-40B4-BE49-F238E27FC236}">
                  <a16:creationId xmlns:a16="http://schemas.microsoft.com/office/drawing/2014/main" id="{22FF5500-D334-417D-944C-302807B7CB0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76" name="Arc 1875">
              <a:extLst>
                <a:ext uri="{FF2B5EF4-FFF2-40B4-BE49-F238E27FC236}">
                  <a16:creationId xmlns:a16="http://schemas.microsoft.com/office/drawing/2014/main" id="{CACC9CA6-B5D2-47EF-8BEA-2F8B42EB3CC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80" name="Group 1879">
            <a:extLst>
              <a:ext uri="{FF2B5EF4-FFF2-40B4-BE49-F238E27FC236}">
                <a16:creationId xmlns:a16="http://schemas.microsoft.com/office/drawing/2014/main" id="{8FBB0438-7924-4590-87DA-BBFCD86B1AD5}"/>
              </a:ext>
            </a:extLst>
          </p:cNvPr>
          <p:cNvGrpSpPr/>
          <p:nvPr/>
        </p:nvGrpSpPr>
        <p:grpSpPr>
          <a:xfrm>
            <a:off x="11698771" y="-115336"/>
            <a:ext cx="538068" cy="503852"/>
            <a:chOff x="3455435" y="-1017023"/>
            <a:chExt cx="8222756" cy="7868191"/>
          </a:xfrm>
        </p:grpSpPr>
        <p:sp>
          <p:nvSpPr>
            <p:cNvPr id="1881" name="Arc 1880">
              <a:extLst>
                <a:ext uri="{FF2B5EF4-FFF2-40B4-BE49-F238E27FC236}">
                  <a16:creationId xmlns:a16="http://schemas.microsoft.com/office/drawing/2014/main" id="{E8D719C3-3818-4356-924E-7956F6664DA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2" name="Arc 1881">
              <a:extLst>
                <a:ext uri="{FF2B5EF4-FFF2-40B4-BE49-F238E27FC236}">
                  <a16:creationId xmlns:a16="http://schemas.microsoft.com/office/drawing/2014/main" id="{93777160-8D76-4B49-A27E-388C05C23E9A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3" name="Arc 1882">
              <a:extLst>
                <a:ext uri="{FF2B5EF4-FFF2-40B4-BE49-F238E27FC236}">
                  <a16:creationId xmlns:a16="http://schemas.microsoft.com/office/drawing/2014/main" id="{E0FBD5A5-8843-44C0-9E3B-CFE4B68556D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4" name="Arc 1883">
              <a:extLst>
                <a:ext uri="{FF2B5EF4-FFF2-40B4-BE49-F238E27FC236}">
                  <a16:creationId xmlns:a16="http://schemas.microsoft.com/office/drawing/2014/main" id="{126FCFBA-4CBD-40C6-81AE-553A2004EC8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85" name="Group 1884">
              <a:extLst>
                <a:ext uri="{FF2B5EF4-FFF2-40B4-BE49-F238E27FC236}">
                  <a16:creationId xmlns:a16="http://schemas.microsoft.com/office/drawing/2014/main" id="{583730BF-D77C-4C4A-8E3A-BCD15A9A9A0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894" name="Straight Connector 1893">
                <a:extLst>
                  <a:ext uri="{FF2B5EF4-FFF2-40B4-BE49-F238E27FC236}">
                    <a16:creationId xmlns:a16="http://schemas.microsoft.com/office/drawing/2014/main" id="{432603B5-BA81-48A8-864A-9491885DFD7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5" name="Straight Connector 1894">
                <a:extLst>
                  <a:ext uri="{FF2B5EF4-FFF2-40B4-BE49-F238E27FC236}">
                    <a16:creationId xmlns:a16="http://schemas.microsoft.com/office/drawing/2014/main" id="{812C2E64-3E89-4A93-A2E1-660982D4BCA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6" name="Straight Connector 1895">
                <a:extLst>
                  <a:ext uri="{FF2B5EF4-FFF2-40B4-BE49-F238E27FC236}">
                    <a16:creationId xmlns:a16="http://schemas.microsoft.com/office/drawing/2014/main" id="{C44BD1DF-F12E-4516-B3F9-D302EC96A3F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86" name="Arc 1885">
              <a:extLst>
                <a:ext uri="{FF2B5EF4-FFF2-40B4-BE49-F238E27FC236}">
                  <a16:creationId xmlns:a16="http://schemas.microsoft.com/office/drawing/2014/main" id="{EAAA5598-BABC-441E-947C-0D1A5686951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7" name="Arc 1886">
              <a:extLst>
                <a:ext uri="{FF2B5EF4-FFF2-40B4-BE49-F238E27FC236}">
                  <a16:creationId xmlns:a16="http://schemas.microsoft.com/office/drawing/2014/main" id="{3659B7E6-3260-422D-804B-393228488F5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88" name="Arc 1887">
              <a:extLst>
                <a:ext uri="{FF2B5EF4-FFF2-40B4-BE49-F238E27FC236}">
                  <a16:creationId xmlns:a16="http://schemas.microsoft.com/office/drawing/2014/main" id="{34914507-6B2F-407C-8FF0-381F9FE165A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889" name="Straight Connector 1888">
              <a:extLst>
                <a:ext uri="{FF2B5EF4-FFF2-40B4-BE49-F238E27FC236}">
                  <a16:creationId xmlns:a16="http://schemas.microsoft.com/office/drawing/2014/main" id="{06AC15BA-5354-4751-8AF0-5A2E307259B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90" name="Arc 1889">
              <a:extLst>
                <a:ext uri="{FF2B5EF4-FFF2-40B4-BE49-F238E27FC236}">
                  <a16:creationId xmlns:a16="http://schemas.microsoft.com/office/drawing/2014/main" id="{9F60999E-B6BE-4AC5-A8F7-6156DFB8D8D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91" name="Straight Connector 1890">
              <a:extLst>
                <a:ext uri="{FF2B5EF4-FFF2-40B4-BE49-F238E27FC236}">
                  <a16:creationId xmlns:a16="http://schemas.microsoft.com/office/drawing/2014/main" id="{00167AE7-5173-4FCC-87A8-1DEBFC77335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2" name="Straight Connector 1891">
              <a:extLst>
                <a:ext uri="{FF2B5EF4-FFF2-40B4-BE49-F238E27FC236}">
                  <a16:creationId xmlns:a16="http://schemas.microsoft.com/office/drawing/2014/main" id="{81227560-2706-4ECA-B4DE-5AC957D0962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93" name="Arc 1892">
              <a:extLst>
                <a:ext uri="{FF2B5EF4-FFF2-40B4-BE49-F238E27FC236}">
                  <a16:creationId xmlns:a16="http://schemas.microsoft.com/office/drawing/2014/main" id="{23A37945-37DB-4642-A772-7A40C7663DC8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97" name="Group 1896">
            <a:extLst>
              <a:ext uri="{FF2B5EF4-FFF2-40B4-BE49-F238E27FC236}">
                <a16:creationId xmlns:a16="http://schemas.microsoft.com/office/drawing/2014/main" id="{9374281E-2269-4121-BDFD-BE783716503E}"/>
              </a:ext>
            </a:extLst>
          </p:cNvPr>
          <p:cNvGrpSpPr/>
          <p:nvPr/>
        </p:nvGrpSpPr>
        <p:grpSpPr>
          <a:xfrm>
            <a:off x="-121560" y="6383695"/>
            <a:ext cx="538068" cy="503852"/>
            <a:chOff x="3455435" y="-1017023"/>
            <a:chExt cx="8222756" cy="7868191"/>
          </a:xfrm>
        </p:grpSpPr>
        <p:sp>
          <p:nvSpPr>
            <p:cNvPr id="1898" name="Arc 1897">
              <a:extLst>
                <a:ext uri="{FF2B5EF4-FFF2-40B4-BE49-F238E27FC236}">
                  <a16:creationId xmlns:a16="http://schemas.microsoft.com/office/drawing/2014/main" id="{43118058-6CE8-4F34-84F1-2E4CAF75744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9" name="Arc 1898">
              <a:extLst>
                <a:ext uri="{FF2B5EF4-FFF2-40B4-BE49-F238E27FC236}">
                  <a16:creationId xmlns:a16="http://schemas.microsoft.com/office/drawing/2014/main" id="{46105CE8-6072-4EF2-85AC-59B319773C5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0" name="Arc 1899">
              <a:extLst>
                <a:ext uri="{FF2B5EF4-FFF2-40B4-BE49-F238E27FC236}">
                  <a16:creationId xmlns:a16="http://schemas.microsoft.com/office/drawing/2014/main" id="{AA1D4808-B4B5-45F7-9201-35F2198D863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1" name="Arc 1900">
              <a:extLst>
                <a:ext uri="{FF2B5EF4-FFF2-40B4-BE49-F238E27FC236}">
                  <a16:creationId xmlns:a16="http://schemas.microsoft.com/office/drawing/2014/main" id="{C689D37D-0B55-45A8-9458-151D0FDE7A5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02" name="Group 1901">
              <a:extLst>
                <a:ext uri="{FF2B5EF4-FFF2-40B4-BE49-F238E27FC236}">
                  <a16:creationId xmlns:a16="http://schemas.microsoft.com/office/drawing/2014/main" id="{D3BA73C4-1680-4C37-BE0B-2A9A38FBC5C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911" name="Straight Connector 1910">
                <a:extLst>
                  <a:ext uri="{FF2B5EF4-FFF2-40B4-BE49-F238E27FC236}">
                    <a16:creationId xmlns:a16="http://schemas.microsoft.com/office/drawing/2014/main" id="{84A49B38-FD68-48A4-994F-0C9DFD45E0B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12" name="Straight Connector 1911">
                <a:extLst>
                  <a:ext uri="{FF2B5EF4-FFF2-40B4-BE49-F238E27FC236}">
                    <a16:creationId xmlns:a16="http://schemas.microsoft.com/office/drawing/2014/main" id="{4CB94E8A-916A-49D6-A7AB-0300C03A1CB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13" name="Straight Connector 1912">
                <a:extLst>
                  <a:ext uri="{FF2B5EF4-FFF2-40B4-BE49-F238E27FC236}">
                    <a16:creationId xmlns:a16="http://schemas.microsoft.com/office/drawing/2014/main" id="{05F524AB-8C67-4FB8-A442-81084DA04F7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903" name="Arc 1902">
              <a:extLst>
                <a:ext uri="{FF2B5EF4-FFF2-40B4-BE49-F238E27FC236}">
                  <a16:creationId xmlns:a16="http://schemas.microsoft.com/office/drawing/2014/main" id="{0301E7CB-B644-479E-A6FD-1A3604BB0FF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4" name="Arc 1903">
              <a:extLst>
                <a:ext uri="{FF2B5EF4-FFF2-40B4-BE49-F238E27FC236}">
                  <a16:creationId xmlns:a16="http://schemas.microsoft.com/office/drawing/2014/main" id="{35025168-B6A8-41E4-87EE-5EE05F037D4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05" name="Arc 1904">
              <a:extLst>
                <a:ext uri="{FF2B5EF4-FFF2-40B4-BE49-F238E27FC236}">
                  <a16:creationId xmlns:a16="http://schemas.microsoft.com/office/drawing/2014/main" id="{6F36B30C-B7B8-4489-9C0D-0419676D8BE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906" name="Straight Connector 1905">
              <a:extLst>
                <a:ext uri="{FF2B5EF4-FFF2-40B4-BE49-F238E27FC236}">
                  <a16:creationId xmlns:a16="http://schemas.microsoft.com/office/drawing/2014/main" id="{DCCC4683-37D5-45FA-8DE9-1659CF3C464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07" name="Arc 1906">
              <a:extLst>
                <a:ext uri="{FF2B5EF4-FFF2-40B4-BE49-F238E27FC236}">
                  <a16:creationId xmlns:a16="http://schemas.microsoft.com/office/drawing/2014/main" id="{ABD5BBDB-BFD0-4C5C-AE82-55EC47D03F8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908" name="Straight Connector 1907">
              <a:extLst>
                <a:ext uri="{FF2B5EF4-FFF2-40B4-BE49-F238E27FC236}">
                  <a16:creationId xmlns:a16="http://schemas.microsoft.com/office/drawing/2014/main" id="{A4290270-BE66-4D03-8833-972B4767E4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9" name="Straight Connector 1908">
              <a:extLst>
                <a:ext uri="{FF2B5EF4-FFF2-40B4-BE49-F238E27FC236}">
                  <a16:creationId xmlns:a16="http://schemas.microsoft.com/office/drawing/2014/main" id="{D81515A4-25A7-451C-8A9B-785C6CE508A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10" name="Arc 1909">
              <a:extLst>
                <a:ext uri="{FF2B5EF4-FFF2-40B4-BE49-F238E27FC236}">
                  <a16:creationId xmlns:a16="http://schemas.microsoft.com/office/drawing/2014/main" id="{F15DDF03-2A67-4304-B52F-3A29A735CB6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14" name="Group 1913">
            <a:extLst>
              <a:ext uri="{FF2B5EF4-FFF2-40B4-BE49-F238E27FC236}">
                <a16:creationId xmlns:a16="http://schemas.microsoft.com/office/drawing/2014/main" id="{772B7D2C-0421-432A-B856-5F22BF09D025}"/>
              </a:ext>
            </a:extLst>
          </p:cNvPr>
          <p:cNvGrpSpPr/>
          <p:nvPr/>
        </p:nvGrpSpPr>
        <p:grpSpPr>
          <a:xfrm>
            <a:off x="242594" y="6393026"/>
            <a:ext cx="538068" cy="503852"/>
            <a:chOff x="3455435" y="-1017023"/>
            <a:chExt cx="8222756" cy="7868191"/>
          </a:xfrm>
        </p:grpSpPr>
        <p:sp>
          <p:nvSpPr>
            <p:cNvPr id="1915" name="Arc 1914">
              <a:extLst>
                <a:ext uri="{FF2B5EF4-FFF2-40B4-BE49-F238E27FC236}">
                  <a16:creationId xmlns:a16="http://schemas.microsoft.com/office/drawing/2014/main" id="{5570BE0B-E6E9-4B13-9A0D-3783262995B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6" name="Arc 1915">
              <a:extLst>
                <a:ext uri="{FF2B5EF4-FFF2-40B4-BE49-F238E27FC236}">
                  <a16:creationId xmlns:a16="http://schemas.microsoft.com/office/drawing/2014/main" id="{E078A468-67E8-4CE0-A06D-8497F9501F1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7" name="Arc 1916">
              <a:extLst>
                <a:ext uri="{FF2B5EF4-FFF2-40B4-BE49-F238E27FC236}">
                  <a16:creationId xmlns:a16="http://schemas.microsoft.com/office/drawing/2014/main" id="{19CA921A-00BF-4697-BA84-9B345734C02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8" name="Arc 1917">
              <a:extLst>
                <a:ext uri="{FF2B5EF4-FFF2-40B4-BE49-F238E27FC236}">
                  <a16:creationId xmlns:a16="http://schemas.microsoft.com/office/drawing/2014/main" id="{D432541F-0784-4832-AB69-39B506CE94B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19" name="Group 1918">
              <a:extLst>
                <a:ext uri="{FF2B5EF4-FFF2-40B4-BE49-F238E27FC236}">
                  <a16:creationId xmlns:a16="http://schemas.microsoft.com/office/drawing/2014/main" id="{F7375B5D-1974-4F1E-8149-CBFD961D36B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928" name="Straight Connector 1927">
                <a:extLst>
                  <a:ext uri="{FF2B5EF4-FFF2-40B4-BE49-F238E27FC236}">
                    <a16:creationId xmlns:a16="http://schemas.microsoft.com/office/drawing/2014/main" id="{2F57C5C8-871B-42CF-9E4E-CBC8B6A4072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29" name="Straight Connector 1928">
                <a:extLst>
                  <a:ext uri="{FF2B5EF4-FFF2-40B4-BE49-F238E27FC236}">
                    <a16:creationId xmlns:a16="http://schemas.microsoft.com/office/drawing/2014/main" id="{928F3A58-45EF-47AB-B0CF-D0992FC416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30" name="Straight Connector 1929">
                <a:extLst>
                  <a:ext uri="{FF2B5EF4-FFF2-40B4-BE49-F238E27FC236}">
                    <a16:creationId xmlns:a16="http://schemas.microsoft.com/office/drawing/2014/main" id="{95EB5CD2-1DC1-49E1-BF0F-1AC037DC511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920" name="Arc 1919">
              <a:extLst>
                <a:ext uri="{FF2B5EF4-FFF2-40B4-BE49-F238E27FC236}">
                  <a16:creationId xmlns:a16="http://schemas.microsoft.com/office/drawing/2014/main" id="{62B9D590-B0D0-4003-B774-32F3A59E938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1" name="Arc 1920">
              <a:extLst>
                <a:ext uri="{FF2B5EF4-FFF2-40B4-BE49-F238E27FC236}">
                  <a16:creationId xmlns:a16="http://schemas.microsoft.com/office/drawing/2014/main" id="{5AE1E2B6-D4B4-4413-BC73-8761C5DFEE7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22" name="Arc 1921">
              <a:extLst>
                <a:ext uri="{FF2B5EF4-FFF2-40B4-BE49-F238E27FC236}">
                  <a16:creationId xmlns:a16="http://schemas.microsoft.com/office/drawing/2014/main" id="{A8ABBF4B-F48D-4B4F-A099-18B89C99541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923" name="Straight Connector 1922">
              <a:extLst>
                <a:ext uri="{FF2B5EF4-FFF2-40B4-BE49-F238E27FC236}">
                  <a16:creationId xmlns:a16="http://schemas.microsoft.com/office/drawing/2014/main" id="{64C56680-6C66-4434-ABBE-1C0E000612D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24" name="Arc 1923">
              <a:extLst>
                <a:ext uri="{FF2B5EF4-FFF2-40B4-BE49-F238E27FC236}">
                  <a16:creationId xmlns:a16="http://schemas.microsoft.com/office/drawing/2014/main" id="{66D33BAE-B133-45AE-829C-AEC5DEFECE3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925" name="Straight Connector 1924">
              <a:extLst>
                <a:ext uri="{FF2B5EF4-FFF2-40B4-BE49-F238E27FC236}">
                  <a16:creationId xmlns:a16="http://schemas.microsoft.com/office/drawing/2014/main" id="{9C1F4917-B169-4D87-8161-D95D52B7F00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6" name="Straight Connector 1925">
              <a:extLst>
                <a:ext uri="{FF2B5EF4-FFF2-40B4-BE49-F238E27FC236}">
                  <a16:creationId xmlns:a16="http://schemas.microsoft.com/office/drawing/2014/main" id="{002E02E9-1BFF-4F16-A28F-D3334D7C7A9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27" name="Arc 1926">
              <a:extLst>
                <a:ext uri="{FF2B5EF4-FFF2-40B4-BE49-F238E27FC236}">
                  <a16:creationId xmlns:a16="http://schemas.microsoft.com/office/drawing/2014/main" id="{5F882BCE-2B3B-4A47-A4A8-3E53D502664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31" name="Group 1930">
            <a:extLst>
              <a:ext uri="{FF2B5EF4-FFF2-40B4-BE49-F238E27FC236}">
                <a16:creationId xmlns:a16="http://schemas.microsoft.com/office/drawing/2014/main" id="{32A529D2-F131-452B-97E0-7AF8B8B885D7}"/>
              </a:ext>
            </a:extLst>
          </p:cNvPr>
          <p:cNvGrpSpPr/>
          <p:nvPr/>
        </p:nvGrpSpPr>
        <p:grpSpPr>
          <a:xfrm>
            <a:off x="675171" y="6374364"/>
            <a:ext cx="538068" cy="503852"/>
            <a:chOff x="3455435" y="-1017023"/>
            <a:chExt cx="8222756" cy="7868191"/>
          </a:xfrm>
        </p:grpSpPr>
        <p:sp>
          <p:nvSpPr>
            <p:cNvPr id="1932" name="Arc 1931">
              <a:extLst>
                <a:ext uri="{FF2B5EF4-FFF2-40B4-BE49-F238E27FC236}">
                  <a16:creationId xmlns:a16="http://schemas.microsoft.com/office/drawing/2014/main" id="{30A868F7-71A3-4A64-B132-5E4F795D2EC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3" name="Arc 1932">
              <a:extLst>
                <a:ext uri="{FF2B5EF4-FFF2-40B4-BE49-F238E27FC236}">
                  <a16:creationId xmlns:a16="http://schemas.microsoft.com/office/drawing/2014/main" id="{D3DE479A-D1CC-4056-95F2-61AFD019C4B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4" name="Arc 1933">
              <a:extLst>
                <a:ext uri="{FF2B5EF4-FFF2-40B4-BE49-F238E27FC236}">
                  <a16:creationId xmlns:a16="http://schemas.microsoft.com/office/drawing/2014/main" id="{9B68BEC5-EDAF-49DE-8EF5-55DE77177FF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5" name="Arc 1934">
              <a:extLst>
                <a:ext uri="{FF2B5EF4-FFF2-40B4-BE49-F238E27FC236}">
                  <a16:creationId xmlns:a16="http://schemas.microsoft.com/office/drawing/2014/main" id="{6CB5A7CE-F8AF-47F3-A31C-3E332EED0C7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36" name="Group 1935">
              <a:extLst>
                <a:ext uri="{FF2B5EF4-FFF2-40B4-BE49-F238E27FC236}">
                  <a16:creationId xmlns:a16="http://schemas.microsoft.com/office/drawing/2014/main" id="{C57F5169-5AE2-4664-B4C1-320E486EF20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945" name="Straight Connector 1944">
                <a:extLst>
                  <a:ext uri="{FF2B5EF4-FFF2-40B4-BE49-F238E27FC236}">
                    <a16:creationId xmlns:a16="http://schemas.microsoft.com/office/drawing/2014/main" id="{3457CCE1-C781-42E8-97A1-CA4EBE4FC6A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46" name="Straight Connector 1945">
                <a:extLst>
                  <a:ext uri="{FF2B5EF4-FFF2-40B4-BE49-F238E27FC236}">
                    <a16:creationId xmlns:a16="http://schemas.microsoft.com/office/drawing/2014/main" id="{DC2DBAA3-AA55-445D-A017-901AF355D65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47" name="Straight Connector 1946">
                <a:extLst>
                  <a:ext uri="{FF2B5EF4-FFF2-40B4-BE49-F238E27FC236}">
                    <a16:creationId xmlns:a16="http://schemas.microsoft.com/office/drawing/2014/main" id="{49633445-F2D1-4B9C-B26B-AE7ADAB4D6E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937" name="Arc 1936">
              <a:extLst>
                <a:ext uri="{FF2B5EF4-FFF2-40B4-BE49-F238E27FC236}">
                  <a16:creationId xmlns:a16="http://schemas.microsoft.com/office/drawing/2014/main" id="{F23E4341-97B2-4131-942E-3ED1F5097CD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8" name="Arc 1937">
              <a:extLst>
                <a:ext uri="{FF2B5EF4-FFF2-40B4-BE49-F238E27FC236}">
                  <a16:creationId xmlns:a16="http://schemas.microsoft.com/office/drawing/2014/main" id="{7AD976D4-55F7-4399-B8A7-EDC70D6A4E7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39" name="Arc 1938">
              <a:extLst>
                <a:ext uri="{FF2B5EF4-FFF2-40B4-BE49-F238E27FC236}">
                  <a16:creationId xmlns:a16="http://schemas.microsoft.com/office/drawing/2014/main" id="{BE31F4BE-FC88-4A63-B468-887F421DBE6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940" name="Straight Connector 1939">
              <a:extLst>
                <a:ext uri="{FF2B5EF4-FFF2-40B4-BE49-F238E27FC236}">
                  <a16:creationId xmlns:a16="http://schemas.microsoft.com/office/drawing/2014/main" id="{51400CF0-599C-47EE-A2BA-2009A851194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41" name="Arc 1940">
              <a:extLst>
                <a:ext uri="{FF2B5EF4-FFF2-40B4-BE49-F238E27FC236}">
                  <a16:creationId xmlns:a16="http://schemas.microsoft.com/office/drawing/2014/main" id="{60F8FD72-65A0-4A7E-9CD7-5553B146AAC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942" name="Straight Connector 1941">
              <a:extLst>
                <a:ext uri="{FF2B5EF4-FFF2-40B4-BE49-F238E27FC236}">
                  <a16:creationId xmlns:a16="http://schemas.microsoft.com/office/drawing/2014/main" id="{8C094AFE-3F1F-4531-9D57-A2886E62BAB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43" name="Straight Connector 1942">
              <a:extLst>
                <a:ext uri="{FF2B5EF4-FFF2-40B4-BE49-F238E27FC236}">
                  <a16:creationId xmlns:a16="http://schemas.microsoft.com/office/drawing/2014/main" id="{7A8C7ABF-AA72-4507-B7CD-8156FF61D53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44" name="Arc 1943">
              <a:extLst>
                <a:ext uri="{FF2B5EF4-FFF2-40B4-BE49-F238E27FC236}">
                  <a16:creationId xmlns:a16="http://schemas.microsoft.com/office/drawing/2014/main" id="{AE2BB6D3-4221-4FFE-9816-8748F5481A1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48" name="Group 1947">
            <a:extLst>
              <a:ext uri="{FF2B5EF4-FFF2-40B4-BE49-F238E27FC236}">
                <a16:creationId xmlns:a16="http://schemas.microsoft.com/office/drawing/2014/main" id="{D305F916-4B91-4968-8E5B-D5132710B4C1}"/>
              </a:ext>
            </a:extLst>
          </p:cNvPr>
          <p:cNvGrpSpPr/>
          <p:nvPr/>
        </p:nvGrpSpPr>
        <p:grpSpPr>
          <a:xfrm>
            <a:off x="1068871" y="6374364"/>
            <a:ext cx="538068" cy="503852"/>
            <a:chOff x="3455435" y="-1017023"/>
            <a:chExt cx="8222756" cy="7868191"/>
          </a:xfrm>
        </p:grpSpPr>
        <p:sp>
          <p:nvSpPr>
            <p:cNvPr id="1949" name="Arc 1948">
              <a:extLst>
                <a:ext uri="{FF2B5EF4-FFF2-40B4-BE49-F238E27FC236}">
                  <a16:creationId xmlns:a16="http://schemas.microsoft.com/office/drawing/2014/main" id="{402B6250-4E23-4D14-A12F-9210FDB11C1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0" name="Arc 1949">
              <a:extLst>
                <a:ext uri="{FF2B5EF4-FFF2-40B4-BE49-F238E27FC236}">
                  <a16:creationId xmlns:a16="http://schemas.microsoft.com/office/drawing/2014/main" id="{0458B818-6540-461A-AB62-AB2DCE0A66A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1" name="Arc 1950">
              <a:extLst>
                <a:ext uri="{FF2B5EF4-FFF2-40B4-BE49-F238E27FC236}">
                  <a16:creationId xmlns:a16="http://schemas.microsoft.com/office/drawing/2014/main" id="{6CDBE5DF-C08B-42E4-97AE-D0473B4E964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2" name="Arc 1951">
              <a:extLst>
                <a:ext uri="{FF2B5EF4-FFF2-40B4-BE49-F238E27FC236}">
                  <a16:creationId xmlns:a16="http://schemas.microsoft.com/office/drawing/2014/main" id="{A0340ED0-AF55-4CF1-A6F9-9CEB488D58A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53" name="Group 1952">
              <a:extLst>
                <a:ext uri="{FF2B5EF4-FFF2-40B4-BE49-F238E27FC236}">
                  <a16:creationId xmlns:a16="http://schemas.microsoft.com/office/drawing/2014/main" id="{DD162775-9171-49F3-9A88-2E2E9210B65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962" name="Straight Connector 1961">
                <a:extLst>
                  <a:ext uri="{FF2B5EF4-FFF2-40B4-BE49-F238E27FC236}">
                    <a16:creationId xmlns:a16="http://schemas.microsoft.com/office/drawing/2014/main" id="{A5F47FEB-DD6E-4191-9CAE-28B3CE76FD5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63" name="Straight Connector 1962">
                <a:extLst>
                  <a:ext uri="{FF2B5EF4-FFF2-40B4-BE49-F238E27FC236}">
                    <a16:creationId xmlns:a16="http://schemas.microsoft.com/office/drawing/2014/main" id="{75008C10-DE35-4D20-AFD3-F7CD5200DCE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64" name="Straight Connector 1963">
                <a:extLst>
                  <a:ext uri="{FF2B5EF4-FFF2-40B4-BE49-F238E27FC236}">
                    <a16:creationId xmlns:a16="http://schemas.microsoft.com/office/drawing/2014/main" id="{04543850-6D31-450B-958D-BA3F3CF1A5E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954" name="Arc 1953">
              <a:extLst>
                <a:ext uri="{FF2B5EF4-FFF2-40B4-BE49-F238E27FC236}">
                  <a16:creationId xmlns:a16="http://schemas.microsoft.com/office/drawing/2014/main" id="{519828EE-399F-4938-85C3-B10501FBA6D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5" name="Arc 1954">
              <a:extLst>
                <a:ext uri="{FF2B5EF4-FFF2-40B4-BE49-F238E27FC236}">
                  <a16:creationId xmlns:a16="http://schemas.microsoft.com/office/drawing/2014/main" id="{95C0A3D8-E419-4B99-A0D3-A217E8D931B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56" name="Arc 1955">
              <a:extLst>
                <a:ext uri="{FF2B5EF4-FFF2-40B4-BE49-F238E27FC236}">
                  <a16:creationId xmlns:a16="http://schemas.microsoft.com/office/drawing/2014/main" id="{CBD06F0E-9758-4D33-B2B5-0546FCE903D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957" name="Straight Connector 1956">
              <a:extLst>
                <a:ext uri="{FF2B5EF4-FFF2-40B4-BE49-F238E27FC236}">
                  <a16:creationId xmlns:a16="http://schemas.microsoft.com/office/drawing/2014/main" id="{C9AF43DD-5D25-4748-95BA-258271F037A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58" name="Arc 1957">
              <a:extLst>
                <a:ext uri="{FF2B5EF4-FFF2-40B4-BE49-F238E27FC236}">
                  <a16:creationId xmlns:a16="http://schemas.microsoft.com/office/drawing/2014/main" id="{74D109CA-7CEF-477C-B478-63E86B8DD4B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959" name="Straight Connector 1958">
              <a:extLst>
                <a:ext uri="{FF2B5EF4-FFF2-40B4-BE49-F238E27FC236}">
                  <a16:creationId xmlns:a16="http://schemas.microsoft.com/office/drawing/2014/main" id="{2893B1C6-EECE-4133-A904-C97C7D9DF73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60" name="Straight Connector 1959">
              <a:extLst>
                <a:ext uri="{FF2B5EF4-FFF2-40B4-BE49-F238E27FC236}">
                  <a16:creationId xmlns:a16="http://schemas.microsoft.com/office/drawing/2014/main" id="{D8BBD7E5-7A67-4A5C-B858-FBAF2039920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61" name="Arc 1960">
              <a:extLst>
                <a:ext uri="{FF2B5EF4-FFF2-40B4-BE49-F238E27FC236}">
                  <a16:creationId xmlns:a16="http://schemas.microsoft.com/office/drawing/2014/main" id="{716FE546-FD5E-4EE4-8F0B-95B52B82492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5" name="Group 1964">
            <a:extLst>
              <a:ext uri="{FF2B5EF4-FFF2-40B4-BE49-F238E27FC236}">
                <a16:creationId xmlns:a16="http://schemas.microsoft.com/office/drawing/2014/main" id="{98E48150-20BA-4820-B6D0-DE166D48B938}"/>
              </a:ext>
            </a:extLst>
          </p:cNvPr>
          <p:cNvGrpSpPr/>
          <p:nvPr/>
        </p:nvGrpSpPr>
        <p:grpSpPr>
          <a:xfrm>
            <a:off x="1462571" y="6393026"/>
            <a:ext cx="538068" cy="503852"/>
            <a:chOff x="3455435" y="-1017023"/>
            <a:chExt cx="8222756" cy="7868191"/>
          </a:xfrm>
        </p:grpSpPr>
        <p:sp>
          <p:nvSpPr>
            <p:cNvPr id="1966" name="Arc 1965">
              <a:extLst>
                <a:ext uri="{FF2B5EF4-FFF2-40B4-BE49-F238E27FC236}">
                  <a16:creationId xmlns:a16="http://schemas.microsoft.com/office/drawing/2014/main" id="{51880886-DC4F-4E06-AE85-F823A536507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7" name="Arc 1966">
              <a:extLst>
                <a:ext uri="{FF2B5EF4-FFF2-40B4-BE49-F238E27FC236}">
                  <a16:creationId xmlns:a16="http://schemas.microsoft.com/office/drawing/2014/main" id="{82AA4636-710B-4401-926A-D5C6381D598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8" name="Arc 1967">
              <a:extLst>
                <a:ext uri="{FF2B5EF4-FFF2-40B4-BE49-F238E27FC236}">
                  <a16:creationId xmlns:a16="http://schemas.microsoft.com/office/drawing/2014/main" id="{15355D47-8B85-43A7-BEE1-651C2449105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9" name="Arc 1968">
              <a:extLst>
                <a:ext uri="{FF2B5EF4-FFF2-40B4-BE49-F238E27FC236}">
                  <a16:creationId xmlns:a16="http://schemas.microsoft.com/office/drawing/2014/main" id="{B126B155-020B-4540-B69A-3241B4B04EA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70" name="Group 1969">
              <a:extLst>
                <a:ext uri="{FF2B5EF4-FFF2-40B4-BE49-F238E27FC236}">
                  <a16:creationId xmlns:a16="http://schemas.microsoft.com/office/drawing/2014/main" id="{73CEFB13-C47F-4D50-A19B-D9E699A4157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979" name="Straight Connector 1978">
                <a:extLst>
                  <a:ext uri="{FF2B5EF4-FFF2-40B4-BE49-F238E27FC236}">
                    <a16:creationId xmlns:a16="http://schemas.microsoft.com/office/drawing/2014/main" id="{8AD8C046-2D55-46A2-9118-3F3C387FCF8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80" name="Straight Connector 1979">
                <a:extLst>
                  <a:ext uri="{FF2B5EF4-FFF2-40B4-BE49-F238E27FC236}">
                    <a16:creationId xmlns:a16="http://schemas.microsoft.com/office/drawing/2014/main" id="{1AB46BBD-ECBB-443A-8DBA-B980384596B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81" name="Straight Connector 1980">
                <a:extLst>
                  <a:ext uri="{FF2B5EF4-FFF2-40B4-BE49-F238E27FC236}">
                    <a16:creationId xmlns:a16="http://schemas.microsoft.com/office/drawing/2014/main" id="{34936C9B-1FC1-4FC9-9867-98BEFEA4260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971" name="Arc 1970">
              <a:extLst>
                <a:ext uri="{FF2B5EF4-FFF2-40B4-BE49-F238E27FC236}">
                  <a16:creationId xmlns:a16="http://schemas.microsoft.com/office/drawing/2014/main" id="{D2946F82-CA71-4E2C-9F49-936FB3123C3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2" name="Arc 1971">
              <a:extLst>
                <a:ext uri="{FF2B5EF4-FFF2-40B4-BE49-F238E27FC236}">
                  <a16:creationId xmlns:a16="http://schemas.microsoft.com/office/drawing/2014/main" id="{FDC5CCBA-63D6-47CB-B2CC-01CBFC52B53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73" name="Arc 1972">
              <a:extLst>
                <a:ext uri="{FF2B5EF4-FFF2-40B4-BE49-F238E27FC236}">
                  <a16:creationId xmlns:a16="http://schemas.microsoft.com/office/drawing/2014/main" id="{BFAEDE75-7872-4064-9CFE-D1DA0294297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974" name="Straight Connector 1973">
              <a:extLst>
                <a:ext uri="{FF2B5EF4-FFF2-40B4-BE49-F238E27FC236}">
                  <a16:creationId xmlns:a16="http://schemas.microsoft.com/office/drawing/2014/main" id="{BE1771C9-E79A-40A5-A0CB-D129E0163A8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75" name="Arc 1974">
              <a:extLst>
                <a:ext uri="{FF2B5EF4-FFF2-40B4-BE49-F238E27FC236}">
                  <a16:creationId xmlns:a16="http://schemas.microsoft.com/office/drawing/2014/main" id="{ABFF7CDE-73CB-43D6-BA88-0FECF53B961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976" name="Straight Connector 1975">
              <a:extLst>
                <a:ext uri="{FF2B5EF4-FFF2-40B4-BE49-F238E27FC236}">
                  <a16:creationId xmlns:a16="http://schemas.microsoft.com/office/drawing/2014/main" id="{08160E52-74DA-4272-AF6E-2D8BC8555EA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77" name="Straight Connector 1976">
              <a:extLst>
                <a:ext uri="{FF2B5EF4-FFF2-40B4-BE49-F238E27FC236}">
                  <a16:creationId xmlns:a16="http://schemas.microsoft.com/office/drawing/2014/main" id="{B8850D1D-2B80-461E-9798-8996D666144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78" name="Arc 1977">
              <a:extLst>
                <a:ext uri="{FF2B5EF4-FFF2-40B4-BE49-F238E27FC236}">
                  <a16:creationId xmlns:a16="http://schemas.microsoft.com/office/drawing/2014/main" id="{D983603F-24D1-41E8-BCFA-B095FF3768B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82" name="Group 1981">
            <a:extLst>
              <a:ext uri="{FF2B5EF4-FFF2-40B4-BE49-F238E27FC236}">
                <a16:creationId xmlns:a16="http://schemas.microsoft.com/office/drawing/2014/main" id="{5B427758-950C-43E7-AAF5-C1BD267166C6}"/>
              </a:ext>
            </a:extLst>
          </p:cNvPr>
          <p:cNvGrpSpPr/>
          <p:nvPr/>
        </p:nvGrpSpPr>
        <p:grpSpPr>
          <a:xfrm>
            <a:off x="1836056" y="6402357"/>
            <a:ext cx="538068" cy="503852"/>
            <a:chOff x="3455435" y="-1017023"/>
            <a:chExt cx="8222756" cy="7868191"/>
          </a:xfrm>
        </p:grpSpPr>
        <p:sp>
          <p:nvSpPr>
            <p:cNvPr id="1983" name="Arc 1982">
              <a:extLst>
                <a:ext uri="{FF2B5EF4-FFF2-40B4-BE49-F238E27FC236}">
                  <a16:creationId xmlns:a16="http://schemas.microsoft.com/office/drawing/2014/main" id="{7EA7B130-40FB-475F-8AEF-DCBDE6E7343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4" name="Arc 1983">
              <a:extLst>
                <a:ext uri="{FF2B5EF4-FFF2-40B4-BE49-F238E27FC236}">
                  <a16:creationId xmlns:a16="http://schemas.microsoft.com/office/drawing/2014/main" id="{584017FC-6425-489A-8F75-D929C1D6F59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5" name="Arc 1984">
              <a:extLst>
                <a:ext uri="{FF2B5EF4-FFF2-40B4-BE49-F238E27FC236}">
                  <a16:creationId xmlns:a16="http://schemas.microsoft.com/office/drawing/2014/main" id="{4A9F87E3-2AF6-4CEF-A7F1-628DD57B34A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6" name="Arc 1985">
              <a:extLst>
                <a:ext uri="{FF2B5EF4-FFF2-40B4-BE49-F238E27FC236}">
                  <a16:creationId xmlns:a16="http://schemas.microsoft.com/office/drawing/2014/main" id="{DDA1A81A-C504-4E39-BD4D-198E09512BC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87" name="Group 1986">
              <a:extLst>
                <a:ext uri="{FF2B5EF4-FFF2-40B4-BE49-F238E27FC236}">
                  <a16:creationId xmlns:a16="http://schemas.microsoft.com/office/drawing/2014/main" id="{25EE72A8-BC77-4CC8-BF57-EA90CE17E2E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996" name="Straight Connector 1995">
                <a:extLst>
                  <a:ext uri="{FF2B5EF4-FFF2-40B4-BE49-F238E27FC236}">
                    <a16:creationId xmlns:a16="http://schemas.microsoft.com/office/drawing/2014/main" id="{739F0855-7EA7-4B4B-8E2E-5B1C46D321F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97" name="Straight Connector 1996">
                <a:extLst>
                  <a:ext uri="{FF2B5EF4-FFF2-40B4-BE49-F238E27FC236}">
                    <a16:creationId xmlns:a16="http://schemas.microsoft.com/office/drawing/2014/main" id="{2D356E03-D769-46A8-89E1-0317B874C97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98" name="Straight Connector 1997">
                <a:extLst>
                  <a:ext uri="{FF2B5EF4-FFF2-40B4-BE49-F238E27FC236}">
                    <a16:creationId xmlns:a16="http://schemas.microsoft.com/office/drawing/2014/main" id="{9D877D7C-4951-4F51-A0A5-570529A3055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988" name="Arc 1987">
              <a:extLst>
                <a:ext uri="{FF2B5EF4-FFF2-40B4-BE49-F238E27FC236}">
                  <a16:creationId xmlns:a16="http://schemas.microsoft.com/office/drawing/2014/main" id="{B6EE71E6-1DC5-4524-A120-052D69F3310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9" name="Arc 1988">
              <a:extLst>
                <a:ext uri="{FF2B5EF4-FFF2-40B4-BE49-F238E27FC236}">
                  <a16:creationId xmlns:a16="http://schemas.microsoft.com/office/drawing/2014/main" id="{80DFEFD6-6C6B-48FC-94B4-77EA5CA21F2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90" name="Arc 1989">
              <a:extLst>
                <a:ext uri="{FF2B5EF4-FFF2-40B4-BE49-F238E27FC236}">
                  <a16:creationId xmlns:a16="http://schemas.microsoft.com/office/drawing/2014/main" id="{5D0B864D-39DD-4031-86FB-AF313E4D462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991" name="Straight Connector 1990">
              <a:extLst>
                <a:ext uri="{FF2B5EF4-FFF2-40B4-BE49-F238E27FC236}">
                  <a16:creationId xmlns:a16="http://schemas.microsoft.com/office/drawing/2014/main" id="{53475D87-493F-4BC9-B672-1F4435BB0B0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92" name="Arc 1991">
              <a:extLst>
                <a:ext uri="{FF2B5EF4-FFF2-40B4-BE49-F238E27FC236}">
                  <a16:creationId xmlns:a16="http://schemas.microsoft.com/office/drawing/2014/main" id="{CCF43C12-614F-4F28-9494-81B5D9AC07D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993" name="Straight Connector 1992">
              <a:extLst>
                <a:ext uri="{FF2B5EF4-FFF2-40B4-BE49-F238E27FC236}">
                  <a16:creationId xmlns:a16="http://schemas.microsoft.com/office/drawing/2014/main" id="{56A1E7B2-B32C-46F9-9EF6-B39157E97AC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4" name="Straight Connector 1993">
              <a:extLst>
                <a:ext uri="{FF2B5EF4-FFF2-40B4-BE49-F238E27FC236}">
                  <a16:creationId xmlns:a16="http://schemas.microsoft.com/office/drawing/2014/main" id="{FC133887-9120-42A5-B4F8-AF532956B94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95" name="Arc 1994">
              <a:extLst>
                <a:ext uri="{FF2B5EF4-FFF2-40B4-BE49-F238E27FC236}">
                  <a16:creationId xmlns:a16="http://schemas.microsoft.com/office/drawing/2014/main" id="{4699C8F2-5E03-4D7D-B17C-EC1853AAC01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99" name="Group 1998">
            <a:extLst>
              <a:ext uri="{FF2B5EF4-FFF2-40B4-BE49-F238E27FC236}">
                <a16:creationId xmlns:a16="http://schemas.microsoft.com/office/drawing/2014/main" id="{57D5D021-7D68-493D-A46E-34F4ED90397D}"/>
              </a:ext>
            </a:extLst>
          </p:cNvPr>
          <p:cNvGrpSpPr/>
          <p:nvPr/>
        </p:nvGrpSpPr>
        <p:grpSpPr>
          <a:xfrm>
            <a:off x="2249971" y="6374364"/>
            <a:ext cx="538068" cy="503852"/>
            <a:chOff x="3455435" y="-1017023"/>
            <a:chExt cx="8222756" cy="7868191"/>
          </a:xfrm>
        </p:grpSpPr>
        <p:sp>
          <p:nvSpPr>
            <p:cNvPr id="2000" name="Arc 1999">
              <a:extLst>
                <a:ext uri="{FF2B5EF4-FFF2-40B4-BE49-F238E27FC236}">
                  <a16:creationId xmlns:a16="http://schemas.microsoft.com/office/drawing/2014/main" id="{01CD08EE-C88A-4FFF-9E18-5B19AC54408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1" name="Arc 2000">
              <a:extLst>
                <a:ext uri="{FF2B5EF4-FFF2-40B4-BE49-F238E27FC236}">
                  <a16:creationId xmlns:a16="http://schemas.microsoft.com/office/drawing/2014/main" id="{A69724FB-8816-44EA-8DF0-57562459FA2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2" name="Arc 2001">
              <a:extLst>
                <a:ext uri="{FF2B5EF4-FFF2-40B4-BE49-F238E27FC236}">
                  <a16:creationId xmlns:a16="http://schemas.microsoft.com/office/drawing/2014/main" id="{1D070AC1-B7A5-47C0-98BD-788E1A4AB91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3" name="Arc 2002">
              <a:extLst>
                <a:ext uri="{FF2B5EF4-FFF2-40B4-BE49-F238E27FC236}">
                  <a16:creationId xmlns:a16="http://schemas.microsoft.com/office/drawing/2014/main" id="{4E134BB8-C3C4-4553-82EC-DA5932FD160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04" name="Group 2003">
              <a:extLst>
                <a:ext uri="{FF2B5EF4-FFF2-40B4-BE49-F238E27FC236}">
                  <a16:creationId xmlns:a16="http://schemas.microsoft.com/office/drawing/2014/main" id="{CB290508-4D37-40F4-975F-0000DD92F1C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013" name="Straight Connector 2012">
                <a:extLst>
                  <a:ext uri="{FF2B5EF4-FFF2-40B4-BE49-F238E27FC236}">
                    <a16:creationId xmlns:a16="http://schemas.microsoft.com/office/drawing/2014/main" id="{A69BA7B2-BA93-4DA1-9A2A-EB51AC47C77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14" name="Straight Connector 2013">
                <a:extLst>
                  <a:ext uri="{FF2B5EF4-FFF2-40B4-BE49-F238E27FC236}">
                    <a16:creationId xmlns:a16="http://schemas.microsoft.com/office/drawing/2014/main" id="{62952465-1CB4-4F20-BAEE-7949662EDA2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15" name="Straight Connector 2014">
                <a:extLst>
                  <a:ext uri="{FF2B5EF4-FFF2-40B4-BE49-F238E27FC236}">
                    <a16:creationId xmlns:a16="http://schemas.microsoft.com/office/drawing/2014/main" id="{4D7FFDAE-8200-468A-9016-522BB4E2CF0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05" name="Arc 2004">
              <a:extLst>
                <a:ext uri="{FF2B5EF4-FFF2-40B4-BE49-F238E27FC236}">
                  <a16:creationId xmlns:a16="http://schemas.microsoft.com/office/drawing/2014/main" id="{F6D05EA5-C342-4DE2-8002-AD85F037FB8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6" name="Arc 2005">
              <a:extLst>
                <a:ext uri="{FF2B5EF4-FFF2-40B4-BE49-F238E27FC236}">
                  <a16:creationId xmlns:a16="http://schemas.microsoft.com/office/drawing/2014/main" id="{6742F02E-E9B3-428B-8D4C-235DE35A7B7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07" name="Arc 2006">
              <a:extLst>
                <a:ext uri="{FF2B5EF4-FFF2-40B4-BE49-F238E27FC236}">
                  <a16:creationId xmlns:a16="http://schemas.microsoft.com/office/drawing/2014/main" id="{0B9803AE-AD9A-4519-9721-80A3BA7370A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008" name="Straight Connector 2007">
              <a:extLst>
                <a:ext uri="{FF2B5EF4-FFF2-40B4-BE49-F238E27FC236}">
                  <a16:creationId xmlns:a16="http://schemas.microsoft.com/office/drawing/2014/main" id="{CA80F818-B3E1-4643-8A36-3A34F74D92B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09" name="Arc 2008">
              <a:extLst>
                <a:ext uri="{FF2B5EF4-FFF2-40B4-BE49-F238E27FC236}">
                  <a16:creationId xmlns:a16="http://schemas.microsoft.com/office/drawing/2014/main" id="{B07EF661-DCC7-4AB9-9262-C6A68635D62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10" name="Straight Connector 2009">
              <a:extLst>
                <a:ext uri="{FF2B5EF4-FFF2-40B4-BE49-F238E27FC236}">
                  <a16:creationId xmlns:a16="http://schemas.microsoft.com/office/drawing/2014/main" id="{465A6FBE-BA05-454D-ADF7-3B93FA9223A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11" name="Straight Connector 2010">
              <a:extLst>
                <a:ext uri="{FF2B5EF4-FFF2-40B4-BE49-F238E27FC236}">
                  <a16:creationId xmlns:a16="http://schemas.microsoft.com/office/drawing/2014/main" id="{E6B40C31-0F32-49BE-A694-9CF0F44D1D0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12" name="Arc 2011">
              <a:extLst>
                <a:ext uri="{FF2B5EF4-FFF2-40B4-BE49-F238E27FC236}">
                  <a16:creationId xmlns:a16="http://schemas.microsoft.com/office/drawing/2014/main" id="{9476718E-02EE-4E6B-B107-6C965C9DD5F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16" name="Group 2015">
            <a:extLst>
              <a:ext uri="{FF2B5EF4-FFF2-40B4-BE49-F238E27FC236}">
                <a16:creationId xmlns:a16="http://schemas.microsoft.com/office/drawing/2014/main" id="{00779C90-661E-4AF7-8F41-D0EE6CA70776}"/>
              </a:ext>
            </a:extLst>
          </p:cNvPr>
          <p:cNvGrpSpPr/>
          <p:nvPr/>
        </p:nvGrpSpPr>
        <p:grpSpPr>
          <a:xfrm>
            <a:off x="2643671" y="6374364"/>
            <a:ext cx="538068" cy="503852"/>
            <a:chOff x="3455435" y="-1017023"/>
            <a:chExt cx="8222756" cy="7868191"/>
          </a:xfrm>
        </p:grpSpPr>
        <p:sp>
          <p:nvSpPr>
            <p:cNvPr id="2017" name="Arc 2016">
              <a:extLst>
                <a:ext uri="{FF2B5EF4-FFF2-40B4-BE49-F238E27FC236}">
                  <a16:creationId xmlns:a16="http://schemas.microsoft.com/office/drawing/2014/main" id="{34B4A1C2-1842-4D0D-9309-14B673E93F6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8" name="Arc 2017">
              <a:extLst>
                <a:ext uri="{FF2B5EF4-FFF2-40B4-BE49-F238E27FC236}">
                  <a16:creationId xmlns:a16="http://schemas.microsoft.com/office/drawing/2014/main" id="{AC5B7DBD-52C2-4358-95A8-D7E30F62912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9" name="Arc 2018">
              <a:extLst>
                <a:ext uri="{FF2B5EF4-FFF2-40B4-BE49-F238E27FC236}">
                  <a16:creationId xmlns:a16="http://schemas.microsoft.com/office/drawing/2014/main" id="{D46453B0-24BD-4B8F-934F-1BB8BFAF3F2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0" name="Arc 2019">
              <a:extLst>
                <a:ext uri="{FF2B5EF4-FFF2-40B4-BE49-F238E27FC236}">
                  <a16:creationId xmlns:a16="http://schemas.microsoft.com/office/drawing/2014/main" id="{C62C9261-ACB7-492C-B7C8-5A85705BF95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21" name="Group 2020">
              <a:extLst>
                <a:ext uri="{FF2B5EF4-FFF2-40B4-BE49-F238E27FC236}">
                  <a16:creationId xmlns:a16="http://schemas.microsoft.com/office/drawing/2014/main" id="{8A2899D2-B455-43EE-A294-1A5723C4D94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030" name="Straight Connector 2029">
                <a:extLst>
                  <a:ext uri="{FF2B5EF4-FFF2-40B4-BE49-F238E27FC236}">
                    <a16:creationId xmlns:a16="http://schemas.microsoft.com/office/drawing/2014/main" id="{0A641A7E-B010-4505-91A3-79C7DD3E160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31" name="Straight Connector 2030">
                <a:extLst>
                  <a:ext uri="{FF2B5EF4-FFF2-40B4-BE49-F238E27FC236}">
                    <a16:creationId xmlns:a16="http://schemas.microsoft.com/office/drawing/2014/main" id="{19F81E12-C178-421E-93E1-65B443A3835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32" name="Straight Connector 2031">
                <a:extLst>
                  <a:ext uri="{FF2B5EF4-FFF2-40B4-BE49-F238E27FC236}">
                    <a16:creationId xmlns:a16="http://schemas.microsoft.com/office/drawing/2014/main" id="{5DD5D4F2-47D3-4C2E-B82E-1E9503F3FA7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22" name="Arc 2021">
              <a:extLst>
                <a:ext uri="{FF2B5EF4-FFF2-40B4-BE49-F238E27FC236}">
                  <a16:creationId xmlns:a16="http://schemas.microsoft.com/office/drawing/2014/main" id="{7522E688-5D24-4D45-9B5C-7AE5BC0A9B5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3" name="Arc 2022">
              <a:extLst>
                <a:ext uri="{FF2B5EF4-FFF2-40B4-BE49-F238E27FC236}">
                  <a16:creationId xmlns:a16="http://schemas.microsoft.com/office/drawing/2014/main" id="{8CA36722-2275-441B-887D-32F7A8A3E45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24" name="Arc 2023">
              <a:extLst>
                <a:ext uri="{FF2B5EF4-FFF2-40B4-BE49-F238E27FC236}">
                  <a16:creationId xmlns:a16="http://schemas.microsoft.com/office/drawing/2014/main" id="{A087F6AF-0CB9-439A-BBB6-211CD91BA99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025" name="Straight Connector 2024">
              <a:extLst>
                <a:ext uri="{FF2B5EF4-FFF2-40B4-BE49-F238E27FC236}">
                  <a16:creationId xmlns:a16="http://schemas.microsoft.com/office/drawing/2014/main" id="{8239B00E-7B94-4440-AC75-48A0CCB6A44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26" name="Arc 2025">
              <a:extLst>
                <a:ext uri="{FF2B5EF4-FFF2-40B4-BE49-F238E27FC236}">
                  <a16:creationId xmlns:a16="http://schemas.microsoft.com/office/drawing/2014/main" id="{9E7B3228-9505-44B1-B82E-71371A4CF32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27" name="Straight Connector 2026">
              <a:extLst>
                <a:ext uri="{FF2B5EF4-FFF2-40B4-BE49-F238E27FC236}">
                  <a16:creationId xmlns:a16="http://schemas.microsoft.com/office/drawing/2014/main" id="{4ABA5A7D-D043-446A-A897-D572AA6FFA1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28" name="Straight Connector 2027">
              <a:extLst>
                <a:ext uri="{FF2B5EF4-FFF2-40B4-BE49-F238E27FC236}">
                  <a16:creationId xmlns:a16="http://schemas.microsoft.com/office/drawing/2014/main" id="{BCCE73FB-0805-42A4-8813-3AC99A9A9EA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29" name="Arc 2028">
              <a:extLst>
                <a:ext uri="{FF2B5EF4-FFF2-40B4-BE49-F238E27FC236}">
                  <a16:creationId xmlns:a16="http://schemas.microsoft.com/office/drawing/2014/main" id="{7F1D4476-1CEE-41FF-98BA-6586BB0822F8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33" name="Group 2032">
            <a:extLst>
              <a:ext uri="{FF2B5EF4-FFF2-40B4-BE49-F238E27FC236}">
                <a16:creationId xmlns:a16="http://schemas.microsoft.com/office/drawing/2014/main" id="{02E67BE8-8B2B-49A9-A123-A11E48A836B2}"/>
              </a:ext>
            </a:extLst>
          </p:cNvPr>
          <p:cNvGrpSpPr/>
          <p:nvPr/>
        </p:nvGrpSpPr>
        <p:grpSpPr>
          <a:xfrm>
            <a:off x="3037371" y="6383695"/>
            <a:ext cx="538068" cy="503852"/>
            <a:chOff x="3455435" y="-1017023"/>
            <a:chExt cx="8222756" cy="7868191"/>
          </a:xfrm>
        </p:grpSpPr>
        <p:sp>
          <p:nvSpPr>
            <p:cNvPr id="2034" name="Arc 2033">
              <a:extLst>
                <a:ext uri="{FF2B5EF4-FFF2-40B4-BE49-F238E27FC236}">
                  <a16:creationId xmlns:a16="http://schemas.microsoft.com/office/drawing/2014/main" id="{F1A4E8CE-4C56-4F2B-96DB-94A4907D0AF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5" name="Arc 2034">
              <a:extLst>
                <a:ext uri="{FF2B5EF4-FFF2-40B4-BE49-F238E27FC236}">
                  <a16:creationId xmlns:a16="http://schemas.microsoft.com/office/drawing/2014/main" id="{BD231B71-572E-42C8-88F6-C7621F697F0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6" name="Arc 2035">
              <a:extLst>
                <a:ext uri="{FF2B5EF4-FFF2-40B4-BE49-F238E27FC236}">
                  <a16:creationId xmlns:a16="http://schemas.microsoft.com/office/drawing/2014/main" id="{96B306C5-5634-45A9-A4DB-520EA515435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7" name="Arc 2036">
              <a:extLst>
                <a:ext uri="{FF2B5EF4-FFF2-40B4-BE49-F238E27FC236}">
                  <a16:creationId xmlns:a16="http://schemas.microsoft.com/office/drawing/2014/main" id="{CF17C00A-BA10-4392-AA2C-88F008D5959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38" name="Group 2037">
              <a:extLst>
                <a:ext uri="{FF2B5EF4-FFF2-40B4-BE49-F238E27FC236}">
                  <a16:creationId xmlns:a16="http://schemas.microsoft.com/office/drawing/2014/main" id="{4951E37A-33CE-450C-BF0B-C280D1860DF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047" name="Straight Connector 2046">
                <a:extLst>
                  <a:ext uri="{FF2B5EF4-FFF2-40B4-BE49-F238E27FC236}">
                    <a16:creationId xmlns:a16="http://schemas.microsoft.com/office/drawing/2014/main" id="{1A260B93-CE2C-45A5-9DD6-7BF327FDC4A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48" name="Straight Connector 2047">
                <a:extLst>
                  <a:ext uri="{FF2B5EF4-FFF2-40B4-BE49-F238E27FC236}">
                    <a16:creationId xmlns:a16="http://schemas.microsoft.com/office/drawing/2014/main" id="{DF41C2B3-7A22-43B6-857C-50ACB9A07D0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49" name="Straight Connector 2048">
                <a:extLst>
                  <a:ext uri="{FF2B5EF4-FFF2-40B4-BE49-F238E27FC236}">
                    <a16:creationId xmlns:a16="http://schemas.microsoft.com/office/drawing/2014/main" id="{ADD421C4-0DA1-4289-ABA9-08D6D321450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39" name="Arc 2038">
              <a:extLst>
                <a:ext uri="{FF2B5EF4-FFF2-40B4-BE49-F238E27FC236}">
                  <a16:creationId xmlns:a16="http://schemas.microsoft.com/office/drawing/2014/main" id="{2D515C73-A837-42FC-B1B1-972A066364A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0" name="Arc 2039">
              <a:extLst>
                <a:ext uri="{FF2B5EF4-FFF2-40B4-BE49-F238E27FC236}">
                  <a16:creationId xmlns:a16="http://schemas.microsoft.com/office/drawing/2014/main" id="{5DB68A83-46A1-4470-8BC5-58C1C2601DE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41" name="Arc 2040">
              <a:extLst>
                <a:ext uri="{FF2B5EF4-FFF2-40B4-BE49-F238E27FC236}">
                  <a16:creationId xmlns:a16="http://schemas.microsoft.com/office/drawing/2014/main" id="{FAAA82E0-050A-4F27-8013-6B2D38B97CB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042" name="Straight Connector 2041">
              <a:extLst>
                <a:ext uri="{FF2B5EF4-FFF2-40B4-BE49-F238E27FC236}">
                  <a16:creationId xmlns:a16="http://schemas.microsoft.com/office/drawing/2014/main" id="{6F3BC229-8A3D-49AF-BE17-F5D18E574B1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43" name="Arc 2042">
              <a:extLst>
                <a:ext uri="{FF2B5EF4-FFF2-40B4-BE49-F238E27FC236}">
                  <a16:creationId xmlns:a16="http://schemas.microsoft.com/office/drawing/2014/main" id="{3925655A-8A58-45AD-BAE3-5FA553B9AAD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44" name="Straight Connector 2043">
              <a:extLst>
                <a:ext uri="{FF2B5EF4-FFF2-40B4-BE49-F238E27FC236}">
                  <a16:creationId xmlns:a16="http://schemas.microsoft.com/office/drawing/2014/main" id="{DDA21F91-CDFE-4C28-B5CF-26F6A8FC5FD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45" name="Straight Connector 2044">
              <a:extLst>
                <a:ext uri="{FF2B5EF4-FFF2-40B4-BE49-F238E27FC236}">
                  <a16:creationId xmlns:a16="http://schemas.microsoft.com/office/drawing/2014/main" id="{E9F7DB11-D394-41AB-A332-53F1991D6F7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46" name="Arc 2045">
              <a:extLst>
                <a:ext uri="{FF2B5EF4-FFF2-40B4-BE49-F238E27FC236}">
                  <a16:creationId xmlns:a16="http://schemas.microsoft.com/office/drawing/2014/main" id="{AC7E3C72-F4CD-4206-993E-3702E6C6EC4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50" name="Group 2049">
            <a:extLst>
              <a:ext uri="{FF2B5EF4-FFF2-40B4-BE49-F238E27FC236}">
                <a16:creationId xmlns:a16="http://schemas.microsoft.com/office/drawing/2014/main" id="{F185D016-4424-408E-9551-CF62A55D86D8}"/>
              </a:ext>
            </a:extLst>
          </p:cNvPr>
          <p:cNvGrpSpPr/>
          <p:nvPr/>
        </p:nvGrpSpPr>
        <p:grpSpPr>
          <a:xfrm>
            <a:off x="3429519" y="6400803"/>
            <a:ext cx="538068" cy="503852"/>
            <a:chOff x="3455435" y="-1017023"/>
            <a:chExt cx="8222756" cy="7868191"/>
          </a:xfrm>
        </p:grpSpPr>
        <p:sp>
          <p:nvSpPr>
            <p:cNvPr id="2051" name="Arc 2050">
              <a:extLst>
                <a:ext uri="{FF2B5EF4-FFF2-40B4-BE49-F238E27FC236}">
                  <a16:creationId xmlns:a16="http://schemas.microsoft.com/office/drawing/2014/main" id="{45DFB350-3E87-4816-AD70-9E6340429CC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2" name="Arc 2051">
              <a:extLst>
                <a:ext uri="{FF2B5EF4-FFF2-40B4-BE49-F238E27FC236}">
                  <a16:creationId xmlns:a16="http://schemas.microsoft.com/office/drawing/2014/main" id="{FA146B99-38C8-4F83-B9CF-22867A52E32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3" name="Arc 2052">
              <a:extLst>
                <a:ext uri="{FF2B5EF4-FFF2-40B4-BE49-F238E27FC236}">
                  <a16:creationId xmlns:a16="http://schemas.microsoft.com/office/drawing/2014/main" id="{A35D174B-00F8-4674-951C-98E5015E420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4" name="Arc 2053">
              <a:extLst>
                <a:ext uri="{FF2B5EF4-FFF2-40B4-BE49-F238E27FC236}">
                  <a16:creationId xmlns:a16="http://schemas.microsoft.com/office/drawing/2014/main" id="{DDE038E4-9DEB-4D7A-9325-84B3C5B5978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55" name="Group 2054">
              <a:extLst>
                <a:ext uri="{FF2B5EF4-FFF2-40B4-BE49-F238E27FC236}">
                  <a16:creationId xmlns:a16="http://schemas.microsoft.com/office/drawing/2014/main" id="{89F31F53-13D6-4A81-8E74-65DA4B759A7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064" name="Straight Connector 2063">
                <a:extLst>
                  <a:ext uri="{FF2B5EF4-FFF2-40B4-BE49-F238E27FC236}">
                    <a16:creationId xmlns:a16="http://schemas.microsoft.com/office/drawing/2014/main" id="{A177B548-C28E-476E-8328-492D184306F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65" name="Straight Connector 2064">
                <a:extLst>
                  <a:ext uri="{FF2B5EF4-FFF2-40B4-BE49-F238E27FC236}">
                    <a16:creationId xmlns:a16="http://schemas.microsoft.com/office/drawing/2014/main" id="{E0BA4D10-00FB-451E-8923-CE8E6A4D5B6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66" name="Straight Connector 2065">
                <a:extLst>
                  <a:ext uri="{FF2B5EF4-FFF2-40B4-BE49-F238E27FC236}">
                    <a16:creationId xmlns:a16="http://schemas.microsoft.com/office/drawing/2014/main" id="{D831004E-2536-4C02-A28A-A5B0C413113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56" name="Arc 2055">
              <a:extLst>
                <a:ext uri="{FF2B5EF4-FFF2-40B4-BE49-F238E27FC236}">
                  <a16:creationId xmlns:a16="http://schemas.microsoft.com/office/drawing/2014/main" id="{F721AD89-D0F7-4AD8-AA10-15B02B01098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7" name="Arc 2056">
              <a:extLst>
                <a:ext uri="{FF2B5EF4-FFF2-40B4-BE49-F238E27FC236}">
                  <a16:creationId xmlns:a16="http://schemas.microsoft.com/office/drawing/2014/main" id="{858ED589-7D74-4CF1-83AD-2045F16406D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58" name="Arc 2057">
              <a:extLst>
                <a:ext uri="{FF2B5EF4-FFF2-40B4-BE49-F238E27FC236}">
                  <a16:creationId xmlns:a16="http://schemas.microsoft.com/office/drawing/2014/main" id="{C520670D-6533-4506-B833-57BC27DF619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059" name="Straight Connector 2058">
              <a:extLst>
                <a:ext uri="{FF2B5EF4-FFF2-40B4-BE49-F238E27FC236}">
                  <a16:creationId xmlns:a16="http://schemas.microsoft.com/office/drawing/2014/main" id="{9EA7F4BF-FDB2-424D-A8D3-F9C485E607C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60" name="Arc 2059">
              <a:extLst>
                <a:ext uri="{FF2B5EF4-FFF2-40B4-BE49-F238E27FC236}">
                  <a16:creationId xmlns:a16="http://schemas.microsoft.com/office/drawing/2014/main" id="{1EE4CBF7-141C-4E89-99CA-1D243CD704D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61" name="Straight Connector 2060">
              <a:extLst>
                <a:ext uri="{FF2B5EF4-FFF2-40B4-BE49-F238E27FC236}">
                  <a16:creationId xmlns:a16="http://schemas.microsoft.com/office/drawing/2014/main" id="{93CAF8C6-32B8-4891-833A-C9D3F77E992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62" name="Straight Connector 2061">
              <a:extLst>
                <a:ext uri="{FF2B5EF4-FFF2-40B4-BE49-F238E27FC236}">
                  <a16:creationId xmlns:a16="http://schemas.microsoft.com/office/drawing/2014/main" id="{5DCCC2BA-442C-4A4E-9D12-AEB27B7AAF7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63" name="Arc 2062">
              <a:extLst>
                <a:ext uri="{FF2B5EF4-FFF2-40B4-BE49-F238E27FC236}">
                  <a16:creationId xmlns:a16="http://schemas.microsoft.com/office/drawing/2014/main" id="{2DADEA5E-960F-43E9-ABF1-6ADB55893E3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67" name="Group 2066">
            <a:extLst>
              <a:ext uri="{FF2B5EF4-FFF2-40B4-BE49-F238E27FC236}">
                <a16:creationId xmlns:a16="http://schemas.microsoft.com/office/drawing/2014/main" id="{20D70C89-F3BF-4343-8A40-AF02541524D7}"/>
              </a:ext>
            </a:extLst>
          </p:cNvPr>
          <p:cNvGrpSpPr/>
          <p:nvPr/>
        </p:nvGrpSpPr>
        <p:grpSpPr>
          <a:xfrm>
            <a:off x="3824771" y="6383695"/>
            <a:ext cx="538068" cy="503852"/>
            <a:chOff x="3455435" y="-1017023"/>
            <a:chExt cx="8222756" cy="7868191"/>
          </a:xfrm>
        </p:grpSpPr>
        <p:sp>
          <p:nvSpPr>
            <p:cNvPr id="2068" name="Arc 2067">
              <a:extLst>
                <a:ext uri="{FF2B5EF4-FFF2-40B4-BE49-F238E27FC236}">
                  <a16:creationId xmlns:a16="http://schemas.microsoft.com/office/drawing/2014/main" id="{408CFAA3-679F-49B6-AED4-EB4A79F4194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9" name="Arc 2068">
              <a:extLst>
                <a:ext uri="{FF2B5EF4-FFF2-40B4-BE49-F238E27FC236}">
                  <a16:creationId xmlns:a16="http://schemas.microsoft.com/office/drawing/2014/main" id="{00A4AA8C-5607-4899-B6E6-8A0B0E1B607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0" name="Arc 2069">
              <a:extLst>
                <a:ext uri="{FF2B5EF4-FFF2-40B4-BE49-F238E27FC236}">
                  <a16:creationId xmlns:a16="http://schemas.microsoft.com/office/drawing/2014/main" id="{B1FFC46B-D16B-45AE-9698-C9F3666D155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1" name="Arc 2070">
              <a:extLst>
                <a:ext uri="{FF2B5EF4-FFF2-40B4-BE49-F238E27FC236}">
                  <a16:creationId xmlns:a16="http://schemas.microsoft.com/office/drawing/2014/main" id="{948C5C14-6A24-4BB2-BC71-1934F2567E6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72" name="Group 2071">
              <a:extLst>
                <a:ext uri="{FF2B5EF4-FFF2-40B4-BE49-F238E27FC236}">
                  <a16:creationId xmlns:a16="http://schemas.microsoft.com/office/drawing/2014/main" id="{60530F10-1575-4FC5-9808-583FC28BD91C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081" name="Straight Connector 2080">
                <a:extLst>
                  <a:ext uri="{FF2B5EF4-FFF2-40B4-BE49-F238E27FC236}">
                    <a16:creationId xmlns:a16="http://schemas.microsoft.com/office/drawing/2014/main" id="{1E5295C0-E75A-4C07-90B1-4605629D4C1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82" name="Straight Connector 2081">
                <a:extLst>
                  <a:ext uri="{FF2B5EF4-FFF2-40B4-BE49-F238E27FC236}">
                    <a16:creationId xmlns:a16="http://schemas.microsoft.com/office/drawing/2014/main" id="{8920164A-E0C1-4067-B697-9F7D82C0ACD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83" name="Straight Connector 2082">
                <a:extLst>
                  <a:ext uri="{FF2B5EF4-FFF2-40B4-BE49-F238E27FC236}">
                    <a16:creationId xmlns:a16="http://schemas.microsoft.com/office/drawing/2014/main" id="{3EC2EE89-186C-4129-9AE7-D38A9AD7213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73" name="Arc 2072">
              <a:extLst>
                <a:ext uri="{FF2B5EF4-FFF2-40B4-BE49-F238E27FC236}">
                  <a16:creationId xmlns:a16="http://schemas.microsoft.com/office/drawing/2014/main" id="{35F594D5-C0EB-4C0B-993C-B20779BA1A7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4" name="Arc 2073">
              <a:extLst>
                <a:ext uri="{FF2B5EF4-FFF2-40B4-BE49-F238E27FC236}">
                  <a16:creationId xmlns:a16="http://schemas.microsoft.com/office/drawing/2014/main" id="{DF178112-70BB-4F89-97F0-D18406B4742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75" name="Arc 2074">
              <a:extLst>
                <a:ext uri="{FF2B5EF4-FFF2-40B4-BE49-F238E27FC236}">
                  <a16:creationId xmlns:a16="http://schemas.microsoft.com/office/drawing/2014/main" id="{B2A6BC38-515E-4446-B40B-8BA1E475108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076" name="Straight Connector 2075">
              <a:extLst>
                <a:ext uri="{FF2B5EF4-FFF2-40B4-BE49-F238E27FC236}">
                  <a16:creationId xmlns:a16="http://schemas.microsoft.com/office/drawing/2014/main" id="{E4068328-78CF-40D5-BBA2-AA13319C072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77" name="Arc 2076">
              <a:extLst>
                <a:ext uri="{FF2B5EF4-FFF2-40B4-BE49-F238E27FC236}">
                  <a16:creationId xmlns:a16="http://schemas.microsoft.com/office/drawing/2014/main" id="{09AA831B-DD77-446D-84F2-3BEE99BCA7F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78" name="Straight Connector 2077">
              <a:extLst>
                <a:ext uri="{FF2B5EF4-FFF2-40B4-BE49-F238E27FC236}">
                  <a16:creationId xmlns:a16="http://schemas.microsoft.com/office/drawing/2014/main" id="{1FF16F30-3AA6-432F-B740-A4CFD539C93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9" name="Straight Connector 2078">
              <a:extLst>
                <a:ext uri="{FF2B5EF4-FFF2-40B4-BE49-F238E27FC236}">
                  <a16:creationId xmlns:a16="http://schemas.microsoft.com/office/drawing/2014/main" id="{5CB5E1C0-8A05-440D-9118-734282B3D5F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80" name="Arc 2079">
              <a:extLst>
                <a:ext uri="{FF2B5EF4-FFF2-40B4-BE49-F238E27FC236}">
                  <a16:creationId xmlns:a16="http://schemas.microsoft.com/office/drawing/2014/main" id="{D574858B-5CB3-4061-9FC7-D8DE4E5174E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84" name="Group 2083">
            <a:extLst>
              <a:ext uri="{FF2B5EF4-FFF2-40B4-BE49-F238E27FC236}">
                <a16:creationId xmlns:a16="http://schemas.microsoft.com/office/drawing/2014/main" id="{478F9D94-2894-42F9-B7A4-F48B1C89BABB}"/>
              </a:ext>
            </a:extLst>
          </p:cNvPr>
          <p:cNvGrpSpPr/>
          <p:nvPr/>
        </p:nvGrpSpPr>
        <p:grpSpPr>
          <a:xfrm>
            <a:off x="4218471" y="6393026"/>
            <a:ext cx="538068" cy="503852"/>
            <a:chOff x="3455435" y="-1017023"/>
            <a:chExt cx="8222756" cy="7868191"/>
          </a:xfrm>
        </p:grpSpPr>
        <p:sp>
          <p:nvSpPr>
            <p:cNvPr id="2085" name="Arc 2084">
              <a:extLst>
                <a:ext uri="{FF2B5EF4-FFF2-40B4-BE49-F238E27FC236}">
                  <a16:creationId xmlns:a16="http://schemas.microsoft.com/office/drawing/2014/main" id="{2D8513F7-6706-4342-A139-2A5981C030A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6" name="Arc 2085">
              <a:extLst>
                <a:ext uri="{FF2B5EF4-FFF2-40B4-BE49-F238E27FC236}">
                  <a16:creationId xmlns:a16="http://schemas.microsoft.com/office/drawing/2014/main" id="{76AF77FC-6B84-457B-99F4-B87469E97E1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7" name="Arc 2086">
              <a:extLst>
                <a:ext uri="{FF2B5EF4-FFF2-40B4-BE49-F238E27FC236}">
                  <a16:creationId xmlns:a16="http://schemas.microsoft.com/office/drawing/2014/main" id="{FB79C389-7BEE-4BB2-8633-B1010E6D7F5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8" name="Arc 2087">
              <a:extLst>
                <a:ext uri="{FF2B5EF4-FFF2-40B4-BE49-F238E27FC236}">
                  <a16:creationId xmlns:a16="http://schemas.microsoft.com/office/drawing/2014/main" id="{0EB29D72-6DAA-4D39-A958-D628809B4D4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89" name="Group 2088">
              <a:extLst>
                <a:ext uri="{FF2B5EF4-FFF2-40B4-BE49-F238E27FC236}">
                  <a16:creationId xmlns:a16="http://schemas.microsoft.com/office/drawing/2014/main" id="{27F786A9-2075-4E44-88BB-5105DE7D19D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098" name="Straight Connector 2097">
                <a:extLst>
                  <a:ext uri="{FF2B5EF4-FFF2-40B4-BE49-F238E27FC236}">
                    <a16:creationId xmlns:a16="http://schemas.microsoft.com/office/drawing/2014/main" id="{4CA99E13-C717-4B76-B68C-1280BB913F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99" name="Straight Connector 2098">
                <a:extLst>
                  <a:ext uri="{FF2B5EF4-FFF2-40B4-BE49-F238E27FC236}">
                    <a16:creationId xmlns:a16="http://schemas.microsoft.com/office/drawing/2014/main" id="{DA412808-C063-4A6E-92A2-AE6B364B519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00" name="Straight Connector 2099">
                <a:extLst>
                  <a:ext uri="{FF2B5EF4-FFF2-40B4-BE49-F238E27FC236}">
                    <a16:creationId xmlns:a16="http://schemas.microsoft.com/office/drawing/2014/main" id="{DADBC033-AA2D-4278-88F1-98CC1BA1878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90" name="Arc 2089">
              <a:extLst>
                <a:ext uri="{FF2B5EF4-FFF2-40B4-BE49-F238E27FC236}">
                  <a16:creationId xmlns:a16="http://schemas.microsoft.com/office/drawing/2014/main" id="{323B1C96-CCB0-4B37-9F0F-C2A5362C109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1" name="Arc 2090">
              <a:extLst>
                <a:ext uri="{FF2B5EF4-FFF2-40B4-BE49-F238E27FC236}">
                  <a16:creationId xmlns:a16="http://schemas.microsoft.com/office/drawing/2014/main" id="{42BC33E2-F357-470E-A739-53B9190D80C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92" name="Arc 2091">
              <a:extLst>
                <a:ext uri="{FF2B5EF4-FFF2-40B4-BE49-F238E27FC236}">
                  <a16:creationId xmlns:a16="http://schemas.microsoft.com/office/drawing/2014/main" id="{8DC058FE-AC3B-49B6-A6CF-1F1FEA9AC46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093" name="Straight Connector 2092">
              <a:extLst>
                <a:ext uri="{FF2B5EF4-FFF2-40B4-BE49-F238E27FC236}">
                  <a16:creationId xmlns:a16="http://schemas.microsoft.com/office/drawing/2014/main" id="{4162D724-32D7-41FD-A34A-F1B67D7C241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94" name="Arc 2093">
              <a:extLst>
                <a:ext uri="{FF2B5EF4-FFF2-40B4-BE49-F238E27FC236}">
                  <a16:creationId xmlns:a16="http://schemas.microsoft.com/office/drawing/2014/main" id="{8D6DE305-3C44-46CF-9993-8FC55904979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95" name="Straight Connector 2094">
              <a:extLst>
                <a:ext uri="{FF2B5EF4-FFF2-40B4-BE49-F238E27FC236}">
                  <a16:creationId xmlns:a16="http://schemas.microsoft.com/office/drawing/2014/main" id="{FBA40F4D-D96D-4B6E-BB77-F7216240C3A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96" name="Straight Connector 2095">
              <a:extLst>
                <a:ext uri="{FF2B5EF4-FFF2-40B4-BE49-F238E27FC236}">
                  <a16:creationId xmlns:a16="http://schemas.microsoft.com/office/drawing/2014/main" id="{155A4927-440D-49AC-857D-5C1023FBF0A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97" name="Arc 2096">
              <a:extLst>
                <a:ext uri="{FF2B5EF4-FFF2-40B4-BE49-F238E27FC236}">
                  <a16:creationId xmlns:a16="http://schemas.microsoft.com/office/drawing/2014/main" id="{49016E35-09F3-4E49-B43C-EADC02372CC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01" name="Group 2100">
            <a:extLst>
              <a:ext uri="{FF2B5EF4-FFF2-40B4-BE49-F238E27FC236}">
                <a16:creationId xmlns:a16="http://schemas.microsoft.com/office/drawing/2014/main" id="{6D2F7930-2CFF-422F-87B0-E334352B0748}"/>
              </a:ext>
            </a:extLst>
          </p:cNvPr>
          <p:cNvGrpSpPr/>
          <p:nvPr/>
        </p:nvGrpSpPr>
        <p:grpSpPr>
          <a:xfrm>
            <a:off x="4612171" y="6393026"/>
            <a:ext cx="538068" cy="503852"/>
            <a:chOff x="3455435" y="-1017023"/>
            <a:chExt cx="8222756" cy="7868191"/>
          </a:xfrm>
        </p:grpSpPr>
        <p:sp>
          <p:nvSpPr>
            <p:cNvPr id="2102" name="Arc 2101">
              <a:extLst>
                <a:ext uri="{FF2B5EF4-FFF2-40B4-BE49-F238E27FC236}">
                  <a16:creationId xmlns:a16="http://schemas.microsoft.com/office/drawing/2014/main" id="{91F5F837-4946-4BA1-B76A-B0182A48EE2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3" name="Arc 2102">
              <a:extLst>
                <a:ext uri="{FF2B5EF4-FFF2-40B4-BE49-F238E27FC236}">
                  <a16:creationId xmlns:a16="http://schemas.microsoft.com/office/drawing/2014/main" id="{B0F3A60B-9D37-40A2-8FC6-43354291D39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4" name="Arc 2103">
              <a:extLst>
                <a:ext uri="{FF2B5EF4-FFF2-40B4-BE49-F238E27FC236}">
                  <a16:creationId xmlns:a16="http://schemas.microsoft.com/office/drawing/2014/main" id="{9157667C-4FDD-46EF-BDB1-E7CA5A1FA07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5" name="Arc 2104">
              <a:extLst>
                <a:ext uri="{FF2B5EF4-FFF2-40B4-BE49-F238E27FC236}">
                  <a16:creationId xmlns:a16="http://schemas.microsoft.com/office/drawing/2014/main" id="{C8466738-AF8F-4F00-AD2C-BCC56938AC4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06" name="Group 2105">
              <a:extLst>
                <a:ext uri="{FF2B5EF4-FFF2-40B4-BE49-F238E27FC236}">
                  <a16:creationId xmlns:a16="http://schemas.microsoft.com/office/drawing/2014/main" id="{53C9C97A-C4BE-4DA4-BD4E-4153912B2CF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115" name="Straight Connector 2114">
                <a:extLst>
                  <a:ext uri="{FF2B5EF4-FFF2-40B4-BE49-F238E27FC236}">
                    <a16:creationId xmlns:a16="http://schemas.microsoft.com/office/drawing/2014/main" id="{71F43619-4FD1-4221-9929-5256FEB4DBA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16" name="Straight Connector 2115">
                <a:extLst>
                  <a:ext uri="{FF2B5EF4-FFF2-40B4-BE49-F238E27FC236}">
                    <a16:creationId xmlns:a16="http://schemas.microsoft.com/office/drawing/2014/main" id="{FECD3268-83C8-4B9C-92A9-D79C288A4A8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17" name="Straight Connector 2116">
                <a:extLst>
                  <a:ext uri="{FF2B5EF4-FFF2-40B4-BE49-F238E27FC236}">
                    <a16:creationId xmlns:a16="http://schemas.microsoft.com/office/drawing/2014/main" id="{55CD0213-AE11-455A-81F7-A2CA23C39AB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107" name="Arc 2106">
              <a:extLst>
                <a:ext uri="{FF2B5EF4-FFF2-40B4-BE49-F238E27FC236}">
                  <a16:creationId xmlns:a16="http://schemas.microsoft.com/office/drawing/2014/main" id="{B72D295C-E68E-4BC2-A6FA-3E8A79C30C2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8" name="Arc 2107">
              <a:extLst>
                <a:ext uri="{FF2B5EF4-FFF2-40B4-BE49-F238E27FC236}">
                  <a16:creationId xmlns:a16="http://schemas.microsoft.com/office/drawing/2014/main" id="{935A5357-0DC9-4B3F-9E39-46976D5AE8D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09" name="Arc 2108">
              <a:extLst>
                <a:ext uri="{FF2B5EF4-FFF2-40B4-BE49-F238E27FC236}">
                  <a16:creationId xmlns:a16="http://schemas.microsoft.com/office/drawing/2014/main" id="{7E66EE59-C368-4B05-83EC-6B119E114F7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110" name="Straight Connector 2109">
              <a:extLst>
                <a:ext uri="{FF2B5EF4-FFF2-40B4-BE49-F238E27FC236}">
                  <a16:creationId xmlns:a16="http://schemas.microsoft.com/office/drawing/2014/main" id="{52FB8A86-280F-47D6-9902-61634D20976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11" name="Arc 2110">
              <a:extLst>
                <a:ext uri="{FF2B5EF4-FFF2-40B4-BE49-F238E27FC236}">
                  <a16:creationId xmlns:a16="http://schemas.microsoft.com/office/drawing/2014/main" id="{A03493E6-0CC0-4385-93B5-964DB19ABBA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112" name="Straight Connector 2111">
              <a:extLst>
                <a:ext uri="{FF2B5EF4-FFF2-40B4-BE49-F238E27FC236}">
                  <a16:creationId xmlns:a16="http://schemas.microsoft.com/office/drawing/2014/main" id="{0182FA10-72E4-470D-9B7C-77505D0F398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13" name="Straight Connector 2112">
              <a:extLst>
                <a:ext uri="{FF2B5EF4-FFF2-40B4-BE49-F238E27FC236}">
                  <a16:creationId xmlns:a16="http://schemas.microsoft.com/office/drawing/2014/main" id="{C9F6D41F-98B5-483B-9DA4-94EE11903EE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14" name="Arc 2113">
              <a:extLst>
                <a:ext uri="{FF2B5EF4-FFF2-40B4-BE49-F238E27FC236}">
                  <a16:creationId xmlns:a16="http://schemas.microsoft.com/office/drawing/2014/main" id="{A46B8204-B8AE-465B-8B84-CD474EE95EC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18" name="Group 2117">
            <a:extLst>
              <a:ext uri="{FF2B5EF4-FFF2-40B4-BE49-F238E27FC236}">
                <a16:creationId xmlns:a16="http://schemas.microsoft.com/office/drawing/2014/main" id="{FF89ADD8-8009-4319-A1F1-F90A5DD77853}"/>
              </a:ext>
            </a:extLst>
          </p:cNvPr>
          <p:cNvGrpSpPr/>
          <p:nvPr/>
        </p:nvGrpSpPr>
        <p:grpSpPr>
          <a:xfrm>
            <a:off x="4994987" y="6383695"/>
            <a:ext cx="538068" cy="503852"/>
            <a:chOff x="3455435" y="-1017023"/>
            <a:chExt cx="8222756" cy="7868191"/>
          </a:xfrm>
        </p:grpSpPr>
        <p:sp>
          <p:nvSpPr>
            <p:cNvPr id="2119" name="Arc 2118">
              <a:extLst>
                <a:ext uri="{FF2B5EF4-FFF2-40B4-BE49-F238E27FC236}">
                  <a16:creationId xmlns:a16="http://schemas.microsoft.com/office/drawing/2014/main" id="{0E7770F9-F607-4474-9C65-6CB77CDA010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0" name="Arc 2119">
              <a:extLst>
                <a:ext uri="{FF2B5EF4-FFF2-40B4-BE49-F238E27FC236}">
                  <a16:creationId xmlns:a16="http://schemas.microsoft.com/office/drawing/2014/main" id="{92EDDF3F-B059-440A-9024-64FEA127A68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1" name="Arc 2120">
              <a:extLst>
                <a:ext uri="{FF2B5EF4-FFF2-40B4-BE49-F238E27FC236}">
                  <a16:creationId xmlns:a16="http://schemas.microsoft.com/office/drawing/2014/main" id="{54E40800-DF78-470E-890F-BBF178E9550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2" name="Arc 2121">
              <a:extLst>
                <a:ext uri="{FF2B5EF4-FFF2-40B4-BE49-F238E27FC236}">
                  <a16:creationId xmlns:a16="http://schemas.microsoft.com/office/drawing/2014/main" id="{6B1B8DA4-FF5C-42FE-BD73-CA4AD135065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23" name="Group 2122">
              <a:extLst>
                <a:ext uri="{FF2B5EF4-FFF2-40B4-BE49-F238E27FC236}">
                  <a16:creationId xmlns:a16="http://schemas.microsoft.com/office/drawing/2014/main" id="{23442007-1EB7-448B-8930-52D8758C4FE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132" name="Straight Connector 2131">
                <a:extLst>
                  <a:ext uri="{FF2B5EF4-FFF2-40B4-BE49-F238E27FC236}">
                    <a16:creationId xmlns:a16="http://schemas.microsoft.com/office/drawing/2014/main" id="{B5494CB3-544D-4FC0-9A8F-65AF36E6B62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33" name="Straight Connector 2132">
                <a:extLst>
                  <a:ext uri="{FF2B5EF4-FFF2-40B4-BE49-F238E27FC236}">
                    <a16:creationId xmlns:a16="http://schemas.microsoft.com/office/drawing/2014/main" id="{ABD7B482-379F-4A17-9881-7A68E82BE00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34" name="Straight Connector 2133">
                <a:extLst>
                  <a:ext uri="{FF2B5EF4-FFF2-40B4-BE49-F238E27FC236}">
                    <a16:creationId xmlns:a16="http://schemas.microsoft.com/office/drawing/2014/main" id="{6AC3CC13-64AA-4B93-8195-9B0DE0AA37D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124" name="Arc 2123">
              <a:extLst>
                <a:ext uri="{FF2B5EF4-FFF2-40B4-BE49-F238E27FC236}">
                  <a16:creationId xmlns:a16="http://schemas.microsoft.com/office/drawing/2014/main" id="{AA076B01-13CB-49BE-B1AE-D1B1E5BC42B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5" name="Arc 2124">
              <a:extLst>
                <a:ext uri="{FF2B5EF4-FFF2-40B4-BE49-F238E27FC236}">
                  <a16:creationId xmlns:a16="http://schemas.microsoft.com/office/drawing/2014/main" id="{E582D1F2-B091-47BF-BD52-500E8743F13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26" name="Arc 2125">
              <a:extLst>
                <a:ext uri="{FF2B5EF4-FFF2-40B4-BE49-F238E27FC236}">
                  <a16:creationId xmlns:a16="http://schemas.microsoft.com/office/drawing/2014/main" id="{D6E01366-8961-42BC-8E44-B844CFA63CD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127" name="Straight Connector 2126">
              <a:extLst>
                <a:ext uri="{FF2B5EF4-FFF2-40B4-BE49-F238E27FC236}">
                  <a16:creationId xmlns:a16="http://schemas.microsoft.com/office/drawing/2014/main" id="{53ED29E1-0ACA-416B-B9A5-1052759A6E6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28" name="Arc 2127">
              <a:extLst>
                <a:ext uri="{FF2B5EF4-FFF2-40B4-BE49-F238E27FC236}">
                  <a16:creationId xmlns:a16="http://schemas.microsoft.com/office/drawing/2014/main" id="{57E3D46F-FCC0-4560-A865-02ACEC99064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129" name="Straight Connector 2128">
              <a:extLst>
                <a:ext uri="{FF2B5EF4-FFF2-40B4-BE49-F238E27FC236}">
                  <a16:creationId xmlns:a16="http://schemas.microsoft.com/office/drawing/2014/main" id="{6F3004A2-8A38-4EFD-8B05-B2FAA2F1D32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30" name="Straight Connector 2129">
              <a:extLst>
                <a:ext uri="{FF2B5EF4-FFF2-40B4-BE49-F238E27FC236}">
                  <a16:creationId xmlns:a16="http://schemas.microsoft.com/office/drawing/2014/main" id="{1D55EA7F-AB41-4905-B9D0-C255DC8B30D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31" name="Arc 2130">
              <a:extLst>
                <a:ext uri="{FF2B5EF4-FFF2-40B4-BE49-F238E27FC236}">
                  <a16:creationId xmlns:a16="http://schemas.microsoft.com/office/drawing/2014/main" id="{34B21751-475A-4A9A-BF5E-8DE51472BD4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35" name="Group 2134">
            <a:extLst>
              <a:ext uri="{FF2B5EF4-FFF2-40B4-BE49-F238E27FC236}">
                <a16:creationId xmlns:a16="http://schemas.microsoft.com/office/drawing/2014/main" id="{25D99646-124A-46D3-A4B6-D1364BFE84EC}"/>
              </a:ext>
            </a:extLst>
          </p:cNvPr>
          <p:cNvGrpSpPr/>
          <p:nvPr/>
        </p:nvGrpSpPr>
        <p:grpSpPr>
          <a:xfrm>
            <a:off x="5399571" y="6374364"/>
            <a:ext cx="538068" cy="503852"/>
            <a:chOff x="3455435" y="-1017023"/>
            <a:chExt cx="8222756" cy="7868191"/>
          </a:xfrm>
        </p:grpSpPr>
        <p:sp>
          <p:nvSpPr>
            <p:cNvPr id="2136" name="Arc 2135">
              <a:extLst>
                <a:ext uri="{FF2B5EF4-FFF2-40B4-BE49-F238E27FC236}">
                  <a16:creationId xmlns:a16="http://schemas.microsoft.com/office/drawing/2014/main" id="{06D20A43-8A5A-46E8-B072-59AB81842F9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7" name="Arc 2136">
              <a:extLst>
                <a:ext uri="{FF2B5EF4-FFF2-40B4-BE49-F238E27FC236}">
                  <a16:creationId xmlns:a16="http://schemas.microsoft.com/office/drawing/2014/main" id="{AE1FD83E-00B4-42EF-94E0-BB0CAF53ED6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8" name="Arc 2137">
              <a:extLst>
                <a:ext uri="{FF2B5EF4-FFF2-40B4-BE49-F238E27FC236}">
                  <a16:creationId xmlns:a16="http://schemas.microsoft.com/office/drawing/2014/main" id="{31C531F7-369F-4F7A-9DB4-6D18D7E8B48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9" name="Arc 2138">
              <a:extLst>
                <a:ext uri="{FF2B5EF4-FFF2-40B4-BE49-F238E27FC236}">
                  <a16:creationId xmlns:a16="http://schemas.microsoft.com/office/drawing/2014/main" id="{1561A7FE-C3D8-44BA-BE55-315E6063C6B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40" name="Group 2139">
              <a:extLst>
                <a:ext uri="{FF2B5EF4-FFF2-40B4-BE49-F238E27FC236}">
                  <a16:creationId xmlns:a16="http://schemas.microsoft.com/office/drawing/2014/main" id="{36D8C389-5CEC-482F-A766-5486613EA8A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149" name="Straight Connector 2148">
                <a:extLst>
                  <a:ext uri="{FF2B5EF4-FFF2-40B4-BE49-F238E27FC236}">
                    <a16:creationId xmlns:a16="http://schemas.microsoft.com/office/drawing/2014/main" id="{C3CC6AF7-4ABF-4137-9054-514074C6C70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50" name="Straight Connector 2149">
                <a:extLst>
                  <a:ext uri="{FF2B5EF4-FFF2-40B4-BE49-F238E27FC236}">
                    <a16:creationId xmlns:a16="http://schemas.microsoft.com/office/drawing/2014/main" id="{A9C7A4E0-8D78-48F2-BCEE-3D8D207B021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51" name="Straight Connector 2150">
                <a:extLst>
                  <a:ext uri="{FF2B5EF4-FFF2-40B4-BE49-F238E27FC236}">
                    <a16:creationId xmlns:a16="http://schemas.microsoft.com/office/drawing/2014/main" id="{3BA09D61-EB37-4668-8434-311E92360F5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141" name="Arc 2140">
              <a:extLst>
                <a:ext uri="{FF2B5EF4-FFF2-40B4-BE49-F238E27FC236}">
                  <a16:creationId xmlns:a16="http://schemas.microsoft.com/office/drawing/2014/main" id="{8E2DCAC0-6776-44C3-A789-1BE5761DB63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2" name="Arc 2141">
              <a:extLst>
                <a:ext uri="{FF2B5EF4-FFF2-40B4-BE49-F238E27FC236}">
                  <a16:creationId xmlns:a16="http://schemas.microsoft.com/office/drawing/2014/main" id="{63AF1430-CA66-4BB8-AAE7-2A001194647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43" name="Arc 2142">
              <a:extLst>
                <a:ext uri="{FF2B5EF4-FFF2-40B4-BE49-F238E27FC236}">
                  <a16:creationId xmlns:a16="http://schemas.microsoft.com/office/drawing/2014/main" id="{C5D2F00F-8BEE-4162-B49E-B4EBA40A6C2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144" name="Straight Connector 2143">
              <a:extLst>
                <a:ext uri="{FF2B5EF4-FFF2-40B4-BE49-F238E27FC236}">
                  <a16:creationId xmlns:a16="http://schemas.microsoft.com/office/drawing/2014/main" id="{9F90D62F-A4AA-46F6-9FBD-95CD2CBA8CB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45" name="Arc 2144">
              <a:extLst>
                <a:ext uri="{FF2B5EF4-FFF2-40B4-BE49-F238E27FC236}">
                  <a16:creationId xmlns:a16="http://schemas.microsoft.com/office/drawing/2014/main" id="{F3DD9C13-1E83-4434-8885-360193C2132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146" name="Straight Connector 2145">
              <a:extLst>
                <a:ext uri="{FF2B5EF4-FFF2-40B4-BE49-F238E27FC236}">
                  <a16:creationId xmlns:a16="http://schemas.microsoft.com/office/drawing/2014/main" id="{3C05D365-860B-424A-BFAF-4E24500E602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47" name="Straight Connector 2146">
              <a:extLst>
                <a:ext uri="{FF2B5EF4-FFF2-40B4-BE49-F238E27FC236}">
                  <a16:creationId xmlns:a16="http://schemas.microsoft.com/office/drawing/2014/main" id="{1A1B2A3A-D094-454F-AB02-1BD6707446D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48" name="Arc 2147">
              <a:extLst>
                <a:ext uri="{FF2B5EF4-FFF2-40B4-BE49-F238E27FC236}">
                  <a16:creationId xmlns:a16="http://schemas.microsoft.com/office/drawing/2014/main" id="{CA005BE7-B4EF-49C1-93D2-DAB4FE9A7EE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52" name="Group 2151">
            <a:extLst>
              <a:ext uri="{FF2B5EF4-FFF2-40B4-BE49-F238E27FC236}">
                <a16:creationId xmlns:a16="http://schemas.microsoft.com/office/drawing/2014/main" id="{A63EC1D4-5912-4436-8FB7-4936F5666424}"/>
              </a:ext>
            </a:extLst>
          </p:cNvPr>
          <p:cNvGrpSpPr/>
          <p:nvPr/>
        </p:nvGrpSpPr>
        <p:grpSpPr>
          <a:xfrm>
            <a:off x="5802602" y="6383695"/>
            <a:ext cx="538068" cy="503852"/>
            <a:chOff x="3455435" y="-1017023"/>
            <a:chExt cx="8222756" cy="7868191"/>
          </a:xfrm>
        </p:grpSpPr>
        <p:sp>
          <p:nvSpPr>
            <p:cNvPr id="2153" name="Arc 2152">
              <a:extLst>
                <a:ext uri="{FF2B5EF4-FFF2-40B4-BE49-F238E27FC236}">
                  <a16:creationId xmlns:a16="http://schemas.microsoft.com/office/drawing/2014/main" id="{068DA2F1-1171-4A74-8129-3596AB3BB38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4" name="Arc 2153">
              <a:extLst>
                <a:ext uri="{FF2B5EF4-FFF2-40B4-BE49-F238E27FC236}">
                  <a16:creationId xmlns:a16="http://schemas.microsoft.com/office/drawing/2014/main" id="{5E4C28F2-6BE5-4D06-AD72-99F9E616474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5" name="Arc 2154">
              <a:extLst>
                <a:ext uri="{FF2B5EF4-FFF2-40B4-BE49-F238E27FC236}">
                  <a16:creationId xmlns:a16="http://schemas.microsoft.com/office/drawing/2014/main" id="{62DECC99-FEEF-41E6-8CB1-47F3BCC11F0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6" name="Arc 2155">
              <a:extLst>
                <a:ext uri="{FF2B5EF4-FFF2-40B4-BE49-F238E27FC236}">
                  <a16:creationId xmlns:a16="http://schemas.microsoft.com/office/drawing/2014/main" id="{191598F4-08EC-4F3F-B73C-64D83E09152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57" name="Group 2156">
              <a:extLst>
                <a:ext uri="{FF2B5EF4-FFF2-40B4-BE49-F238E27FC236}">
                  <a16:creationId xmlns:a16="http://schemas.microsoft.com/office/drawing/2014/main" id="{7305B5B7-442C-4A2E-828F-D915D056287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166" name="Straight Connector 2165">
                <a:extLst>
                  <a:ext uri="{FF2B5EF4-FFF2-40B4-BE49-F238E27FC236}">
                    <a16:creationId xmlns:a16="http://schemas.microsoft.com/office/drawing/2014/main" id="{B88E1FBF-03CC-43CA-971D-8EAA66D205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67" name="Straight Connector 2166">
                <a:extLst>
                  <a:ext uri="{FF2B5EF4-FFF2-40B4-BE49-F238E27FC236}">
                    <a16:creationId xmlns:a16="http://schemas.microsoft.com/office/drawing/2014/main" id="{B3F78908-820C-4F24-AAA1-F4D821FDB67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68" name="Straight Connector 2167">
                <a:extLst>
                  <a:ext uri="{FF2B5EF4-FFF2-40B4-BE49-F238E27FC236}">
                    <a16:creationId xmlns:a16="http://schemas.microsoft.com/office/drawing/2014/main" id="{5E37F2E1-91B3-489A-A42F-49C6FEF2C3F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158" name="Arc 2157">
              <a:extLst>
                <a:ext uri="{FF2B5EF4-FFF2-40B4-BE49-F238E27FC236}">
                  <a16:creationId xmlns:a16="http://schemas.microsoft.com/office/drawing/2014/main" id="{1C1515DD-42E3-47CC-A4B2-24514748461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9" name="Arc 2158">
              <a:extLst>
                <a:ext uri="{FF2B5EF4-FFF2-40B4-BE49-F238E27FC236}">
                  <a16:creationId xmlns:a16="http://schemas.microsoft.com/office/drawing/2014/main" id="{A647E1E2-417F-4347-9CC3-9B21DD3DCF5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60" name="Arc 2159">
              <a:extLst>
                <a:ext uri="{FF2B5EF4-FFF2-40B4-BE49-F238E27FC236}">
                  <a16:creationId xmlns:a16="http://schemas.microsoft.com/office/drawing/2014/main" id="{9199F0B2-B7F7-439F-81EA-2D14208C796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161" name="Straight Connector 2160">
              <a:extLst>
                <a:ext uri="{FF2B5EF4-FFF2-40B4-BE49-F238E27FC236}">
                  <a16:creationId xmlns:a16="http://schemas.microsoft.com/office/drawing/2014/main" id="{D5E9966E-8E61-4153-8B56-2917E0EA1F9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62" name="Arc 2161">
              <a:extLst>
                <a:ext uri="{FF2B5EF4-FFF2-40B4-BE49-F238E27FC236}">
                  <a16:creationId xmlns:a16="http://schemas.microsoft.com/office/drawing/2014/main" id="{43D34EB2-65A8-4E44-B2D8-0039199D8CB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163" name="Straight Connector 2162">
              <a:extLst>
                <a:ext uri="{FF2B5EF4-FFF2-40B4-BE49-F238E27FC236}">
                  <a16:creationId xmlns:a16="http://schemas.microsoft.com/office/drawing/2014/main" id="{404A59FD-234B-4C5C-9F58-5C6E61D1C7C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64" name="Straight Connector 2163">
              <a:extLst>
                <a:ext uri="{FF2B5EF4-FFF2-40B4-BE49-F238E27FC236}">
                  <a16:creationId xmlns:a16="http://schemas.microsoft.com/office/drawing/2014/main" id="{D7A6FC1C-0224-4AFD-AE6C-431E785311D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65" name="Arc 2164">
              <a:extLst>
                <a:ext uri="{FF2B5EF4-FFF2-40B4-BE49-F238E27FC236}">
                  <a16:creationId xmlns:a16="http://schemas.microsoft.com/office/drawing/2014/main" id="{EB1A02B9-7B49-4CA4-B922-ED0132E1FEB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69" name="Group 2168">
            <a:extLst>
              <a:ext uri="{FF2B5EF4-FFF2-40B4-BE49-F238E27FC236}">
                <a16:creationId xmlns:a16="http://schemas.microsoft.com/office/drawing/2014/main" id="{4A4DB543-1D0A-4530-B645-306B4DD019B0}"/>
              </a:ext>
            </a:extLst>
          </p:cNvPr>
          <p:cNvGrpSpPr/>
          <p:nvPr/>
        </p:nvGrpSpPr>
        <p:grpSpPr>
          <a:xfrm>
            <a:off x="6196302" y="6383695"/>
            <a:ext cx="538068" cy="503852"/>
            <a:chOff x="3455435" y="-1017023"/>
            <a:chExt cx="8222756" cy="7868191"/>
          </a:xfrm>
        </p:grpSpPr>
        <p:sp>
          <p:nvSpPr>
            <p:cNvPr id="2170" name="Arc 2169">
              <a:extLst>
                <a:ext uri="{FF2B5EF4-FFF2-40B4-BE49-F238E27FC236}">
                  <a16:creationId xmlns:a16="http://schemas.microsoft.com/office/drawing/2014/main" id="{37743EDA-23F7-4A51-AF9B-4E296E71663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1" name="Arc 2170">
              <a:extLst>
                <a:ext uri="{FF2B5EF4-FFF2-40B4-BE49-F238E27FC236}">
                  <a16:creationId xmlns:a16="http://schemas.microsoft.com/office/drawing/2014/main" id="{0D8F4AC1-92ED-40A2-98D5-D0E5BC42F40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2" name="Arc 2171">
              <a:extLst>
                <a:ext uri="{FF2B5EF4-FFF2-40B4-BE49-F238E27FC236}">
                  <a16:creationId xmlns:a16="http://schemas.microsoft.com/office/drawing/2014/main" id="{8184814F-6692-4A59-868D-CDB43851F2B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3" name="Arc 2172">
              <a:extLst>
                <a:ext uri="{FF2B5EF4-FFF2-40B4-BE49-F238E27FC236}">
                  <a16:creationId xmlns:a16="http://schemas.microsoft.com/office/drawing/2014/main" id="{013612A4-11A6-40CC-9A0E-57A3525A04E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74" name="Group 2173">
              <a:extLst>
                <a:ext uri="{FF2B5EF4-FFF2-40B4-BE49-F238E27FC236}">
                  <a16:creationId xmlns:a16="http://schemas.microsoft.com/office/drawing/2014/main" id="{563EBEEC-6E3D-466D-9DC5-B3CEBFB41C0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183" name="Straight Connector 2182">
                <a:extLst>
                  <a:ext uri="{FF2B5EF4-FFF2-40B4-BE49-F238E27FC236}">
                    <a16:creationId xmlns:a16="http://schemas.microsoft.com/office/drawing/2014/main" id="{048B5E34-C452-44BA-8301-2D6B81DE4F3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84" name="Straight Connector 2183">
                <a:extLst>
                  <a:ext uri="{FF2B5EF4-FFF2-40B4-BE49-F238E27FC236}">
                    <a16:creationId xmlns:a16="http://schemas.microsoft.com/office/drawing/2014/main" id="{5DC25964-EC7A-401C-B1AE-C292DEF462D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85" name="Straight Connector 2184">
                <a:extLst>
                  <a:ext uri="{FF2B5EF4-FFF2-40B4-BE49-F238E27FC236}">
                    <a16:creationId xmlns:a16="http://schemas.microsoft.com/office/drawing/2014/main" id="{979C78CB-C2EE-43CF-98F5-48AFFC4ED4B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175" name="Arc 2174">
              <a:extLst>
                <a:ext uri="{FF2B5EF4-FFF2-40B4-BE49-F238E27FC236}">
                  <a16:creationId xmlns:a16="http://schemas.microsoft.com/office/drawing/2014/main" id="{5AB3B7E1-93A9-4A55-962F-FA1D6E6BC45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6" name="Arc 2175">
              <a:extLst>
                <a:ext uri="{FF2B5EF4-FFF2-40B4-BE49-F238E27FC236}">
                  <a16:creationId xmlns:a16="http://schemas.microsoft.com/office/drawing/2014/main" id="{14899953-CD5C-498F-A49E-CF140293295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77" name="Arc 2176">
              <a:extLst>
                <a:ext uri="{FF2B5EF4-FFF2-40B4-BE49-F238E27FC236}">
                  <a16:creationId xmlns:a16="http://schemas.microsoft.com/office/drawing/2014/main" id="{9FA8FF3F-7F55-43C0-A44A-896155F258B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178" name="Straight Connector 2177">
              <a:extLst>
                <a:ext uri="{FF2B5EF4-FFF2-40B4-BE49-F238E27FC236}">
                  <a16:creationId xmlns:a16="http://schemas.microsoft.com/office/drawing/2014/main" id="{481FCAE3-A260-433F-8590-9A92BEA1066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79" name="Arc 2178">
              <a:extLst>
                <a:ext uri="{FF2B5EF4-FFF2-40B4-BE49-F238E27FC236}">
                  <a16:creationId xmlns:a16="http://schemas.microsoft.com/office/drawing/2014/main" id="{3CF65284-833C-4F08-89CF-8B3CF007167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180" name="Straight Connector 2179">
              <a:extLst>
                <a:ext uri="{FF2B5EF4-FFF2-40B4-BE49-F238E27FC236}">
                  <a16:creationId xmlns:a16="http://schemas.microsoft.com/office/drawing/2014/main" id="{CAC7C1D1-33D5-4682-AD15-B5E9829B440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1" name="Straight Connector 2180">
              <a:extLst>
                <a:ext uri="{FF2B5EF4-FFF2-40B4-BE49-F238E27FC236}">
                  <a16:creationId xmlns:a16="http://schemas.microsoft.com/office/drawing/2014/main" id="{05D5E4FC-B82A-4228-A1F5-32B4A6C6CBB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82" name="Arc 2181">
              <a:extLst>
                <a:ext uri="{FF2B5EF4-FFF2-40B4-BE49-F238E27FC236}">
                  <a16:creationId xmlns:a16="http://schemas.microsoft.com/office/drawing/2014/main" id="{B0C165F1-BC06-4BDD-A253-7AC7899D769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86" name="Group 2185">
            <a:extLst>
              <a:ext uri="{FF2B5EF4-FFF2-40B4-BE49-F238E27FC236}">
                <a16:creationId xmlns:a16="http://schemas.microsoft.com/office/drawing/2014/main" id="{B91F499F-E495-4743-86C1-01909F5E7FA0}"/>
              </a:ext>
            </a:extLst>
          </p:cNvPr>
          <p:cNvGrpSpPr/>
          <p:nvPr/>
        </p:nvGrpSpPr>
        <p:grpSpPr>
          <a:xfrm>
            <a:off x="6560456" y="6374364"/>
            <a:ext cx="538068" cy="503852"/>
            <a:chOff x="3455435" y="-1017023"/>
            <a:chExt cx="8222756" cy="7868191"/>
          </a:xfrm>
        </p:grpSpPr>
        <p:sp>
          <p:nvSpPr>
            <p:cNvPr id="2187" name="Arc 2186">
              <a:extLst>
                <a:ext uri="{FF2B5EF4-FFF2-40B4-BE49-F238E27FC236}">
                  <a16:creationId xmlns:a16="http://schemas.microsoft.com/office/drawing/2014/main" id="{FAAB439F-148A-47BE-AB46-23337A6945E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8" name="Arc 2187">
              <a:extLst>
                <a:ext uri="{FF2B5EF4-FFF2-40B4-BE49-F238E27FC236}">
                  <a16:creationId xmlns:a16="http://schemas.microsoft.com/office/drawing/2014/main" id="{2BA737D4-ADC0-4DB9-AE91-86CBA537B3F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9" name="Arc 2188">
              <a:extLst>
                <a:ext uri="{FF2B5EF4-FFF2-40B4-BE49-F238E27FC236}">
                  <a16:creationId xmlns:a16="http://schemas.microsoft.com/office/drawing/2014/main" id="{C8EC7FEF-D22F-4318-84EE-848F17B8EB8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0" name="Arc 2189">
              <a:extLst>
                <a:ext uri="{FF2B5EF4-FFF2-40B4-BE49-F238E27FC236}">
                  <a16:creationId xmlns:a16="http://schemas.microsoft.com/office/drawing/2014/main" id="{73A790B5-B715-41BC-9D6A-D4A82EF11FF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91" name="Group 2190">
              <a:extLst>
                <a:ext uri="{FF2B5EF4-FFF2-40B4-BE49-F238E27FC236}">
                  <a16:creationId xmlns:a16="http://schemas.microsoft.com/office/drawing/2014/main" id="{56459656-C11C-4A10-B844-3E39B2EE8DF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200" name="Straight Connector 2199">
                <a:extLst>
                  <a:ext uri="{FF2B5EF4-FFF2-40B4-BE49-F238E27FC236}">
                    <a16:creationId xmlns:a16="http://schemas.microsoft.com/office/drawing/2014/main" id="{D783DD0A-BFEB-403B-B2AE-64515445F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01" name="Straight Connector 2200">
                <a:extLst>
                  <a:ext uri="{FF2B5EF4-FFF2-40B4-BE49-F238E27FC236}">
                    <a16:creationId xmlns:a16="http://schemas.microsoft.com/office/drawing/2014/main" id="{A6436ABE-833E-4FEE-B3CE-FAE46CE09FC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02" name="Straight Connector 2201">
                <a:extLst>
                  <a:ext uri="{FF2B5EF4-FFF2-40B4-BE49-F238E27FC236}">
                    <a16:creationId xmlns:a16="http://schemas.microsoft.com/office/drawing/2014/main" id="{ACA3F47C-0AC5-4FA5-9736-9C0AEAD2EEB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192" name="Arc 2191">
              <a:extLst>
                <a:ext uri="{FF2B5EF4-FFF2-40B4-BE49-F238E27FC236}">
                  <a16:creationId xmlns:a16="http://schemas.microsoft.com/office/drawing/2014/main" id="{DEDEA366-DD6C-4C7B-BF4C-386FE6EF0B4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3" name="Arc 2192">
              <a:extLst>
                <a:ext uri="{FF2B5EF4-FFF2-40B4-BE49-F238E27FC236}">
                  <a16:creationId xmlns:a16="http://schemas.microsoft.com/office/drawing/2014/main" id="{CD2A656F-37F6-4336-99C9-6775A044706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94" name="Arc 2193">
              <a:extLst>
                <a:ext uri="{FF2B5EF4-FFF2-40B4-BE49-F238E27FC236}">
                  <a16:creationId xmlns:a16="http://schemas.microsoft.com/office/drawing/2014/main" id="{CE3085F9-47ED-40A8-88FB-E8F61E1E667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195" name="Straight Connector 2194">
              <a:extLst>
                <a:ext uri="{FF2B5EF4-FFF2-40B4-BE49-F238E27FC236}">
                  <a16:creationId xmlns:a16="http://schemas.microsoft.com/office/drawing/2014/main" id="{D558B1C8-9B6A-42B2-89FC-3520B66A73F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96" name="Arc 2195">
              <a:extLst>
                <a:ext uri="{FF2B5EF4-FFF2-40B4-BE49-F238E27FC236}">
                  <a16:creationId xmlns:a16="http://schemas.microsoft.com/office/drawing/2014/main" id="{53A190EE-89F2-4F4B-8837-11787F83A80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197" name="Straight Connector 2196">
              <a:extLst>
                <a:ext uri="{FF2B5EF4-FFF2-40B4-BE49-F238E27FC236}">
                  <a16:creationId xmlns:a16="http://schemas.microsoft.com/office/drawing/2014/main" id="{3AE78FFB-5EFB-44A7-9EB8-990AFA6D95E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8" name="Straight Connector 2197">
              <a:extLst>
                <a:ext uri="{FF2B5EF4-FFF2-40B4-BE49-F238E27FC236}">
                  <a16:creationId xmlns:a16="http://schemas.microsoft.com/office/drawing/2014/main" id="{BD2D447E-2B14-49A4-B0A7-D51532471CA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99" name="Arc 2198">
              <a:extLst>
                <a:ext uri="{FF2B5EF4-FFF2-40B4-BE49-F238E27FC236}">
                  <a16:creationId xmlns:a16="http://schemas.microsoft.com/office/drawing/2014/main" id="{04222C92-CC9B-4BBA-AD0D-4AA73C389CC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203" name="Group 2202">
            <a:extLst>
              <a:ext uri="{FF2B5EF4-FFF2-40B4-BE49-F238E27FC236}">
                <a16:creationId xmlns:a16="http://schemas.microsoft.com/office/drawing/2014/main" id="{ADA4BFC6-33ED-4A90-A258-7CA47BD03547}"/>
              </a:ext>
            </a:extLst>
          </p:cNvPr>
          <p:cNvGrpSpPr/>
          <p:nvPr/>
        </p:nvGrpSpPr>
        <p:grpSpPr>
          <a:xfrm>
            <a:off x="6974371" y="6374364"/>
            <a:ext cx="538068" cy="503852"/>
            <a:chOff x="3455435" y="-1017023"/>
            <a:chExt cx="8222756" cy="7868191"/>
          </a:xfrm>
        </p:grpSpPr>
        <p:sp>
          <p:nvSpPr>
            <p:cNvPr id="2204" name="Arc 2203">
              <a:extLst>
                <a:ext uri="{FF2B5EF4-FFF2-40B4-BE49-F238E27FC236}">
                  <a16:creationId xmlns:a16="http://schemas.microsoft.com/office/drawing/2014/main" id="{62F52B75-009D-427D-B978-9BC646192A3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5" name="Arc 2204">
              <a:extLst>
                <a:ext uri="{FF2B5EF4-FFF2-40B4-BE49-F238E27FC236}">
                  <a16:creationId xmlns:a16="http://schemas.microsoft.com/office/drawing/2014/main" id="{9169DB2A-C0CF-4D6F-9D05-4BDD93519E7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6" name="Arc 2205">
              <a:extLst>
                <a:ext uri="{FF2B5EF4-FFF2-40B4-BE49-F238E27FC236}">
                  <a16:creationId xmlns:a16="http://schemas.microsoft.com/office/drawing/2014/main" id="{676CA9D2-E852-4C39-A0A0-55EAFF1768F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7" name="Arc 2206">
              <a:extLst>
                <a:ext uri="{FF2B5EF4-FFF2-40B4-BE49-F238E27FC236}">
                  <a16:creationId xmlns:a16="http://schemas.microsoft.com/office/drawing/2014/main" id="{D486C6F2-92BF-462B-8F50-1617D9BD963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08" name="Group 2207">
              <a:extLst>
                <a:ext uri="{FF2B5EF4-FFF2-40B4-BE49-F238E27FC236}">
                  <a16:creationId xmlns:a16="http://schemas.microsoft.com/office/drawing/2014/main" id="{F7BB1612-ACC0-4581-82C5-F468C77FECA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217" name="Straight Connector 2216">
                <a:extLst>
                  <a:ext uri="{FF2B5EF4-FFF2-40B4-BE49-F238E27FC236}">
                    <a16:creationId xmlns:a16="http://schemas.microsoft.com/office/drawing/2014/main" id="{5A95B87D-51B5-4516-9879-48853619E93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18" name="Straight Connector 2217">
                <a:extLst>
                  <a:ext uri="{FF2B5EF4-FFF2-40B4-BE49-F238E27FC236}">
                    <a16:creationId xmlns:a16="http://schemas.microsoft.com/office/drawing/2014/main" id="{8B9E5E8C-438C-4866-B2A8-48A2B6194AA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19" name="Straight Connector 2218">
                <a:extLst>
                  <a:ext uri="{FF2B5EF4-FFF2-40B4-BE49-F238E27FC236}">
                    <a16:creationId xmlns:a16="http://schemas.microsoft.com/office/drawing/2014/main" id="{64779AD8-BCDA-4183-A534-760679BAE29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09" name="Arc 2208">
              <a:extLst>
                <a:ext uri="{FF2B5EF4-FFF2-40B4-BE49-F238E27FC236}">
                  <a16:creationId xmlns:a16="http://schemas.microsoft.com/office/drawing/2014/main" id="{00E2EB27-D78E-4EB3-9C62-F21EF6B5AB2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0" name="Arc 2209">
              <a:extLst>
                <a:ext uri="{FF2B5EF4-FFF2-40B4-BE49-F238E27FC236}">
                  <a16:creationId xmlns:a16="http://schemas.microsoft.com/office/drawing/2014/main" id="{C845C40D-46E5-4A78-89C0-4024BE0DA29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11" name="Arc 2210">
              <a:extLst>
                <a:ext uri="{FF2B5EF4-FFF2-40B4-BE49-F238E27FC236}">
                  <a16:creationId xmlns:a16="http://schemas.microsoft.com/office/drawing/2014/main" id="{AB97C363-E21C-442E-AD14-0D60B539645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212" name="Straight Connector 2211">
              <a:extLst>
                <a:ext uri="{FF2B5EF4-FFF2-40B4-BE49-F238E27FC236}">
                  <a16:creationId xmlns:a16="http://schemas.microsoft.com/office/drawing/2014/main" id="{249EDAC4-34FC-4A2E-A6C4-A0CF78A58A5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13" name="Arc 2212">
              <a:extLst>
                <a:ext uri="{FF2B5EF4-FFF2-40B4-BE49-F238E27FC236}">
                  <a16:creationId xmlns:a16="http://schemas.microsoft.com/office/drawing/2014/main" id="{9FD3BEC6-4F13-4E84-B554-58C3FC76C52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214" name="Straight Connector 2213">
              <a:extLst>
                <a:ext uri="{FF2B5EF4-FFF2-40B4-BE49-F238E27FC236}">
                  <a16:creationId xmlns:a16="http://schemas.microsoft.com/office/drawing/2014/main" id="{342D712F-E82C-466F-96FC-8A9DC0E3C06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5" name="Straight Connector 2214">
              <a:extLst>
                <a:ext uri="{FF2B5EF4-FFF2-40B4-BE49-F238E27FC236}">
                  <a16:creationId xmlns:a16="http://schemas.microsoft.com/office/drawing/2014/main" id="{226A1411-71A4-4596-9B02-F80BF409792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16" name="Arc 2215">
              <a:extLst>
                <a:ext uri="{FF2B5EF4-FFF2-40B4-BE49-F238E27FC236}">
                  <a16:creationId xmlns:a16="http://schemas.microsoft.com/office/drawing/2014/main" id="{D4906E0C-1FFF-42B0-B364-967A3D6B92B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220" name="Group 2219">
            <a:extLst>
              <a:ext uri="{FF2B5EF4-FFF2-40B4-BE49-F238E27FC236}">
                <a16:creationId xmlns:a16="http://schemas.microsoft.com/office/drawing/2014/main" id="{C114977A-6508-40EB-84FE-72F393496523}"/>
              </a:ext>
            </a:extLst>
          </p:cNvPr>
          <p:cNvGrpSpPr/>
          <p:nvPr/>
        </p:nvGrpSpPr>
        <p:grpSpPr>
          <a:xfrm>
            <a:off x="7368071" y="6402357"/>
            <a:ext cx="538068" cy="503852"/>
            <a:chOff x="3455435" y="-1017023"/>
            <a:chExt cx="8222756" cy="7868191"/>
          </a:xfrm>
        </p:grpSpPr>
        <p:sp>
          <p:nvSpPr>
            <p:cNvPr id="2221" name="Arc 2220">
              <a:extLst>
                <a:ext uri="{FF2B5EF4-FFF2-40B4-BE49-F238E27FC236}">
                  <a16:creationId xmlns:a16="http://schemas.microsoft.com/office/drawing/2014/main" id="{F1BE1875-9DCC-4E38-AE9F-5C688EE0F81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2" name="Arc 2221">
              <a:extLst>
                <a:ext uri="{FF2B5EF4-FFF2-40B4-BE49-F238E27FC236}">
                  <a16:creationId xmlns:a16="http://schemas.microsoft.com/office/drawing/2014/main" id="{2FD18D62-1532-4770-B1AA-137ECB9B432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3" name="Arc 2222">
              <a:extLst>
                <a:ext uri="{FF2B5EF4-FFF2-40B4-BE49-F238E27FC236}">
                  <a16:creationId xmlns:a16="http://schemas.microsoft.com/office/drawing/2014/main" id="{7306ABC3-4513-46B9-8B74-BE457C6F568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4" name="Arc 2223">
              <a:extLst>
                <a:ext uri="{FF2B5EF4-FFF2-40B4-BE49-F238E27FC236}">
                  <a16:creationId xmlns:a16="http://schemas.microsoft.com/office/drawing/2014/main" id="{8E1109B9-747F-4C23-86EE-A946BEC8E36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25" name="Group 2224">
              <a:extLst>
                <a:ext uri="{FF2B5EF4-FFF2-40B4-BE49-F238E27FC236}">
                  <a16:creationId xmlns:a16="http://schemas.microsoft.com/office/drawing/2014/main" id="{C0760183-16CA-4C7B-99D1-6526F9A472E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234" name="Straight Connector 2233">
                <a:extLst>
                  <a:ext uri="{FF2B5EF4-FFF2-40B4-BE49-F238E27FC236}">
                    <a16:creationId xmlns:a16="http://schemas.microsoft.com/office/drawing/2014/main" id="{01F2AE6D-D116-4BEA-AC57-28FB26D7A5D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35" name="Straight Connector 2234">
                <a:extLst>
                  <a:ext uri="{FF2B5EF4-FFF2-40B4-BE49-F238E27FC236}">
                    <a16:creationId xmlns:a16="http://schemas.microsoft.com/office/drawing/2014/main" id="{30239F26-9292-4E62-A8AA-118D3D7F554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36" name="Straight Connector 2235">
                <a:extLst>
                  <a:ext uri="{FF2B5EF4-FFF2-40B4-BE49-F238E27FC236}">
                    <a16:creationId xmlns:a16="http://schemas.microsoft.com/office/drawing/2014/main" id="{6C103582-A3B4-46EE-AD79-ECEBB8FDA0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6" name="Arc 2225">
              <a:extLst>
                <a:ext uri="{FF2B5EF4-FFF2-40B4-BE49-F238E27FC236}">
                  <a16:creationId xmlns:a16="http://schemas.microsoft.com/office/drawing/2014/main" id="{C242251A-C702-4412-80ED-BFE476C9304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7" name="Arc 2226">
              <a:extLst>
                <a:ext uri="{FF2B5EF4-FFF2-40B4-BE49-F238E27FC236}">
                  <a16:creationId xmlns:a16="http://schemas.microsoft.com/office/drawing/2014/main" id="{D69F3B10-F699-49EE-AF3F-42A97E1DFB4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28" name="Arc 2227">
              <a:extLst>
                <a:ext uri="{FF2B5EF4-FFF2-40B4-BE49-F238E27FC236}">
                  <a16:creationId xmlns:a16="http://schemas.microsoft.com/office/drawing/2014/main" id="{11BF904F-AC9F-407D-A4BA-2DE67CFE6F4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229" name="Straight Connector 2228">
              <a:extLst>
                <a:ext uri="{FF2B5EF4-FFF2-40B4-BE49-F238E27FC236}">
                  <a16:creationId xmlns:a16="http://schemas.microsoft.com/office/drawing/2014/main" id="{E858FFEB-BE53-469E-9F3B-D4D728090B5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30" name="Arc 2229">
              <a:extLst>
                <a:ext uri="{FF2B5EF4-FFF2-40B4-BE49-F238E27FC236}">
                  <a16:creationId xmlns:a16="http://schemas.microsoft.com/office/drawing/2014/main" id="{9F7FC36C-12BD-4EA7-AC54-53D3E89DFE6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231" name="Straight Connector 2230">
              <a:extLst>
                <a:ext uri="{FF2B5EF4-FFF2-40B4-BE49-F238E27FC236}">
                  <a16:creationId xmlns:a16="http://schemas.microsoft.com/office/drawing/2014/main" id="{0555DC9D-F4B7-4FFD-BB63-71C5C0DB503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32" name="Straight Connector 2231">
              <a:extLst>
                <a:ext uri="{FF2B5EF4-FFF2-40B4-BE49-F238E27FC236}">
                  <a16:creationId xmlns:a16="http://schemas.microsoft.com/office/drawing/2014/main" id="{219F7739-38F6-4CAF-A24A-770D0A7C449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33" name="Arc 2232">
              <a:extLst>
                <a:ext uri="{FF2B5EF4-FFF2-40B4-BE49-F238E27FC236}">
                  <a16:creationId xmlns:a16="http://schemas.microsoft.com/office/drawing/2014/main" id="{884049FE-77B4-44C5-8CFD-DCF7D3596F6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237" name="Group 2236">
            <a:extLst>
              <a:ext uri="{FF2B5EF4-FFF2-40B4-BE49-F238E27FC236}">
                <a16:creationId xmlns:a16="http://schemas.microsoft.com/office/drawing/2014/main" id="{B2A2CF95-4B3A-4987-8A57-C953041156E0}"/>
              </a:ext>
            </a:extLst>
          </p:cNvPr>
          <p:cNvGrpSpPr/>
          <p:nvPr/>
        </p:nvGrpSpPr>
        <p:grpSpPr>
          <a:xfrm>
            <a:off x="7761771" y="6374364"/>
            <a:ext cx="538068" cy="503852"/>
            <a:chOff x="3455435" y="-1017023"/>
            <a:chExt cx="8222756" cy="7868191"/>
          </a:xfrm>
        </p:grpSpPr>
        <p:sp>
          <p:nvSpPr>
            <p:cNvPr id="2238" name="Arc 2237">
              <a:extLst>
                <a:ext uri="{FF2B5EF4-FFF2-40B4-BE49-F238E27FC236}">
                  <a16:creationId xmlns:a16="http://schemas.microsoft.com/office/drawing/2014/main" id="{A9D20646-279A-4AE6-949F-8AFFC01626A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39" name="Arc 2238">
              <a:extLst>
                <a:ext uri="{FF2B5EF4-FFF2-40B4-BE49-F238E27FC236}">
                  <a16:creationId xmlns:a16="http://schemas.microsoft.com/office/drawing/2014/main" id="{2393B162-9698-43F1-8C74-CD87CB536CA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0" name="Arc 2239">
              <a:extLst>
                <a:ext uri="{FF2B5EF4-FFF2-40B4-BE49-F238E27FC236}">
                  <a16:creationId xmlns:a16="http://schemas.microsoft.com/office/drawing/2014/main" id="{F9E28ACD-D904-4DF5-B9D2-CADADD333A9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1" name="Arc 2240">
              <a:extLst>
                <a:ext uri="{FF2B5EF4-FFF2-40B4-BE49-F238E27FC236}">
                  <a16:creationId xmlns:a16="http://schemas.microsoft.com/office/drawing/2014/main" id="{BA3E835C-6BDD-481F-8046-BB3CABE8AC4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42" name="Group 2241">
              <a:extLst>
                <a:ext uri="{FF2B5EF4-FFF2-40B4-BE49-F238E27FC236}">
                  <a16:creationId xmlns:a16="http://schemas.microsoft.com/office/drawing/2014/main" id="{FE2E4D20-8F2C-4BD2-B14B-FE28A80CE54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251" name="Straight Connector 2250">
                <a:extLst>
                  <a:ext uri="{FF2B5EF4-FFF2-40B4-BE49-F238E27FC236}">
                    <a16:creationId xmlns:a16="http://schemas.microsoft.com/office/drawing/2014/main" id="{04E16112-17C8-4434-8D57-8C68BC51ADA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52" name="Straight Connector 2251">
                <a:extLst>
                  <a:ext uri="{FF2B5EF4-FFF2-40B4-BE49-F238E27FC236}">
                    <a16:creationId xmlns:a16="http://schemas.microsoft.com/office/drawing/2014/main" id="{EC984180-9AB8-4E3B-9D13-5C7E0135C5D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53" name="Straight Connector 2252">
                <a:extLst>
                  <a:ext uri="{FF2B5EF4-FFF2-40B4-BE49-F238E27FC236}">
                    <a16:creationId xmlns:a16="http://schemas.microsoft.com/office/drawing/2014/main" id="{696AFE9D-95BB-474E-BDB9-E5DDF21EDAE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43" name="Arc 2242">
              <a:extLst>
                <a:ext uri="{FF2B5EF4-FFF2-40B4-BE49-F238E27FC236}">
                  <a16:creationId xmlns:a16="http://schemas.microsoft.com/office/drawing/2014/main" id="{A93ABCF3-9794-4DCF-ADDF-CED0B9BDA49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4" name="Arc 2243">
              <a:extLst>
                <a:ext uri="{FF2B5EF4-FFF2-40B4-BE49-F238E27FC236}">
                  <a16:creationId xmlns:a16="http://schemas.microsoft.com/office/drawing/2014/main" id="{7260098C-2E8B-4B11-9058-1D822178D19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45" name="Arc 2244">
              <a:extLst>
                <a:ext uri="{FF2B5EF4-FFF2-40B4-BE49-F238E27FC236}">
                  <a16:creationId xmlns:a16="http://schemas.microsoft.com/office/drawing/2014/main" id="{2FABBFFB-380D-4479-BB4C-73993F5897D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246" name="Straight Connector 2245">
              <a:extLst>
                <a:ext uri="{FF2B5EF4-FFF2-40B4-BE49-F238E27FC236}">
                  <a16:creationId xmlns:a16="http://schemas.microsoft.com/office/drawing/2014/main" id="{85A6A9D4-2AF9-43AA-A35D-A8774AFF096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47" name="Arc 2246">
              <a:extLst>
                <a:ext uri="{FF2B5EF4-FFF2-40B4-BE49-F238E27FC236}">
                  <a16:creationId xmlns:a16="http://schemas.microsoft.com/office/drawing/2014/main" id="{9601A074-CE51-4DF6-AD6A-8D95E70F0E1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248" name="Straight Connector 2247">
              <a:extLst>
                <a:ext uri="{FF2B5EF4-FFF2-40B4-BE49-F238E27FC236}">
                  <a16:creationId xmlns:a16="http://schemas.microsoft.com/office/drawing/2014/main" id="{85EED372-F4C0-4301-A821-02954FC6FE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9" name="Straight Connector 2248">
              <a:extLst>
                <a:ext uri="{FF2B5EF4-FFF2-40B4-BE49-F238E27FC236}">
                  <a16:creationId xmlns:a16="http://schemas.microsoft.com/office/drawing/2014/main" id="{1BB2B5D0-543D-4A0C-ACD7-1F9E3513E07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50" name="Arc 2249">
              <a:extLst>
                <a:ext uri="{FF2B5EF4-FFF2-40B4-BE49-F238E27FC236}">
                  <a16:creationId xmlns:a16="http://schemas.microsoft.com/office/drawing/2014/main" id="{282A96D8-B9D5-4254-A835-4C3E450311A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254" name="Group 2253">
            <a:extLst>
              <a:ext uri="{FF2B5EF4-FFF2-40B4-BE49-F238E27FC236}">
                <a16:creationId xmlns:a16="http://schemas.microsoft.com/office/drawing/2014/main" id="{2B650BDC-CB59-4587-9518-B15B143850B1}"/>
              </a:ext>
            </a:extLst>
          </p:cNvPr>
          <p:cNvGrpSpPr/>
          <p:nvPr/>
        </p:nvGrpSpPr>
        <p:grpSpPr>
          <a:xfrm>
            <a:off x="8135256" y="6402357"/>
            <a:ext cx="538068" cy="503852"/>
            <a:chOff x="3455435" y="-1017023"/>
            <a:chExt cx="8222756" cy="7868191"/>
          </a:xfrm>
        </p:grpSpPr>
        <p:sp>
          <p:nvSpPr>
            <p:cNvPr id="2255" name="Arc 2254">
              <a:extLst>
                <a:ext uri="{FF2B5EF4-FFF2-40B4-BE49-F238E27FC236}">
                  <a16:creationId xmlns:a16="http://schemas.microsoft.com/office/drawing/2014/main" id="{B2EAFD08-CC58-4365-807A-57E698B789D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6" name="Arc 2255">
              <a:extLst>
                <a:ext uri="{FF2B5EF4-FFF2-40B4-BE49-F238E27FC236}">
                  <a16:creationId xmlns:a16="http://schemas.microsoft.com/office/drawing/2014/main" id="{62314108-D37A-4648-B784-FC244598225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7" name="Arc 2256">
              <a:extLst>
                <a:ext uri="{FF2B5EF4-FFF2-40B4-BE49-F238E27FC236}">
                  <a16:creationId xmlns:a16="http://schemas.microsoft.com/office/drawing/2014/main" id="{D562B14E-E5D2-40AA-965E-BEF5C918015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8" name="Arc 2257">
              <a:extLst>
                <a:ext uri="{FF2B5EF4-FFF2-40B4-BE49-F238E27FC236}">
                  <a16:creationId xmlns:a16="http://schemas.microsoft.com/office/drawing/2014/main" id="{6544B86B-B631-4CCD-AB22-5C94196BD2D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59" name="Group 2258">
              <a:extLst>
                <a:ext uri="{FF2B5EF4-FFF2-40B4-BE49-F238E27FC236}">
                  <a16:creationId xmlns:a16="http://schemas.microsoft.com/office/drawing/2014/main" id="{D1EDE130-FEDA-42E2-B25A-8D46E9E6C72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268" name="Straight Connector 2267">
                <a:extLst>
                  <a:ext uri="{FF2B5EF4-FFF2-40B4-BE49-F238E27FC236}">
                    <a16:creationId xmlns:a16="http://schemas.microsoft.com/office/drawing/2014/main" id="{E652218C-07CC-412F-A25C-6167AC37DBF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69" name="Straight Connector 2268">
                <a:extLst>
                  <a:ext uri="{FF2B5EF4-FFF2-40B4-BE49-F238E27FC236}">
                    <a16:creationId xmlns:a16="http://schemas.microsoft.com/office/drawing/2014/main" id="{E195909E-81FE-4104-8030-499880A1AA1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70" name="Straight Connector 2269">
                <a:extLst>
                  <a:ext uri="{FF2B5EF4-FFF2-40B4-BE49-F238E27FC236}">
                    <a16:creationId xmlns:a16="http://schemas.microsoft.com/office/drawing/2014/main" id="{9F25D93E-F5DF-432B-AFB6-186A6E0A8EF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60" name="Arc 2259">
              <a:extLst>
                <a:ext uri="{FF2B5EF4-FFF2-40B4-BE49-F238E27FC236}">
                  <a16:creationId xmlns:a16="http://schemas.microsoft.com/office/drawing/2014/main" id="{597AF02C-3AD3-42FC-AED9-CCC9AAD2DB7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1" name="Arc 2260">
              <a:extLst>
                <a:ext uri="{FF2B5EF4-FFF2-40B4-BE49-F238E27FC236}">
                  <a16:creationId xmlns:a16="http://schemas.microsoft.com/office/drawing/2014/main" id="{4DFC5FB3-3384-4666-BBF5-40296F28C27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62" name="Arc 2261">
              <a:extLst>
                <a:ext uri="{FF2B5EF4-FFF2-40B4-BE49-F238E27FC236}">
                  <a16:creationId xmlns:a16="http://schemas.microsoft.com/office/drawing/2014/main" id="{9519DB50-5AA2-4CFB-A100-7ECC6EFF7FE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263" name="Straight Connector 2262">
              <a:extLst>
                <a:ext uri="{FF2B5EF4-FFF2-40B4-BE49-F238E27FC236}">
                  <a16:creationId xmlns:a16="http://schemas.microsoft.com/office/drawing/2014/main" id="{E0F012C5-94FA-4E20-86D6-91A2932A0F2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64" name="Arc 2263">
              <a:extLst>
                <a:ext uri="{FF2B5EF4-FFF2-40B4-BE49-F238E27FC236}">
                  <a16:creationId xmlns:a16="http://schemas.microsoft.com/office/drawing/2014/main" id="{AF6DC509-0CA8-4CEB-B0C0-B7655BAF386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265" name="Straight Connector 2264">
              <a:extLst>
                <a:ext uri="{FF2B5EF4-FFF2-40B4-BE49-F238E27FC236}">
                  <a16:creationId xmlns:a16="http://schemas.microsoft.com/office/drawing/2014/main" id="{68738BC2-F989-4107-8CDC-147D108B2F1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66" name="Straight Connector 2265">
              <a:extLst>
                <a:ext uri="{FF2B5EF4-FFF2-40B4-BE49-F238E27FC236}">
                  <a16:creationId xmlns:a16="http://schemas.microsoft.com/office/drawing/2014/main" id="{ECD49C33-C0CB-4F5F-9615-2044F3EFB0F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67" name="Arc 2266">
              <a:extLst>
                <a:ext uri="{FF2B5EF4-FFF2-40B4-BE49-F238E27FC236}">
                  <a16:creationId xmlns:a16="http://schemas.microsoft.com/office/drawing/2014/main" id="{B5840EDF-60F3-4B03-8B02-B8F56413321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271" name="Group 2270">
            <a:extLst>
              <a:ext uri="{FF2B5EF4-FFF2-40B4-BE49-F238E27FC236}">
                <a16:creationId xmlns:a16="http://schemas.microsoft.com/office/drawing/2014/main" id="{96008759-E337-419F-BF53-8CDBD635E85F}"/>
              </a:ext>
            </a:extLst>
          </p:cNvPr>
          <p:cNvGrpSpPr/>
          <p:nvPr/>
        </p:nvGrpSpPr>
        <p:grpSpPr>
          <a:xfrm>
            <a:off x="8549171" y="6374364"/>
            <a:ext cx="538068" cy="503852"/>
            <a:chOff x="3455435" y="-1017023"/>
            <a:chExt cx="8222756" cy="7868191"/>
          </a:xfrm>
        </p:grpSpPr>
        <p:sp>
          <p:nvSpPr>
            <p:cNvPr id="2272" name="Arc 2271">
              <a:extLst>
                <a:ext uri="{FF2B5EF4-FFF2-40B4-BE49-F238E27FC236}">
                  <a16:creationId xmlns:a16="http://schemas.microsoft.com/office/drawing/2014/main" id="{965A131C-468A-45B5-99E6-712C2C1FB08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73" name="Arc 2272">
              <a:extLst>
                <a:ext uri="{FF2B5EF4-FFF2-40B4-BE49-F238E27FC236}">
                  <a16:creationId xmlns:a16="http://schemas.microsoft.com/office/drawing/2014/main" id="{E6C3F1B1-12EE-4B54-B5D9-5B73F0DB503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74" name="Arc 2273">
              <a:extLst>
                <a:ext uri="{FF2B5EF4-FFF2-40B4-BE49-F238E27FC236}">
                  <a16:creationId xmlns:a16="http://schemas.microsoft.com/office/drawing/2014/main" id="{F9A1CDFB-DD6E-4525-BCD0-F5EDA15B3A0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75" name="Arc 2274">
              <a:extLst>
                <a:ext uri="{FF2B5EF4-FFF2-40B4-BE49-F238E27FC236}">
                  <a16:creationId xmlns:a16="http://schemas.microsoft.com/office/drawing/2014/main" id="{263FF447-2526-46B6-87C9-03C5EE05BAC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76" name="Group 2275">
              <a:extLst>
                <a:ext uri="{FF2B5EF4-FFF2-40B4-BE49-F238E27FC236}">
                  <a16:creationId xmlns:a16="http://schemas.microsoft.com/office/drawing/2014/main" id="{BF181EC7-C394-44BD-804D-D406814CA35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285" name="Straight Connector 2284">
                <a:extLst>
                  <a:ext uri="{FF2B5EF4-FFF2-40B4-BE49-F238E27FC236}">
                    <a16:creationId xmlns:a16="http://schemas.microsoft.com/office/drawing/2014/main" id="{D16868E6-8E93-4337-98AE-131B9D9FCED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86" name="Straight Connector 2285">
                <a:extLst>
                  <a:ext uri="{FF2B5EF4-FFF2-40B4-BE49-F238E27FC236}">
                    <a16:creationId xmlns:a16="http://schemas.microsoft.com/office/drawing/2014/main" id="{0DF153EF-3D29-486B-93B3-15B762AC9AE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87" name="Straight Connector 2286">
                <a:extLst>
                  <a:ext uri="{FF2B5EF4-FFF2-40B4-BE49-F238E27FC236}">
                    <a16:creationId xmlns:a16="http://schemas.microsoft.com/office/drawing/2014/main" id="{7E1E48C5-C1A1-48D1-BD07-940409ACD54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77" name="Arc 2276">
              <a:extLst>
                <a:ext uri="{FF2B5EF4-FFF2-40B4-BE49-F238E27FC236}">
                  <a16:creationId xmlns:a16="http://schemas.microsoft.com/office/drawing/2014/main" id="{45430F2C-55DD-4E06-A9E0-36EAA3A9F5A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78" name="Arc 2277">
              <a:extLst>
                <a:ext uri="{FF2B5EF4-FFF2-40B4-BE49-F238E27FC236}">
                  <a16:creationId xmlns:a16="http://schemas.microsoft.com/office/drawing/2014/main" id="{9272A64D-1411-414D-97B6-9EDAD93EAAD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79" name="Arc 2278">
              <a:extLst>
                <a:ext uri="{FF2B5EF4-FFF2-40B4-BE49-F238E27FC236}">
                  <a16:creationId xmlns:a16="http://schemas.microsoft.com/office/drawing/2014/main" id="{9A7322B5-D0D4-4964-9709-56CD152477A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280" name="Straight Connector 2279">
              <a:extLst>
                <a:ext uri="{FF2B5EF4-FFF2-40B4-BE49-F238E27FC236}">
                  <a16:creationId xmlns:a16="http://schemas.microsoft.com/office/drawing/2014/main" id="{510245A3-D341-43D7-932C-172A73D43F6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81" name="Arc 2280">
              <a:extLst>
                <a:ext uri="{FF2B5EF4-FFF2-40B4-BE49-F238E27FC236}">
                  <a16:creationId xmlns:a16="http://schemas.microsoft.com/office/drawing/2014/main" id="{75E30DD9-EBB4-4857-95D7-F30ACB2C72B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282" name="Straight Connector 2281">
              <a:extLst>
                <a:ext uri="{FF2B5EF4-FFF2-40B4-BE49-F238E27FC236}">
                  <a16:creationId xmlns:a16="http://schemas.microsoft.com/office/drawing/2014/main" id="{C32FD978-8A52-4F69-A685-32B8E4808D5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83" name="Straight Connector 2282">
              <a:extLst>
                <a:ext uri="{FF2B5EF4-FFF2-40B4-BE49-F238E27FC236}">
                  <a16:creationId xmlns:a16="http://schemas.microsoft.com/office/drawing/2014/main" id="{E165E6E0-6D05-4C04-8F25-8CA8D00F097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84" name="Arc 2283">
              <a:extLst>
                <a:ext uri="{FF2B5EF4-FFF2-40B4-BE49-F238E27FC236}">
                  <a16:creationId xmlns:a16="http://schemas.microsoft.com/office/drawing/2014/main" id="{EA12247E-6282-4F57-9B19-74D9C2C5A0C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288" name="Group 2287">
            <a:extLst>
              <a:ext uri="{FF2B5EF4-FFF2-40B4-BE49-F238E27FC236}">
                <a16:creationId xmlns:a16="http://schemas.microsoft.com/office/drawing/2014/main" id="{81F97184-627F-47D8-8E25-2CE731109392}"/>
              </a:ext>
            </a:extLst>
          </p:cNvPr>
          <p:cNvGrpSpPr/>
          <p:nvPr/>
        </p:nvGrpSpPr>
        <p:grpSpPr>
          <a:xfrm>
            <a:off x="8942871" y="6374364"/>
            <a:ext cx="538068" cy="503852"/>
            <a:chOff x="3455435" y="-1017023"/>
            <a:chExt cx="8222756" cy="7868191"/>
          </a:xfrm>
        </p:grpSpPr>
        <p:sp>
          <p:nvSpPr>
            <p:cNvPr id="2289" name="Arc 2288">
              <a:extLst>
                <a:ext uri="{FF2B5EF4-FFF2-40B4-BE49-F238E27FC236}">
                  <a16:creationId xmlns:a16="http://schemas.microsoft.com/office/drawing/2014/main" id="{3FB73CE0-5203-42EF-A68F-6DE5DB84C65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0" name="Arc 2289">
              <a:extLst>
                <a:ext uri="{FF2B5EF4-FFF2-40B4-BE49-F238E27FC236}">
                  <a16:creationId xmlns:a16="http://schemas.microsoft.com/office/drawing/2014/main" id="{2B6CBA44-56C9-4CE8-A4EA-9D04AFBB1D7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1" name="Arc 2290">
              <a:extLst>
                <a:ext uri="{FF2B5EF4-FFF2-40B4-BE49-F238E27FC236}">
                  <a16:creationId xmlns:a16="http://schemas.microsoft.com/office/drawing/2014/main" id="{B77AF182-2A2F-428E-8711-2D1761234D8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2" name="Arc 2291">
              <a:extLst>
                <a:ext uri="{FF2B5EF4-FFF2-40B4-BE49-F238E27FC236}">
                  <a16:creationId xmlns:a16="http://schemas.microsoft.com/office/drawing/2014/main" id="{43695100-7DA7-4B71-A9EA-D46E5F30E23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93" name="Group 2292">
              <a:extLst>
                <a:ext uri="{FF2B5EF4-FFF2-40B4-BE49-F238E27FC236}">
                  <a16:creationId xmlns:a16="http://schemas.microsoft.com/office/drawing/2014/main" id="{3DA6630A-071A-4B2A-9240-0F25D6F23D4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302" name="Straight Connector 2301">
                <a:extLst>
                  <a:ext uri="{FF2B5EF4-FFF2-40B4-BE49-F238E27FC236}">
                    <a16:creationId xmlns:a16="http://schemas.microsoft.com/office/drawing/2014/main" id="{493DD3AF-9B84-46C7-B9D8-D4A0C59D8E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03" name="Straight Connector 2302">
                <a:extLst>
                  <a:ext uri="{FF2B5EF4-FFF2-40B4-BE49-F238E27FC236}">
                    <a16:creationId xmlns:a16="http://schemas.microsoft.com/office/drawing/2014/main" id="{72D1F7A0-6CD5-4036-95CC-A5D19F5ED03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04" name="Straight Connector 2303">
                <a:extLst>
                  <a:ext uri="{FF2B5EF4-FFF2-40B4-BE49-F238E27FC236}">
                    <a16:creationId xmlns:a16="http://schemas.microsoft.com/office/drawing/2014/main" id="{783BEB82-E0E3-4F45-9E69-D69FA599D70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94" name="Arc 2293">
              <a:extLst>
                <a:ext uri="{FF2B5EF4-FFF2-40B4-BE49-F238E27FC236}">
                  <a16:creationId xmlns:a16="http://schemas.microsoft.com/office/drawing/2014/main" id="{5A787A48-CA2C-4F02-AA08-5B8B628A80C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5" name="Arc 2294">
              <a:extLst>
                <a:ext uri="{FF2B5EF4-FFF2-40B4-BE49-F238E27FC236}">
                  <a16:creationId xmlns:a16="http://schemas.microsoft.com/office/drawing/2014/main" id="{464E8A09-1FD5-4262-B49C-938DCBF44B0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96" name="Arc 2295">
              <a:extLst>
                <a:ext uri="{FF2B5EF4-FFF2-40B4-BE49-F238E27FC236}">
                  <a16:creationId xmlns:a16="http://schemas.microsoft.com/office/drawing/2014/main" id="{0805FB24-0C41-4641-A4FA-976F6B832E1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297" name="Straight Connector 2296">
              <a:extLst>
                <a:ext uri="{FF2B5EF4-FFF2-40B4-BE49-F238E27FC236}">
                  <a16:creationId xmlns:a16="http://schemas.microsoft.com/office/drawing/2014/main" id="{8826258C-10E7-4E4F-82AE-586F67E1218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98" name="Arc 2297">
              <a:extLst>
                <a:ext uri="{FF2B5EF4-FFF2-40B4-BE49-F238E27FC236}">
                  <a16:creationId xmlns:a16="http://schemas.microsoft.com/office/drawing/2014/main" id="{270C27CD-DE12-462C-B67C-315F3414D77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299" name="Straight Connector 2298">
              <a:extLst>
                <a:ext uri="{FF2B5EF4-FFF2-40B4-BE49-F238E27FC236}">
                  <a16:creationId xmlns:a16="http://schemas.microsoft.com/office/drawing/2014/main" id="{5CB4DBD9-0135-4EEB-A037-B620F877C60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00" name="Straight Connector 2299">
              <a:extLst>
                <a:ext uri="{FF2B5EF4-FFF2-40B4-BE49-F238E27FC236}">
                  <a16:creationId xmlns:a16="http://schemas.microsoft.com/office/drawing/2014/main" id="{BCC9DACC-5C54-46AF-9BD7-713D352830C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01" name="Arc 2300">
              <a:extLst>
                <a:ext uri="{FF2B5EF4-FFF2-40B4-BE49-F238E27FC236}">
                  <a16:creationId xmlns:a16="http://schemas.microsoft.com/office/drawing/2014/main" id="{7CA548BA-20FB-452B-95F5-B3D53429664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05" name="Group 2304">
            <a:extLst>
              <a:ext uri="{FF2B5EF4-FFF2-40B4-BE49-F238E27FC236}">
                <a16:creationId xmlns:a16="http://schemas.microsoft.com/office/drawing/2014/main" id="{4E983E13-AC11-43EC-86CF-B662454E1C00}"/>
              </a:ext>
            </a:extLst>
          </p:cNvPr>
          <p:cNvGrpSpPr/>
          <p:nvPr/>
        </p:nvGrpSpPr>
        <p:grpSpPr>
          <a:xfrm>
            <a:off x="9317909" y="6393026"/>
            <a:ext cx="538068" cy="503852"/>
            <a:chOff x="3455435" y="-1017023"/>
            <a:chExt cx="8222756" cy="7868191"/>
          </a:xfrm>
        </p:grpSpPr>
        <p:sp>
          <p:nvSpPr>
            <p:cNvPr id="2306" name="Arc 2305">
              <a:extLst>
                <a:ext uri="{FF2B5EF4-FFF2-40B4-BE49-F238E27FC236}">
                  <a16:creationId xmlns:a16="http://schemas.microsoft.com/office/drawing/2014/main" id="{ECF1E19D-1866-4479-BAE1-30A4176A61E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7" name="Arc 2306">
              <a:extLst>
                <a:ext uri="{FF2B5EF4-FFF2-40B4-BE49-F238E27FC236}">
                  <a16:creationId xmlns:a16="http://schemas.microsoft.com/office/drawing/2014/main" id="{0C505D0A-F265-4148-869D-59432E330E1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8" name="Arc 2307">
              <a:extLst>
                <a:ext uri="{FF2B5EF4-FFF2-40B4-BE49-F238E27FC236}">
                  <a16:creationId xmlns:a16="http://schemas.microsoft.com/office/drawing/2014/main" id="{675F1789-BC20-4569-8409-2362E4A2C2F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9" name="Arc 2308">
              <a:extLst>
                <a:ext uri="{FF2B5EF4-FFF2-40B4-BE49-F238E27FC236}">
                  <a16:creationId xmlns:a16="http://schemas.microsoft.com/office/drawing/2014/main" id="{33EF53E1-C064-4C42-9967-42AA5F769BD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10" name="Group 2309">
              <a:extLst>
                <a:ext uri="{FF2B5EF4-FFF2-40B4-BE49-F238E27FC236}">
                  <a16:creationId xmlns:a16="http://schemas.microsoft.com/office/drawing/2014/main" id="{1A07A413-4DF2-4FA4-B1B8-37021C85A5C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319" name="Straight Connector 2318">
                <a:extLst>
                  <a:ext uri="{FF2B5EF4-FFF2-40B4-BE49-F238E27FC236}">
                    <a16:creationId xmlns:a16="http://schemas.microsoft.com/office/drawing/2014/main" id="{3CD01CA0-39A7-47B5-8FC5-DCB01F296E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20" name="Straight Connector 2319">
                <a:extLst>
                  <a:ext uri="{FF2B5EF4-FFF2-40B4-BE49-F238E27FC236}">
                    <a16:creationId xmlns:a16="http://schemas.microsoft.com/office/drawing/2014/main" id="{513E0D1E-FF33-4A0E-833E-6C83F84A113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21" name="Straight Connector 2320">
                <a:extLst>
                  <a:ext uri="{FF2B5EF4-FFF2-40B4-BE49-F238E27FC236}">
                    <a16:creationId xmlns:a16="http://schemas.microsoft.com/office/drawing/2014/main" id="{04875D28-FB3B-4F77-B4D0-8FFD4F5A0A3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311" name="Arc 2310">
              <a:extLst>
                <a:ext uri="{FF2B5EF4-FFF2-40B4-BE49-F238E27FC236}">
                  <a16:creationId xmlns:a16="http://schemas.microsoft.com/office/drawing/2014/main" id="{CEA20C14-EABB-473F-9DC1-715109DA824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12" name="Arc 2311">
              <a:extLst>
                <a:ext uri="{FF2B5EF4-FFF2-40B4-BE49-F238E27FC236}">
                  <a16:creationId xmlns:a16="http://schemas.microsoft.com/office/drawing/2014/main" id="{EB95D403-F416-49CB-8442-9CD540B25DC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13" name="Arc 2312">
              <a:extLst>
                <a:ext uri="{FF2B5EF4-FFF2-40B4-BE49-F238E27FC236}">
                  <a16:creationId xmlns:a16="http://schemas.microsoft.com/office/drawing/2014/main" id="{63224244-6B4A-4837-BACD-EFBAA442E3D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314" name="Straight Connector 2313">
              <a:extLst>
                <a:ext uri="{FF2B5EF4-FFF2-40B4-BE49-F238E27FC236}">
                  <a16:creationId xmlns:a16="http://schemas.microsoft.com/office/drawing/2014/main" id="{8ACE5770-D9CB-4F61-B4C0-E223DD9746B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15" name="Arc 2314">
              <a:extLst>
                <a:ext uri="{FF2B5EF4-FFF2-40B4-BE49-F238E27FC236}">
                  <a16:creationId xmlns:a16="http://schemas.microsoft.com/office/drawing/2014/main" id="{FA0EA1F7-75D6-4A25-A678-4E4927388B7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316" name="Straight Connector 2315">
              <a:extLst>
                <a:ext uri="{FF2B5EF4-FFF2-40B4-BE49-F238E27FC236}">
                  <a16:creationId xmlns:a16="http://schemas.microsoft.com/office/drawing/2014/main" id="{07755F9D-BF8F-4323-9524-A9BC85FCB0C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17" name="Straight Connector 2316">
              <a:extLst>
                <a:ext uri="{FF2B5EF4-FFF2-40B4-BE49-F238E27FC236}">
                  <a16:creationId xmlns:a16="http://schemas.microsoft.com/office/drawing/2014/main" id="{92A8786C-788F-4644-A33D-29E1B7EC940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18" name="Arc 2317">
              <a:extLst>
                <a:ext uri="{FF2B5EF4-FFF2-40B4-BE49-F238E27FC236}">
                  <a16:creationId xmlns:a16="http://schemas.microsoft.com/office/drawing/2014/main" id="{1A711447-9920-4AC3-9286-CA2A632FF1A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22" name="Group 2321">
            <a:extLst>
              <a:ext uri="{FF2B5EF4-FFF2-40B4-BE49-F238E27FC236}">
                <a16:creationId xmlns:a16="http://schemas.microsoft.com/office/drawing/2014/main" id="{59829EA1-47B9-4FB9-B35C-C2514C3D46DA}"/>
              </a:ext>
            </a:extLst>
          </p:cNvPr>
          <p:cNvGrpSpPr/>
          <p:nvPr/>
        </p:nvGrpSpPr>
        <p:grpSpPr>
          <a:xfrm>
            <a:off x="9700725" y="6402357"/>
            <a:ext cx="538068" cy="503852"/>
            <a:chOff x="3455435" y="-1017023"/>
            <a:chExt cx="8222756" cy="7868191"/>
          </a:xfrm>
        </p:grpSpPr>
        <p:sp>
          <p:nvSpPr>
            <p:cNvPr id="2323" name="Arc 2322">
              <a:extLst>
                <a:ext uri="{FF2B5EF4-FFF2-40B4-BE49-F238E27FC236}">
                  <a16:creationId xmlns:a16="http://schemas.microsoft.com/office/drawing/2014/main" id="{D921D579-90C8-45F2-973E-57624D82A88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24" name="Arc 2323">
              <a:extLst>
                <a:ext uri="{FF2B5EF4-FFF2-40B4-BE49-F238E27FC236}">
                  <a16:creationId xmlns:a16="http://schemas.microsoft.com/office/drawing/2014/main" id="{929B14CE-2EB3-4044-8A6E-F861C06C88A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25" name="Arc 2324">
              <a:extLst>
                <a:ext uri="{FF2B5EF4-FFF2-40B4-BE49-F238E27FC236}">
                  <a16:creationId xmlns:a16="http://schemas.microsoft.com/office/drawing/2014/main" id="{337EF534-732C-4512-9147-3CDB4427753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26" name="Arc 2325">
              <a:extLst>
                <a:ext uri="{FF2B5EF4-FFF2-40B4-BE49-F238E27FC236}">
                  <a16:creationId xmlns:a16="http://schemas.microsoft.com/office/drawing/2014/main" id="{5E6AD383-0650-49E6-BBAD-CF53B19CD44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27" name="Group 2326">
              <a:extLst>
                <a:ext uri="{FF2B5EF4-FFF2-40B4-BE49-F238E27FC236}">
                  <a16:creationId xmlns:a16="http://schemas.microsoft.com/office/drawing/2014/main" id="{C502171D-FE59-40BC-A22D-F761C7C0213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336" name="Straight Connector 2335">
                <a:extLst>
                  <a:ext uri="{FF2B5EF4-FFF2-40B4-BE49-F238E27FC236}">
                    <a16:creationId xmlns:a16="http://schemas.microsoft.com/office/drawing/2014/main" id="{2EEDC10E-A473-443E-987C-62B8F26A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37" name="Straight Connector 2336">
                <a:extLst>
                  <a:ext uri="{FF2B5EF4-FFF2-40B4-BE49-F238E27FC236}">
                    <a16:creationId xmlns:a16="http://schemas.microsoft.com/office/drawing/2014/main" id="{5FBFF658-B01D-49CF-8665-34551B300C1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38" name="Straight Connector 2337">
                <a:extLst>
                  <a:ext uri="{FF2B5EF4-FFF2-40B4-BE49-F238E27FC236}">
                    <a16:creationId xmlns:a16="http://schemas.microsoft.com/office/drawing/2014/main" id="{D1118F9E-0271-466D-9A03-6BEE07BC9CC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328" name="Arc 2327">
              <a:extLst>
                <a:ext uri="{FF2B5EF4-FFF2-40B4-BE49-F238E27FC236}">
                  <a16:creationId xmlns:a16="http://schemas.microsoft.com/office/drawing/2014/main" id="{54B11C71-3297-4E3D-9647-B8F74BC28EF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29" name="Arc 2328">
              <a:extLst>
                <a:ext uri="{FF2B5EF4-FFF2-40B4-BE49-F238E27FC236}">
                  <a16:creationId xmlns:a16="http://schemas.microsoft.com/office/drawing/2014/main" id="{EB99845C-04E6-4BC3-AD9E-832DB2BBE6B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30" name="Arc 2329">
              <a:extLst>
                <a:ext uri="{FF2B5EF4-FFF2-40B4-BE49-F238E27FC236}">
                  <a16:creationId xmlns:a16="http://schemas.microsoft.com/office/drawing/2014/main" id="{690A19EE-4EB4-43FB-9947-D15BABB71FA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331" name="Straight Connector 2330">
              <a:extLst>
                <a:ext uri="{FF2B5EF4-FFF2-40B4-BE49-F238E27FC236}">
                  <a16:creationId xmlns:a16="http://schemas.microsoft.com/office/drawing/2014/main" id="{0BE9CB13-2FC7-4F3E-A750-76A6A63165E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32" name="Arc 2331">
              <a:extLst>
                <a:ext uri="{FF2B5EF4-FFF2-40B4-BE49-F238E27FC236}">
                  <a16:creationId xmlns:a16="http://schemas.microsoft.com/office/drawing/2014/main" id="{B3C2F5D1-490C-4B73-AE43-682CA5C0D06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333" name="Straight Connector 2332">
              <a:extLst>
                <a:ext uri="{FF2B5EF4-FFF2-40B4-BE49-F238E27FC236}">
                  <a16:creationId xmlns:a16="http://schemas.microsoft.com/office/drawing/2014/main" id="{1A47F19C-CE5F-490E-8D90-F85B92C8FA5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34" name="Straight Connector 2333">
              <a:extLst>
                <a:ext uri="{FF2B5EF4-FFF2-40B4-BE49-F238E27FC236}">
                  <a16:creationId xmlns:a16="http://schemas.microsoft.com/office/drawing/2014/main" id="{42F67A85-E0BC-490A-BF0D-E96E51FA4A3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35" name="Arc 2334">
              <a:extLst>
                <a:ext uri="{FF2B5EF4-FFF2-40B4-BE49-F238E27FC236}">
                  <a16:creationId xmlns:a16="http://schemas.microsoft.com/office/drawing/2014/main" id="{74D93D91-F817-40CF-817E-D3FDBCA66E2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39" name="Group 2338">
            <a:extLst>
              <a:ext uri="{FF2B5EF4-FFF2-40B4-BE49-F238E27FC236}">
                <a16:creationId xmlns:a16="http://schemas.microsoft.com/office/drawing/2014/main" id="{D5550FF4-8F31-4674-A712-5865800104DE}"/>
              </a:ext>
            </a:extLst>
          </p:cNvPr>
          <p:cNvGrpSpPr/>
          <p:nvPr/>
        </p:nvGrpSpPr>
        <p:grpSpPr>
          <a:xfrm>
            <a:off x="10123971" y="6374364"/>
            <a:ext cx="538068" cy="503852"/>
            <a:chOff x="3455435" y="-1017023"/>
            <a:chExt cx="8222756" cy="7868191"/>
          </a:xfrm>
        </p:grpSpPr>
        <p:sp>
          <p:nvSpPr>
            <p:cNvPr id="2340" name="Arc 2339">
              <a:extLst>
                <a:ext uri="{FF2B5EF4-FFF2-40B4-BE49-F238E27FC236}">
                  <a16:creationId xmlns:a16="http://schemas.microsoft.com/office/drawing/2014/main" id="{9CA83576-A498-48A2-9A2C-8C3CA6EB1F9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1" name="Arc 2340">
              <a:extLst>
                <a:ext uri="{FF2B5EF4-FFF2-40B4-BE49-F238E27FC236}">
                  <a16:creationId xmlns:a16="http://schemas.microsoft.com/office/drawing/2014/main" id="{1EAE2E6B-54A8-4E6B-8B9C-61A4FDA6473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2" name="Arc 2341">
              <a:extLst>
                <a:ext uri="{FF2B5EF4-FFF2-40B4-BE49-F238E27FC236}">
                  <a16:creationId xmlns:a16="http://schemas.microsoft.com/office/drawing/2014/main" id="{C6FFC031-FEA0-4FF0-BE71-1E54922C6AA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3" name="Arc 2342">
              <a:extLst>
                <a:ext uri="{FF2B5EF4-FFF2-40B4-BE49-F238E27FC236}">
                  <a16:creationId xmlns:a16="http://schemas.microsoft.com/office/drawing/2014/main" id="{19AA156D-0A2E-4DC7-8507-B4279C0C723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44" name="Group 2343">
              <a:extLst>
                <a:ext uri="{FF2B5EF4-FFF2-40B4-BE49-F238E27FC236}">
                  <a16:creationId xmlns:a16="http://schemas.microsoft.com/office/drawing/2014/main" id="{43EEF05C-9B07-40E4-B4A1-22B09DFC693C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353" name="Straight Connector 2352">
                <a:extLst>
                  <a:ext uri="{FF2B5EF4-FFF2-40B4-BE49-F238E27FC236}">
                    <a16:creationId xmlns:a16="http://schemas.microsoft.com/office/drawing/2014/main" id="{7F2823F9-B5FD-4C9F-869E-3BB4A4991EE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54" name="Straight Connector 2353">
                <a:extLst>
                  <a:ext uri="{FF2B5EF4-FFF2-40B4-BE49-F238E27FC236}">
                    <a16:creationId xmlns:a16="http://schemas.microsoft.com/office/drawing/2014/main" id="{CA6E1DD4-1240-44C7-898D-219A7EA770C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55" name="Straight Connector 2354">
                <a:extLst>
                  <a:ext uri="{FF2B5EF4-FFF2-40B4-BE49-F238E27FC236}">
                    <a16:creationId xmlns:a16="http://schemas.microsoft.com/office/drawing/2014/main" id="{1E7E04E3-106A-48C3-BA93-D81C1D7E108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345" name="Arc 2344">
              <a:extLst>
                <a:ext uri="{FF2B5EF4-FFF2-40B4-BE49-F238E27FC236}">
                  <a16:creationId xmlns:a16="http://schemas.microsoft.com/office/drawing/2014/main" id="{8D5FC2DD-F051-4A8E-BBD6-4C724169ECF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6" name="Arc 2345">
              <a:extLst>
                <a:ext uri="{FF2B5EF4-FFF2-40B4-BE49-F238E27FC236}">
                  <a16:creationId xmlns:a16="http://schemas.microsoft.com/office/drawing/2014/main" id="{2C0CFD2E-0A91-49AA-92F4-F930D607516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47" name="Arc 2346">
              <a:extLst>
                <a:ext uri="{FF2B5EF4-FFF2-40B4-BE49-F238E27FC236}">
                  <a16:creationId xmlns:a16="http://schemas.microsoft.com/office/drawing/2014/main" id="{608EAC11-8EE5-4CEB-A821-B8F1DCA0931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348" name="Straight Connector 2347">
              <a:extLst>
                <a:ext uri="{FF2B5EF4-FFF2-40B4-BE49-F238E27FC236}">
                  <a16:creationId xmlns:a16="http://schemas.microsoft.com/office/drawing/2014/main" id="{93345F73-9511-4C22-912C-EAFEE757FF3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49" name="Arc 2348">
              <a:extLst>
                <a:ext uri="{FF2B5EF4-FFF2-40B4-BE49-F238E27FC236}">
                  <a16:creationId xmlns:a16="http://schemas.microsoft.com/office/drawing/2014/main" id="{18754E3D-593B-4390-9A70-DAE6429D787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350" name="Straight Connector 2349">
              <a:extLst>
                <a:ext uri="{FF2B5EF4-FFF2-40B4-BE49-F238E27FC236}">
                  <a16:creationId xmlns:a16="http://schemas.microsoft.com/office/drawing/2014/main" id="{20BD6896-14B6-43A7-AA88-F5CFFCA7097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51" name="Straight Connector 2350">
              <a:extLst>
                <a:ext uri="{FF2B5EF4-FFF2-40B4-BE49-F238E27FC236}">
                  <a16:creationId xmlns:a16="http://schemas.microsoft.com/office/drawing/2014/main" id="{ECAF7833-A29B-42A3-9741-43430F4AEB1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52" name="Arc 2351">
              <a:extLst>
                <a:ext uri="{FF2B5EF4-FFF2-40B4-BE49-F238E27FC236}">
                  <a16:creationId xmlns:a16="http://schemas.microsoft.com/office/drawing/2014/main" id="{77ABA243-1DE1-4277-A7BF-A264A380723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56" name="Group 2355">
            <a:extLst>
              <a:ext uri="{FF2B5EF4-FFF2-40B4-BE49-F238E27FC236}">
                <a16:creationId xmlns:a16="http://schemas.microsoft.com/office/drawing/2014/main" id="{052A905B-D541-4B47-8A2D-7D1C6B74473F}"/>
              </a:ext>
            </a:extLst>
          </p:cNvPr>
          <p:cNvGrpSpPr/>
          <p:nvPr/>
        </p:nvGrpSpPr>
        <p:grpSpPr>
          <a:xfrm>
            <a:off x="10517671" y="6374364"/>
            <a:ext cx="538068" cy="503852"/>
            <a:chOff x="3455435" y="-1017023"/>
            <a:chExt cx="8222756" cy="7868191"/>
          </a:xfrm>
        </p:grpSpPr>
        <p:sp>
          <p:nvSpPr>
            <p:cNvPr id="2357" name="Arc 2356">
              <a:extLst>
                <a:ext uri="{FF2B5EF4-FFF2-40B4-BE49-F238E27FC236}">
                  <a16:creationId xmlns:a16="http://schemas.microsoft.com/office/drawing/2014/main" id="{3C8ED40D-CB35-4633-BA96-AF9C271DCAA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58" name="Arc 2357">
              <a:extLst>
                <a:ext uri="{FF2B5EF4-FFF2-40B4-BE49-F238E27FC236}">
                  <a16:creationId xmlns:a16="http://schemas.microsoft.com/office/drawing/2014/main" id="{F50ED8F5-8360-4F38-9CF2-6B49D61547D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59" name="Arc 2358">
              <a:extLst>
                <a:ext uri="{FF2B5EF4-FFF2-40B4-BE49-F238E27FC236}">
                  <a16:creationId xmlns:a16="http://schemas.microsoft.com/office/drawing/2014/main" id="{6B64997A-FED7-4FE5-AB07-196031598CE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0" name="Arc 2359">
              <a:extLst>
                <a:ext uri="{FF2B5EF4-FFF2-40B4-BE49-F238E27FC236}">
                  <a16:creationId xmlns:a16="http://schemas.microsoft.com/office/drawing/2014/main" id="{8DB14DC6-3DAA-4836-8F98-5AEC6103731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61" name="Group 2360">
              <a:extLst>
                <a:ext uri="{FF2B5EF4-FFF2-40B4-BE49-F238E27FC236}">
                  <a16:creationId xmlns:a16="http://schemas.microsoft.com/office/drawing/2014/main" id="{1ACE6322-4938-46A4-8215-A33BAEFA461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370" name="Straight Connector 2369">
                <a:extLst>
                  <a:ext uri="{FF2B5EF4-FFF2-40B4-BE49-F238E27FC236}">
                    <a16:creationId xmlns:a16="http://schemas.microsoft.com/office/drawing/2014/main" id="{5D6D1CFB-8415-4635-964C-F14DE2F9D5D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71" name="Straight Connector 2370">
                <a:extLst>
                  <a:ext uri="{FF2B5EF4-FFF2-40B4-BE49-F238E27FC236}">
                    <a16:creationId xmlns:a16="http://schemas.microsoft.com/office/drawing/2014/main" id="{F5DF9DE1-F11C-4F99-BDDE-C825221A3CB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72" name="Straight Connector 2371">
                <a:extLst>
                  <a:ext uri="{FF2B5EF4-FFF2-40B4-BE49-F238E27FC236}">
                    <a16:creationId xmlns:a16="http://schemas.microsoft.com/office/drawing/2014/main" id="{A1819630-8FFD-490E-A9C7-FBD699F0D5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362" name="Arc 2361">
              <a:extLst>
                <a:ext uri="{FF2B5EF4-FFF2-40B4-BE49-F238E27FC236}">
                  <a16:creationId xmlns:a16="http://schemas.microsoft.com/office/drawing/2014/main" id="{3D4E3CC5-F236-4471-9616-5463EA90CB5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3" name="Arc 2362">
              <a:extLst>
                <a:ext uri="{FF2B5EF4-FFF2-40B4-BE49-F238E27FC236}">
                  <a16:creationId xmlns:a16="http://schemas.microsoft.com/office/drawing/2014/main" id="{20B6987A-188D-4412-8F5C-A6765B93E15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64" name="Arc 2363">
              <a:extLst>
                <a:ext uri="{FF2B5EF4-FFF2-40B4-BE49-F238E27FC236}">
                  <a16:creationId xmlns:a16="http://schemas.microsoft.com/office/drawing/2014/main" id="{22F0465F-B372-4AAF-A396-AB818997B11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365" name="Straight Connector 2364">
              <a:extLst>
                <a:ext uri="{FF2B5EF4-FFF2-40B4-BE49-F238E27FC236}">
                  <a16:creationId xmlns:a16="http://schemas.microsoft.com/office/drawing/2014/main" id="{767022F6-ECCD-4AF4-92EF-512D52AE944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66" name="Arc 2365">
              <a:extLst>
                <a:ext uri="{FF2B5EF4-FFF2-40B4-BE49-F238E27FC236}">
                  <a16:creationId xmlns:a16="http://schemas.microsoft.com/office/drawing/2014/main" id="{2BC4CD1E-32C1-40C8-BA0B-681A00D37E7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367" name="Straight Connector 2366">
              <a:extLst>
                <a:ext uri="{FF2B5EF4-FFF2-40B4-BE49-F238E27FC236}">
                  <a16:creationId xmlns:a16="http://schemas.microsoft.com/office/drawing/2014/main" id="{0761D4D3-C9C6-4B65-B050-CCAC53979BF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8" name="Straight Connector 2367">
              <a:extLst>
                <a:ext uri="{FF2B5EF4-FFF2-40B4-BE49-F238E27FC236}">
                  <a16:creationId xmlns:a16="http://schemas.microsoft.com/office/drawing/2014/main" id="{061E2960-75EF-4D43-B7AA-102EA9672C0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69" name="Arc 2368">
              <a:extLst>
                <a:ext uri="{FF2B5EF4-FFF2-40B4-BE49-F238E27FC236}">
                  <a16:creationId xmlns:a16="http://schemas.microsoft.com/office/drawing/2014/main" id="{78338609-8BBC-422E-ABB0-A49989735E9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73" name="Group 2372">
            <a:extLst>
              <a:ext uri="{FF2B5EF4-FFF2-40B4-BE49-F238E27FC236}">
                <a16:creationId xmlns:a16="http://schemas.microsoft.com/office/drawing/2014/main" id="{1BAF1635-632B-4637-B0E0-323BF03AB4F2}"/>
              </a:ext>
            </a:extLst>
          </p:cNvPr>
          <p:cNvGrpSpPr/>
          <p:nvPr/>
        </p:nvGrpSpPr>
        <p:grpSpPr>
          <a:xfrm>
            <a:off x="10911371" y="6374364"/>
            <a:ext cx="538068" cy="503852"/>
            <a:chOff x="3455435" y="-1017023"/>
            <a:chExt cx="8222756" cy="7868191"/>
          </a:xfrm>
        </p:grpSpPr>
        <p:sp>
          <p:nvSpPr>
            <p:cNvPr id="2374" name="Arc 2373">
              <a:extLst>
                <a:ext uri="{FF2B5EF4-FFF2-40B4-BE49-F238E27FC236}">
                  <a16:creationId xmlns:a16="http://schemas.microsoft.com/office/drawing/2014/main" id="{201715E3-1135-44A7-9283-B7754D5A702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75" name="Arc 2374">
              <a:extLst>
                <a:ext uri="{FF2B5EF4-FFF2-40B4-BE49-F238E27FC236}">
                  <a16:creationId xmlns:a16="http://schemas.microsoft.com/office/drawing/2014/main" id="{7BD5F17F-5173-49DD-B961-AA47917A6FF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76" name="Arc 2375">
              <a:extLst>
                <a:ext uri="{FF2B5EF4-FFF2-40B4-BE49-F238E27FC236}">
                  <a16:creationId xmlns:a16="http://schemas.microsoft.com/office/drawing/2014/main" id="{24E28EE5-D615-494F-951B-75390B2F4ED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77" name="Arc 2376">
              <a:extLst>
                <a:ext uri="{FF2B5EF4-FFF2-40B4-BE49-F238E27FC236}">
                  <a16:creationId xmlns:a16="http://schemas.microsoft.com/office/drawing/2014/main" id="{ABEA3DFD-DFEC-4633-A0E3-DD3423E2005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78" name="Group 2377">
              <a:extLst>
                <a:ext uri="{FF2B5EF4-FFF2-40B4-BE49-F238E27FC236}">
                  <a16:creationId xmlns:a16="http://schemas.microsoft.com/office/drawing/2014/main" id="{5B69F9B5-1626-477C-915F-51095679F91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387" name="Straight Connector 2386">
                <a:extLst>
                  <a:ext uri="{FF2B5EF4-FFF2-40B4-BE49-F238E27FC236}">
                    <a16:creationId xmlns:a16="http://schemas.microsoft.com/office/drawing/2014/main" id="{69EC651F-286D-4AFC-8CB6-88E8369435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88" name="Straight Connector 2387">
                <a:extLst>
                  <a:ext uri="{FF2B5EF4-FFF2-40B4-BE49-F238E27FC236}">
                    <a16:creationId xmlns:a16="http://schemas.microsoft.com/office/drawing/2014/main" id="{AA6F8C99-63D8-40D8-970F-FE5D80AC8DC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89" name="Straight Connector 2388">
                <a:extLst>
                  <a:ext uri="{FF2B5EF4-FFF2-40B4-BE49-F238E27FC236}">
                    <a16:creationId xmlns:a16="http://schemas.microsoft.com/office/drawing/2014/main" id="{015C9CA1-7073-4CB6-8F3A-21A0BBD4F4F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379" name="Arc 2378">
              <a:extLst>
                <a:ext uri="{FF2B5EF4-FFF2-40B4-BE49-F238E27FC236}">
                  <a16:creationId xmlns:a16="http://schemas.microsoft.com/office/drawing/2014/main" id="{B41DD3F4-6DF2-49B6-836C-3A262DB3FC0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80" name="Arc 2379">
              <a:extLst>
                <a:ext uri="{FF2B5EF4-FFF2-40B4-BE49-F238E27FC236}">
                  <a16:creationId xmlns:a16="http://schemas.microsoft.com/office/drawing/2014/main" id="{117C5DEC-4892-42D0-9A19-A6B3E8F2E40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81" name="Arc 2380">
              <a:extLst>
                <a:ext uri="{FF2B5EF4-FFF2-40B4-BE49-F238E27FC236}">
                  <a16:creationId xmlns:a16="http://schemas.microsoft.com/office/drawing/2014/main" id="{C4217F5B-919B-4F07-80C7-8E2DA40486F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382" name="Straight Connector 2381">
              <a:extLst>
                <a:ext uri="{FF2B5EF4-FFF2-40B4-BE49-F238E27FC236}">
                  <a16:creationId xmlns:a16="http://schemas.microsoft.com/office/drawing/2014/main" id="{D9AEABEB-A2AB-473E-84A4-1053D366988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83" name="Arc 2382">
              <a:extLst>
                <a:ext uri="{FF2B5EF4-FFF2-40B4-BE49-F238E27FC236}">
                  <a16:creationId xmlns:a16="http://schemas.microsoft.com/office/drawing/2014/main" id="{8595F493-04FA-4D55-8709-1C5505C957B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384" name="Straight Connector 2383">
              <a:extLst>
                <a:ext uri="{FF2B5EF4-FFF2-40B4-BE49-F238E27FC236}">
                  <a16:creationId xmlns:a16="http://schemas.microsoft.com/office/drawing/2014/main" id="{8E064E7B-DDB6-4DE6-AA1B-3E589050585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85" name="Straight Connector 2384">
              <a:extLst>
                <a:ext uri="{FF2B5EF4-FFF2-40B4-BE49-F238E27FC236}">
                  <a16:creationId xmlns:a16="http://schemas.microsoft.com/office/drawing/2014/main" id="{C7BF7003-026E-4926-A465-0E1C31DD400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86" name="Arc 2385">
              <a:extLst>
                <a:ext uri="{FF2B5EF4-FFF2-40B4-BE49-F238E27FC236}">
                  <a16:creationId xmlns:a16="http://schemas.microsoft.com/office/drawing/2014/main" id="{375A5FE6-E2C5-43AE-8482-9CA4847C0D7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90" name="Group 2389">
            <a:extLst>
              <a:ext uri="{FF2B5EF4-FFF2-40B4-BE49-F238E27FC236}">
                <a16:creationId xmlns:a16="http://schemas.microsoft.com/office/drawing/2014/main" id="{4AD9CC34-D234-4F98-AD2C-153524280416}"/>
              </a:ext>
            </a:extLst>
          </p:cNvPr>
          <p:cNvGrpSpPr/>
          <p:nvPr/>
        </p:nvGrpSpPr>
        <p:grpSpPr>
          <a:xfrm>
            <a:off x="11303518" y="6374364"/>
            <a:ext cx="538068" cy="503852"/>
            <a:chOff x="3455435" y="-1017023"/>
            <a:chExt cx="8222756" cy="7868191"/>
          </a:xfrm>
        </p:grpSpPr>
        <p:sp>
          <p:nvSpPr>
            <p:cNvPr id="2391" name="Arc 2390">
              <a:extLst>
                <a:ext uri="{FF2B5EF4-FFF2-40B4-BE49-F238E27FC236}">
                  <a16:creationId xmlns:a16="http://schemas.microsoft.com/office/drawing/2014/main" id="{D2C79FBC-4F36-4EDE-A0DB-4F2142B53B5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92" name="Arc 2391">
              <a:extLst>
                <a:ext uri="{FF2B5EF4-FFF2-40B4-BE49-F238E27FC236}">
                  <a16:creationId xmlns:a16="http://schemas.microsoft.com/office/drawing/2014/main" id="{9D6E9B33-B34F-44B8-AAE9-D25ADC31F3B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93" name="Arc 2392">
              <a:extLst>
                <a:ext uri="{FF2B5EF4-FFF2-40B4-BE49-F238E27FC236}">
                  <a16:creationId xmlns:a16="http://schemas.microsoft.com/office/drawing/2014/main" id="{4A30D43D-0017-4D6D-A560-DAB028FEA1C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94" name="Arc 2393">
              <a:extLst>
                <a:ext uri="{FF2B5EF4-FFF2-40B4-BE49-F238E27FC236}">
                  <a16:creationId xmlns:a16="http://schemas.microsoft.com/office/drawing/2014/main" id="{F61DC11C-427F-4AC4-9FA1-258843B62EB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95" name="Group 2394">
              <a:extLst>
                <a:ext uri="{FF2B5EF4-FFF2-40B4-BE49-F238E27FC236}">
                  <a16:creationId xmlns:a16="http://schemas.microsoft.com/office/drawing/2014/main" id="{532B26B4-2C95-4868-BDD6-41613F4E1E3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404" name="Straight Connector 2403">
                <a:extLst>
                  <a:ext uri="{FF2B5EF4-FFF2-40B4-BE49-F238E27FC236}">
                    <a16:creationId xmlns:a16="http://schemas.microsoft.com/office/drawing/2014/main" id="{6D5D7992-BC7F-4E54-A643-23101C16D2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05" name="Straight Connector 2404">
                <a:extLst>
                  <a:ext uri="{FF2B5EF4-FFF2-40B4-BE49-F238E27FC236}">
                    <a16:creationId xmlns:a16="http://schemas.microsoft.com/office/drawing/2014/main" id="{C04DAB2C-D7E7-4F40-8959-D4C55BB73FA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06" name="Straight Connector 2405">
                <a:extLst>
                  <a:ext uri="{FF2B5EF4-FFF2-40B4-BE49-F238E27FC236}">
                    <a16:creationId xmlns:a16="http://schemas.microsoft.com/office/drawing/2014/main" id="{4A525B9B-8280-43B0-9216-E49B264ABA2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396" name="Arc 2395">
              <a:extLst>
                <a:ext uri="{FF2B5EF4-FFF2-40B4-BE49-F238E27FC236}">
                  <a16:creationId xmlns:a16="http://schemas.microsoft.com/office/drawing/2014/main" id="{02AC7E1C-248A-4AE2-9BAD-72E24937495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97" name="Arc 2396">
              <a:extLst>
                <a:ext uri="{FF2B5EF4-FFF2-40B4-BE49-F238E27FC236}">
                  <a16:creationId xmlns:a16="http://schemas.microsoft.com/office/drawing/2014/main" id="{046B5451-D05A-4977-B64F-F427AA31098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98" name="Arc 2397">
              <a:extLst>
                <a:ext uri="{FF2B5EF4-FFF2-40B4-BE49-F238E27FC236}">
                  <a16:creationId xmlns:a16="http://schemas.microsoft.com/office/drawing/2014/main" id="{4F5CAED2-44C2-4749-B6A8-C57CA9CEA09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399" name="Straight Connector 2398">
              <a:extLst>
                <a:ext uri="{FF2B5EF4-FFF2-40B4-BE49-F238E27FC236}">
                  <a16:creationId xmlns:a16="http://schemas.microsoft.com/office/drawing/2014/main" id="{BDB3C064-C5BA-4E67-A19A-83364088A81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00" name="Arc 2399">
              <a:extLst>
                <a:ext uri="{FF2B5EF4-FFF2-40B4-BE49-F238E27FC236}">
                  <a16:creationId xmlns:a16="http://schemas.microsoft.com/office/drawing/2014/main" id="{F0271AA7-534B-4957-8738-EA7C7C163FE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401" name="Straight Connector 2400">
              <a:extLst>
                <a:ext uri="{FF2B5EF4-FFF2-40B4-BE49-F238E27FC236}">
                  <a16:creationId xmlns:a16="http://schemas.microsoft.com/office/drawing/2014/main" id="{2D94D5FD-31E4-4449-B633-7395B734FAB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02" name="Straight Connector 2401">
              <a:extLst>
                <a:ext uri="{FF2B5EF4-FFF2-40B4-BE49-F238E27FC236}">
                  <a16:creationId xmlns:a16="http://schemas.microsoft.com/office/drawing/2014/main" id="{8C87C0F3-3D43-48EC-BF40-32F3881E5E7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03" name="Arc 2402">
              <a:extLst>
                <a:ext uri="{FF2B5EF4-FFF2-40B4-BE49-F238E27FC236}">
                  <a16:creationId xmlns:a16="http://schemas.microsoft.com/office/drawing/2014/main" id="{21ADC9F1-04BC-47CE-A09F-06B2C8FE95C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07" name="Group 2406">
            <a:extLst>
              <a:ext uri="{FF2B5EF4-FFF2-40B4-BE49-F238E27FC236}">
                <a16:creationId xmlns:a16="http://schemas.microsoft.com/office/drawing/2014/main" id="{8F164969-7847-4806-A35E-E1A6697ABA96}"/>
              </a:ext>
            </a:extLst>
          </p:cNvPr>
          <p:cNvGrpSpPr/>
          <p:nvPr/>
        </p:nvGrpSpPr>
        <p:grpSpPr>
          <a:xfrm>
            <a:off x="11698771" y="6374364"/>
            <a:ext cx="538068" cy="503852"/>
            <a:chOff x="3455435" y="-1017023"/>
            <a:chExt cx="8222756" cy="7868191"/>
          </a:xfrm>
        </p:grpSpPr>
        <p:sp>
          <p:nvSpPr>
            <p:cNvPr id="2408" name="Arc 2407">
              <a:extLst>
                <a:ext uri="{FF2B5EF4-FFF2-40B4-BE49-F238E27FC236}">
                  <a16:creationId xmlns:a16="http://schemas.microsoft.com/office/drawing/2014/main" id="{EF47D768-2EFB-4877-A02D-702C792F02F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09" name="Arc 2408">
              <a:extLst>
                <a:ext uri="{FF2B5EF4-FFF2-40B4-BE49-F238E27FC236}">
                  <a16:creationId xmlns:a16="http://schemas.microsoft.com/office/drawing/2014/main" id="{D29E3633-BA41-42FC-A646-D3106474D58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0" name="Arc 2409">
              <a:extLst>
                <a:ext uri="{FF2B5EF4-FFF2-40B4-BE49-F238E27FC236}">
                  <a16:creationId xmlns:a16="http://schemas.microsoft.com/office/drawing/2014/main" id="{94737A88-9D71-45C6-8759-4DFA7F66A79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1" name="Arc 2410">
              <a:extLst>
                <a:ext uri="{FF2B5EF4-FFF2-40B4-BE49-F238E27FC236}">
                  <a16:creationId xmlns:a16="http://schemas.microsoft.com/office/drawing/2014/main" id="{E38AB3B2-69D5-47A2-A9DE-B7E32F126E9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12" name="Group 2411">
              <a:extLst>
                <a:ext uri="{FF2B5EF4-FFF2-40B4-BE49-F238E27FC236}">
                  <a16:creationId xmlns:a16="http://schemas.microsoft.com/office/drawing/2014/main" id="{7D5D0CD9-9FAA-4A31-9E0A-127ADB11761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421" name="Straight Connector 2420">
                <a:extLst>
                  <a:ext uri="{FF2B5EF4-FFF2-40B4-BE49-F238E27FC236}">
                    <a16:creationId xmlns:a16="http://schemas.microsoft.com/office/drawing/2014/main" id="{175138E7-682E-4C66-8682-E700DB933A8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22" name="Straight Connector 2421">
                <a:extLst>
                  <a:ext uri="{FF2B5EF4-FFF2-40B4-BE49-F238E27FC236}">
                    <a16:creationId xmlns:a16="http://schemas.microsoft.com/office/drawing/2014/main" id="{2D818C8F-FE7A-409E-BDF4-065023DEC91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23" name="Straight Connector 2422">
                <a:extLst>
                  <a:ext uri="{FF2B5EF4-FFF2-40B4-BE49-F238E27FC236}">
                    <a16:creationId xmlns:a16="http://schemas.microsoft.com/office/drawing/2014/main" id="{A3A081EC-BA0E-4FA1-A7F8-6851E44C955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413" name="Arc 2412">
              <a:extLst>
                <a:ext uri="{FF2B5EF4-FFF2-40B4-BE49-F238E27FC236}">
                  <a16:creationId xmlns:a16="http://schemas.microsoft.com/office/drawing/2014/main" id="{B6DA94BD-08BC-4B88-A471-6DD574B5B8D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4" name="Arc 2413">
              <a:extLst>
                <a:ext uri="{FF2B5EF4-FFF2-40B4-BE49-F238E27FC236}">
                  <a16:creationId xmlns:a16="http://schemas.microsoft.com/office/drawing/2014/main" id="{85D1F70B-75F1-4A9C-8690-0E04130298E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415" name="Arc 2414">
              <a:extLst>
                <a:ext uri="{FF2B5EF4-FFF2-40B4-BE49-F238E27FC236}">
                  <a16:creationId xmlns:a16="http://schemas.microsoft.com/office/drawing/2014/main" id="{ACF1A905-0271-4974-855F-D5D98C9D609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416" name="Straight Connector 2415">
              <a:extLst>
                <a:ext uri="{FF2B5EF4-FFF2-40B4-BE49-F238E27FC236}">
                  <a16:creationId xmlns:a16="http://schemas.microsoft.com/office/drawing/2014/main" id="{37CDA349-ABC4-438D-AD61-DC9ADCD88F7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17" name="Arc 2416">
              <a:extLst>
                <a:ext uri="{FF2B5EF4-FFF2-40B4-BE49-F238E27FC236}">
                  <a16:creationId xmlns:a16="http://schemas.microsoft.com/office/drawing/2014/main" id="{865EA185-CB00-4153-B855-A623AA59AAD1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418" name="Straight Connector 2417">
              <a:extLst>
                <a:ext uri="{FF2B5EF4-FFF2-40B4-BE49-F238E27FC236}">
                  <a16:creationId xmlns:a16="http://schemas.microsoft.com/office/drawing/2014/main" id="{E7930989-156B-467B-BDCC-1785DA2396F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9" name="Straight Connector 2418">
              <a:extLst>
                <a:ext uri="{FF2B5EF4-FFF2-40B4-BE49-F238E27FC236}">
                  <a16:creationId xmlns:a16="http://schemas.microsoft.com/office/drawing/2014/main" id="{8DE133E4-8F93-4ADD-A90E-ECFD84526D4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20" name="Arc 2419">
              <a:extLst>
                <a:ext uri="{FF2B5EF4-FFF2-40B4-BE49-F238E27FC236}">
                  <a16:creationId xmlns:a16="http://schemas.microsoft.com/office/drawing/2014/main" id="{A1FAD87B-2AC7-4778-A128-582B9AC788C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24" name="Group 2423">
            <a:extLst>
              <a:ext uri="{FF2B5EF4-FFF2-40B4-BE49-F238E27FC236}">
                <a16:creationId xmlns:a16="http://schemas.microsoft.com/office/drawing/2014/main" id="{99CF120F-7E30-48B6-AC6C-5364F04F9777}"/>
              </a:ext>
            </a:extLst>
          </p:cNvPr>
          <p:cNvGrpSpPr/>
          <p:nvPr/>
        </p:nvGrpSpPr>
        <p:grpSpPr>
          <a:xfrm>
            <a:off x="-112229" y="240264"/>
            <a:ext cx="538068" cy="503852"/>
            <a:chOff x="3455435" y="-1017023"/>
            <a:chExt cx="8222756" cy="7868191"/>
          </a:xfrm>
        </p:grpSpPr>
        <p:sp>
          <p:nvSpPr>
            <p:cNvPr id="2425" name="Arc 2424">
              <a:extLst>
                <a:ext uri="{FF2B5EF4-FFF2-40B4-BE49-F238E27FC236}">
                  <a16:creationId xmlns:a16="http://schemas.microsoft.com/office/drawing/2014/main" id="{9211234E-2371-4361-8EF0-C4CD10878AE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26" name="Arc 2425">
              <a:extLst>
                <a:ext uri="{FF2B5EF4-FFF2-40B4-BE49-F238E27FC236}">
                  <a16:creationId xmlns:a16="http://schemas.microsoft.com/office/drawing/2014/main" id="{3112467C-B7F6-4775-8595-C96E09EDE67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27" name="Arc 2426">
              <a:extLst>
                <a:ext uri="{FF2B5EF4-FFF2-40B4-BE49-F238E27FC236}">
                  <a16:creationId xmlns:a16="http://schemas.microsoft.com/office/drawing/2014/main" id="{BDEE502E-E2E4-42AF-A111-6A9952F7ED5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28" name="Arc 2427">
              <a:extLst>
                <a:ext uri="{FF2B5EF4-FFF2-40B4-BE49-F238E27FC236}">
                  <a16:creationId xmlns:a16="http://schemas.microsoft.com/office/drawing/2014/main" id="{21B490CA-930D-499C-92B2-CEB18BC5D7F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29" name="Group 2428">
              <a:extLst>
                <a:ext uri="{FF2B5EF4-FFF2-40B4-BE49-F238E27FC236}">
                  <a16:creationId xmlns:a16="http://schemas.microsoft.com/office/drawing/2014/main" id="{6B92C9B1-6DDE-4786-9143-158431C6A2D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438" name="Straight Connector 2437">
                <a:extLst>
                  <a:ext uri="{FF2B5EF4-FFF2-40B4-BE49-F238E27FC236}">
                    <a16:creationId xmlns:a16="http://schemas.microsoft.com/office/drawing/2014/main" id="{AF90A8A6-08A6-4DA7-A444-CCC5243384D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39" name="Straight Connector 2438">
                <a:extLst>
                  <a:ext uri="{FF2B5EF4-FFF2-40B4-BE49-F238E27FC236}">
                    <a16:creationId xmlns:a16="http://schemas.microsoft.com/office/drawing/2014/main" id="{4BE9F92A-3061-4D00-A49A-A407A68B26C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40" name="Straight Connector 2439">
                <a:extLst>
                  <a:ext uri="{FF2B5EF4-FFF2-40B4-BE49-F238E27FC236}">
                    <a16:creationId xmlns:a16="http://schemas.microsoft.com/office/drawing/2014/main" id="{E677C541-AC31-47CA-AF62-27F1D953F11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430" name="Arc 2429">
              <a:extLst>
                <a:ext uri="{FF2B5EF4-FFF2-40B4-BE49-F238E27FC236}">
                  <a16:creationId xmlns:a16="http://schemas.microsoft.com/office/drawing/2014/main" id="{D7C243A8-E269-4981-86C1-000B9AD352C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31" name="Arc 2430">
              <a:extLst>
                <a:ext uri="{FF2B5EF4-FFF2-40B4-BE49-F238E27FC236}">
                  <a16:creationId xmlns:a16="http://schemas.microsoft.com/office/drawing/2014/main" id="{B4DB121B-82E2-412B-A617-2B783F97F45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432" name="Arc 2431">
              <a:extLst>
                <a:ext uri="{FF2B5EF4-FFF2-40B4-BE49-F238E27FC236}">
                  <a16:creationId xmlns:a16="http://schemas.microsoft.com/office/drawing/2014/main" id="{8B78A61A-8473-4D5C-9DF6-90A1205AF44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433" name="Straight Connector 2432">
              <a:extLst>
                <a:ext uri="{FF2B5EF4-FFF2-40B4-BE49-F238E27FC236}">
                  <a16:creationId xmlns:a16="http://schemas.microsoft.com/office/drawing/2014/main" id="{627D36F2-3FA0-438A-87B1-A4F71B7F1F1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34" name="Arc 2433">
              <a:extLst>
                <a:ext uri="{FF2B5EF4-FFF2-40B4-BE49-F238E27FC236}">
                  <a16:creationId xmlns:a16="http://schemas.microsoft.com/office/drawing/2014/main" id="{3E27E74F-0903-4649-B231-CD8ED4A3BFF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435" name="Straight Connector 2434">
              <a:extLst>
                <a:ext uri="{FF2B5EF4-FFF2-40B4-BE49-F238E27FC236}">
                  <a16:creationId xmlns:a16="http://schemas.microsoft.com/office/drawing/2014/main" id="{0A9A5D4C-322E-432A-8398-B1ECDE046EC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36" name="Straight Connector 2435">
              <a:extLst>
                <a:ext uri="{FF2B5EF4-FFF2-40B4-BE49-F238E27FC236}">
                  <a16:creationId xmlns:a16="http://schemas.microsoft.com/office/drawing/2014/main" id="{6A876221-CDA8-45BF-A951-B6F88611E22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37" name="Arc 2436">
              <a:extLst>
                <a:ext uri="{FF2B5EF4-FFF2-40B4-BE49-F238E27FC236}">
                  <a16:creationId xmlns:a16="http://schemas.microsoft.com/office/drawing/2014/main" id="{5044921B-BF52-4E42-B1FC-098CD69A85A8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41" name="Group 2440">
            <a:extLst>
              <a:ext uri="{FF2B5EF4-FFF2-40B4-BE49-F238E27FC236}">
                <a16:creationId xmlns:a16="http://schemas.microsoft.com/office/drawing/2014/main" id="{036B7A79-EF41-4F01-84AB-2218A24FAB7B}"/>
              </a:ext>
            </a:extLst>
          </p:cNvPr>
          <p:cNvGrpSpPr/>
          <p:nvPr/>
        </p:nvGrpSpPr>
        <p:grpSpPr>
          <a:xfrm>
            <a:off x="-112229" y="608564"/>
            <a:ext cx="538068" cy="503852"/>
            <a:chOff x="3455435" y="-1017023"/>
            <a:chExt cx="8222756" cy="7868191"/>
          </a:xfrm>
        </p:grpSpPr>
        <p:sp>
          <p:nvSpPr>
            <p:cNvPr id="2442" name="Arc 2441">
              <a:extLst>
                <a:ext uri="{FF2B5EF4-FFF2-40B4-BE49-F238E27FC236}">
                  <a16:creationId xmlns:a16="http://schemas.microsoft.com/office/drawing/2014/main" id="{901EC96B-D7B5-4753-BD7B-87DA839F7B1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43" name="Arc 2442">
              <a:extLst>
                <a:ext uri="{FF2B5EF4-FFF2-40B4-BE49-F238E27FC236}">
                  <a16:creationId xmlns:a16="http://schemas.microsoft.com/office/drawing/2014/main" id="{D23F2CCB-FF1B-48D9-B6F4-E697AD61AE2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44" name="Arc 2443">
              <a:extLst>
                <a:ext uri="{FF2B5EF4-FFF2-40B4-BE49-F238E27FC236}">
                  <a16:creationId xmlns:a16="http://schemas.microsoft.com/office/drawing/2014/main" id="{F94BEA4B-6E01-4760-B84B-D87A0B8559F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45" name="Arc 2444">
              <a:extLst>
                <a:ext uri="{FF2B5EF4-FFF2-40B4-BE49-F238E27FC236}">
                  <a16:creationId xmlns:a16="http://schemas.microsoft.com/office/drawing/2014/main" id="{9E7676C6-AF29-4D1D-A981-4C85856BE9F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46" name="Group 2445">
              <a:extLst>
                <a:ext uri="{FF2B5EF4-FFF2-40B4-BE49-F238E27FC236}">
                  <a16:creationId xmlns:a16="http://schemas.microsoft.com/office/drawing/2014/main" id="{09C136F6-38A1-41E0-BBD9-C95D0E6B588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455" name="Straight Connector 2454">
                <a:extLst>
                  <a:ext uri="{FF2B5EF4-FFF2-40B4-BE49-F238E27FC236}">
                    <a16:creationId xmlns:a16="http://schemas.microsoft.com/office/drawing/2014/main" id="{DBD2761A-F4A6-47F1-B600-F197A97DE75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56" name="Straight Connector 2455">
                <a:extLst>
                  <a:ext uri="{FF2B5EF4-FFF2-40B4-BE49-F238E27FC236}">
                    <a16:creationId xmlns:a16="http://schemas.microsoft.com/office/drawing/2014/main" id="{C1459076-87A2-4C43-BCEC-996B766DA47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57" name="Straight Connector 2456">
                <a:extLst>
                  <a:ext uri="{FF2B5EF4-FFF2-40B4-BE49-F238E27FC236}">
                    <a16:creationId xmlns:a16="http://schemas.microsoft.com/office/drawing/2014/main" id="{71C6170E-CCF1-4328-83A9-64AB383AC00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447" name="Arc 2446">
              <a:extLst>
                <a:ext uri="{FF2B5EF4-FFF2-40B4-BE49-F238E27FC236}">
                  <a16:creationId xmlns:a16="http://schemas.microsoft.com/office/drawing/2014/main" id="{9335A545-6A29-4F9F-9EC5-AF1BF1FD8D1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48" name="Arc 2447">
              <a:extLst>
                <a:ext uri="{FF2B5EF4-FFF2-40B4-BE49-F238E27FC236}">
                  <a16:creationId xmlns:a16="http://schemas.microsoft.com/office/drawing/2014/main" id="{51A5D286-0F36-46DA-9B96-1BC3351CA10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449" name="Arc 2448">
              <a:extLst>
                <a:ext uri="{FF2B5EF4-FFF2-40B4-BE49-F238E27FC236}">
                  <a16:creationId xmlns:a16="http://schemas.microsoft.com/office/drawing/2014/main" id="{F91F9C06-2A1D-4ACD-AF32-8E8770E834A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450" name="Straight Connector 2449">
              <a:extLst>
                <a:ext uri="{FF2B5EF4-FFF2-40B4-BE49-F238E27FC236}">
                  <a16:creationId xmlns:a16="http://schemas.microsoft.com/office/drawing/2014/main" id="{6EC4AC88-B273-47EF-A210-F457609D509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51" name="Arc 2450">
              <a:extLst>
                <a:ext uri="{FF2B5EF4-FFF2-40B4-BE49-F238E27FC236}">
                  <a16:creationId xmlns:a16="http://schemas.microsoft.com/office/drawing/2014/main" id="{1763A661-8540-492E-B4F9-9ABD9BEC7BC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452" name="Straight Connector 2451">
              <a:extLst>
                <a:ext uri="{FF2B5EF4-FFF2-40B4-BE49-F238E27FC236}">
                  <a16:creationId xmlns:a16="http://schemas.microsoft.com/office/drawing/2014/main" id="{F2487148-004E-41AE-BD87-FFE7FF13E8C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53" name="Straight Connector 2452">
              <a:extLst>
                <a:ext uri="{FF2B5EF4-FFF2-40B4-BE49-F238E27FC236}">
                  <a16:creationId xmlns:a16="http://schemas.microsoft.com/office/drawing/2014/main" id="{464169F3-7477-424B-8324-23DBD818CF9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54" name="Arc 2453">
              <a:extLst>
                <a:ext uri="{FF2B5EF4-FFF2-40B4-BE49-F238E27FC236}">
                  <a16:creationId xmlns:a16="http://schemas.microsoft.com/office/drawing/2014/main" id="{8270F2A2-C470-4EDC-B004-9AD9E5D6D9D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58" name="Group 2457">
            <a:extLst>
              <a:ext uri="{FF2B5EF4-FFF2-40B4-BE49-F238E27FC236}">
                <a16:creationId xmlns:a16="http://schemas.microsoft.com/office/drawing/2014/main" id="{52C0C612-1640-4A78-B369-C914D9178164}"/>
              </a:ext>
            </a:extLst>
          </p:cNvPr>
          <p:cNvGrpSpPr/>
          <p:nvPr/>
        </p:nvGrpSpPr>
        <p:grpSpPr>
          <a:xfrm>
            <a:off x="-119744" y="951464"/>
            <a:ext cx="538068" cy="503852"/>
            <a:chOff x="3455435" y="-1017023"/>
            <a:chExt cx="8222756" cy="7868191"/>
          </a:xfrm>
        </p:grpSpPr>
        <p:sp>
          <p:nvSpPr>
            <p:cNvPr id="2459" name="Arc 2458">
              <a:extLst>
                <a:ext uri="{FF2B5EF4-FFF2-40B4-BE49-F238E27FC236}">
                  <a16:creationId xmlns:a16="http://schemas.microsoft.com/office/drawing/2014/main" id="{6A9ECA00-F00D-4671-94C0-B31286A2863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60" name="Arc 2459">
              <a:extLst>
                <a:ext uri="{FF2B5EF4-FFF2-40B4-BE49-F238E27FC236}">
                  <a16:creationId xmlns:a16="http://schemas.microsoft.com/office/drawing/2014/main" id="{22CF49F7-0F23-4513-BDB0-E3AE4074D1C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61" name="Arc 2460">
              <a:extLst>
                <a:ext uri="{FF2B5EF4-FFF2-40B4-BE49-F238E27FC236}">
                  <a16:creationId xmlns:a16="http://schemas.microsoft.com/office/drawing/2014/main" id="{6E7C24BD-951C-4888-BBB0-D36A42B43BD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62" name="Arc 2461">
              <a:extLst>
                <a:ext uri="{FF2B5EF4-FFF2-40B4-BE49-F238E27FC236}">
                  <a16:creationId xmlns:a16="http://schemas.microsoft.com/office/drawing/2014/main" id="{1AB3D3D3-95F8-4AB2-8A7A-B9AD30429CD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63" name="Group 2462">
              <a:extLst>
                <a:ext uri="{FF2B5EF4-FFF2-40B4-BE49-F238E27FC236}">
                  <a16:creationId xmlns:a16="http://schemas.microsoft.com/office/drawing/2014/main" id="{BF2BECFB-6CC4-4743-8E49-8458537D299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472" name="Straight Connector 2471">
                <a:extLst>
                  <a:ext uri="{FF2B5EF4-FFF2-40B4-BE49-F238E27FC236}">
                    <a16:creationId xmlns:a16="http://schemas.microsoft.com/office/drawing/2014/main" id="{00F237AA-3484-44C5-802D-684E5AA2DBA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73" name="Straight Connector 2472">
                <a:extLst>
                  <a:ext uri="{FF2B5EF4-FFF2-40B4-BE49-F238E27FC236}">
                    <a16:creationId xmlns:a16="http://schemas.microsoft.com/office/drawing/2014/main" id="{E684EC72-E0C3-4CB8-A6B5-313DB26159D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74" name="Straight Connector 2473">
                <a:extLst>
                  <a:ext uri="{FF2B5EF4-FFF2-40B4-BE49-F238E27FC236}">
                    <a16:creationId xmlns:a16="http://schemas.microsoft.com/office/drawing/2014/main" id="{540333EB-B194-4CD7-8C12-BF2F9AF1B56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464" name="Arc 2463">
              <a:extLst>
                <a:ext uri="{FF2B5EF4-FFF2-40B4-BE49-F238E27FC236}">
                  <a16:creationId xmlns:a16="http://schemas.microsoft.com/office/drawing/2014/main" id="{D93FA274-5D95-4BEF-ADAB-E7F5DC39975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65" name="Arc 2464">
              <a:extLst>
                <a:ext uri="{FF2B5EF4-FFF2-40B4-BE49-F238E27FC236}">
                  <a16:creationId xmlns:a16="http://schemas.microsoft.com/office/drawing/2014/main" id="{42F39E85-8CEC-4E81-8D95-72E2DAAAD65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466" name="Arc 2465">
              <a:extLst>
                <a:ext uri="{FF2B5EF4-FFF2-40B4-BE49-F238E27FC236}">
                  <a16:creationId xmlns:a16="http://schemas.microsoft.com/office/drawing/2014/main" id="{7FD9C818-E48E-4A88-9335-66F2E1F9E04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467" name="Straight Connector 2466">
              <a:extLst>
                <a:ext uri="{FF2B5EF4-FFF2-40B4-BE49-F238E27FC236}">
                  <a16:creationId xmlns:a16="http://schemas.microsoft.com/office/drawing/2014/main" id="{CEF0697D-D69F-4BCC-9A45-A684BEBA198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68" name="Arc 2467">
              <a:extLst>
                <a:ext uri="{FF2B5EF4-FFF2-40B4-BE49-F238E27FC236}">
                  <a16:creationId xmlns:a16="http://schemas.microsoft.com/office/drawing/2014/main" id="{99B71AD9-BF06-4C32-BC4A-6B87969572D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469" name="Straight Connector 2468">
              <a:extLst>
                <a:ext uri="{FF2B5EF4-FFF2-40B4-BE49-F238E27FC236}">
                  <a16:creationId xmlns:a16="http://schemas.microsoft.com/office/drawing/2014/main" id="{FFC77D2F-ABD7-4AE6-A7AF-D0E0DCF5BA4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70" name="Straight Connector 2469">
              <a:extLst>
                <a:ext uri="{FF2B5EF4-FFF2-40B4-BE49-F238E27FC236}">
                  <a16:creationId xmlns:a16="http://schemas.microsoft.com/office/drawing/2014/main" id="{965BDBE0-3914-4130-9110-33C7B2376A1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1" name="Arc 2470">
              <a:extLst>
                <a:ext uri="{FF2B5EF4-FFF2-40B4-BE49-F238E27FC236}">
                  <a16:creationId xmlns:a16="http://schemas.microsoft.com/office/drawing/2014/main" id="{2D7BF8DC-EE84-4725-A7A2-056FECBBFC1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75" name="Group 2474">
            <a:extLst>
              <a:ext uri="{FF2B5EF4-FFF2-40B4-BE49-F238E27FC236}">
                <a16:creationId xmlns:a16="http://schemas.microsoft.com/office/drawing/2014/main" id="{D45953A9-975E-43DB-8B80-DC67156F80E9}"/>
              </a:ext>
            </a:extLst>
          </p:cNvPr>
          <p:cNvGrpSpPr/>
          <p:nvPr/>
        </p:nvGrpSpPr>
        <p:grpSpPr>
          <a:xfrm>
            <a:off x="-118191" y="1307064"/>
            <a:ext cx="538068" cy="503852"/>
            <a:chOff x="3455435" y="-1017023"/>
            <a:chExt cx="8222756" cy="7868191"/>
          </a:xfrm>
        </p:grpSpPr>
        <p:sp>
          <p:nvSpPr>
            <p:cNvPr id="2476" name="Arc 2475">
              <a:extLst>
                <a:ext uri="{FF2B5EF4-FFF2-40B4-BE49-F238E27FC236}">
                  <a16:creationId xmlns:a16="http://schemas.microsoft.com/office/drawing/2014/main" id="{D07D2CF5-03C1-404D-8750-74B9A3C969E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7" name="Arc 2476">
              <a:extLst>
                <a:ext uri="{FF2B5EF4-FFF2-40B4-BE49-F238E27FC236}">
                  <a16:creationId xmlns:a16="http://schemas.microsoft.com/office/drawing/2014/main" id="{AFBECD09-1120-46A3-BF50-D2DD70D668D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8" name="Arc 2477">
              <a:extLst>
                <a:ext uri="{FF2B5EF4-FFF2-40B4-BE49-F238E27FC236}">
                  <a16:creationId xmlns:a16="http://schemas.microsoft.com/office/drawing/2014/main" id="{F0007BD6-E3A2-44ED-97EC-BCB0E66C1DC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9" name="Arc 2478">
              <a:extLst>
                <a:ext uri="{FF2B5EF4-FFF2-40B4-BE49-F238E27FC236}">
                  <a16:creationId xmlns:a16="http://schemas.microsoft.com/office/drawing/2014/main" id="{6CD6F893-1166-4FF8-B17F-1166AA36ADF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80" name="Group 2479">
              <a:extLst>
                <a:ext uri="{FF2B5EF4-FFF2-40B4-BE49-F238E27FC236}">
                  <a16:creationId xmlns:a16="http://schemas.microsoft.com/office/drawing/2014/main" id="{C380751F-A590-444B-A2DC-34000B14CFF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489" name="Straight Connector 2488">
                <a:extLst>
                  <a:ext uri="{FF2B5EF4-FFF2-40B4-BE49-F238E27FC236}">
                    <a16:creationId xmlns:a16="http://schemas.microsoft.com/office/drawing/2014/main" id="{50DC4CD3-4E69-41A7-90E8-16B07B35778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90" name="Straight Connector 2489">
                <a:extLst>
                  <a:ext uri="{FF2B5EF4-FFF2-40B4-BE49-F238E27FC236}">
                    <a16:creationId xmlns:a16="http://schemas.microsoft.com/office/drawing/2014/main" id="{4346704B-CBB7-4AFC-97D8-248446D3BA1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91" name="Straight Connector 2490">
                <a:extLst>
                  <a:ext uri="{FF2B5EF4-FFF2-40B4-BE49-F238E27FC236}">
                    <a16:creationId xmlns:a16="http://schemas.microsoft.com/office/drawing/2014/main" id="{3D9FF629-7E4A-444C-B45D-54E5DE1F619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481" name="Arc 2480">
              <a:extLst>
                <a:ext uri="{FF2B5EF4-FFF2-40B4-BE49-F238E27FC236}">
                  <a16:creationId xmlns:a16="http://schemas.microsoft.com/office/drawing/2014/main" id="{FC4C6DB4-F4E5-4D26-B9D3-452FFC38EED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2" name="Arc 2481">
              <a:extLst>
                <a:ext uri="{FF2B5EF4-FFF2-40B4-BE49-F238E27FC236}">
                  <a16:creationId xmlns:a16="http://schemas.microsoft.com/office/drawing/2014/main" id="{FE584F33-E625-4E85-A69A-83AFF3BCFA8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483" name="Arc 2482">
              <a:extLst>
                <a:ext uri="{FF2B5EF4-FFF2-40B4-BE49-F238E27FC236}">
                  <a16:creationId xmlns:a16="http://schemas.microsoft.com/office/drawing/2014/main" id="{0771641C-3761-4E16-8E2E-DEFCB9E3102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484" name="Straight Connector 2483">
              <a:extLst>
                <a:ext uri="{FF2B5EF4-FFF2-40B4-BE49-F238E27FC236}">
                  <a16:creationId xmlns:a16="http://schemas.microsoft.com/office/drawing/2014/main" id="{04081055-1D42-446C-A823-70D5DDF00E6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85" name="Arc 2484">
              <a:extLst>
                <a:ext uri="{FF2B5EF4-FFF2-40B4-BE49-F238E27FC236}">
                  <a16:creationId xmlns:a16="http://schemas.microsoft.com/office/drawing/2014/main" id="{2D617A88-3B52-4264-9ECE-B9CCE0EC7A6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486" name="Straight Connector 2485">
              <a:extLst>
                <a:ext uri="{FF2B5EF4-FFF2-40B4-BE49-F238E27FC236}">
                  <a16:creationId xmlns:a16="http://schemas.microsoft.com/office/drawing/2014/main" id="{9EFBB26B-A626-4E70-9F10-4E7A2672562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87" name="Straight Connector 2486">
              <a:extLst>
                <a:ext uri="{FF2B5EF4-FFF2-40B4-BE49-F238E27FC236}">
                  <a16:creationId xmlns:a16="http://schemas.microsoft.com/office/drawing/2014/main" id="{6D3012F5-27AD-4885-AFF2-49B8807D977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88" name="Arc 2487">
              <a:extLst>
                <a:ext uri="{FF2B5EF4-FFF2-40B4-BE49-F238E27FC236}">
                  <a16:creationId xmlns:a16="http://schemas.microsoft.com/office/drawing/2014/main" id="{E3147E09-9BB6-4B6F-AA57-52A1181FB6B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92" name="Group 2491">
            <a:extLst>
              <a:ext uri="{FF2B5EF4-FFF2-40B4-BE49-F238E27FC236}">
                <a16:creationId xmlns:a16="http://schemas.microsoft.com/office/drawing/2014/main" id="{41A38BB2-1609-4C3E-B92F-03FF29B5C7A8}"/>
              </a:ext>
            </a:extLst>
          </p:cNvPr>
          <p:cNvGrpSpPr/>
          <p:nvPr/>
        </p:nvGrpSpPr>
        <p:grpSpPr>
          <a:xfrm>
            <a:off x="-114822" y="1662664"/>
            <a:ext cx="538068" cy="503852"/>
            <a:chOff x="3455435" y="-1017023"/>
            <a:chExt cx="8222756" cy="7868191"/>
          </a:xfrm>
        </p:grpSpPr>
        <p:sp>
          <p:nvSpPr>
            <p:cNvPr id="2493" name="Arc 2492">
              <a:extLst>
                <a:ext uri="{FF2B5EF4-FFF2-40B4-BE49-F238E27FC236}">
                  <a16:creationId xmlns:a16="http://schemas.microsoft.com/office/drawing/2014/main" id="{7A8F07B5-AFA3-449A-AE3C-A45FB9C7DF9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4" name="Arc 2493">
              <a:extLst>
                <a:ext uri="{FF2B5EF4-FFF2-40B4-BE49-F238E27FC236}">
                  <a16:creationId xmlns:a16="http://schemas.microsoft.com/office/drawing/2014/main" id="{7F096787-5F9B-4D1B-B7DD-5DF713846C5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5" name="Arc 2494">
              <a:extLst>
                <a:ext uri="{FF2B5EF4-FFF2-40B4-BE49-F238E27FC236}">
                  <a16:creationId xmlns:a16="http://schemas.microsoft.com/office/drawing/2014/main" id="{080405D2-A2AF-467C-9E23-3FDD7F3E262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6" name="Arc 2495">
              <a:extLst>
                <a:ext uri="{FF2B5EF4-FFF2-40B4-BE49-F238E27FC236}">
                  <a16:creationId xmlns:a16="http://schemas.microsoft.com/office/drawing/2014/main" id="{41A44CCB-5901-4E7D-8397-61A39FC9322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97" name="Group 2496">
              <a:extLst>
                <a:ext uri="{FF2B5EF4-FFF2-40B4-BE49-F238E27FC236}">
                  <a16:creationId xmlns:a16="http://schemas.microsoft.com/office/drawing/2014/main" id="{9650E330-B7E0-41CB-9919-C204D3B263B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506" name="Straight Connector 2505">
                <a:extLst>
                  <a:ext uri="{FF2B5EF4-FFF2-40B4-BE49-F238E27FC236}">
                    <a16:creationId xmlns:a16="http://schemas.microsoft.com/office/drawing/2014/main" id="{F4179C0D-7219-402A-9A55-FBB2F96B659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07" name="Straight Connector 2506">
                <a:extLst>
                  <a:ext uri="{FF2B5EF4-FFF2-40B4-BE49-F238E27FC236}">
                    <a16:creationId xmlns:a16="http://schemas.microsoft.com/office/drawing/2014/main" id="{D80CB8B8-3BB2-4F6F-8022-0C5C9C24E7D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08" name="Straight Connector 2507">
                <a:extLst>
                  <a:ext uri="{FF2B5EF4-FFF2-40B4-BE49-F238E27FC236}">
                    <a16:creationId xmlns:a16="http://schemas.microsoft.com/office/drawing/2014/main" id="{91CEAF84-DDD1-43CA-9997-287508D18BB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498" name="Arc 2497">
              <a:extLst>
                <a:ext uri="{FF2B5EF4-FFF2-40B4-BE49-F238E27FC236}">
                  <a16:creationId xmlns:a16="http://schemas.microsoft.com/office/drawing/2014/main" id="{2E7758C7-0EF6-47AA-A017-60316FA3501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9" name="Arc 2498">
              <a:extLst>
                <a:ext uri="{FF2B5EF4-FFF2-40B4-BE49-F238E27FC236}">
                  <a16:creationId xmlns:a16="http://schemas.microsoft.com/office/drawing/2014/main" id="{75A4E280-AE21-44B1-87C2-7DBE43E9E39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00" name="Arc 2499">
              <a:extLst>
                <a:ext uri="{FF2B5EF4-FFF2-40B4-BE49-F238E27FC236}">
                  <a16:creationId xmlns:a16="http://schemas.microsoft.com/office/drawing/2014/main" id="{ED6D39F1-B6CD-47A4-A80A-86BAC32EC09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501" name="Straight Connector 2500">
              <a:extLst>
                <a:ext uri="{FF2B5EF4-FFF2-40B4-BE49-F238E27FC236}">
                  <a16:creationId xmlns:a16="http://schemas.microsoft.com/office/drawing/2014/main" id="{C4147F68-DB7D-48E0-A197-79B50983F19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02" name="Arc 2501">
              <a:extLst>
                <a:ext uri="{FF2B5EF4-FFF2-40B4-BE49-F238E27FC236}">
                  <a16:creationId xmlns:a16="http://schemas.microsoft.com/office/drawing/2014/main" id="{265FDD70-6E00-4B6D-B976-A37DCF466A8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503" name="Straight Connector 2502">
              <a:extLst>
                <a:ext uri="{FF2B5EF4-FFF2-40B4-BE49-F238E27FC236}">
                  <a16:creationId xmlns:a16="http://schemas.microsoft.com/office/drawing/2014/main" id="{737D8943-E0B2-4C77-9117-277973EBCF4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04" name="Straight Connector 2503">
              <a:extLst>
                <a:ext uri="{FF2B5EF4-FFF2-40B4-BE49-F238E27FC236}">
                  <a16:creationId xmlns:a16="http://schemas.microsoft.com/office/drawing/2014/main" id="{273DA103-F551-403D-8B95-F08823440C8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05" name="Arc 2504">
              <a:extLst>
                <a:ext uri="{FF2B5EF4-FFF2-40B4-BE49-F238E27FC236}">
                  <a16:creationId xmlns:a16="http://schemas.microsoft.com/office/drawing/2014/main" id="{B2AD0E17-2FD4-4519-B985-A7BE8D4C655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09" name="Group 2508">
            <a:extLst>
              <a:ext uri="{FF2B5EF4-FFF2-40B4-BE49-F238E27FC236}">
                <a16:creationId xmlns:a16="http://schemas.microsoft.com/office/drawing/2014/main" id="{7109D3DB-7C52-4C9F-AEAE-69ADB7985DC9}"/>
              </a:ext>
            </a:extLst>
          </p:cNvPr>
          <p:cNvGrpSpPr/>
          <p:nvPr/>
        </p:nvGrpSpPr>
        <p:grpSpPr>
          <a:xfrm>
            <a:off x="-124153" y="2030964"/>
            <a:ext cx="538068" cy="503852"/>
            <a:chOff x="3455435" y="-1017023"/>
            <a:chExt cx="8222756" cy="7868191"/>
          </a:xfrm>
        </p:grpSpPr>
        <p:sp>
          <p:nvSpPr>
            <p:cNvPr id="2510" name="Arc 2509">
              <a:extLst>
                <a:ext uri="{FF2B5EF4-FFF2-40B4-BE49-F238E27FC236}">
                  <a16:creationId xmlns:a16="http://schemas.microsoft.com/office/drawing/2014/main" id="{053A4821-F3B2-41CC-8871-B8D49BDAAC4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11" name="Arc 2510">
              <a:extLst>
                <a:ext uri="{FF2B5EF4-FFF2-40B4-BE49-F238E27FC236}">
                  <a16:creationId xmlns:a16="http://schemas.microsoft.com/office/drawing/2014/main" id="{71A52857-7518-455A-9E87-0AEEFC14615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12" name="Arc 2511">
              <a:extLst>
                <a:ext uri="{FF2B5EF4-FFF2-40B4-BE49-F238E27FC236}">
                  <a16:creationId xmlns:a16="http://schemas.microsoft.com/office/drawing/2014/main" id="{1C69C836-700C-4A45-A344-0A6F48F731F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13" name="Arc 2512">
              <a:extLst>
                <a:ext uri="{FF2B5EF4-FFF2-40B4-BE49-F238E27FC236}">
                  <a16:creationId xmlns:a16="http://schemas.microsoft.com/office/drawing/2014/main" id="{F3AF2162-59E7-47B7-A777-17809795748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14" name="Group 2513">
              <a:extLst>
                <a:ext uri="{FF2B5EF4-FFF2-40B4-BE49-F238E27FC236}">
                  <a16:creationId xmlns:a16="http://schemas.microsoft.com/office/drawing/2014/main" id="{EB700810-9825-4D5F-AD59-EB5A9CEEA8C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523" name="Straight Connector 2522">
                <a:extLst>
                  <a:ext uri="{FF2B5EF4-FFF2-40B4-BE49-F238E27FC236}">
                    <a16:creationId xmlns:a16="http://schemas.microsoft.com/office/drawing/2014/main" id="{0FDBC7F5-7A75-41AF-8D99-FA0E29626C2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24" name="Straight Connector 2523">
                <a:extLst>
                  <a:ext uri="{FF2B5EF4-FFF2-40B4-BE49-F238E27FC236}">
                    <a16:creationId xmlns:a16="http://schemas.microsoft.com/office/drawing/2014/main" id="{B3BE3663-C194-449B-847F-02EE57E5544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25" name="Straight Connector 2524">
                <a:extLst>
                  <a:ext uri="{FF2B5EF4-FFF2-40B4-BE49-F238E27FC236}">
                    <a16:creationId xmlns:a16="http://schemas.microsoft.com/office/drawing/2014/main" id="{6B756197-C5AF-4633-B93A-53BF659B5CD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515" name="Arc 2514">
              <a:extLst>
                <a:ext uri="{FF2B5EF4-FFF2-40B4-BE49-F238E27FC236}">
                  <a16:creationId xmlns:a16="http://schemas.microsoft.com/office/drawing/2014/main" id="{E3450FAC-9550-4DFC-A96C-14592A43CF0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16" name="Arc 2515">
              <a:extLst>
                <a:ext uri="{FF2B5EF4-FFF2-40B4-BE49-F238E27FC236}">
                  <a16:creationId xmlns:a16="http://schemas.microsoft.com/office/drawing/2014/main" id="{7EF5E54C-A29F-4857-9DAE-CBC6014F40D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17" name="Arc 2516">
              <a:extLst>
                <a:ext uri="{FF2B5EF4-FFF2-40B4-BE49-F238E27FC236}">
                  <a16:creationId xmlns:a16="http://schemas.microsoft.com/office/drawing/2014/main" id="{7D838394-21E4-4F38-B3A4-146B2815DC5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518" name="Straight Connector 2517">
              <a:extLst>
                <a:ext uri="{FF2B5EF4-FFF2-40B4-BE49-F238E27FC236}">
                  <a16:creationId xmlns:a16="http://schemas.microsoft.com/office/drawing/2014/main" id="{FC6D671D-AEF9-44DA-ACED-9BAC1AE8A92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19" name="Arc 2518">
              <a:extLst>
                <a:ext uri="{FF2B5EF4-FFF2-40B4-BE49-F238E27FC236}">
                  <a16:creationId xmlns:a16="http://schemas.microsoft.com/office/drawing/2014/main" id="{A1427668-23F1-4AC4-9EEC-6D8FC9315F9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520" name="Straight Connector 2519">
              <a:extLst>
                <a:ext uri="{FF2B5EF4-FFF2-40B4-BE49-F238E27FC236}">
                  <a16:creationId xmlns:a16="http://schemas.microsoft.com/office/drawing/2014/main" id="{A7F29635-84B8-4A0D-88F2-E8C8055E54F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21" name="Straight Connector 2520">
              <a:extLst>
                <a:ext uri="{FF2B5EF4-FFF2-40B4-BE49-F238E27FC236}">
                  <a16:creationId xmlns:a16="http://schemas.microsoft.com/office/drawing/2014/main" id="{25F8E8DB-CAC4-4930-92B6-7D3BAF75CE9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22" name="Arc 2521">
              <a:extLst>
                <a:ext uri="{FF2B5EF4-FFF2-40B4-BE49-F238E27FC236}">
                  <a16:creationId xmlns:a16="http://schemas.microsoft.com/office/drawing/2014/main" id="{FE5E9526-30C7-4F4A-A26E-4462E83373B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26" name="Group 2525">
            <a:extLst>
              <a:ext uri="{FF2B5EF4-FFF2-40B4-BE49-F238E27FC236}">
                <a16:creationId xmlns:a16="http://schemas.microsoft.com/office/drawing/2014/main" id="{29532A3F-85AA-45AB-8ACE-FECACC5123D4}"/>
              </a:ext>
            </a:extLst>
          </p:cNvPr>
          <p:cNvGrpSpPr/>
          <p:nvPr/>
        </p:nvGrpSpPr>
        <p:grpSpPr>
          <a:xfrm>
            <a:off x="-123113" y="2373864"/>
            <a:ext cx="538068" cy="503852"/>
            <a:chOff x="3455435" y="-1017023"/>
            <a:chExt cx="8222756" cy="7868191"/>
          </a:xfrm>
        </p:grpSpPr>
        <p:sp>
          <p:nvSpPr>
            <p:cNvPr id="2527" name="Arc 2526">
              <a:extLst>
                <a:ext uri="{FF2B5EF4-FFF2-40B4-BE49-F238E27FC236}">
                  <a16:creationId xmlns:a16="http://schemas.microsoft.com/office/drawing/2014/main" id="{210420DA-6805-4840-8849-1AC2BD2FD48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28" name="Arc 2527">
              <a:extLst>
                <a:ext uri="{FF2B5EF4-FFF2-40B4-BE49-F238E27FC236}">
                  <a16:creationId xmlns:a16="http://schemas.microsoft.com/office/drawing/2014/main" id="{6BC65641-A5FA-4321-89F4-F970E1864FDA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29" name="Arc 2528">
              <a:extLst>
                <a:ext uri="{FF2B5EF4-FFF2-40B4-BE49-F238E27FC236}">
                  <a16:creationId xmlns:a16="http://schemas.microsoft.com/office/drawing/2014/main" id="{E1B1D9CF-8C4A-4C7B-8CBD-2E000D44CFC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30" name="Arc 2529">
              <a:extLst>
                <a:ext uri="{FF2B5EF4-FFF2-40B4-BE49-F238E27FC236}">
                  <a16:creationId xmlns:a16="http://schemas.microsoft.com/office/drawing/2014/main" id="{8CD0DB00-F1CE-493E-829E-52AD067811A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31" name="Group 2530">
              <a:extLst>
                <a:ext uri="{FF2B5EF4-FFF2-40B4-BE49-F238E27FC236}">
                  <a16:creationId xmlns:a16="http://schemas.microsoft.com/office/drawing/2014/main" id="{AEE2577D-77B2-41E9-A14D-42A7C5FA081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540" name="Straight Connector 2539">
                <a:extLst>
                  <a:ext uri="{FF2B5EF4-FFF2-40B4-BE49-F238E27FC236}">
                    <a16:creationId xmlns:a16="http://schemas.microsoft.com/office/drawing/2014/main" id="{D7605CA3-3BBB-47BF-8B22-96DCBFAE8FD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41" name="Straight Connector 2540">
                <a:extLst>
                  <a:ext uri="{FF2B5EF4-FFF2-40B4-BE49-F238E27FC236}">
                    <a16:creationId xmlns:a16="http://schemas.microsoft.com/office/drawing/2014/main" id="{04D7CC1E-0F02-4DAC-8A5C-1894F52EE0A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42" name="Straight Connector 2541">
                <a:extLst>
                  <a:ext uri="{FF2B5EF4-FFF2-40B4-BE49-F238E27FC236}">
                    <a16:creationId xmlns:a16="http://schemas.microsoft.com/office/drawing/2014/main" id="{16587A35-D090-410C-993D-E3469F935C4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532" name="Arc 2531">
              <a:extLst>
                <a:ext uri="{FF2B5EF4-FFF2-40B4-BE49-F238E27FC236}">
                  <a16:creationId xmlns:a16="http://schemas.microsoft.com/office/drawing/2014/main" id="{3A09DD34-5313-4ED0-87AC-056AB639E13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33" name="Arc 2532">
              <a:extLst>
                <a:ext uri="{FF2B5EF4-FFF2-40B4-BE49-F238E27FC236}">
                  <a16:creationId xmlns:a16="http://schemas.microsoft.com/office/drawing/2014/main" id="{F0FEF7D2-ACEF-44D4-B724-D9D573EFAED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34" name="Arc 2533">
              <a:extLst>
                <a:ext uri="{FF2B5EF4-FFF2-40B4-BE49-F238E27FC236}">
                  <a16:creationId xmlns:a16="http://schemas.microsoft.com/office/drawing/2014/main" id="{3A66B94A-50ED-4754-97C2-E477CEE33709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535" name="Straight Connector 2534">
              <a:extLst>
                <a:ext uri="{FF2B5EF4-FFF2-40B4-BE49-F238E27FC236}">
                  <a16:creationId xmlns:a16="http://schemas.microsoft.com/office/drawing/2014/main" id="{824D520C-96F1-4213-9B07-0D44CFF3B5E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36" name="Arc 2535">
              <a:extLst>
                <a:ext uri="{FF2B5EF4-FFF2-40B4-BE49-F238E27FC236}">
                  <a16:creationId xmlns:a16="http://schemas.microsoft.com/office/drawing/2014/main" id="{6AE6D84F-3288-4F23-8282-EADFC3B23CC1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537" name="Straight Connector 2536">
              <a:extLst>
                <a:ext uri="{FF2B5EF4-FFF2-40B4-BE49-F238E27FC236}">
                  <a16:creationId xmlns:a16="http://schemas.microsoft.com/office/drawing/2014/main" id="{324AEA44-0B72-4BD3-9301-7FB33147354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38" name="Straight Connector 2537">
              <a:extLst>
                <a:ext uri="{FF2B5EF4-FFF2-40B4-BE49-F238E27FC236}">
                  <a16:creationId xmlns:a16="http://schemas.microsoft.com/office/drawing/2014/main" id="{ABBE7DBA-6359-45E9-AA89-E6F80DAB8A7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39" name="Arc 2538">
              <a:extLst>
                <a:ext uri="{FF2B5EF4-FFF2-40B4-BE49-F238E27FC236}">
                  <a16:creationId xmlns:a16="http://schemas.microsoft.com/office/drawing/2014/main" id="{BBEF6EFC-352C-4A3B-B85F-CE93DC9E7D1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43" name="Group 2542">
            <a:extLst>
              <a:ext uri="{FF2B5EF4-FFF2-40B4-BE49-F238E27FC236}">
                <a16:creationId xmlns:a16="http://schemas.microsoft.com/office/drawing/2014/main" id="{E655162A-900E-4354-9830-E2C4DA539658}"/>
              </a:ext>
            </a:extLst>
          </p:cNvPr>
          <p:cNvGrpSpPr/>
          <p:nvPr/>
        </p:nvGrpSpPr>
        <p:grpSpPr>
          <a:xfrm>
            <a:off x="-118191" y="2748126"/>
            <a:ext cx="538068" cy="503852"/>
            <a:chOff x="3455435" y="-1017023"/>
            <a:chExt cx="8222756" cy="7868191"/>
          </a:xfrm>
        </p:grpSpPr>
        <p:sp>
          <p:nvSpPr>
            <p:cNvPr id="2544" name="Arc 2543">
              <a:extLst>
                <a:ext uri="{FF2B5EF4-FFF2-40B4-BE49-F238E27FC236}">
                  <a16:creationId xmlns:a16="http://schemas.microsoft.com/office/drawing/2014/main" id="{3433FECB-49EF-4222-959F-507562177C9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45" name="Arc 2544">
              <a:extLst>
                <a:ext uri="{FF2B5EF4-FFF2-40B4-BE49-F238E27FC236}">
                  <a16:creationId xmlns:a16="http://schemas.microsoft.com/office/drawing/2014/main" id="{94E4495E-4873-43B7-8EA5-0EFB35531AB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46" name="Arc 2545">
              <a:extLst>
                <a:ext uri="{FF2B5EF4-FFF2-40B4-BE49-F238E27FC236}">
                  <a16:creationId xmlns:a16="http://schemas.microsoft.com/office/drawing/2014/main" id="{6B31BD4F-A188-48AD-AAAC-C18625B4B75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47" name="Arc 2546">
              <a:extLst>
                <a:ext uri="{FF2B5EF4-FFF2-40B4-BE49-F238E27FC236}">
                  <a16:creationId xmlns:a16="http://schemas.microsoft.com/office/drawing/2014/main" id="{289ED94F-ED25-4DE0-AB01-16BBE3C73FF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48" name="Group 2547">
              <a:extLst>
                <a:ext uri="{FF2B5EF4-FFF2-40B4-BE49-F238E27FC236}">
                  <a16:creationId xmlns:a16="http://schemas.microsoft.com/office/drawing/2014/main" id="{EEB9BD3B-9268-48AD-B3C9-085A2FC8837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557" name="Straight Connector 2556">
                <a:extLst>
                  <a:ext uri="{FF2B5EF4-FFF2-40B4-BE49-F238E27FC236}">
                    <a16:creationId xmlns:a16="http://schemas.microsoft.com/office/drawing/2014/main" id="{9DDD508D-DABD-4EAE-AD76-E1AB1B1FF7C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58" name="Straight Connector 2557">
                <a:extLst>
                  <a:ext uri="{FF2B5EF4-FFF2-40B4-BE49-F238E27FC236}">
                    <a16:creationId xmlns:a16="http://schemas.microsoft.com/office/drawing/2014/main" id="{D87C4116-5B05-463C-AE02-84BF86EDD37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59" name="Straight Connector 2558">
                <a:extLst>
                  <a:ext uri="{FF2B5EF4-FFF2-40B4-BE49-F238E27FC236}">
                    <a16:creationId xmlns:a16="http://schemas.microsoft.com/office/drawing/2014/main" id="{E901B09C-4C82-464B-8FC3-62057B82E46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549" name="Arc 2548">
              <a:extLst>
                <a:ext uri="{FF2B5EF4-FFF2-40B4-BE49-F238E27FC236}">
                  <a16:creationId xmlns:a16="http://schemas.microsoft.com/office/drawing/2014/main" id="{69875261-3899-4AAA-A61E-D35C70A565D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50" name="Arc 2549">
              <a:extLst>
                <a:ext uri="{FF2B5EF4-FFF2-40B4-BE49-F238E27FC236}">
                  <a16:creationId xmlns:a16="http://schemas.microsoft.com/office/drawing/2014/main" id="{181FB8D1-4A00-4C2D-9E59-02C1DD0396A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51" name="Arc 2550">
              <a:extLst>
                <a:ext uri="{FF2B5EF4-FFF2-40B4-BE49-F238E27FC236}">
                  <a16:creationId xmlns:a16="http://schemas.microsoft.com/office/drawing/2014/main" id="{CD5C1419-633E-4B40-999D-E3B375917A3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552" name="Straight Connector 2551">
              <a:extLst>
                <a:ext uri="{FF2B5EF4-FFF2-40B4-BE49-F238E27FC236}">
                  <a16:creationId xmlns:a16="http://schemas.microsoft.com/office/drawing/2014/main" id="{3569CE31-5069-4137-BB2B-E9263990063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53" name="Arc 2552">
              <a:extLst>
                <a:ext uri="{FF2B5EF4-FFF2-40B4-BE49-F238E27FC236}">
                  <a16:creationId xmlns:a16="http://schemas.microsoft.com/office/drawing/2014/main" id="{311381A9-19B3-4A8E-B521-BB37BB2785E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554" name="Straight Connector 2553">
              <a:extLst>
                <a:ext uri="{FF2B5EF4-FFF2-40B4-BE49-F238E27FC236}">
                  <a16:creationId xmlns:a16="http://schemas.microsoft.com/office/drawing/2014/main" id="{F51D2649-101C-4486-8EBC-2C7C0986515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55" name="Straight Connector 2554">
              <a:extLst>
                <a:ext uri="{FF2B5EF4-FFF2-40B4-BE49-F238E27FC236}">
                  <a16:creationId xmlns:a16="http://schemas.microsoft.com/office/drawing/2014/main" id="{D0BBD9C8-92AF-4519-8CCC-4324471EBF0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56" name="Arc 2555">
              <a:extLst>
                <a:ext uri="{FF2B5EF4-FFF2-40B4-BE49-F238E27FC236}">
                  <a16:creationId xmlns:a16="http://schemas.microsoft.com/office/drawing/2014/main" id="{5BEC4A42-6D4C-4D30-A3A4-FE5C3EBD5DC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60" name="Group 2559">
            <a:extLst>
              <a:ext uri="{FF2B5EF4-FFF2-40B4-BE49-F238E27FC236}">
                <a16:creationId xmlns:a16="http://schemas.microsoft.com/office/drawing/2014/main" id="{D49A0D39-1205-426F-83D9-143931D67ED0}"/>
              </a:ext>
            </a:extLst>
          </p:cNvPr>
          <p:cNvGrpSpPr/>
          <p:nvPr/>
        </p:nvGrpSpPr>
        <p:grpSpPr>
          <a:xfrm>
            <a:off x="-108860" y="3110464"/>
            <a:ext cx="538068" cy="503852"/>
            <a:chOff x="3455435" y="-1017023"/>
            <a:chExt cx="8222756" cy="7868191"/>
          </a:xfrm>
        </p:grpSpPr>
        <p:sp>
          <p:nvSpPr>
            <p:cNvPr id="2561" name="Arc 2560">
              <a:extLst>
                <a:ext uri="{FF2B5EF4-FFF2-40B4-BE49-F238E27FC236}">
                  <a16:creationId xmlns:a16="http://schemas.microsoft.com/office/drawing/2014/main" id="{9F9D4860-B486-44E4-9106-83FA474A800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62" name="Arc 2561">
              <a:extLst>
                <a:ext uri="{FF2B5EF4-FFF2-40B4-BE49-F238E27FC236}">
                  <a16:creationId xmlns:a16="http://schemas.microsoft.com/office/drawing/2014/main" id="{3ACE1BA4-0129-42A3-B0C6-7286621C6C7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63" name="Arc 2562">
              <a:extLst>
                <a:ext uri="{FF2B5EF4-FFF2-40B4-BE49-F238E27FC236}">
                  <a16:creationId xmlns:a16="http://schemas.microsoft.com/office/drawing/2014/main" id="{329C2140-FA5D-4303-986E-8887142A6B7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64" name="Arc 2563">
              <a:extLst>
                <a:ext uri="{FF2B5EF4-FFF2-40B4-BE49-F238E27FC236}">
                  <a16:creationId xmlns:a16="http://schemas.microsoft.com/office/drawing/2014/main" id="{55E885C7-2C01-41B4-B45C-C81FF8140C6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65" name="Group 2564">
              <a:extLst>
                <a:ext uri="{FF2B5EF4-FFF2-40B4-BE49-F238E27FC236}">
                  <a16:creationId xmlns:a16="http://schemas.microsoft.com/office/drawing/2014/main" id="{6C57342B-61CB-4018-96C3-582A7FF836C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574" name="Straight Connector 2573">
                <a:extLst>
                  <a:ext uri="{FF2B5EF4-FFF2-40B4-BE49-F238E27FC236}">
                    <a16:creationId xmlns:a16="http://schemas.microsoft.com/office/drawing/2014/main" id="{1ECDBA98-728C-47E1-8E70-039EEE3BEBD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75" name="Straight Connector 2574">
                <a:extLst>
                  <a:ext uri="{FF2B5EF4-FFF2-40B4-BE49-F238E27FC236}">
                    <a16:creationId xmlns:a16="http://schemas.microsoft.com/office/drawing/2014/main" id="{2923A102-A9DD-4EEE-BC68-3A9A36CF05F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76" name="Straight Connector 2575">
                <a:extLst>
                  <a:ext uri="{FF2B5EF4-FFF2-40B4-BE49-F238E27FC236}">
                    <a16:creationId xmlns:a16="http://schemas.microsoft.com/office/drawing/2014/main" id="{6F4358FF-D3EA-424A-A4BB-8618289CE30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566" name="Arc 2565">
              <a:extLst>
                <a:ext uri="{FF2B5EF4-FFF2-40B4-BE49-F238E27FC236}">
                  <a16:creationId xmlns:a16="http://schemas.microsoft.com/office/drawing/2014/main" id="{F5197F0A-1102-4F02-A39E-C87810F341D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67" name="Arc 2566">
              <a:extLst>
                <a:ext uri="{FF2B5EF4-FFF2-40B4-BE49-F238E27FC236}">
                  <a16:creationId xmlns:a16="http://schemas.microsoft.com/office/drawing/2014/main" id="{CD6C1A7D-17FB-4A5A-8120-583DD691511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68" name="Arc 2567">
              <a:extLst>
                <a:ext uri="{FF2B5EF4-FFF2-40B4-BE49-F238E27FC236}">
                  <a16:creationId xmlns:a16="http://schemas.microsoft.com/office/drawing/2014/main" id="{36B1CC24-E6E8-4B53-B4D4-7E6773C7B11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569" name="Straight Connector 2568">
              <a:extLst>
                <a:ext uri="{FF2B5EF4-FFF2-40B4-BE49-F238E27FC236}">
                  <a16:creationId xmlns:a16="http://schemas.microsoft.com/office/drawing/2014/main" id="{23266A64-AE3D-471B-8FEA-9A670E623B3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70" name="Arc 2569">
              <a:extLst>
                <a:ext uri="{FF2B5EF4-FFF2-40B4-BE49-F238E27FC236}">
                  <a16:creationId xmlns:a16="http://schemas.microsoft.com/office/drawing/2014/main" id="{192A80FD-812A-4BFC-8CA8-CC59115CA09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571" name="Straight Connector 2570">
              <a:extLst>
                <a:ext uri="{FF2B5EF4-FFF2-40B4-BE49-F238E27FC236}">
                  <a16:creationId xmlns:a16="http://schemas.microsoft.com/office/drawing/2014/main" id="{C6AABB79-99A7-48BD-9359-5044BFB8D2F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72" name="Straight Connector 2571">
              <a:extLst>
                <a:ext uri="{FF2B5EF4-FFF2-40B4-BE49-F238E27FC236}">
                  <a16:creationId xmlns:a16="http://schemas.microsoft.com/office/drawing/2014/main" id="{A046E342-F17C-4A2F-AE7D-4DCE175CD85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73" name="Arc 2572">
              <a:extLst>
                <a:ext uri="{FF2B5EF4-FFF2-40B4-BE49-F238E27FC236}">
                  <a16:creationId xmlns:a16="http://schemas.microsoft.com/office/drawing/2014/main" id="{2E4B2A38-3778-4E59-8885-CA72F8C30A0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77" name="Group 2576">
            <a:extLst>
              <a:ext uri="{FF2B5EF4-FFF2-40B4-BE49-F238E27FC236}">
                <a16:creationId xmlns:a16="http://schemas.microsoft.com/office/drawing/2014/main" id="{04903515-DA25-49DC-98B9-E4FA729E0913}"/>
              </a:ext>
            </a:extLst>
          </p:cNvPr>
          <p:cNvGrpSpPr/>
          <p:nvPr/>
        </p:nvGrpSpPr>
        <p:grpSpPr>
          <a:xfrm>
            <a:off x="-112229" y="3478764"/>
            <a:ext cx="538068" cy="503852"/>
            <a:chOff x="3455435" y="-1017023"/>
            <a:chExt cx="8222756" cy="7868191"/>
          </a:xfrm>
        </p:grpSpPr>
        <p:sp>
          <p:nvSpPr>
            <p:cNvPr id="2578" name="Arc 2577">
              <a:extLst>
                <a:ext uri="{FF2B5EF4-FFF2-40B4-BE49-F238E27FC236}">
                  <a16:creationId xmlns:a16="http://schemas.microsoft.com/office/drawing/2014/main" id="{427754C6-452B-40C1-8BC2-460090446AE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79" name="Arc 2578">
              <a:extLst>
                <a:ext uri="{FF2B5EF4-FFF2-40B4-BE49-F238E27FC236}">
                  <a16:creationId xmlns:a16="http://schemas.microsoft.com/office/drawing/2014/main" id="{0BBBB772-D000-49B1-9697-7232DFA32AF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80" name="Arc 2579">
              <a:extLst>
                <a:ext uri="{FF2B5EF4-FFF2-40B4-BE49-F238E27FC236}">
                  <a16:creationId xmlns:a16="http://schemas.microsoft.com/office/drawing/2014/main" id="{A428BFB0-0AD7-4BCF-BF29-3F6A034C63F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81" name="Arc 2580">
              <a:extLst>
                <a:ext uri="{FF2B5EF4-FFF2-40B4-BE49-F238E27FC236}">
                  <a16:creationId xmlns:a16="http://schemas.microsoft.com/office/drawing/2014/main" id="{210576ED-5E18-49BF-B14B-4758292AD1F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82" name="Group 2581">
              <a:extLst>
                <a:ext uri="{FF2B5EF4-FFF2-40B4-BE49-F238E27FC236}">
                  <a16:creationId xmlns:a16="http://schemas.microsoft.com/office/drawing/2014/main" id="{632B9749-02C4-4921-B641-24291CE3659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591" name="Straight Connector 2590">
                <a:extLst>
                  <a:ext uri="{FF2B5EF4-FFF2-40B4-BE49-F238E27FC236}">
                    <a16:creationId xmlns:a16="http://schemas.microsoft.com/office/drawing/2014/main" id="{E28B13E0-30F3-4B25-93D2-AB468788B93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92" name="Straight Connector 2591">
                <a:extLst>
                  <a:ext uri="{FF2B5EF4-FFF2-40B4-BE49-F238E27FC236}">
                    <a16:creationId xmlns:a16="http://schemas.microsoft.com/office/drawing/2014/main" id="{8E0698B5-F95A-4688-A374-E823B2B9917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93" name="Straight Connector 2592">
                <a:extLst>
                  <a:ext uri="{FF2B5EF4-FFF2-40B4-BE49-F238E27FC236}">
                    <a16:creationId xmlns:a16="http://schemas.microsoft.com/office/drawing/2014/main" id="{C35AEF4A-A996-4418-8D7A-4E3BF205DC8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583" name="Arc 2582">
              <a:extLst>
                <a:ext uri="{FF2B5EF4-FFF2-40B4-BE49-F238E27FC236}">
                  <a16:creationId xmlns:a16="http://schemas.microsoft.com/office/drawing/2014/main" id="{426C7FA3-0C62-46B1-B80F-0907E1954B1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84" name="Arc 2583">
              <a:extLst>
                <a:ext uri="{FF2B5EF4-FFF2-40B4-BE49-F238E27FC236}">
                  <a16:creationId xmlns:a16="http://schemas.microsoft.com/office/drawing/2014/main" id="{07FC8198-77FC-4723-B140-ACAABF7BDC2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85" name="Arc 2584">
              <a:extLst>
                <a:ext uri="{FF2B5EF4-FFF2-40B4-BE49-F238E27FC236}">
                  <a16:creationId xmlns:a16="http://schemas.microsoft.com/office/drawing/2014/main" id="{23005730-5C56-4248-A3AA-927FC588E67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586" name="Straight Connector 2585">
              <a:extLst>
                <a:ext uri="{FF2B5EF4-FFF2-40B4-BE49-F238E27FC236}">
                  <a16:creationId xmlns:a16="http://schemas.microsoft.com/office/drawing/2014/main" id="{53E08266-243A-421E-9DCC-C103C9572B1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87" name="Arc 2586">
              <a:extLst>
                <a:ext uri="{FF2B5EF4-FFF2-40B4-BE49-F238E27FC236}">
                  <a16:creationId xmlns:a16="http://schemas.microsoft.com/office/drawing/2014/main" id="{4424DD73-5F40-4543-8A46-756AD12CB4D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588" name="Straight Connector 2587">
              <a:extLst>
                <a:ext uri="{FF2B5EF4-FFF2-40B4-BE49-F238E27FC236}">
                  <a16:creationId xmlns:a16="http://schemas.microsoft.com/office/drawing/2014/main" id="{81362311-23D9-4381-A010-F297FE0FF84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89" name="Straight Connector 2588">
              <a:extLst>
                <a:ext uri="{FF2B5EF4-FFF2-40B4-BE49-F238E27FC236}">
                  <a16:creationId xmlns:a16="http://schemas.microsoft.com/office/drawing/2014/main" id="{4ACB8064-1C44-4214-B3DE-F6A36AF0BD2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90" name="Arc 2589">
              <a:extLst>
                <a:ext uri="{FF2B5EF4-FFF2-40B4-BE49-F238E27FC236}">
                  <a16:creationId xmlns:a16="http://schemas.microsoft.com/office/drawing/2014/main" id="{42AF13E2-AFF4-4C9D-ACDA-A252F46E3B2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94" name="Group 2593">
            <a:extLst>
              <a:ext uri="{FF2B5EF4-FFF2-40B4-BE49-F238E27FC236}">
                <a16:creationId xmlns:a16="http://schemas.microsoft.com/office/drawing/2014/main" id="{AB29C959-7D9A-451A-8875-FBF0E52CFF39}"/>
              </a:ext>
            </a:extLst>
          </p:cNvPr>
          <p:cNvGrpSpPr/>
          <p:nvPr/>
        </p:nvGrpSpPr>
        <p:grpSpPr>
          <a:xfrm>
            <a:off x="-119744" y="3847064"/>
            <a:ext cx="538068" cy="503852"/>
            <a:chOff x="3455435" y="-1017023"/>
            <a:chExt cx="8222756" cy="7868191"/>
          </a:xfrm>
        </p:grpSpPr>
        <p:sp>
          <p:nvSpPr>
            <p:cNvPr id="2595" name="Arc 2594">
              <a:extLst>
                <a:ext uri="{FF2B5EF4-FFF2-40B4-BE49-F238E27FC236}">
                  <a16:creationId xmlns:a16="http://schemas.microsoft.com/office/drawing/2014/main" id="{84291F7F-F7EC-4CF5-80DF-27E42217FAC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96" name="Arc 2595">
              <a:extLst>
                <a:ext uri="{FF2B5EF4-FFF2-40B4-BE49-F238E27FC236}">
                  <a16:creationId xmlns:a16="http://schemas.microsoft.com/office/drawing/2014/main" id="{1BBCD402-E811-4521-B776-4004544E0F5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97" name="Arc 2596">
              <a:extLst>
                <a:ext uri="{FF2B5EF4-FFF2-40B4-BE49-F238E27FC236}">
                  <a16:creationId xmlns:a16="http://schemas.microsoft.com/office/drawing/2014/main" id="{92EC82EE-8900-4334-B976-A0F810883DA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98" name="Arc 2597">
              <a:extLst>
                <a:ext uri="{FF2B5EF4-FFF2-40B4-BE49-F238E27FC236}">
                  <a16:creationId xmlns:a16="http://schemas.microsoft.com/office/drawing/2014/main" id="{6E105414-03F9-4933-B247-903FCC247F8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99" name="Group 2598">
              <a:extLst>
                <a:ext uri="{FF2B5EF4-FFF2-40B4-BE49-F238E27FC236}">
                  <a16:creationId xmlns:a16="http://schemas.microsoft.com/office/drawing/2014/main" id="{12BDEE5A-1ABC-49EA-829A-173327DC345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608" name="Straight Connector 2607">
                <a:extLst>
                  <a:ext uri="{FF2B5EF4-FFF2-40B4-BE49-F238E27FC236}">
                    <a16:creationId xmlns:a16="http://schemas.microsoft.com/office/drawing/2014/main" id="{EC795FBF-6AB0-4DEC-B8B7-038130F3326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09" name="Straight Connector 2608">
                <a:extLst>
                  <a:ext uri="{FF2B5EF4-FFF2-40B4-BE49-F238E27FC236}">
                    <a16:creationId xmlns:a16="http://schemas.microsoft.com/office/drawing/2014/main" id="{DDBC6CF5-5AED-4120-B7FB-DD9ACFB208E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0" name="Straight Connector 2609">
                <a:extLst>
                  <a:ext uri="{FF2B5EF4-FFF2-40B4-BE49-F238E27FC236}">
                    <a16:creationId xmlns:a16="http://schemas.microsoft.com/office/drawing/2014/main" id="{FA06EAEA-D484-4815-A973-AD81E46662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600" name="Arc 2599">
              <a:extLst>
                <a:ext uri="{FF2B5EF4-FFF2-40B4-BE49-F238E27FC236}">
                  <a16:creationId xmlns:a16="http://schemas.microsoft.com/office/drawing/2014/main" id="{DA3A363A-A86B-436A-AC75-89F3024635A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01" name="Arc 2600">
              <a:extLst>
                <a:ext uri="{FF2B5EF4-FFF2-40B4-BE49-F238E27FC236}">
                  <a16:creationId xmlns:a16="http://schemas.microsoft.com/office/drawing/2014/main" id="{074E680A-82DF-4CDF-AC14-DE452ADDEDE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02" name="Arc 2601">
              <a:extLst>
                <a:ext uri="{FF2B5EF4-FFF2-40B4-BE49-F238E27FC236}">
                  <a16:creationId xmlns:a16="http://schemas.microsoft.com/office/drawing/2014/main" id="{B32A340B-6310-42C2-B3A6-6EBD5214042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603" name="Straight Connector 2602">
              <a:extLst>
                <a:ext uri="{FF2B5EF4-FFF2-40B4-BE49-F238E27FC236}">
                  <a16:creationId xmlns:a16="http://schemas.microsoft.com/office/drawing/2014/main" id="{97250F35-DBD1-4A6C-B1DC-BCED45D0A41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04" name="Arc 2603">
              <a:extLst>
                <a:ext uri="{FF2B5EF4-FFF2-40B4-BE49-F238E27FC236}">
                  <a16:creationId xmlns:a16="http://schemas.microsoft.com/office/drawing/2014/main" id="{0BDD4E6F-E64B-4E6F-BBA7-5ED60C52273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605" name="Straight Connector 2604">
              <a:extLst>
                <a:ext uri="{FF2B5EF4-FFF2-40B4-BE49-F238E27FC236}">
                  <a16:creationId xmlns:a16="http://schemas.microsoft.com/office/drawing/2014/main" id="{2969B874-B1AB-4F84-8DE0-80A0308DC88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06" name="Straight Connector 2605">
              <a:extLst>
                <a:ext uri="{FF2B5EF4-FFF2-40B4-BE49-F238E27FC236}">
                  <a16:creationId xmlns:a16="http://schemas.microsoft.com/office/drawing/2014/main" id="{85871802-3033-4C3B-BB57-CAA7F8EB3EA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07" name="Arc 2606">
              <a:extLst>
                <a:ext uri="{FF2B5EF4-FFF2-40B4-BE49-F238E27FC236}">
                  <a16:creationId xmlns:a16="http://schemas.microsoft.com/office/drawing/2014/main" id="{2D9844CD-3FB0-4EDC-9C1E-2B069976BF6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611" name="Group 2610">
            <a:extLst>
              <a:ext uri="{FF2B5EF4-FFF2-40B4-BE49-F238E27FC236}">
                <a16:creationId xmlns:a16="http://schemas.microsoft.com/office/drawing/2014/main" id="{AD02B4D6-1D9A-4F42-9056-4A98B6A4863D}"/>
              </a:ext>
            </a:extLst>
          </p:cNvPr>
          <p:cNvGrpSpPr/>
          <p:nvPr/>
        </p:nvGrpSpPr>
        <p:grpSpPr>
          <a:xfrm>
            <a:off x="-112229" y="4215364"/>
            <a:ext cx="538068" cy="503852"/>
            <a:chOff x="3455435" y="-1017023"/>
            <a:chExt cx="8222756" cy="7868191"/>
          </a:xfrm>
        </p:grpSpPr>
        <p:sp>
          <p:nvSpPr>
            <p:cNvPr id="2612" name="Arc 2611">
              <a:extLst>
                <a:ext uri="{FF2B5EF4-FFF2-40B4-BE49-F238E27FC236}">
                  <a16:creationId xmlns:a16="http://schemas.microsoft.com/office/drawing/2014/main" id="{46FD11A7-7621-4669-B19A-530BDF144A1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13" name="Arc 2612">
              <a:extLst>
                <a:ext uri="{FF2B5EF4-FFF2-40B4-BE49-F238E27FC236}">
                  <a16:creationId xmlns:a16="http://schemas.microsoft.com/office/drawing/2014/main" id="{823A0AA4-D9C0-48E4-827E-63135440D8C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14" name="Arc 2613">
              <a:extLst>
                <a:ext uri="{FF2B5EF4-FFF2-40B4-BE49-F238E27FC236}">
                  <a16:creationId xmlns:a16="http://schemas.microsoft.com/office/drawing/2014/main" id="{69BC79C6-0735-47FD-BEDE-D469CAC0EEC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15" name="Arc 2614">
              <a:extLst>
                <a:ext uri="{FF2B5EF4-FFF2-40B4-BE49-F238E27FC236}">
                  <a16:creationId xmlns:a16="http://schemas.microsoft.com/office/drawing/2014/main" id="{78AF74C2-F630-4F68-8CA1-EB5B674533F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16" name="Group 2615">
              <a:extLst>
                <a:ext uri="{FF2B5EF4-FFF2-40B4-BE49-F238E27FC236}">
                  <a16:creationId xmlns:a16="http://schemas.microsoft.com/office/drawing/2014/main" id="{1ECFE949-3FA2-4B54-BA0F-EA95679425C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625" name="Straight Connector 2624">
                <a:extLst>
                  <a:ext uri="{FF2B5EF4-FFF2-40B4-BE49-F238E27FC236}">
                    <a16:creationId xmlns:a16="http://schemas.microsoft.com/office/drawing/2014/main" id="{FEE98838-D3CF-45CB-911D-AC3AF2B65AA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26" name="Straight Connector 2625">
                <a:extLst>
                  <a:ext uri="{FF2B5EF4-FFF2-40B4-BE49-F238E27FC236}">
                    <a16:creationId xmlns:a16="http://schemas.microsoft.com/office/drawing/2014/main" id="{2CF89D93-6E02-4655-ADFE-D45BA87F2D2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27" name="Straight Connector 2626">
                <a:extLst>
                  <a:ext uri="{FF2B5EF4-FFF2-40B4-BE49-F238E27FC236}">
                    <a16:creationId xmlns:a16="http://schemas.microsoft.com/office/drawing/2014/main" id="{88467A84-FA62-4620-B1FA-00A80951553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617" name="Arc 2616">
              <a:extLst>
                <a:ext uri="{FF2B5EF4-FFF2-40B4-BE49-F238E27FC236}">
                  <a16:creationId xmlns:a16="http://schemas.microsoft.com/office/drawing/2014/main" id="{C9DF1B5C-353C-4EDA-9D07-8082C47747B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18" name="Arc 2617">
              <a:extLst>
                <a:ext uri="{FF2B5EF4-FFF2-40B4-BE49-F238E27FC236}">
                  <a16:creationId xmlns:a16="http://schemas.microsoft.com/office/drawing/2014/main" id="{22FCD44D-F93B-4072-9F5F-9AE34778110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19" name="Arc 2618">
              <a:extLst>
                <a:ext uri="{FF2B5EF4-FFF2-40B4-BE49-F238E27FC236}">
                  <a16:creationId xmlns:a16="http://schemas.microsoft.com/office/drawing/2014/main" id="{B27B6298-CDB3-4AE0-A853-48069724D3D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620" name="Straight Connector 2619">
              <a:extLst>
                <a:ext uri="{FF2B5EF4-FFF2-40B4-BE49-F238E27FC236}">
                  <a16:creationId xmlns:a16="http://schemas.microsoft.com/office/drawing/2014/main" id="{F5FEEB4F-16FE-4CF4-B014-590D9D4E67C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21" name="Arc 2620">
              <a:extLst>
                <a:ext uri="{FF2B5EF4-FFF2-40B4-BE49-F238E27FC236}">
                  <a16:creationId xmlns:a16="http://schemas.microsoft.com/office/drawing/2014/main" id="{4A5FC342-4A55-4919-8D5C-1EE169E2DF5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622" name="Straight Connector 2621">
              <a:extLst>
                <a:ext uri="{FF2B5EF4-FFF2-40B4-BE49-F238E27FC236}">
                  <a16:creationId xmlns:a16="http://schemas.microsoft.com/office/drawing/2014/main" id="{71B72E26-BBF1-420D-B0EA-B566D50344C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23" name="Straight Connector 2622">
              <a:extLst>
                <a:ext uri="{FF2B5EF4-FFF2-40B4-BE49-F238E27FC236}">
                  <a16:creationId xmlns:a16="http://schemas.microsoft.com/office/drawing/2014/main" id="{501A4C91-F866-4857-B1AB-FD27E50923E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24" name="Arc 2623">
              <a:extLst>
                <a:ext uri="{FF2B5EF4-FFF2-40B4-BE49-F238E27FC236}">
                  <a16:creationId xmlns:a16="http://schemas.microsoft.com/office/drawing/2014/main" id="{4FD17F1D-DECE-4832-AD74-148B5CD6500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628" name="Group 2627">
            <a:extLst>
              <a:ext uri="{FF2B5EF4-FFF2-40B4-BE49-F238E27FC236}">
                <a16:creationId xmlns:a16="http://schemas.microsoft.com/office/drawing/2014/main" id="{98452A52-DAE3-4818-B6CD-8779D1799978}"/>
              </a:ext>
            </a:extLst>
          </p:cNvPr>
          <p:cNvGrpSpPr/>
          <p:nvPr/>
        </p:nvGrpSpPr>
        <p:grpSpPr>
          <a:xfrm>
            <a:off x="-99529" y="4570964"/>
            <a:ext cx="538068" cy="503852"/>
            <a:chOff x="3455435" y="-1017023"/>
            <a:chExt cx="8222756" cy="7868191"/>
          </a:xfrm>
        </p:grpSpPr>
        <p:sp>
          <p:nvSpPr>
            <p:cNvPr id="2629" name="Arc 2628">
              <a:extLst>
                <a:ext uri="{FF2B5EF4-FFF2-40B4-BE49-F238E27FC236}">
                  <a16:creationId xmlns:a16="http://schemas.microsoft.com/office/drawing/2014/main" id="{2AFAE328-3BDD-4306-84B9-4D5B70985A2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30" name="Arc 2629">
              <a:extLst>
                <a:ext uri="{FF2B5EF4-FFF2-40B4-BE49-F238E27FC236}">
                  <a16:creationId xmlns:a16="http://schemas.microsoft.com/office/drawing/2014/main" id="{18A782C5-E044-4585-93CB-35FC2308D6C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31" name="Arc 2630">
              <a:extLst>
                <a:ext uri="{FF2B5EF4-FFF2-40B4-BE49-F238E27FC236}">
                  <a16:creationId xmlns:a16="http://schemas.microsoft.com/office/drawing/2014/main" id="{A2C01966-3E14-4141-8AEF-C41FA54E301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32" name="Arc 2631">
              <a:extLst>
                <a:ext uri="{FF2B5EF4-FFF2-40B4-BE49-F238E27FC236}">
                  <a16:creationId xmlns:a16="http://schemas.microsoft.com/office/drawing/2014/main" id="{10484AFF-1B98-424E-9B14-F6A1B003A65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33" name="Group 2632">
              <a:extLst>
                <a:ext uri="{FF2B5EF4-FFF2-40B4-BE49-F238E27FC236}">
                  <a16:creationId xmlns:a16="http://schemas.microsoft.com/office/drawing/2014/main" id="{9D9E3A4D-266A-462D-8346-09CDB09FFC4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642" name="Straight Connector 2641">
                <a:extLst>
                  <a:ext uri="{FF2B5EF4-FFF2-40B4-BE49-F238E27FC236}">
                    <a16:creationId xmlns:a16="http://schemas.microsoft.com/office/drawing/2014/main" id="{1BADB4D9-7F65-44FB-8ECC-2258B12D128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43" name="Straight Connector 2642">
                <a:extLst>
                  <a:ext uri="{FF2B5EF4-FFF2-40B4-BE49-F238E27FC236}">
                    <a16:creationId xmlns:a16="http://schemas.microsoft.com/office/drawing/2014/main" id="{BC95207E-297E-49E2-AC48-03DFBEFC866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44" name="Straight Connector 2643">
                <a:extLst>
                  <a:ext uri="{FF2B5EF4-FFF2-40B4-BE49-F238E27FC236}">
                    <a16:creationId xmlns:a16="http://schemas.microsoft.com/office/drawing/2014/main" id="{9859C30F-BE60-4092-8FF7-A132E57C79D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634" name="Arc 2633">
              <a:extLst>
                <a:ext uri="{FF2B5EF4-FFF2-40B4-BE49-F238E27FC236}">
                  <a16:creationId xmlns:a16="http://schemas.microsoft.com/office/drawing/2014/main" id="{71A8F385-D1AF-4917-AD74-873C1728FF4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35" name="Arc 2634">
              <a:extLst>
                <a:ext uri="{FF2B5EF4-FFF2-40B4-BE49-F238E27FC236}">
                  <a16:creationId xmlns:a16="http://schemas.microsoft.com/office/drawing/2014/main" id="{9985221A-F85B-4BA7-B574-165CBA0429A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36" name="Arc 2635">
              <a:extLst>
                <a:ext uri="{FF2B5EF4-FFF2-40B4-BE49-F238E27FC236}">
                  <a16:creationId xmlns:a16="http://schemas.microsoft.com/office/drawing/2014/main" id="{2B1CE8AF-74FF-4700-A289-02A7CAC5D21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637" name="Straight Connector 2636">
              <a:extLst>
                <a:ext uri="{FF2B5EF4-FFF2-40B4-BE49-F238E27FC236}">
                  <a16:creationId xmlns:a16="http://schemas.microsoft.com/office/drawing/2014/main" id="{18FF396C-0F1A-4847-930F-FFD38830F3C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38" name="Arc 2637">
              <a:extLst>
                <a:ext uri="{FF2B5EF4-FFF2-40B4-BE49-F238E27FC236}">
                  <a16:creationId xmlns:a16="http://schemas.microsoft.com/office/drawing/2014/main" id="{4FA85C2E-4EAD-41D4-A8D1-276488BAB9C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639" name="Straight Connector 2638">
              <a:extLst>
                <a:ext uri="{FF2B5EF4-FFF2-40B4-BE49-F238E27FC236}">
                  <a16:creationId xmlns:a16="http://schemas.microsoft.com/office/drawing/2014/main" id="{DEC0E404-81A5-4E28-B880-DD25D0F843D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40" name="Straight Connector 2639">
              <a:extLst>
                <a:ext uri="{FF2B5EF4-FFF2-40B4-BE49-F238E27FC236}">
                  <a16:creationId xmlns:a16="http://schemas.microsoft.com/office/drawing/2014/main" id="{9619B92E-DF70-483E-A0AD-5BB5AD1D99A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41" name="Arc 2640">
              <a:extLst>
                <a:ext uri="{FF2B5EF4-FFF2-40B4-BE49-F238E27FC236}">
                  <a16:creationId xmlns:a16="http://schemas.microsoft.com/office/drawing/2014/main" id="{6EB1F652-1511-4046-B6F4-2844D1B49AE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645" name="Group 2644">
            <a:extLst>
              <a:ext uri="{FF2B5EF4-FFF2-40B4-BE49-F238E27FC236}">
                <a16:creationId xmlns:a16="http://schemas.microsoft.com/office/drawing/2014/main" id="{49B10F23-D4D8-4CE4-BADE-B494BCED4163}"/>
              </a:ext>
            </a:extLst>
          </p:cNvPr>
          <p:cNvGrpSpPr/>
          <p:nvPr/>
        </p:nvGrpSpPr>
        <p:grpSpPr>
          <a:xfrm>
            <a:off x="-114822" y="4926564"/>
            <a:ext cx="538068" cy="503852"/>
            <a:chOff x="3455435" y="-1017023"/>
            <a:chExt cx="8222756" cy="7868191"/>
          </a:xfrm>
        </p:grpSpPr>
        <p:sp>
          <p:nvSpPr>
            <p:cNvPr id="2646" name="Arc 2645">
              <a:extLst>
                <a:ext uri="{FF2B5EF4-FFF2-40B4-BE49-F238E27FC236}">
                  <a16:creationId xmlns:a16="http://schemas.microsoft.com/office/drawing/2014/main" id="{2A27D893-76A1-42B3-8C2B-898CF697065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47" name="Arc 2646">
              <a:extLst>
                <a:ext uri="{FF2B5EF4-FFF2-40B4-BE49-F238E27FC236}">
                  <a16:creationId xmlns:a16="http://schemas.microsoft.com/office/drawing/2014/main" id="{4A76D97F-A276-4E6E-AC9D-D5782994B2A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48" name="Arc 2647">
              <a:extLst>
                <a:ext uri="{FF2B5EF4-FFF2-40B4-BE49-F238E27FC236}">
                  <a16:creationId xmlns:a16="http://schemas.microsoft.com/office/drawing/2014/main" id="{15834B3A-8135-4803-AB98-862A075A5AA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49" name="Arc 2648">
              <a:extLst>
                <a:ext uri="{FF2B5EF4-FFF2-40B4-BE49-F238E27FC236}">
                  <a16:creationId xmlns:a16="http://schemas.microsoft.com/office/drawing/2014/main" id="{6A305D8C-1443-4CAB-9125-7DAE3167FC0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50" name="Group 2649">
              <a:extLst>
                <a:ext uri="{FF2B5EF4-FFF2-40B4-BE49-F238E27FC236}">
                  <a16:creationId xmlns:a16="http://schemas.microsoft.com/office/drawing/2014/main" id="{8CDFC5AF-BAC3-4A27-82F8-4F84ECD458C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659" name="Straight Connector 2658">
                <a:extLst>
                  <a:ext uri="{FF2B5EF4-FFF2-40B4-BE49-F238E27FC236}">
                    <a16:creationId xmlns:a16="http://schemas.microsoft.com/office/drawing/2014/main" id="{E6A1A16E-241B-41EF-945F-93D70296385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0" name="Straight Connector 2659">
                <a:extLst>
                  <a:ext uri="{FF2B5EF4-FFF2-40B4-BE49-F238E27FC236}">
                    <a16:creationId xmlns:a16="http://schemas.microsoft.com/office/drawing/2014/main" id="{F859A037-3074-4252-B4B5-06B01710433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1" name="Straight Connector 2660">
                <a:extLst>
                  <a:ext uri="{FF2B5EF4-FFF2-40B4-BE49-F238E27FC236}">
                    <a16:creationId xmlns:a16="http://schemas.microsoft.com/office/drawing/2014/main" id="{29B94C22-686F-4806-B803-16BBB0A6020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651" name="Arc 2650">
              <a:extLst>
                <a:ext uri="{FF2B5EF4-FFF2-40B4-BE49-F238E27FC236}">
                  <a16:creationId xmlns:a16="http://schemas.microsoft.com/office/drawing/2014/main" id="{C92CE780-81DA-4011-9631-8903C73EC29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52" name="Arc 2651">
              <a:extLst>
                <a:ext uri="{FF2B5EF4-FFF2-40B4-BE49-F238E27FC236}">
                  <a16:creationId xmlns:a16="http://schemas.microsoft.com/office/drawing/2014/main" id="{C334E648-2E57-4CF6-885C-263825451EE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53" name="Arc 2652">
              <a:extLst>
                <a:ext uri="{FF2B5EF4-FFF2-40B4-BE49-F238E27FC236}">
                  <a16:creationId xmlns:a16="http://schemas.microsoft.com/office/drawing/2014/main" id="{D9B2F6AE-2BA0-44A7-A62E-B4E3EBF22F0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654" name="Straight Connector 2653">
              <a:extLst>
                <a:ext uri="{FF2B5EF4-FFF2-40B4-BE49-F238E27FC236}">
                  <a16:creationId xmlns:a16="http://schemas.microsoft.com/office/drawing/2014/main" id="{7116A667-38FC-4251-9151-4957C28D30A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55" name="Arc 2654">
              <a:extLst>
                <a:ext uri="{FF2B5EF4-FFF2-40B4-BE49-F238E27FC236}">
                  <a16:creationId xmlns:a16="http://schemas.microsoft.com/office/drawing/2014/main" id="{1FACA40F-6708-4D17-91C0-586F29D5E41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656" name="Straight Connector 2655">
              <a:extLst>
                <a:ext uri="{FF2B5EF4-FFF2-40B4-BE49-F238E27FC236}">
                  <a16:creationId xmlns:a16="http://schemas.microsoft.com/office/drawing/2014/main" id="{7F817134-EF15-4683-821C-55B680B90AC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57" name="Straight Connector 2656">
              <a:extLst>
                <a:ext uri="{FF2B5EF4-FFF2-40B4-BE49-F238E27FC236}">
                  <a16:creationId xmlns:a16="http://schemas.microsoft.com/office/drawing/2014/main" id="{C131C011-E83B-4D46-A0EA-1368F9D2FEB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58" name="Arc 2657">
              <a:extLst>
                <a:ext uri="{FF2B5EF4-FFF2-40B4-BE49-F238E27FC236}">
                  <a16:creationId xmlns:a16="http://schemas.microsoft.com/office/drawing/2014/main" id="{572EBC67-6224-4F3E-8D11-1B642CDC508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662" name="Group 2661">
            <a:extLst>
              <a:ext uri="{FF2B5EF4-FFF2-40B4-BE49-F238E27FC236}">
                <a16:creationId xmlns:a16="http://schemas.microsoft.com/office/drawing/2014/main" id="{635213F7-E46D-47D9-9B78-8C262FCDF154}"/>
              </a:ext>
            </a:extLst>
          </p:cNvPr>
          <p:cNvGrpSpPr/>
          <p:nvPr/>
        </p:nvGrpSpPr>
        <p:grpSpPr>
          <a:xfrm>
            <a:off x="-116375" y="5282164"/>
            <a:ext cx="538068" cy="503852"/>
            <a:chOff x="3455435" y="-1017023"/>
            <a:chExt cx="8222756" cy="7868191"/>
          </a:xfrm>
        </p:grpSpPr>
        <p:sp>
          <p:nvSpPr>
            <p:cNvPr id="2663" name="Arc 2662">
              <a:extLst>
                <a:ext uri="{FF2B5EF4-FFF2-40B4-BE49-F238E27FC236}">
                  <a16:creationId xmlns:a16="http://schemas.microsoft.com/office/drawing/2014/main" id="{FE2394A2-743A-4A08-9825-1AA49A0097B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64" name="Arc 2663">
              <a:extLst>
                <a:ext uri="{FF2B5EF4-FFF2-40B4-BE49-F238E27FC236}">
                  <a16:creationId xmlns:a16="http://schemas.microsoft.com/office/drawing/2014/main" id="{C5D30BAF-6B60-49A0-B6B3-3B2C1709E2C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65" name="Arc 2664">
              <a:extLst>
                <a:ext uri="{FF2B5EF4-FFF2-40B4-BE49-F238E27FC236}">
                  <a16:creationId xmlns:a16="http://schemas.microsoft.com/office/drawing/2014/main" id="{897DFDAA-C19F-43D8-991F-62AA0F619B5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66" name="Arc 2665">
              <a:extLst>
                <a:ext uri="{FF2B5EF4-FFF2-40B4-BE49-F238E27FC236}">
                  <a16:creationId xmlns:a16="http://schemas.microsoft.com/office/drawing/2014/main" id="{ECA01216-5AE0-49DF-B65B-C228BF11F9D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67" name="Group 2666">
              <a:extLst>
                <a:ext uri="{FF2B5EF4-FFF2-40B4-BE49-F238E27FC236}">
                  <a16:creationId xmlns:a16="http://schemas.microsoft.com/office/drawing/2014/main" id="{0991CB82-1658-4AF1-B741-47E9244F57D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676" name="Straight Connector 2675">
                <a:extLst>
                  <a:ext uri="{FF2B5EF4-FFF2-40B4-BE49-F238E27FC236}">
                    <a16:creationId xmlns:a16="http://schemas.microsoft.com/office/drawing/2014/main" id="{4D4188F8-E4F3-473D-805D-A60D66E1F5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7" name="Straight Connector 2676">
                <a:extLst>
                  <a:ext uri="{FF2B5EF4-FFF2-40B4-BE49-F238E27FC236}">
                    <a16:creationId xmlns:a16="http://schemas.microsoft.com/office/drawing/2014/main" id="{64E30BD8-CBFD-40C2-86BE-151EBC17505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8" name="Straight Connector 2677">
                <a:extLst>
                  <a:ext uri="{FF2B5EF4-FFF2-40B4-BE49-F238E27FC236}">
                    <a16:creationId xmlns:a16="http://schemas.microsoft.com/office/drawing/2014/main" id="{A9DBEF5E-52B0-437A-8577-7973596702D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668" name="Arc 2667">
              <a:extLst>
                <a:ext uri="{FF2B5EF4-FFF2-40B4-BE49-F238E27FC236}">
                  <a16:creationId xmlns:a16="http://schemas.microsoft.com/office/drawing/2014/main" id="{9A398EA6-1323-4495-8CCC-736521D50D0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69" name="Arc 2668">
              <a:extLst>
                <a:ext uri="{FF2B5EF4-FFF2-40B4-BE49-F238E27FC236}">
                  <a16:creationId xmlns:a16="http://schemas.microsoft.com/office/drawing/2014/main" id="{FAD30811-8D27-49DF-B260-CEC712320E2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70" name="Arc 2669">
              <a:extLst>
                <a:ext uri="{FF2B5EF4-FFF2-40B4-BE49-F238E27FC236}">
                  <a16:creationId xmlns:a16="http://schemas.microsoft.com/office/drawing/2014/main" id="{B241FF67-3253-4015-8855-1CA8E052E37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671" name="Straight Connector 2670">
              <a:extLst>
                <a:ext uri="{FF2B5EF4-FFF2-40B4-BE49-F238E27FC236}">
                  <a16:creationId xmlns:a16="http://schemas.microsoft.com/office/drawing/2014/main" id="{847044C6-B11B-4D2C-8AD5-5DC9000A2E8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72" name="Arc 2671">
              <a:extLst>
                <a:ext uri="{FF2B5EF4-FFF2-40B4-BE49-F238E27FC236}">
                  <a16:creationId xmlns:a16="http://schemas.microsoft.com/office/drawing/2014/main" id="{0EEBC33A-A20F-4DBC-B93A-248F6F1FECD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673" name="Straight Connector 2672">
              <a:extLst>
                <a:ext uri="{FF2B5EF4-FFF2-40B4-BE49-F238E27FC236}">
                  <a16:creationId xmlns:a16="http://schemas.microsoft.com/office/drawing/2014/main" id="{49B95585-D47B-4EB1-9416-CD6CCC98590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74" name="Straight Connector 2673">
              <a:extLst>
                <a:ext uri="{FF2B5EF4-FFF2-40B4-BE49-F238E27FC236}">
                  <a16:creationId xmlns:a16="http://schemas.microsoft.com/office/drawing/2014/main" id="{85A34C85-77FD-4190-8F20-7FC410582F6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75" name="Arc 2674">
              <a:extLst>
                <a:ext uri="{FF2B5EF4-FFF2-40B4-BE49-F238E27FC236}">
                  <a16:creationId xmlns:a16="http://schemas.microsoft.com/office/drawing/2014/main" id="{934A0033-E0D6-4F17-832B-8FB722F3F07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679" name="Group 2678">
            <a:extLst>
              <a:ext uri="{FF2B5EF4-FFF2-40B4-BE49-F238E27FC236}">
                <a16:creationId xmlns:a16="http://schemas.microsoft.com/office/drawing/2014/main" id="{B75563F9-687D-4D97-8E15-C0C6DCEBDA4C}"/>
              </a:ext>
            </a:extLst>
          </p:cNvPr>
          <p:cNvGrpSpPr/>
          <p:nvPr/>
        </p:nvGrpSpPr>
        <p:grpSpPr>
          <a:xfrm>
            <a:off x="-86829" y="5650464"/>
            <a:ext cx="538068" cy="503852"/>
            <a:chOff x="3455435" y="-1017023"/>
            <a:chExt cx="8222756" cy="7868191"/>
          </a:xfrm>
        </p:grpSpPr>
        <p:sp>
          <p:nvSpPr>
            <p:cNvPr id="2680" name="Arc 2679">
              <a:extLst>
                <a:ext uri="{FF2B5EF4-FFF2-40B4-BE49-F238E27FC236}">
                  <a16:creationId xmlns:a16="http://schemas.microsoft.com/office/drawing/2014/main" id="{FF151B2E-3738-4CC7-A0D4-E0366A252A8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81" name="Arc 2680">
              <a:extLst>
                <a:ext uri="{FF2B5EF4-FFF2-40B4-BE49-F238E27FC236}">
                  <a16:creationId xmlns:a16="http://schemas.microsoft.com/office/drawing/2014/main" id="{55CB0416-4E3A-4C3E-9DD5-F18B90BAA41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82" name="Arc 2681">
              <a:extLst>
                <a:ext uri="{FF2B5EF4-FFF2-40B4-BE49-F238E27FC236}">
                  <a16:creationId xmlns:a16="http://schemas.microsoft.com/office/drawing/2014/main" id="{7CDA3DC5-98B3-4E47-A4F4-FD6AD5A90D4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83" name="Arc 2682">
              <a:extLst>
                <a:ext uri="{FF2B5EF4-FFF2-40B4-BE49-F238E27FC236}">
                  <a16:creationId xmlns:a16="http://schemas.microsoft.com/office/drawing/2014/main" id="{DB8EA947-2DAC-4A2A-8DE9-B001BAAB8CA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84" name="Group 2683">
              <a:extLst>
                <a:ext uri="{FF2B5EF4-FFF2-40B4-BE49-F238E27FC236}">
                  <a16:creationId xmlns:a16="http://schemas.microsoft.com/office/drawing/2014/main" id="{824856BB-E590-4598-BC11-D1A2127123F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693" name="Straight Connector 2692">
                <a:extLst>
                  <a:ext uri="{FF2B5EF4-FFF2-40B4-BE49-F238E27FC236}">
                    <a16:creationId xmlns:a16="http://schemas.microsoft.com/office/drawing/2014/main" id="{E59000C9-2ACA-44E0-A7E6-FFDDC63760C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4" name="Straight Connector 2693">
                <a:extLst>
                  <a:ext uri="{FF2B5EF4-FFF2-40B4-BE49-F238E27FC236}">
                    <a16:creationId xmlns:a16="http://schemas.microsoft.com/office/drawing/2014/main" id="{E0A94B60-0895-45C9-8D6A-D069E1F8298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5" name="Straight Connector 2694">
                <a:extLst>
                  <a:ext uri="{FF2B5EF4-FFF2-40B4-BE49-F238E27FC236}">
                    <a16:creationId xmlns:a16="http://schemas.microsoft.com/office/drawing/2014/main" id="{847D21FC-1D94-4E44-BE08-84AB2D5F568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685" name="Arc 2684">
              <a:extLst>
                <a:ext uri="{FF2B5EF4-FFF2-40B4-BE49-F238E27FC236}">
                  <a16:creationId xmlns:a16="http://schemas.microsoft.com/office/drawing/2014/main" id="{07CDCC47-F009-4389-9E02-6B1986FF574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86" name="Arc 2685">
              <a:extLst>
                <a:ext uri="{FF2B5EF4-FFF2-40B4-BE49-F238E27FC236}">
                  <a16:creationId xmlns:a16="http://schemas.microsoft.com/office/drawing/2014/main" id="{2491C38D-408F-4E08-8BB0-1EB0596B65B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87" name="Arc 2686">
              <a:extLst>
                <a:ext uri="{FF2B5EF4-FFF2-40B4-BE49-F238E27FC236}">
                  <a16:creationId xmlns:a16="http://schemas.microsoft.com/office/drawing/2014/main" id="{5C84D48C-B15E-489E-AD03-9BE2D3A959B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688" name="Straight Connector 2687">
              <a:extLst>
                <a:ext uri="{FF2B5EF4-FFF2-40B4-BE49-F238E27FC236}">
                  <a16:creationId xmlns:a16="http://schemas.microsoft.com/office/drawing/2014/main" id="{7525C4B9-19E7-47CE-8ED1-F85C713E33B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89" name="Arc 2688">
              <a:extLst>
                <a:ext uri="{FF2B5EF4-FFF2-40B4-BE49-F238E27FC236}">
                  <a16:creationId xmlns:a16="http://schemas.microsoft.com/office/drawing/2014/main" id="{BED81789-A867-4D9A-9B76-BCB3BB45FF0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690" name="Straight Connector 2689">
              <a:extLst>
                <a:ext uri="{FF2B5EF4-FFF2-40B4-BE49-F238E27FC236}">
                  <a16:creationId xmlns:a16="http://schemas.microsoft.com/office/drawing/2014/main" id="{3FF765BC-6612-4BD9-B940-B224EB877B7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91" name="Straight Connector 2690">
              <a:extLst>
                <a:ext uri="{FF2B5EF4-FFF2-40B4-BE49-F238E27FC236}">
                  <a16:creationId xmlns:a16="http://schemas.microsoft.com/office/drawing/2014/main" id="{9434114C-5EAE-435E-881C-01ADF6A701C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92" name="Arc 2691">
              <a:extLst>
                <a:ext uri="{FF2B5EF4-FFF2-40B4-BE49-F238E27FC236}">
                  <a16:creationId xmlns:a16="http://schemas.microsoft.com/office/drawing/2014/main" id="{C78CFFD5-452C-4C82-B3BD-A708B03855D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696" name="Group 2695">
            <a:extLst>
              <a:ext uri="{FF2B5EF4-FFF2-40B4-BE49-F238E27FC236}">
                <a16:creationId xmlns:a16="http://schemas.microsoft.com/office/drawing/2014/main" id="{D82DBB4B-3035-4028-81F5-31DD0C7F736C}"/>
              </a:ext>
            </a:extLst>
          </p:cNvPr>
          <p:cNvGrpSpPr/>
          <p:nvPr/>
        </p:nvGrpSpPr>
        <p:grpSpPr>
          <a:xfrm>
            <a:off x="-105491" y="6006064"/>
            <a:ext cx="538068" cy="503852"/>
            <a:chOff x="3455435" y="-1017023"/>
            <a:chExt cx="8222756" cy="7868191"/>
          </a:xfrm>
        </p:grpSpPr>
        <p:sp>
          <p:nvSpPr>
            <p:cNvPr id="2697" name="Arc 2696">
              <a:extLst>
                <a:ext uri="{FF2B5EF4-FFF2-40B4-BE49-F238E27FC236}">
                  <a16:creationId xmlns:a16="http://schemas.microsoft.com/office/drawing/2014/main" id="{CAF09F1D-5706-4A97-96EE-B639433C7EA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98" name="Arc 2697">
              <a:extLst>
                <a:ext uri="{FF2B5EF4-FFF2-40B4-BE49-F238E27FC236}">
                  <a16:creationId xmlns:a16="http://schemas.microsoft.com/office/drawing/2014/main" id="{05FEBF1E-B8A5-4402-A0CD-50B79EA7DF9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99" name="Arc 2698">
              <a:extLst>
                <a:ext uri="{FF2B5EF4-FFF2-40B4-BE49-F238E27FC236}">
                  <a16:creationId xmlns:a16="http://schemas.microsoft.com/office/drawing/2014/main" id="{1815E900-C023-4973-B368-68BB95A754A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00" name="Arc 2699">
              <a:extLst>
                <a:ext uri="{FF2B5EF4-FFF2-40B4-BE49-F238E27FC236}">
                  <a16:creationId xmlns:a16="http://schemas.microsoft.com/office/drawing/2014/main" id="{5E82A1BB-D15D-4644-9709-3626ADD239F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701" name="Group 2700">
              <a:extLst>
                <a:ext uri="{FF2B5EF4-FFF2-40B4-BE49-F238E27FC236}">
                  <a16:creationId xmlns:a16="http://schemas.microsoft.com/office/drawing/2014/main" id="{2A4F6CEC-5C39-43C6-9A81-48BF6B8D00B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710" name="Straight Connector 2709">
                <a:extLst>
                  <a:ext uri="{FF2B5EF4-FFF2-40B4-BE49-F238E27FC236}">
                    <a16:creationId xmlns:a16="http://schemas.microsoft.com/office/drawing/2014/main" id="{EFFCF681-5145-4EC9-B1D8-7FEC4577BA9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11" name="Straight Connector 2710">
                <a:extLst>
                  <a:ext uri="{FF2B5EF4-FFF2-40B4-BE49-F238E27FC236}">
                    <a16:creationId xmlns:a16="http://schemas.microsoft.com/office/drawing/2014/main" id="{83099788-1EA0-44D2-8D27-F6CF853527C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12" name="Straight Connector 2711">
                <a:extLst>
                  <a:ext uri="{FF2B5EF4-FFF2-40B4-BE49-F238E27FC236}">
                    <a16:creationId xmlns:a16="http://schemas.microsoft.com/office/drawing/2014/main" id="{53EA3F7A-9D26-43DC-B7A5-C04BF38D474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702" name="Arc 2701">
              <a:extLst>
                <a:ext uri="{FF2B5EF4-FFF2-40B4-BE49-F238E27FC236}">
                  <a16:creationId xmlns:a16="http://schemas.microsoft.com/office/drawing/2014/main" id="{51C5EAB8-4E2C-4626-B378-B2C09F04402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03" name="Arc 2702">
              <a:extLst>
                <a:ext uri="{FF2B5EF4-FFF2-40B4-BE49-F238E27FC236}">
                  <a16:creationId xmlns:a16="http://schemas.microsoft.com/office/drawing/2014/main" id="{A5409AFF-0D6B-40DC-8BC6-5211285963B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04" name="Arc 2703">
              <a:extLst>
                <a:ext uri="{FF2B5EF4-FFF2-40B4-BE49-F238E27FC236}">
                  <a16:creationId xmlns:a16="http://schemas.microsoft.com/office/drawing/2014/main" id="{5D432DDE-5C5E-407E-8F03-466EDD56AFB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705" name="Straight Connector 2704">
              <a:extLst>
                <a:ext uri="{FF2B5EF4-FFF2-40B4-BE49-F238E27FC236}">
                  <a16:creationId xmlns:a16="http://schemas.microsoft.com/office/drawing/2014/main" id="{CB3B06AA-4062-4A78-8FFF-173698FB1EB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06" name="Arc 2705">
              <a:extLst>
                <a:ext uri="{FF2B5EF4-FFF2-40B4-BE49-F238E27FC236}">
                  <a16:creationId xmlns:a16="http://schemas.microsoft.com/office/drawing/2014/main" id="{6DC20E18-2A00-4CA6-B79D-529F1E221C0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707" name="Straight Connector 2706">
              <a:extLst>
                <a:ext uri="{FF2B5EF4-FFF2-40B4-BE49-F238E27FC236}">
                  <a16:creationId xmlns:a16="http://schemas.microsoft.com/office/drawing/2014/main" id="{56361064-B90D-417F-82F6-D4446FE35CC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08" name="Straight Connector 2707">
              <a:extLst>
                <a:ext uri="{FF2B5EF4-FFF2-40B4-BE49-F238E27FC236}">
                  <a16:creationId xmlns:a16="http://schemas.microsoft.com/office/drawing/2014/main" id="{A2B14E04-C8F8-4913-8692-CD89B98FBBD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09" name="Arc 2708">
              <a:extLst>
                <a:ext uri="{FF2B5EF4-FFF2-40B4-BE49-F238E27FC236}">
                  <a16:creationId xmlns:a16="http://schemas.microsoft.com/office/drawing/2014/main" id="{D96614A6-2C93-47B3-925B-BC34DBB59F1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713" name="Group 2712">
            <a:extLst>
              <a:ext uri="{FF2B5EF4-FFF2-40B4-BE49-F238E27FC236}">
                <a16:creationId xmlns:a16="http://schemas.microsoft.com/office/drawing/2014/main" id="{BEEE2882-F541-4640-84B4-F3F4A61C2867}"/>
              </a:ext>
            </a:extLst>
          </p:cNvPr>
          <p:cNvGrpSpPr/>
          <p:nvPr/>
        </p:nvGrpSpPr>
        <p:grpSpPr>
          <a:xfrm>
            <a:off x="11686071" y="252964"/>
            <a:ext cx="538068" cy="503852"/>
            <a:chOff x="3455435" y="-1017023"/>
            <a:chExt cx="8222756" cy="7868191"/>
          </a:xfrm>
        </p:grpSpPr>
        <p:sp>
          <p:nvSpPr>
            <p:cNvPr id="2714" name="Arc 2713">
              <a:extLst>
                <a:ext uri="{FF2B5EF4-FFF2-40B4-BE49-F238E27FC236}">
                  <a16:creationId xmlns:a16="http://schemas.microsoft.com/office/drawing/2014/main" id="{BC491EF9-954C-4D5E-AB69-C43DE048055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15" name="Arc 2714">
              <a:extLst>
                <a:ext uri="{FF2B5EF4-FFF2-40B4-BE49-F238E27FC236}">
                  <a16:creationId xmlns:a16="http://schemas.microsoft.com/office/drawing/2014/main" id="{DD882F14-B412-4E12-96CE-7C282EEFB45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16" name="Arc 2715">
              <a:extLst>
                <a:ext uri="{FF2B5EF4-FFF2-40B4-BE49-F238E27FC236}">
                  <a16:creationId xmlns:a16="http://schemas.microsoft.com/office/drawing/2014/main" id="{AD456D0A-890C-407D-97F3-CD9D5D4A4AF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17" name="Arc 2716">
              <a:extLst>
                <a:ext uri="{FF2B5EF4-FFF2-40B4-BE49-F238E27FC236}">
                  <a16:creationId xmlns:a16="http://schemas.microsoft.com/office/drawing/2014/main" id="{E44FB61C-5CE3-4337-8AC0-6CF4038DFDE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718" name="Group 2717">
              <a:extLst>
                <a:ext uri="{FF2B5EF4-FFF2-40B4-BE49-F238E27FC236}">
                  <a16:creationId xmlns:a16="http://schemas.microsoft.com/office/drawing/2014/main" id="{D903F2C7-E3DA-45B8-B131-3DF730D58E8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727" name="Straight Connector 2726">
                <a:extLst>
                  <a:ext uri="{FF2B5EF4-FFF2-40B4-BE49-F238E27FC236}">
                    <a16:creationId xmlns:a16="http://schemas.microsoft.com/office/drawing/2014/main" id="{10CAA95C-C1B9-48F2-80A1-8A3A0D870F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28" name="Straight Connector 2727">
                <a:extLst>
                  <a:ext uri="{FF2B5EF4-FFF2-40B4-BE49-F238E27FC236}">
                    <a16:creationId xmlns:a16="http://schemas.microsoft.com/office/drawing/2014/main" id="{2C7ACE66-017E-4B1E-A37E-833BE1B91CD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29" name="Straight Connector 2728">
                <a:extLst>
                  <a:ext uri="{FF2B5EF4-FFF2-40B4-BE49-F238E27FC236}">
                    <a16:creationId xmlns:a16="http://schemas.microsoft.com/office/drawing/2014/main" id="{794B441A-8C37-46A1-811A-6CF2A7E6434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719" name="Arc 2718">
              <a:extLst>
                <a:ext uri="{FF2B5EF4-FFF2-40B4-BE49-F238E27FC236}">
                  <a16:creationId xmlns:a16="http://schemas.microsoft.com/office/drawing/2014/main" id="{2A51F1C0-8184-4630-A1A0-669F96DF116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20" name="Arc 2719">
              <a:extLst>
                <a:ext uri="{FF2B5EF4-FFF2-40B4-BE49-F238E27FC236}">
                  <a16:creationId xmlns:a16="http://schemas.microsoft.com/office/drawing/2014/main" id="{564B2D0B-3C9D-414B-AFD7-7506BBE1DAE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21" name="Arc 2720">
              <a:extLst>
                <a:ext uri="{FF2B5EF4-FFF2-40B4-BE49-F238E27FC236}">
                  <a16:creationId xmlns:a16="http://schemas.microsoft.com/office/drawing/2014/main" id="{4AB182CA-B659-4B95-92F8-193EDCD411D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722" name="Straight Connector 2721">
              <a:extLst>
                <a:ext uri="{FF2B5EF4-FFF2-40B4-BE49-F238E27FC236}">
                  <a16:creationId xmlns:a16="http://schemas.microsoft.com/office/drawing/2014/main" id="{A657B9F8-55A5-4FD1-AF32-A4C57664556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23" name="Arc 2722">
              <a:extLst>
                <a:ext uri="{FF2B5EF4-FFF2-40B4-BE49-F238E27FC236}">
                  <a16:creationId xmlns:a16="http://schemas.microsoft.com/office/drawing/2014/main" id="{07BF2E35-9763-4F97-9900-05DF5670455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724" name="Straight Connector 2723">
              <a:extLst>
                <a:ext uri="{FF2B5EF4-FFF2-40B4-BE49-F238E27FC236}">
                  <a16:creationId xmlns:a16="http://schemas.microsoft.com/office/drawing/2014/main" id="{11723F6E-91D3-4836-9629-D5401375333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25" name="Straight Connector 2724">
              <a:extLst>
                <a:ext uri="{FF2B5EF4-FFF2-40B4-BE49-F238E27FC236}">
                  <a16:creationId xmlns:a16="http://schemas.microsoft.com/office/drawing/2014/main" id="{60F504DC-8045-4042-80B6-59B506748C7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26" name="Arc 2725">
              <a:extLst>
                <a:ext uri="{FF2B5EF4-FFF2-40B4-BE49-F238E27FC236}">
                  <a16:creationId xmlns:a16="http://schemas.microsoft.com/office/drawing/2014/main" id="{4E152115-9168-465F-9CBE-3250610653A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730" name="Group 2729">
            <a:extLst>
              <a:ext uri="{FF2B5EF4-FFF2-40B4-BE49-F238E27FC236}">
                <a16:creationId xmlns:a16="http://schemas.microsoft.com/office/drawing/2014/main" id="{8962AEE5-26D3-4607-B102-438BEF235C0E}"/>
              </a:ext>
            </a:extLst>
          </p:cNvPr>
          <p:cNvGrpSpPr/>
          <p:nvPr/>
        </p:nvGrpSpPr>
        <p:grpSpPr>
          <a:xfrm>
            <a:off x="11686071" y="608564"/>
            <a:ext cx="538068" cy="503852"/>
            <a:chOff x="3455435" y="-1017023"/>
            <a:chExt cx="8222756" cy="7868191"/>
          </a:xfrm>
        </p:grpSpPr>
        <p:sp>
          <p:nvSpPr>
            <p:cNvPr id="2731" name="Arc 2730">
              <a:extLst>
                <a:ext uri="{FF2B5EF4-FFF2-40B4-BE49-F238E27FC236}">
                  <a16:creationId xmlns:a16="http://schemas.microsoft.com/office/drawing/2014/main" id="{DBC00FB7-5F79-49AB-9A01-F66E0562F60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2" name="Arc 2731">
              <a:extLst>
                <a:ext uri="{FF2B5EF4-FFF2-40B4-BE49-F238E27FC236}">
                  <a16:creationId xmlns:a16="http://schemas.microsoft.com/office/drawing/2014/main" id="{E71ED2A9-B067-449F-8535-420301403C4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3" name="Arc 2732">
              <a:extLst>
                <a:ext uri="{FF2B5EF4-FFF2-40B4-BE49-F238E27FC236}">
                  <a16:creationId xmlns:a16="http://schemas.microsoft.com/office/drawing/2014/main" id="{282673F6-FCB0-45C5-B68F-88C76DEC829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4" name="Arc 2733">
              <a:extLst>
                <a:ext uri="{FF2B5EF4-FFF2-40B4-BE49-F238E27FC236}">
                  <a16:creationId xmlns:a16="http://schemas.microsoft.com/office/drawing/2014/main" id="{CDFE6E68-1C5B-424D-A335-F6329F2A19A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735" name="Group 2734">
              <a:extLst>
                <a:ext uri="{FF2B5EF4-FFF2-40B4-BE49-F238E27FC236}">
                  <a16:creationId xmlns:a16="http://schemas.microsoft.com/office/drawing/2014/main" id="{011A935E-CFA0-4E18-B874-29564C4E3EE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744" name="Straight Connector 2743">
                <a:extLst>
                  <a:ext uri="{FF2B5EF4-FFF2-40B4-BE49-F238E27FC236}">
                    <a16:creationId xmlns:a16="http://schemas.microsoft.com/office/drawing/2014/main" id="{DE06791D-0E84-42FF-ABCA-8E8BEA60CFC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45" name="Straight Connector 2744">
                <a:extLst>
                  <a:ext uri="{FF2B5EF4-FFF2-40B4-BE49-F238E27FC236}">
                    <a16:creationId xmlns:a16="http://schemas.microsoft.com/office/drawing/2014/main" id="{34EBA86D-0862-4929-9EBE-57DC54208DA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46" name="Straight Connector 2745">
                <a:extLst>
                  <a:ext uri="{FF2B5EF4-FFF2-40B4-BE49-F238E27FC236}">
                    <a16:creationId xmlns:a16="http://schemas.microsoft.com/office/drawing/2014/main" id="{77D0FA61-CAF9-4971-874F-75AF1DB55E3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736" name="Arc 2735">
              <a:extLst>
                <a:ext uri="{FF2B5EF4-FFF2-40B4-BE49-F238E27FC236}">
                  <a16:creationId xmlns:a16="http://schemas.microsoft.com/office/drawing/2014/main" id="{CC63EE66-F07D-4E1F-8B03-2EBC1D3544D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7" name="Arc 2736">
              <a:extLst>
                <a:ext uri="{FF2B5EF4-FFF2-40B4-BE49-F238E27FC236}">
                  <a16:creationId xmlns:a16="http://schemas.microsoft.com/office/drawing/2014/main" id="{282FDAB8-13AC-409F-8668-EE5865D3980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38" name="Arc 2737">
              <a:extLst>
                <a:ext uri="{FF2B5EF4-FFF2-40B4-BE49-F238E27FC236}">
                  <a16:creationId xmlns:a16="http://schemas.microsoft.com/office/drawing/2014/main" id="{EEF4BA82-4DB5-49AE-A6A9-AFC2B5E6238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739" name="Straight Connector 2738">
              <a:extLst>
                <a:ext uri="{FF2B5EF4-FFF2-40B4-BE49-F238E27FC236}">
                  <a16:creationId xmlns:a16="http://schemas.microsoft.com/office/drawing/2014/main" id="{9D285D04-3239-4083-A555-1BE16CB08D2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40" name="Arc 2739">
              <a:extLst>
                <a:ext uri="{FF2B5EF4-FFF2-40B4-BE49-F238E27FC236}">
                  <a16:creationId xmlns:a16="http://schemas.microsoft.com/office/drawing/2014/main" id="{F2E08D7E-D074-49B9-904D-AE90C2BC7DF1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741" name="Straight Connector 2740">
              <a:extLst>
                <a:ext uri="{FF2B5EF4-FFF2-40B4-BE49-F238E27FC236}">
                  <a16:creationId xmlns:a16="http://schemas.microsoft.com/office/drawing/2014/main" id="{8E1343AF-38AD-4A5F-A041-97E4F1AA367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42" name="Straight Connector 2741">
              <a:extLst>
                <a:ext uri="{FF2B5EF4-FFF2-40B4-BE49-F238E27FC236}">
                  <a16:creationId xmlns:a16="http://schemas.microsoft.com/office/drawing/2014/main" id="{0F2DE6E3-A706-4526-AF86-CD9512412FE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43" name="Arc 2742">
              <a:extLst>
                <a:ext uri="{FF2B5EF4-FFF2-40B4-BE49-F238E27FC236}">
                  <a16:creationId xmlns:a16="http://schemas.microsoft.com/office/drawing/2014/main" id="{D213F242-A18D-4FE2-9F2B-871B4522DBD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747" name="Group 2746">
            <a:extLst>
              <a:ext uri="{FF2B5EF4-FFF2-40B4-BE49-F238E27FC236}">
                <a16:creationId xmlns:a16="http://schemas.microsoft.com/office/drawing/2014/main" id="{94C0D055-12D8-4B5B-8596-A0A52F0693F3}"/>
              </a:ext>
            </a:extLst>
          </p:cNvPr>
          <p:cNvGrpSpPr/>
          <p:nvPr/>
        </p:nvGrpSpPr>
        <p:grpSpPr>
          <a:xfrm>
            <a:off x="11704732" y="976864"/>
            <a:ext cx="538068" cy="503852"/>
            <a:chOff x="3455435" y="-1017023"/>
            <a:chExt cx="8222756" cy="7868191"/>
          </a:xfrm>
        </p:grpSpPr>
        <p:sp>
          <p:nvSpPr>
            <p:cNvPr id="2748" name="Arc 2747">
              <a:extLst>
                <a:ext uri="{FF2B5EF4-FFF2-40B4-BE49-F238E27FC236}">
                  <a16:creationId xmlns:a16="http://schemas.microsoft.com/office/drawing/2014/main" id="{2A502B52-BB91-4EC7-B778-B0C55858D52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49" name="Arc 2748">
              <a:extLst>
                <a:ext uri="{FF2B5EF4-FFF2-40B4-BE49-F238E27FC236}">
                  <a16:creationId xmlns:a16="http://schemas.microsoft.com/office/drawing/2014/main" id="{52C3E6FE-871A-486E-9D99-3ED85A9BB38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0" name="Arc 2749">
              <a:extLst>
                <a:ext uri="{FF2B5EF4-FFF2-40B4-BE49-F238E27FC236}">
                  <a16:creationId xmlns:a16="http://schemas.microsoft.com/office/drawing/2014/main" id="{E64242F4-FC58-4B3F-B167-0F986164EC0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1" name="Arc 2750">
              <a:extLst>
                <a:ext uri="{FF2B5EF4-FFF2-40B4-BE49-F238E27FC236}">
                  <a16:creationId xmlns:a16="http://schemas.microsoft.com/office/drawing/2014/main" id="{8FED6DDC-D554-4D80-8139-F9082194881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752" name="Group 2751">
              <a:extLst>
                <a:ext uri="{FF2B5EF4-FFF2-40B4-BE49-F238E27FC236}">
                  <a16:creationId xmlns:a16="http://schemas.microsoft.com/office/drawing/2014/main" id="{E8F56558-2CB7-4972-975D-E5090BC57A3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761" name="Straight Connector 2760">
                <a:extLst>
                  <a:ext uri="{FF2B5EF4-FFF2-40B4-BE49-F238E27FC236}">
                    <a16:creationId xmlns:a16="http://schemas.microsoft.com/office/drawing/2014/main" id="{ECD9BF2B-865A-4F52-8114-591DA9BC3B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62" name="Straight Connector 2761">
                <a:extLst>
                  <a:ext uri="{FF2B5EF4-FFF2-40B4-BE49-F238E27FC236}">
                    <a16:creationId xmlns:a16="http://schemas.microsoft.com/office/drawing/2014/main" id="{C01FC88F-6C4D-4AC7-A06A-C375F68EFB7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63" name="Straight Connector 2762">
                <a:extLst>
                  <a:ext uri="{FF2B5EF4-FFF2-40B4-BE49-F238E27FC236}">
                    <a16:creationId xmlns:a16="http://schemas.microsoft.com/office/drawing/2014/main" id="{2D05AA1C-2181-4CC6-A29D-82C5C1FAF1A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753" name="Arc 2752">
              <a:extLst>
                <a:ext uri="{FF2B5EF4-FFF2-40B4-BE49-F238E27FC236}">
                  <a16:creationId xmlns:a16="http://schemas.microsoft.com/office/drawing/2014/main" id="{9ECD970E-8E54-4746-8B11-CDB3F0693EA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4" name="Arc 2753">
              <a:extLst>
                <a:ext uri="{FF2B5EF4-FFF2-40B4-BE49-F238E27FC236}">
                  <a16:creationId xmlns:a16="http://schemas.microsoft.com/office/drawing/2014/main" id="{53CC0D52-321C-498A-BC09-487E3A9D1E1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55" name="Arc 2754">
              <a:extLst>
                <a:ext uri="{FF2B5EF4-FFF2-40B4-BE49-F238E27FC236}">
                  <a16:creationId xmlns:a16="http://schemas.microsoft.com/office/drawing/2014/main" id="{4DA8F89F-6C4C-47D7-9756-12386E916B1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756" name="Straight Connector 2755">
              <a:extLst>
                <a:ext uri="{FF2B5EF4-FFF2-40B4-BE49-F238E27FC236}">
                  <a16:creationId xmlns:a16="http://schemas.microsoft.com/office/drawing/2014/main" id="{66B50A60-96EA-468F-A99F-A51A8421D99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57" name="Arc 2756">
              <a:extLst>
                <a:ext uri="{FF2B5EF4-FFF2-40B4-BE49-F238E27FC236}">
                  <a16:creationId xmlns:a16="http://schemas.microsoft.com/office/drawing/2014/main" id="{541306F6-910D-4CFA-B6B9-39650AFCD72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758" name="Straight Connector 2757">
              <a:extLst>
                <a:ext uri="{FF2B5EF4-FFF2-40B4-BE49-F238E27FC236}">
                  <a16:creationId xmlns:a16="http://schemas.microsoft.com/office/drawing/2014/main" id="{28A75173-7B7B-4055-B725-7A0E6923C0F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59" name="Straight Connector 2758">
              <a:extLst>
                <a:ext uri="{FF2B5EF4-FFF2-40B4-BE49-F238E27FC236}">
                  <a16:creationId xmlns:a16="http://schemas.microsoft.com/office/drawing/2014/main" id="{18265661-9FB4-4370-987A-EBD286E5C4C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60" name="Arc 2759">
              <a:extLst>
                <a:ext uri="{FF2B5EF4-FFF2-40B4-BE49-F238E27FC236}">
                  <a16:creationId xmlns:a16="http://schemas.microsoft.com/office/drawing/2014/main" id="{FF2D1D5B-D772-4569-B740-07668855B39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764" name="Group 2763">
            <a:extLst>
              <a:ext uri="{FF2B5EF4-FFF2-40B4-BE49-F238E27FC236}">
                <a16:creationId xmlns:a16="http://schemas.microsoft.com/office/drawing/2014/main" id="{3E5CEAB1-89EA-4A84-9D7D-375B9F3B5BD5}"/>
              </a:ext>
            </a:extLst>
          </p:cNvPr>
          <p:cNvGrpSpPr/>
          <p:nvPr/>
        </p:nvGrpSpPr>
        <p:grpSpPr>
          <a:xfrm>
            <a:off x="11698771" y="1319764"/>
            <a:ext cx="538068" cy="503852"/>
            <a:chOff x="3455435" y="-1017023"/>
            <a:chExt cx="8222756" cy="7868191"/>
          </a:xfrm>
        </p:grpSpPr>
        <p:sp>
          <p:nvSpPr>
            <p:cNvPr id="2765" name="Arc 2764">
              <a:extLst>
                <a:ext uri="{FF2B5EF4-FFF2-40B4-BE49-F238E27FC236}">
                  <a16:creationId xmlns:a16="http://schemas.microsoft.com/office/drawing/2014/main" id="{AB7BDDA4-7837-468C-9A83-976A49E2F30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66" name="Arc 2765">
              <a:extLst>
                <a:ext uri="{FF2B5EF4-FFF2-40B4-BE49-F238E27FC236}">
                  <a16:creationId xmlns:a16="http://schemas.microsoft.com/office/drawing/2014/main" id="{D0405BF4-DFC9-40C6-B239-C3F36F60091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67" name="Arc 2766">
              <a:extLst>
                <a:ext uri="{FF2B5EF4-FFF2-40B4-BE49-F238E27FC236}">
                  <a16:creationId xmlns:a16="http://schemas.microsoft.com/office/drawing/2014/main" id="{2DB4F100-9FD9-4260-98A3-B34B137E26B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68" name="Arc 2767">
              <a:extLst>
                <a:ext uri="{FF2B5EF4-FFF2-40B4-BE49-F238E27FC236}">
                  <a16:creationId xmlns:a16="http://schemas.microsoft.com/office/drawing/2014/main" id="{C5B883B9-D619-4756-82BF-FA90BF03F42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769" name="Group 2768">
              <a:extLst>
                <a:ext uri="{FF2B5EF4-FFF2-40B4-BE49-F238E27FC236}">
                  <a16:creationId xmlns:a16="http://schemas.microsoft.com/office/drawing/2014/main" id="{A1EC0F2D-1291-47B3-B469-39A7A7D68F7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778" name="Straight Connector 2777">
                <a:extLst>
                  <a:ext uri="{FF2B5EF4-FFF2-40B4-BE49-F238E27FC236}">
                    <a16:creationId xmlns:a16="http://schemas.microsoft.com/office/drawing/2014/main" id="{58DC521C-AAAE-41FE-B454-7B82B633771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79" name="Straight Connector 2778">
                <a:extLst>
                  <a:ext uri="{FF2B5EF4-FFF2-40B4-BE49-F238E27FC236}">
                    <a16:creationId xmlns:a16="http://schemas.microsoft.com/office/drawing/2014/main" id="{12FEEBE8-89FB-4367-9C0F-6764DB1C432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80" name="Straight Connector 2779">
                <a:extLst>
                  <a:ext uri="{FF2B5EF4-FFF2-40B4-BE49-F238E27FC236}">
                    <a16:creationId xmlns:a16="http://schemas.microsoft.com/office/drawing/2014/main" id="{AE2ADB77-309B-4A2E-9FE2-EF413759561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770" name="Arc 2769">
              <a:extLst>
                <a:ext uri="{FF2B5EF4-FFF2-40B4-BE49-F238E27FC236}">
                  <a16:creationId xmlns:a16="http://schemas.microsoft.com/office/drawing/2014/main" id="{D85569A5-0F73-4587-A03D-952FFF8B0C2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71" name="Arc 2770">
              <a:extLst>
                <a:ext uri="{FF2B5EF4-FFF2-40B4-BE49-F238E27FC236}">
                  <a16:creationId xmlns:a16="http://schemas.microsoft.com/office/drawing/2014/main" id="{6B1E887E-3F69-4265-8DBE-C05BEEEB80A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72" name="Arc 2771">
              <a:extLst>
                <a:ext uri="{FF2B5EF4-FFF2-40B4-BE49-F238E27FC236}">
                  <a16:creationId xmlns:a16="http://schemas.microsoft.com/office/drawing/2014/main" id="{332A57FA-0178-4058-9550-93F7ABA26EF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773" name="Straight Connector 2772">
              <a:extLst>
                <a:ext uri="{FF2B5EF4-FFF2-40B4-BE49-F238E27FC236}">
                  <a16:creationId xmlns:a16="http://schemas.microsoft.com/office/drawing/2014/main" id="{3F6258C9-9D84-4B68-8888-01EB25799E0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74" name="Arc 2773">
              <a:extLst>
                <a:ext uri="{FF2B5EF4-FFF2-40B4-BE49-F238E27FC236}">
                  <a16:creationId xmlns:a16="http://schemas.microsoft.com/office/drawing/2014/main" id="{3A26AE71-D917-46DD-9A38-9E9FD0B8040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775" name="Straight Connector 2774">
              <a:extLst>
                <a:ext uri="{FF2B5EF4-FFF2-40B4-BE49-F238E27FC236}">
                  <a16:creationId xmlns:a16="http://schemas.microsoft.com/office/drawing/2014/main" id="{1771B4C8-7D3B-4E25-B9D9-78033954E9A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76" name="Straight Connector 2775">
              <a:extLst>
                <a:ext uri="{FF2B5EF4-FFF2-40B4-BE49-F238E27FC236}">
                  <a16:creationId xmlns:a16="http://schemas.microsoft.com/office/drawing/2014/main" id="{C175F2E6-59EB-4658-B2DF-4E3721BC6B7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77" name="Arc 2776">
              <a:extLst>
                <a:ext uri="{FF2B5EF4-FFF2-40B4-BE49-F238E27FC236}">
                  <a16:creationId xmlns:a16="http://schemas.microsoft.com/office/drawing/2014/main" id="{D034A1CB-AECF-4201-99EB-84FF000AA8E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781" name="Group 2780">
            <a:extLst>
              <a:ext uri="{FF2B5EF4-FFF2-40B4-BE49-F238E27FC236}">
                <a16:creationId xmlns:a16="http://schemas.microsoft.com/office/drawing/2014/main" id="{6860B652-0000-4CE3-9D52-7D4F54EB3D92}"/>
              </a:ext>
            </a:extLst>
          </p:cNvPr>
          <p:cNvGrpSpPr/>
          <p:nvPr/>
        </p:nvGrpSpPr>
        <p:grpSpPr>
          <a:xfrm>
            <a:off x="11698771" y="1675364"/>
            <a:ext cx="538068" cy="503852"/>
            <a:chOff x="3455435" y="-1017023"/>
            <a:chExt cx="8222756" cy="7868191"/>
          </a:xfrm>
        </p:grpSpPr>
        <p:sp>
          <p:nvSpPr>
            <p:cNvPr id="2782" name="Arc 2781">
              <a:extLst>
                <a:ext uri="{FF2B5EF4-FFF2-40B4-BE49-F238E27FC236}">
                  <a16:creationId xmlns:a16="http://schemas.microsoft.com/office/drawing/2014/main" id="{1B3117C6-58C5-4910-9398-FC57A7B993E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83" name="Arc 2782">
              <a:extLst>
                <a:ext uri="{FF2B5EF4-FFF2-40B4-BE49-F238E27FC236}">
                  <a16:creationId xmlns:a16="http://schemas.microsoft.com/office/drawing/2014/main" id="{F1602F29-8D88-4C38-BB68-9460F75A395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84" name="Arc 2783">
              <a:extLst>
                <a:ext uri="{FF2B5EF4-FFF2-40B4-BE49-F238E27FC236}">
                  <a16:creationId xmlns:a16="http://schemas.microsoft.com/office/drawing/2014/main" id="{AA000644-5890-4D69-B3FD-2E3049565A1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85" name="Arc 2784">
              <a:extLst>
                <a:ext uri="{FF2B5EF4-FFF2-40B4-BE49-F238E27FC236}">
                  <a16:creationId xmlns:a16="http://schemas.microsoft.com/office/drawing/2014/main" id="{8D531A9C-6499-4C05-9FCA-D24B8C7CA64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786" name="Group 2785">
              <a:extLst>
                <a:ext uri="{FF2B5EF4-FFF2-40B4-BE49-F238E27FC236}">
                  <a16:creationId xmlns:a16="http://schemas.microsoft.com/office/drawing/2014/main" id="{81EE5070-6412-4420-913F-49DD3146A74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795" name="Straight Connector 2794">
                <a:extLst>
                  <a:ext uri="{FF2B5EF4-FFF2-40B4-BE49-F238E27FC236}">
                    <a16:creationId xmlns:a16="http://schemas.microsoft.com/office/drawing/2014/main" id="{1D3F1CB2-6976-4DD1-AA2F-9478E2EA88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96" name="Straight Connector 2795">
                <a:extLst>
                  <a:ext uri="{FF2B5EF4-FFF2-40B4-BE49-F238E27FC236}">
                    <a16:creationId xmlns:a16="http://schemas.microsoft.com/office/drawing/2014/main" id="{E1634FA9-233B-46C8-BE2D-7D094B4A92E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97" name="Straight Connector 2796">
                <a:extLst>
                  <a:ext uri="{FF2B5EF4-FFF2-40B4-BE49-F238E27FC236}">
                    <a16:creationId xmlns:a16="http://schemas.microsoft.com/office/drawing/2014/main" id="{C4C1FA5F-83AF-4D0D-89CE-6F398044FA7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787" name="Arc 2786">
              <a:extLst>
                <a:ext uri="{FF2B5EF4-FFF2-40B4-BE49-F238E27FC236}">
                  <a16:creationId xmlns:a16="http://schemas.microsoft.com/office/drawing/2014/main" id="{EB129ACE-01EC-4963-9D41-95F3DA20787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88" name="Arc 2787">
              <a:extLst>
                <a:ext uri="{FF2B5EF4-FFF2-40B4-BE49-F238E27FC236}">
                  <a16:creationId xmlns:a16="http://schemas.microsoft.com/office/drawing/2014/main" id="{43DC6A7C-93A6-4162-94EE-BC9229BF12F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89" name="Arc 2788">
              <a:extLst>
                <a:ext uri="{FF2B5EF4-FFF2-40B4-BE49-F238E27FC236}">
                  <a16:creationId xmlns:a16="http://schemas.microsoft.com/office/drawing/2014/main" id="{1D141558-4F4E-4F7B-8482-7453B59EB1E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790" name="Straight Connector 2789">
              <a:extLst>
                <a:ext uri="{FF2B5EF4-FFF2-40B4-BE49-F238E27FC236}">
                  <a16:creationId xmlns:a16="http://schemas.microsoft.com/office/drawing/2014/main" id="{B8E9A0A1-5F1A-4F52-8CA4-45E4B345BD3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91" name="Arc 2790">
              <a:extLst>
                <a:ext uri="{FF2B5EF4-FFF2-40B4-BE49-F238E27FC236}">
                  <a16:creationId xmlns:a16="http://schemas.microsoft.com/office/drawing/2014/main" id="{D22CCA00-CD19-4B86-ACCE-B2595B58F7C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792" name="Straight Connector 2791">
              <a:extLst>
                <a:ext uri="{FF2B5EF4-FFF2-40B4-BE49-F238E27FC236}">
                  <a16:creationId xmlns:a16="http://schemas.microsoft.com/office/drawing/2014/main" id="{12975B95-208F-4731-8F1E-AEC3F31F12D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93" name="Straight Connector 2792">
              <a:extLst>
                <a:ext uri="{FF2B5EF4-FFF2-40B4-BE49-F238E27FC236}">
                  <a16:creationId xmlns:a16="http://schemas.microsoft.com/office/drawing/2014/main" id="{A6B65D97-2434-4A94-A706-F4086D5C901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94" name="Arc 2793">
              <a:extLst>
                <a:ext uri="{FF2B5EF4-FFF2-40B4-BE49-F238E27FC236}">
                  <a16:creationId xmlns:a16="http://schemas.microsoft.com/office/drawing/2014/main" id="{35194E79-2EF8-47B3-A463-8AE995D2042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798" name="Group 2797">
            <a:extLst>
              <a:ext uri="{FF2B5EF4-FFF2-40B4-BE49-F238E27FC236}">
                <a16:creationId xmlns:a16="http://schemas.microsoft.com/office/drawing/2014/main" id="{2C3A03EA-11D5-4BDD-982F-6FE3F8178B51}"/>
              </a:ext>
            </a:extLst>
          </p:cNvPr>
          <p:cNvGrpSpPr/>
          <p:nvPr/>
        </p:nvGrpSpPr>
        <p:grpSpPr>
          <a:xfrm>
            <a:off x="11711471" y="2030964"/>
            <a:ext cx="538068" cy="503852"/>
            <a:chOff x="3455435" y="-1017023"/>
            <a:chExt cx="8222756" cy="7868191"/>
          </a:xfrm>
        </p:grpSpPr>
        <p:sp>
          <p:nvSpPr>
            <p:cNvPr id="2799" name="Arc 2798">
              <a:extLst>
                <a:ext uri="{FF2B5EF4-FFF2-40B4-BE49-F238E27FC236}">
                  <a16:creationId xmlns:a16="http://schemas.microsoft.com/office/drawing/2014/main" id="{E400E63C-992B-475D-956B-3AC27D54E0A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00" name="Arc 2799">
              <a:extLst>
                <a:ext uri="{FF2B5EF4-FFF2-40B4-BE49-F238E27FC236}">
                  <a16:creationId xmlns:a16="http://schemas.microsoft.com/office/drawing/2014/main" id="{7871BD87-0A2A-4989-B4E8-7CAC0AE56B8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01" name="Arc 2800">
              <a:extLst>
                <a:ext uri="{FF2B5EF4-FFF2-40B4-BE49-F238E27FC236}">
                  <a16:creationId xmlns:a16="http://schemas.microsoft.com/office/drawing/2014/main" id="{6BB16DB0-C485-43AC-86B0-C826A1A991F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02" name="Arc 2801">
              <a:extLst>
                <a:ext uri="{FF2B5EF4-FFF2-40B4-BE49-F238E27FC236}">
                  <a16:creationId xmlns:a16="http://schemas.microsoft.com/office/drawing/2014/main" id="{967CFE04-7D8C-4562-A29D-CB6A2976BA8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803" name="Group 2802">
              <a:extLst>
                <a:ext uri="{FF2B5EF4-FFF2-40B4-BE49-F238E27FC236}">
                  <a16:creationId xmlns:a16="http://schemas.microsoft.com/office/drawing/2014/main" id="{4F691372-B4D2-40DB-B8A6-E83ABAFEB62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812" name="Straight Connector 2811">
                <a:extLst>
                  <a:ext uri="{FF2B5EF4-FFF2-40B4-BE49-F238E27FC236}">
                    <a16:creationId xmlns:a16="http://schemas.microsoft.com/office/drawing/2014/main" id="{3E74376B-AFFA-439D-BA06-C70CAD79606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13" name="Straight Connector 2812">
                <a:extLst>
                  <a:ext uri="{FF2B5EF4-FFF2-40B4-BE49-F238E27FC236}">
                    <a16:creationId xmlns:a16="http://schemas.microsoft.com/office/drawing/2014/main" id="{6097FAE8-99EE-4DC5-9F04-62A2F35D143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14" name="Straight Connector 2813">
                <a:extLst>
                  <a:ext uri="{FF2B5EF4-FFF2-40B4-BE49-F238E27FC236}">
                    <a16:creationId xmlns:a16="http://schemas.microsoft.com/office/drawing/2014/main" id="{83EB1D38-A52F-4626-B6B5-6404776918E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04" name="Arc 2803">
              <a:extLst>
                <a:ext uri="{FF2B5EF4-FFF2-40B4-BE49-F238E27FC236}">
                  <a16:creationId xmlns:a16="http://schemas.microsoft.com/office/drawing/2014/main" id="{ED9068EA-FD19-4E54-91A2-F2FA59959B3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05" name="Arc 2804">
              <a:extLst>
                <a:ext uri="{FF2B5EF4-FFF2-40B4-BE49-F238E27FC236}">
                  <a16:creationId xmlns:a16="http://schemas.microsoft.com/office/drawing/2014/main" id="{8EE3E64C-F407-4D0E-8FFA-B7CC745B30C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06" name="Arc 2805">
              <a:extLst>
                <a:ext uri="{FF2B5EF4-FFF2-40B4-BE49-F238E27FC236}">
                  <a16:creationId xmlns:a16="http://schemas.microsoft.com/office/drawing/2014/main" id="{627FC34B-7730-4F41-B7D9-5FD25094E20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807" name="Straight Connector 2806">
              <a:extLst>
                <a:ext uri="{FF2B5EF4-FFF2-40B4-BE49-F238E27FC236}">
                  <a16:creationId xmlns:a16="http://schemas.microsoft.com/office/drawing/2014/main" id="{209C1B13-3EA2-4194-A4E6-1626029E6DA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08" name="Arc 2807">
              <a:extLst>
                <a:ext uri="{FF2B5EF4-FFF2-40B4-BE49-F238E27FC236}">
                  <a16:creationId xmlns:a16="http://schemas.microsoft.com/office/drawing/2014/main" id="{BAD85BD4-BF55-440E-B575-955332F02B3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09" name="Straight Connector 2808">
              <a:extLst>
                <a:ext uri="{FF2B5EF4-FFF2-40B4-BE49-F238E27FC236}">
                  <a16:creationId xmlns:a16="http://schemas.microsoft.com/office/drawing/2014/main" id="{908176E1-78DC-47BF-BBA7-095BEC0A8D4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0" name="Straight Connector 2809">
              <a:extLst>
                <a:ext uri="{FF2B5EF4-FFF2-40B4-BE49-F238E27FC236}">
                  <a16:creationId xmlns:a16="http://schemas.microsoft.com/office/drawing/2014/main" id="{3D37BB7E-C657-41A6-A0CB-864F9F4AD06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11" name="Arc 2810">
              <a:extLst>
                <a:ext uri="{FF2B5EF4-FFF2-40B4-BE49-F238E27FC236}">
                  <a16:creationId xmlns:a16="http://schemas.microsoft.com/office/drawing/2014/main" id="{9489E945-93B3-4974-A8F9-0A4F1AFBDE58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15" name="Group 2814">
            <a:extLst>
              <a:ext uri="{FF2B5EF4-FFF2-40B4-BE49-F238E27FC236}">
                <a16:creationId xmlns:a16="http://schemas.microsoft.com/office/drawing/2014/main" id="{3E3FF809-FB2D-484C-A474-DE80394CDE8F}"/>
              </a:ext>
            </a:extLst>
          </p:cNvPr>
          <p:cNvGrpSpPr/>
          <p:nvPr/>
        </p:nvGrpSpPr>
        <p:grpSpPr>
          <a:xfrm>
            <a:off x="11681925" y="2399264"/>
            <a:ext cx="538068" cy="503852"/>
            <a:chOff x="3455435" y="-1017023"/>
            <a:chExt cx="8222756" cy="7868191"/>
          </a:xfrm>
        </p:grpSpPr>
        <p:sp>
          <p:nvSpPr>
            <p:cNvPr id="2816" name="Arc 2815">
              <a:extLst>
                <a:ext uri="{FF2B5EF4-FFF2-40B4-BE49-F238E27FC236}">
                  <a16:creationId xmlns:a16="http://schemas.microsoft.com/office/drawing/2014/main" id="{0FF290BD-156A-434B-85D9-A14B440434D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17" name="Arc 2816">
              <a:extLst>
                <a:ext uri="{FF2B5EF4-FFF2-40B4-BE49-F238E27FC236}">
                  <a16:creationId xmlns:a16="http://schemas.microsoft.com/office/drawing/2014/main" id="{0B34A456-C8E6-48A9-AB6E-AC76ECD687A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18" name="Arc 2817">
              <a:extLst>
                <a:ext uri="{FF2B5EF4-FFF2-40B4-BE49-F238E27FC236}">
                  <a16:creationId xmlns:a16="http://schemas.microsoft.com/office/drawing/2014/main" id="{ECF61471-D90E-434E-B3C6-F70E92C2E39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19" name="Arc 2818">
              <a:extLst>
                <a:ext uri="{FF2B5EF4-FFF2-40B4-BE49-F238E27FC236}">
                  <a16:creationId xmlns:a16="http://schemas.microsoft.com/office/drawing/2014/main" id="{45F5C17E-0AEB-47C5-A08A-90BA1850189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820" name="Group 2819">
              <a:extLst>
                <a:ext uri="{FF2B5EF4-FFF2-40B4-BE49-F238E27FC236}">
                  <a16:creationId xmlns:a16="http://schemas.microsoft.com/office/drawing/2014/main" id="{C49E2C65-DA0C-46F9-9F43-6FB615B28E0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829" name="Straight Connector 2828">
                <a:extLst>
                  <a:ext uri="{FF2B5EF4-FFF2-40B4-BE49-F238E27FC236}">
                    <a16:creationId xmlns:a16="http://schemas.microsoft.com/office/drawing/2014/main" id="{92EB00CE-1372-4B20-AA17-E4A34957A25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30" name="Straight Connector 2829">
                <a:extLst>
                  <a:ext uri="{FF2B5EF4-FFF2-40B4-BE49-F238E27FC236}">
                    <a16:creationId xmlns:a16="http://schemas.microsoft.com/office/drawing/2014/main" id="{2CCE956D-EFDD-49E1-B2F0-21D053660D5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31" name="Straight Connector 2830">
                <a:extLst>
                  <a:ext uri="{FF2B5EF4-FFF2-40B4-BE49-F238E27FC236}">
                    <a16:creationId xmlns:a16="http://schemas.microsoft.com/office/drawing/2014/main" id="{072F0F1A-0F40-4244-834F-BB3CE71863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1" name="Arc 2820">
              <a:extLst>
                <a:ext uri="{FF2B5EF4-FFF2-40B4-BE49-F238E27FC236}">
                  <a16:creationId xmlns:a16="http://schemas.microsoft.com/office/drawing/2014/main" id="{8CCBBC1B-1F85-4D50-A1ED-EB1C082FEA2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22" name="Arc 2821">
              <a:extLst>
                <a:ext uri="{FF2B5EF4-FFF2-40B4-BE49-F238E27FC236}">
                  <a16:creationId xmlns:a16="http://schemas.microsoft.com/office/drawing/2014/main" id="{768392E1-E51B-4B75-93F4-667A7858575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23" name="Arc 2822">
              <a:extLst>
                <a:ext uri="{FF2B5EF4-FFF2-40B4-BE49-F238E27FC236}">
                  <a16:creationId xmlns:a16="http://schemas.microsoft.com/office/drawing/2014/main" id="{6E8B653B-5266-4A97-B043-8B572796E59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824" name="Straight Connector 2823">
              <a:extLst>
                <a:ext uri="{FF2B5EF4-FFF2-40B4-BE49-F238E27FC236}">
                  <a16:creationId xmlns:a16="http://schemas.microsoft.com/office/drawing/2014/main" id="{0B3B1B2F-C4AC-4F24-8216-291DDF65E82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25" name="Arc 2824">
              <a:extLst>
                <a:ext uri="{FF2B5EF4-FFF2-40B4-BE49-F238E27FC236}">
                  <a16:creationId xmlns:a16="http://schemas.microsoft.com/office/drawing/2014/main" id="{E6F36661-7B95-4753-A30D-8225F71287C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26" name="Straight Connector 2825">
              <a:extLst>
                <a:ext uri="{FF2B5EF4-FFF2-40B4-BE49-F238E27FC236}">
                  <a16:creationId xmlns:a16="http://schemas.microsoft.com/office/drawing/2014/main" id="{9803E71B-0B39-4C01-88CE-7466C766CA7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7" name="Straight Connector 2826">
              <a:extLst>
                <a:ext uri="{FF2B5EF4-FFF2-40B4-BE49-F238E27FC236}">
                  <a16:creationId xmlns:a16="http://schemas.microsoft.com/office/drawing/2014/main" id="{70B887B4-D6E6-4CAB-846E-289196256E1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28" name="Arc 2827">
              <a:extLst>
                <a:ext uri="{FF2B5EF4-FFF2-40B4-BE49-F238E27FC236}">
                  <a16:creationId xmlns:a16="http://schemas.microsoft.com/office/drawing/2014/main" id="{2968A18C-810A-4FF4-B49D-301C9D42D24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32" name="Group 2831">
            <a:extLst>
              <a:ext uri="{FF2B5EF4-FFF2-40B4-BE49-F238E27FC236}">
                <a16:creationId xmlns:a16="http://schemas.microsoft.com/office/drawing/2014/main" id="{65600171-9204-4D79-9F9B-0CC1A64A6310}"/>
              </a:ext>
            </a:extLst>
          </p:cNvPr>
          <p:cNvGrpSpPr/>
          <p:nvPr/>
        </p:nvGrpSpPr>
        <p:grpSpPr>
          <a:xfrm>
            <a:off x="11686071" y="2742164"/>
            <a:ext cx="538068" cy="503852"/>
            <a:chOff x="3455435" y="-1017023"/>
            <a:chExt cx="8222756" cy="7868191"/>
          </a:xfrm>
        </p:grpSpPr>
        <p:sp>
          <p:nvSpPr>
            <p:cNvPr id="2833" name="Arc 2832">
              <a:extLst>
                <a:ext uri="{FF2B5EF4-FFF2-40B4-BE49-F238E27FC236}">
                  <a16:creationId xmlns:a16="http://schemas.microsoft.com/office/drawing/2014/main" id="{C9F9F4E5-BB5F-4791-8A8A-795FFF1114D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34" name="Arc 2833">
              <a:extLst>
                <a:ext uri="{FF2B5EF4-FFF2-40B4-BE49-F238E27FC236}">
                  <a16:creationId xmlns:a16="http://schemas.microsoft.com/office/drawing/2014/main" id="{72D8889C-269F-480A-AF19-D1E3F08545F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35" name="Arc 2834">
              <a:extLst>
                <a:ext uri="{FF2B5EF4-FFF2-40B4-BE49-F238E27FC236}">
                  <a16:creationId xmlns:a16="http://schemas.microsoft.com/office/drawing/2014/main" id="{B9EA8372-FC8A-485A-BB10-6B4ABC1048F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36" name="Arc 2835">
              <a:extLst>
                <a:ext uri="{FF2B5EF4-FFF2-40B4-BE49-F238E27FC236}">
                  <a16:creationId xmlns:a16="http://schemas.microsoft.com/office/drawing/2014/main" id="{5052BE5F-219E-48DA-B4B4-88E024E573A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837" name="Group 2836">
              <a:extLst>
                <a:ext uri="{FF2B5EF4-FFF2-40B4-BE49-F238E27FC236}">
                  <a16:creationId xmlns:a16="http://schemas.microsoft.com/office/drawing/2014/main" id="{B5EF0402-A59B-406E-B876-3BFEC4EBE84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846" name="Straight Connector 2845">
                <a:extLst>
                  <a:ext uri="{FF2B5EF4-FFF2-40B4-BE49-F238E27FC236}">
                    <a16:creationId xmlns:a16="http://schemas.microsoft.com/office/drawing/2014/main" id="{6AA37075-A3A4-4E5A-A41A-997D6519439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47" name="Straight Connector 2846">
                <a:extLst>
                  <a:ext uri="{FF2B5EF4-FFF2-40B4-BE49-F238E27FC236}">
                    <a16:creationId xmlns:a16="http://schemas.microsoft.com/office/drawing/2014/main" id="{ACA8DD79-4769-4F07-B5B4-329864FCA03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48" name="Straight Connector 2847">
                <a:extLst>
                  <a:ext uri="{FF2B5EF4-FFF2-40B4-BE49-F238E27FC236}">
                    <a16:creationId xmlns:a16="http://schemas.microsoft.com/office/drawing/2014/main" id="{29966FD1-9E97-4928-8F9B-9A6DA385715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38" name="Arc 2837">
              <a:extLst>
                <a:ext uri="{FF2B5EF4-FFF2-40B4-BE49-F238E27FC236}">
                  <a16:creationId xmlns:a16="http://schemas.microsoft.com/office/drawing/2014/main" id="{40DAC64B-CABD-45CE-9F29-D174B1223F4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39" name="Arc 2838">
              <a:extLst>
                <a:ext uri="{FF2B5EF4-FFF2-40B4-BE49-F238E27FC236}">
                  <a16:creationId xmlns:a16="http://schemas.microsoft.com/office/drawing/2014/main" id="{734DD103-32ED-4874-9542-0D78A3FEBE2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40" name="Arc 2839">
              <a:extLst>
                <a:ext uri="{FF2B5EF4-FFF2-40B4-BE49-F238E27FC236}">
                  <a16:creationId xmlns:a16="http://schemas.microsoft.com/office/drawing/2014/main" id="{DDD342A6-F079-4CFD-9B0E-BACB1EEBE1D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841" name="Straight Connector 2840">
              <a:extLst>
                <a:ext uri="{FF2B5EF4-FFF2-40B4-BE49-F238E27FC236}">
                  <a16:creationId xmlns:a16="http://schemas.microsoft.com/office/drawing/2014/main" id="{02328DF1-D0A7-442A-A2DE-9291B65A6C6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42" name="Arc 2841">
              <a:extLst>
                <a:ext uri="{FF2B5EF4-FFF2-40B4-BE49-F238E27FC236}">
                  <a16:creationId xmlns:a16="http://schemas.microsoft.com/office/drawing/2014/main" id="{7A4EA7D0-6EAD-4DFD-865A-248AEAFA737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43" name="Straight Connector 2842">
              <a:extLst>
                <a:ext uri="{FF2B5EF4-FFF2-40B4-BE49-F238E27FC236}">
                  <a16:creationId xmlns:a16="http://schemas.microsoft.com/office/drawing/2014/main" id="{411B0FF2-A16E-4D01-B8D3-2212989AE1C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44" name="Straight Connector 2843">
              <a:extLst>
                <a:ext uri="{FF2B5EF4-FFF2-40B4-BE49-F238E27FC236}">
                  <a16:creationId xmlns:a16="http://schemas.microsoft.com/office/drawing/2014/main" id="{8332AF29-389D-4992-9F07-CB4F814C134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45" name="Arc 2844">
              <a:extLst>
                <a:ext uri="{FF2B5EF4-FFF2-40B4-BE49-F238E27FC236}">
                  <a16:creationId xmlns:a16="http://schemas.microsoft.com/office/drawing/2014/main" id="{70A98AA3-BA66-4D03-B3AE-8054D46E5D7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49" name="Group 2848">
            <a:extLst>
              <a:ext uri="{FF2B5EF4-FFF2-40B4-BE49-F238E27FC236}">
                <a16:creationId xmlns:a16="http://schemas.microsoft.com/office/drawing/2014/main" id="{A093ACCC-640A-48CE-968E-F9A0EE4E5CB0}"/>
              </a:ext>
            </a:extLst>
          </p:cNvPr>
          <p:cNvGrpSpPr/>
          <p:nvPr/>
        </p:nvGrpSpPr>
        <p:grpSpPr>
          <a:xfrm>
            <a:off x="11698771" y="3097764"/>
            <a:ext cx="538068" cy="503852"/>
            <a:chOff x="3455435" y="-1017023"/>
            <a:chExt cx="8222756" cy="7868191"/>
          </a:xfrm>
        </p:grpSpPr>
        <p:sp>
          <p:nvSpPr>
            <p:cNvPr id="2850" name="Arc 2849">
              <a:extLst>
                <a:ext uri="{FF2B5EF4-FFF2-40B4-BE49-F238E27FC236}">
                  <a16:creationId xmlns:a16="http://schemas.microsoft.com/office/drawing/2014/main" id="{BA6F4FDB-7D32-4F77-81DE-133AA47B85F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1" name="Arc 2850">
              <a:extLst>
                <a:ext uri="{FF2B5EF4-FFF2-40B4-BE49-F238E27FC236}">
                  <a16:creationId xmlns:a16="http://schemas.microsoft.com/office/drawing/2014/main" id="{F48623ED-42BD-4CD9-A466-F9E90FA3FC8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2" name="Arc 2851">
              <a:extLst>
                <a:ext uri="{FF2B5EF4-FFF2-40B4-BE49-F238E27FC236}">
                  <a16:creationId xmlns:a16="http://schemas.microsoft.com/office/drawing/2014/main" id="{E74F0ADA-8C4D-44FE-B789-5B52D19ED4B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3" name="Arc 2852">
              <a:extLst>
                <a:ext uri="{FF2B5EF4-FFF2-40B4-BE49-F238E27FC236}">
                  <a16:creationId xmlns:a16="http://schemas.microsoft.com/office/drawing/2014/main" id="{50AFB1B6-52C8-4D9B-8414-46C6F421925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854" name="Group 2853">
              <a:extLst>
                <a:ext uri="{FF2B5EF4-FFF2-40B4-BE49-F238E27FC236}">
                  <a16:creationId xmlns:a16="http://schemas.microsoft.com/office/drawing/2014/main" id="{A085C31E-B852-4B57-86D7-E876CE9B329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863" name="Straight Connector 2862">
                <a:extLst>
                  <a:ext uri="{FF2B5EF4-FFF2-40B4-BE49-F238E27FC236}">
                    <a16:creationId xmlns:a16="http://schemas.microsoft.com/office/drawing/2014/main" id="{4704D633-D437-4500-92F6-D7A1985E645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4" name="Straight Connector 2863">
                <a:extLst>
                  <a:ext uri="{FF2B5EF4-FFF2-40B4-BE49-F238E27FC236}">
                    <a16:creationId xmlns:a16="http://schemas.microsoft.com/office/drawing/2014/main" id="{7AC09A1C-D8DD-4674-8513-5D677DE720A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5" name="Straight Connector 2864">
                <a:extLst>
                  <a:ext uri="{FF2B5EF4-FFF2-40B4-BE49-F238E27FC236}">
                    <a16:creationId xmlns:a16="http://schemas.microsoft.com/office/drawing/2014/main" id="{B350B899-C1F6-44D8-AB51-FA6C176C84F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55" name="Arc 2854">
              <a:extLst>
                <a:ext uri="{FF2B5EF4-FFF2-40B4-BE49-F238E27FC236}">
                  <a16:creationId xmlns:a16="http://schemas.microsoft.com/office/drawing/2014/main" id="{C1259DD6-74F5-4C41-ABF4-42CC7E7B285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6" name="Arc 2855">
              <a:extLst>
                <a:ext uri="{FF2B5EF4-FFF2-40B4-BE49-F238E27FC236}">
                  <a16:creationId xmlns:a16="http://schemas.microsoft.com/office/drawing/2014/main" id="{8D5F2D6E-0268-4B40-BD7C-5B8938091A1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57" name="Arc 2856">
              <a:extLst>
                <a:ext uri="{FF2B5EF4-FFF2-40B4-BE49-F238E27FC236}">
                  <a16:creationId xmlns:a16="http://schemas.microsoft.com/office/drawing/2014/main" id="{320F6BA0-A7B4-43B6-9C29-863ECBDA046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858" name="Straight Connector 2857">
              <a:extLst>
                <a:ext uri="{FF2B5EF4-FFF2-40B4-BE49-F238E27FC236}">
                  <a16:creationId xmlns:a16="http://schemas.microsoft.com/office/drawing/2014/main" id="{2DF74163-6502-4A4E-A130-1A6DB10C46C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59" name="Arc 2858">
              <a:extLst>
                <a:ext uri="{FF2B5EF4-FFF2-40B4-BE49-F238E27FC236}">
                  <a16:creationId xmlns:a16="http://schemas.microsoft.com/office/drawing/2014/main" id="{DB3B1EA5-F195-40AD-847A-B1FB38CC6EE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60" name="Straight Connector 2859">
              <a:extLst>
                <a:ext uri="{FF2B5EF4-FFF2-40B4-BE49-F238E27FC236}">
                  <a16:creationId xmlns:a16="http://schemas.microsoft.com/office/drawing/2014/main" id="{508630A9-B443-47CA-9480-31E4CCA953A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61" name="Straight Connector 2860">
              <a:extLst>
                <a:ext uri="{FF2B5EF4-FFF2-40B4-BE49-F238E27FC236}">
                  <a16:creationId xmlns:a16="http://schemas.microsoft.com/office/drawing/2014/main" id="{E95B5E09-17D7-40DA-B233-DBE18F398A0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62" name="Arc 2861">
              <a:extLst>
                <a:ext uri="{FF2B5EF4-FFF2-40B4-BE49-F238E27FC236}">
                  <a16:creationId xmlns:a16="http://schemas.microsoft.com/office/drawing/2014/main" id="{C1FE6C95-5C73-481A-9B4A-61A232A0EAF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66" name="Group 2865">
            <a:extLst>
              <a:ext uri="{FF2B5EF4-FFF2-40B4-BE49-F238E27FC236}">
                <a16:creationId xmlns:a16="http://schemas.microsoft.com/office/drawing/2014/main" id="{E3869B86-F557-4A9C-AA1C-44F62DDF78F1}"/>
              </a:ext>
            </a:extLst>
          </p:cNvPr>
          <p:cNvGrpSpPr/>
          <p:nvPr/>
        </p:nvGrpSpPr>
        <p:grpSpPr>
          <a:xfrm>
            <a:off x="11698771" y="3478764"/>
            <a:ext cx="538068" cy="503852"/>
            <a:chOff x="3455435" y="-1017023"/>
            <a:chExt cx="8222756" cy="7868191"/>
          </a:xfrm>
        </p:grpSpPr>
        <p:sp>
          <p:nvSpPr>
            <p:cNvPr id="2867" name="Arc 2866">
              <a:extLst>
                <a:ext uri="{FF2B5EF4-FFF2-40B4-BE49-F238E27FC236}">
                  <a16:creationId xmlns:a16="http://schemas.microsoft.com/office/drawing/2014/main" id="{28946358-FFA6-4188-9FBE-8E2B9307B16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8" name="Arc 2867">
              <a:extLst>
                <a:ext uri="{FF2B5EF4-FFF2-40B4-BE49-F238E27FC236}">
                  <a16:creationId xmlns:a16="http://schemas.microsoft.com/office/drawing/2014/main" id="{D899B094-8019-4777-B2C6-37EDCA65B4D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9" name="Arc 2868">
              <a:extLst>
                <a:ext uri="{FF2B5EF4-FFF2-40B4-BE49-F238E27FC236}">
                  <a16:creationId xmlns:a16="http://schemas.microsoft.com/office/drawing/2014/main" id="{252FA048-C915-43F5-8AB9-2EBC54A092C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0" name="Arc 2869">
              <a:extLst>
                <a:ext uri="{FF2B5EF4-FFF2-40B4-BE49-F238E27FC236}">
                  <a16:creationId xmlns:a16="http://schemas.microsoft.com/office/drawing/2014/main" id="{712E4A4B-17F7-498D-8BA6-88A7EEB1C91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871" name="Group 2870">
              <a:extLst>
                <a:ext uri="{FF2B5EF4-FFF2-40B4-BE49-F238E27FC236}">
                  <a16:creationId xmlns:a16="http://schemas.microsoft.com/office/drawing/2014/main" id="{4674EE90-33F6-43F0-B651-CE78A905A22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880" name="Straight Connector 2879">
                <a:extLst>
                  <a:ext uri="{FF2B5EF4-FFF2-40B4-BE49-F238E27FC236}">
                    <a16:creationId xmlns:a16="http://schemas.microsoft.com/office/drawing/2014/main" id="{FFC17D7C-DAC6-4F11-86E0-156B356E76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81" name="Straight Connector 2880">
                <a:extLst>
                  <a:ext uri="{FF2B5EF4-FFF2-40B4-BE49-F238E27FC236}">
                    <a16:creationId xmlns:a16="http://schemas.microsoft.com/office/drawing/2014/main" id="{2CD88B0C-B24C-4D87-9118-F6BC523ACF2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82" name="Straight Connector 2881">
                <a:extLst>
                  <a:ext uri="{FF2B5EF4-FFF2-40B4-BE49-F238E27FC236}">
                    <a16:creationId xmlns:a16="http://schemas.microsoft.com/office/drawing/2014/main" id="{28025C41-52C6-4469-BA11-FE8530CB512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72" name="Arc 2871">
              <a:extLst>
                <a:ext uri="{FF2B5EF4-FFF2-40B4-BE49-F238E27FC236}">
                  <a16:creationId xmlns:a16="http://schemas.microsoft.com/office/drawing/2014/main" id="{6345A7F6-D146-4917-B07A-27A00D93F75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3" name="Arc 2872">
              <a:extLst>
                <a:ext uri="{FF2B5EF4-FFF2-40B4-BE49-F238E27FC236}">
                  <a16:creationId xmlns:a16="http://schemas.microsoft.com/office/drawing/2014/main" id="{1B40B970-D55F-40D3-ADDE-A6E0B6F4648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74" name="Arc 2873">
              <a:extLst>
                <a:ext uri="{FF2B5EF4-FFF2-40B4-BE49-F238E27FC236}">
                  <a16:creationId xmlns:a16="http://schemas.microsoft.com/office/drawing/2014/main" id="{D9F0AD54-2827-400A-8B99-510468ADF4B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875" name="Straight Connector 2874">
              <a:extLst>
                <a:ext uri="{FF2B5EF4-FFF2-40B4-BE49-F238E27FC236}">
                  <a16:creationId xmlns:a16="http://schemas.microsoft.com/office/drawing/2014/main" id="{096B11B3-FC8B-487B-824E-3B7E70A9B6B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76" name="Arc 2875">
              <a:extLst>
                <a:ext uri="{FF2B5EF4-FFF2-40B4-BE49-F238E27FC236}">
                  <a16:creationId xmlns:a16="http://schemas.microsoft.com/office/drawing/2014/main" id="{F051861C-3F29-43BB-A2E6-E6AADCF7B5F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77" name="Straight Connector 2876">
              <a:extLst>
                <a:ext uri="{FF2B5EF4-FFF2-40B4-BE49-F238E27FC236}">
                  <a16:creationId xmlns:a16="http://schemas.microsoft.com/office/drawing/2014/main" id="{50E244CE-C702-4A89-84DB-263ED52F554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78" name="Straight Connector 2877">
              <a:extLst>
                <a:ext uri="{FF2B5EF4-FFF2-40B4-BE49-F238E27FC236}">
                  <a16:creationId xmlns:a16="http://schemas.microsoft.com/office/drawing/2014/main" id="{05BDDD70-FC02-4C99-A7B6-D41551D7DC3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79" name="Arc 2878">
              <a:extLst>
                <a:ext uri="{FF2B5EF4-FFF2-40B4-BE49-F238E27FC236}">
                  <a16:creationId xmlns:a16="http://schemas.microsoft.com/office/drawing/2014/main" id="{E7530181-94E4-462D-B763-D7F75467F74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83" name="Group 2882">
            <a:extLst>
              <a:ext uri="{FF2B5EF4-FFF2-40B4-BE49-F238E27FC236}">
                <a16:creationId xmlns:a16="http://schemas.microsoft.com/office/drawing/2014/main" id="{849EFDDB-2C0A-4A94-A2A1-46558432E0E2}"/>
              </a:ext>
            </a:extLst>
          </p:cNvPr>
          <p:cNvGrpSpPr/>
          <p:nvPr/>
        </p:nvGrpSpPr>
        <p:grpSpPr>
          <a:xfrm>
            <a:off x="11704732" y="3847064"/>
            <a:ext cx="538068" cy="503852"/>
            <a:chOff x="3455435" y="-1017023"/>
            <a:chExt cx="8222756" cy="7868191"/>
          </a:xfrm>
        </p:grpSpPr>
        <p:sp>
          <p:nvSpPr>
            <p:cNvPr id="2884" name="Arc 2883">
              <a:extLst>
                <a:ext uri="{FF2B5EF4-FFF2-40B4-BE49-F238E27FC236}">
                  <a16:creationId xmlns:a16="http://schemas.microsoft.com/office/drawing/2014/main" id="{37089A59-6466-4092-A589-8449A70E02F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5" name="Arc 2884">
              <a:extLst>
                <a:ext uri="{FF2B5EF4-FFF2-40B4-BE49-F238E27FC236}">
                  <a16:creationId xmlns:a16="http://schemas.microsoft.com/office/drawing/2014/main" id="{AB867F96-D0F4-430D-90B4-A7FC91DC2D9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6" name="Arc 2885">
              <a:extLst>
                <a:ext uri="{FF2B5EF4-FFF2-40B4-BE49-F238E27FC236}">
                  <a16:creationId xmlns:a16="http://schemas.microsoft.com/office/drawing/2014/main" id="{03CE0479-B6D1-4AED-A46C-94B5EBFFA62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7" name="Arc 2886">
              <a:extLst>
                <a:ext uri="{FF2B5EF4-FFF2-40B4-BE49-F238E27FC236}">
                  <a16:creationId xmlns:a16="http://schemas.microsoft.com/office/drawing/2014/main" id="{C32927FE-1A02-4DA8-9DD1-63E9039E18E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888" name="Group 2887">
              <a:extLst>
                <a:ext uri="{FF2B5EF4-FFF2-40B4-BE49-F238E27FC236}">
                  <a16:creationId xmlns:a16="http://schemas.microsoft.com/office/drawing/2014/main" id="{36B2B936-AAF2-485C-984A-0F769C4EC37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897" name="Straight Connector 2896">
                <a:extLst>
                  <a:ext uri="{FF2B5EF4-FFF2-40B4-BE49-F238E27FC236}">
                    <a16:creationId xmlns:a16="http://schemas.microsoft.com/office/drawing/2014/main" id="{0DF6DE75-0C4E-4F2D-882D-10D2F119549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98" name="Straight Connector 2897">
                <a:extLst>
                  <a:ext uri="{FF2B5EF4-FFF2-40B4-BE49-F238E27FC236}">
                    <a16:creationId xmlns:a16="http://schemas.microsoft.com/office/drawing/2014/main" id="{931681FF-656C-46F2-B57D-B39221DB93E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99" name="Straight Connector 2898">
                <a:extLst>
                  <a:ext uri="{FF2B5EF4-FFF2-40B4-BE49-F238E27FC236}">
                    <a16:creationId xmlns:a16="http://schemas.microsoft.com/office/drawing/2014/main" id="{8C824A9B-D799-4936-98EF-5C46B8132A2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89" name="Arc 2888">
              <a:extLst>
                <a:ext uri="{FF2B5EF4-FFF2-40B4-BE49-F238E27FC236}">
                  <a16:creationId xmlns:a16="http://schemas.microsoft.com/office/drawing/2014/main" id="{896DB8B6-0ACB-4D01-B27F-0528CA7F885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0" name="Arc 2889">
              <a:extLst>
                <a:ext uri="{FF2B5EF4-FFF2-40B4-BE49-F238E27FC236}">
                  <a16:creationId xmlns:a16="http://schemas.microsoft.com/office/drawing/2014/main" id="{7F871A53-268A-4F2C-AF95-E1AD9A54913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91" name="Arc 2890">
              <a:extLst>
                <a:ext uri="{FF2B5EF4-FFF2-40B4-BE49-F238E27FC236}">
                  <a16:creationId xmlns:a16="http://schemas.microsoft.com/office/drawing/2014/main" id="{9D609D79-B369-4C97-B22D-3F579BEEBE4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892" name="Straight Connector 2891">
              <a:extLst>
                <a:ext uri="{FF2B5EF4-FFF2-40B4-BE49-F238E27FC236}">
                  <a16:creationId xmlns:a16="http://schemas.microsoft.com/office/drawing/2014/main" id="{AFACA91B-D27F-40C2-877F-3A1FFB73A25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93" name="Arc 2892">
              <a:extLst>
                <a:ext uri="{FF2B5EF4-FFF2-40B4-BE49-F238E27FC236}">
                  <a16:creationId xmlns:a16="http://schemas.microsoft.com/office/drawing/2014/main" id="{71DF3497-024E-40F4-AC81-A2FDFE12F2B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94" name="Straight Connector 2893">
              <a:extLst>
                <a:ext uri="{FF2B5EF4-FFF2-40B4-BE49-F238E27FC236}">
                  <a16:creationId xmlns:a16="http://schemas.microsoft.com/office/drawing/2014/main" id="{1FFC8899-314C-4981-9F19-252200A357A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95" name="Straight Connector 2894">
              <a:extLst>
                <a:ext uri="{FF2B5EF4-FFF2-40B4-BE49-F238E27FC236}">
                  <a16:creationId xmlns:a16="http://schemas.microsoft.com/office/drawing/2014/main" id="{57936710-055E-4D8B-84B6-ADFB7AAD382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96" name="Arc 2895">
              <a:extLst>
                <a:ext uri="{FF2B5EF4-FFF2-40B4-BE49-F238E27FC236}">
                  <a16:creationId xmlns:a16="http://schemas.microsoft.com/office/drawing/2014/main" id="{4BDC4730-54E6-4F99-81F5-F3C78DBFE38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900" name="Group 2899">
            <a:extLst>
              <a:ext uri="{FF2B5EF4-FFF2-40B4-BE49-F238E27FC236}">
                <a16:creationId xmlns:a16="http://schemas.microsoft.com/office/drawing/2014/main" id="{C7266316-207E-484C-A7CD-4E895F4B09B4}"/>
              </a:ext>
            </a:extLst>
          </p:cNvPr>
          <p:cNvGrpSpPr/>
          <p:nvPr/>
        </p:nvGrpSpPr>
        <p:grpSpPr>
          <a:xfrm>
            <a:off x="11698771" y="4215364"/>
            <a:ext cx="538068" cy="503852"/>
            <a:chOff x="3455435" y="-1017023"/>
            <a:chExt cx="8222756" cy="7868191"/>
          </a:xfrm>
        </p:grpSpPr>
        <p:sp>
          <p:nvSpPr>
            <p:cNvPr id="2901" name="Arc 2900">
              <a:extLst>
                <a:ext uri="{FF2B5EF4-FFF2-40B4-BE49-F238E27FC236}">
                  <a16:creationId xmlns:a16="http://schemas.microsoft.com/office/drawing/2014/main" id="{7F84B40F-6DB3-49CA-898E-9C3F0E49DFA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2" name="Arc 2901">
              <a:extLst>
                <a:ext uri="{FF2B5EF4-FFF2-40B4-BE49-F238E27FC236}">
                  <a16:creationId xmlns:a16="http://schemas.microsoft.com/office/drawing/2014/main" id="{CAEDC7E4-E949-44DB-8C76-6EF18F3B8BE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3" name="Arc 2902">
              <a:extLst>
                <a:ext uri="{FF2B5EF4-FFF2-40B4-BE49-F238E27FC236}">
                  <a16:creationId xmlns:a16="http://schemas.microsoft.com/office/drawing/2014/main" id="{3A9BFC44-C989-44DC-98BD-6F0FC138C27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4" name="Arc 2903">
              <a:extLst>
                <a:ext uri="{FF2B5EF4-FFF2-40B4-BE49-F238E27FC236}">
                  <a16:creationId xmlns:a16="http://schemas.microsoft.com/office/drawing/2014/main" id="{8D39E4A3-86C6-4F09-A947-E03882EA94B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05" name="Group 2904">
              <a:extLst>
                <a:ext uri="{FF2B5EF4-FFF2-40B4-BE49-F238E27FC236}">
                  <a16:creationId xmlns:a16="http://schemas.microsoft.com/office/drawing/2014/main" id="{D82D5480-34E6-4C88-BAC4-4DA3BDC9286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914" name="Straight Connector 2913">
                <a:extLst>
                  <a:ext uri="{FF2B5EF4-FFF2-40B4-BE49-F238E27FC236}">
                    <a16:creationId xmlns:a16="http://schemas.microsoft.com/office/drawing/2014/main" id="{E3F95BE7-315E-46D7-8A5D-9E049204823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5" name="Straight Connector 2914">
                <a:extLst>
                  <a:ext uri="{FF2B5EF4-FFF2-40B4-BE49-F238E27FC236}">
                    <a16:creationId xmlns:a16="http://schemas.microsoft.com/office/drawing/2014/main" id="{9CC51A2E-01D3-405C-80BC-0501FF69B6E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6" name="Straight Connector 2915">
                <a:extLst>
                  <a:ext uri="{FF2B5EF4-FFF2-40B4-BE49-F238E27FC236}">
                    <a16:creationId xmlns:a16="http://schemas.microsoft.com/office/drawing/2014/main" id="{33023F13-E2F3-4491-B3EC-FFC8748055D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906" name="Arc 2905">
              <a:extLst>
                <a:ext uri="{FF2B5EF4-FFF2-40B4-BE49-F238E27FC236}">
                  <a16:creationId xmlns:a16="http://schemas.microsoft.com/office/drawing/2014/main" id="{6B306EF4-71A5-4ACE-9B97-11EEBB0F708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7" name="Arc 2906">
              <a:extLst>
                <a:ext uri="{FF2B5EF4-FFF2-40B4-BE49-F238E27FC236}">
                  <a16:creationId xmlns:a16="http://schemas.microsoft.com/office/drawing/2014/main" id="{22719D22-61CE-487F-AEC1-4E17AA8BB57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08" name="Arc 2907">
              <a:extLst>
                <a:ext uri="{FF2B5EF4-FFF2-40B4-BE49-F238E27FC236}">
                  <a16:creationId xmlns:a16="http://schemas.microsoft.com/office/drawing/2014/main" id="{0558616B-D871-401A-8C3E-32C6599C5A1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909" name="Straight Connector 2908">
              <a:extLst>
                <a:ext uri="{FF2B5EF4-FFF2-40B4-BE49-F238E27FC236}">
                  <a16:creationId xmlns:a16="http://schemas.microsoft.com/office/drawing/2014/main" id="{1850A9B1-18E9-4619-9243-ACBBD15EADE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10" name="Arc 2909">
              <a:extLst>
                <a:ext uri="{FF2B5EF4-FFF2-40B4-BE49-F238E27FC236}">
                  <a16:creationId xmlns:a16="http://schemas.microsoft.com/office/drawing/2014/main" id="{4D9B775C-F568-475D-BF1F-6BAAE4EFF44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911" name="Straight Connector 2910">
              <a:extLst>
                <a:ext uri="{FF2B5EF4-FFF2-40B4-BE49-F238E27FC236}">
                  <a16:creationId xmlns:a16="http://schemas.microsoft.com/office/drawing/2014/main" id="{7C3CE5B9-2325-4970-B101-23DFF3AAF56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12" name="Straight Connector 2911">
              <a:extLst>
                <a:ext uri="{FF2B5EF4-FFF2-40B4-BE49-F238E27FC236}">
                  <a16:creationId xmlns:a16="http://schemas.microsoft.com/office/drawing/2014/main" id="{8D31CC1E-C077-42D2-9786-9F8DBB0BF1C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13" name="Arc 2912">
              <a:extLst>
                <a:ext uri="{FF2B5EF4-FFF2-40B4-BE49-F238E27FC236}">
                  <a16:creationId xmlns:a16="http://schemas.microsoft.com/office/drawing/2014/main" id="{98E54762-1416-49A9-B088-B3C3FA7367F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917" name="Group 2916">
            <a:extLst>
              <a:ext uri="{FF2B5EF4-FFF2-40B4-BE49-F238E27FC236}">
                <a16:creationId xmlns:a16="http://schemas.microsoft.com/office/drawing/2014/main" id="{4C8BE705-EACA-4E16-A344-12DF4A4659C5}"/>
              </a:ext>
            </a:extLst>
          </p:cNvPr>
          <p:cNvGrpSpPr/>
          <p:nvPr/>
        </p:nvGrpSpPr>
        <p:grpSpPr>
          <a:xfrm>
            <a:off x="11686071" y="4583664"/>
            <a:ext cx="538068" cy="503852"/>
            <a:chOff x="3455435" y="-1017023"/>
            <a:chExt cx="8222756" cy="7868191"/>
          </a:xfrm>
        </p:grpSpPr>
        <p:sp>
          <p:nvSpPr>
            <p:cNvPr id="2918" name="Arc 2917">
              <a:extLst>
                <a:ext uri="{FF2B5EF4-FFF2-40B4-BE49-F238E27FC236}">
                  <a16:creationId xmlns:a16="http://schemas.microsoft.com/office/drawing/2014/main" id="{BF3539ED-7C26-4663-9FBC-174A7531FA7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9" name="Arc 2918">
              <a:extLst>
                <a:ext uri="{FF2B5EF4-FFF2-40B4-BE49-F238E27FC236}">
                  <a16:creationId xmlns:a16="http://schemas.microsoft.com/office/drawing/2014/main" id="{721FDD4B-EA22-4172-9FE5-D0898537142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0" name="Arc 2919">
              <a:extLst>
                <a:ext uri="{FF2B5EF4-FFF2-40B4-BE49-F238E27FC236}">
                  <a16:creationId xmlns:a16="http://schemas.microsoft.com/office/drawing/2014/main" id="{96A814AF-9C69-4936-9F5D-6AB106BEC30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1" name="Arc 2920">
              <a:extLst>
                <a:ext uri="{FF2B5EF4-FFF2-40B4-BE49-F238E27FC236}">
                  <a16:creationId xmlns:a16="http://schemas.microsoft.com/office/drawing/2014/main" id="{EC0DAD60-30C0-4805-8D35-52870CB18DD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22" name="Group 2921">
              <a:extLst>
                <a:ext uri="{FF2B5EF4-FFF2-40B4-BE49-F238E27FC236}">
                  <a16:creationId xmlns:a16="http://schemas.microsoft.com/office/drawing/2014/main" id="{8AA597E3-BCAC-41EB-8DE0-7EEC09A4208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931" name="Straight Connector 2930">
                <a:extLst>
                  <a:ext uri="{FF2B5EF4-FFF2-40B4-BE49-F238E27FC236}">
                    <a16:creationId xmlns:a16="http://schemas.microsoft.com/office/drawing/2014/main" id="{70882C59-22DA-478C-B71B-8C33C1326AA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32" name="Straight Connector 2931">
                <a:extLst>
                  <a:ext uri="{FF2B5EF4-FFF2-40B4-BE49-F238E27FC236}">
                    <a16:creationId xmlns:a16="http://schemas.microsoft.com/office/drawing/2014/main" id="{A5EE987A-8913-441E-90C3-3FB42A02B2E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33" name="Straight Connector 2932">
                <a:extLst>
                  <a:ext uri="{FF2B5EF4-FFF2-40B4-BE49-F238E27FC236}">
                    <a16:creationId xmlns:a16="http://schemas.microsoft.com/office/drawing/2014/main" id="{CA0EAB16-01ED-4DA0-A92F-D3BC89C3551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923" name="Arc 2922">
              <a:extLst>
                <a:ext uri="{FF2B5EF4-FFF2-40B4-BE49-F238E27FC236}">
                  <a16:creationId xmlns:a16="http://schemas.microsoft.com/office/drawing/2014/main" id="{282F4C56-0F69-4737-88C1-419256B19C1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4" name="Arc 2923">
              <a:extLst>
                <a:ext uri="{FF2B5EF4-FFF2-40B4-BE49-F238E27FC236}">
                  <a16:creationId xmlns:a16="http://schemas.microsoft.com/office/drawing/2014/main" id="{8D95DA89-E83D-4568-96DC-B5D31E7B774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25" name="Arc 2924">
              <a:extLst>
                <a:ext uri="{FF2B5EF4-FFF2-40B4-BE49-F238E27FC236}">
                  <a16:creationId xmlns:a16="http://schemas.microsoft.com/office/drawing/2014/main" id="{F277D279-C750-43BD-B6D3-5B64C955A5E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926" name="Straight Connector 2925">
              <a:extLst>
                <a:ext uri="{FF2B5EF4-FFF2-40B4-BE49-F238E27FC236}">
                  <a16:creationId xmlns:a16="http://schemas.microsoft.com/office/drawing/2014/main" id="{6E2AFBF0-4D12-4631-B96D-23A67ADBF85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27" name="Arc 2926">
              <a:extLst>
                <a:ext uri="{FF2B5EF4-FFF2-40B4-BE49-F238E27FC236}">
                  <a16:creationId xmlns:a16="http://schemas.microsoft.com/office/drawing/2014/main" id="{806537E6-ECEF-4494-824D-06C030CC175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928" name="Straight Connector 2927">
              <a:extLst>
                <a:ext uri="{FF2B5EF4-FFF2-40B4-BE49-F238E27FC236}">
                  <a16:creationId xmlns:a16="http://schemas.microsoft.com/office/drawing/2014/main" id="{66517995-702D-494A-867F-E46844C65CB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29" name="Straight Connector 2928">
              <a:extLst>
                <a:ext uri="{FF2B5EF4-FFF2-40B4-BE49-F238E27FC236}">
                  <a16:creationId xmlns:a16="http://schemas.microsoft.com/office/drawing/2014/main" id="{28BC5A46-69F8-4058-9AC7-FD424C3692A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30" name="Arc 2929">
              <a:extLst>
                <a:ext uri="{FF2B5EF4-FFF2-40B4-BE49-F238E27FC236}">
                  <a16:creationId xmlns:a16="http://schemas.microsoft.com/office/drawing/2014/main" id="{4140CC16-92A3-4DD0-8E8C-DA1CAB046C7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934" name="Group 2933">
            <a:extLst>
              <a:ext uri="{FF2B5EF4-FFF2-40B4-BE49-F238E27FC236}">
                <a16:creationId xmlns:a16="http://schemas.microsoft.com/office/drawing/2014/main" id="{37DFE052-E6D6-46BC-9090-7AE34CA6A118}"/>
              </a:ext>
            </a:extLst>
          </p:cNvPr>
          <p:cNvGrpSpPr/>
          <p:nvPr/>
        </p:nvGrpSpPr>
        <p:grpSpPr>
          <a:xfrm>
            <a:off x="11698771" y="4939264"/>
            <a:ext cx="538068" cy="503852"/>
            <a:chOff x="3455435" y="-1017023"/>
            <a:chExt cx="8222756" cy="7868191"/>
          </a:xfrm>
        </p:grpSpPr>
        <p:sp>
          <p:nvSpPr>
            <p:cNvPr id="2935" name="Arc 2934">
              <a:extLst>
                <a:ext uri="{FF2B5EF4-FFF2-40B4-BE49-F238E27FC236}">
                  <a16:creationId xmlns:a16="http://schemas.microsoft.com/office/drawing/2014/main" id="{F7D87089-B9FC-4674-8B43-071D6CD174C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6" name="Arc 2935">
              <a:extLst>
                <a:ext uri="{FF2B5EF4-FFF2-40B4-BE49-F238E27FC236}">
                  <a16:creationId xmlns:a16="http://schemas.microsoft.com/office/drawing/2014/main" id="{2BCDC51F-4B30-43C4-B5F9-EF89A3AA6C7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7" name="Arc 2936">
              <a:extLst>
                <a:ext uri="{FF2B5EF4-FFF2-40B4-BE49-F238E27FC236}">
                  <a16:creationId xmlns:a16="http://schemas.microsoft.com/office/drawing/2014/main" id="{28E3783A-621C-41C4-BC96-AFC76946B1C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8" name="Arc 2937">
              <a:extLst>
                <a:ext uri="{FF2B5EF4-FFF2-40B4-BE49-F238E27FC236}">
                  <a16:creationId xmlns:a16="http://schemas.microsoft.com/office/drawing/2014/main" id="{69AF5E88-15D5-444C-8F61-9639985B2CA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39" name="Group 2938">
              <a:extLst>
                <a:ext uri="{FF2B5EF4-FFF2-40B4-BE49-F238E27FC236}">
                  <a16:creationId xmlns:a16="http://schemas.microsoft.com/office/drawing/2014/main" id="{88E7B85C-3E56-4A9C-9E8C-3342DF907FE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948" name="Straight Connector 2947">
                <a:extLst>
                  <a:ext uri="{FF2B5EF4-FFF2-40B4-BE49-F238E27FC236}">
                    <a16:creationId xmlns:a16="http://schemas.microsoft.com/office/drawing/2014/main" id="{6474BA04-33F4-41CD-8256-71D8EB8D13A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49" name="Straight Connector 2948">
                <a:extLst>
                  <a:ext uri="{FF2B5EF4-FFF2-40B4-BE49-F238E27FC236}">
                    <a16:creationId xmlns:a16="http://schemas.microsoft.com/office/drawing/2014/main" id="{CE9AB49A-BC84-46E8-AA79-D3A75813AF0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50" name="Straight Connector 2949">
                <a:extLst>
                  <a:ext uri="{FF2B5EF4-FFF2-40B4-BE49-F238E27FC236}">
                    <a16:creationId xmlns:a16="http://schemas.microsoft.com/office/drawing/2014/main" id="{570927E3-6E22-49E2-831B-97A4FB42C26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940" name="Arc 2939">
              <a:extLst>
                <a:ext uri="{FF2B5EF4-FFF2-40B4-BE49-F238E27FC236}">
                  <a16:creationId xmlns:a16="http://schemas.microsoft.com/office/drawing/2014/main" id="{C221490E-8ED7-4BA4-B8C3-9B7DA66D313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1" name="Arc 2940">
              <a:extLst>
                <a:ext uri="{FF2B5EF4-FFF2-40B4-BE49-F238E27FC236}">
                  <a16:creationId xmlns:a16="http://schemas.microsoft.com/office/drawing/2014/main" id="{7988B38C-754D-4616-8A58-709AE9BFE72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42" name="Arc 2941">
              <a:extLst>
                <a:ext uri="{FF2B5EF4-FFF2-40B4-BE49-F238E27FC236}">
                  <a16:creationId xmlns:a16="http://schemas.microsoft.com/office/drawing/2014/main" id="{B5CA931B-A917-4DE3-AAD7-ED2EEDB20A3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943" name="Straight Connector 2942">
              <a:extLst>
                <a:ext uri="{FF2B5EF4-FFF2-40B4-BE49-F238E27FC236}">
                  <a16:creationId xmlns:a16="http://schemas.microsoft.com/office/drawing/2014/main" id="{54141BD7-A9DE-4AA7-9CEF-AE89346CF12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44" name="Arc 2943">
              <a:extLst>
                <a:ext uri="{FF2B5EF4-FFF2-40B4-BE49-F238E27FC236}">
                  <a16:creationId xmlns:a16="http://schemas.microsoft.com/office/drawing/2014/main" id="{C96E44CC-1E11-4819-AC74-62701CBB649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945" name="Straight Connector 2944">
              <a:extLst>
                <a:ext uri="{FF2B5EF4-FFF2-40B4-BE49-F238E27FC236}">
                  <a16:creationId xmlns:a16="http://schemas.microsoft.com/office/drawing/2014/main" id="{B06DBDCE-7DDE-46D0-B049-6FA7FFB3BFC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46" name="Straight Connector 2945">
              <a:extLst>
                <a:ext uri="{FF2B5EF4-FFF2-40B4-BE49-F238E27FC236}">
                  <a16:creationId xmlns:a16="http://schemas.microsoft.com/office/drawing/2014/main" id="{E174AAF7-D510-4744-B6FB-41099751985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47" name="Arc 2946">
              <a:extLst>
                <a:ext uri="{FF2B5EF4-FFF2-40B4-BE49-F238E27FC236}">
                  <a16:creationId xmlns:a16="http://schemas.microsoft.com/office/drawing/2014/main" id="{EB13DE8D-375E-4F41-81EA-AFF86AC2E1A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951" name="Group 2950">
            <a:extLst>
              <a:ext uri="{FF2B5EF4-FFF2-40B4-BE49-F238E27FC236}">
                <a16:creationId xmlns:a16="http://schemas.microsoft.com/office/drawing/2014/main" id="{E38A7643-DC8B-46F6-9A33-48C05556C94C}"/>
              </a:ext>
            </a:extLst>
          </p:cNvPr>
          <p:cNvGrpSpPr/>
          <p:nvPr/>
        </p:nvGrpSpPr>
        <p:grpSpPr>
          <a:xfrm>
            <a:off x="11704732" y="5294864"/>
            <a:ext cx="538068" cy="503852"/>
            <a:chOff x="3455435" y="-1017023"/>
            <a:chExt cx="8222756" cy="7868191"/>
          </a:xfrm>
        </p:grpSpPr>
        <p:sp>
          <p:nvSpPr>
            <p:cNvPr id="2952" name="Arc 2951">
              <a:extLst>
                <a:ext uri="{FF2B5EF4-FFF2-40B4-BE49-F238E27FC236}">
                  <a16:creationId xmlns:a16="http://schemas.microsoft.com/office/drawing/2014/main" id="{8A772DF2-6B27-4B97-BFDB-3152D1EB7AA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3" name="Arc 2952">
              <a:extLst>
                <a:ext uri="{FF2B5EF4-FFF2-40B4-BE49-F238E27FC236}">
                  <a16:creationId xmlns:a16="http://schemas.microsoft.com/office/drawing/2014/main" id="{46D48C33-2666-4313-B01D-229894296AD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4" name="Arc 2953">
              <a:extLst>
                <a:ext uri="{FF2B5EF4-FFF2-40B4-BE49-F238E27FC236}">
                  <a16:creationId xmlns:a16="http://schemas.microsoft.com/office/drawing/2014/main" id="{5E036174-AB3C-4559-96F5-F1EB4B58EC8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5" name="Arc 2954">
              <a:extLst>
                <a:ext uri="{FF2B5EF4-FFF2-40B4-BE49-F238E27FC236}">
                  <a16:creationId xmlns:a16="http://schemas.microsoft.com/office/drawing/2014/main" id="{51652A47-D5CD-4720-B09A-28ED483DB0C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56" name="Group 2955">
              <a:extLst>
                <a:ext uri="{FF2B5EF4-FFF2-40B4-BE49-F238E27FC236}">
                  <a16:creationId xmlns:a16="http://schemas.microsoft.com/office/drawing/2014/main" id="{0BBE1C9B-275A-4E74-8FC1-67FC61E998C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965" name="Straight Connector 2964">
                <a:extLst>
                  <a:ext uri="{FF2B5EF4-FFF2-40B4-BE49-F238E27FC236}">
                    <a16:creationId xmlns:a16="http://schemas.microsoft.com/office/drawing/2014/main" id="{26C182A1-43FF-4F22-97F7-15193B79860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6" name="Straight Connector 2965">
                <a:extLst>
                  <a:ext uri="{FF2B5EF4-FFF2-40B4-BE49-F238E27FC236}">
                    <a16:creationId xmlns:a16="http://schemas.microsoft.com/office/drawing/2014/main" id="{0FBE441D-FC10-428C-BF28-714C1353E30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7" name="Straight Connector 2966">
                <a:extLst>
                  <a:ext uri="{FF2B5EF4-FFF2-40B4-BE49-F238E27FC236}">
                    <a16:creationId xmlns:a16="http://schemas.microsoft.com/office/drawing/2014/main" id="{534B1969-0CBF-4A6E-8A3B-C15715F52F0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957" name="Arc 2956">
              <a:extLst>
                <a:ext uri="{FF2B5EF4-FFF2-40B4-BE49-F238E27FC236}">
                  <a16:creationId xmlns:a16="http://schemas.microsoft.com/office/drawing/2014/main" id="{24D05FD2-761D-4479-8555-A9AD096E2FA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8" name="Arc 2957">
              <a:extLst>
                <a:ext uri="{FF2B5EF4-FFF2-40B4-BE49-F238E27FC236}">
                  <a16:creationId xmlns:a16="http://schemas.microsoft.com/office/drawing/2014/main" id="{33DA38C9-9ACC-42A1-BEE4-E59E25F5711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9" name="Arc 2958">
              <a:extLst>
                <a:ext uri="{FF2B5EF4-FFF2-40B4-BE49-F238E27FC236}">
                  <a16:creationId xmlns:a16="http://schemas.microsoft.com/office/drawing/2014/main" id="{0127A881-38D2-4E16-8490-DB5038999EE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960" name="Straight Connector 2959">
              <a:extLst>
                <a:ext uri="{FF2B5EF4-FFF2-40B4-BE49-F238E27FC236}">
                  <a16:creationId xmlns:a16="http://schemas.microsoft.com/office/drawing/2014/main" id="{4A47201F-33AB-4A4E-8E6C-05AFC2A5073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61" name="Arc 2960">
              <a:extLst>
                <a:ext uri="{FF2B5EF4-FFF2-40B4-BE49-F238E27FC236}">
                  <a16:creationId xmlns:a16="http://schemas.microsoft.com/office/drawing/2014/main" id="{9CD79ABE-0F57-4908-A031-FEC938EB57F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962" name="Straight Connector 2961">
              <a:extLst>
                <a:ext uri="{FF2B5EF4-FFF2-40B4-BE49-F238E27FC236}">
                  <a16:creationId xmlns:a16="http://schemas.microsoft.com/office/drawing/2014/main" id="{1E131312-1A0F-45EC-B67B-963023C2131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63" name="Straight Connector 2962">
              <a:extLst>
                <a:ext uri="{FF2B5EF4-FFF2-40B4-BE49-F238E27FC236}">
                  <a16:creationId xmlns:a16="http://schemas.microsoft.com/office/drawing/2014/main" id="{5E62EC1E-BA47-4488-8685-D1B310471E5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64" name="Arc 2963">
              <a:extLst>
                <a:ext uri="{FF2B5EF4-FFF2-40B4-BE49-F238E27FC236}">
                  <a16:creationId xmlns:a16="http://schemas.microsoft.com/office/drawing/2014/main" id="{93BADBDB-283A-49D5-98CE-07CD138811E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968" name="Group 2967">
            <a:extLst>
              <a:ext uri="{FF2B5EF4-FFF2-40B4-BE49-F238E27FC236}">
                <a16:creationId xmlns:a16="http://schemas.microsoft.com/office/drawing/2014/main" id="{3C2A6AFD-E042-49E8-9DD6-41F8C221ED29}"/>
              </a:ext>
            </a:extLst>
          </p:cNvPr>
          <p:cNvGrpSpPr/>
          <p:nvPr/>
        </p:nvGrpSpPr>
        <p:grpSpPr>
          <a:xfrm>
            <a:off x="11711471" y="5650464"/>
            <a:ext cx="538068" cy="503852"/>
            <a:chOff x="3455435" y="-1017023"/>
            <a:chExt cx="8222756" cy="7868191"/>
          </a:xfrm>
        </p:grpSpPr>
        <p:sp>
          <p:nvSpPr>
            <p:cNvPr id="2969" name="Arc 2968">
              <a:extLst>
                <a:ext uri="{FF2B5EF4-FFF2-40B4-BE49-F238E27FC236}">
                  <a16:creationId xmlns:a16="http://schemas.microsoft.com/office/drawing/2014/main" id="{087B27B7-344F-4278-A422-A5C7EF96BE7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0" name="Arc 2969">
              <a:extLst>
                <a:ext uri="{FF2B5EF4-FFF2-40B4-BE49-F238E27FC236}">
                  <a16:creationId xmlns:a16="http://schemas.microsoft.com/office/drawing/2014/main" id="{A545D36E-ABDE-4F58-90BE-A6C2D7CC2A2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1" name="Arc 2970">
              <a:extLst>
                <a:ext uri="{FF2B5EF4-FFF2-40B4-BE49-F238E27FC236}">
                  <a16:creationId xmlns:a16="http://schemas.microsoft.com/office/drawing/2014/main" id="{ABAE346D-86B2-4FBA-9F2D-569FCBA7CB2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2" name="Arc 2971">
              <a:extLst>
                <a:ext uri="{FF2B5EF4-FFF2-40B4-BE49-F238E27FC236}">
                  <a16:creationId xmlns:a16="http://schemas.microsoft.com/office/drawing/2014/main" id="{6CA8DD44-84EE-4BEA-AC98-5FDAFCFC7ED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73" name="Group 2972">
              <a:extLst>
                <a:ext uri="{FF2B5EF4-FFF2-40B4-BE49-F238E27FC236}">
                  <a16:creationId xmlns:a16="http://schemas.microsoft.com/office/drawing/2014/main" id="{1B8D992C-3569-4FB1-85A0-C82E20FD1AE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982" name="Straight Connector 2981">
                <a:extLst>
                  <a:ext uri="{FF2B5EF4-FFF2-40B4-BE49-F238E27FC236}">
                    <a16:creationId xmlns:a16="http://schemas.microsoft.com/office/drawing/2014/main" id="{407C3E67-92FD-4DBB-9BAB-1686098EEAC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83" name="Straight Connector 2982">
                <a:extLst>
                  <a:ext uri="{FF2B5EF4-FFF2-40B4-BE49-F238E27FC236}">
                    <a16:creationId xmlns:a16="http://schemas.microsoft.com/office/drawing/2014/main" id="{30D5830C-0F0D-4389-9FB4-A06B36B7413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84" name="Straight Connector 2983">
                <a:extLst>
                  <a:ext uri="{FF2B5EF4-FFF2-40B4-BE49-F238E27FC236}">
                    <a16:creationId xmlns:a16="http://schemas.microsoft.com/office/drawing/2014/main" id="{2C50FA84-1761-4D6B-8B38-24AA74319B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974" name="Arc 2973">
              <a:extLst>
                <a:ext uri="{FF2B5EF4-FFF2-40B4-BE49-F238E27FC236}">
                  <a16:creationId xmlns:a16="http://schemas.microsoft.com/office/drawing/2014/main" id="{61F1B7F7-AF31-4F1C-9D78-3DA145210D2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5" name="Arc 2974">
              <a:extLst>
                <a:ext uri="{FF2B5EF4-FFF2-40B4-BE49-F238E27FC236}">
                  <a16:creationId xmlns:a16="http://schemas.microsoft.com/office/drawing/2014/main" id="{BD658C59-C9B7-4021-965A-05FD90FF927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76" name="Arc 2975">
              <a:extLst>
                <a:ext uri="{FF2B5EF4-FFF2-40B4-BE49-F238E27FC236}">
                  <a16:creationId xmlns:a16="http://schemas.microsoft.com/office/drawing/2014/main" id="{41E3E08C-72BD-4078-A257-76EF9967FE0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977" name="Straight Connector 2976">
              <a:extLst>
                <a:ext uri="{FF2B5EF4-FFF2-40B4-BE49-F238E27FC236}">
                  <a16:creationId xmlns:a16="http://schemas.microsoft.com/office/drawing/2014/main" id="{7BB4CE67-2CE1-4F84-9EC3-2873023AE1A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78" name="Arc 2977">
              <a:extLst>
                <a:ext uri="{FF2B5EF4-FFF2-40B4-BE49-F238E27FC236}">
                  <a16:creationId xmlns:a16="http://schemas.microsoft.com/office/drawing/2014/main" id="{A51421C0-483E-4F72-8A29-082113E72C9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979" name="Straight Connector 2978">
              <a:extLst>
                <a:ext uri="{FF2B5EF4-FFF2-40B4-BE49-F238E27FC236}">
                  <a16:creationId xmlns:a16="http://schemas.microsoft.com/office/drawing/2014/main" id="{BEC08DE3-E62D-4AAA-A0BE-F00C4633F89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80" name="Straight Connector 2979">
              <a:extLst>
                <a:ext uri="{FF2B5EF4-FFF2-40B4-BE49-F238E27FC236}">
                  <a16:creationId xmlns:a16="http://schemas.microsoft.com/office/drawing/2014/main" id="{E161C19A-0392-4E7C-A8F7-0F167B986A7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81" name="Arc 2980">
              <a:extLst>
                <a:ext uri="{FF2B5EF4-FFF2-40B4-BE49-F238E27FC236}">
                  <a16:creationId xmlns:a16="http://schemas.microsoft.com/office/drawing/2014/main" id="{B25EAEFD-2DDD-46D9-A9FF-FFD898ADB52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985" name="Group 2984">
            <a:extLst>
              <a:ext uri="{FF2B5EF4-FFF2-40B4-BE49-F238E27FC236}">
                <a16:creationId xmlns:a16="http://schemas.microsoft.com/office/drawing/2014/main" id="{5F9AC748-A794-484B-B5F0-C15B7606C1DA}"/>
              </a:ext>
            </a:extLst>
          </p:cNvPr>
          <p:cNvGrpSpPr/>
          <p:nvPr/>
        </p:nvGrpSpPr>
        <p:grpSpPr>
          <a:xfrm>
            <a:off x="11711471" y="6018764"/>
            <a:ext cx="538068" cy="503852"/>
            <a:chOff x="3455435" y="-1017023"/>
            <a:chExt cx="8222756" cy="7868191"/>
          </a:xfrm>
        </p:grpSpPr>
        <p:sp>
          <p:nvSpPr>
            <p:cNvPr id="2986" name="Arc 2985">
              <a:extLst>
                <a:ext uri="{FF2B5EF4-FFF2-40B4-BE49-F238E27FC236}">
                  <a16:creationId xmlns:a16="http://schemas.microsoft.com/office/drawing/2014/main" id="{B9CAAC67-929B-422D-80AE-64AC187B7A7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7" name="Arc 2986">
              <a:extLst>
                <a:ext uri="{FF2B5EF4-FFF2-40B4-BE49-F238E27FC236}">
                  <a16:creationId xmlns:a16="http://schemas.microsoft.com/office/drawing/2014/main" id="{B4526B9B-D5A2-4A2F-BB3D-AFB1B18935D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8" name="Arc 2987">
              <a:extLst>
                <a:ext uri="{FF2B5EF4-FFF2-40B4-BE49-F238E27FC236}">
                  <a16:creationId xmlns:a16="http://schemas.microsoft.com/office/drawing/2014/main" id="{00B17978-CFAC-4C88-87F3-02F57380612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9" name="Arc 2988">
              <a:extLst>
                <a:ext uri="{FF2B5EF4-FFF2-40B4-BE49-F238E27FC236}">
                  <a16:creationId xmlns:a16="http://schemas.microsoft.com/office/drawing/2014/main" id="{8DB8EEF8-F988-4C47-B13D-D785A3B3AEA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90" name="Group 2989">
              <a:extLst>
                <a:ext uri="{FF2B5EF4-FFF2-40B4-BE49-F238E27FC236}">
                  <a16:creationId xmlns:a16="http://schemas.microsoft.com/office/drawing/2014/main" id="{C23D1D7C-1B44-41F4-8AEF-EEB7418E8BA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999" name="Straight Connector 2998">
                <a:extLst>
                  <a:ext uri="{FF2B5EF4-FFF2-40B4-BE49-F238E27FC236}">
                    <a16:creationId xmlns:a16="http://schemas.microsoft.com/office/drawing/2014/main" id="{9161F92A-7039-4204-91BE-6AE89AABC48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00" name="Straight Connector 2999">
                <a:extLst>
                  <a:ext uri="{FF2B5EF4-FFF2-40B4-BE49-F238E27FC236}">
                    <a16:creationId xmlns:a16="http://schemas.microsoft.com/office/drawing/2014/main" id="{D9558F69-259F-48E0-A722-1E7E43840F8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01" name="Straight Connector 3000">
                <a:extLst>
                  <a:ext uri="{FF2B5EF4-FFF2-40B4-BE49-F238E27FC236}">
                    <a16:creationId xmlns:a16="http://schemas.microsoft.com/office/drawing/2014/main" id="{ACAA0036-DEEF-400F-A043-BD44209C97B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991" name="Arc 2990">
              <a:extLst>
                <a:ext uri="{FF2B5EF4-FFF2-40B4-BE49-F238E27FC236}">
                  <a16:creationId xmlns:a16="http://schemas.microsoft.com/office/drawing/2014/main" id="{812D9DCB-2F85-4E0E-86DB-3FE062053DA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2" name="Arc 2991">
              <a:extLst>
                <a:ext uri="{FF2B5EF4-FFF2-40B4-BE49-F238E27FC236}">
                  <a16:creationId xmlns:a16="http://schemas.microsoft.com/office/drawing/2014/main" id="{3F46946A-9C93-4DF6-A1FF-4B479C2BBCE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93" name="Arc 2992">
              <a:extLst>
                <a:ext uri="{FF2B5EF4-FFF2-40B4-BE49-F238E27FC236}">
                  <a16:creationId xmlns:a16="http://schemas.microsoft.com/office/drawing/2014/main" id="{1736CDC1-FCC0-4E29-8D8A-6CD63DCBA67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994" name="Straight Connector 2993">
              <a:extLst>
                <a:ext uri="{FF2B5EF4-FFF2-40B4-BE49-F238E27FC236}">
                  <a16:creationId xmlns:a16="http://schemas.microsoft.com/office/drawing/2014/main" id="{E4D49918-E82B-462A-8E0E-EE2645DF814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95" name="Arc 2994">
              <a:extLst>
                <a:ext uri="{FF2B5EF4-FFF2-40B4-BE49-F238E27FC236}">
                  <a16:creationId xmlns:a16="http://schemas.microsoft.com/office/drawing/2014/main" id="{70ACB810-6A34-4D3A-A91B-487A39BD366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996" name="Straight Connector 2995">
              <a:extLst>
                <a:ext uri="{FF2B5EF4-FFF2-40B4-BE49-F238E27FC236}">
                  <a16:creationId xmlns:a16="http://schemas.microsoft.com/office/drawing/2014/main" id="{CA2B73FF-5EA2-48F6-8BC4-FD1FE9AFA97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97" name="Straight Connector 2996">
              <a:extLst>
                <a:ext uri="{FF2B5EF4-FFF2-40B4-BE49-F238E27FC236}">
                  <a16:creationId xmlns:a16="http://schemas.microsoft.com/office/drawing/2014/main" id="{2DD3850C-49E4-45CE-823D-E26911C169E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98" name="Arc 2997">
              <a:extLst>
                <a:ext uri="{FF2B5EF4-FFF2-40B4-BE49-F238E27FC236}">
                  <a16:creationId xmlns:a16="http://schemas.microsoft.com/office/drawing/2014/main" id="{236A2D71-4894-4DDC-9205-9A0C5BB0124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08" name="Group 807">
            <a:extLst>
              <a:ext uri="{FF2B5EF4-FFF2-40B4-BE49-F238E27FC236}">
                <a16:creationId xmlns:a16="http://schemas.microsoft.com/office/drawing/2014/main" id="{A5982020-0E19-418C-B515-E9ADA22AE3FA}"/>
              </a:ext>
            </a:extLst>
          </p:cNvPr>
          <p:cNvGrpSpPr/>
          <p:nvPr/>
        </p:nvGrpSpPr>
        <p:grpSpPr>
          <a:xfrm>
            <a:off x="438745" y="2110015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809" name="Sun 808">
              <a:extLst>
                <a:ext uri="{FF2B5EF4-FFF2-40B4-BE49-F238E27FC236}">
                  <a16:creationId xmlns:a16="http://schemas.microsoft.com/office/drawing/2014/main" id="{48904C42-1A0B-45C2-AD4B-AE32501AD573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810" name="Oval 809">
              <a:extLst>
                <a:ext uri="{FF2B5EF4-FFF2-40B4-BE49-F238E27FC236}">
                  <a16:creationId xmlns:a16="http://schemas.microsoft.com/office/drawing/2014/main" id="{D50A4220-3109-46A7-B93A-9A28C64069C9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811" name="Group 810">
            <a:extLst>
              <a:ext uri="{FF2B5EF4-FFF2-40B4-BE49-F238E27FC236}">
                <a16:creationId xmlns:a16="http://schemas.microsoft.com/office/drawing/2014/main" id="{71081FD2-A401-461E-8BE4-DA019BAD049E}"/>
              </a:ext>
            </a:extLst>
          </p:cNvPr>
          <p:cNvGrpSpPr/>
          <p:nvPr/>
        </p:nvGrpSpPr>
        <p:grpSpPr>
          <a:xfrm>
            <a:off x="621384" y="2115759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812" name="Sun 811">
              <a:extLst>
                <a:ext uri="{FF2B5EF4-FFF2-40B4-BE49-F238E27FC236}">
                  <a16:creationId xmlns:a16="http://schemas.microsoft.com/office/drawing/2014/main" id="{73572DDC-4AF9-45C4-908E-C692FE4F6240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813" name="Oval 812">
              <a:extLst>
                <a:ext uri="{FF2B5EF4-FFF2-40B4-BE49-F238E27FC236}">
                  <a16:creationId xmlns:a16="http://schemas.microsoft.com/office/drawing/2014/main" id="{F4A9C536-2C40-485A-B58A-7CCD3F022702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814" name="Group 813">
            <a:extLst>
              <a:ext uri="{FF2B5EF4-FFF2-40B4-BE49-F238E27FC236}">
                <a16:creationId xmlns:a16="http://schemas.microsoft.com/office/drawing/2014/main" id="{B4467C3D-7794-4F18-891B-D92FBC913461}"/>
              </a:ext>
            </a:extLst>
          </p:cNvPr>
          <p:cNvGrpSpPr/>
          <p:nvPr/>
        </p:nvGrpSpPr>
        <p:grpSpPr>
          <a:xfrm>
            <a:off x="739160" y="2280708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815" name="Sun 814">
              <a:extLst>
                <a:ext uri="{FF2B5EF4-FFF2-40B4-BE49-F238E27FC236}">
                  <a16:creationId xmlns:a16="http://schemas.microsoft.com/office/drawing/2014/main" id="{C69BC89C-965A-4F8E-84A2-9ADC1E992C12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816" name="Oval 815">
              <a:extLst>
                <a:ext uri="{FF2B5EF4-FFF2-40B4-BE49-F238E27FC236}">
                  <a16:creationId xmlns:a16="http://schemas.microsoft.com/office/drawing/2014/main" id="{286CA54D-316C-4916-B403-2DC7C036DC95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B9361F6B-F965-4F91-A6E2-5CBA7AF22F39}"/>
              </a:ext>
            </a:extLst>
          </p:cNvPr>
          <p:cNvGrpSpPr/>
          <p:nvPr/>
        </p:nvGrpSpPr>
        <p:grpSpPr>
          <a:xfrm>
            <a:off x="301251" y="2205266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818" name="Sun 817">
              <a:extLst>
                <a:ext uri="{FF2B5EF4-FFF2-40B4-BE49-F238E27FC236}">
                  <a16:creationId xmlns:a16="http://schemas.microsoft.com/office/drawing/2014/main" id="{64113FBA-A33D-4E2B-B4D3-C88A27F391B9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819" name="Oval 818">
              <a:extLst>
                <a:ext uri="{FF2B5EF4-FFF2-40B4-BE49-F238E27FC236}">
                  <a16:creationId xmlns:a16="http://schemas.microsoft.com/office/drawing/2014/main" id="{0A8F9873-FEB2-49FB-83DC-E8B0CA7362E6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25C1CCD9-9EBA-49CE-9BE7-C977BA659DAB}"/>
              </a:ext>
            </a:extLst>
          </p:cNvPr>
          <p:cNvGrpSpPr/>
          <p:nvPr/>
        </p:nvGrpSpPr>
        <p:grpSpPr>
          <a:xfrm>
            <a:off x="346971" y="2526395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821" name="Sun 820">
              <a:extLst>
                <a:ext uri="{FF2B5EF4-FFF2-40B4-BE49-F238E27FC236}">
                  <a16:creationId xmlns:a16="http://schemas.microsoft.com/office/drawing/2014/main" id="{A0C81DD5-3B72-41D6-95B6-482DF071BC85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822" name="Oval 821">
              <a:extLst>
                <a:ext uri="{FF2B5EF4-FFF2-40B4-BE49-F238E27FC236}">
                  <a16:creationId xmlns:a16="http://schemas.microsoft.com/office/drawing/2014/main" id="{BD8D3431-90D6-4219-A255-E02CB659F18B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823" name="Group 822">
            <a:extLst>
              <a:ext uri="{FF2B5EF4-FFF2-40B4-BE49-F238E27FC236}">
                <a16:creationId xmlns:a16="http://schemas.microsoft.com/office/drawing/2014/main" id="{0F696F1C-4B8E-4517-B09D-CF981568C7C8}"/>
              </a:ext>
            </a:extLst>
          </p:cNvPr>
          <p:cNvGrpSpPr/>
          <p:nvPr/>
        </p:nvGrpSpPr>
        <p:grpSpPr>
          <a:xfrm>
            <a:off x="434057" y="2722338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824" name="Sun 823">
              <a:extLst>
                <a:ext uri="{FF2B5EF4-FFF2-40B4-BE49-F238E27FC236}">
                  <a16:creationId xmlns:a16="http://schemas.microsoft.com/office/drawing/2014/main" id="{F6B90F70-F162-4FE9-A905-E4554FBC586A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825" name="Oval 824">
              <a:extLst>
                <a:ext uri="{FF2B5EF4-FFF2-40B4-BE49-F238E27FC236}">
                  <a16:creationId xmlns:a16="http://schemas.microsoft.com/office/drawing/2014/main" id="{8522FDD0-C854-495B-B0FC-C565C0409870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826" name="Group 825">
            <a:extLst>
              <a:ext uri="{FF2B5EF4-FFF2-40B4-BE49-F238E27FC236}">
                <a16:creationId xmlns:a16="http://schemas.microsoft.com/office/drawing/2014/main" id="{7A64B62F-5FD5-4A85-959E-A8DA57E15D33}"/>
              </a:ext>
            </a:extLst>
          </p:cNvPr>
          <p:cNvGrpSpPr/>
          <p:nvPr/>
        </p:nvGrpSpPr>
        <p:grpSpPr>
          <a:xfrm>
            <a:off x="1537869" y="2785475"/>
            <a:ext cx="209185" cy="209185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827" name="Sun 826">
              <a:extLst>
                <a:ext uri="{FF2B5EF4-FFF2-40B4-BE49-F238E27FC236}">
                  <a16:creationId xmlns:a16="http://schemas.microsoft.com/office/drawing/2014/main" id="{445F7B75-7754-4254-8544-AB1892844450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828" name="Oval 827">
              <a:extLst>
                <a:ext uri="{FF2B5EF4-FFF2-40B4-BE49-F238E27FC236}">
                  <a16:creationId xmlns:a16="http://schemas.microsoft.com/office/drawing/2014/main" id="{98C5586C-4A27-4F7E-A46D-B4BC8E4CA48F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829" name="Group 828">
            <a:extLst>
              <a:ext uri="{FF2B5EF4-FFF2-40B4-BE49-F238E27FC236}">
                <a16:creationId xmlns:a16="http://schemas.microsoft.com/office/drawing/2014/main" id="{19776643-E35F-444F-9C0B-68C0750A23EE}"/>
              </a:ext>
            </a:extLst>
          </p:cNvPr>
          <p:cNvGrpSpPr/>
          <p:nvPr/>
        </p:nvGrpSpPr>
        <p:grpSpPr>
          <a:xfrm>
            <a:off x="601473" y="2315982"/>
            <a:ext cx="209185" cy="209185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830" name="Sun 829">
              <a:extLst>
                <a:ext uri="{FF2B5EF4-FFF2-40B4-BE49-F238E27FC236}">
                  <a16:creationId xmlns:a16="http://schemas.microsoft.com/office/drawing/2014/main" id="{529C4F1D-AE21-4090-B611-0C3C5A330119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831" name="Oval 830">
              <a:extLst>
                <a:ext uri="{FF2B5EF4-FFF2-40B4-BE49-F238E27FC236}">
                  <a16:creationId xmlns:a16="http://schemas.microsoft.com/office/drawing/2014/main" id="{BD2B5F74-B662-47F1-A0FE-65369BC6A677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832" name="Group 831">
            <a:extLst>
              <a:ext uri="{FF2B5EF4-FFF2-40B4-BE49-F238E27FC236}">
                <a16:creationId xmlns:a16="http://schemas.microsoft.com/office/drawing/2014/main" id="{737D2538-A582-4021-BFD4-D093660A72C7}"/>
              </a:ext>
            </a:extLst>
          </p:cNvPr>
          <p:cNvGrpSpPr/>
          <p:nvPr/>
        </p:nvGrpSpPr>
        <p:grpSpPr>
          <a:xfrm>
            <a:off x="632177" y="2790918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833" name="Sun 832">
              <a:extLst>
                <a:ext uri="{FF2B5EF4-FFF2-40B4-BE49-F238E27FC236}">
                  <a16:creationId xmlns:a16="http://schemas.microsoft.com/office/drawing/2014/main" id="{061AF191-EA61-4A77-87AB-A55658152D3A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834" name="Oval 833">
              <a:extLst>
                <a:ext uri="{FF2B5EF4-FFF2-40B4-BE49-F238E27FC236}">
                  <a16:creationId xmlns:a16="http://schemas.microsoft.com/office/drawing/2014/main" id="{B7CD36AE-012D-4040-AE55-39BA1CBF9DBB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835" name="Group 834">
            <a:extLst>
              <a:ext uri="{FF2B5EF4-FFF2-40B4-BE49-F238E27FC236}">
                <a16:creationId xmlns:a16="http://schemas.microsoft.com/office/drawing/2014/main" id="{11E0D68E-CBB8-434B-BB3A-A1DB8A398563}"/>
              </a:ext>
            </a:extLst>
          </p:cNvPr>
          <p:cNvGrpSpPr/>
          <p:nvPr/>
        </p:nvGrpSpPr>
        <p:grpSpPr>
          <a:xfrm>
            <a:off x="303429" y="2701655"/>
            <a:ext cx="209185" cy="209185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836" name="Sun 835">
              <a:extLst>
                <a:ext uri="{FF2B5EF4-FFF2-40B4-BE49-F238E27FC236}">
                  <a16:creationId xmlns:a16="http://schemas.microsoft.com/office/drawing/2014/main" id="{D407AB66-2204-47BA-845C-CE81C9896504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837" name="Oval 836">
              <a:extLst>
                <a:ext uri="{FF2B5EF4-FFF2-40B4-BE49-F238E27FC236}">
                  <a16:creationId xmlns:a16="http://schemas.microsoft.com/office/drawing/2014/main" id="{C541AF0E-DE85-4422-92B0-B4D8B0A9725F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838" name="Group 837">
            <a:extLst>
              <a:ext uri="{FF2B5EF4-FFF2-40B4-BE49-F238E27FC236}">
                <a16:creationId xmlns:a16="http://schemas.microsoft.com/office/drawing/2014/main" id="{A7720564-C7C8-4F63-A049-7503ECD93010}"/>
              </a:ext>
            </a:extLst>
          </p:cNvPr>
          <p:cNvGrpSpPr/>
          <p:nvPr/>
        </p:nvGrpSpPr>
        <p:grpSpPr>
          <a:xfrm>
            <a:off x="432969" y="2396855"/>
            <a:ext cx="209185" cy="209185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839" name="Sun 838">
              <a:extLst>
                <a:ext uri="{FF2B5EF4-FFF2-40B4-BE49-F238E27FC236}">
                  <a16:creationId xmlns:a16="http://schemas.microsoft.com/office/drawing/2014/main" id="{BF45571D-2623-41B2-BB73-229233D35ED1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840" name="Oval 839">
              <a:extLst>
                <a:ext uri="{FF2B5EF4-FFF2-40B4-BE49-F238E27FC236}">
                  <a16:creationId xmlns:a16="http://schemas.microsoft.com/office/drawing/2014/main" id="{F6A58599-FC27-4E2B-854F-979D28F5B848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841" name="Group 840">
            <a:extLst>
              <a:ext uri="{FF2B5EF4-FFF2-40B4-BE49-F238E27FC236}">
                <a16:creationId xmlns:a16="http://schemas.microsoft.com/office/drawing/2014/main" id="{46989337-F026-4FC3-9A14-588E73B8EB57}"/>
              </a:ext>
            </a:extLst>
          </p:cNvPr>
          <p:cNvGrpSpPr/>
          <p:nvPr/>
        </p:nvGrpSpPr>
        <p:grpSpPr>
          <a:xfrm>
            <a:off x="790685" y="2204873"/>
            <a:ext cx="209185" cy="209185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842" name="Sun 841">
              <a:extLst>
                <a:ext uri="{FF2B5EF4-FFF2-40B4-BE49-F238E27FC236}">
                  <a16:creationId xmlns:a16="http://schemas.microsoft.com/office/drawing/2014/main" id="{6B0834E2-AA50-4E54-AC8A-510B466CFEDA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843" name="Oval 842">
              <a:extLst>
                <a:ext uri="{FF2B5EF4-FFF2-40B4-BE49-F238E27FC236}">
                  <a16:creationId xmlns:a16="http://schemas.microsoft.com/office/drawing/2014/main" id="{C99F3D78-C535-4318-9E53-AB1A754F5230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844" name="Group 843">
            <a:extLst>
              <a:ext uri="{FF2B5EF4-FFF2-40B4-BE49-F238E27FC236}">
                <a16:creationId xmlns:a16="http://schemas.microsoft.com/office/drawing/2014/main" id="{7D3BC642-7865-4856-9BCF-40977613EBCE}"/>
              </a:ext>
            </a:extLst>
          </p:cNvPr>
          <p:cNvGrpSpPr/>
          <p:nvPr/>
        </p:nvGrpSpPr>
        <p:grpSpPr>
          <a:xfrm>
            <a:off x="1653257" y="2353193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845" name="Sun 844">
              <a:extLst>
                <a:ext uri="{FF2B5EF4-FFF2-40B4-BE49-F238E27FC236}">
                  <a16:creationId xmlns:a16="http://schemas.microsoft.com/office/drawing/2014/main" id="{C280F11B-5673-44EE-9F1F-0AABE9884E88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846" name="Oval 845">
              <a:extLst>
                <a:ext uri="{FF2B5EF4-FFF2-40B4-BE49-F238E27FC236}">
                  <a16:creationId xmlns:a16="http://schemas.microsoft.com/office/drawing/2014/main" id="{922C723C-F3DA-49EA-AEC5-F6EE1DE31C41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847" name="Group 846">
            <a:extLst>
              <a:ext uri="{FF2B5EF4-FFF2-40B4-BE49-F238E27FC236}">
                <a16:creationId xmlns:a16="http://schemas.microsoft.com/office/drawing/2014/main" id="{E6C8D3B9-E5F2-400D-8310-2585D42D3A71}"/>
              </a:ext>
            </a:extLst>
          </p:cNvPr>
          <p:cNvGrpSpPr/>
          <p:nvPr/>
        </p:nvGrpSpPr>
        <p:grpSpPr>
          <a:xfrm>
            <a:off x="1668497" y="2562318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848" name="Sun 847">
              <a:extLst>
                <a:ext uri="{FF2B5EF4-FFF2-40B4-BE49-F238E27FC236}">
                  <a16:creationId xmlns:a16="http://schemas.microsoft.com/office/drawing/2014/main" id="{E5E984F9-6450-4D0B-8B8C-10A4536A13D9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849" name="Oval 848">
              <a:extLst>
                <a:ext uri="{FF2B5EF4-FFF2-40B4-BE49-F238E27FC236}">
                  <a16:creationId xmlns:a16="http://schemas.microsoft.com/office/drawing/2014/main" id="{AD7F819C-5FDE-49C4-9590-7D4186792811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850" name="Group 849">
            <a:extLst>
              <a:ext uri="{FF2B5EF4-FFF2-40B4-BE49-F238E27FC236}">
                <a16:creationId xmlns:a16="http://schemas.microsoft.com/office/drawing/2014/main" id="{8825A820-B2BD-44B1-A147-0FC950BAE993}"/>
              </a:ext>
            </a:extLst>
          </p:cNvPr>
          <p:cNvGrpSpPr/>
          <p:nvPr/>
        </p:nvGrpSpPr>
        <p:grpSpPr>
          <a:xfrm>
            <a:off x="1653257" y="2806158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851" name="Sun 850">
              <a:extLst>
                <a:ext uri="{FF2B5EF4-FFF2-40B4-BE49-F238E27FC236}">
                  <a16:creationId xmlns:a16="http://schemas.microsoft.com/office/drawing/2014/main" id="{29072823-8606-4645-959B-1FE6AA9CB763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852" name="Oval 851">
              <a:extLst>
                <a:ext uri="{FF2B5EF4-FFF2-40B4-BE49-F238E27FC236}">
                  <a16:creationId xmlns:a16="http://schemas.microsoft.com/office/drawing/2014/main" id="{07E7827E-193B-46B2-965A-C2A771B13C6C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853" name="Group 852">
            <a:extLst>
              <a:ext uri="{FF2B5EF4-FFF2-40B4-BE49-F238E27FC236}">
                <a16:creationId xmlns:a16="http://schemas.microsoft.com/office/drawing/2014/main" id="{7FFE7BF9-6C51-4537-AF4F-1682105C8A7D}"/>
              </a:ext>
            </a:extLst>
          </p:cNvPr>
          <p:cNvGrpSpPr/>
          <p:nvPr/>
        </p:nvGrpSpPr>
        <p:grpSpPr>
          <a:xfrm>
            <a:off x="1668497" y="3049998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854" name="Sun 853">
              <a:extLst>
                <a:ext uri="{FF2B5EF4-FFF2-40B4-BE49-F238E27FC236}">
                  <a16:creationId xmlns:a16="http://schemas.microsoft.com/office/drawing/2014/main" id="{75A9ADB6-2FB5-425B-89DF-D5BBC7CDE35F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855" name="Oval 854">
              <a:extLst>
                <a:ext uri="{FF2B5EF4-FFF2-40B4-BE49-F238E27FC236}">
                  <a16:creationId xmlns:a16="http://schemas.microsoft.com/office/drawing/2014/main" id="{A3664AB8-F0D2-40D8-83BC-A0F0A3457EA1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856" name="Group 855">
            <a:extLst>
              <a:ext uri="{FF2B5EF4-FFF2-40B4-BE49-F238E27FC236}">
                <a16:creationId xmlns:a16="http://schemas.microsoft.com/office/drawing/2014/main" id="{2E014DA9-8C18-46E9-92A6-BB729AD125B2}"/>
              </a:ext>
            </a:extLst>
          </p:cNvPr>
          <p:cNvGrpSpPr/>
          <p:nvPr/>
        </p:nvGrpSpPr>
        <p:grpSpPr>
          <a:xfrm>
            <a:off x="1645637" y="4467318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857" name="Sun 856">
              <a:extLst>
                <a:ext uri="{FF2B5EF4-FFF2-40B4-BE49-F238E27FC236}">
                  <a16:creationId xmlns:a16="http://schemas.microsoft.com/office/drawing/2014/main" id="{15939713-9CE6-45E5-9B4F-428CC03138E5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858" name="Oval 857">
              <a:extLst>
                <a:ext uri="{FF2B5EF4-FFF2-40B4-BE49-F238E27FC236}">
                  <a16:creationId xmlns:a16="http://schemas.microsoft.com/office/drawing/2014/main" id="{9A443C5C-BF9F-4D51-AD27-A85756B6BF66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EEA69A14-B6AC-4DC6-A73B-4575A3E16FFC}"/>
              </a:ext>
            </a:extLst>
          </p:cNvPr>
          <p:cNvGrpSpPr/>
          <p:nvPr/>
        </p:nvGrpSpPr>
        <p:grpSpPr>
          <a:xfrm>
            <a:off x="1645637" y="3293838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860" name="Sun 859">
              <a:extLst>
                <a:ext uri="{FF2B5EF4-FFF2-40B4-BE49-F238E27FC236}">
                  <a16:creationId xmlns:a16="http://schemas.microsoft.com/office/drawing/2014/main" id="{530C99F6-8156-4518-9D45-F46A439F5B2A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861" name="Oval 860">
              <a:extLst>
                <a:ext uri="{FF2B5EF4-FFF2-40B4-BE49-F238E27FC236}">
                  <a16:creationId xmlns:a16="http://schemas.microsoft.com/office/drawing/2014/main" id="{0B59FF22-F7C4-492A-8449-D2A4D76F031A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2CE2E6EA-478D-4E7B-A5B6-916678F61C10}"/>
              </a:ext>
            </a:extLst>
          </p:cNvPr>
          <p:cNvGrpSpPr/>
          <p:nvPr/>
        </p:nvGrpSpPr>
        <p:grpSpPr>
          <a:xfrm>
            <a:off x="1653257" y="3522438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863" name="Sun 862">
              <a:extLst>
                <a:ext uri="{FF2B5EF4-FFF2-40B4-BE49-F238E27FC236}">
                  <a16:creationId xmlns:a16="http://schemas.microsoft.com/office/drawing/2014/main" id="{B601B94C-9C50-4AAA-805F-D6EE82B9672D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864" name="Oval 863">
              <a:extLst>
                <a:ext uri="{FF2B5EF4-FFF2-40B4-BE49-F238E27FC236}">
                  <a16:creationId xmlns:a16="http://schemas.microsoft.com/office/drawing/2014/main" id="{E14DB3E5-9A6A-436D-8D1C-0D368694AF81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D26FC1EE-78DA-4283-B8BA-89AFF50EE45E}"/>
              </a:ext>
            </a:extLst>
          </p:cNvPr>
          <p:cNvGrpSpPr/>
          <p:nvPr/>
        </p:nvGrpSpPr>
        <p:grpSpPr>
          <a:xfrm>
            <a:off x="1645637" y="3758658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866" name="Sun 865">
              <a:extLst>
                <a:ext uri="{FF2B5EF4-FFF2-40B4-BE49-F238E27FC236}">
                  <a16:creationId xmlns:a16="http://schemas.microsoft.com/office/drawing/2014/main" id="{75141A90-4177-4B82-84FB-FE7EA2FA22BF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867" name="Oval 866">
              <a:extLst>
                <a:ext uri="{FF2B5EF4-FFF2-40B4-BE49-F238E27FC236}">
                  <a16:creationId xmlns:a16="http://schemas.microsoft.com/office/drawing/2014/main" id="{47469560-021A-4463-9EBD-D057BA19B2DE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4D1CD434-8029-4BA0-BA68-758A36D9639D}"/>
              </a:ext>
            </a:extLst>
          </p:cNvPr>
          <p:cNvGrpSpPr/>
          <p:nvPr/>
        </p:nvGrpSpPr>
        <p:grpSpPr>
          <a:xfrm>
            <a:off x="1653257" y="4017738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869" name="Sun 868">
              <a:extLst>
                <a:ext uri="{FF2B5EF4-FFF2-40B4-BE49-F238E27FC236}">
                  <a16:creationId xmlns:a16="http://schemas.microsoft.com/office/drawing/2014/main" id="{481347A4-547D-49CB-B9EA-A149AC1DDEC8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870" name="Oval 869">
              <a:extLst>
                <a:ext uri="{FF2B5EF4-FFF2-40B4-BE49-F238E27FC236}">
                  <a16:creationId xmlns:a16="http://schemas.microsoft.com/office/drawing/2014/main" id="{D598E5FE-DA14-4B04-9DF5-A567DAC16CD1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3C7364E4-E9BB-4788-9950-4BDDE98A03C5}"/>
              </a:ext>
            </a:extLst>
          </p:cNvPr>
          <p:cNvGrpSpPr/>
          <p:nvPr/>
        </p:nvGrpSpPr>
        <p:grpSpPr>
          <a:xfrm>
            <a:off x="1638017" y="4231098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872" name="Sun 871">
              <a:extLst>
                <a:ext uri="{FF2B5EF4-FFF2-40B4-BE49-F238E27FC236}">
                  <a16:creationId xmlns:a16="http://schemas.microsoft.com/office/drawing/2014/main" id="{19E67BB8-D84E-494B-B100-C0AE196C5654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873" name="Oval 872">
              <a:extLst>
                <a:ext uri="{FF2B5EF4-FFF2-40B4-BE49-F238E27FC236}">
                  <a16:creationId xmlns:a16="http://schemas.microsoft.com/office/drawing/2014/main" id="{EDE15633-14B1-4BF6-8613-51B0572B1478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5D390900-056A-4193-AD48-3BE221980ACB}"/>
              </a:ext>
            </a:extLst>
          </p:cNvPr>
          <p:cNvGrpSpPr/>
          <p:nvPr/>
        </p:nvGrpSpPr>
        <p:grpSpPr>
          <a:xfrm>
            <a:off x="1432277" y="2554698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875" name="Sun 874">
              <a:extLst>
                <a:ext uri="{FF2B5EF4-FFF2-40B4-BE49-F238E27FC236}">
                  <a16:creationId xmlns:a16="http://schemas.microsoft.com/office/drawing/2014/main" id="{49C32454-84D0-43B0-B3E2-77FFE3D06DE4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876" name="Oval 875">
              <a:extLst>
                <a:ext uri="{FF2B5EF4-FFF2-40B4-BE49-F238E27FC236}">
                  <a16:creationId xmlns:a16="http://schemas.microsoft.com/office/drawing/2014/main" id="{F5EBA08C-73A0-46DE-B3AE-A7383C2CB6D7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877" name="Group 876">
            <a:extLst>
              <a:ext uri="{FF2B5EF4-FFF2-40B4-BE49-F238E27FC236}">
                <a16:creationId xmlns:a16="http://schemas.microsoft.com/office/drawing/2014/main" id="{9A7E3373-3C24-44B9-B475-689F0AD0E16C}"/>
              </a:ext>
            </a:extLst>
          </p:cNvPr>
          <p:cNvGrpSpPr/>
          <p:nvPr/>
        </p:nvGrpSpPr>
        <p:grpSpPr>
          <a:xfrm>
            <a:off x="1211297" y="2676618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878" name="Sun 877">
              <a:extLst>
                <a:ext uri="{FF2B5EF4-FFF2-40B4-BE49-F238E27FC236}">
                  <a16:creationId xmlns:a16="http://schemas.microsoft.com/office/drawing/2014/main" id="{4DA7AA98-F77E-4714-8806-1B01961E5182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879" name="Oval 878">
              <a:extLst>
                <a:ext uri="{FF2B5EF4-FFF2-40B4-BE49-F238E27FC236}">
                  <a16:creationId xmlns:a16="http://schemas.microsoft.com/office/drawing/2014/main" id="{90CF0236-B94C-4D1B-BE8F-6F14F18DF1E6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880" name="Group 879">
            <a:extLst>
              <a:ext uri="{FF2B5EF4-FFF2-40B4-BE49-F238E27FC236}">
                <a16:creationId xmlns:a16="http://schemas.microsoft.com/office/drawing/2014/main" id="{24EF2A1A-2B81-4F72-A4EC-1A53837BB698}"/>
              </a:ext>
            </a:extLst>
          </p:cNvPr>
          <p:cNvGrpSpPr/>
          <p:nvPr/>
        </p:nvGrpSpPr>
        <p:grpSpPr>
          <a:xfrm>
            <a:off x="1005557" y="2790918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881" name="Sun 880">
              <a:extLst>
                <a:ext uri="{FF2B5EF4-FFF2-40B4-BE49-F238E27FC236}">
                  <a16:creationId xmlns:a16="http://schemas.microsoft.com/office/drawing/2014/main" id="{F8601827-E3BE-444D-8103-A064C047F782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882" name="Oval 881">
              <a:extLst>
                <a:ext uri="{FF2B5EF4-FFF2-40B4-BE49-F238E27FC236}">
                  <a16:creationId xmlns:a16="http://schemas.microsoft.com/office/drawing/2014/main" id="{95F68F9B-D64B-438A-8A2A-6F7A00BC580E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883" name="Group 882">
            <a:extLst>
              <a:ext uri="{FF2B5EF4-FFF2-40B4-BE49-F238E27FC236}">
                <a16:creationId xmlns:a16="http://schemas.microsoft.com/office/drawing/2014/main" id="{6A011368-8CE5-4CD3-A08D-C03EE8E5A7EF}"/>
              </a:ext>
            </a:extLst>
          </p:cNvPr>
          <p:cNvGrpSpPr/>
          <p:nvPr/>
        </p:nvGrpSpPr>
        <p:grpSpPr>
          <a:xfrm>
            <a:off x="807437" y="2889978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884" name="Sun 883">
              <a:extLst>
                <a:ext uri="{FF2B5EF4-FFF2-40B4-BE49-F238E27FC236}">
                  <a16:creationId xmlns:a16="http://schemas.microsoft.com/office/drawing/2014/main" id="{38392E19-D105-4699-A0A6-4B3299026A16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CBA2AF7B-499D-46E2-B177-C4BDE1ED4E3B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886" name="Group 885">
            <a:extLst>
              <a:ext uri="{FF2B5EF4-FFF2-40B4-BE49-F238E27FC236}">
                <a16:creationId xmlns:a16="http://schemas.microsoft.com/office/drawing/2014/main" id="{1CF26230-F2E3-41ED-ACA4-E3367AD97922}"/>
              </a:ext>
            </a:extLst>
          </p:cNvPr>
          <p:cNvGrpSpPr/>
          <p:nvPr/>
        </p:nvGrpSpPr>
        <p:grpSpPr>
          <a:xfrm>
            <a:off x="616937" y="3049998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887" name="Sun 886">
              <a:extLst>
                <a:ext uri="{FF2B5EF4-FFF2-40B4-BE49-F238E27FC236}">
                  <a16:creationId xmlns:a16="http://schemas.microsoft.com/office/drawing/2014/main" id="{74C52F5C-6887-428F-A074-708DFCE49984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888" name="Oval 887">
              <a:extLst>
                <a:ext uri="{FF2B5EF4-FFF2-40B4-BE49-F238E27FC236}">
                  <a16:creationId xmlns:a16="http://schemas.microsoft.com/office/drawing/2014/main" id="{A8430566-A8D9-423E-BB92-FE80B7E78808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889" name="Group 888">
            <a:extLst>
              <a:ext uri="{FF2B5EF4-FFF2-40B4-BE49-F238E27FC236}">
                <a16:creationId xmlns:a16="http://schemas.microsoft.com/office/drawing/2014/main" id="{63AD9FD5-21BB-4A17-A404-DF72D6CA40AE}"/>
              </a:ext>
            </a:extLst>
          </p:cNvPr>
          <p:cNvGrpSpPr/>
          <p:nvPr/>
        </p:nvGrpSpPr>
        <p:grpSpPr>
          <a:xfrm>
            <a:off x="418817" y="3210018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890" name="Sun 889">
              <a:extLst>
                <a:ext uri="{FF2B5EF4-FFF2-40B4-BE49-F238E27FC236}">
                  <a16:creationId xmlns:a16="http://schemas.microsoft.com/office/drawing/2014/main" id="{534B5166-F3EC-4D8C-8674-77A4BB699BBD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891" name="Oval 890">
              <a:extLst>
                <a:ext uri="{FF2B5EF4-FFF2-40B4-BE49-F238E27FC236}">
                  <a16:creationId xmlns:a16="http://schemas.microsoft.com/office/drawing/2014/main" id="{2C4204BA-3D4F-4808-AE13-BAD9422E5AFA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892" name="Group 891">
            <a:extLst>
              <a:ext uri="{FF2B5EF4-FFF2-40B4-BE49-F238E27FC236}">
                <a16:creationId xmlns:a16="http://schemas.microsoft.com/office/drawing/2014/main" id="{4852772C-9CAB-44DC-A08F-B28C22248412}"/>
              </a:ext>
            </a:extLst>
          </p:cNvPr>
          <p:cNvGrpSpPr/>
          <p:nvPr/>
        </p:nvGrpSpPr>
        <p:grpSpPr>
          <a:xfrm>
            <a:off x="213077" y="3377658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893" name="Sun 892">
              <a:extLst>
                <a:ext uri="{FF2B5EF4-FFF2-40B4-BE49-F238E27FC236}">
                  <a16:creationId xmlns:a16="http://schemas.microsoft.com/office/drawing/2014/main" id="{6BDB9B3F-8646-4045-94A1-F707EB7DD92B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894" name="Oval 893">
              <a:extLst>
                <a:ext uri="{FF2B5EF4-FFF2-40B4-BE49-F238E27FC236}">
                  <a16:creationId xmlns:a16="http://schemas.microsoft.com/office/drawing/2014/main" id="{87218897-0DC7-4404-9A15-527EF4011A8E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895" name="Group 894">
            <a:extLst>
              <a:ext uri="{FF2B5EF4-FFF2-40B4-BE49-F238E27FC236}">
                <a16:creationId xmlns:a16="http://schemas.microsoft.com/office/drawing/2014/main" id="{EB4935B9-0F33-4AE4-987A-67891F116281}"/>
              </a:ext>
            </a:extLst>
          </p:cNvPr>
          <p:cNvGrpSpPr/>
          <p:nvPr/>
        </p:nvGrpSpPr>
        <p:grpSpPr>
          <a:xfrm>
            <a:off x="334997" y="3621498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896" name="Sun 895">
              <a:extLst>
                <a:ext uri="{FF2B5EF4-FFF2-40B4-BE49-F238E27FC236}">
                  <a16:creationId xmlns:a16="http://schemas.microsoft.com/office/drawing/2014/main" id="{63638C9D-CE23-4316-98A3-866B3DF40044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897" name="Oval 896">
              <a:extLst>
                <a:ext uri="{FF2B5EF4-FFF2-40B4-BE49-F238E27FC236}">
                  <a16:creationId xmlns:a16="http://schemas.microsoft.com/office/drawing/2014/main" id="{57A0E799-7FB4-40AC-9499-70D9D5E5EA3B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898" name="Group 897">
            <a:extLst>
              <a:ext uri="{FF2B5EF4-FFF2-40B4-BE49-F238E27FC236}">
                <a16:creationId xmlns:a16="http://schemas.microsoft.com/office/drawing/2014/main" id="{D75E6C9F-A945-4029-B88E-DF121194AEB2}"/>
              </a:ext>
            </a:extLst>
          </p:cNvPr>
          <p:cNvGrpSpPr/>
          <p:nvPr/>
        </p:nvGrpSpPr>
        <p:grpSpPr>
          <a:xfrm>
            <a:off x="563597" y="3690078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899" name="Sun 898">
              <a:extLst>
                <a:ext uri="{FF2B5EF4-FFF2-40B4-BE49-F238E27FC236}">
                  <a16:creationId xmlns:a16="http://schemas.microsoft.com/office/drawing/2014/main" id="{6CEC8EEF-C3C0-4C61-B960-F1823C287B19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900" name="Oval 899">
              <a:extLst>
                <a:ext uri="{FF2B5EF4-FFF2-40B4-BE49-F238E27FC236}">
                  <a16:creationId xmlns:a16="http://schemas.microsoft.com/office/drawing/2014/main" id="{828ACD78-0F68-4733-AA25-696993ED9026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901" name="Group 900">
            <a:extLst>
              <a:ext uri="{FF2B5EF4-FFF2-40B4-BE49-F238E27FC236}">
                <a16:creationId xmlns:a16="http://schemas.microsoft.com/office/drawing/2014/main" id="{57C0BC40-963F-4A24-AA42-B904D93F6458}"/>
              </a:ext>
            </a:extLst>
          </p:cNvPr>
          <p:cNvGrpSpPr/>
          <p:nvPr/>
        </p:nvGrpSpPr>
        <p:grpSpPr>
          <a:xfrm>
            <a:off x="746477" y="3743418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902" name="Sun 901">
              <a:extLst>
                <a:ext uri="{FF2B5EF4-FFF2-40B4-BE49-F238E27FC236}">
                  <a16:creationId xmlns:a16="http://schemas.microsoft.com/office/drawing/2014/main" id="{16FF9CC2-400A-4F5C-8474-DA6BC4F3DE21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903" name="Oval 902">
              <a:extLst>
                <a:ext uri="{FF2B5EF4-FFF2-40B4-BE49-F238E27FC236}">
                  <a16:creationId xmlns:a16="http://schemas.microsoft.com/office/drawing/2014/main" id="{619B06EB-37F7-4EA0-9927-BDC959E1AD68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904" name="Group 903">
            <a:extLst>
              <a:ext uri="{FF2B5EF4-FFF2-40B4-BE49-F238E27FC236}">
                <a16:creationId xmlns:a16="http://schemas.microsoft.com/office/drawing/2014/main" id="{93B21710-D953-495C-A018-D8A188433011}"/>
              </a:ext>
            </a:extLst>
          </p:cNvPr>
          <p:cNvGrpSpPr/>
          <p:nvPr/>
        </p:nvGrpSpPr>
        <p:grpSpPr>
          <a:xfrm>
            <a:off x="952217" y="3834858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905" name="Sun 904">
              <a:extLst>
                <a:ext uri="{FF2B5EF4-FFF2-40B4-BE49-F238E27FC236}">
                  <a16:creationId xmlns:a16="http://schemas.microsoft.com/office/drawing/2014/main" id="{65E5BD1B-93A3-43B1-A234-58CFD0A5E197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7E96B21B-3646-4C5E-AF0D-9A189F65D9E9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907" name="Group 906">
            <a:extLst>
              <a:ext uri="{FF2B5EF4-FFF2-40B4-BE49-F238E27FC236}">
                <a16:creationId xmlns:a16="http://schemas.microsoft.com/office/drawing/2014/main" id="{14EA171B-DDDB-4888-A755-F5B37E6FD16D}"/>
              </a:ext>
            </a:extLst>
          </p:cNvPr>
          <p:cNvGrpSpPr/>
          <p:nvPr/>
        </p:nvGrpSpPr>
        <p:grpSpPr>
          <a:xfrm>
            <a:off x="2564271" y="3372672"/>
            <a:ext cx="594994" cy="564328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908" name="Sun 907">
              <a:extLst>
                <a:ext uri="{FF2B5EF4-FFF2-40B4-BE49-F238E27FC236}">
                  <a16:creationId xmlns:a16="http://schemas.microsoft.com/office/drawing/2014/main" id="{D2D1995D-1309-4E00-B5E6-A19C33ADD26B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909" name="Oval 908">
              <a:extLst>
                <a:ext uri="{FF2B5EF4-FFF2-40B4-BE49-F238E27FC236}">
                  <a16:creationId xmlns:a16="http://schemas.microsoft.com/office/drawing/2014/main" id="{A5FB1C7E-B4AF-40DC-B873-2F46E64D4D2D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910" name="Group 909">
            <a:extLst>
              <a:ext uri="{FF2B5EF4-FFF2-40B4-BE49-F238E27FC236}">
                <a16:creationId xmlns:a16="http://schemas.microsoft.com/office/drawing/2014/main" id="{D6EBE908-00ED-4EEC-97BF-39362A34950D}"/>
              </a:ext>
            </a:extLst>
          </p:cNvPr>
          <p:cNvGrpSpPr/>
          <p:nvPr/>
        </p:nvGrpSpPr>
        <p:grpSpPr>
          <a:xfrm>
            <a:off x="1144411" y="3973711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911" name="Sun 910">
              <a:extLst>
                <a:ext uri="{FF2B5EF4-FFF2-40B4-BE49-F238E27FC236}">
                  <a16:creationId xmlns:a16="http://schemas.microsoft.com/office/drawing/2014/main" id="{EBA34117-C45C-4A2D-9A20-8626DA5966EF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912" name="Oval 911">
              <a:extLst>
                <a:ext uri="{FF2B5EF4-FFF2-40B4-BE49-F238E27FC236}">
                  <a16:creationId xmlns:a16="http://schemas.microsoft.com/office/drawing/2014/main" id="{40954CBE-4AD1-47CC-98A8-44164915A749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913" name="Group 912">
            <a:extLst>
              <a:ext uri="{FF2B5EF4-FFF2-40B4-BE49-F238E27FC236}">
                <a16:creationId xmlns:a16="http://schemas.microsoft.com/office/drawing/2014/main" id="{EF9FBE9C-D286-4526-8612-946CCE1F8841}"/>
              </a:ext>
            </a:extLst>
          </p:cNvPr>
          <p:cNvGrpSpPr/>
          <p:nvPr/>
        </p:nvGrpSpPr>
        <p:grpSpPr>
          <a:xfrm>
            <a:off x="1735989" y="4736195"/>
            <a:ext cx="209185" cy="209185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914" name="Sun 913">
              <a:extLst>
                <a:ext uri="{FF2B5EF4-FFF2-40B4-BE49-F238E27FC236}">
                  <a16:creationId xmlns:a16="http://schemas.microsoft.com/office/drawing/2014/main" id="{B3ADE287-F6E0-4577-BA7F-C1BD5205E30A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915" name="Oval 914">
              <a:extLst>
                <a:ext uri="{FF2B5EF4-FFF2-40B4-BE49-F238E27FC236}">
                  <a16:creationId xmlns:a16="http://schemas.microsoft.com/office/drawing/2014/main" id="{D2452DC8-C551-4579-BAC5-7547B5EBD105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916" name="Group 915">
            <a:extLst>
              <a:ext uri="{FF2B5EF4-FFF2-40B4-BE49-F238E27FC236}">
                <a16:creationId xmlns:a16="http://schemas.microsoft.com/office/drawing/2014/main" id="{06F70B61-8CCE-47AD-BC23-AB19B72AFE6F}"/>
              </a:ext>
            </a:extLst>
          </p:cNvPr>
          <p:cNvGrpSpPr/>
          <p:nvPr/>
        </p:nvGrpSpPr>
        <p:grpSpPr>
          <a:xfrm>
            <a:off x="255222" y="2403540"/>
            <a:ext cx="209185" cy="209185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917" name="Sun 916">
              <a:extLst>
                <a:ext uri="{FF2B5EF4-FFF2-40B4-BE49-F238E27FC236}">
                  <a16:creationId xmlns:a16="http://schemas.microsoft.com/office/drawing/2014/main" id="{6B0C3035-A210-4A32-B168-7296B296B249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918" name="Oval 917">
              <a:extLst>
                <a:ext uri="{FF2B5EF4-FFF2-40B4-BE49-F238E27FC236}">
                  <a16:creationId xmlns:a16="http://schemas.microsoft.com/office/drawing/2014/main" id="{CD6AF8A6-FF8E-4C76-8C01-6EFCC7B0E67F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919" name="Group 918">
            <a:extLst>
              <a:ext uri="{FF2B5EF4-FFF2-40B4-BE49-F238E27FC236}">
                <a16:creationId xmlns:a16="http://schemas.microsoft.com/office/drawing/2014/main" id="{56132FE8-69F1-42FB-8EC3-7270141FB981}"/>
              </a:ext>
            </a:extLst>
          </p:cNvPr>
          <p:cNvGrpSpPr/>
          <p:nvPr/>
        </p:nvGrpSpPr>
        <p:grpSpPr>
          <a:xfrm>
            <a:off x="6331936" y="3171071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920" name="Sun 919">
              <a:extLst>
                <a:ext uri="{FF2B5EF4-FFF2-40B4-BE49-F238E27FC236}">
                  <a16:creationId xmlns:a16="http://schemas.microsoft.com/office/drawing/2014/main" id="{52CCDC4B-08C8-4F11-81E9-5A9A08A15FAE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921" name="Oval 920">
              <a:extLst>
                <a:ext uri="{FF2B5EF4-FFF2-40B4-BE49-F238E27FC236}">
                  <a16:creationId xmlns:a16="http://schemas.microsoft.com/office/drawing/2014/main" id="{DA5BEC92-F3C3-408B-985F-29D1129FAB4A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922" name="Group 921">
            <a:extLst>
              <a:ext uri="{FF2B5EF4-FFF2-40B4-BE49-F238E27FC236}">
                <a16:creationId xmlns:a16="http://schemas.microsoft.com/office/drawing/2014/main" id="{6A631BC1-A5D6-4FB1-BC9F-96C9F596149C}"/>
              </a:ext>
            </a:extLst>
          </p:cNvPr>
          <p:cNvGrpSpPr/>
          <p:nvPr/>
        </p:nvGrpSpPr>
        <p:grpSpPr>
          <a:xfrm>
            <a:off x="1419153" y="2139197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923" name="Sun 922">
              <a:extLst>
                <a:ext uri="{FF2B5EF4-FFF2-40B4-BE49-F238E27FC236}">
                  <a16:creationId xmlns:a16="http://schemas.microsoft.com/office/drawing/2014/main" id="{3BC26A74-F7C0-42E5-8019-DAA43B05575A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040" name="Oval 1039">
              <a:extLst>
                <a:ext uri="{FF2B5EF4-FFF2-40B4-BE49-F238E27FC236}">
                  <a16:creationId xmlns:a16="http://schemas.microsoft.com/office/drawing/2014/main" id="{2362A140-661A-4B8D-AA2E-D772C248CF59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041" name="Group 1040">
            <a:extLst>
              <a:ext uri="{FF2B5EF4-FFF2-40B4-BE49-F238E27FC236}">
                <a16:creationId xmlns:a16="http://schemas.microsoft.com/office/drawing/2014/main" id="{BEFAD417-D3E9-4733-8ED8-F929B2280D63}"/>
              </a:ext>
            </a:extLst>
          </p:cNvPr>
          <p:cNvGrpSpPr/>
          <p:nvPr/>
        </p:nvGrpSpPr>
        <p:grpSpPr>
          <a:xfrm>
            <a:off x="6247270" y="3399671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042" name="Sun 1041">
              <a:extLst>
                <a:ext uri="{FF2B5EF4-FFF2-40B4-BE49-F238E27FC236}">
                  <a16:creationId xmlns:a16="http://schemas.microsoft.com/office/drawing/2014/main" id="{8E9EDB97-C98D-46AC-80C0-9F4E3DD18B70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043" name="Oval 1042">
              <a:extLst>
                <a:ext uri="{FF2B5EF4-FFF2-40B4-BE49-F238E27FC236}">
                  <a16:creationId xmlns:a16="http://schemas.microsoft.com/office/drawing/2014/main" id="{5453118F-3D47-4A82-8251-D83B05486CEE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044" name="Group 1043">
            <a:extLst>
              <a:ext uri="{FF2B5EF4-FFF2-40B4-BE49-F238E27FC236}">
                <a16:creationId xmlns:a16="http://schemas.microsoft.com/office/drawing/2014/main" id="{12908C5A-D018-4878-B2A6-5837D892C375}"/>
              </a:ext>
            </a:extLst>
          </p:cNvPr>
          <p:cNvGrpSpPr/>
          <p:nvPr/>
        </p:nvGrpSpPr>
        <p:grpSpPr>
          <a:xfrm>
            <a:off x="4037470" y="2366738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045" name="Sun 1044">
              <a:extLst>
                <a:ext uri="{FF2B5EF4-FFF2-40B4-BE49-F238E27FC236}">
                  <a16:creationId xmlns:a16="http://schemas.microsoft.com/office/drawing/2014/main" id="{C9BD7A9E-0A5E-48C7-B948-50B90D3BBEC6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046" name="Oval 1045">
              <a:extLst>
                <a:ext uri="{FF2B5EF4-FFF2-40B4-BE49-F238E27FC236}">
                  <a16:creationId xmlns:a16="http://schemas.microsoft.com/office/drawing/2014/main" id="{01494604-4507-4983-A7B0-594CFB713BC7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047" name="Group 1046">
            <a:extLst>
              <a:ext uri="{FF2B5EF4-FFF2-40B4-BE49-F238E27FC236}">
                <a16:creationId xmlns:a16="http://schemas.microsoft.com/office/drawing/2014/main" id="{2F6CB587-D88A-4BBD-B707-86D84122AA05}"/>
              </a:ext>
            </a:extLst>
          </p:cNvPr>
          <p:cNvGrpSpPr/>
          <p:nvPr/>
        </p:nvGrpSpPr>
        <p:grpSpPr>
          <a:xfrm>
            <a:off x="1336603" y="4161671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048" name="Sun 1047">
              <a:extLst>
                <a:ext uri="{FF2B5EF4-FFF2-40B4-BE49-F238E27FC236}">
                  <a16:creationId xmlns:a16="http://schemas.microsoft.com/office/drawing/2014/main" id="{2B7EBC84-FC3E-4703-A1F1-4D7F57A84D73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049" name="Oval 1048">
              <a:extLst>
                <a:ext uri="{FF2B5EF4-FFF2-40B4-BE49-F238E27FC236}">
                  <a16:creationId xmlns:a16="http://schemas.microsoft.com/office/drawing/2014/main" id="{68512CE2-6729-4880-A72F-179D31F66D0D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050" name="Group 1049">
            <a:extLst>
              <a:ext uri="{FF2B5EF4-FFF2-40B4-BE49-F238E27FC236}">
                <a16:creationId xmlns:a16="http://schemas.microsoft.com/office/drawing/2014/main" id="{CD5401B0-45CE-4953-A303-42FA677513A3}"/>
              </a:ext>
            </a:extLst>
          </p:cNvPr>
          <p:cNvGrpSpPr/>
          <p:nvPr/>
        </p:nvGrpSpPr>
        <p:grpSpPr>
          <a:xfrm>
            <a:off x="1666806" y="2129671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051" name="Sun 1050">
              <a:extLst>
                <a:ext uri="{FF2B5EF4-FFF2-40B4-BE49-F238E27FC236}">
                  <a16:creationId xmlns:a16="http://schemas.microsoft.com/office/drawing/2014/main" id="{1863CA2A-1792-453E-80B8-D6E0704D0BA7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052" name="Oval 1051">
              <a:extLst>
                <a:ext uri="{FF2B5EF4-FFF2-40B4-BE49-F238E27FC236}">
                  <a16:creationId xmlns:a16="http://schemas.microsoft.com/office/drawing/2014/main" id="{7ECA3438-EE66-4AC7-A717-E07CBB82B193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053" name="Group 1052">
            <a:extLst>
              <a:ext uri="{FF2B5EF4-FFF2-40B4-BE49-F238E27FC236}">
                <a16:creationId xmlns:a16="http://schemas.microsoft.com/office/drawing/2014/main" id="{E9D69B18-753E-449E-8255-584C34BAF912}"/>
              </a:ext>
            </a:extLst>
          </p:cNvPr>
          <p:cNvGrpSpPr/>
          <p:nvPr/>
        </p:nvGrpSpPr>
        <p:grpSpPr>
          <a:xfrm>
            <a:off x="6408137" y="3577472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054" name="Sun 1053">
              <a:extLst>
                <a:ext uri="{FF2B5EF4-FFF2-40B4-BE49-F238E27FC236}">
                  <a16:creationId xmlns:a16="http://schemas.microsoft.com/office/drawing/2014/main" id="{905C1EB9-131E-4659-B448-8EA662E5EA50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055" name="Oval 1054">
              <a:extLst>
                <a:ext uri="{FF2B5EF4-FFF2-40B4-BE49-F238E27FC236}">
                  <a16:creationId xmlns:a16="http://schemas.microsoft.com/office/drawing/2014/main" id="{668F9910-7114-4DA7-957F-9ADB629520A8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056" name="Group 1055">
            <a:extLst>
              <a:ext uri="{FF2B5EF4-FFF2-40B4-BE49-F238E27FC236}">
                <a16:creationId xmlns:a16="http://schemas.microsoft.com/office/drawing/2014/main" id="{83CE1F5E-D898-4D04-9A64-7F06B0DD3B49}"/>
              </a:ext>
            </a:extLst>
          </p:cNvPr>
          <p:cNvGrpSpPr/>
          <p:nvPr/>
        </p:nvGrpSpPr>
        <p:grpSpPr>
          <a:xfrm>
            <a:off x="6619803" y="3594405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057" name="Sun 1056">
              <a:extLst>
                <a:ext uri="{FF2B5EF4-FFF2-40B4-BE49-F238E27FC236}">
                  <a16:creationId xmlns:a16="http://schemas.microsoft.com/office/drawing/2014/main" id="{96E95C82-F916-4482-8156-3703E8F79011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058" name="Oval 1057">
              <a:extLst>
                <a:ext uri="{FF2B5EF4-FFF2-40B4-BE49-F238E27FC236}">
                  <a16:creationId xmlns:a16="http://schemas.microsoft.com/office/drawing/2014/main" id="{D5C52050-7186-4FD6-B418-69E24E7F599E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059" name="Group 1058">
            <a:extLst>
              <a:ext uri="{FF2B5EF4-FFF2-40B4-BE49-F238E27FC236}">
                <a16:creationId xmlns:a16="http://schemas.microsoft.com/office/drawing/2014/main" id="{FB889523-ED6D-4F66-B47F-418F6CD4456E}"/>
              </a:ext>
            </a:extLst>
          </p:cNvPr>
          <p:cNvGrpSpPr/>
          <p:nvPr/>
        </p:nvGrpSpPr>
        <p:grpSpPr>
          <a:xfrm>
            <a:off x="6780670" y="3679072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060" name="Sun 1059">
              <a:extLst>
                <a:ext uri="{FF2B5EF4-FFF2-40B4-BE49-F238E27FC236}">
                  <a16:creationId xmlns:a16="http://schemas.microsoft.com/office/drawing/2014/main" id="{8EC6B3B3-EBB3-4626-9F94-26A8E05051CD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061" name="Oval 1060">
              <a:extLst>
                <a:ext uri="{FF2B5EF4-FFF2-40B4-BE49-F238E27FC236}">
                  <a16:creationId xmlns:a16="http://schemas.microsoft.com/office/drawing/2014/main" id="{A7A34BD1-EECA-45BE-B9A0-9D72F757C1E3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062" name="Group 1061">
            <a:extLst>
              <a:ext uri="{FF2B5EF4-FFF2-40B4-BE49-F238E27FC236}">
                <a16:creationId xmlns:a16="http://schemas.microsoft.com/office/drawing/2014/main" id="{BCD48F23-20B4-4202-9BB4-6515174EEF59}"/>
              </a:ext>
            </a:extLst>
          </p:cNvPr>
          <p:cNvGrpSpPr/>
          <p:nvPr/>
        </p:nvGrpSpPr>
        <p:grpSpPr>
          <a:xfrm>
            <a:off x="6975403" y="3763738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063" name="Sun 1062">
              <a:extLst>
                <a:ext uri="{FF2B5EF4-FFF2-40B4-BE49-F238E27FC236}">
                  <a16:creationId xmlns:a16="http://schemas.microsoft.com/office/drawing/2014/main" id="{B9DAE249-15BC-48E1-BC86-FED100598BC6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064" name="Oval 1063">
              <a:extLst>
                <a:ext uri="{FF2B5EF4-FFF2-40B4-BE49-F238E27FC236}">
                  <a16:creationId xmlns:a16="http://schemas.microsoft.com/office/drawing/2014/main" id="{94A973DF-E356-4959-AE58-763C22C86726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065" name="Group 1064">
            <a:extLst>
              <a:ext uri="{FF2B5EF4-FFF2-40B4-BE49-F238E27FC236}">
                <a16:creationId xmlns:a16="http://schemas.microsoft.com/office/drawing/2014/main" id="{5D45558A-B7A7-4A6F-B493-EC2D731112A7}"/>
              </a:ext>
            </a:extLst>
          </p:cNvPr>
          <p:cNvGrpSpPr/>
          <p:nvPr/>
        </p:nvGrpSpPr>
        <p:grpSpPr>
          <a:xfrm>
            <a:off x="7170138" y="3924605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066" name="Sun 1065">
              <a:extLst>
                <a:ext uri="{FF2B5EF4-FFF2-40B4-BE49-F238E27FC236}">
                  <a16:creationId xmlns:a16="http://schemas.microsoft.com/office/drawing/2014/main" id="{A3EA1F88-EB91-4AB6-905F-329426C3A551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067" name="Oval 1066">
              <a:extLst>
                <a:ext uri="{FF2B5EF4-FFF2-40B4-BE49-F238E27FC236}">
                  <a16:creationId xmlns:a16="http://schemas.microsoft.com/office/drawing/2014/main" id="{738B9F97-9562-4A16-813D-E6E3A479278A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068" name="Group 1067">
            <a:extLst>
              <a:ext uri="{FF2B5EF4-FFF2-40B4-BE49-F238E27FC236}">
                <a16:creationId xmlns:a16="http://schemas.microsoft.com/office/drawing/2014/main" id="{5F390EBC-D5A1-43F0-84AF-D104122E958E}"/>
              </a:ext>
            </a:extLst>
          </p:cNvPr>
          <p:cNvGrpSpPr/>
          <p:nvPr/>
        </p:nvGrpSpPr>
        <p:grpSpPr>
          <a:xfrm>
            <a:off x="7347936" y="4102404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069" name="Sun 1068">
              <a:extLst>
                <a:ext uri="{FF2B5EF4-FFF2-40B4-BE49-F238E27FC236}">
                  <a16:creationId xmlns:a16="http://schemas.microsoft.com/office/drawing/2014/main" id="{E72E43B6-D37C-4010-AE7D-DF3E19F26FA2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070" name="Oval 1069">
              <a:extLst>
                <a:ext uri="{FF2B5EF4-FFF2-40B4-BE49-F238E27FC236}">
                  <a16:creationId xmlns:a16="http://schemas.microsoft.com/office/drawing/2014/main" id="{335B62B0-280A-4126-B9FA-4293FD2CBDE8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071" name="Group 1070">
            <a:extLst>
              <a:ext uri="{FF2B5EF4-FFF2-40B4-BE49-F238E27FC236}">
                <a16:creationId xmlns:a16="http://schemas.microsoft.com/office/drawing/2014/main" id="{19FCDB21-9CDD-425A-BA20-C8A0B6538EBA}"/>
              </a:ext>
            </a:extLst>
          </p:cNvPr>
          <p:cNvGrpSpPr/>
          <p:nvPr/>
        </p:nvGrpSpPr>
        <p:grpSpPr>
          <a:xfrm>
            <a:off x="2792870" y="3221871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072" name="Sun 1071">
              <a:extLst>
                <a:ext uri="{FF2B5EF4-FFF2-40B4-BE49-F238E27FC236}">
                  <a16:creationId xmlns:a16="http://schemas.microsoft.com/office/drawing/2014/main" id="{E2EE98C8-95A2-4CE7-ABAE-0740827ED0D7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073" name="Oval 1072">
              <a:extLst>
                <a:ext uri="{FF2B5EF4-FFF2-40B4-BE49-F238E27FC236}">
                  <a16:creationId xmlns:a16="http://schemas.microsoft.com/office/drawing/2014/main" id="{AD3A5C90-06BD-41FA-80B0-1F5A5EF306F3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074" name="Group 1073">
            <a:extLst>
              <a:ext uri="{FF2B5EF4-FFF2-40B4-BE49-F238E27FC236}">
                <a16:creationId xmlns:a16="http://schemas.microsoft.com/office/drawing/2014/main" id="{CC8E6B61-5F79-4823-AEA5-14E1AC0DEBD8}"/>
              </a:ext>
            </a:extLst>
          </p:cNvPr>
          <p:cNvGrpSpPr/>
          <p:nvPr/>
        </p:nvGrpSpPr>
        <p:grpSpPr>
          <a:xfrm>
            <a:off x="3673403" y="3467405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075" name="Sun 1074">
              <a:extLst>
                <a:ext uri="{FF2B5EF4-FFF2-40B4-BE49-F238E27FC236}">
                  <a16:creationId xmlns:a16="http://schemas.microsoft.com/office/drawing/2014/main" id="{42FAC478-F1FF-41D1-982F-08B721560A4C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076" name="Oval 1075">
              <a:extLst>
                <a:ext uri="{FF2B5EF4-FFF2-40B4-BE49-F238E27FC236}">
                  <a16:creationId xmlns:a16="http://schemas.microsoft.com/office/drawing/2014/main" id="{A382B942-6A99-4D82-9DF5-02B17D457B0F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077" name="Group 1076">
            <a:extLst>
              <a:ext uri="{FF2B5EF4-FFF2-40B4-BE49-F238E27FC236}">
                <a16:creationId xmlns:a16="http://schemas.microsoft.com/office/drawing/2014/main" id="{876712B2-1614-4375-A806-17C2C8AFB005}"/>
              </a:ext>
            </a:extLst>
          </p:cNvPr>
          <p:cNvGrpSpPr/>
          <p:nvPr/>
        </p:nvGrpSpPr>
        <p:grpSpPr>
          <a:xfrm>
            <a:off x="3537937" y="3255738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078" name="Sun 1077">
              <a:extLst>
                <a:ext uri="{FF2B5EF4-FFF2-40B4-BE49-F238E27FC236}">
                  <a16:creationId xmlns:a16="http://schemas.microsoft.com/office/drawing/2014/main" id="{46D45C65-4D18-4BE9-A3CD-3CBAA0503B74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079" name="Oval 1078">
              <a:extLst>
                <a:ext uri="{FF2B5EF4-FFF2-40B4-BE49-F238E27FC236}">
                  <a16:creationId xmlns:a16="http://schemas.microsoft.com/office/drawing/2014/main" id="{7EBF7938-E278-469F-8C2A-855732C557C5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080" name="Group 1079">
            <a:extLst>
              <a:ext uri="{FF2B5EF4-FFF2-40B4-BE49-F238E27FC236}">
                <a16:creationId xmlns:a16="http://schemas.microsoft.com/office/drawing/2014/main" id="{00154165-B66E-404E-92FE-0BAADB823590}"/>
              </a:ext>
            </a:extLst>
          </p:cNvPr>
          <p:cNvGrpSpPr/>
          <p:nvPr/>
        </p:nvGrpSpPr>
        <p:grpSpPr>
          <a:xfrm>
            <a:off x="3360137" y="3111805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081" name="Sun 1080">
              <a:extLst>
                <a:ext uri="{FF2B5EF4-FFF2-40B4-BE49-F238E27FC236}">
                  <a16:creationId xmlns:a16="http://schemas.microsoft.com/office/drawing/2014/main" id="{D0182950-AC3E-4277-95C3-E252C54965B5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082" name="Oval 1081">
              <a:extLst>
                <a:ext uri="{FF2B5EF4-FFF2-40B4-BE49-F238E27FC236}">
                  <a16:creationId xmlns:a16="http://schemas.microsoft.com/office/drawing/2014/main" id="{0E2FD88F-B0C3-4ADD-8CB9-54249BC62693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083" name="Group 1082">
            <a:extLst>
              <a:ext uri="{FF2B5EF4-FFF2-40B4-BE49-F238E27FC236}">
                <a16:creationId xmlns:a16="http://schemas.microsoft.com/office/drawing/2014/main" id="{6A891FA9-EB54-470D-9480-9BA1EF62FC0D}"/>
              </a:ext>
            </a:extLst>
          </p:cNvPr>
          <p:cNvGrpSpPr/>
          <p:nvPr/>
        </p:nvGrpSpPr>
        <p:grpSpPr>
          <a:xfrm>
            <a:off x="3173870" y="3001737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084" name="Sun 1083">
              <a:extLst>
                <a:ext uri="{FF2B5EF4-FFF2-40B4-BE49-F238E27FC236}">
                  <a16:creationId xmlns:a16="http://schemas.microsoft.com/office/drawing/2014/main" id="{35AC4DBC-E20A-4F2C-8828-799614F23463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085" name="Oval 1084">
              <a:extLst>
                <a:ext uri="{FF2B5EF4-FFF2-40B4-BE49-F238E27FC236}">
                  <a16:creationId xmlns:a16="http://schemas.microsoft.com/office/drawing/2014/main" id="{E827AEC8-7865-445D-9225-183A2AB7F225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086" name="Group 1085">
            <a:extLst>
              <a:ext uri="{FF2B5EF4-FFF2-40B4-BE49-F238E27FC236}">
                <a16:creationId xmlns:a16="http://schemas.microsoft.com/office/drawing/2014/main" id="{275F7627-086A-403A-B1B9-C52723FB98D2}"/>
              </a:ext>
            </a:extLst>
          </p:cNvPr>
          <p:cNvGrpSpPr/>
          <p:nvPr/>
        </p:nvGrpSpPr>
        <p:grpSpPr>
          <a:xfrm>
            <a:off x="2945271" y="2925536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087" name="Sun 1086">
              <a:extLst>
                <a:ext uri="{FF2B5EF4-FFF2-40B4-BE49-F238E27FC236}">
                  <a16:creationId xmlns:a16="http://schemas.microsoft.com/office/drawing/2014/main" id="{EAD1C22D-F81B-4B4A-B545-5A91108890F1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088" name="Oval 1087">
              <a:extLst>
                <a:ext uri="{FF2B5EF4-FFF2-40B4-BE49-F238E27FC236}">
                  <a16:creationId xmlns:a16="http://schemas.microsoft.com/office/drawing/2014/main" id="{CED7A3CF-BE34-4470-9154-007C63C96C21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089" name="Group 1088">
            <a:extLst>
              <a:ext uri="{FF2B5EF4-FFF2-40B4-BE49-F238E27FC236}">
                <a16:creationId xmlns:a16="http://schemas.microsoft.com/office/drawing/2014/main" id="{97461B14-3167-4DCA-BC22-857E0BF6AD81}"/>
              </a:ext>
            </a:extLst>
          </p:cNvPr>
          <p:cNvGrpSpPr/>
          <p:nvPr/>
        </p:nvGrpSpPr>
        <p:grpSpPr>
          <a:xfrm>
            <a:off x="2970670" y="3357336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090" name="Sun 1089">
              <a:extLst>
                <a:ext uri="{FF2B5EF4-FFF2-40B4-BE49-F238E27FC236}">
                  <a16:creationId xmlns:a16="http://schemas.microsoft.com/office/drawing/2014/main" id="{BF3D2ECA-7424-4153-88AB-E832C98107C0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091" name="Oval 1090">
              <a:extLst>
                <a:ext uri="{FF2B5EF4-FFF2-40B4-BE49-F238E27FC236}">
                  <a16:creationId xmlns:a16="http://schemas.microsoft.com/office/drawing/2014/main" id="{33C27779-F0B8-4693-9351-164C0E051AA9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092" name="Group 1091">
            <a:extLst>
              <a:ext uri="{FF2B5EF4-FFF2-40B4-BE49-F238E27FC236}">
                <a16:creationId xmlns:a16="http://schemas.microsoft.com/office/drawing/2014/main" id="{B43CBD59-EE9C-4335-823E-AC44AF7630B9}"/>
              </a:ext>
            </a:extLst>
          </p:cNvPr>
          <p:cNvGrpSpPr/>
          <p:nvPr/>
        </p:nvGrpSpPr>
        <p:grpSpPr>
          <a:xfrm>
            <a:off x="3021470" y="3594405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093" name="Sun 1092">
              <a:extLst>
                <a:ext uri="{FF2B5EF4-FFF2-40B4-BE49-F238E27FC236}">
                  <a16:creationId xmlns:a16="http://schemas.microsoft.com/office/drawing/2014/main" id="{AA943033-CF53-4771-B2B4-F4CAE88F735B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094" name="Oval 1093">
              <a:extLst>
                <a:ext uri="{FF2B5EF4-FFF2-40B4-BE49-F238E27FC236}">
                  <a16:creationId xmlns:a16="http://schemas.microsoft.com/office/drawing/2014/main" id="{9AAAD869-42C2-409D-B850-7020D04FF2A7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095" name="Group 1094">
            <a:extLst>
              <a:ext uri="{FF2B5EF4-FFF2-40B4-BE49-F238E27FC236}">
                <a16:creationId xmlns:a16="http://schemas.microsoft.com/office/drawing/2014/main" id="{804267F4-065F-4C30-8B56-B49611E1B167}"/>
              </a:ext>
            </a:extLst>
          </p:cNvPr>
          <p:cNvGrpSpPr/>
          <p:nvPr/>
        </p:nvGrpSpPr>
        <p:grpSpPr>
          <a:xfrm>
            <a:off x="2716672" y="3010204"/>
            <a:ext cx="307126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096" name="Sun 1095">
              <a:extLst>
                <a:ext uri="{FF2B5EF4-FFF2-40B4-BE49-F238E27FC236}">
                  <a16:creationId xmlns:a16="http://schemas.microsoft.com/office/drawing/2014/main" id="{6577CCB9-71BC-4062-8F9F-59400022714C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097" name="Oval 1096">
              <a:extLst>
                <a:ext uri="{FF2B5EF4-FFF2-40B4-BE49-F238E27FC236}">
                  <a16:creationId xmlns:a16="http://schemas.microsoft.com/office/drawing/2014/main" id="{04AEDC09-8096-4735-A195-09F8DE9085DC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098" name="Group 1097">
            <a:extLst>
              <a:ext uri="{FF2B5EF4-FFF2-40B4-BE49-F238E27FC236}">
                <a16:creationId xmlns:a16="http://schemas.microsoft.com/office/drawing/2014/main" id="{422DD6BB-7DDD-4C88-93BF-E17490BFA980}"/>
              </a:ext>
            </a:extLst>
          </p:cNvPr>
          <p:cNvGrpSpPr/>
          <p:nvPr/>
        </p:nvGrpSpPr>
        <p:grpSpPr>
          <a:xfrm>
            <a:off x="2521937" y="3120270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099" name="Sun 1098">
              <a:extLst>
                <a:ext uri="{FF2B5EF4-FFF2-40B4-BE49-F238E27FC236}">
                  <a16:creationId xmlns:a16="http://schemas.microsoft.com/office/drawing/2014/main" id="{64286B09-FE68-482E-8A8F-69EBDDD55CFE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100" name="Oval 1099">
              <a:extLst>
                <a:ext uri="{FF2B5EF4-FFF2-40B4-BE49-F238E27FC236}">
                  <a16:creationId xmlns:a16="http://schemas.microsoft.com/office/drawing/2014/main" id="{80ADDE6A-5F5E-47EF-A75C-0B4A7CEDAB91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101" name="Group 1100">
            <a:extLst>
              <a:ext uri="{FF2B5EF4-FFF2-40B4-BE49-F238E27FC236}">
                <a16:creationId xmlns:a16="http://schemas.microsoft.com/office/drawing/2014/main" id="{9FC2F050-23BE-4949-AADB-2D854C7B39D9}"/>
              </a:ext>
            </a:extLst>
          </p:cNvPr>
          <p:cNvGrpSpPr/>
          <p:nvPr/>
        </p:nvGrpSpPr>
        <p:grpSpPr>
          <a:xfrm>
            <a:off x="2420336" y="3340405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102" name="Sun 1101">
              <a:extLst>
                <a:ext uri="{FF2B5EF4-FFF2-40B4-BE49-F238E27FC236}">
                  <a16:creationId xmlns:a16="http://schemas.microsoft.com/office/drawing/2014/main" id="{DD200751-330C-494F-A205-1499CF7CA13A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103" name="Oval 1102">
              <a:extLst>
                <a:ext uri="{FF2B5EF4-FFF2-40B4-BE49-F238E27FC236}">
                  <a16:creationId xmlns:a16="http://schemas.microsoft.com/office/drawing/2014/main" id="{4550306E-237B-4FBD-B0C2-693A2BCFA70F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104" name="Group 1103">
            <a:extLst>
              <a:ext uri="{FF2B5EF4-FFF2-40B4-BE49-F238E27FC236}">
                <a16:creationId xmlns:a16="http://schemas.microsoft.com/office/drawing/2014/main" id="{D861BEF6-27DE-42AA-984E-3A97F7FEF509}"/>
              </a:ext>
            </a:extLst>
          </p:cNvPr>
          <p:cNvGrpSpPr/>
          <p:nvPr/>
        </p:nvGrpSpPr>
        <p:grpSpPr>
          <a:xfrm>
            <a:off x="2403404" y="3552071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105" name="Sun 1104">
              <a:extLst>
                <a:ext uri="{FF2B5EF4-FFF2-40B4-BE49-F238E27FC236}">
                  <a16:creationId xmlns:a16="http://schemas.microsoft.com/office/drawing/2014/main" id="{D2CCC844-D482-4296-A229-D14FFA0F8DA7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106" name="Oval 1105">
              <a:extLst>
                <a:ext uri="{FF2B5EF4-FFF2-40B4-BE49-F238E27FC236}">
                  <a16:creationId xmlns:a16="http://schemas.microsoft.com/office/drawing/2014/main" id="{4F228CE9-DE4D-46E6-9CE3-89957148D3FB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107" name="Group 1106">
            <a:extLst>
              <a:ext uri="{FF2B5EF4-FFF2-40B4-BE49-F238E27FC236}">
                <a16:creationId xmlns:a16="http://schemas.microsoft.com/office/drawing/2014/main" id="{7D8F0F95-0F4C-43A1-B4BF-9625E85F8CBA}"/>
              </a:ext>
            </a:extLst>
          </p:cNvPr>
          <p:cNvGrpSpPr/>
          <p:nvPr/>
        </p:nvGrpSpPr>
        <p:grpSpPr>
          <a:xfrm>
            <a:off x="2581204" y="3746805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108" name="Sun 1107">
              <a:extLst>
                <a:ext uri="{FF2B5EF4-FFF2-40B4-BE49-F238E27FC236}">
                  <a16:creationId xmlns:a16="http://schemas.microsoft.com/office/drawing/2014/main" id="{E394FAF7-62A7-425C-BB95-3A971998CB5F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109" name="Oval 1108">
              <a:extLst>
                <a:ext uri="{FF2B5EF4-FFF2-40B4-BE49-F238E27FC236}">
                  <a16:creationId xmlns:a16="http://schemas.microsoft.com/office/drawing/2014/main" id="{4E94CBD0-67DB-4FEA-8130-C63F563252AC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110" name="Group 1109">
            <a:extLst>
              <a:ext uri="{FF2B5EF4-FFF2-40B4-BE49-F238E27FC236}">
                <a16:creationId xmlns:a16="http://schemas.microsoft.com/office/drawing/2014/main" id="{B33C4358-70B0-4F76-9747-6D82B98FBEF0}"/>
              </a:ext>
            </a:extLst>
          </p:cNvPr>
          <p:cNvGrpSpPr/>
          <p:nvPr/>
        </p:nvGrpSpPr>
        <p:grpSpPr>
          <a:xfrm>
            <a:off x="2826736" y="3789138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111" name="Sun 1110">
              <a:extLst>
                <a:ext uri="{FF2B5EF4-FFF2-40B4-BE49-F238E27FC236}">
                  <a16:creationId xmlns:a16="http://schemas.microsoft.com/office/drawing/2014/main" id="{76E6DAF0-C410-4AFD-A1FE-3DCA9F36EDE7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112" name="Oval 1111">
              <a:extLst>
                <a:ext uri="{FF2B5EF4-FFF2-40B4-BE49-F238E27FC236}">
                  <a16:creationId xmlns:a16="http://schemas.microsoft.com/office/drawing/2014/main" id="{0FF2D94F-6EB4-4D19-9C0B-24C2BECFA993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113" name="Group 1112">
            <a:extLst>
              <a:ext uri="{FF2B5EF4-FFF2-40B4-BE49-F238E27FC236}">
                <a16:creationId xmlns:a16="http://schemas.microsoft.com/office/drawing/2014/main" id="{78095367-1D04-4AF5-AB0F-7EEB866B3506}"/>
              </a:ext>
            </a:extLst>
          </p:cNvPr>
          <p:cNvGrpSpPr/>
          <p:nvPr/>
        </p:nvGrpSpPr>
        <p:grpSpPr>
          <a:xfrm>
            <a:off x="1368543" y="2844740"/>
            <a:ext cx="209185" cy="209185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114" name="Sun 1113">
              <a:extLst>
                <a:ext uri="{FF2B5EF4-FFF2-40B4-BE49-F238E27FC236}">
                  <a16:creationId xmlns:a16="http://schemas.microsoft.com/office/drawing/2014/main" id="{EC74623C-5B51-421E-B774-C114C1525B23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115" name="Oval 1114">
              <a:extLst>
                <a:ext uri="{FF2B5EF4-FFF2-40B4-BE49-F238E27FC236}">
                  <a16:creationId xmlns:a16="http://schemas.microsoft.com/office/drawing/2014/main" id="{E7A889BA-6B52-412F-8566-72064EC66C80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116" name="Group 1115">
            <a:extLst>
              <a:ext uri="{FF2B5EF4-FFF2-40B4-BE49-F238E27FC236}">
                <a16:creationId xmlns:a16="http://schemas.microsoft.com/office/drawing/2014/main" id="{7A521E83-1539-48D6-A1F2-363803F433D5}"/>
              </a:ext>
            </a:extLst>
          </p:cNvPr>
          <p:cNvGrpSpPr/>
          <p:nvPr/>
        </p:nvGrpSpPr>
        <p:grpSpPr>
          <a:xfrm>
            <a:off x="1190744" y="2946341"/>
            <a:ext cx="209185" cy="209185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117" name="Sun 1116">
              <a:extLst>
                <a:ext uri="{FF2B5EF4-FFF2-40B4-BE49-F238E27FC236}">
                  <a16:creationId xmlns:a16="http://schemas.microsoft.com/office/drawing/2014/main" id="{5B8917EA-6317-494B-9C61-D3B508D060FE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118" name="Oval 1117">
              <a:extLst>
                <a:ext uri="{FF2B5EF4-FFF2-40B4-BE49-F238E27FC236}">
                  <a16:creationId xmlns:a16="http://schemas.microsoft.com/office/drawing/2014/main" id="{3CDC1165-3C7B-437A-8A0E-6421DE78635B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119" name="Group 1118">
            <a:extLst>
              <a:ext uri="{FF2B5EF4-FFF2-40B4-BE49-F238E27FC236}">
                <a16:creationId xmlns:a16="http://schemas.microsoft.com/office/drawing/2014/main" id="{4CD9564A-FEF0-4C11-8A42-360AE86B050C}"/>
              </a:ext>
            </a:extLst>
          </p:cNvPr>
          <p:cNvGrpSpPr/>
          <p:nvPr/>
        </p:nvGrpSpPr>
        <p:grpSpPr>
          <a:xfrm>
            <a:off x="6160673" y="3301943"/>
            <a:ext cx="209185" cy="209185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120" name="Sun 1119">
              <a:extLst>
                <a:ext uri="{FF2B5EF4-FFF2-40B4-BE49-F238E27FC236}">
                  <a16:creationId xmlns:a16="http://schemas.microsoft.com/office/drawing/2014/main" id="{C2482B23-98C1-4C78-A978-739528E440C6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121" name="Oval 1120">
              <a:extLst>
                <a:ext uri="{FF2B5EF4-FFF2-40B4-BE49-F238E27FC236}">
                  <a16:creationId xmlns:a16="http://schemas.microsoft.com/office/drawing/2014/main" id="{4223C006-4E05-406E-84F6-88D40AB9A6EA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122" name="Group 1121">
            <a:extLst>
              <a:ext uri="{FF2B5EF4-FFF2-40B4-BE49-F238E27FC236}">
                <a16:creationId xmlns:a16="http://schemas.microsoft.com/office/drawing/2014/main" id="{AEB42B09-5408-4629-92D5-9F4EDD58E90C}"/>
              </a:ext>
            </a:extLst>
          </p:cNvPr>
          <p:cNvGrpSpPr/>
          <p:nvPr/>
        </p:nvGrpSpPr>
        <p:grpSpPr>
          <a:xfrm>
            <a:off x="8904935" y="4976225"/>
            <a:ext cx="209185" cy="209185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123" name="Sun 1122">
              <a:extLst>
                <a:ext uri="{FF2B5EF4-FFF2-40B4-BE49-F238E27FC236}">
                  <a16:creationId xmlns:a16="http://schemas.microsoft.com/office/drawing/2014/main" id="{C70DDD1C-D591-4E51-BAC2-C439CF4D33A7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124" name="Oval 1123">
              <a:extLst>
                <a:ext uri="{FF2B5EF4-FFF2-40B4-BE49-F238E27FC236}">
                  <a16:creationId xmlns:a16="http://schemas.microsoft.com/office/drawing/2014/main" id="{ADC470E4-25A5-412A-AAF6-14CBFE144D3F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125" name="Group 1124">
            <a:extLst>
              <a:ext uri="{FF2B5EF4-FFF2-40B4-BE49-F238E27FC236}">
                <a16:creationId xmlns:a16="http://schemas.microsoft.com/office/drawing/2014/main" id="{5E73AF04-6390-4180-BAD1-ACB3F4CEBF0A}"/>
              </a:ext>
            </a:extLst>
          </p:cNvPr>
          <p:cNvGrpSpPr/>
          <p:nvPr/>
        </p:nvGrpSpPr>
        <p:grpSpPr>
          <a:xfrm>
            <a:off x="4111745" y="4768405"/>
            <a:ext cx="224389" cy="224389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126" name="Sun 1125">
              <a:extLst>
                <a:ext uri="{FF2B5EF4-FFF2-40B4-BE49-F238E27FC236}">
                  <a16:creationId xmlns:a16="http://schemas.microsoft.com/office/drawing/2014/main" id="{B33E905F-2CF8-46C3-B8D8-41A6393CDA41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127" name="Oval 1126">
              <a:extLst>
                <a:ext uri="{FF2B5EF4-FFF2-40B4-BE49-F238E27FC236}">
                  <a16:creationId xmlns:a16="http://schemas.microsoft.com/office/drawing/2014/main" id="{7A6008D4-03D0-426A-9A75-11E75F7EB28F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128" name="Group 1127">
            <a:extLst>
              <a:ext uri="{FF2B5EF4-FFF2-40B4-BE49-F238E27FC236}">
                <a16:creationId xmlns:a16="http://schemas.microsoft.com/office/drawing/2014/main" id="{E8C870E9-2922-43EC-A8CE-ACDB17EBCAB0}"/>
              </a:ext>
            </a:extLst>
          </p:cNvPr>
          <p:cNvGrpSpPr/>
          <p:nvPr/>
        </p:nvGrpSpPr>
        <p:grpSpPr>
          <a:xfrm>
            <a:off x="6854943" y="3149542"/>
            <a:ext cx="209185" cy="209185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129" name="Sun 1128">
              <a:extLst>
                <a:ext uri="{FF2B5EF4-FFF2-40B4-BE49-F238E27FC236}">
                  <a16:creationId xmlns:a16="http://schemas.microsoft.com/office/drawing/2014/main" id="{75C5D56F-7648-43C1-8D68-922F95996FDD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130" name="Oval 1129">
              <a:extLst>
                <a:ext uri="{FF2B5EF4-FFF2-40B4-BE49-F238E27FC236}">
                  <a16:creationId xmlns:a16="http://schemas.microsoft.com/office/drawing/2014/main" id="{E656DDF5-1DEB-49D9-A02D-D55AB41028B5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131" name="Group 1130">
            <a:extLst>
              <a:ext uri="{FF2B5EF4-FFF2-40B4-BE49-F238E27FC236}">
                <a16:creationId xmlns:a16="http://schemas.microsoft.com/office/drawing/2014/main" id="{AF47A31C-C039-4769-B0E2-7430A6AD31C6}"/>
              </a:ext>
            </a:extLst>
          </p:cNvPr>
          <p:cNvGrpSpPr/>
          <p:nvPr/>
        </p:nvGrpSpPr>
        <p:grpSpPr>
          <a:xfrm>
            <a:off x="7015809" y="3056409"/>
            <a:ext cx="209185" cy="209185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132" name="Sun 1131">
              <a:extLst>
                <a:ext uri="{FF2B5EF4-FFF2-40B4-BE49-F238E27FC236}">
                  <a16:creationId xmlns:a16="http://schemas.microsoft.com/office/drawing/2014/main" id="{65FB1292-BC5A-4F85-A10E-4343F647EF4D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133" name="Oval 1132">
              <a:extLst>
                <a:ext uri="{FF2B5EF4-FFF2-40B4-BE49-F238E27FC236}">
                  <a16:creationId xmlns:a16="http://schemas.microsoft.com/office/drawing/2014/main" id="{2ADF9053-8825-4132-9EC4-0CDFC961DBE5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134" name="Group 1133">
            <a:extLst>
              <a:ext uri="{FF2B5EF4-FFF2-40B4-BE49-F238E27FC236}">
                <a16:creationId xmlns:a16="http://schemas.microsoft.com/office/drawing/2014/main" id="{2A420EED-6606-4CB1-97A8-2C01B9D6930C}"/>
              </a:ext>
            </a:extLst>
          </p:cNvPr>
          <p:cNvGrpSpPr/>
          <p:nvPr/>
        </p:nvGrpSpPr>
        <p:grpSpPr>
          <a:xfrm>
            <a:off x="7176676" y="2971742"/>
            <a:ext cx="209185" cy="209185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135" name="Sun 1134">
              <a:extLst>
                <a:ext uri="{FF2B5EF4-FFF2-40B4-BE49-F238E27FC236}">
                  <a16:creationId xmlns:a16="http://schemas.microsoft.com/office/drawing/2014/main" id="{E074D3BB-E59A-44E0-B31C-537A4401EFF8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136" name="Oval 1135">
              <a:extLst>
                <a:ext uri="{FF2B5EF4-FFF2-40B4-BE49-F238E27FC236}">
                  <a16:creationId xmlns:a16="http://schemas.microsoft.com/office/drawing/2014/main" id="{3445E5DE-CA02-4F3F-914A-EEAC563B4F04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137" name="Group 1136">
            <a:extLst>
              <a:ext uri="{FF2B5EF4-FFF2-40B4-BE49-F238E27FC236}">
                <a16:creationId xmlns:a16="http://schemas.microsoft.com/office/drawing/2014/main" id="{81F738BE-70CF-482A-980A-159F235FA521}"/>
              </a:ext>
            </a:extLst>
          </p:cNvPr>
          <p:cNvGrpSpPr/>
          <p:nvPr/>
        </p:nvGrpSpPr>
        <p:grpSpPr>
          <a:xfrm>
            <a:off x="7320610" y="2895542"/>
            <a:ext cx="209185" cy="209185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138" name="Sun 1137">
              <a:extLst>
                <a:ext uri="{FF2B5EF4-FFF2-40B4-BE49-F238E27FC236}">
                  <a16:creationId xmlns:a16="http://schemas.microsoft.com/office/drawing/2014/main" id="{1DD02BAD-34BA-49A0-90B5-A007529BE8E7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139" name="Oval 1138">
              <a:extLst>
                <a:ext uri="{FF2B5EF4-FFF2-40B4-BE49-F238E27FC236}">
                  <a16:creationId xmlns:a16="http://schemas.microsoft.com/office/drawing/2014/main" id="{45AB3E00-FCB1-48AB-9C36-33B15F49CF10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140" name="Group 1139">
            <a:extLst>
              <a:ext uri="{FF2B5EF4-FFF2-40B4-BE49-F238E27FC236}">
                <a16:creationId xmlns:a16="http://schemas.microsoft.com/office/drawing/2014/main" id="{90B534E5-59D3-4E98-9EB5-6F0B072E0DE7}"/>
              </a:ext>
            </a:extLst>
          </p:cNvPr>
          <p:cNvGrpSpPr/>
          <p:nvPr/>
        </p:nvGrpSpPr>
        <p:grpSpPr>
          <a:xfrm>
            <a:off x="7523809" y="2810010"/>
            <a:ext cx="209185" cy="209185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141" name="Sun 1140">
              <a:extLst>
                <a:ext uri="{FF2B5EF4-FFF2-40B4-BE49-F238E27FC236}">
                  <a16:creationId xmlns:a16="http://schemas.microsoft.com/office/drawing/2014/main" id="{8FAFEDA9-ACBA-4AB7-81A0-B30A240FCAE3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142" name="Oval 1141">
              <a:extLst>
                <a:ext uri="{FF2B5EF4-FFF2-40B4-BE49-F238E27FC236}">
                  <a16:creationId xmlns:a16="http://schemas.microsoft.com/office/drawing/2014/main" id="{479E3E8A-7488-45B1-B7B4-5C27832F2265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143" name="Group 1142">
            <a:extLst>
              <a:ext uri="{FF2B5EF4-FFF2-40B4-BE49-F238E27FC236}">
                <a16:creationId xmlns:a16="http://schemas.microsoft.com/office/drawing/2014/main" id="{782ADF0B-10E6-4E82-8B51-E9DF7B0663C7}"/>
              </a:ext>
            </a:extLst>
          </p:cNvPr>
          <p:cNvGrpSpPr/>
          <p:nvPr/>
        </p:nvGrpSpPr>
        <p:grpSpPr>
          <a:xfrm>
            <a:off x="7650811" y="4480538"/>
            <a:ext cx="182056" cy="182056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144" name="Sun 1143">
              <a:extLst>
                <a:ext uri="{FF2B5EF4-FFF2-40B4-BE49-F238E27FC236}">
                  <a16:creationId xmlns:a16="http://schemas.microsoft.com/office/drawing/2014/main" id="{C7B85085-3B66-4E65-B6E1-B4E749BFAF85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145" name="Oval 1144">
              <a:extLst>
                <a:ext uri="{FF2B5EF4-FFF2-40B4-BE49-F238E27FC236}">
                  <a16:creationId xmlns:a16="http://schemas.microsoft.com/office/drawing/2014/main" id="{CCA401F1-112B-4BB0-B0B9-18C15EAEF6AB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146" name="Group 1145">
            <a:extLst>
              <a:ext uri="{FF2B5EF4-FFF2-40B4-BE49-F238E27FC236}">
                <a16:creationId xmlns:a16="http://schemas.microsoft.com/office/drawing/2014/main" id="{D5EB2806-B7CD-434D-B793-61D0A9EB9F7A}"/>
              </a:ext>
            </a:extLst>
          </p:cNvPr>
          <p:cNvGrpSpPr/>
          <p:nvPr/>
        </p:nvGrpSpPr>
        <p:grpSpPr>
          <a:xfrm>
            <a:off x="7549209" y="4317941"/>
            <a:ext cx="209185" cy="209185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147" name="Sun 1146">
              <a:extLst>
                <a:ext uri="{FF2B5EF4-FFF2-40B4-BE49-F238E27FC236}">
                  <a16:creationId xmlns:a16="http://schemas.microsoft.com/office/drawing/2014/main" id="{BEDDF9EA-26B5-479B-B864-A08729022865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148" name="Oval 1147">
              <a:extLst>
                <a:ext uri="{FF2B5EF4-FFF2-40B4-BE49-F238E27FC236}">
                  <a16:creationId xmlns:a16="http://schemas.microsoft.com/office/drawing/2014/main" id="{307273CF-B6E0-4414-AD56-8BB8EC002C11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149" name="Group 1148">
            <a:extLst>
              <a:ext uri="{FF2B5EF4-FFF2-40B4-BE49-F238E27FC236}">
                <a16:creationId xmlns:a16="http://schemas.microsoft.com/office/drawing/2014/main" id="{819A1F41-AB5C-4167-88C3-39A4364489EF}"/>
              </a:ext>
            </a:extLst>
          </p:cNvPr>
          <p:cNvGrpSpPr/>
          <p:nvPr/>
        </p:nvGrpSpPr>
        <p:grpSpPr>
          <a:xfrm>
            <a:off x="7820143" y="4792075"/>
            <a:ext cx="209185" cy="209185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150" name="Sun 1149">
              <a:extLst>
                <a:ext uri="{FF2B5EF4-FFF2-40B4-BE49-F238E27FC236}">
                  <a16:creationId xmlns:a16="http://schemas.microsoft.com/office/drawing/2014/main" id="{E2E1B334-4052-41F1-B96E-AA52C44B4819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151" name="Oval 1150">
              <a:extLst>
                <a:ext uri="{FF2B5EF4-FFF2-40B4-BE49-F238E27FC236}">
                  <a16:creationId xmlns:a16="http://schemas.microsoft.com/office/drawing/2014/main" id="{005DA442-A354-4A10-A1CE-BFD83F40FDDA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152" name="Group 1151">
            <a:extLst>
              <a:ext uri="{FF2B5EF4-FFF2-40B4-BE49-F238E27FC236}">
                <a16:creationId xmlns:a16="http://schemas.microsoft.com/office/drawing/2014/main" id="{E7A93E04-323A-4C39-942B-0937BE86A3E8}"/>
              </a:ext>
            </a:extLst>
          </p:cNvPr>
          <p:cNvGrpSpPr/>
          <p:nvPr/>
        </p:nvGrpSpPr>
        <p:grpSpPr>
          <a:xfrm>
            <a:off x="4103277" y="4605809"/>
            <a:ext cx="209185" cy="209185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153" name="Sun 1152">
              <a:extLst>
                <a:ext uri="{FF2B5EF4-FFF2-40B4-BE49-F238E27FC236}">
                  <a16:creationId xmlns:a16="http://schemas.microsoft.com/office/drawing/2014/main" id="{4B536482-0CBD-4B99-AEA0-52DDE1D9B7E1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154" name="Oval 1153">
              <a:extLst>
                <a:ext uri="{FF2B5EF4-FFF2-40B4-BE49-F238E27FC236}">
                  <a16:creationId xmlns:a16="http://schemas.microsoft.com/office/drawing/2014/main" id="{14ED13A4-1416-483D-9EB0-17BDB042A2F5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155" name="Group 1154">
            <a:extLst>
              <a:ext uri="{FF2B5EF4-FFF2-40B4-BE49-F238E27FC236}">
                <a16:creationId xmlns:a16="http://schemas.microsoft.com/office/drawing/2014/main" id="{2F2F7D7A-7C82-4518-BD1E-6CF30C386D02}"/>
              </a:ext>
            </a:extLst>
          </p:cNvPr>
          <p:cNvGrpSpPr/>
          <p:nvPr/>
        </p:nvGrpSpPr>
        <p:grpSpPr>
          <a:xfrm>
            <a:off x="4103278" y="4428008"/>
            <a:ext cx="209185" cy="209185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156" name="Sun 1155">
              <a:extLst>
                <a:ext uri="{FF2B5EF4-FFF2-40B4-BE49-F238E27FC236}">
                  <a16:creationId xmlns:a16="http://schemas.microsoft.com/office/drawing/2014/main" id="{69638F73-4BEA-41DF-BD1B-F48B95C5CDCB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157" name="Oval 1156">
              <a:extLst>
                <a:ext uri="{FF2B5EF4-FFF2-40B4-BE49-F238E27FC236}">
                  <a16:creationId xmlns:a16="http://schemas.microsoft.com/office/drawing/2014/main" id="{2F770695-804B-4060-9ABB-56A74EFFC6FB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158" name="Group 1157">
            <a:extLst>
              <a:ext uri="{FF2B5EF4-FFF2-40B4-BE49-F238E27FC236}">
                <a16:creationId xmlns:a16="http://schemas.microsoft.com/office/drawing/2014/main" id="{02846F34-E60A-4CE4-A1BF-6147DBEF83C7}"/>
              </a:ext>
            </a:extLst>
          </p:cNvPr>
          <p:cNvGrpSpPr/>
          <p:nvPr/>
        </p:nvGrpSpPr>
        <p:grpSpPr>
          <a:xfrm>
            <a:off x="3917010" y="3894608"/>
            <a:ext cx="209185" cy="209185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159" name="Sun 1158">
              <a:extLst>
                <a:ext uri="{FF2B5EF4-FFF2-40B4-BE49-F238E27FC236}">
                  <a16:creationId xmlns:a16="http://schemas.microsoft.com/office/drawing/2014/main" id="{ED871DB8-5E60-4F80-8985-624598BD3347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160" name="Oval 1159">
              <a:extLst>
                <a:ext uri="{FF2B5EF4-FFF2-40B4-BE49-F238E27FC236}">
                  <a16:creationId xmlns:a16="http://schemas.microsoft.com/office/drawing/2014/main" id="{8DA39F6F-D466-41BA-9D2D-459F1BE6FB18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161" name="Group 1160">
            <a:extLst>
              <a:ext uri="{FF2B5EF4-FFF2-40B4-BE49-F238E27FC236}">
                <a16:creationId xmlns:a16="http://schemas.microsoft.com/office/drawing/2014/main" id="{C17D9DBB-F771-4A8B-BAAD-7B1B1378599D}"/>
              </a:ext>
            </a:extLst>
          </p:cNvPr>
          <p:cNvGrpSpPr/>
          <p:nvPr/>
        </p:nvGrpSpPr>
        <p:grpSpPr>
          <a:xfrm>
            <a:off x="3840810" y="3691408"/>
            <a:ext cx="209185" cy="209185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162" name="Sun 1161">
              <a:extLst>
                <a:ext uri="{FF2B5EF4-FFF2-40B4-BE49-F238E27FC236}">
                  <a16:creationId xmlns:a16="http://schemas.microsoft.com/office/drawing/2014/main" id="{799CDD60-FCB7-4E87-B3B4-FBD59AC1ECC9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163" name="Oval 1162">
              <a:extLst>
                <a:ext uri="{FF2B5EF4-FFF2-40B4-BE49-F238E27FC236}">
                  <a16:creationId xmlns:a16="http://schemas.microsoft.com/office/drawing/2014/main" id="{2F16E3AC-A740-4CBC-8E77-FC24E49503D0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164" name="Group 1163">
            <a:extLst>
              <a:ext uri="{FF2B5EF4-FFF2-40B4-BE49-F238E27FC236}">
                <a16:creationId xmlns:a16="http://schemas.microsoft.com/office/drawing/2014/main" id="{1375937B-F516-4290-B277-585D7B75160D}"/>
              </a:ext>
            </a:extLst>
          </p:cNvPr>
          <p:cNvGrpSpPr/>
          <p:nvPr/>
        </p:nvGrpSpPr>
        <p:grpSpPr>
          <a:xfrm>
            <a:off x="1512476" y="4360275"/>
            <a:ext cx="209185" cy="209185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165" name="Sun 1164">
              <a:extLst>
                <a:ext uri="{FF2B5EF4-FFF2-40B4-BE49-F238E27FC236}">
                  <a16:creationId xmlns:a16="http://schemas.microsoft.com/office/drawing/2014/main" id="{2E398B62-64AA-43D2-B1A4-16FAF6A7783F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166" name="Oval 1165">
              <a:extLst>
                <a:ext uri="{FF2B5EF4-FFF2-40B4-BE49-F238E27FC236}">
                  <a16:creationId xmlns:a16="http://schemas.microsoft.com/office/drawing/2014/main" id="{68215722-19E7-4436-BD7D-210160BE6D56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167" name="Group 1166">
            <a:extLst>
              <a:ext uri="{FF2B5EF4-FFF2-40B4-BE49-F238E27FC236}">
                <a16:creationId xmlns:a16="http://schemas.microsoft.com/office/drawing/2014/main" id="{73DBB12D-1AFC-4FE4-822B-32C87F78F5A8}"/>
              </a:ext>
            </a:extLst>
          </p:cNvPr>
          <p:cNvGrpSpPr/>
          <p:nvPr/>
        </p:nvGrpSpPr>
        <p:grpSpPr>
          <a:xfrm>
            <a:off x="437210" y="3445875"/>
            <a:ext cx="209185" cy="209185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168" name="Sun 1167">
              <a:extLst>
                <a:ext uri="{FF2B5EF4-FFF2-40B4-BE49-F238E27FC236}">
                  <a16:creationId xmlns:a16="http://schemas.microsoft.com/office/drawing/2014/main" id="{348AEBCD-AF7A-4FB6-A03F-2EA980CF0B87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169" name="Oval 1168">
              <a:extLst>
                <a:ext uri="{FF2B5EF4-FFF2-40B4-BE49-F238E27FC236}">
                  <a16:creationId xmlns:a16="http://schemas.microsoft.com/office/drawing/2014/main" id="{9A093924-D8C6-44EE-A3C8-79B686F92D8F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170" name="Group 1169">
            <a:extLst>
              <a:ext uri="{FF2B5EF4-FFF2-40B4-BE49-F238E27FC236}">
                <a16:creationId xmlns:a16="http://schemas.microsoft.com/office/drawing/2014/main" id="{A0C6FB98-DDCA-407D-98BC-0E901E9975C1}"/>
              </a:ext>
            </a:extLst>
          </p:cNvPr>
          <p:cNvGrpSpPr/>
          <p:nvPr/>
        </p:nvGrpSpPr>
        <p:grpSpPr>
          <a:xfrm>
            <a:off x="1920806" y="2129672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171" name="Sun 1170">
              <a:extLst>
                <a:ext uri="{FF2B5EF4-FFF2-40B4-BE49-F238E27FC236}">
                  <a16:creationId xmlns:a16="http://schemas.microsoft.com/office/drawing/2014/main" id="{D89E4043-EE5C-4A2F-A69D-80EC5175753E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172" name="Oval 1171">
              <a:extLst>
                <a:ext uri="{FF2B5EF4-FFF2-40B4-BE49-F238E27FC236}">
                  <a16:creationId xmlns:a16="http://schemas.microsoft.com/office/drawing/2014/main" id="{6AF8F4FF-BE2D-4393-A8BE-3CFB818B7F95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173" name="Group 1172">
            <a:extLst>
              <a:ext uri="{FF2B5EF4-FFF2-40B4-BE49-F238E27FC236}">
                <a16:creationId xmlns:a16="http://schemas.microsoft.com/office/drawing/2014/main" id="{B0A72E08-367A-4D6C-93BC-6D6E6151A841}"/>
              </a:ext>
            </a:extLst>
          </p:cNvPr>
          <p:cNvGrpSpPr/>
          <p:nvPr/>
        </p:nvGrpSpPr>
        <p:grpSpPr>
          <a:xfrm>
            <a:off x="2191739" y="2121205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174" name="Sun 1173">
              <a:extLst>
                <a:ext uri="{FF2B5EF4-FFF2-40B4-BE49-F238E27FC236}">
                  <a16:creationId xmlns:a16="http://schemas.microsoft.com/office/drawing/2014/main" id="{8BC54DBC-0299-427C-921B-2B1FA6A49A00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175" name="Oval 1174">
              <a:extLst>
                <a:ext uri="{FF2B5EF4-FFF2-40B4-BE49-F238E27FC236}">
                  <a16:creationId xmlns:a16="http://schemas.microsoft.com/office/drawing/2014/main" id="{E05F6A50-F1D8-4C87-B1E7-823A691ED170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176" name="Group 1175">
            <a:extLst>
              <a:ext uri="{FF2B5EF4-FFF2-40B4-BE49-F238E27FC236}">
                <a16:creationId xmlns:a16="http://schemas.microsoft.com/office/drawing/2014/main" id="{6AAE919F-F1B3-4228-8559-03DBAF3960F9}"/>
              </a:ext>
            </a:extLst>
          </p:cNvPr>
          <p:cNvGrpSpPr/>
          <p:nvPr/>
        </p:nvGrpSpPr>
        <p:grpSpPr>
          <a:xfrm>
            <a:off x="2437273" y="2121204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177" name="Sun 1176">
              <a:extLst>
                <a:ext uri="{FF2B5EF4-FFF2-40B4-BE49-F238E27FC236}">
                  <a16:creationId xmlns:a16="http://schemas.microsoft.com/office/drawing/2014/main" id="{8C1D8C42-99B4-41CB-B47A-E12F6861CD41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178" name="Oval 1177">
              <a:extLst>
                <a:ext uri="{FF2B5EF4-FFF2-40B4-BE49-F238E27FC236}">
                  <a16:creationId xmlns:a16="http://schemas.microsoft.com/office/drawing/2014/main" id="{5B795E4A-990A-4982-92C9-1E6A896F756D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179" name="Group 1178">
            <a:extLst>
              <a:ext uri="{FF2B5EF4-FFF2-40B4-BE49-F238E27FC236}">
                <a16:creationId xmlns:a16="http://schemas.microsoft.com/office/drawing/2014/main" id="{F000B8F0-84FE-4671-A909-F907F94CBB40}"/>
              </a:ext>
            </a:extLst>
          </p:cNvPr>
          <p:cNvGrpSpPr/>
          <p:nvPr/>
        </p:nvGrpSpPr>
        <p:grpSpPr>
          <a:xfrm>
            <a:off x="2691277" y="2121204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180" name="Sun 1179">
              <a:extLst>
                <a:ext uri="{FF2B5EF4-FFF2-40B4-BE49-F238E27FC236}">
                  <a16:creationId xmlns:a16="http://schemas.microsoft.com/office/drawing/2014/main" id="{7BCD472C-BCE1-4B02-BDFD-4FA109B4780E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181" name="Oval 1180">
              <a:extLst>
                <a:ext uri="{FF2B5EF4-FFF2-40B4-BE49-F238E27FC236}">
                  <a16:creationId xmlns:a16="http://schemas.microsoft.com/office/drawing/2014/main" id="{C2B75959-D378-4791-98F9-A81478A709C6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182" name="Group 1181">
            <a:extLst>
              <a:ext uri="{FF2B5EF4-FFF2-40B4-BE49-F238E27FC236}">
                <a16:creationId xmlns:a16="http://schemas.microsoft.com/office/drawing/2014/main" id="{65D48688-E0E2-48D1-B256-A496286A68C7}"/>
              </a:ext>
            </a:extLst>
          </p:cNvPr>
          <p:cNvGrpSpPr/>
          <p:nvPr/>
        </p:nvGrpSpPr>
        <p:grpSpPr>
          <a:xfrm>
            <a:off x="2945281" y="2121204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183" name="Sun 1182">
              <a:extLst>
                <a:ext uri="{FF2B5EF4-FFF2-40B4-BE49-F238E27FC236}">
                  <a16:creationId xmlns:a16="http://schemas.microsoft.com/office/drawing/2014/main" id="{A479ED05-9643-4235-95DE-70873464F39E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184" name="Oval 1183">
              <a:extLst>
                <a:ext uri="{FF2B5EF4-FFF2-40B4-BE49-F238E27FC236}">
                  <a16:creationId xmlns:a16="http://schemas.microsoft.com/office/drawing/2014/main" id="{B9674653-4F94-4904-83ED-DEF5D8FA562B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185" name="Group 1184">
            <a:extLst>
              <a:ext uri="{FF2B5EF4-FFF2-40B4-BE49-F238E27FC236}">
                <a16:creationId xmlns:a16="http://schemas.microsoft.com/office/drawing/2014/main" id="{25F74A55-EEB0-485E-9E9B-01BDF4E1507D}"/>
              </a:ext>
            </a:extLst>
          </p:cNvPr>
          <p:cNvGrpSpPr/>
          <p:nvPr/>
        </p:nvGrpSpPr>
        <p:grpSpPr>
          <a:xfrm>
            <a:off x="3199285" y="2121204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186" name="Sun 1185">
              <a:extLst>
                <a:ext uri="{FF2B5EF4-FFF2-40B4-BE49-F238E27FC236}">
                  <a16:creationId xmlns:a16="http://schemas.microsoft.com/office/drawing/2014/main" id="{192956C1-CE45-41E5-9131-A260646D887A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187" name="Oval 1186">
              <a:extLst>
                <a:ext uri="{FF2B5EF4-FFF2-40B4-BE49-F238E27FC236}">
                  <a16:creationId xmlns:a16="http://schemas.microsoft.com/office/drawing/2014/main" id="{D702F0EA-F303-4DB9-885E-E0C4C69FC1BA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188" name="Group 1187">
            <a:extLst>
              <a:ext uri="{FF2B5EF4-FFF2-40B4-BE49-F238E27FC236}">
                <a16:creationId xmlns:a16="http://schemas.microsoft.com/office/drawing/2014/main" id="{8EA6D55E-C806-4E43-BE77-D0FCF8508F7F}"/>
              </a:ext>
            </a:extLst>
          </p:cNvPr>
          <p:cNvGrpSpPr/>
          <p:nvPr/>
        </p:nvGrpSpPr>
        <p:grpSpPr>
          <a:xfrm>
            <a:off x="3453289" y="2121204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189" name="Sun 1188">
              <a:extLst>
                <a:ext uri="{FF2B5EF4-FFF2-40B4-BE49-F238E27FC236}">
                  <a16:creationId xmlns:a16="http://schemas.microsoft.com/office/drawing/2014/main" id="{C77A4B50-CA20-4FDC-8081-AB39615FF236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190" name="Oval 1189">
              <a:extLst>
                <a:ext uri="{FF2B5EF4-FFF2-40B4-BE49-F238E27FC236}">
                  <a16:creationId xmlns:a16="http://schemas.microsoft.com/office/drawing/2014/main" id="{8967F84D-BA05-4685-B674-E38746CA1908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191" name="Group 1190">
            <a:extLst>
              <a:ext uri="{FF2B5EF4-FFF2-40B4-BE49-F238E27FC236}">
                <a16:creationId xmlns:a16="http://schemas.microsoft.com/office/drawing/2014/main" id="{8A1A47C3-D298-4942-9077-6E8AB63B983B}"/>
              </a:ext>
            </a:extLst>
          </p:cNvPr>
          <p:cNvGrpSpPr/>
          <p:nvPr/>
        </p:nvGrpSpPr>
        <p:grpSpPr>
          <a:xfrm>
            <a:off x="3707293" y="2121204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192" name="Sun 1191">
              <a:extLst>
                <a:ext uri="{FF2B5EF4-FFF2-40B4-BE49-F238E27FC236}">
                  <a16:creationId xmlns:a16="http://schemas.microsoft.com/office/drawing/2014/main" id="{FCF23427-E24D-45ED-8FDD-28F256F82253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193" name="Oval 1192">
              <a:extLst>
                <a:ext uri="{FF2B5EF4-FFF2-40B4-BE49-F238E27FC236}">
                  <a16:creationId xmlns:a16="http://schemas.microsoft.com/office/drawing/2014/main" id="{A739FDBF-E48F-42BF-A695-F4E246A7F4EC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194" name="Group 1193">
            <a:extLst>
              <a:ext uri="{FF2B5EF4-FFF2-40B4-BE49-F238E27FC236}">
                <a16:creationId xmlns:a16="http://schemas.microsoft.com/office/drawing/2014/main" id="{88EF6099-AEB4-4BAE-97C8-9EA928A619EE}"/>
              </a:ext>
            </a:extLst>
          </p:cNvPr>
          <p:cNvGrpSpPr/>
          <p:nvPr/>
        </p:nvGrpSpPr>
        <p:grpSpPr>
          <a:xfrm>
            <a:off x="3961297" y="2121204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195" name="Sun 1194">
              <a:extLst>
                <a:ext uri="{FF2B5EF4-FFF2-40B4-BE49-F238E27FC236}">
                  <a16:creationId xmlns:a16="http://schemas.microsoft.com/office/drawing/2014/main" id="{C9FC43D3-96A2-4DF5-87BC-4F8D6A57049C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196" name="Oval 1195">
              <a:extLst>
                <a:ext uri="{FF2B5EF4-FFF2-40B4-BE49-F238E27FC236}">
                  <a16:creationId xmlns:a16="http://schemas.microsoft.com/office/drawing/2014/main" id="{6D0EC888-9E54-4887-98B1-13BF1233FFE1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197" name="Group 1196">
            <a:extLst>
              <a:ext uri="{FF2B5EF4-FFF2-40B4-BE49-F238E27FC236}">
                <a16:creationId xmlns:a16="http://schemas.microsoft.com/office/drawing/2014/main" id="{B289CA96-D42A-4534-9162-D1980FCC1565}"/>
              </a:ext>
            </a:extLst>
          </p:cNvPr>
          <p:cNvGrpSpPr/>
          <p:nvPr/>
        </p:nvGrpSpPr>
        <p:grpSpPr>
          <a:xfrm>
            <a:off x="4215301" y="2121204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198" name="Sun 1197">
              <a:extLst>
                <a:ext uri="{FF2B5EF4-FFF2-40B4-BE49-F238E27FC236}">
                  <a16:creationId xmlns:a16="http://schemas.microsoft.com/office/drawing/2014/main" id="{62E7268D-072D-4407-B74F-B7A3628ADF0A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199" name="Oval 1198">
              <a:extLst>
                <a:ext uri="{FF2B5EF4-FFF2-40B4-BE49-F238E27FC236}">
                  <a16:creationId xmlns:a16="http://schemas.microsoft.com/office/drawing/2014/main" id="{3327FC49-C149-4BF3-A57E-BA730723E059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200" name="Group 1199">
            <a:extLst>
              <a:ext uri="{FF2B5EF4-FFF2-40B4-BE49-F238E27FC236}">
                <a16:creationId xmlns:a16="http://schemas.microsoft.com/office/drawing/2014/main" id="{8FBBC9A8-7578-454A-8417-763A3BB5BC8D}"/>
              </a:ext>
            </a:extLst>
          </p:cNvPr>
          <p:cNvGrpSpPr/>
          <p:nvPr/>
        </p:nvGrpSpPr>
        <p:grpSpPr>
          <a:xfrm>
            <a:off x="4469305" y="2121204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201" name="Sun 1200">
              <a:extLst>
                <a:ext uri="{FF2B5EF4-FFF2-40B4-BE49-F238E27FC236}">
                  <a16:creationId xmlns:a16="http://schemas.microsoft.com/office/drawing/2014/main" id="{5CE07314-1F73-4EF8-B8EA-7DE691D5939E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202" name="Oval 1201">
              <a:extLst>
                <a:ext uri="{FF2B5EF4-FFF2-40B4-BE49-F238E27FC236}">
                  <a16:creationId xmlns:a16="http://schemas.microsoft.com/office/drawing/2014/main" id="{C8363379-008A-4E48-8967-E10A20F5012E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203" name="Group 1202">
            <a:extLst>
              <a:ext uri="{FF2B5EF4-FFF2-40B4-BE49-F238E27FC236}">
                <a16:creationId xmlns:a16="http://schemas.microsoft.com/office/drawing/2014/main" id="{D0C2D273-9D98-4FDE-A857-B6C02475C0FA}"/>
              </a:ext>
            </a:extLst>
          </p:cNvPr>
          <p:cNvGrpSpPr/>
          <p:nvPr/>
        </p:nvGrpSpPr>
        <p:grpSpPr>
          <a:xfrm>
            <a:off x="4723309" y="2121204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204" name="Sun 1203">
              <a:extLst>
                <a:ext uri="{FF2B5EF4-FFF2-40B4-BE49-F238E27FC236}">
                  <a16:creationId xmlns:a16="http://schemas.microsoft.com/office/drawing/2014/main" id="{648DC88A-101C-48B6-8A4D-1DF18C53B0AF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205" name="Oval 1204">
              <a:extLst>
                <a:ext uri="{FF2B5EF4-FFF2-40B4-BE49-F238E27FC236}">
                  <a16:creationId xmlns:a16="http://schemas.microsoft.com/office/drawing/2014/main" id="{53972F77-B163-4AFD-A9C1-1D258550D4B5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206" name="Group 1205">
            <a:extLst>
              <a:ext uri="{FF2B5EF4-FFF2-40B4-BE49-F238E27FC236}">
                <a16:creationId xmlns:a16="http://schemas.microsoft.com/office/drawing/2014/main" id="{C4CBFF83-5334-42D9-B697-2BD2B2B415F8}"/>
              </a:ext>
            </a:extLst>
          </p:cNvPr>
          <p:cNvGrpSpPr/>
          <p:nvPr/>
        </p:nvGrpSpPr>
        <p:grpSpPr>
          <a:xfrm>
            <a:off x="4977313" y="2121204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207" name="Sun 1206">
              <a:extLst>
                <a:ext uri="{FF2B5EF4-FFF2-40B4-BE49-F238E27FC236}">
                  <a16:creationId xmlns:a16="http://schemas.microsoft.com/office/drawing/2014/main" id="{5AF4DFE8-2992-44AD-AD22-E2550BFBFE23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208" name="Oval 1207">
              <a:extLst>
                <a:ext uri="{FF2B5EF4-FFF2-40B4-BE49-F238E27FC236}">
                  <a16:creationId xmlns:a16="http://schemas.microsoft.com/office/drawing/2014/main" id="{1477F712-1835-445E-A3C8-00F9891359AD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209" name="Group 1208">
            <a:extLst>
              <a:ext uri="{FF2B5EF4-FFF2-40B4-BE49-F238E27FC236}">
                <a16:creationId xmlns:a16="http://schemas.microsoft.com/office/drawing/2014/main" id="{6D49B8AA-8D9A-4ABB-98EA-784496B43402}"/>
              </a:ext>
            </a:extLst>
          </p:cNvPr>
          <p:cNvGrpSpPr/>
          <p:nvPr/>
        </p:nvGrpSpPr>
        <p:grpSpPr>
          <a:xfrm>
            <a:off x="5231317" y="2121204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210" name="Sun 1209">
              <a:extLst>
                <a:ext uri="{FF2B5EF4-FFF2-40B4-BE49-F238E27FC236}">
                  <a16:creationId xmlns:a16="http://schemas.microsoft.com/office/drawing/2014/main" id="{0F481AC1-31CD-4F4B-B1D5-EDF43572AA71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211" name="Oval 1210">
              <a:extLst>
                <a:ext uri="{FF2B5EF4-FFF2-40B4-BE49-F238E27FC236}">
                  <a16:creationId xmlns:a16="http://schemas.microsoft.com/office/drawing/2014/main" id="{71245409-BB9D-4057-B487-605276B8DADA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212" name="Group 1211">
            <a:extLst>
              <a:ext uri="{FF2B5EF4-FFF2-40B4-BE49-F238E27FC236}">
                <a16:creationId xmlns:a16="http://schemas.microsoft.com/office/drawing/2014/main" id="{9F13C14A-C85E-4AC3-BA27-FD95CD497DC1}"/>
              </a:ext>
            </a:extLst>
          </p:cNvPr>
          <p:cNvGrpSpPr/>
          <p:nvPr/>
        </p:nvGrpSpPr>
        <p:grpSpPr>
          <a:xfrm>
            <a:off x="5485321" y="2121204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213" name="Sun 1212">
              <a:extLst>
                <a:ext uri="{FF2B5EF4-FFF2-40B4-BE49-F238E27FC236}">
                  <a16:creationId xmlns:a16="http://schemas.microsoft.com/office/drawing/2014/main" id="{654E938E-229C-4F42-8A95-AE0A3566FC67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214" name="Oval 1213">
              <a:extLst>
                <a:ext uri="{FF2B5EF4-FFF2-40B4-BE49-F238E27FC236}">
                  <a16:creationId xmlns:a16="http://schemas.microsoft.com/office/drawing/2014/main" id="{E24D76C2-9BC9-4BFA-9857-8145BDA7C55D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215" name="Group 1214">
            <a:extLst>
              <a:ext uri="{FF2B5EF4-FFF2-40B4-BE49-F238E27FC236}">
                <a16:creationId xmlns:a16="http://schemas.microsoft.com/office/drawing/2014/main" id="{146CCDC5-86BA-4B21-B5F8-1CD22E555027}"/>
              </a:ext>
            </a:extLst>
          </p:cNvPr>
          <p:cNvGrpSpPr/>
          <p:nvPr/>
        </p:nvGrpSpPr>
        <p:grpSpPr>
          <a:xfrm>
            <a:off x="5739325" y="2121204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216" name="Sun 1215">
              <a:extLst>
                <a:ext uri="{FF2B5EF4-FFF2-40B4-BE49-F238E27FC236}">
                  <a16:creationId xmlns:a16="http://schemas.microsoft.com/office/drawing/2014/main" id="{DFCB268F-B642-4F26-B174-1F350429469E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217" name="Oval 1216">
              <a:extLst>
                <a:ext uri="{FF2B5EF4-FFF2-40B4-BE49-F238E27FC236}">
                  <a16:creationId xmlns:a16="http://schemas.microsoft.com/office/drawing/2014/main" id="{7BD0DBC6-F847-4A6F-BF5D-8468693392D8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218" name="Group 1217">
            <a:extLst>
              <a:ext uri="{FF2B5EF4-FFF2-40B4-BE49-F238E27FC236}">
                <a16:creationId xmlns:a16="http://schemas.microsoft.com/office/drawing/2014/main" id="{CB03D5EE-F59D-4060-A280-837C0CDDC0A5}"/>
              </a:ext>
            </a:extLst>
          </p:cNvPr>
          <p:cNvGrpSpPr/>
          <p:nvPr/>
        </p:nvGrpSpPr>
        <p:grpSpPr>
          <a:xfrm>
            <a:off x="5993329" y="2121204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219" name="Sun 1218">
              <a:extLst>
                <a:ext uri="{FF2B5EF4-FFF2-40B4-BE49-F238E27FC236}">
                  <a16:creationId xmlns:a16="http://schemas.microsoft.com/office/drawing/2014/main" id="{04C2974F-6A47-4D05-AC9C-6DD32F401082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220" name="Oval 1219">
              <a:extLst>
                <a:ext uri="{FF2B5EF4-FFF2-40B4-BE49-F238E27FC236}">
                  <a16:creationId xmlns:a16="http://schemas.microsoft.com/office/drawing/2014/main" id="{8FB5EA5C-6725-4C04-9E3C-11E4BCCFB183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221" name="Group 1220">
            <a:extLst>
              <a:ext uri="{FF2B5EF4-FFF2-40B4-BE49-F238E27FC236}">
                <a16:creationId xmlns:a16="http://schemas.microsoft.com/office/drawing/2014/main" id="{4FC99FFC-CC98-4C5C-A5D3-ED6A9B945496}"/>
              </a:ext>
            </a:extLst>
          </p:cNvPr>
          <p:cNvGrpSpPr/>
          <p:nvPr/>
        </p:nvGrpSpPr>
        <p:grpSpPr>
          <a:xfrm>
            <a:off x="6247333" y="2121204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222" name="Sun 1221">
              <a:extLst>
                <a:ext uri="{FF2B5EF4-FFF2-40B4-BE49-F238E27FC236}">
                  <a16:creationId xmlns:a16="http://schemas.microsoft.com/office/drawing/2014/main" id="{AC9878BF-636B-4184-B6EC-D41F12928AC2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223" name="Oval 1222">
              <a:extLst>
                <a:ext uri="{FF2B5EF4-FFF2-40B4-BE49-F238E27FC236}">
                  <a16:creationId xmlns:a16="http://schemas.microsoft.com/office/drawing/2014/main" id="{5E4B5E7D-AC3A-44A5-85C0-21E6B2D471E6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224" name="Group 1223">
            <a:extLst>
              <a:ext uri="{FF2B5EF4-FFF2-40B4-BE49-F238E27FC236}">
                <a16:creationId xmlns:a16="http://schemas.microsoft.com/office/drawing/2014/main" id="{660E8CC2-6F0E-49BB-824F-4B721A01FAA8}"/>
              </a:ext>
            </a:extLst>
          </p:cNvPr>
          <p:cNvGrpSpPr/>
          <p:nvPr/>
        </p:nvGrpSpPr>
        <p:grpSpPr>
          <a:xfrm>
            <a:off x="6501337" y="2121204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225" name="Sun 1224">
              <a:extLst>
                <a:ext uri="{FF2B5EF4-FFF2-40B4-BE49-F238E27FC236}">
                  <a16:creationId xmlns:a16="http://schemas.microsoft.com/office/drawing/2014/main" id="{8EAFF58A-F8F3-4D53-A945-4CA83F04ABD1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226" name="Oval 1225">
              <a:extLst>
                <a:ext uri="{FF2B5EF4-FFF2-40B4-BE49-F238E27FC236}">
                  <a16:creationId xmlns:a16="http://schemas.microsoft.com/office/drawing/2014/main" id="{9A8EFA8A-C8BD-419E-AEE6-8E716EAD6BB5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227" name="Group 1226">
            <a:extLst>
              <a:ext uri="{FF2B5EF4-FFF2-40B4-BE49-F238E27FC236}">
                <a16:creationId xmlns:a16="http://schemas.microsoft.com/office/drawing/2014/main" id="{7ADBCF7E-A33C-4E1A-B2F7-5411038207BE}"/>
              </a:ext>
            </a:extLst>
          </p:cNvPr>
          <p:cNvGrpSpPr/>
          <p:nvPr/>
        </p:nvGrpSpPr>
        <p:grpSpPr>
          <a:xfrm>
            <a:off x="6755341" y="2121204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228" name="Sun 1227">
              <a:extLst>
                <a:ext uri="{FF2B5EF4-FFF2-40B4-BE49-F238E27FC236}">
                  <a16:creationId xmlns:a16="http://schemas.microsoft.com/office/drawing/2014/main" id="{DFF41543-F5A9-43FE-A598-489858E4992C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229" name="Oval 1228">
              <a:extLst>
                <a:ext uri="{FF2B5EF4-FFF2-40B4-BE49-F238E27FC236}">
                  <a16:creationId xmlns:a16="http://schemas.microsoft.com/office/drawing/2014/main" id="{D3EDD6EE-5B07-4D21-A97A-F98E1E1916EE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230" name="Group 1229">
            <a:extLst>
              <a:ext uri="{FF2B5EF4-FFF2-40B4-BE49-F238E27FC236}">
                <a16:creationId xmlns:a16="http://schemas.microsoft.com/office/drawing/2014/main" id="{C828B6D9-1509-426C-AB9C-7C278DB383CE}"/>
              </a:ext>
            </a:extLst>
          </p:cNvPr>
          <p:cNvGrpSpPr/>
          <p:nvPr/>
        </p:nvGrpSpPr>
        <p:grpSpPr>
          <a:xfrm>
            <a:off x="7009345" y="2121204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231" name="Sun 1230">
              <a:extLst>
                <a:ext uri="{FF2B5EF4-FFF2-40B4-BE49-F238E27FC236}">
                  <a16:creationId xmlns:a16="http://schemas.microsoft.com/office/drawing/2014/main" id="{DE302823-0E22-4B76-AFAF-3177F97FA41C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232" name="Oval 1231">
              <a:extLst>
                <a:ext uri="{FF2B5EF4-FFF2-40B4-BE49-F238E27FC236}">
                  <a16:creationId xmlns:a16="http://schemas.microsoft.com/office/drawing/2014/main" id="{27B566AF-A17E-4FFC-BFED-F7FFEF859F11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233" name="Group 1232">
            <a:extLst>
              <a:ext uri="{FF2B5EF4-FFF2-40B4-BE49-F238E27FC236}">
                <a16:creationId xmlns:a16="http://schemas.microsoft.com/office/drawing/2014/main" id="{4E2CB9C8-1062-4B18-813F-B7976C0E8FBE}"/>
              </a:ext>
            </a:extLst>
          </p:cNvPr>
          <p:cNvGrpSpPr/>
          <p:nvPr/>
        </p:nvGrpSpPr>
        <p:grpSpPr>
          <a:xfrm>
            <a:off x="7263349" y="2121204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234" name="Sun 1233">
              <a:extLst>
                <a:ext uri="{FF2B5EF4-FFF2-40B4-BE49-F238E27FC236}">
                  <a16:creationId xmlns:a16="http://schemas.microsoft.com/office/drawing/2014/main" id="{54443C2D-6BA6-4EDA-B494-8AAFB482F98A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235" name="Oval 1234">
              <a:extLst>
                <a:ext uri="{FF2B5EF4-FFF2-40B4-BE49-F238E27FC236}">
                  <a16:creationId xmlns:a16="http://schemas.microsoft.com/office/drawing/2014/main" id="{7E3BF5AD-1C08-446C-8212-5357F017C29B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236" name="Group 1235">
            <a:extLst>
              <a:ext uri="{FF2B5EF4-FFF2-40B4-BE49-F238E27FC236}">
                <a16:creationId xmlns:a16="http://schemas.microsoft.com/office/drawing/2014/main" id="{259411E2-B52F-42CA-BF01-01254F7E2FD6}"/>
              </a:ext>
            </a:extLst>
          </p:cNvPr>
          <p:cNvGrpSpPr/>
          <p:nvPr/>
        </p:nvGrpSpPr>
        <p:grpSpPr>
          <a:xfrm>
            <a:off x="7517353" y="2121204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237" name="Sun 1236">
              <a:extLst>
                <a:ext uri="{FF2B5EF4-FFF2-40B4-BE49-F238E27FC236}">
                  <a16:creationId xmlns:a16="http://schemas.microsoft.com/office/drawing/2014/main" id="{E2CBBE1C-6B88-4D3E-9AF6-2EAE0CD9657C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238" name="Oval 1237">
              <a:extLst>
                <a:ext uri="{FF2B5EF4-FFF2-40B4-BE49-F238E27FC236}">
                  <a16:creationId xmlns:a16="http://schemas.microsoft.com/office/drawing/2014/main" id="{C50064B1-CFD7-4FA0-84E9-D790BFEDEA8F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239" name="Group 1238">
            <a:extLst>
              <a:ext uri="{FF2B5EF4-FFF2-40B4-BE49-F238E27FC236}">
                <a16:creationId xmlns:a16="http://schemas.microsoft.com/office/drawing/2014/main" id="{A291E79B-324C-4432-91EC-A7635F4D897D}"/>
              </a:ext>
            </a:extLst>
          </p:cNvPr>
          <p:cNvGrpSpPr/>
          <p:nvPr/>
        </p:nvGrpSpPr>
        <p:grpSpPr>
          <a:xfrm>
            <a:off x="7771357" y="2121204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240" name="Sun 1239">
              <a:extLst>
                <a:ext uri="{FF2B5EF4-FFF2-40B4-BE49-F238E27FC236}">
                  <a16:creationId xmlns:a16="http://schemas.microsoft.com/office/drawing/2014/main" id="{E9D0B984-04A2-4DD2-AB10-381068FB0ACD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241" name="Oval 1240">
              <a:extLst>
                <a:ext uri="{FF2B5EF4-FFF2-40B4-BE49-F238E27FC236}">
                  <a16:creationId xmlns:a16="http://schemas.microsoft.com/office/drawing/2014/main" id="{BC1B34A0-DC0B-4AED-9528-D1EA16D9F44B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242" name="Group 1241">
            <a:extLst>
              <a:ext uri="{FF2B5EF4-FFF2-40B4-BE49-F238E27FC236}">
                <a16:creationId xmlns:a16="http://schemas.microsoft.com/office/drawing/2014/main" id="{7F664FFB-2CF2-40CB-BA46-2E8620D3EA1D}"/>
              </a:ext>
            </a:extLst>
          </p:cNvPr>
          <p:cNvGrpSpPr/>
          <p:nvPr/>
        </p:nvGrpSpPr>
        <p:grpSpPr>
          <a:xfrm>
            <a:off x="8025361" y="2121204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243" name="Sun 1242">
              <a:extLst>
                <a:ext uri="{FF2B5EF4-FFF2-40B4-BE49-F238E27FC236}">
                  <a16:creationId xmlns:a16="http://schemas.microsoft.com/office/drawing/2014/main" id="{931E4B18-FCD3-42F0-9494-515C3670D796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244" name="Oval 1243">
              <a:extLst>
                <a:ext uri="{FF2B5EF4-FFF2-40B4-BE49-F238E27FC236}">
                  <a16:creationId xmlns:a16="http://schemas.microsoft.com/office/drawing/2014/main" id="{83A3F692-32D3-43DD-B212-BDE538598F33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245" name="Group 1244">
            <a:extLst>
              <a:ext uri="{FF2B5EF4-FFF2-40B4-BE49-F238E27FC236}">
                <a16:creationId xmlns:a16="http://schemas.microsoft.com/office/drawing/2014/main" id="{FBE70B39-94F4-4792-8B6B-F5E52B66B9A3}"/>
              </a:ext>
            </a:extLst>
          </p:cNvPr>
          <p:cNvGrpSpPr/>
          <p:nvPr/>
        </p:nvGrpSpPr>
        <p:grpSpPr>
          <a:xfrm>
            <a:off x="8279365" y="2121204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246" name="Sun 1245">
              <a:extLst>
                <a:ext uri="{FF2B5EF4-FFF2-40B4-BE49-F238E27FC236}">
                  <a16:creationId xmlns:a16="http://schemas.microsoft.com/office/drawing/2014/main" id="{39D0EB0F-3427-4FEA-B2E7-3DC35FECCF44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247" name="Oval 1246">
              <a:extLst>
                <a:ext uri="{FF2B5EF4-FFF2-40B4-BE49-F238E27FC236}">
                  <a16:creationId xmlns:a16="http://schemas.microsoft.com/office/drawing/2014/main" id="{E68BC967-C48F-4A39-8611-C3B131D9A669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248" name="Group 1247">
            <a:extLst>
              <a:ext uri="{FF2B5EF4-FFF2-40B4-BE49-F238E27FC236}">
                <a16:creationId xmlns:a16="http://schemas.microsoft.com/office/drawing/2014/main" id="{2B262905-908B-4AC4-902D-E5D81441EB6A}"/>
              </a:ext>
            </a:extLst>
          </p:cNvPr>
          <p:cNvGrpSpPr/>
          <p:nvPr/>
        </p:nvGrpSpPr>
        <p:grpSpPr>
          <a:xfrm>
            <a:off x="4037472" y="2586872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249" name="Sun 1248">
              <a:extLst>
                <a:ext uri="{FF2B5EF4-FFF2-40B4-BE49-F238E27FC236}">
                  <a16:creationId xmlns:a16="http://schemas.microsoft.com/office/drawing/2014/main" id="{4446FB6E-5C65-4244-A485-C785DA056D07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250" name="Oval 1249">
              <a:extLst>
                <a:ext uri="{FF2B5EF4-FFF2-40B4-BE49-F238E27FC236}">
                  <a16:creationId xmlns:a16="http://schemas.microsoft.com/office/drawing/2014/main" id="{4D4B9A16-19BB-4E7E-945D-DC3767EE94CA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251" name="Group 1250">
            <a:extLst>
              <a:ext uri="{FF2B5EF4-FFF2-40B4-BE49-F238E27FC236}">
                <a16:creationId xmlns:a16="http://schemas.microsoft.com/office/drawing/2014/main" id="{048C91DF-DA8C-439B-B71E-80254EFA8448}"/>
              </a:ext>
            </a:extLst>
          </p:cNvPr>
          <p:cNvGrpSpPr/>
          <p:nvPr/>
        </p:nvGrpSpPr>
        <p:grpSpPr>
          <a:xfrm>
            <a:off x="4037472" y="2849338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252" name="Sun 1251">
              <a:extLst>
                <a:ext uri="{FF2B5EF4-FFF2-40B4-BE49-F238E27FC236}">
                  <a16:creationId xmlns:a16="http://schemas.microsoft.com/office/drawing/2014/main" id="{53AE0EE7-7640-46B2-9524-BCC4000126AC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253" name="Oval 1252">
              <a:extLst>
                <a:ext uri="{FF2B5EF4-FFF2-40B4-BE49-F238E27FC236}">
                  <a16:creationId xmlns:a16="http://schemas.microsoft.com/office/drawing/2014/main" id="{2F3F0672-2197-46A6-8F54-D1B65471C0E8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254" name="Group 1253">
            <a:extLst>
              <a:ext uri="{FF2B5EF4-FFF2-40B4-BE49-F238E27FC236}">
                <a16:creationId xmlns:a16="http://schemas.microsoft.com/office/drawing/2014/main" id="{47AD2883-B00C-485D-BF3A-BC89EB1EE014}"/>
              </a:ext>
            </a:extLst>
          </p:cNvPr>
          <p:cNvGrpSpPr/>
          <p:nvPr/>
        </p:nvGrpSpPr>
        <p:grpSpPr>
          <a:xfrm>
            <a:off x="4037472" y="3111804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255" name="Sun 1254">
              <a:extLst>
                <a:ext uri="{FF2B5EF4-FFF2-40B4-BE49-F238E27FC236}">
                  <a16:creationId xmlns:a16="http://schemas.microsoft.com/office/drawing/2014/main" id="{0C22E3B6-3C7E-4465-843B-38DD72C85E84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256" name="Oval 1255">
              <a:extLst>
                <a:ext uri="{FF2B5EF4-FFF2-40B4-BE49-F238E27FC236}">
                  <a16:creationId xmlns:a16="http://schemas.microsoft.com/office/drawing/2014/main" id="{95C4E1A6-F30D-440D-86E5-F4F2E35E95C3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257" name="Group 1256">
            <a:extLst>
              <a:ext uri="{FF2B5EF4-FFF2-40B4-BE49-F238E27FC236}">
                <a16:creationId xmlns:a16="http://schemas.microsoft.com/office/drawing/2014/main" id="{AB820B55-D372-46A4-A777-F4C3E0EA4CC4}"/>
              </a:ext>
            </a:extLst>
          </p:cNvPr>
          <p:cNvGrpSpPr/>
          <p:nvPr/>
        </p:nvGrpSpPr>
        <p:grpSpPr>
          <a:xfrm>
            <a:off x="4037472" y="3374270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258" name="Sun 1257">
              <a:extLst>
                <a:ext uri="{FF2B5EF4-FFF2-40B4-BE49-F238E27FC236}">
                  <a16:creationId xmlns:a16="http://schemas.microsoft.com/office/drawing/2014/main" id="{AB0F06AE-3C95-428F-AA92-2F119345B78C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259" name="Oval 1258">
              <a:extLst>
                <a:ext uri="{FF2B5EF4-FFF2-40B4-BE49-F238E27FC236}">
                  <a16:creationId xmlns:a16="http://schemas.microsoft.com/office/drawing/2014/main" id="{7F3970A2-4C94-487C-BB4A-45D883FEBFB1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260" name="Group 1259">
            <a:extLst>
              <a:ext uri="{FF2B5EF4-FFF2-40B4-BE49-F238E27FC236}">
                <a16:creationId xmlns:a16="http://schemas.microsoft.com/office/drawing/2014/main" id="{F4950FD7-1A26-4DB7-989D-FC1BC8795F9F}"/>
              </a:ext>
            </a:extLst>
          </p:cNvPr>
          <p:cNvGrpSpPr/>
          <p:nvPr/>
        </p:nvGrpSpPr>
        <p:grpSpPr>
          <a:xfrm>
            <a:off x="4037472" y="3636736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261" name="Sun 1260">
              <a:extLst>
                <a:ext uri="{FF2B5EF4-FFF2-40B4-BE49-F238E27FC236}">
                  <a16:creationId xmlns:a16="http://schemas.microsoft.com/office/drawing/2014/main" id="{FBE4193A-B636-4DB5-9101-8BBB520C87C4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262" name="Oval 1261">
              <a:extLst>
                <a:ext uri="{FF2B5EF4-FFF2-40B4-BE49-F238E27FC236}">
                  <a16:creationId xmlns:a16="http://schemas.microsoft.com/office/drawing/2014/main" id="{1DE8A5B5-8EDA-4F80-929C-1E3C538DB274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263" name="Group 1262">
            <a:extLst>
              <a:ext uri="{FF2B5EF4-FFF2-40B4-BE49-F238E27FC236}">
                <a16:creationId xmlns:a16="http://schemas.microsoft.com/office/drawing/2014/main" id="{5A2F942F-327D-4E08-8936-0DD97FE16FEC}"/>
              </a:ext>
            </a:extLst>
          </p:cNvPr>
          <p:cNvGrpSpPr/>
          <p:nvPr/>
        </p:nvGrpSpPr>
        <p:grpSpPr>
          <a:xfrm>
            <a:off x="4037472" y="3899202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264" name="Sun 1263">
              <a:extLst>
                <a:ext uri="{FF2B5EF4-FFF2-40B4-BE49-F238E27FC236}">
                  <a16:creationId xmlns:a16="http://schemas.microsoft.com/office/drawing/2014/main" id="{6A2A8FCF-1E7A-4A0A-A251-0AB3571BF476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265" name="Oval 1264">
              <a:extLst>
                <a:ext uri="{FF2B5EF4-FFF2-40B4-BE49-F238E27FC236}">
                  <a16:creationId xmlns:a16="http://schemas.microsoft.com/office/drawing/2014/main" id="{75A07947-DED8-4C87-B5DE-36596CF7B515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266" name="Group 1265">
            <a:extLst>
              <a:ext uri="{FF2B5EF4-FFF2-40B4-BE49-F238E27FC236}">
                <a16:creationId xmlns:a16="http://schemas.microsoft.com/office/drawing/2014/main" id="{D1269055-F26B-41A8-901D-D5892DD4887D}"/>
              </a:ext>
            </a:extLst>
          </p:cNvPr>
          <p:cNvGrpSpPr/>
          <p:nvPr/>
        </p:nvGrpSpPr>
        <p:grpSpPr>
          <a:xfrm>
            <a:off x="4037472" y="4161668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267" name="Sun 1266">
              <a:extLst>
                <a:ext uri="{FF2B5EF4-FFF2-40B4-BE49-F238E27FC236}">
                  <a16:creationId xmlns:a16="http://schemas.microsoft.com/office/drawing/2014/main" id="{FB251B0F-9551-42DC-B267-3F804FA752B7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268" name="Oval 1267">
              <a:extLst>
                <a:ext uri="{FF2B5EF4-FFF2-40B4-BE49-F238E27FC236}">
                  <a16:creationId xmlns:a16="http://schemas.microsoft.com/office/drawing/2014/main" id="{AF8AC8F7-56F9-4A6F-91E4-BEDD1409D0F4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269" name="Group 1268">
            <a:extLst>
              <a:ext uri="{FF2B5EF4-FFF2-40B4-BE49-F238E27FC236}">
                <a16:creationId xmlns:a16="http://schemas.microsoft.com/office/drawing/2014/main" id="{182976FE-F9A3-4649-8EEC-BBCD1711384B}"/>
              </a:ext>
            </a:extLst>
          </p:cNvPr>
          <p:cNvGrpSpPr/>
          <p:nvPr/>
        </p:nvGrpSpPr>
        <p:grpSpPr>
          <a:xfrm>
            <a:off x="1029877" y="3047940"/>
            <a:ext cx="209185" cy="209185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270" name="Sun 1269">
              <a:extLst>
                <a:ext uri="{FF2B5EF4-FFF2-40B4-BE49-F238E27FC236}">
                  <a16:creationId xmlns:a16="http://schemas.microsoft.com/office/drawing/2014/main" id="{4E2F45C9-C4FD-426A-AC8B-B95FFE6C0AC2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271" name="Oval 1270">
              <a:extLst>
                <a:ext uri="{FF2B5EF4-FFF2-40B4-BE49-F238E27FC236}">
                  <a16:creationId xmlns:a16="http://schemas.microsoft.com/office/drawing/2014/main" id="{4EB701EC-FCF1-4E2D-8BF2-A061D88A17BB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272" name="Group 1271">
            <a:extLst>
              <a:ext uri="{FF2B5EF4-FFF2-40B4-BE49-F238E27FC236}">
                <a16:creationId xmlns:a16="http://schemas.microsoft.com/office/drawing/2014/main" id="{355127F2-A826-483A-916C-C2EF3E42D6A0}"/>
              </a:ext>
            </a:extLst>
          </p:cNvPr>
          <p:cNvGrpSpPr/>
          <p:nvPr/>
        </p:nvGrpSpPr>
        <p:grpSpPr>
          <a:xfrm>
            <a:off x="869010" y="3149539"/>
            <a:ext cx="209185" cy="209185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273" name="Sun 1272">
              <a:extLst>
                <a:ext uri="{FF2B5EF4-FFF2-40B4-BE49-F238E27FC236}">
                  <a16:creationId xmlns:a16="http://schemas.microsoft.com/office/drawing/2014/main" id="{D934FC09-30C2-4EA6-948B-9AA861C5E168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274" name="Oval 1273">
              <a:extLst>
                <a:ext uri="{FF2B5EF4-FFF2-40B4-BE49-F238E27FC236}">
                  <a16:creationId xmlns:a16="http://schemas.microsoft.com/office/drawing/2014/main" id="{1E2FAAF9-EA8C-43D5-9E10-D1BA65FF23D6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275" name="Group 1274">
            <a:extLst>
              <a:ext uri="{FF2B5EF4-FFF2-40B4-BE49-F238E27FC236}">
                <a16:creationId xmlns:a16="http://schemas.microsoft.com/office/drawing/2014/main" id="{E0F93A19-2E7E-4C24-972A-5036AEF4CEA9}"/>
              </a:ext>
            </a:extLst>
          </p:cNvPr>
          <p:cNvGrpSpPr/>
          <p:nvPr/>
        </p:nvGrpSpPr>
        <p:grpSpPr>
          <a:xfrm>
            <a:off x="708143" y="3251138"/>
            <a:ext cx="209185" cy="209185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276" name="Sun 1275">
              <a:extLst>
                <a:ext uri="{FF2B5EF4-FFF2-40B4-BE49-F238E27FC236}">
                  <a16:creationId xmlns:a16="http://schemas.microsoft.com/office/drawing/2014/main" id="{09C2F460-6A0F-4F80-8CEA-FB7B3BB968CD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277" name="Oval 1276">
              <a:extLst>
                <a:ext uri="{FF2B5EF4-FFF2-40B4-BE49-F238E27FC236}">
                  <a16:creationId xmlns:a16="http://schemas.microsoft.com/office/drawing/2014/main" id="{C9663D69-D16C-4502-9CE1-56A19F07C829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278" name="Group 1277">
            <a:extLst>
              <a:ext uri="{FF2B5EF4-FFF2-40B4-BE49-F238E27FC236}">
                <a16:creationId xmlns:a16="http://schemas.microsoft.com/office/drawing/2014/main" id="{1165A9FE-CD4F-46F0-8377-8C926C7A00E6}"/>
              </a:ext>
            </a:extLst>
          </p:cNvPr>
          <p:cNvGrpSpPr/>
          <p:nvPr/>
        </p:nvGrpSpPr>
        <p:grpSpPr>
          <a:xfrm>
            <a:off x="589611" y="3386605"/>
            <a:ext cx="209185" cy="209185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279" name="Sun 1278">
              <a:extLst>
                <a:ext uri="{FF2B5EF4-FFF2-40B4-BE49-F238E27FC236}">
                  <a16:creationId xmlns:a16="http://schemas.microsoft.com/office/drawing/2014/main" id="{FCFAF159-6BC9-4560-A711-D1B53258EE90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280" name="Oval 1279">
              <a:extLst>
                <a:ext uri="{FF2B5EF4-FFF2-40B4-BE49-F238E27FC236}">
                  <a16:creationId xmlns:a16="http://schemas.microsoft.com/office/drawing/2014/main" id="{04C1E70D-66A2-4432-AE4F-4423BD4A5D2C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281" name="Group 1280">
            <a:extLst>
              <a:ext uri="{FF2B5EF4-FFF2-40B4-BE49-F238E27FC236}">
                <a16:creationId xmlns:a16="http://schemas.microsoft.com/office/drawing/2014/main" id="{A1E741E6-CE89-492E-A0BC-F1484EEF3091}"/>
              </a:ext>
            </a:extLst>
          </p:cNvPr>
          <p:cNvGrpSpPr/>
          <p:nvPr/>
        </p:nvGrpSpPr>
        <p:grpSpPr>
          <a:xfrm>
            <a:off x="521873" y="3564406"/>
            <a:ext cx="209185" cy="209185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282" name="Sun 1281">
              <a:extLst>
                <a:ext uri="{FF2B5EF4-FFF2-40B4-BE49-F238E27FC236}">
                  <a16:creationId xmlns:a16="http://schemas.microsoft.com/office/drawing/2014/main" id="{4699D6EA-9755-484C-8F7D-783FCE73AA8A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283" name="Oval 1282">
              <a:extLst>
                <a:ext uri="{FF2B5EF4-FFF2-40B4-BE49-F238E27FC236}">
                  <a16:creationId xmlns:a16="http://schemas.microsoft.com/office/drawing/2014/main" id="{CB69372F-3449-4AEB-A651-BE3D9D4265F8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284" name="Group 1283">
            <a:extLst>
              <a:ext uri="{FF2B5EF4-FFF2-40B4-BE49-F238E27FC236}">
                <a16:creationId xmlns:a16="http://schemas.microsoft.com/office/drawing/2014/main" id="{66EEEF62-7DF9-4F59-9B09-A2DBB725EE3E}"/>
              </a:ext>
            </a:extLst>
          </p:cNvPr>
          <p:cNvGrpSpPr/>
          <p:nvPr/>
        </p:nvGrpSpPr>
        <p:grpSpPr>
          <a:xfrm>
            <a:off x="682740" y="3598273"/>
            <a:ext cx="209185" cy="209185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285" name="Sun 1284">
              <a:extLst>
                <a:ext uri="{FF2B5EF4-FFF2-40B4-BE49-F238E27FC236}">
                  <a16:creationId xmlns:a16="http://schemas.microsoft.com/office/drawing/2014/main" id="{EB04500F-B02C-463E-9BFC-9412BEE1ABCE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286" name="Oval 1285">
              <a:extLst>
                <a:ext uri="{FF2B5EF4-FFF2-40B4-BE49-F238E27FC236}">
                  <a16:creationId xmlns:a16="http://schemas.microsoft.com/office/drawing/2014/main" id="{610FC5E8-2F09-44C8-B346-9C865DACD08D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287" name="Group 1286">
            <a:extLst>
              <a:ext uri="{FF2B5EF4-FFF2-40B4-BE49-F238E27FC236}">
                <a16:creationId xmlns:a16="http://schemas.microsoft.com/office/drawing/2014/main" id="{A5A4681E-8A20-4290-826D-F5889F78A040}"/>
              </a:ext>
            </a:extLst>
          </p:cNvPr>
          <p:cNvGrpSpPr/>
          <p:nvPr/>
        </p:nvGrpSpPr>
        <p:grpSpPr>
          <a:xfrm>
            <a:off x="860541" y="3674475"/>
            <a:ext cx="209185" cy="209185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288" name="Sun 1287">
              <a:extLst>
                <a:ext uri="{FF2B5EF4-FFF2-40B4-BE49-F238E27FC236}">
                  <a16:creationId xmlns:a16="http://schemas.microsoft.com/office/drawing/2014/main" id="{28A92278-6A30-4E2D-9E69-B84FDB50538A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289" name="Oval 1288">
              <a:extLst>
                <a:ext uri="{FF2B5EF4-FFF2-40B4-BE49-F238E27FC236}">
                  <a16:creationId xmlns:a16="http://schemas.microsoft.com/office/drawing/2014/main" id="{6C152A7E-0CFA-40EE-8779-9728192A62A2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290" name="Group 1289">
            <a:extLst>
              <a:ext uri="{FF2B5EF4-FFF2-40B4-BE49-F238E27FC236}">
                <a16:creationId xmlns:a16="http://schemas.microsoft.com/office/drawing/2014/main" id="{83ED6890-5EA1-49AA-BC7A-7A8A898B9633}"/>
              </a:ext>
            </a:extLst>
          </p:cNvPr>
          <p:cNvGrpSpPr/>
          <p:nvPr/>
        </p:nvGrpSpPr>
        <p:grpSpPr>
          <a:xfrm>
            <a:off x="7703631" y="2383671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291" name="Sun 1290">
              <a:extLst>
                <a:ext uri="{FF2B5EF4-FFF2-40B4-BE49-F238E27FC236}">
                  <a16:creationId xmlns:a16="http://schemas.microsoft.com/office/drawing/2014/main" id="{110D3C83-8E0E-4252-9C98-0B50F37AA470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292" name="Oval 1291">
              <a:extLst>
                <a:ext uri="{FF2B5EF4-FFF2-40B4-BE49-F238E27FC236}">
                  <a16:creationId xmlns:a16="http://schemas.microsoft.com/office/drawing/2014/main" id="{FAB62A22-EA66-4ED7-BFE4-2651902ADEE6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293" name="Group 1292">
            <a:extLst>
              <a:ext uri="{FF2B5EF4-FFF2-40B4-BE49-F238E27FC236}">
                <a16:creationId xmlns:a16="http://schemas.microsoft.com/office/drawing/2014/main" id="{E78E64FC-C3B7-4F2B-AC4C-D5A05F799B9F}"/>
              </a:ext>
            </a:extLst>
          </p:cNvPr>
          <p:cNvGrpSpPr/>
          <p:nvPr/>
        </p:nvGrpSpPr>
        <p:grpSpPr>
          <a:xfrm>
            <a:off x="7703629" y="2629202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294" name="Sun 1293">
              <a:extLst>
                <a:ext uri="{FF2B5EF4-FFF2-40B4-BE49-F238E27FC236}">
                  <a16:creationId xmlns:a16="http://schemas.microsoft.com/office/drawing/2014/main" id="{18B52A27-5FFD-4F55-B4A1-E13499ACB84E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295" name="Oval 1294">
              <a:extLst>
                <a:ext uri="{FF2B5EF4-FFF2-40B4-BE49-F238E27FC236}">
                  <a16:creationId xmlns:a16="http://schemas.microsoft.com/office/drawing/2014/main" id="{ED86F013-FE35-4A2F-BE06-0C16D4BE6742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296" name="Group 1295">
            <a:extLst>
              <a:ext uri="{FF2B5EF4-FFF2-40B4-BE49-F238E27FC236}">
                <a16:creationId xmlns:a16="http://schemas.microsoft.com/office/drawing/2014/main" id="{0B87006B-0B61-4F46-B8F5-BBE2083CE650}"/>
              </a:ext>
            </a:extLst>
          </p:cNvPr>
          <p:cNvGrpSpPr/>
          <p:nvPr/>
        </p:nvGrpSpPr>
        <p:grpSpPr>
          <a:xfrm>
            <a:off x="7703627" y="2874733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297" name="Sun 1296">
              <a:extLst>
                <a:ext uri="{FF2B5EF4-FFF2-40B4-BE49-F238E27FC236}">
                  <a16:creationId xmlns:a16="http://schemas.microsoft.com/office/drawing/2014/main" id="{70146B43-819B-419F-B78D-1B1DC4887823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298" name="Oval 1297">
              <a:extLst>
                <a:ext uri="{FF2B5EF4-FFF2-40B4-BE49-F238E27FC236}">
                  <a16:creationId xmlns:a16="http://schemas.microsoft.com/office/drawing/2014/main" id="{4BF079AA-4C52-48CE-B159-DFA59783A713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299" name="Group 1298">
            <a:extLst>
              <a:ext uri="{FF2B5EF4-FFF2-40B4-BE49-F238E27FC236}">
                <a16:creationId xmlns:a16="http://schemas.microsoft.com/office/drawing/2014/main" id="{9DBAFE5D-D63C-4130-AAFD-C312DCFE2FE4}"/>
              </a:ext>
            </a:extLst>
          </p:cNvPr>
          <p:cNvGrpSpPr/>
          <p:nvPr/>
        </p:nvGrpSpPr>
        <p:grpSpPr>
          <a:xfrm>
            <a:off x="7703625" y="3120264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300" name="Sun 1299">
              <a:extLst>
                <a:ext uri="{FF2B5EF4-FFF2-40B4-BE49-F238E27FC236}">
                  <a16:creationId xmlns:a16="http://schemas.microsoft.com/office/drawing/2014/main" id="{0FF8D017-B076-40F4-8876-D4BC642FEF86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301" name="Oval 1300">
              <a:extLst>
                <a:ext uri="{FF2B5EF4-FFF2-40B4-BE49-F238E27FC236}">
                  <a16:creationId xmlns:a16="http://schemas.microsoft.com/office/drawing/2014/main" id="{56CB542D-6A53-45F5-A3B4-96E8EEB66901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302" name="Group 1301">
            <a:extLst>
              <a:ext uri="{FF2B5EF4-FFF2-40B4-BE49-F238E27FC236}">
                <a16:creationId xmlns:a16="http://schemas.microsoft.com/office/drawing/2014/main" id="{3045AB2F-7A89-4704-AEDC-BBC92CB8DBA1}"/>
              </a:ext>
            </a:extLst>
          </p:cNvPr>
          <p:cNvGrpSpPr/>
          <p:nvPr/>
        </p:nvGrpSpPr>
        <p:grpSpPr>
          <a:xfrm>
            <a:off x="7703623" y="3365795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303" name="Sun 1302">
              <a:extLst>
                <a:ext uri="{FF2B5EF4-FFF2-40B4-BE49-F238E27FC236}">
                  <a16:creationId xmlns:a16="http://schemas.microsoft.com/office/drawing/2014/main" id="{B3E274AC-D377-469C-9C9E-B62270FD2264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304" name="Oval 1303">
              <a:extLst>
                <a:ext uri="{FF2B5EF4-FFF2-40B4-BE49-F238E27FC236}">
                  <a16:creationId xmlns:a16="http://schemas.microsoft.com/office/drawing/2014/main" id="{479221F4-CDA7-45A9-98F6-7317E7A74CF6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305" name="Group 1304">
            <a:extLst>
              <a:ext uri="{FF2B5EF4-FFF2-40B4-BE49-F238E27FC236}">
                <a16:creationId xmlns:a16="http://schemas.microsoft.com/office/drawing/2014/main" id="{AE07DD96-2DEF-4E19-8249-B7CA709F8605}"/>
              </a:ext>
            </a:extLst>
          </p:cNvPr>
          <p:cNvGrpSpPr/>
          <p:nvPr/>
        </p:nvGrpSpPr>
        <p:grpSpPr>
          <a:xfrm>
            <a:off x="7703621" y="3611326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306" name="Sun 1305">
              <a:extLst>
                <a:ext uri="{FF2B5EF4-FFF2-40B4-BE49-F238E27FC236}">
                  <a16:creationId xmlns:a16="http://schemas.microsoft.com/office/drawing/2014/main" id="{8022F7FF-15D1-41F7-B6ED-FE3D39964058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307" name="Oval 1306">
              <a:extLst>
                <a:ext uri="{FF2B5EF4-FFF2-40B4-BE49-F238E27FC236}">
                  <a16:creationId xmlns:a16="http://schemas.microsoft.com/office/drawing/2014/main" id="{4CF5835F-EB25-4C12-8183-E9D862544591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308" name="Group 1307">
            <a:extLst>
              <a:ext uri="{FF2B5EF4-FFF2-40B4-BE49-F238E27FC236}">
                <a16:creationId xmlns:a16="http://schemas.microsoft.com/office/drawing/2014/main" id="{BA6FE866-A3FF-489B-BF6D-BFF3FC4F3515}"/>
              </a:ext>
            </a:extLst>
          </p:cNvPr>
          <p:cNvGrpSpPr/>
          <p:nvPr/>
        </p:nvGrpSpPr>
        <p:grpSpPr>
          <a:xfrm>
            <a:off x="7703619" y="3856857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309" name="Sun 1308">
              <a:extLst>
                <a:ext uri="{FF2B5EF4-FFF2-40B4-BE49-F238E27FC236}">
                  <a16:creationId xmlns:a16="http://schemas.microsoft.com/office/drawing/2014/main" id="{B7D78646-5F03-40EA-8EA8-2E626FE8CD3E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310" name="Oval 1309">
              <a:extLst>
                <a:ext uri="{FF2B5EF4-FFF2-40B4-BE49-F238E27FC236}">
                  <a16:creationId xmlns:a16="http://schemas.microsoft.com/office/drawing/2014/main" id="{C5BEEB8A-B084-45A4-9BF7-3DD7F86C12D8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311" name="Group 1310">
            <a:extLst>
              <a:ext uri="{FF2B5EF4-FFF2-40B4-BE49-F238E27FC236}">
                <a16:creationId xmlns:a16="http://schemas.microsoft.com/office/drawing/2014/main" id="{CB7E93E6-7590-4CB6-B448-29A4620958F3}"/>
              </a:ext>
            </a:extLst>
          </p:cNvPr>
          <p:cNvGrpSpPr/>
          <p:nvPr/>
        </p:nvGrpSpPr>
        <p:grpSpPr>
          <a:xfrm>
            <a:off x="7703617" y="4102388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312" name="Sun 1311">
              <a:extLst>
                <a:ext uri="{FF2B5EF4-FFF2-40B4-BE49-F238E27FC236}">
                  <a16:creationId xmlns:a16="http://schemas.microsoft.com/office/drawing/2014/main" id="{F1964A7C-DB03-4ADB-B5EE-14871D1361E7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313" name="Oval 1312">
              <a:extLst>
                <a:ext uri="{FF2B5EF4-FFF2-40B4-BE49-F238E27FC236}">
                  <a16:creationId xmlns:a16="http://schemas.microsoft.com/office/drawing/2014/main" id="{B7BF9F50-06D8-4F52-BF15-468A01B79DAB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314" name="Group 1313">
            <a:extLst>
              <a:ext uri="{FF2B5EF4-FFF2-40B4-BE49-F238E27FC236}">
                <a16:creationId xmlns:a16="http://schemas.microsoft.com/office/drawing/2014/main" id="{F25DE5DF-0AC2-49D7-87F8-35A5D12E60ED}"/>
              </a:ext>
            </a:extLst>
          </p:cNvPr>
          <p:cNvGrpSpPr/>
          <p:nvPr/>
        </p:nvGrpSpPr>
        <p:grpSpPr>
          <a:xfrm>
            <a:off x="7703615" y="4347919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315" name="Sun 1314">
              <a:extLst>
                <a:ext uri="{FF2B5EF4-FFF2-40B4-BE49-F238E27FC236}">
                  <a16:creationId xmlns:a16="http://schemas.microsoft.com/office/drawing/2014/main" id="{AC05673C-DFBD-41C6-9F63-8B34FE105675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316" name="Oval 1315">
              <a:extLst>
                <a:ext uri="{FF2B5EF4-FFF2-40B4-BE49-F238E27FC236}">
                  <a16:creationId xmlns:a16="http://schemas.microsoft.com/office/drawing/2014/main" id="{C9B092C6-7941-41E8-ABED-39879E560844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317" name="Group 1316">
            <a:extLst>
              <a:ext uri="{FF2B5EF4-FFF2-40B4-BE49-F238E27FC236}">
                <a16:creationId xmlns:a16="http://schemas.microsoft.com/office/drawing/2014/main" id="{34113A6D-FECB-46C7-B482-6599699AD272}"/>
              </a:ext>
            </a:extLst>
          </p:cNvPr>
          <p:cNvGrpSpPr/>
          <p:nvPr/>
        </p:nvGrpSpPr>
        <p:grpSpPr>
          <a:xfrm>
            <a:off x="7703613" y="4593450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318" name="Sun 1317">
              <a:extLst>
                <a:ext uri="{FF2B5EF4-FFF2-40B4-BE49-F238E27FC236}">
                  <a16:creationId xmlns:a16="http://schemas.microsoft.com/office/drawing/2014/main" id="{1E4591FC-7113-463D-B957-EB69E42F2B02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319" name="Oval 1318">
              <a:extLst>
                <a:ext uri="{FF2B5EF4-FFF2-40B4-BE49-F238E27FC236}">
                  <a16:creationId xmlns:a16="http://schemas.microsoft.com/office/drawing/2014/main" id="{12E8319A-B603-4E81-A4A9-6E12B303528B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320" name="Group 1319">
            <a:extLst>
              <a:ext uri="{FF2B5EF4-FFF2-40B4-BE49-F238E27FC236}">
                <a16:creationId xmlns:a16="http://schemas.microsoft.com/office/drawing/2014/main" id="{AD4157B9-D29C-418A-845C-53C5B10FF73F}"/>
              </a:ext>
            </a:extLst>
          </p:cNvPr>
          <p:cNvGrpSpPr/>
          <p:nvPr/>
        </p:nvGrpSpPr>
        <p:grpSpPr>
          <a:xfrm>
            <a:off x="6535137" y="3052538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321" name="Sun 1320">
              <a:extLst>
                <a:ext uri="{FF2B5EF4-FFF2-40B4-BE49-F238E27FC236}">
                  <a16:creationId xmlns:a16="http://schemas.microsoft.com/office/drawing/2014/main" id="{91CD1969-B1AD-4354-8BB3-767D9CB34181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322" name="Oval 1321">
              <a:extLst>
                <a:ext uri="{FF2B5EF4-FFF2-40B4-BE49-F238E27FC236}">
                  <a16:creationId xmlns:a16="http://schemas.microsoft.com/office/drawing/2014/main" id="{5B979588-DBA0-43F1-8C59-2C060DF1BABB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323" name="Group 1322">
            <a:extLst>
              <a:ext uri="{FF2B5EF4-FFF2-40B4-BE49-F238E27FC236}">
                <a16:creationId xmlns:a16="http://schemas.microsoft.com/office/drawing/2014/main" id="{EF0C25CC-69E4-4C58-9CA4-8FCA250799F6}"/>
              </a:ext>
            </a:extLst>
          </p:cNvPr>
          <p:cNvGrpSpPr/>
          <p:nvPr/>
        </p:nvGrpSpPr>
        <p:grpSpPr>
          <a:xfrm>
            <a:off x="8753403" y="1910597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324" name="Sun 1323">
              <a:extLst>
                <a:ext uri="{FF2B5EF4-FFF2-40B4-BE49-F238E27FC236}">
                  <a16:creationId xmlns:a16="http://schemas.microsoft.com/office/drawing/2014/main" id="{2746900F-67BF-4308-93EF-43738078A024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325" name="Oval 1324">
              <a:extLst>
                <a:ext uri="{FF2B5EF4-FFF2-40B4-BE49-F238E27FC236}">
                  <a16:creationId xmlns:a16="http://schemas.microsoft.com/office/drawing/2014/main" id="{DFA691EC-239A-49C1-9F57-44247B88D488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326" name="Group 1325">
            <a:extLst>
              <a:ext uri="{FF2B5EF4-FFF2-40B4-BE49-F238E27FC236}">
                <a16:creationId xmlns:a16="http://schemas.microsoft.com/office/drawing/2014/main" id="{C2C3A4BC-4A9F-47AB-9AE7-520B27CA810B}"/>
              </a:ext>
            </a:extLst>
          </p:cNvPr>
          <p:cNvGrpSpPr/>
          <p:nvPr/>
        </p:nvGrpSpPr>
        <p:grpSpPr>
          <a:xfrm>
            <a:off x="5143428" y="3615572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327" name="Sun 1326">
              <a:extLst>
                <a:ext uri="{FF2B5EF4-FFF2-40B4-BE49-F238E27FC236}">
                  <a16:creationId xmlns:a16="http://schemas.microsoft.com/office/drawing/2014/main" id="{B65DE87F-5E2F-42C5-BC7F-493141B4DD2A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328" name="Oval 1327">
              <a:extLst>
                <a:ext uri="{FF2B5EF4-FFF2-40B4-BE49-F238E27FC236}">
                  <a16:creationId xmlns:a16="http://schemas.microsoft.com/office/drawing/2014/main" id="{18D6A6E2-33F9-4CB4-A8A3-CEE9905CDBCF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329" name="Group 1328">
            <a:extLst>
              <a:ext uri="{FF2B5EF4-FFF2-40B4-BE49-F238E27FC236}">
                <a16:creationId xmlns:a16="http://schemas.microsoft.com/office/drawing/2014/main" id="{8977C897-04EE-4853-8CAD-71A10667CAAF}"/>
              </a:ext>
            </a:extLst>
          </p:cNvPr>
          <p:cNvGrpSpPr/>
          <p:nvPr/>
        </p:nvGrpSpPr>
        <p:grpSpPr>
          <a:xfrm>
            <a:off x="5114853" y="3396497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330" name="Sun 1329">
              <a:extLst>
                <a:ext uri="{FF2B5EF4-FFF2-40B4-BE49-F238E27FC236}">
                  <a16:creationId xmlns:a16="http://schemas.microsoft.com/office/drawing/2014/main" id="{B73931E2-1159-4C7B-A069-EDCA840B7E75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331" name="Oval 1330">
              <a:extLst>
                <a:ext uri="{FF2B5EF4-FFF2-40B4-BE49-F238E27FC236}">
                  <a16:creationId xmlns:a16="http://schemas.microsoft.com/office/drawing/2014/main" id="{CEDA170A-EF6E-4436-869B-7B9A6C2E2C3E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332" name="Group 1331">
            <a:extLst>
              <a:ext uri="{FF2B5EF4-FFF2-40B4-BE49-F238E27FC236}">
                <a16:creationId xmlns:a16="http://schemas.microsoft.com/office/drawing/2014/main" id="{B233567C-50FB-42A8-8A0A-A7A3EFCC5915}"/>
              </a:ext>
            </a:extLst>
          </p:cNvPr>
          <p:cNvGrpSpPr/>
          <p:nvPr/>
        </p:nvGrpSpPr>
        <p:grpSpPr>
          <a:xfrm>
            <a:off x="5105328" y="3167897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333" name="Sun 1332">
              <a:extLst>
                <a:ext uri="{FF2B5EF4-FFF2-40B4-BE49-F238E27FC236}">
                  <a16:creationId xmlns:a16="http://schemas.microsoft.com/office/drawing/2014/main" id="{82F25FEA-5097-4D32-9600-05C0A6588BA9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334" name="Oval 1333">
              <a:extLst>
                <a:ext uri="{FF2B5EF4-FFF2-40B4-BE49-F238E27FC236}">
                  <a16:creationId xmlns:a16="http://schemas.microsoft.com/office/drawing/2014/main" id="{48FA05E0-8947-4A1E-8F71-6D51EF39F1AA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335" name="Group 1334">
            <a:extLst>
              <a:ext uri="{FF2B5EF4-FFF2-40B4-BE49-F238E27FC236}">
                <a16:creationId xmlns:a16="http://schemas.microsoft.com/office/drawing/2014/main" id="{EEB6A337-1CF2-4A4C-902D-5B5ED473B95C}"/>
              </a:ext>
            </a:extLst>
          </p:cNvPr>
          <p:cNvGrpSpPr/>
          <p:nvPr/>
        </p:nvGrpSpPr>
        <p:grpSpPr>
          <a:xfrm>
            <a:off x="5095803" y="2977397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336" name="Sun 1335">
              <a:extLst>
                <a:ext uri="{FF2B5EF4-FFF2-40B4-BE49-F238E27FC236}">
                  <a16:creationId xmlns:a16="http://schemas.microsoft.com/office/drawing/2014/main" id="{75A39376-6C2A-44D5-A149-554A2EF891D7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337" name="Oval 1336">
              <a:extLst>
                <a:ext uri="{FF2B5EF4-FFF2-40B4-BE49-F238E27FC236}">
                  <a16:creationId xmlns:a16="http://schemas.microsoft.com/office/drawing/2014/main" id="{5B5B3A76-DD57-4276-AFBC-2DDCE412E8E2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338" name="Group 1337">
            <a:extLst>
              <a:ext uri="{FF2B5EF4-FFF2-40B4-BE49-F238E27FC236}">
                <a16:creationId xmlns:a16="http://schemas.microsoft.com/office/drawing/2014/main" id="{E146A9F3-0EC5-4DD2-B579-E0E89169E9A1}"/>
              </a:ext>
            </a:extLst>
          </p:cNvPr>
          <p:cNvGrpSpPr/>
          <p:nvPr/>
        </p:nvGrpSpPr>
        <p:grpSpPr>
          <a:xfrm>
            <a:off x="5152953" y="2777372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339" name="Sun 1338">
              <a:extLst>
                <a:ext uri="{FF2B5EF4-FFF2-40B4-BE49-F238E27FC236}">
                  <a16:creationId xmlns:a16="http://schemas.microsoft.com/office/drawing/2014/main" id="{1C72AE5A-2ABF-441D-B4A3-C2A5F8396D82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340" name="Oval 1339">
              <a:extLst>
                <a:ext uri="{FF2B5EF4-FFF2-40B4-BE49-F238E27FC236}">
                  <a16:creationId xmlns:a16="http://schemas.microsoft.com/office/drawing/2014/main" id="{F34FF358-E6A3-43E3-8CC4-291D2437AFDE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341" name="Group 1340">
            <a:extLst>
              <a:ext uri="{FF2B5EF4-FFF2-40B4-BE49-F238E27FC236}">
                <a16:creationId xmlns:a16="http://schemas.microsoft.com/office/drawing/2014/main" id="{CB983A82-48F6-45F1-8329-DEA2B50F724E}"/>
              </a:ext>
            </a:extLst>
          </p:cNvPr>
          <p:cNvGrpSpPr/>
          <p:nvPr/>
        </p:nvGrpSpPr>
        <p:grpSpPr>
          <a:xfrm>
            <a:off x="8753404" y="2798539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342" name="Sun 1341">
              <a:extLst>
                <a:ext uri="{FF2B5EF4-FFF2-40B4-BE49-F238E27FC236}">
                  <a16:creationId xmlns:a16="http://schemas.microsoft.com/office/drawing/2014/main" id="{A06DE726-4DE1-4E56-A142-DD6FF741459D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343" name="Oval 1342">
              <a:extLst>
                <a:ext uri="{FF2B5EF4-FFF2-40B4-BE49-F238E27FC236}">
                  <a16:creationId xmlns:a16="http://schemas.microsoft.com/office/drawing/2014/main" id="{F9FD463A-88D1-41EE-A7D7-987415C81A5A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344" name="Group 1343">
            <a:extLst>
              <a:ext uri="{FF2B5EF4-FFF2-40B4-BE49-F238E27FC236}">
                <a16:creationId xmlns:a16="http://schemas.microsoft.com/office/drawing/2014/main" id="{C01060D4-C221-4AEA-818D-E971E806FEA4}"/>
              </a:ext>
            </a:extLst>
          </p:cNvPr>
          <p:cNvGrpSpPr/>
          <p:nvPr/>
        </p:nvGrpSpPr>
        <p:grpSpPr>
          <a:xfrm>
            <a:off x="7501201" y="2551277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345" name="Sun 1344">
              <a:extLst>
                <a:ext uri="{FF2B5EF4-FFF2-40B4-BE49-F238E27FC236}">
                  <a16:creationId xmlns:a16="http://schemas.microsoft.com/office/drawing/2014/main" id="{B0097D09-3AA9-41A7-9AC2-400EA14A01F9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346" name="Oval 1345">
              <a:extLst>
                <a:ext uri="{FF2B5EF4-FFF2-40B4-BE49-F238E27FC236}">
                  <a16:creationId xmlns:a16="http://schemas.microsoft.com/office/drawing/2014/main" id="{5FA30F4A-F66D-4F93-8B33-BF5EEFF31631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347" name="Group 1346">
            <a:extLst>
              <a:ext uri="{FF2B5EF4-FFF2-40B4-BE49-F238E27FC236}">
                <a16:creationId xmlns:a16="http://schemas.microsoft.com/office/drawing/2014/main" id="{FCD15436-006A-487E-9661-EB3F2230637E}"/>
              </a:ext>
            </a:extLst>
          </p:cNvPr>
          <p:cNvGrpSpPr/>
          <p:nvPr/>
        </p:nvGrpSpPr>
        <p:grpSpPr>
          <a:xfrm>
            <a:off x="7322536" y="2637671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348" name="Sun 1347">
              <a:extLst>
                <a:ext uri="{FF2B5EF4-FFF2-40B4-BE49-F238E27FC236}">
                  <a16:creationId xmlns:a16="http://schemas.microsoft.com/office/drawing/2014/main" id="{EFCE6582-71DA-4565-AD54-4C5D94DC4489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349" name="Oval 1348">
              <a:extLst>
                <a:ext uri="{FF2B5EF4-FFF2-40B4-BE49-F238E27FC236}">
                  <a16:creationId xmlns:a16="http://schemas.microsoft.com/office/drawing/2014/main" id="{A95C703B-6DFD-48D1-8F87-8F25405CD4F0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350" name="Group 1349">
            <a:extLst>
              <a:ext uri="{FF2B5EF4-FFF2-40B4-BE49-F238E27FC236}">
                <a16:creationId xmlns:a16="http://schemas.microsoft.com/office/drawing/2014/main" id="{FCBEC133-1E79-4AF5-9930-59C3AC73908C}"/>
              </a:ext>
            </a:extLst>
          </p:cNvPr>
          <p:cNvGrpSpPr/>
          <p:nvPr/>
        </p:nvGrpSpPr>
        <p:grpSpPr>
          <a:xfrm>
            <a:off x="7127804" y="2747739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351" name="Sun 1350">
              <a:extLst>
                <a:ext uri="{FF2B5EF4-FFF2-40B4-BE49-F238E27FC236}">
                  <a16:creationId xmlns:a16="http://schemas.microsoft.com/office/drawing/2014/main" id="{6AF3BA58-A4D0-4C95-AD8C-D5C7B59EE15B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352" name="Oval 1351">
              <a:extLst>
                <a:ext uri="{FF2B5EF4-FFF2-40B4-BE49-F238E27FC236}">
                  <a16:creationId xmlns:a16="http://schemas.microsoft.com/office/drawing/2014/main" id="{8460C86D-DFD7-4FEC-B227-40CB09943316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353" name="Group 1352">
            <a:extLst>
              <a:ext uri="{FF2B5EF4-FFF2-40B4-BE49-F238E27FC236}">
                <a16:creationId xmlns:a16="http://schemas.microsoft.com/office/drawing/2014/main" id="{0AED7BCE-604D-47CE-B6DD-CD7D2CEF6CD9}"/>
              </a:ext>
            </a:extLst>
          </p:cNvPr>
          <p:cNvGrpSpPr/>
          <p:nvPr/>
        </p:nvGrpSpPr>
        <p:grpSpPr>
          <a:xfrm>
            <a:off x="6950003" y="2823938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354" name="Sun 1353">
              <a:extLst>
                <a:ext uri="{FF2B5EF4-FFF2-40B4-BE49-F238E27FC236}">
                  <a16:creationId xmlns:a16="http://schemas.microsoft.com/office/drawing/2014/main" id="{26734DA9-AD03-4A2C-8D0B-3EF8CC03CFC1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355" name="Oval 1354">
              <a:extLst>
                <a:ext uri="{FF2B5EF4-FFF2-40B4-BE49-F238E27FC236}">
                  <a16:creationId xmlns:a16="http://schemas.microsoft.com/office/drawing/2014/main" id="{CE6551EC-2661-464A-AFAA-BFB2FA6FF9B4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356" name="Group 1355">
            <a:extLst>
              <a:ext uri="{FF2B5EF4-FFF2-40B4-BE49-F238E27FC236}">
                <a16:creationId xmlns:a16="http://schemas.microsoft.com/office/drawing/2014/main" id="{FCE12EF2-3AFA-4483-8426-7E03B692C04E}"/>
              </a:ext>
            </a:extLst>
          </p:cNvPr>
          <p:cNvGrpSpPr/>
          <p:nvPr/>
        </p:nvGrpSpPr>
        <p:grpSpPr>
          <a:xfrm>
            <a:off x="6746803" y="2934006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357" name="Sun 1356">
              <a:extLst>
                <a:ext uri="{FF2B5EF4-FFF2-40B4-BE49-F238E27FC236}">
                  <a16:creationId xmlns:a16="http://schemas.microsoft.com/office/drawing/2014/main" id="{ED14EC4A-60F0-4CD0-840D-E4DDDE95C306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358" name="Oval 1357">
              <a:extLst>
                <a:ext uri="{FF2B5EF4-FFF2-40B4-BE49-F238E27FC236}">
                  <a16:creationId xmlns:a16="http://schemas.microsoft.com/office/drawing/2014/main" id="{B76E85DC-86CA-4314-B59E-7313CEB64E05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359" name="Group 1358">
            <a:extLst>
              <a:ext uri="{FF2B5EF4-FFF2-40B4-BE49-F238E27FC236}">
                <a16:creationId xmlns:a16="http://schemas.microsoft.com/office/drawing/2014/main" id="{9725580E-C3DD-45FA-8FC9-DD6FE29EA8BE}"/>
              </a:ext>
            </a:extLst>
          </p:cNvPr>
          <p:cNvGrpSpPr/>
          <p:nvPr/>
        </p:nvGrpSpPr>
        <p:grpSpPr>
          <a:xfrm>
            <a:off x="9914585" y="3709400"/>
            <a:ext cx="209185" cy="209185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360" name="Sun 1359">
              <a:extLst>
                <a:ext uri="{FF2B5EF4-FFF2-40B4-BE49-F238E27FC236}">
                  <a16:creationId xmlns:a16="http://schemas.microsoft.com/office/drawing/2014/main" id="{E2B2E422-0BD7-4C35-9EC7-133BF0E016F3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361" name="Oval 1360">
              <a:extLst>
                <a:ext uri="{FF2B5EF4-FFF2-40B4-BE49-F238E27FC236}">
                  <a16:creationId xmlns:a16="http://schemas.microsoft.com/office/drawing/2014/main" id="{29261184-9232-48CB-BEF4-4C2CB7018047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362" name="Group 1361">
            <a:extLst>
              <a:ext uri="{FF2B5EF4-FFF2-40B4-BE49-F238E27FC236}">
                <a16:creationId xmlns:a16="http://schemas.microsoft.com/office/drawing/2014/main" id="{FD7C290A-55A4-454F-8E01-7D3B22ED463E}"/>
              </a:ext>
            </a:extLst>
          </p:cNvPr>
          <p:cNvGrpSpPr/>
          <p:nvPr/>
        </p:nvGrpSpPr>
        <p:grpSpPr>
          <a:xfrm>
            <a:off x="11238560" y="4852400"/>
            <a:ext cx="209185" cy="209185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363" name="Sun 1362">
              <a:extLst>
                <a:ext uri="{FF2B5EF4-FFF2-40B4-BE49-F238E27FC236}">
                  <a16:creationId xmlns:a16="http://schemas.microsoft.com/office/drawing/2014/main" id="{E5E40AA3-932D-4AC4-9D2D-6C04BEE11944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364" name="Oval 1363">
              <a:extLst>
                <a:ext uri="{FF2B5EF4-FFF2-40B4-BE49-F238E27FC236}">
                  <a16:creationId xmlns:a16="http://schemas.microsoft.com/office/drawing/2014/main" id="{8714BEA3-EFFA-4060-A1FF-7314A591E31D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365" name="Group 1364">
            <a:extLst>
              <a:ext uri="{FF2B5EF4-FFF2-40B4-BE49-F238E27FC236}">
                <a16:creationId xmlns:a16="http://schemas.microsoft.com/office/drawing/2014/main" id="{9DDDF4D3-8149-4642-9F37-74A7ED4DCF9F}"/>
              </a:ext>
            </a:extLst>
          </p:cNvPr>
          <p:cNvGrpSpPr/>
          <p:nvPr/>
        </p:nvGrpSpPr>
        <p:grpSpPr>
          <a:xfrm>
            <a:off x="11162360" y="4709525"/>
            <a:ext cx="209185" cy="209185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366" name="Sun 1365">
              <a:extLst>
                <a:ext uri="{FF2B5EF4-FFF2-40B4-BE49-F238E27FC236}">
                  <a16:creationId xmlns:a16="http://schemas.microsoft.com/office/drawing/2014/main" id="{AB44C68D-6394-40E2-911F-1366948B8FA6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367" name="Oval 1366">
              <a:extLst>
                <a:ext uri="{FF2B5EF4-FFF2-40B4-BE49-F238E27FC236}">
                  <a16:creationId xmlns:a16="http://schemas.microsoft.com/office/drawing/2014/main" id="{BA9284F3-BB7F-4CDD-ABA0-A70009A74055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371" name="Group 1370">
            <a:extLst>
              <a:ext uri="{FF2B5EF4-FFF2-40B4-BE49-F238E27FC236}">
                <a16:creationId xmlns:a16="http://schemas.microsoft.com/office/drawing/2014/main" id="{F672B5FE-1B22-41DA-BD5E-5EF39FD084CA}"/>
              </a:ext>
            </a:extLst>
          </p:cNvPr>
          <p:cNvGrpSpPr/>
          <p:nvPr/>
        </p:nvGrpSpPr>
        <p:grpSpPr>
          <a:xfrm>
            <a:off x="5399735" y="4385675"/>
            <a:ext cx="209185" cy="209185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372" name="Sun 1371">
              <a:extLst>
                <a:ext uri="{FF2B5EF4-FFF2-40B4-BE49-F238E27FC236}">
                  <a16:creationId xmlns:a16="http://schemas.microsoft.com/office/drawing/2014/main" id="{E4B65D00-C183-455D-A1A8-834356EF34EF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373" name="Oval 1372">
              <a:extLst>
                <a:ext uri="{FF2B5EF4-FFF2-40B4-BE49-F238E27FC236}">
                  <a16:creationId xmlns:a16="http://schemas.microsoft.com/office/drawing/2014/main" id="{C48130A4-6BE5-49F8-98CA-5BB50CE69C51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374" name="Group 1373">
            <a:extLst>
              <a:ext uri="{FF2B5EF4-FFF2-40B4-BE49-F238E27FC236}">
                <a16:creationId xmlns:a16="http://schemas.microsoft.com/office/drawing/2014/main" id="{E0BACBE9-C059-4AD7-A9A3-358BCB8EDE7B}"/>
              </a:ext>
            </a:extLst>
          </p:cNvPr>
          <p:cNvGrpSpPr/>
          <p:nvPr/>
        </p:nvGrpSpPr>
        <p:grpSpPr>
          <a:xfrm>
            <a:off x="5428310" y="4214225"/>
            <a:ext cx="209185" cy="209185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375" name="Sun 1374">
              <a:extLst>
                <a:ext uri="{FF2B5EF4-FFF2-40B4-BE49-F238E27FC236}">
                  <a16:creationId xmlns:a16="http://schemas.microsoft.com/office/drawing/2014/main" id="{7A731748-AFAA-4539-9691-2E864733B40E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376" name="Oval 1375">
              <a:extLst>
                <a:ext uri="{FF2B5EF4-FFF2-40B4-BE49-F238E27FC236}">
                  <a16:creationId xmlns:a16="http://schemas.microsoft.com/office/drawing/2014/main" id="{D6D8AABE-28F3-41E7-AD96-19E0FA0053EA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377" name="Group 1376">
            <a:extLst>
              <a:ext uri="{FF2B5EF4-FFF2-40B4-BE49-F238E27FC236}">
                <a16:creationId xmlns:a16="http://schemas.microsoft.com/office/drawing/2014/main" id="{265EB1B1-67C2-4283-89BF-104940FC1695}"/>
              </a:ext>
            </a:extLst>
          </p:cNvPr>
          <p:cNvGrpSpPr/>
          <p:nvPr/>
        </p:nvGrpSpPr>
        <p:grpSpPr>
          <a:xfrm>
            <a:off x="5418785" y="4042775"/>
            <a:ext cx="209185" cy="209185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378" name="Sun 1377">
              <a:extLst>
                <a:ext uri="{FF2B5EF4-FFF2-40B4-BE49-F238E27FC236}">
                  <a16:creationId xmlns:a16="http://schemas.microsoft.com/office/drawing/2014/main" id="{A96D86FE-BD13-4DF3-999F-D6C54D6FEB2F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379" name="Oval 1378">
              <a:extLst>
                <a:ext uri="{FF2B5EF4-FFF2-40B4-BE49-F238E27FC236}">
                  <a16:creationId xmlns:a16="http://schemas.microsoft.com/office/drawing/2014/main" id="{EBC74AE4-2C1B-41BF-99CB-ABF088DBC702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380" name="Group 1379">
            <a:extLst>
              <a:ext uri="{FF2B5EF4-FFF2-40B4-BE49-F238E27FC236}">
                <a16:creationId xmlns:a16="http://schemas.microsoft.com/office/drawing/2014/main" id="{86F808B1-D2E2-4E92-B449-C98277EF4BE9}"/>
              </a:ext>
            </a:extLst>
          </p:cNvPr>
          <p:cNvGrpSpPr/>
          <p:nvPr/>
        </p:nvGrpSpPr>
        <p:grpSpPr>
          <a:xfrm>
            <a:off x="5371160" y="3880850"/>
            <a:ext cx="209185" cy="209185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381" name="Sun 1380">
              <a:extLst>
                <a:ext uri="{FF2B5EF4-FFF2-40B4-BE49-F238E27FC236}">
                  <a16:creationId xmlns:a16="http://schemas.microsoft.com/office/drawing/2014/main" id="{48219CC9-55DA-46BF-BE25-67C76BB9E786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382" name="Oval 1381">
              <a:extLst>
                <a:ext uri="{FF2B5EF4-FFF2-40B4-BE49-F238E27FC236}">
                  <a16:creationId xmlns:a16="http://schemas.microsoft.com/office/drawing/2014/main" id="{7E7B70BD-29E9-4730-BB8D-E10206EF9F67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383" name="Group 1382">
            <a:extLst>
              <a:ext uri="{FF2B5EF4-FFF2-40B4-BE49-F238E27FC236}">
                <a16:creationId xmlns:a16="http://schemas.microsoft.com/office/drawing/2014/main" id="{00675B84-B3BF-40C8-9D1C-6CBE8EA9C706}"/>
              </a:ext>
            </a:extLst>
          </p:cNvPr>
          <p:cNvGrpSpPr/>
          <p:nvPr/>
        </p:nvGrpSpPr>
        <p:grpSpPr>
          <a:xfrm>
            <a:off x="5352110" y="3699875"/>
            <a:ext cx="209185" cy="209185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384" name="Sun 1383">
              <a:extLst>
                <a:ext uri="{FF2B5EF4-FFF2-40B4-BE49-F238E27FC236}">
                  <a16:creationId xmlns:a16="http://schemas.microsoft.com/office/drawing/2014/main" id="{E065BB35-F95F-4BB1-B4CA-B80F4C4BA6D1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385" name="Oval 1384">
              <a:extLst>
                <a:ext uri="{FF2B5EF4-FFF2-40B4-BE49-F238E27FC236}">
                  <a16:creationId xmlns:a16="http://schemas.microsoft.com/office/drawing/2014/main" id="{19EEBE9C-EB45-4039-ABB4-38EE3CC6954A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386" name="Group 1385">
            <a:extLst>
              <a:ext uri="{FF2B5EF4-FFF2-40B4-BE49-F238E27FC236}">
                <a16:creationId xmlns:a16="http://schemas.microsoft.com/office/drawing/2014/main" id="{C4B9792C-A446-4869-B1A5-FCD3BA87EF13}"/>
              </a:ext>
            </a:extLst>
          </p:cNvPr>
          <p:cNvGrpSpPr/>
          <p:nvPr/>
        </p:nvGrpSpPr>
        <p:grpSpPr>
          <a:xfrm>
            <a:off x="5314010" y="3518900"/>
            <a:ext cx="209185" cy="209185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387" name="Sun 1386">
              <a:extLst>
                <a:ext uri="{FF2B5EF4-FFF2-40B4-BE49-F238E27FC236}">
                  <a16:creationId xmlns:a16="http://schemas.microsoft.com/office/drawing/2014/main" id="{BDC81C18-F71C-484E-BC2C-341489B79114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388" name="Oval 1387">
              <a:extLst>
                <a:ext uri="{FF2B5EF4-FFF2-40B4-BE49-F238E27FC236}">
                  <a16:creationId xmlns:a16="http://schemas.microsoft.com/office/drawing/2014/main" id="{C8C6C6BC-AD31-4934-93D0-9A9AA47DC33F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389" name="Group 1388">
            <a:extLst>
              <a:ext uri="{FF2B5EF4-FFF2-40B4-BE49-F238E27FC236}">
                <a16:creationId xmlns:a16="http://schemas.microsoft.com/office/drawing/2014/main" id="{9E0F9B8C-3176-47E5-AF24-B4C62276BCF1}"/>
              </a:ext>
            </a:extLst>
          </p:cNvPr>
          <p:cNvGrpSpPr/>
          <p:nvPr/>
        </p:nvGrpSpPr>
        <p:grpSpPr>
          <a:xfrm>
            <a:off x="5294960" y="3347450"/>
            <a:ext cx="209185" cy="209185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390" name="Sun 1389">
              <a:extLst>
                <a:ext uri="{FF2B5EF4-FFF2-40B4-BE49-F238E27FC236}">
                  <a16:creationId xmlns:a16="http://schemas.microsoft.com/office/drawing/2014/main" id="{E0FD7EA7-89DA-41D7-AFD7-9723B0B208A1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391" name="Oval 1390">
              <a:extLst>
                <a:ext uri="{FF2B5EF4-FFF2-40B4-BE49-F238E27FC236}">
                  <a16:creationId xmlns:a16="http://schemas.microsoft.com/office/drawing/2014/main" id="{0930229A-9D81-40C6-A9A1-473DBF1C399D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392" name="Group 1391">
            <a:extLst>
              <a:ext uri="{FF2B5EF4-FFF2-40B4-BE49-F238E27FC236}">
                <a16:creationId xmlns:a16="http://schemas.microsoft.com/office/drawing/2014/main" id="{3F5427F1-0B6D-4C63-A187-27404995F868}"/>
              </a:ext>
            </a:extLst>
          </p:cNvPr>
          <p:cNvGrpSpPr/>
          <p:nvPr/>
        </p:nvGrpSpPr>
        <p:grpSpPr>
          <a:xfrm>
            <a:off x="5285435" y="3195050"/>
            <a:ext cx="209185" cy="209185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393" name="Sun 1392">
              <a:extLst>
                <a:ext uri="{FF2B5EF4-FFF2-40B4-BE49-F238E27FC236}">
                  <a16:creationId xmlns:a16="http://schemas.microsoft.com/office/drawing/2014/main" id="{14E9C3DC-107B-4AB8-AD32-8F451E42AF00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394" name="Oval 1393">
              <a:extLst>
                <a:ext uri="{FF2B5EF4-FFF2-40B4-BE49-F238E27FC236}">
                  <a16:creationId xmlns:a16="http://schemas.microsoft.com/office/drawing/2014/main" id="{A8D21EEE-B9B7-4595-A1D1-626E82BE71F3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395" name="Group 1394">
            <a:extLst>
              <a:ext uri="{FF2B5EF4-FFF2-40B4-BE49-F238E27FC236}">
                <a16:creationId xmlns:a16="http://schemas.microsoft.com/office/drawing/2014/main" id="{82648803-A7B1-49D5-9A52-78B8F98ED6CD}"/>
              </a:ext>
            </a:extLst>
          </p:cNvPr>
          <p:cNvGrpSpPr/>
          <p:nvPr/>
        </p:nvGrpSpPr>
        <p:grpSpPr>
          <a:xfrm>
            <a:off x="5256860" y="3023600"/>
            <a:ext cx="209185" cy="209185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396" name="Sun 1395">
              <a:extLst>
                <a:ext uri="{FF2B5EF4-FFF2-40B4-BE49-F238E27FC236}">
                  <a16:creationId xmlns:a16="http://schemas.microsoft.com/office/drawing/2014/main" id="{20BAFF41-9AA9-4BFB-B7CF-72F294889C3E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397" name="Oval 1396">
              <a:extLst>
                <a:ext uri="{FF2B5EF4-FFF2-40B4-BE49-F238E27FC236}">
                  <a16:creationId xmlns:a16="http://schemas.microsoft.com/office/drawing/2014/main" id="{D0FFDDEB-D35E-40B4-A4FC-9A6C5027112B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398" name="Group 1397">
            <a:extLst>
              <a:ext uri="{FF2B5EF4-FFF2-40B4-BE49-F238E27FC236}">
                <a16:creationId xmlns:a16="http://schemas.microsoft.com/office/drawing/2014/main" id="{23D97B0B-32CF-44F7-8348-9482CF35DA1B}"/>
              </a:ext>
            </a:extLst>
          </p:cNvPr>
          <p:cNvGrpSpPr/>
          <p:nvPr/>
        </p:nvGrpSpPr>
        <p:grpSpPr>
          <a:xfrm>
            <a:off x="5466410" y="2366375"/>
            <a:ext cx="209185" cy="209185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399" name="Sun 1398">
              <a:extLst>
                <a:ext uri="{FF2B5EF4-FFF2-40B4-BE49-F238E27FC236}">
                  <a16:creationId xmlns:a16="http://schemas.microsoft.com/office/drawing/2014/main" id="{B102E5E1-ED81-44FF-93B3-0A3AC31DB3A7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400" name="Oval 1399">
              <a:extLst>
                <a:ext uri="{FF2B5EF4-FFF2-40B4-BE49-F238E27FC236}">
                  <a16:creationId xmlns:a16="http://schemas.microsoft.com/office/drawing/2014/main" id="{9FA1E9CD-719B-49E6-B2F8-93F42B361860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401" name="Group 1400">
            <a:extLst>
              <a:ext uri="{FF2B5EF4-FFF2-40B4-BE49-F238E27FC236}">
                <a16:creationId xmlns:a16="http://schemas.microsoft.com/office/drawing/2014/main" id="{9E88BCAC-C539-4B08-B7DC-36481C1F1BA2}"/>
              </a:ext>
            </a:extLst>
          </p:cNvPr>
          <p:cNvGrpSpPr/>
          <p:nvPr/>
        </p:nvGrpSpPr>
        <p:grpSpPr>
          <a:xfrm>
            <a:off x="5352110" y="2480675"/>
            <a:ext cx="209185" cy="209185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402" name="Sun 1401">
              <a:extLst>
                <a:ext uri="{FF2B5EF4-FFF2-40B4-BE49-F238E27FC236}">
                  <a16:creationId xmlns:a16="http://schemas.microsoft.com/office/drawing/2014/main" id="{9F775D06-DE24-4421-9B2A-F861370DFE96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403" name="Oval 1402">
              <a:extLst>
                <a:ext uri="{FF2B5EF4-FFF2-40B4-BE49-F238E27FC236}">
                  <a16:creationId xmlns:a16="http://schemas.microsoft.com/office/drawing/2014/main" id="{776B687A-EBEA-4331-A188-7ADFFD94EAEF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404" name="Group 1403">
            <a:extLst>
              <a:ext uri="{FF2B5EF4-FFF2-40B4-BE49-F238E27FC236}">
                <a16:creationId xmlns:a16="http://schemas.microsoft.com/office/drawing/2014/main" id="{7FE0E622-A684-49A9-A8BB-E1E9272DF47B}"/>
              </a:ext>
            </a:extLst>
          </p:cNvPr>
          <p:cNvGrpSpPr/>
          <p:nvPr/>
        </p:nvGrpSpPr>
        <p:grpSpPr>
          <a:xfrm>
            <a:off x="4837760" y="4928600"/>
            <a:ext cx="209185" cy="209185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405" name="Sun 1404">
              <a:extLst>
                <a:ext uri="{FF2B5EF4-FFF2-40B4-BE49-F238E27FC236}">
                  <a16:creationId xmlns:a16="http://schemas.microsoft.com/office/drawing/2014/main" id="{35C044F7-566C-44F6-80F7-99444BA2E60C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406" name="Oval 1405">
              <a:extLst>
                <a:ext uri="{FF2B5EF4-FFF2-40B4-BE49-F238E27FC236}">
                  <a16:creationId xmlns:a16="http://schemas.microsoft.com/office/drawing/2014/main" id="{B19D4B1B-2CAD-44E4-94F7-574CFDD9C5DB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407" name="Group 1406">
            <a:extLst>
              <a:ext uri="{FF2B5EF4-FFF2-40B4-BE49-F238E27FC236}">
                <a16:creationId xmlns:a16="http://schemas.microsoft.com/office/drawing/2014/main" id="{A728AB02-CD10-4F55-9EAC-F4152DC33F0D}"/>
              </a:ext>
            </a:extLst>
          </p:cNvPr>
          <p:cNvGrpSpPr/>
          <p:nvPr/>
        </p:nvGrpSpPr>
        <p:grpSpPr>
          <a:xfrm>
            <a:off x="6516276" y="3378142"/>
            <a:ext cx="209185" cy="209185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408" name="Sun 1407">
              <a:extLst>
                <a:ext uri="{FF2B5EF4-FFF2-40B4-BE49-F238E27FC236}">
                  <a16:creationId xmlns:a16="http://schemas.microsoft.com/office/drawing/2014/main" id="{91C272CD-2366-4EA4-BF93-8AA8EA3D0FF7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409" name="Oval 1408">
              <a:extLst>
                <a:ext uri="{FF2B5EF4-FFF2-40B4-BE49-F238E27FC236}">
                  <a16:creationId xmlns:a16="http://schemas.microsoft.com/office/drawing/2014/main" id="{8009AADC-3E08-47C9-92AF-9552FDEA4C8A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410" name="Group 1409">
            <a:extLst>
              <a:ext uri="{FF2B5EF4-FFF2-40B4-BE49-F238E27FC236}">
                <a16:creationId xmlns:a16="http://schemas.microsoft.com/office/drawing/2014/main" id="{D369E08D-3326-4C27-9C58-A7F6CE0C3B80}"/>
              </a:ext>
            </a:extLst>
          </p:cNvPr>
          <p:cNvGrpSpPr/>
          <p:nvPr/>
        </p:nvGrpSpPr>
        <p:grpSpPr>
          <a:xfrm>
            <a:off x="6685610" y="3268076"/>
            <a:ext cx="209185" cy="209185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411" name="Sun 1410">
              <a:extLst>
                <a:ext uri="{FF2B5EF4-FFF2-40B4-BE49-F238E27FC236}">
                  <a16:creationId xmlns:a16="http://schemas.microsoft.com/office/drawing/2014/main" id="{7AF92818-81EC-4DE8-8D0E-E1975B5ECA98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412" name="Oval 1411">
              <a:extLst>
                <a:ext uri="{FF2B5EF4-FFF2-40B4-BE49-F238E27FC236}">
                  <a16:creationId xmlns:a16="http://schemas.microsoft.com/office/drawing/2014/main" id="{D189C433-57DC-48C7-82BF-E8977C80925C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413" name="Group 1412">
            <a:extLst>
              <a:ext uri="{FF2B5EF4-FFF2-40B4-BE49-F238E27FC236}">
                <a16:creationId xmlns:a16="http://schemas.microsoft.com/office/drawing/2014/main" id="{03026D63-F691-4B49-91E9-322907BABFB0}"/>
              </a:ext>
            </a:extLst>
          </p:cNvPr>
          <p:cNvGrpSpPr/>
          <p:nvPr/>
        </p:nvGrpSpPr>
        <p:grpSpPr>
          <a:xfrm>
            <a:off x="8753404" y="3044072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414" name="Sun 1413">
              <a:extLst>
                <a:ext uri="{FF2B5EF4-FFF2-40B4-BE49-F238E27FC236}">
                  <a16:creationId xmlns:a16="http://schemas.microsoft.com/office/drawing/2014/main" id="{7A067B4C-CCE6-453E-BC35-EA46544C690E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415" name="Oval 1414">
              <a:extLst>
                <a:ext uri="{FF2B5EF4-FFF2-40B4-BE49-F238E27FC236}">
                  <a16:creationId xmlns:a16="http://schemas.microsoft.com/office/drawing/2014/main" id="{4FFC9987-E939-4ED6-8D6B-C42DA30C10E7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416" name="Group 1415">
            <a:extLst>
              <a:ext uri="{FF2B5EF4-FFF2-40B4-BE49-F238E27FC236}">
                <a16:creationId xmlns:a16="http://schemas.microsoft.com/office/drawing/2014/main" id="{D3593290-034B-42C2-85A5-308C0125478C}"/>
              </a:ext>
            </a:extLst>
          </p:cNvPr>
          <p:cNvGrpSpPr/>
          <p:nvPr/>
        </p:nvGrpSpPr>
        <p:grpSpPr>
          <a:xfrm>
            <a:off x="8753404" y="3289605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417" name="Sun 1416">
              <a:extLst>
                <a:ext uri="{FF2B5EF4-FFF2-40B4-BE49-F238E27FC236}">
                  <a16:creationId xmlns:a16="http://schemas.microsoft.com/office/drawing/2014/main" id="{A44E99B3-2C3F-47B7-B56E-28DFE7DB7DA5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418" name="Oval 1417">
              <a:extLst>
                <a:ext uri="{FF2B5EF4-FFF2-40B4-BE49-F238E27FC236}">
                  <a16:creationId xmlns:a16="http://schemas.microsoft.com/office/drawing/2014/main" id="{04C6A3EF-BC81-4E0B-889C-92BDB12E99CE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419" name="Group 1418">
            <a:extLst>
              <a:ext uri="{FF2B5EF4-FFF2-40B4-BE49-F238E27FC236}">
                <a16:creationId xmlns:a16="http://schemas.microsoft.com/office/drawing/2014/main" id="{40EBAE8D-62A0-4429-8525-910B89AC373E}"/>
              </a:ext>
            </a:extLst>
          </p:cNvPr>
          <p:cNvGrpSpPr/>
          <p:nvPr/>
        </p:nvGrpSpPr>
        <p:grpSpPr>
          <a:xfrm>
            <a:off x="8753404" y="3535138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420" name="Sun 1419">
              <a:extLst>
                <a:ext uri="{FF2B5EF4-FFF2-40B4-BE49-F238E27FC236}">
                  <a16:creationId xmlns:a16="http://schemas.microsoft.com/office/drawing/2014/main" id="{A39C43EE-1698-4E4B-8907-993BEE2D8103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421" name="Oval 1420">
              <a:extLst>
                <a:ext uri="{FF2B5EF4-FFF2-40B4-BE49-F238E27FC236}">
                  <a16:creationId xmlns:a16="http://schemas.microsoft.com/office/drawing/2014/main" id="{317C2536-0863-4166-99C7-EA86730031DA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422" name="Group 1421">
            <a:extLst>
              <a:ext uri="{FF2B5EF4-FFF2-40B4-BE49-F238E27FC236}">
                <a16:creationId xmlns:a16="http://schemas.microsoft.com/office/drawing/2014/main" id="{3477E06C-4987-472F-9154-1B4D37C77D38}"/>
              </a:ext>
            </a:extLst>
          </p:cNvPr>
          <p:cNvGrpSpPr/>
          <p:nvPr/>
        </p:nvGrpSpPr>
        <p:grpSpPr>
          <a:xfrm>
            <a:off x="8753404" y="3780671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423" name="Sun 1422">
              <a:extLst>
                <a:ext uri="{FF2B5EF4-FFF2-40B4-BE49-F238E27FC236}">
                  <a16:creationId xmlns:a16="http://schemas.microsoft.com/office/drawing/2014/main" id="{411A1189-F023-47DE-ABB6-43D94592A66B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424" name="Oval 1423">
              <a:extLst>
                <a:ext uri="{FF2B5EF4-FFF2-40B4-BE49-F238E27FC236}">
                  <a16:creationId xmlns:a16="http://schemas.microsoft.com/office/drawing/2014/main" id="{AE5EDF55-9108-4223-84D5-B578CFDED987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425" name="Group 1424">
            <a:extLst>
              <a:ext uri="{FF2B5EF4-FFF2-40B4-BE49-F238E27FC236}">
                <a16:creationId xmlns:a16="http://schemas.microsoft.com/office/drawing/2014/main" id="{50DBA599-5B93-44BE-B1AC-247299CA53C4}"/>
              </a:ext>
            </a:extLst>
          </p:cNvPr>
          <p:cNvGrpSpPr/>
          <p:nvPr/>
        </p:nvGrpSpPr>
        <p:grpSpPr>
          <a:xfrm>
            <a:off x="8753404" y="4026204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426" name="Sun 1425">
              <a:extLst>
                <a:ext uri="{FF2B5EF4-FFF2-40B4-BE49-F238E27FC236}">
                  <a16:creationId xmlns:a16="http://schemas.microsoft.com/office/drawing/2014/main" id="{CC7EE1D7-7192-4AF4-AF9F-CF5CE15D6436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427" name="Oval 1426">
              <a:extLst>
                <a:ext uri="{FF2B5EF4-FFF2-40B4-BE49-F238E27FC236}">
                  <a16:creationId xmlns:a16="http://schemas.microsoft.com/office/drawing/2014/main" id="{3190E523-554B-441C-87D5-D4DD5753AB98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428" name="Group 1427">
            <a:extLst>
              <a:ext uri="{FF2B5EF4-FFF2-40B4-BE49-F238E27FC236}">
                <a16:creationId xmlns:a16="http://schemas.microsoft.com/office/drawing/2014/main" id="{0956364D-4AFF-4580-A378-723E7900897B}"/>
              </a:ext>
            </a:extLst>
          </p:cNvPr>
          <p:cNvGrpSpPr/>
          <p:nvPr/>
        </p:nvGrpSpPr>
        <p:grpSpPr>
          <a:xfrm>
            <a:off x="8753404" y="4271737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429" name="Sun 1428">
              <a:extLst>
                <a:ext uri="{FF2B5EF4-FFF2-40B4-BE49-F238E27FC236}">
                  <a16:creationId xmlns:a16="http://schemas.microsoft.com/office/drawing/2014/main" id="{F9F27103-AE93-4B2F-9A6F-7DAE788E1EB3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430" name="Oval 1429">
              <a:extLst>
                <a:ext uri="{FF2B5EF4-FFF2-40B4-BE49-F238E27FC236}">
                  <a16:creationId xmlns:a16="http://schemas.microsoft.com/office/drawing/2014/main" id="{CD6FF50B-8649-4F1F-8E26-D193262C22F6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431" name="Group 1430">
            <a:extLst>
              <a:ext uri="{FF2B5EF4-FFF2-40B4-BE49-F238E27FC236}">
                <a16:creationId xmlns:a16="http://schemas.microsoft.com/office/drawing/2014/main" id="{122347C5-BB66-404A-89F2-7071E0FA6922}"/>
              </a:ext>
            </a:extLst>
          </p:cNvPr>
          <p:cNvGrpSpPr/>
          <p:nvPr/>
        </p:nvGrpSpPr>
        <p:grpSpPr>
          <a:xfrm>
            <a:off x="8753404" y="4517270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432" name="Sun 1431">
              <a:extLst>
                <a:ext uri="{FF2B5EF4-FFF2-40B4-BE49-F238E27FC236}">
                  <a16:creationId xmlns:a16="http://schemas.microsoft.com/office/drawing/2014/main" id="{2564FE55-B989-4BD4-91C4-C5213C31879F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433" name="Oval 1432">
              <a:extLst>
                <a:ext uri="{FF2B5EF4-FFF2-40B4-BE49-F238E27FC236}">
                  <a16:creationId xmlns:a16="http://schemas.microsoft.com/office/drawing/2014/main" id="{7C9C3EB3-6835-4C4C-BC9E-3CB0C3990667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434" name="Group 1433">
            <a:extLst>
              <a:ext uri="{FF2B5EF4-FFF2-40B4-BE49-F238E27FC236}">
                <a16:creationId xmlns:a16="http://schemas.microsoft.com/office/drawing/2014/main" id="{6825937E-0064-4B79-B1AF-68BF14AEF3AE}"/>
              </a:ext>
            </a:extLst>
          </p:cNvPr>
          <p:cNvGrpSpPr/>
          <p:nvPr/>
        </p:nvGrpSpPr>
        <p:grpSpPr>
          <a:xfrm>
            <a:off x="8762929" y="4753278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435" name="Sun 1434">
              <a:extLst>
                <a:ext uri="{FF2B5EF4-FFF2-40B4-BE49-F238E27FC236}">
                  <a16:creationId xmlns:a16="http://schemas.microsoft.com/office/drawing/2014/main" id="{E42ABFFD-B245-4D38-B1E0-11625AC4902C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436" name="Oval 1435">
              <a:extLst>
                <a:ext uri="{FF2B5EF4-FFF2-40B4-BE49-F238E27FC236}">
                  <a16:creationId xmlns:a16="http://schemas.microsoft.com/office/drawing/2014/main" id="{130C5E3D-94AD-496E-88CC-B55F4B1170C3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437" name="Group 1436">
            <a:extLst>
              <a:ext uri="{FF2B5EF4-FFF2-40B4-BE49-F238E27FC236}">
                <a16:creationId xmlns:a16="http://schemas.microsoft.com/office/drawing/2014/main" id="{E47D395E-8AE4-40D0-9464-982D411CBE5E}"/>
              </a:ext>
            </a:extLst>
          </p:cNvPr>
          <p:cNvGrpSpPr/>
          <p:nvPr/>
        </p:nvGrpSpPr>
        <p:grpSpPr>
          <a:xfrm>
            <a:off x="9693204" y="2375205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438" name="Sun 1437">
              <a:extLst>
                <a:ext uri="{FF2B5EF4-FFF2-40B4-BE49-F238E27FC236}">
                  <a16:creationId xmlns:a16="http://schemas.microsoft.com/office/drawing/2014/main" id="{E347D8E8-B202-44B0-BC64-9867F4F9AC9A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439" name="Oval 1438">
              <a:extLst>
                <a:ext uri="{FF2B5EF4-FFF2-40B4-BE49-F238E27FC236}">
                  <a16:creationId xmlns:a16="http://schemas.microsoft.com/office/drawing/2014/main" id="{FDE08317-BC00-4469-A4FA-3C1A1DEC1FA0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440" name="Group 1439">
            <a:extLst>
              <a:ext uri="{FF2B5EF4-FFF2-40B4-BE49-F238E27FC236}">
                <a16:creationId xmlns:a16="http://schemas.microsoft.com/office/drawing/2014/main" id="{49914D35-94E7-4F57-B98A-AC97E39CF779}"/>
              </a:ext>
            </a:extLst>
          </p:cNvPr>
          <p:cNvGrpSpPr/>
          <p:nvPr/>
        </p:nvGrpSpPr>
        <p:grpSpPr>
          <a:xfrm>
            <a:off x="9693204" y="2620737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441" name="Sun 1440">
              <a:extLst>
                <a:ext uri="{FF2B5EF4-FFF2-40B4-BE49-F238E27FC236}">
                  <a16:creationId xmlns:a16="http://schemas.microsoft.com/office/drawing/2014/main" id="{40FC7CC1-B56B-42D2-8A75-09E377774B02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442" name="Oval 1441">
              <a:extLst>
                <a:ext uri="{FF2B5EF4-FFF2-40B4-BE49-F238E27FC236}">
                  <a16:creationId xmlns:a16="http://schemas.microsoft.com/office/drawing/2014/main" id="{E83AA71D-A9E1-43B6-8CC5-AB2D38DBB614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443" name="Group 1442">
            <a:extLst>
              <a:ext uri="{FF2B5EF4-FFF2-40B4-BE49-F238E27FC236}">
                <a16:creationId xmlns:a16="http://schemas.microsoft.com/office/drawing/2014/main" id="{8D589119-F32D-403E-B0EA-3ADDBD140FB7}"/>
              </a:ext>
            </a:extLst>
          </p:cNvPr>
          <p:cNvGrpSpPr/>
          <p:nvPr/>
        </p:nvGrpSpPr>
        <p:grpSpPr>
          <a:xfrm>
            <a:off x="9693204" y="2866269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444" name="Sun 1443">
              <a:extLst>
                <a:ext uri="{FF2B5EF4-FFF2-40B4-BE49-F238E27FC236}">
                  <a16:creationId xmlns:a16="http://schemas.microsoft.com/office/drawing/2014/main" id="{5BD5E332-4663-4481-896B-93B7592CC767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445" name="Oval 1444">
              <a:extLst>
                <a:ext uri="{FF2B5EF4-FFF2-40B4-BE49-F238E27FC236}">
                  <a16:creationId xmlns:a16="http://schemas.microsoft.com/office/drawing/2014/main" id="{8F181BD4-6E97-4DA5-AD26-39FB98105DA7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446" name="Group 1445">
            <a:extLst>
              <a:ext uri="{FF2B5EF4-FFF2-40B4-BE49-F238E27FC236}">
                <a16:creationId xmlns:a16="http://schemas.microsoft.com/office/drawing/2014/main" id="{BDF825E3-6ED2-4993-AAF6-55CF47FC9C41}"/>
              </a:ext>
            </a:extLst>
          </p:cNvPr>
          <p:cNvGrpSpPr/>
          <p:nvPr/>
        </p:nvGrpSpPr>
        <p:grpSpPr>
          <a:xfrm>
            <a:off x="9693204" y="3111801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447" name="Sun 1446">
              <a:extLst>
                <a:ext uri="{FF2B5EF4-FFF2-40B4-BE49-F238E27FC236}">
                  <a16:creationId xmlns:a16="http://schemas.microsoft.com/office/drawing/2014/main" id="{8F9A6485-F24C-452C-B337-671167757578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448" name="Oval 1447">
              <a:extLst>
                <a:ext uri="{FF2B5EF4-FFF2-40B4-BE49-F238E27FC236}">
                  <a16:creationId xmlns:a16="http://schemas.microsoft.com/office/drawing/2014/main" id="{8B590495-7B61-41C3-B278-EB4957FEC69D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449" name="Group 1448">
            <a:extLst>
              <a:ext uri="{FF2B5EF4-FFF2-40B4-BE49-F238E27FC236}">
                <a16:creationId xmlns:a16="http://schemas.microsoft.com/office/drawing/2014/main" id="{A08E8941-D51A-437B-88C2-2B5B230250D4}"/>
              </a:ext>
            </a:extLst>
          </p:cNvPr>
          <p:cNvGrpSpPr/>
          <p:nvPr/>
        </p:nvGrpSpPr>
        <p:grpSpPr>
          <a:xfrm>
            <a:off x="9693204" y="3357333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450" name="Sun 1449">
              <a:extLst>
                <a:ext uri="{FF2B5EF4-FFF2-40B4-BE49-F238E27FC236}">
                  <a16:creationId xmlns:a16="http://schemas.microsoft.com/office/drawing/2014/main" id="{33A1D9D9-84AB-4FB2-AEA4-56A98C2785E1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451" name="Oval 1450">
              <a:extLst>
                <a:ext uri="{FF2B5EF4-FFF2-40B4-BE49-F238E27FC236}">
                  <a16:creationId xmlns:a16="http://schemas.microsoft.com/office/drawing/2014/main" id="{2E45937D-65AD-45CB-8728-BB0989AB98C3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452" name="Group 1451">
            <a:extLst>
              <a:ext uri="{FF2B5EF4-FFF2-40B4-BE49-F238E27FC236}">
                <a16:creationId xmlns:a16="http://schemas.microsoft.com/office/drawing/2014/main" id="{C89266B5-87F9-48E7-8CAB-7AAF54F3BA23}"/>
              </a:ext>
            </a:extLst>
          </p:cNvPr>
          <p:cNvGrpSpPr/>
          <p:nvPr/>
        </p:nvGrpSpPr>
        <p:grpSpPr>
          <a:xfrm>
            <a:off x="9693204" y="3602865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453" name="Sun 1452">
              <a:extLst>
                <a:ext uri="{FF2B5EF4-FFF2-40B4-BE49-F238E27FC236}">
                  <a16:creationId xmlns:a16="http://schemas.microsoft.com/office/drawing/2014/main" id="{CC2B5E92-32A1-47A5-AABB-F801F031781C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454" name="Oval 1453">
              <a:extLst>
                <a:ext uri="{FF2B5EF4-FFF2-40B4-BE49-F238E27FC236}">
                  <a16:creationId xmlns:a16="http://schemas.microsoft.com/office/drawing/2014/main" id="{5288D93D-54DB-4355-9F79-371EE4643B4E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455" name="Group 1454">
            <a:extLst>
              <a:ext uri="{FF2B5EF4-FFF2-40B4-BE49-F238E27FC236}">
                <a16:creationId xmlns:a16="http://schemas.microsoft.com/office/drawing/2014/main" id="{84FA7913-C11A-46E2-A2A0-D4E19AA62964}"/>
              </a:ext>
            </a:extLst>
          </p:cNvPr>
          <p:cNvGrpSpPr/>
          <p:nvPr/>
        </p:nvGrpSpPr>
        <p:grpSpPr>
          <a:xfrm>
            <a:off x="9693204" y="3848397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456" name="Sun 1455">
              <a:extLst>
                <a:ext uri="{FF2B5EF4-FFF2-40B4-BE49-F238E27FC236}">
                  <a16:creationId xmlns:a16="http://schemas.microsoft.com/office/drawing/2014/main" id="{40942C67-5FEE-4008-BFDA-CAEBBE111CC1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457" name="Oval 1456">
              <a:extLst>
                <a:ext uri="{FF2B5EF4-FFF2-40B4-BE49-F238E27FC236}">
                  <a16:creationId xmlns:a16="http://schemas.microsoft.com/office/drawing/2014/main" id="{E566DDF9-E1DF-413D-A230-7F94EB438E48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458" name="Group 1457">
            <a:extLst>
              <a:ext uri="{FF2B5EF4-FFF2-40B4-BE49-F238E27FC236}">
                <a16:creationId xmlns:a16="http://schemas.microsoft.com/office/drawing/2014/main" id="{BFFFC6A4-098C-41CD-9B78-530C385590E5}"/>
              </a:ext>
            </a:extLst>
          </p:cNvPr>
          <p:cNvGrpSpPr/>
          <p:nvPr/>
        </p:nvGrpSpPr>
        <p:grpSpPr>
          <a:xfrm>
            <a:off x="8467653" y="2301122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459" name="Sun 1458">
              <a:extLst>
                <a:ext uri="{FF2B5EF4-FFF2-40B4-BE49-F238E27FC236}">
                  <a16:creationId xmlns:a16="http://schemas.microsoft.com/office/drawing/2014/main" id="{5A4C4608-EA45-4FC1-8DB7-C5DD8B875496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460" name="Oval 1459">
              <a:extLst>
                <a:ext uri="{FF2B5EF4-FFF2-40B4-BE49-F238E27FC236}">
                  <a16:creationId xmlns:a16="http://schemas.microsoft.com/office/drawing/2014/main" id="{6E5D05E2-33C8-44F7-A750-8D1CF072F59D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461" name="Group 1460">
            <a:extLst>
              <a:ext uri="{FF2B5EF4-FFF2-40B4-BE49-F238E27FC236}">
                <a16:creationId xmlns:a16="http://schemas.microsoft.com/office/drawing/2014/main" id="{89B5C77C-4FC2-4F1B-ABE2-48B72570DC5E}"/>
              </a:ext>
            </a:extLst>
          </p:cNvPr>
          <p:cNvGrpSpPr/>
          <p:nvPr/>
        </p:nvGrpSpPr>
        <p:grpSpPr>
          <a:xfrm>
            <a:off x="10029753" y="3691772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462" name="Sun 1461">
              <a:extLst>
                <a:ext uri="{FF2B5EF4-FFF2-40B4-BE49-F238E27FC236}">
                  <a16:creationId xmlns:a16="http://schemas.microsoft.com/office/drawing/2014/main" id="{54A505EC-3D51-475B-9418-E7BABDD5FB60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463" name="Oval 1462">
              <a:extLst>
                <a:ext uri="{FF2B5EF4-FFF2-40B4-BE49-F238E27FC236}">
                  <a16:creationId xmlns:a16="http://schemas.microsoft.com/office/drawing/2014/main" id="{7D8A4D44-A516-43AC-887F-4E46DCCBB6BA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464" name="Group 1463">
            <a:extLst>
              <a:ext uri="{FF2B5EF4-FFF2-40B4-BE49-F238E27FC236}">
                <a16:creationId xmlns:a16="http://schemas.microsoft.com/office/drawing/2014/main" id="{4201DBC4-AB13-4931-8202-0937AC1FD9C7}"/>
              </a:ext>
            </a:extLst>
          </p:cNvPr>
          <p:cNvGrpSpPr/>
          <p:nvPr/>
        </p:nvGrpSpPr>
        <p:grpSpPr>
          <a:xfrm>
            <a:off x="9896403" y="3910847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465" name="Sun 1464">
              <a:extLst>
                <a:ext uri="{FF2B5EF4-FFF2-40B4-BE49-F238E27FC236}">
                  <a16:creationId xmlns:a16="http://schemas.microsoft.com/office/drawing/2014/main" id="{78F681EE-791E-4920-B7D3-FA41984802FF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466" name="Oval 1465">
              <a:extLst>
                <a:ext uri="{FF2B5EF4-FFF2-40B4-BE49-F238E27FC236}">
                  <a16:creationId xmlns:a16="http://schemas.microsoft.com/office/drawing/2014/main" id="{595FDAAD-1E17-42CD-8883-AD193DE4300D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467" name="Group 1466">
            <a:extLst>
              <a:ext uri="{FF2B5EF4-FFF2-40B4-BE49-F238E27FC236}">
                <a16:creationId xmlns:a16="http://schemas.microsoft.com/office/drawing/2014/main" id="{D80A8673-E0AC-4861-B299-EBF0E86D59B6}"/>
              </a:ext>
            </a:extLst>
          </p:cNvPr>
          <p:cNvGrpSpPr/>
          <p:nvPr/>
        </p:nvGrpSpPr>
        <p:grpSpPr>
          <a:xfrm>
            <a:off x="8762928" y="2129672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468" name="Sun 1467">
              <a:extLst>
                <a:ext uri="{FF2B5EF4-FFF2-40B4-BE49-F238E27FC236}">
                  <a16:creationId xmlns:a16="http://schemas.microsoft.com/office/drawing/2014/main" id="{D8581C3C-25EE-4939-9BC2-CCFEE6D23327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469" name="Oval 1468">
              <a:extLst>
                <a:ext uri="{FF2B5EF4-FFF2-40B4-BE49-F238E27FC236}">
                  <a16:creationId xmlns:a16="http://schemas.microsoft.com/office/drawing/2014/main" id="{E08C15C7-190A-4A06-B71F-6425B6A9858F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470" name="Group 1469">
            <a:extLst>
              <a:ext uri="{FF2B5EF4-FFF2-40B4-BE49-F238E27FC236}">
                <a16:creationId xmlns:a16="http://schemas.microsoft.com/office/drawing/2014/main" id="{30E25B93-7212-4EF2-8FF9-E73002493F1F}"/>
              </a:ext>
            </a:extLst>
          </p:cNvPr>
          <p:cNvGrpSpPr/>
          <p:nvPr/>
        </p:nvGrpSpPr>
        <p:grpSpPr>
          <a:xfrm>
            <a:off x="5219628" y="2605922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471" name="Sun 1470">
              <a:extLst>
                <a:ext uri="{FF2B5EF4-FFF2-40B4-BE49-F238E27FC236}">
                  <a16:creationId xmlns:a16="http://schemas.microsoft.com/office/drawing/2014/main" id="{319F5845-6350-47B3-8AC2-19139504B01E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472" name="Oval 1471">
              <a:extLst>
                <a:ext uri="{FF2B5EF4-FFF2-40B4-BE49-F238E27FC236}">
                  <a16:creationId xmlns:a16="http://schemas.microsoft.com/office/drawing/2014/main" id="{D45E5F2A-173C-4DBA-AC97-21593433E92A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473" name="Group 1472">
            <a:extLst>
              <a:ext uri="{FF2B5EF4-FFF2-40B4-BE49-F238E27FC236}">
                <a16:creationId xmlns:a16="http://schemas.microsoft.com/office/drawing/2014/main" id="{AC0C8DFC-BA62-4FC6-BFBC-AD0346B35F48}"/>
              </a:ext>
            </a:extLst>
          </p:cNvPr>
          <p:cNvGrpSpPr/>
          <p:nvPr/>
        </p:nvGrpSpPr>
        <p:grpSpPr>
          <a:xfrm>
            <a:off x="4962453" y="4796672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474" name="Sun 1473">
              <a:extLst>
                <a:ext uri="{FF2B5EF4-FFF2-40B4-BE49-F238E27FC236}">
                  <a16:creationId xmlns:a16="http://schemas.microsoft.com/office/drawing/2014/main" id="{A0EC4095-9E62-4D5D-B83C-15B16642304F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475" name="Oval 1474">
              <a:extLst>
                <a:ext uri="{FF2B5EF4-FFF2-40B4-BE49-F238E27FC236}">
                  <a16:creationId xmlns:a16="http://schemas.microsoft.com/office/drawing/2014/main" id="{391EEDAA-F03B-4E7B-A15A-9DABDCC0B5D7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476" name="Group 1475">
            <a:extLst>
              <a:ext uri="{FF2B5EF4-FFF2-40B4-BE49-F238E27FC236}">
                <a16:creationId xmlns:a16="http://schemas.microsoft.com/office/drawing/2014/main" id="{2A7E0B8C-0A73-4BAE-A1F0-ACEE1FCEB623}"/>
              </a:ext>
            </a:extLst>
          </p:cNvPr>
          <p:cNvGrpSpPr/>
          <p:nvPr/>
        </p:nvGrpSpPr>
        <p:grpSpPr>
          <a:xfrm>
            <a:off x="5124378" y="4653797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477" name="Sun 1476">
              <a:extLst>
                <a:ext uri="{FF2B5EF4-FFF2-40B4-BE49-F238E27FC236}">
                  <a16:creationId xmlns:a16="http://schemas.microsoft.com/office/drawing/2014/main" id="{76D5322B-38DB-4ADA-BF7B-9BFD50234975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478" name="Oval 1477">
              <a:extLst>
                <a:ext uri="{FF2B5EF4-FFF2-40B4-BE49-F238E27FC236}">
                  <a16:creationId xmlns:a16="http://schemas.microsoft.com/office/drawing/2014/main" id="{B576F861-C7C9-4782-A4FD-6E0961640C74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479" name="Group 1478">
            <a:extLst>
              <a:ext uri="{FF2B5EF4-FFF2-40B4-BE49-F238E27FC236}">
                <a16:creationId xmlns:a16="http://schemas.microsoft.com/office/drawing/2014/main" id="{726CE70B-0E76-4020-8933-EE73E16EBEF0}"/>
              </a:ext>
            </a:extLst>
          </p:cNvPr>
          <p:cNvGrpSpPr/>
          <p:nvPr/>
        </p:nvGrpSpPr>
        <p:grpSpPr>
          <a:xfrm>
            <a:off x="5229153" y="4482347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480" name="Sun 1479">
              <a:extLst>
                <a:ext uri="{FF2B5EF4-FFF2-40B4-BE49-F238E27FC236}">
                  <a16:creationId xmlns:a16="http://schemas.microsoft.com/office/drawing/2014/main" id="{5A6913CE-9E51-42F2-9832-7F06C35FD582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481" name="Oval 1480">
              <a:extLst>
                <a:ext uri="{FF2B5EF4-FFF2-40B4-BE49-F238E27FC236}">
                  <a16:creationId xmlns:a16="http://schemas.microsoft.com/office/drawing/2014/main" id="{B5E2ED4D-C1BE-48B2-896B-361CF548F0A7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482" name="Group 1481">
            <a:extLst>
              <a:ext uri="{FF2B5EF4-FFF2-40B4-BE49-F238E27FC236}">
                <a16:creationId xmlns:a16="http://schemas.microsoft.com/office/drawing/2014/main" id="{326F682E-F010-4C08-A6DB-91505CD1F16E}"/>
              </a:ext>
            </a:extLst>
          </p:cNvPr>
          <p:cNvGrpSpPr/>
          <p:nvPr/>
        </p:nvGrpSpPr>
        <p:grpSpPr>
          <a:xfrm>
            <a:off x="5238678" y="4253747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483" name="Sun 1482">
              <a:extLst>
                <a:ext uri="{FF2B5EF4-FFF2-40B4-BE49-F238E27FC236}">
                  <a16:creationId xmlns:a16="http://schemas.microsoft.com/office/drawing/2014/main" id="{CF8DFBCF-AF42-4F26-BF7D-910F38849168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484" name="Oval 1483">
              <a:extLst>
                <a:ext uri="{FF2B5EF4-FFF2-40B4-BE49-F238E27FC236}">
                  <a16:creationId xmlns:a16="http://schemas.microsoft.com/office/drawing/2014/main" id="{F9F1EAC7-B5EB-4D00-8AA4-57CA9CA1CF45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485" name="Group 1484">
            <a:extLst>
              <a:ext uri="{FF2B5EF4-FFF2-40B4-BE49-F238E27FC236}">
                <a16:creationId xmlns:a16="http://schemas.microsoft.com/office/drawing/2014/main" id="{175C5B8C-A240-44AD-ADAC-B286D43E11B1}"/>
              </a:ext>
            </a:extLst>
          </p:cNvPr>
          <p:cNvGrpSpPr/>
          <p:nvPr/>
        </p:nvGrpSpPr>
        <p:grpSpPr>
          <a:xfrm>
            <a:off x="5210103" y="4034672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486" name="Sun 1485">
              <a:extLst>
                <a:ext uri="{FF2B5EF4-FFF2-40B4-BE49-F238E27FC236}">
                  <a16:creationId xmlns:a16="http://schemas.microsoft.com/office/drawing/2014/main" id="{9CE1BFB7-D726-4979-9F7A-5BDCEA26BF59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487" name="Oval 1486">
              <a:extLst>
                <a:ext uri="{FF2B5EF4-FFF2-40B4-BE49-F238E27FC236}">
                  <a16:creationId xmlns:a16="http://schemas.microsoft.com/office/drawing/2014/main" id="{BE14AAE4-1AA6-4D98-A707-3F0A45F70991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488" name="Group 1487">
            <a:extLst>
              <a:ext uri="{FF2B5EF4-FFF2-40B4-BE49-F238E27FC236}">
                <a16:creationId xmlns:a16="http://schemas.microsoft.com/office/drawing/2014/main" id="{880C6A74-8B06-4B73-8A64-F7B1379DDABC}"/>
              </a:ext>
            </a:extLst>
          </p:cNvPr>
          <p:cNvGrpSpPr/>
          <p:nvPr/>
        </p:nvGrpSpPr>
        <p:grpSpPr>
          <a:xfrm>
            <a:off x="5200578" y="3815597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489" name="Sun 1488">
              <a:extLst>
                <a:ext uri="{FF2B5EF4-FFF2-40B4-BE49-F238E27FC236}">
                  <a16:creationId xmlns:a16="http://schemas.microsoft.com/office/drawing/2014/main" id="{2AFAA3B7-5338-4BB6-B0FC-FFE982302AC3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490" name="Oval 1489">
              <a:extLst>
                <a:ext uri="{FF2B5EF4-FFF2-40B4-BE49-F238E27FC236}">
                  <a16:creationId xmlns:a16="http://schemas.microsoft.com/office/drawing/2014/main" id="{01898ABB-01DE-4177-B446-2F77FB89311E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491" name="Group 1490">
            <a:extLst>
              <a:ext uri="{FF2B5EF4-FFF2-40B4-BE49-F238E27FC236}">
                <a16:creationId xmlns:a16="http://schemas.microsoft.com/office/drawing/2014/main" id="{66688076-0B8C-4E32-A212-32925DC10704}"/>
              </a:ext>
            </a:extLst>
          </p:cNvPr>
          <p:cNvGrpSpPr/>
          <p:nvPr/>
        </p:nvGrpSpPr>
        <p:grpSpPr>
          <a:xfrm>
            <a:off x="9020103" y="2129672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492" name="Sun 1491">
              <a:extLst>
                <a:ext uri="{FF2B5EF4-FFF2-40B4-BE49-F238E27FC236}">
                  <a16:creationId xmlns:a16="http://schemas.microsoft.com/office/drawing/2014/main" id="{AC187C0B-AF68-4E73-A49E-B9461B261C04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493" name="Oval 1492">
              <a:extLst>
                <a:ext uri="{FF2B5EF4-FFF2-40B4-BE49-F238E27FC236}">
                  <a16:creationId xmlns:a16="http://schemas.microsoft.com/office/drawing/2014/main" id="{559CBCA0-B1FE-48CB-8FD5-1A29752F2E2D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494" name="Group 1493">
            <a:extLst>
              <a:ext uri="{FF2B5EF4-FFF2-40B4-BE49-F238E27FC236}">
                <a16:creationId xmlns:a16="http://schemas.microsoft.com/office/drawing/2014/main" id="{BF6011FF-87FE-4FE7-9A9E-9F260FE19F0D}"/>
              </a:ext>
            </a:extLst>
          </p:cNvPr>
          <p:cNvGrpSpPr/>
          <p:nvPr/>
        </p:nvGrpSpPr>
        <p:grpSpPr>
          <a:xfrm>
            <a:off x="9248703" y="2129672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495" name="Sun 1494">
              <a:extLst>
                <a:ext uri="{FF2B5EF4-FFF2-40B4-BE49-F238E27FC236}">
                  <a16:creationId xmlns:a16="http://schemas.microsoft.com/office/drawing/2014/main" id="{04C7EB20-7BCD-4B2A-BE11-84D6D0DA0927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496" name="Oval 1495">
              <a:extLst>
                <a:ext uri="{FF2B5EF4-FFF2-40B4-BE49-F238E27FC236}">
                  <a16:creationId xmlns:a16="http://schemas.microsoft.com/office/drawing/2014/main" id="{7A2300FC-123D-481E-AB66-0E9B5B1919E6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497" name="Group 1496">
            <a:extLst>
              <a:ext uri="{FF2B5EF4-FFF2-40B4-BE49-F238E27FC236}">
                <a16:creationId xmlns:a16="http://schemas.microsoft.com/office/drawing/2014/main" id="{5C40A63C-FED4-4C14-BE22-38CE54B153F7}"/>
              </a:ext>
            </a:extLst>
          </p:cNvPr>
          <p:cNvGrpSpPr/>
          <p:nvPr/>
        </p:nvGrpSpPr>
        <p:grpSpPr>
          <a:xfrm>
            <a:off x="9477303" y="2129672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498" name="Sun 1497">
              <a:extLst>
                <a:ext uri="{FF2B5EF4-FFF2-40B4-BE49-F238E27FC236}">
                  <a16:creationId xmlns:a16="http://schemas.microsoft.com/office/drawing/2014/main" id="{1CD7B8EE-3F57-45D5-BD88-B9DD5E05AEED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499" name="Oval 1498">
              <a:extLst>
                <a:ext uri="{FF2B5EF4-FFF2-40B4-BE49-F238E27FC236}">
                  <a16:creationId xmlns:a16="http://schemas.microsoft.com/office/drawing/2014/main" id="{752E945A-9F40-4197-809F-4BDC233E5E79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500" name="Group 1499">
            <a:extLst>
              <a:ext uri="{FF2B5EF4-FFF2-40B4-BE49-F238E27FC236}">
                <a16:creationId xmlns:a16="http://schemas.microsoft.com/office/drawing/2014/main" id="{EAF488B7-478E-41B9-BB90-5C9309F187F2}"/>
              </a:ext>
            </a:extLst>
          </p:cNvPr>
          <p:cNvGrpSpPr/>
          <p:nvPr/>
        </p:nvGrpSpPr>
        <p:grpSpPr>
          <a:xfrm>
            <a:off x="9705903" y="2129672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501" name="Sun 1500">
              <a:extLst>
                <a:ext uri="{FF2B5EF4-FFF2-40B4-BE49-F238E27FC236}">
                  <a16:creationId xmlns:a16="http://schemas.microsoft.com/office/drawing/2014/main" id="{0EB66F53-197D-402E-B111-5F800D432A78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502" name="Oval 1501">
              <a:extLst>
                <a:ext uri="{FF2B5EF4-FFF2-40B4-BE49-F238E27FC236}">
                  <a16:creationId xmlns:a16="http://schemas.microsoft.com/office/drawing/2014/main" id="{7B3F4B62-B5F0-4574-870D-18669BD7F9C1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503" name="Group 1502">
            <a:extLst>
              <a:ext uri="{FF2B5EF4-FFF2-40B4-BE49-F238E27FC236}">
                <a16:creationId xmlns:a16="http://schemas.microsoft.com/office/drawing/2014/main" id="{51FE664C-8AA4-4010-9535-6E830383E1C5}"/>
              </a:ext>
            </a:extLst>
          </p:cNvPr>
          <p:cNvGrpSpPr/>
          <p:nvPr/>
        </p:nvGrpSpPr>
        <p:grpSpPr>
          <a:xfrm>
            <a:off x="9934503" y="2129672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504" name="Sun 1503">
              <a:extLst>
                <a:ext uri="{FF2B5EF4-FFF2-40B4-BE49-F238E27FC236}">
                  <a16:creationId xmlns:a16="http://schemas.microsoft.com/office/drawing/2014/main" id="{524C56AC-4F4C-4AD0-8F83-5CF3593E85A6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505" name="Oval 1504">
              <a:extLst>
                <a:ext uri="{FF2B5EF4-FFF2-40B4-BE49-F238E27FC236}">
                  <a16:creationId xmlns:a16="http://schemas.microsoft.com/office/drawing/2014/main" id="{03CCB182-DAAE-4F9C-A0ED-3C27DFBA1E2C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506" name="Group 1505">
            <a:extLst>
              <a:ext uri="{FF2B5EF4-FFF2-40B4-BE49-F238E27FC236}">
                <a16:creationId xmlns:a16="http://schemas.microsoft.com/office/drawing/2014/main" id="{90BFC08A-4686-4C55-9AAC-27A8D1DC9E4D}"/>
              </a:ext>
            </a:extLst>
          </p:cNvPr>
          <p:cNvGrpSpPr/>
          <p:nvPr/>
        </p:nvGrpSpPr>
        <p:grpSpPr>
          <a:xfrm>
            <a:off x="10163103" y="2129672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507" name="Sun 1506">
              <a:extLst>
                <a:ext uri="{FF2B5EF4-FFF2-40B4-BE49-F238E27FC236}">
                  <a16:creationId xmlns:a16="http://schemas.microsoft.com/office/drawing/2014/main" id="{0FD1F090-7BE5-4347-9E27-974049B315E4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508" name="Oval 1507">
              <a:extLst>
                <a:ext uri="{FF2B5EF4-FFF2-40B4-BE49-F238E27FC236}">
                  <a16:creationId xmlns:a16="http://schemas.microsoft.com/office/drawing/2014/main" id="{7977FA19-4F0D-4B0B-B311-FD7A89890E3F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509" name="Group 1508">
            <a:extLst>
              <a:ext uri="{FF2B5EF4-FFF2-40B4-BE49-F238E27FC236}">
                <a16:creationId xmlns:a16="http://schemas.microsoft.com/office/drawing/2014/main" id="{B24545B8-C6AD-403F-9955-CD7CDC8346C9}"/>
              </a:ext>
            </a:extLst>
          </p:cNvPr>
          <p:cNvGrpSpPr/>
          <p:nvPr/>
        </p:nvGrpSpPr>
        <p:grpSpPr>
          <a:xfrm>
            <a:off x="10391703" y="2129672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510" name="Sun 1509">
              <a:extLst>
                <a:ext uri="{FF2B5EF4-FFF2-40B4-BE49-F238E27FC236}">
                  <a16:creationId xmlns:a16="http://schemas.microsoft.com/office/drawing/2014/main" id="{E518203C-0724-4C83-AF7B-27671A17597C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511" name="Oval 1510">
              <a:extLst>
                <a:ext uri="{FF2B5EF4-FFF2-40B4-BE49-F238E27FC236}">
                  <a16:creationId xmlns:a16="http://schemas.microsoft.com/office/drawing/2014/main" id="{37557179-033D-470F-BD36-768FC98E39F8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512" name="Group 1511">
            <a:extLst>
              <a:ext uri="{FF2B5EF4-FFF2-40B4-BE49-F238E27FC236}">
                <a16:creationId xmlns:a16="http://schemas.microsoft.com/office/drawing/2014/main" id="{723B1C26-A256-4A6F-93B9-5C64D40DFEBE}"/>
              </a:ext>
            </a:extLst>
          </p:cNvPr>
          <p:cNvGrpSpPr/>
          <p:nvPr/>
        </p:nvGrpSpPr>
        <p:grpSpPr>
          <a:xfrm>
            <a:off x="10620303" y="2129672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513" name="Sun 1512">
              <a:extLst>
                <a:ext uri="{FF2B5EF4-FFF2-40B4-BE49-F238E27FC236}">
                  <a16:creationId xmlns:a16="http://schemas.microsoft.com/office/drawing/2014/main" id="{A5282556-2C62-488F-9023-36E26F7BD96C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514" name="Oval 1513">
              <a:extLst>
                <a:ext uri="{FF2B5EF4-FFF2-40B4-BE49-F238E27FC236}">
                  <a16:creationId xmlns:a16="http://schemas.microsoft.com/office/drawing/2014/main" id="{FAE13EBA-8E50-4D79-99FC-E38C3C6D860B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515" name="Group 1514">
            <a:extLst>
              <a:ext uri="{FF2B5EF4-FFF2-40B4-BE49-F238E27FC236}">
                <a16:creationId xmlns:a16="http://schemas.microsoft.com/office/drawing/2014/main" id="{0B442769-8960-466C-B44C-9ED6EAA51F36}"/>
              </a:ext>
            </a:extLst>
          </p:cNvPr>
          <p:cNvGrpSpPr/>
          <p:nvPr/>
        </p:nvGrpSpPr>
        <p:grpSpPr>
          <a:xfrm>
            <a:off x="10848903" y="2129672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516" name="Sun 1515">
              <a:extLst>
                <a:ext uri="{FF2B5EF4-FFF2-40B4-BE49-F238E27FC236}">
                  <a16:creationId xmlns:a16="http://schemas.microsoft.com/office/drawing/2014/main" id="{995F3CDE-D13A-4A79-8195-51AEEF3BCC3F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517" name="Oval 1516">
              <a:extLst>
                <a:ext uri="{FF2B5EF4-FFF2-40B4-BE49-F238E27FC236}">
                  <a16:creationId xmlns:a16="http://schemas.microsoft.com/office/drawing/2014/main" id="{3677D7C7-B09B-438F-BCC5-17935B8DCAB9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518" name="Group 1517">
            <a:extLst>
              <a:ext uri="{FF2B5EF4-FFF2-40B4-BE49-F238E27FC236}">
                <a16:creationId xmlns:a16="http://schemas.microsoft.com/office/drawing/2014/main" id="{511F9A00-A7A9-4019-A796-B300E2560604}"/>
              </a:ext>
            </a:extLst>
          </p:cNvPr>
          <p:cNvGrpSpPr/>
          <p:nvPr/>
        </p:nvGrpSpPr>
        <p:grpSpPr>
          <a:xfrm>
            <a:off x="11077503" y="2129672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519" name="Sun 1518">
              <a:extLst>
                <a:ext uri="{FF2B5EF4-FFF2-40B4-BE49-F238E27FC236}">
                  <a16:creationId xmlns:a16="http://schemas.microsoft.com/office/drawing/2014/main" id="{CE09F99D-74CE-4ADB-A549-BC8C93A8A875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520" name="Oval 1519">
              <a:extLst>
                <a:ext uri="{FF2B5EF4-FFF2-40B4-BE49-F238E27FC236}">
                  <a16:creationId xmlns:a16="http://schemas.microsoft.com/office/drawing/2014/main" id="{063112F0-B1AA-46BE-B687-C6D7A0CF4285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521" name="Group 1520">
            <a:extLst>
              <a:ext uri="{FF2B5EF4-FFF2-40B4-BE49-F238E27FC236}">
                <a16:creationId xmlns:a16="http://schemas.microsoft.com/office/drawing/2014/main" id="{E5661F18-DB41-46F7-A071-4A1BA92C3A22}"/>
              </a:ext>
            </a:extLst>
          </p:cNvPr>
          <p:cNvGrpSpPr/>
          <p:nvPr/>
        </p:nvGrpSpPr>
        <p:grpSpPr>
          <a:xfrm>
            <a:off x="11306103" y="2129672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522" name="Sun 1521">
              <a:extLst>
                <a:ext uri="{FF2B5EF4-FFF2-40B4-BE49-F238E27FC236}">
                  <a16:creationId xmlns:a16="http://schemas.microsoft.com/office/drawing/2014/main" id="{7E7CF198-99DA-4886-BA4B-46CDBC4AFE6F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523" name="Oval 1522">
              <a:extLst>
                <a:ext uri="{FF2B5EF4-FFF2-40B4-BE49-F238E27FC236}">
                  <a16:creationId xmlns:a16="http://schemas.microsoft.com/office/drawing/2014/main" id="{7505CECF-F8EF-455F-A6F4-E9F416EF11A6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524" name="Group 1523">
            <a:extLst>
              <a:ext uri="{FF2B5EF4-FFF2-40B4-BE49-F238E27FC236}">
                <a16:creationId xmlns:a16="http://schemas.microsoft.com/office/drawing/2014/main" id="{39FB8C58-A99E-4E07-8D99-54A24F8BD4E5}"/>
              </a:ext>
            </a:extLst>
          </p:cNvPr>
          <p:cNvGrpSpPr/>
          <p:nvPr/>
        </p:nvGrpSpPr>
        <p:grpSpPr>
          <a:xfrm>
            <a:off x="11534703" y="2129672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525" name="Sun 1524">
              <a:extLst>
                <a:ext uri="{FF2B5EF4-FFF2-40B4-BE49-F238E27FC236}">
                  <a16:creationId xmlns:a16="http://schemas.microsoft.com/office/drawing/2014/main" id="{575E1C30-21AA-476A-9727-A569F813CCB8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526" name="Oval 1525">
              <a:extLst>
                <a:ext uri="{FF2B5EF4-FFF2-40B4-BE49-F238E27FC236}">
                  <a16:creationId xmlns:a16="http://schemas.microsoft.com/office/drawing/2014/main" id="{9D6D00A9-81C2-4307-A8D1-2DBA43339570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527" name="Group 1526">
            <a:extLst>
              <a:ext uri="{FF2B5EF4-FFF2-40B4-BE49-F238E27FC236}">
                <a16:creationId xmlns:a16="http://schemas.microsoft.com/office/drawing/2014/main" id="{4B573588-D964-4733-8C05-E42FF8225B9D}"/>
              </a:ext>
            </a:extLst>
          </p:cNvPr>
          <p:cNvGrpSpPr/>
          <p:nvPr/>
        </p:nvGrpSpPr>
        <p:grpSpPr>
          <a:xfrm>
            <a:off x="11067978" y="4491872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528" name="Sun 1527">
              <a:extLst>
                <a:ext uri="{FF2B5EF4-FFF2-40B4-BE49-F238E27FC236}">
                  <a16:creationId xmlns:a16="http://schemas.microsoft.com/office/drawing/2014/main" id="{61127B81-3475-425C-ABF4-6B57EA59C502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529" name="Oval 1528">
              <a:extLst>
                <a:ext uri="{FF2B5EF4-FFF2-40B4-BE49-F238E27FC236}">
                  <a16:creationId xmlns:a16="http://schemas.microsoft.com/office/drawing/2014/main" id="{E03863FA-5207-4F79-9458-B823D02E98DE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530" name="Group 1529">
            <a:extLst>
              <a:ext uri="{FF2B5EF4-FFF2-40B4-BE49-F238E27FC236}">
                <a16:creationId xmlns:a16="http://schemas.microsoft.com/office/drawing/2014/main" id="{B720B6CC-1046-4BEB-8157-BEC4043F41BF}"/>
              </a:ext>
            </a:extLst>
          </p:cNvPr>
          <p:cNvGrpSpPr/>
          <p:nvPr/>
        </p:nvGrpSpPr>
        <p:grpSpPr>
          <a:xfrm>
            <a:off x="11058453" y="4272797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531" name="Sun 1530">
              <a:extLst>
                <a:ext uri="{FF2B5EF4-FFF2-40B4-BE49-F238E27FC236}">
                  <a16:creationId xmlns:a16="http://schemas.microsoft.com/office/drawing/2014/main" id="{255CA668-36D8-46E1-9EA8-4B4DC0D8428D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532" name="Oval 1531">
              <a:extLst>
                <a:ext uri="{FF2B5EF4-FFF2-40B4-BE49-F238E27FC236}">
                  <a16:creationId xmlns:a16="http://schemas.microsoft.com/office/drawing/2014/main" id="{49EE37A8-9F00-4F6E-8122-6DEE6C50B00D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533" name="Group 1532">
            <a:extLst>
              <a:ext uri="{FF2B5EF4-FFF2-40B4-BE49-F238E27FC236}">
                <a16:creationId xmlns:a16="http://schemas.microsoft.com/office/drawing/2014/main" id="{73E1BAB8-2027-47DD-A457-403E41D8B7BD}"/>
              </a:ext>
            </a:extLst>
          </p:cNvPr>
          <p:cNvGrpSpPr/>
          <p:nvPr/>
        </p:nvGrpSpPr>
        <p:grpSpPr>
          <a:xfrm>
            <a:off x="11067978" y="4015622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534" name="Sun 1533">
              <a:extLst>
                <a:ext uri="{FF2B5EF4-FFF2-40B4-BE49-F238E27FC236}">
                  <a16:creationId xmlns:a16="http://schemas.microsoft.com/office/drawing/2014/main" id="{1211820A-F4F0-4211-9005-99D9CE419FD1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535" name="Oval 1534">
              <a:extLst>
                <a:ext uri="{FF2B5EF4-FFF2-40B4-BE49-F238E27FC236}">
                  <a16:creationId xmlns:a16="http://schemas.microsoft.com/office/drawing/2014/main" id="{09C94C0D-A72D-43FF-B7D7-56E28083C179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536" name="Group 1535">
            <a:extLst>
              <a:ext uri="{FF2B5EF4-FFF2-40B4-BE49-F238E27FC236}">
                <a16:creationId xmlns:a16="http://schemas.microsoft.com/office/drawing/2014/main" id="{77ACAAC9-CC51-430F-B18A-29358B5D0D33}"/>
              </a:ext>
            </a:extLst>
          </p:cNvPr>
          <p:cNvGrpSpPr/>
          <p:nvPr/>
        </p:nvGrpSpPr>
        <p:grpSpPr>
          <a:xfrm>
            <a:off x="11067978" y="3815597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537" name="Sun 1536">
              <a:extLst>
                <a:ext uri="{FF2B5EF4-FFF2-40B4-BE49-F238E27FC236}">
                  <a16:creationId xmlns:a16="http://schemas.microsoft.com/office/drawing/2014/main" id="{744044F6-02B7-4113-A93E-7137C315AA98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538" name="Oval 1537">
              <a:extLst>
                <a:ext uri="{FF2B5EF4-FFF2-40B4-BE49-F238E27FC236}">
                  <a16:creationId xmlns:a16="http://schemas.microsoft.com/office/drawing/2014/main" id="{4D261B8A-2D48-4F63-B61E-EDF5EE2DFB08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539" name="Group 1538">
            <a:extLst>
              <a:ext uri="{FF2B5EF4-FFF2-40B4-BE49-F238E27FC236}">
                <a16:creationId xmlns:a16="http://schemas.microsoft.com/office/drawing/2014/main" id="{45724656-7FA1-4AD5-B86C-9FA9FC65E52F}"/>
              </a:ext>
            </a:extLst>
          </p:cNvPr>
          <p:cNvGrpSpPr/>
          <p:nvPr/>
        </p:nvGrpSpPr>
        <p:grpSpPr>
          <a:xfrm>
            <a:off x="11087028" y="3606047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540" name="Sun 1539">
              <a:extLst>
                <a:ext uri="{FF2B5EF4-FFF2-40B4-BE49-F238E27FC236}">
                  <a16:creationId xmlns:a16="http://schemas.microsoft.com/office/drawing/2014/main" id="{958B58E6-D513-4BD6-A73B-332FFE0A7FBA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541" name="Oval 1540">
              <a:extLst>
                <a:ext uri="{FF2B5EF4-FFF2-40B4-BE49-F238E27FC236}">
                  <a16:creationId xmlns:a16="http://schemas.microsoft.com/office/drawing/2014/main" id="{87E48964-B63A-4597-B4B8-DBBBBF7EB450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542" name="Group 1541">
            <a:extLst>
              <a:ext uri="{FF2B5EF4-FFF2-40B4-BE49-F238E27FC236}">
                <a16:creationId xmlns:a16="http://schemas.microsoft.com/office/drawing/2014/main" id="{44962456-ACAD-4963-964C-3F6FA0C47609}"/>
              </a:ext>
            </a:extLst>
          </p:cNvPr>
          <p:cNvGrpSpPr/>
          <p:nvPr/>
        </p:nvGrpSpPr>
        <p:grpSpPr>
          <a:xfrm>
            <a:off x="11134653" y="3386972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543" name="Sun 1542">
              <a:extLst>
                <a:ext uri="{FF2B5EF4-FFF2-40B4-BE49-F238E27FC236}">
                  <a16:creationId xmlns:a16="http://schemas.microsoft.com/office/drawing/2014/main" id="{19FD8F67-2E06-4294-A5E0-C57454A4161A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544" name="Oval 1543">
              <a:extLst>
                <a:ext uri="{FF2B5EF4-FFF2-40B4-BE49-F238E27FC236}">
                  <a16:creationId xmlns:a16="http://schemas.microsoft.com/office/drawing/2014/main" id="{8BC3744C-9804-47C8-BD47-D878F1C3BEE1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545" name="Group 1544">
            <a:extLst>
              <a:ext uri="{FF2B5EF4-FFF2-40B4-BE49-F238E27FC236}">
                <a16:creationId xmlns:a16="http://schemas.microsoft.com/office/drawing/2014/main" id="{CA7EBD58-2A3B-4FC8-B062-B54B9278B76E}"/>
              </a:ext>
            </a:extLst>
          </p:cNvPr>
          <p:cNvGrpSpPr/>
          <p:nvPr/>
        </p:nvGrpSpPr>
        <p:grpSpPr>
          <a:xfrm>
            <a:off x="11182278" y="3158372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546" name="Sun 1545">
              <a:extLst>
                <a:ext uri="{FF2B5EF4-FFF2-40B4-BE49-F238E27FC236}">
                  <a16:creationId xmlns:a16="http://schemas.microsoft.com/office/drawing/2014/main" id="{88A50B55-6E6E-4E1C-B3B6-A22C8FF0D883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547" name="Oval 1546">
              <a:extLst>
                <a:ext uri="{FF2B5EF4-FFF2-40B4-BE49-F238E27FC236}">
                  <a16:creationId xmlns:a16="http://schemas.microsoft.com/office/drawing/2014/main" id="{6894F668-1A3D-422E-9CE0-EC0C0331CFC6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548" name="Group 1547">
            <a:extLst>
              <a:ext uri="{FF2B5EF4-FFF2-40B4-BE49-F238E27FC236}">
                <a16:creationId xmlns:a16="http://schemas.microsoft.com/office/drawing/2014/main" id="{6E69ACA9-F56C-4B80-BF76-A901A01299FC}"/>
              </a:ext>
            </a:extLst>
          </p:cNvPr>
          <p:cNvGrpSpPr/>
          <p:nvPr/>
        </p:nvGrpSpPr>
        <p:grpSpPr>
          <a:xfrm>
            <a:off x="11268003" y="2967872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549" name="Sun 1548">
              <a:extLst>
                <a:ext uri="{FF2B5EF4-FFF2-40B4-BE49-F238E27FC236}">
                  <a16:creationId xmlns:a16="http://schemas.microsoft.com/office/drawing/2014/main" id="{D53E4F6A-8999-4934-860A-F5747E3E1C13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550" name="Oval 1549">
              <a:extLst>
                <a:ext uri="{FF2B5EF4-FFF2-40B4-BE49-F238E27FC236}">
                  <a16:creationId xmlns:a16="http://schemas.microsoft.com/office/drawing/2014/main" id="{C9DE3723-5CC0-4D4A-A461-8576945BE6DE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551" name="Group 1550">
            <a:extLst>
              <a:ext uri="{FF2B5EF4-FFF2-40B4-BE49-F238E27FC236}">
                <a16:creationId xmlns:a16="http://schemas.microsoft.com/office/drawing/2014/main" id="{F9C36C69-CDC4-4A93-91FF-6A70218ACAA2}"/>
              </a:ext>
            </a:extLst>
          </p:cNvPr>
          <p:cNvGrpSpPr/>
          <p:nvPr/>
        </p:nvGrpSpPr>
        <p:grpSpPr>
          <a:xfrm>
            <a:off x="11001303" y="2939297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552" name="Sun 1551">
              <a:extLst>
                <a:ext uri="{FF2B5EF4-FFF2-40B4-BE49-F238E27FC236}">
                  <a16:creationId xmlns:a16="http://schemas.microsoft.com/office/drawing/2014/main" id="{806A3774-FC78-4A8B-AF90-83F49C5B550A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553" name="Oval 1552">
              <a:extLst>
                <a:ext uri="{FF2B5EF4-FFF2-40B4-BE49-F238E27FC236}">
                  <a16:creationId xmlns:a16="http://schemas.microsoft.com/office/drawing/2014/main" id="{EE4C732D-5979-4CB6-8BBC-97B26E1E4A2E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554" name="Group 1553">
            <a:extLst>
              <a:ext uri="{FF2B5EF4-FFF2-40B4-BE49-F238E27FC236}">
                <a16:creationId xmlns:a16="http://schemas.microsoft.com/office/drawing/2014/main" id="{73B5FD73-ED4C-4EC1-996E-F403A4AC5880}"/>
              </a:ext>
            </a:extLst>
          </p:cNvPr>
          <p:cNvGrpSpPr/>
          <p:nvPr/>
        </p:nvGrpSpPr>
        <p:grpSpPr>
          <a:xfrm>
            <a:off x="10772703" y="3025022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555" name="Sun 1554">
              <a:extLst>
                <a:ext uri="{FF2B5EF4-FFF2-40B4-BE49-F238E27FC236}">
                  <a16:creationId xmlns:a16="http://schemas.microsoft.com/office/drawing/2014/main" id="{3B6D5102-49D3-4BCC-ADF3-5DB775FF2F7F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556" name="Oval 1555">
              <a:extLst>
                <a:ext uri="{FF2B5EF4-FFF2-40B4-BE49-F238E27FC236}">
                  <a16:creationId xmlns:a16="http://schemas.microsoft.com/office/drawing/2014/main" id="{80211F65-B866-4E85-B2BA-B8695481F8B5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557" name="Group 1556">
            <a:extLst>
              <a:ext uri="{FF2B5EF4-FFF2-40B4-BE49-F238E27FC236}">
                <a16:creationId xmlns:a16="http://schemas.microsoft.com/office/drawing/2014/main" id="{9EEC5D41-EDA5-4867-8F4C-8658B41E14BE}"/>
              </a:ext>
            </a:extLst>
          </p:cNvPr>
          <p:cNvGrpSpPr/>
          <p:nvPr/>
        </p:nvGrpSpPr>
        <p:grpSpPr>
          <a:xfrm>
            <a:off x="10563153" y="3148847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558" name="Sun 1557">
              <a:extLst>
                <a:ext uri="{FF2B5EF4-FFF2-40B4-BE49-F238E27FC236}">
                  <a16:creationId xmlns:a16="http://schemas.microsoft.com/office/drawing/2014/main" id="{61E15E3A-EDE8-4F1E-AC0F-C8A2E405469C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559" name="Oval 1558">
              <a:extLst>
                <a:ext uri="{FF2B5EF4-FFF2-40B4-BE49-F238E27FC236}">
                  <a16:creationId xmlns:a16="http://schemas.microsoft.com/office/drawing/2014/main" id="{424FA4E0-128B-423E-BA04-1FF0C8C83B01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560" name="Group 1559">
            <a:extLst>
              <a:ext uri="{FF2B5EF4-FFF2-40B4-BE49-F238E27FC236}">
                <a16:creationId xmlns:a16="http://schemas.microsoft.com/office/drawing/2014/main" id="{585F0338-0985-4FDD-8253-5ECFF076B1D6}"/>
              </a:ext>
            </a:extLst>
          </p:cNvPr>
          <p:cNvGrpSpPr/>
          <p:nvPr/>
        </p:nvGrpSpPr>
        <p:grpSpPr>
          <a:xfrm>
            <a:off x="10363128" y="3301247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561" name="Sun 1560">
              <a:extLst>
                <a:ext uri="{FF2B5EF4-FFF2-40B4-BE49-F238E27FC236}">
                  <a16:creationId xmlns:a16="http://schemas.microsoft.com/office/drawing/2014/main" id="{5F30CD05-2079-401F-9157-3A9840FDD208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562" name="Oval 1561">
              <a:extLst>
                <a:ext uri="{FF2B5EF4-FFF2-40B4-BE49-F238E27FC236}">
                  <a16:creationId xmlns:a16="http://schemas.microsoft.com/office/drawing/2014/main" id="{B0E9778E-41E7-450C-8C91-223D88005C77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563" name="Group 1562">
            <a:extLst>
              <a:ext uri="{FF2B5EF4-FFF2-40B4-BE49-F238E27FC236}">
                <a16:creationId xmlns:a16="http://schemas.microsoft.com/office/drawing/2014/main" id="{DBC15D84-6802-4A3E-B167-EB2AE6FFBB60}"/>
              </a:ext>
            </a:extLst>
          </p:cNvPr>
          <p:cNvGrpSpPr/>
          <p:nvPr/>
        </p:nvGrpSpPr>
        <p:grpSpPr>
          <a:xfrm>
            <a:off x="10191678" y="3501272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564" name="Sun 1563">
              <a:extLst>
                <a:ext uri="{FF2B5EF4-FFF2-40B4-BE49-F238E27FC236}">
                  <a16:creationId xmlns:a16="http://schemas.microsoft.com/office/drawing/2014/main" id="{13C4485B-66A4-4AB3-9B3C-960B4D323B22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565" name="Oval 1564">
              <a:extLst>
                <a:ext uri="{FF2B5EF4-FFF2-40B4-BE49-F238E27FC236}">
                  <a16:creationId xmlns:a16="http://schemas.microsoft.com/office/drawing/2014/main" id="{9234F0C9-8766-4F71-9D59-3E43394EA3C0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566" name="Group 1565">
            <a:extLst>
              <a:ext uri="{FF2B5EF4-FFF2-40B4-BE49-F238E27FC236}">
                <a16:creationId xmlns:a16="http://schemas.microsoft.com/office/drawing/2014/main" id="{DD301E0F-AE37-48E6-94E9-D37030F2D44D}"/>
              </a:ext>
            </a:extLst>
          </p:cNvPr>
          <p:cNvGrpSpPr/>
          <p:nvPr/>
        </p:nvGrpSpPr>
        <p:grpSpPr>
          <a:xfrm>
            <a:off x="8743010" y="1756775"/>
            <a:ext cx="209185" cy="209185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567" name="Sun 1566">
              <a:extLst>
                <a:ext uri="{FF2B5EF4-FFF2-40B4-BE49-F238E27FC236}">
                  <a16:creationId xmlns:a16="http://schemas.microsoft.com/office/drawing/2014/main" id="{9B9447EE-3E7E-4C4E-96D6-1AF291E0C0AD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568" name="Oval 1567">
              <a:extLst>
                <a:ext uri="{FF2B5EF4-FFF2-40B4-BE49-F238E27FC236}">
                  <a16:creationId xmlns:a16="http://schemas.microsoft.com/office/drawing/2014/main" id="{18BA9AF6-E173-4389-AA40-AB67FE29D94F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569" name="Group 1568">
            <a:extLst>
              <a:ext uri="{FF2B5EF4-FFF2-40B4-BE49-F238E27FC236}">
                <a16:creationId xmlns:a16="http://schemas.microsoft.com/office/drawing/2014/main" id="{DEBCCD14-0393-4419-927A-87492B899736}"/>
              </a:ext>
            </a:extLst>
          </p:cNvPr>
          <p:cNvGrpSpPr/>
          <p:nvPr/>
        </p:nvGrpSpPr>
        <p:grpSpPr>
          <a:xfrm>
            <a:off x="8647760" y="2490200"/>
            <a:ext cx="209185" cy="209185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570" name="Sun 1569">
              <a:extLst>
                <a:ext uri="{FF2B5EF4-FFF2-40B4-BE49-F238E27FC236}">
                  <a16:creationId xmlns:a16="http://schemas.microsoft.com/office/drawing/2014/main" id="{6A61E6EC-0A5B-4AAD-ABCA-CEBB1B924B4B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571" name="Oval 1570">
              <a:extLst>
                <a:ext uri="{FF2B5EF4-FFF2-40B4-BE49-F238E27FC236}">
                  <a16:creationId xmlns:a16="http://schemas.microsoft.com/office/drawing/2014/main" id="{1BB99A94-F0C4-4D02-B5F9-5DF24CCC40C7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572" name="Group 1571">
            <a:extLst>
              <a:ext uri="{FF2B5EF4-FFF2-40B4-BE49-F238E27FC236}">
                <a16:creationId xmlns:a16="http://schemas.microsoft.com/office/drawing/2014/main" id="{E895A934-E8A8-485C-9D55-7C673B7CBA48}"/>
              </a:ext>
            </a:extLst>
          </p:cNvPr>
          <p:cNvGrpSpPr/>
          <p:nvPr/>
        </p:nvGrpSpPr>
        <p:grpSpPr>
          <a:xfrm>
            <a:off x="11190935" y="2861675"/>
            <a:ext cx="209185" cy="209185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573" name="Sun 1572">
              <a:extLst>
                <a:ext uri="{FF2B5EF4-FFF2-40B4-BE49-F238E27FC236}">
                  <a16:creationId xmlns:a16="http://schemas.microsoft.com/office/drawing/2014/main" id="{C26DC0E1-F35A-405C-9126-8C2E82F7813F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574" name="Oval 1573">
              <a:extLst>
                <a:ext uri="{FF2B5EF4-FFF2-40B4-BE49-F238E27FC236}">
                  <a16:creationId xmlns:a16="http://schemas.microsoft.com/office/drawing/2014/main" id="{32FF9F12-DD21-4FB1-9F61-E023248B8694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575" name="Group 1574">
            <a:extLst>
              <a:ext uri="{FF2B5EF4-FFF2-40B4-BE49-F238E27FC236}">
                <a16:creationId xmlns:a16="http://schemas.microsoft.com/office/drawing/2014/main" id="{19759C93-01D3-456D-A17D-A4D47729B78B}"/>
              </a:ext>
            </a:extLst>
          </p:cNvPr>
          <p:cNvGrpSpPr/>
          <p:nvPr/>
        </p:nvGrpSpPr>
        <p:grpSpPr>
          <a:xfrm>
            <a:off x="11048060" y="2747375"/>
            <a:ext cx="209185" cy="209185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576" name="Sun 1575">
              <a:extLst>
                <a:ext uri="{FF2B5EF4-FFF2-40B4-BE49-F238E27FC236}">
                  <a16:creationId xmlns:a16="http://schemas.microsoft.com/office/drawing/2014/main" id="{028AA17B-667A-4840-A18E-D891463F2721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577" name="Oval 1576">
              <a:extLst>
                <a:ext uri="{FF2B5EF4-FFF2-40B4-BE49-F238E27FC236}">
                  <a16:creationId xmlns:a16="http://schemas.microsoft.com/office/drawing/2014/main" id="{64778388-B831-4AEC-B891-6F3508507BF6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578" name="Group 1577">
            <a:extLst>
              <a:ext uri="{FF2B5EF4-FFF2-40B4-BE49-F238E27FC236}">
                <a16:creationId xmlns:a16="http://schemas.microsoft.com/office/drawing/2014/main" id="{191D6843-1E79-4406-84E7-6FA0035058FB}"/>
              </a:ext>
            </a:extLst>
          </p:cNvPr>
          <p:cNvGrpSpPr/>
          <p:nvPr/>
        </p:nvGrpSpPr>
        <p:grpSpPr>
          <a:xfrm>
            <a:off x="10895660" y="2814050"/>
            <a:ext cx="209185" cy="209185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579" name="Sun 1578">
              <a:extLst>
                <a:ext uri="{FF2B5EF4-FFF2-40B4-BE49-F238E27FC236}">
                  <a16:creationId xmlns:a16="http://schemas.microsoft.com/office/drawing/2014/main" id="{C3E106DF-0421-4911-8320-EB8B9CB9A7AE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580" name="Oval 1579">
              <a:extLst>
                <a:ext uri="{FF2B5EF4-FFF2-40B4-BE49-F238E27FC236}">
                  <a16:creationId xmlns:a16="http://schemas.microsoft.com/office/drawing/2014/main" id="{833764D6-3228-4C11-9112-5F7E995D1D79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581" name="Group 1580">
            <a:extLst>
              <a:ext uri="{FF2B5EF4-FFF2-40B4-BE49-F238E27FC236}">
                <a16:creationId xmlns:a16="http://schemas.microsoft.com/office/drawing/2014/main" id="{8145708D-FF75-49C0-8E41-AC16BCBDBE4A}"/>
              </a:ext>
            </a:extLst>
          </p:cNvPr>
          <p:cNvGrpSpPr/>
          <p:nvPr/>
        </p:nvGrpSpPr>
        <p:grpSpPr>
          <a:xfrm>
            <a:off x="10743260" y="2899775"/>
            <a:ext cx="209185" cy="209185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582" name="Sun 1581">
              <a:extLst>
                <a:ext uri="{FF2B5EF4-FFF2-40B4-BE49-F238E27FC236}">
                  <a16:creationId xmlns:a16="http://schemas.microsoft.com/office/drawing/2014/main" id="{F197897A-3EA2-426C-B479-3E2D51A06946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583" name="Oval 1582">
              <a:extLst>
                <a:ext uri="{FF2B5EF4-FFF2-40B4-BE49-F238E27FC236}">
                  <a16:creationId xmlns:a16="http://schemas.microsoft.com/office/drawing/2014/main" id="{6497E337-6A60-4168-8A42-85F06156F626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584" name="Group 1583">
            <a:extLst>
              <a:ext uri="{FF2B5EF4-FFF2-40B4-BE49-F238E27FC236}">
                <a16:creationId xmlns:a16="http://schemas.microsoft.com/office/drawing/2014/main" id="{55C4F8F7-92A9-4C53-8E54-754DE1A75B31}"/>
              </a:ext>
            </a:extLst>
          </p:cNvPr>
          <p:cNvGrpSpPr/>
          <p:nvPr/>
        </p:nvGrpSpPr>
        <p:grpSpPr>
          <a:xfrm>
            <a:off x="10581335" y="2985500"/>
            <a:ext cx="209185" cy="209185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585" name="Sun 1584">
              <a:extLst>
                <a:ext uri="{FF2B5EF4-FFF2-40B4-BE49-F238E27FC236}">
                  <a16:creationId xmlns:a16="http://schemas.microsoft.com/office/drawing/2014/main" id="{1F978B01-A3D8-44F5-B9CE-C4445F2F529D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586" name="Oval 1585">
              <a:extLst>
                <a:ext uri="{FF2B5EF4-FFF2-40B4-BE49-F238E27FC236}">
                  <a16:creationId xmlns:a16="http://schemas.microsoft.com/office/drawing/2014/main" id="{86FFD1BE-E308-4D8D-B2FD-492BA1B898DC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587" name="Group 1586">
            <a:extLst>
              <a:ext uri="{FF2B5EF4-FFF2-40B4-BE49-F238E27FC236}">
                <a16:creationId xmlns:a16="http://schemas.microsoft.com/office/drawing/2014/main" id="{B6907E47-6870-408E-B1AB-A7539676EA3D}"/>
              </a:ext>
            </a:extLst>
          </p:cNvPr>
          <p:cNvGrpSpPr/>
          <p:nvPr/>
        </p:nvGrpSpPr>
        <p:grpSpPr>
          <a:xfrm>
            <a:off x="10419410" y="3118850"/>
            <a:ext cx="209185" cy="209185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588" name="Sun 1587">
              <a:extLst>
                <a:ext uri="{FF2B5EF4-FFF2-40B4-BE49-F238E27FC236}">
                  <a16:creationId xmlns:a16="http://schemas.microsoft.com/office/drawing/2014/main" id="{26BB8735-6B4F-4CEC-96B5-54D85F6EF05D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589" name="Oval 1588">
              <a:extLst>
                <a:ext uri="{FF2B5EF4-FFF2-40B4-BE49-F238E27FC236}">
                  <a16:creationId xmlns:a16="http://schemas.microsoft.com/office/drawing/2014/main" id="{B4CE883F-43B0-43AB-AA04-BD7A5B1EDFB9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590" name="Group 1589">
            <a:extLst>
              <a:ext uri="{FF2B5EF4-FFF2-40B4-BE49-F238E27FC236}">
                <a16:creationId xmlns:a16="http://schemas.microsoft.com/office/drawing/2014/main" id="{4B921EFB-771E-4A88-997A-05E40353E403}"/>
              </a:ext>
            </a:extLst>
          </p:cNvPr>
          <p:cNvGrpSpPr/>
          <p:nvPr/>
        </p:nvGrpSpPr>
        <p:grpSpPr>
          <a:xfrm>
            <a:off x="10247960" y="3271250"/>
            <a:ext cx="209185" cy="209185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591" name="Sun 1590">
              <a:extLst>
                <a:ext uri="{FF2B5EF4-FFF2-40B4-BE49-F238E27FC236}">
                  <a16:creationId xmlns:a16="http://schemas.microsoft.com/office/drawing/2014/main" id="{45947B60-04F5-4B65-A488-026630B9AB39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592" name="Oval 1591">
              <a:extLst>
                <a:ext uri="{FF2B5EF4-FFF2-40B4-BE49-F238E27FC236}">
                  <a16:creationId xmlns:a16="http://schemas.microsoft.com/office/drawing/2014/main" id="{ABD4B0EA-54BA-44C0-99DC-A11D83F1649F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593" name="Group 1592">
            <a:extLst>
              <a:ext uri="{FF2B5EF4-FFF2-40B4-BE49-F238E27FC236}">
                <a16:creationId xmlns:a16="http://schemas.microsoft.com/office/drawing/2014/main" id="{0FF165AD-A140-4D8A-8E2A-31C3AF2778E6}"/>
              </a:ext>
            </a:extLst>
          </p:cNvPr>
          <p:cNvGrpSpPr/>
          <p:nvPr/>
        </p:nvGrpSpPr>
        <p:grpSpPr>
          <a:xfrm>
            <a:off x="10124135" y="3414125"/>
            <a:ext cx="209185" cy="209185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594" name="Sun 1593">
              <a:extLst>
                <a:ext uri="{FF2B5EF4-FFF2-40B4-BE49-F238E27FC236}">
                  <a16:creationId xmlns:a16="http://schemas.microsoft.com/office/drawing/2014/main" id="{93D140AF-FC22-4579-9AB6-31061A05BD60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595" name="Oval 1594">
              <a:extLst>
                <a:ext uri="{FF2B5EF4-FFF2-40B4-BE49-F238E27FC236}">
                  <a16:creationId xmlns:a16="http://schemas.microsoft.com/office/drawing/2014/main" id="{1385EEBA-511B-4D68-A63F-4EB7C26E7880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596" name="Group 1595">
            <a:extLst>
              <a:ext uri="{FF2B5EF4-FFF2-40B4-BE49-F238E27FC236}">
                <a16:creationId xmlns:a16="http://schemas.microsoft.com/office/drawing/2014/main" id="{149A057C-BC44-4353-B215-8E9B923F4B17}"/>
              </a:ext>
            </a:extLst>
          </p:cNvPr>
          <p:cNvGrpSpPr/>
          <p:nvPr/>
        </p:nvGrpSpPr>
        <p:grpSpPr>
          <a:xfrm>
            <a:off x="10009835" y="3537950"/>
            <a:ext cx="209185" cy="209185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597" name="Sun 1596">
              <a:extLst>
                <a:ext uri="{FF2B5EF4-FFF2-40B4-BE49-F238E27FC236}">
                  <a16:creationId xmlns:a16="http://schemas.microsoft.com/office/drawing/2014/main" id="{023B7F02-09F0-448A-8E5A-93EB966386FD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598" name="Oval 1597">
              <a:extLst>
                <a:ext uri="{FF2B5EF4-FFF2-40B4-BE49-F238E27FC236}">
                  <a16:creationId xmlns:a16="http://schemas.microsoft.com/office/drawing/2014/main" id="{3E8B9419-CDF0-4545-AB42-F8F1F763766C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599" name="Group 1598">
            <a:extLst>
              <a:ext uri="{FF2B5EF4-FFF2-40B4-BE49-F238E27FC236}">
                <a16:creationId xmlns:a16="http://schemas.microsoft.com/office/drawing/2014/main" id="{A45856E0-C41F-4018-AFC5-C30510B91F85}"/>
              </a:ext>
            </a:extLst>
          </p:cNvPr>
          <p:cNvGrpSpPr/>
          <p:nvPr/>
        </p:nvGrpSpPr>
        <p:grpSpPr>
          <a:xfrm>
            <a:off x="8762928" y="2348747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600" name="Sun 1599">
              <a:extLst>
                <a:ext uri="{FF2B5EF4-FFF2-40B4-BE49-F238E27FC236}">
                  <a16:creationId xmlns:a16="http://schemas.microsoft.com/office/drawing/2014/main" id="{E8266FCD-E299-4E5A-B986-FEC95DD27F77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601" name="Oval 1600">
              <a:extLst>
                <a:ext uri="{FF2B5EF4-FFF2-40B4-BE49-F238E27FC236}">
                  <a16:creationId xmlns:a16="http://schemas.microsoft.com/office/drawing/2014/main" id="{6FAB3664-E163-40C8-868A-D14DEA4E3F4B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602" name="Group 1601">
            <a:extLst>
              <a:ext uri="{FF2B5EF4-FFF2-40B4-BE49-F238E27FC236}">
                <a16:creationId xmlns:a16="http://schemas.microsoft.com/office/drawing/2014/main" id="{80F025D3-48B5-451C-AB33-B4A5EE5849BE}"/>
              </a:ext>
            </a:extLst>
          </p:cNvPr>
          <p:cNvGrpSpPr/>
          <p:nvPr/>
        </p:nvGrpSpPr>
        <p:grpSpPr>
          <a:xfrm>
            <a:off x="8772453" y="2558297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603" name="Sun 1602">
              <a:extLst>
                <a:ext uri="{FF2B5EF4-FFF2-40B4-BE49-F238E27FC236}">
                  <a16:creationId xmlns:a16="http://schemas.microsoft.com/office/drawing/2014/main" id="{357E99FE-8373-4209-9B98-A264BB3912A9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604" name="Oval 1603">
              <a:extLst>
                <a:ext uri="{FF2B5EF4-FFF2-40B4-BE49-F238E27FC236}">
                  <a16:creationId xmlns:a16="http://schemas.microsoft.com/office/drawing/2014/main" id="{0A0FD268-BA99-421C-AB17-B3E856F28CE1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605" name="Group 1604">
            <a:extLst>
              <a:ext uri="{FF2B5EF4-FFF2-40B4-BE49-F238E27FC236}">
                <a16:creationId xmlns:a16="http://schemas.microsoft.com/office/drawing/2014/main" id="{9D6CBD9C-9CD5-4D67-94D7-06918957A433}"/>
              </a:ext>
            </a:extLst>
          </p:cNvPr>
          <p:cNvGrpSpPr/>
          <p:nvPr/>
        </p:nvGrpSpPr>
        <p:grpSpPr>
          <a:xfrm>
            <a:off x="574319" y="2405117"/>
            <a:ext cx="301752" cy="301752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606" name="Sun 1605">
              <a:extLst>
                <a:ext uri="{FF2B5EF4-FFF2-40B4-BE49-F238E27FC236}">
                  <a16:creationId xmlns:a16="http://schemas.microsoft.com/office/drawing/2014/main" id="{96481D19-A782-431B-BF77-6894EECB2A84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607" name="Oval 1606">
              <a:extLst>
                <a:ext uri="{FF2B5EF4-FFF2-40B4-BE49-F238E27FC236}">
                  <a16:creationId xmlns:a16="http://schemas.microsoft.com/office/drawing/2014/main" id="{22F58D29-3D04-4E42-B78C-FB29BE81BA1A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608" name="Group 1607">
            <a:extLst>
              <a:ext uri="{FF2B5EF4-FFF2-40B4-BE49-F238E27FC236}">
                <a16:creationId xmlns:a16="http://schemas.microsoft.com/office/drawing/2014/main" id="{32F520F3-8F07-4294-9D0D-41FEDBC24F69}"/>
              </a:ext>
            </a:extLst>
          </p:cNvPr>
          <p:cNvGrpSpPr/>
          <p:nvPr/>
        </p:nvGrpSpPr>
        <p:grpSpPr>
          <a:xfrm>
            <a:off x="233322" y="2550831"/>
            <a:ext cx="224389" cy="224389"/>
            <a:chOff x="4084318" y="1418208"/>
            <a:chExt cx="4023359" cy="4021584"/>
          </a:xfrm>
          <a:gradFill flip="none" rotWithShape="1">
            <a:gsLst>
              <a:gs pos="5000">
                <a:srgbClr val="FF00FF"/>
              </a:gs>
              <a:gs pos="91837">
                <a:srgbClr val="002060"/>
              </a:gs>
              <a:gs pos="50000">
                <a:srgbClr val="FFFF00"/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609" name="Sun 1608">
              <a:extLst>
                <a:ext uri="{FF2B5EF4-FFF2-40B4-BE49-F238E27FC236}">
                  <a16:creationId xmlns:a16="http://schemas.microsoft.com/office/drawing/2014/main" id="{DBFF8DB3-2C16-42B5-8FE4-41523C6160FA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610" name="Oval 1609">
              <a:extLst>
                <a:ext uri="{FF2B5EF4-FFF2-40B4-BE49-F238E27FC236}">
                  <a16:creationId xmlns:a16="http://schemas.microsoft.com/office/drawing/2014/main" id="{05739AA3-2433-4B4C-821F-F773A09CED66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724189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5000" fill="hold"/>
                                        <p:tgtEl>
                                          <p:spTgt spid="80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5000" fill="hold"/>
                                        <p:tgtEl>
                                          <p:spTgt spid="8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5000" fill="hold"/>
                                        <p:tgtEl>
                                          <p:spTgt spid="8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" dur="5000" fill="hold"/>
                                        <p:tgtEl>
                                          <p:spTgt spid="8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5000" fill="hold"/>
                                        <p:tgtEl>
                                          <p:spTgt spid="8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" dur="5000" fill="hold"/>
                                        <p:tgtEl>
                                          <p:spTgt spid="8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5000" fill="hold"/>
                                        <p:tgtEl>
                                          <p:spTgt spid="8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0" dur="5000" fill="hold"/>
                                        <p:tgtEl>
                                          <p:spTgt spid="8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2" dur="5000" fill="hold"/>
                                        <p:tgtEl>
                                          <p:spTgt spid="8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4" dur="5000" fill="hold"/>
                                        <p:tgtEl>
                                          <p:spTgt spid="8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6" dur="5000" fill="hold"/>
                                        <p:tgtEl>
                                          <p:spTgt spid="8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8" dur="5000" fill="hold"/>
                                        <p:tgtEl>
                                          <p:spTgt spid="8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0" dur="5000" fill="hold"/>
                                        <p:tgtEl>
                                          <p:spTgt spid="8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2" dur="5000" fill="hold"/>
                                        <p:tgtEl>
                                          <p:spTgt spid="8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4" dur="5000" fill="hold"/>
                                        <p:tgtEl>
                                          <p:spTgt spid="8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6" dur="5000" fill="hold"/>
                                        <p:tgtEl>
                                          <p:spTgt spid="8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8" dur="5000" fill="hold"/>
                                        <p:tgtEl>
                                          <p:spTgt spid="8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0" dur="5000" fill="hold"/>
                                        <p:tgtEl>
                                          <p:spTgt spid="8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2" dur="5000" fill="hold"/>
                                        <p:tgtEl>
                                          <p:spTgt spid="8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4" dur="5000" fill="hold"/>
                                        <p:tgtEl>
                                          <p:spTgt spid="8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6" dur="5000" fill="hold"/>
                                        <p:tgtEl>
                                          <p:spTgt spid="8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8" dur="5000" fill="hold"/>
                                        <p:tgtEl>
                                          <p:spTgt spid="8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0" dur="5000" fill="hold"/>
                                        <p:tgtEl>
                                          <p:spTgt spid="8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2" dur="5000" fill="hold"/>
                                        <p:tgtEl>
                                          <p:spTgt spid="87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4" dur="5000" fill="hold"/>
                                        <p:tgtEl>
                                          <p:spTgt spid="8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6" dur="5000" fill="hold"/>
                                        <p:tgtEl>
                                          <p:spTgt spid="8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8" dur="5000" fill="hold"/>
                                        <p:tgtEl>
                                          <p:spTgt spid="88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0" dur="5000" fill="hold"/>
                                        <p:tgtEl>
                                          <p:spTgt spid="88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2" dur="5000" fill="hold"/>
                                        <p:tgtEl>
                                          <p:spTgt spid="89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4" dur="5000" fill="hold"/>
                                        <p:tgtEl>
                                          <p:spTgt spid="8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6" dur="5000" fill="hold"/>
                                        <p:tgtEl>
                                          <p:spTgt spid="8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8" dur="5000" fill="hold"/>
                                        <p:tgtEl>
                                          <p:spTgt spid="90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70" dur="5000" fill="hold"/>
                                        <p:tgtEl>
                                          <p:spTgt spid="9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72" dur="5000" fill="hold"/>
                                        <p:tgtEl>
                                          <p:spTgt spid="9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74" dur="5000" fill="hold"/>
                                        <p:tgtEl>
                                          <p:spTgt spid="9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76" dur="5000" fill="hold"/>
                                        <p:tgtEl>
                                          <p:spTgt spid="9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78" dur="5000" fill="hold"/>
                                        <p:tgtEl>
                                          <p:spTgt spid="9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0" dur="5000" fill="hold"/>
                                        <p:tgtEl>
                                          <p:spTgt spid="9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2" dur="5000" fill="hold"/>
                                        <p:tgtEl>
                                          <p:spTgt spid="9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4" dur="5000" fill="hold"/>
                                        <p:tgtEl>
                                          <p:spTgt spid="10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6" dur="5000" fill="hold"/>
                                        <p:tgtEl>
                                          <p:spTgt spid="10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8" dur="5000" fill="hold"/>
                                        <p:tgtEl>
                                          <p:spTgt spid="10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0" dur="5000" fill="hold"/>
                                        <p:tgtEl>
                                          <p:spTgt spid="10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2" dur="5000" fill="hold"/>
                                        <p:tgtEl>
                                          <p:spTgt spid="10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4" dur="5000" fill="hold"/>
                                        <p:tgtEl>
                                          <p:spTgt spid="10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6" dur="5000" fill="hold"/>
                                        <p:tgtEl>
                                          <p:spTgt spid="10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8" dur="5000" fill="hold"/>
                                        <p:tgtEl>
                                          <p:spTgt spid="10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0" dur="5000" fill="hold"/>
                                        <p:tgtEl>
                                          <p:spTgt spid="10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2" dur="5000" fill="hold"/>
                                        <p:tgtEl>
                                          <p:spTgt spid="10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4" dur="5000" fill="hold"/>
                                        <p:tgtEl>
                                          <p:spTgt spid="10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6" dur="5000" fill="hold"/>
                                        <p:tgtEl>
                                          <p:spTgt spid="10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8" dur="5000" fill="hold"/>
                                        <p:tgtEl>
                                          <p:spTgt spid="107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10" dur="5000" fill="hold"/>
                                        <p:tgtEl>
                                          <p:spTgt spid="10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12" dur="5000" fill="hold"/>
                                        <p:tgtEl>
                                          <p:spTgt spid="10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14" dur="5000" fill="hold"/>
                                        <p:tgtEl>
                                          <p:spTgt spid="108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16" dur="5000" fill="hold"/>
                                        <p:tgtEl>
                                          <p:spTgt spid="108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18" dur="5000" fill="hold"/>
                                        <p:tgtEl>
                                          <p:spTgt spid="109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0" dur="5000" fill="hold"/>
                                        <p:tgtEl>
                                          <p:spTgt spid="10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2" dur="5000" fill="hold"/>
                                        <p:tgtEl>
                                          <p:spTgt spid="10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4" dur="5000" fill="hold"/>
                                        <p:tgtEl>
                                          <p:spTgt spid="110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6" dur="5000" fill="hold"/>
                                        <p:tgtEl>
                                          <p:spTgt spid="11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8" dur="5000" fill="hold"/>
                                        <p:tgtEl>
                                          <p:spTgt spid="11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30" dur="5000" fill="hold"/>
                                        <p:tgtEl>
                                          <p:spTgt spid="11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32" dur="5000" fill="hold"/>
                                        <p:tgtEl>
                                          <p:spTgt spid="1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34" dur="5000" fill="hold"/>
                                        <p:tgtEl>
                                          <p:spTgt spid="11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36" dur="5000" fill="hold"/>
                                        <p:tgtEl>
                                          <p:spTgt spid="11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38" dur="5000" fill="hold"/>
                                        <p:tgtEl>
                                          <p:spTgt spid="11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0" dur="5000" fill="hold"/>
                                        <p:tgtEl>
                                          <p:spTgt spid="11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2" dur="5000" fill="hold"/>
                                        <p:tgtEl>
                                          <p:spTgt spid="11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4" dur="5000" fill="hold"/>
                                        <p:tgtEl>
                                          <p:spTgt spid="11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5000" fill="hold"/>
                                        <p:tgtEl>
                                          <p:spTgt spid="11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8" dur="5000" fill="hold"/>
                                        <p:tgtEl>
                                          <p:spTgt spid="11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50" dur="5000" fill="hold"/>
                                        <p:tgtEl>
                                          <p:spTgt spid="11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52" dur="5000" fill="hold"/>
                                        <p:tgtEl>
                                          <p:spTgt spid="11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54" dur="5000" fill="hold"/>
                                        <p:tgtEl>
                                          <p:spTgt spid="11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56" dur="5000" fill="hold"/>
                                        <p:tgtEl>
                                          <p:spTgt spid="11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58" dur="5000" fill="hold"/>
                                        <p:tgtEl>
                                          <p:spTgt spid="11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0" dur="5000" fill="hold"/>
                                        <p:tgtEl>
                                          <p:spTgt spid="11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2" dur="5000" fill="hold"/>
                                        <p:tgtEl>
                                          <p:spTgt spid="11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4" dur="5000" fill="hold"/>
                                        <p:tgtEl>
                                          <p:spTgt spid="1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6" dur="5000" fill="hold"/>
                                        <p:tgtEl>
                                          <p:spTgt spid="11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8" dur="5000" fill="hold"/>
                                        <p:tgtEl>
                                          <p:spTgt spid="1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70" dur="5000" fill="hold"/>
                                        <p:tgtEl>
                                          <p:spTgt spid="117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72" dur="5000" fill="hold"/>
                                        <p:tgtEl>
                                          <p:spTgt spid="117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74" dur="5000" fill="hold"/>
                                        <p:tgtEl>
                                          <p:spTgt spid="11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76" dur="5000" fill="hold"/>
                                        <p:tgtEl>
                                          <p:spTgt spid="11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78" dur="5000" fill="hold"/>
                                        <p:tgtEl>
                                          <p:spTgt spid="11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0" dur="5000" fill="hold"/>
                                        <p:tgtEl>
                                          <p:spTgt spid="11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8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2" dur="5000" fill="hold"/>
                                        <p:tgtEl>
                                          <p:spTgt spid="11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8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4" dur="5000" fill="hold"/>
                                        <p:tgtEl>
                                          <p:spTgt spid="11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8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6" dur="5000" fill="hold"/>
                                        <p:tgtEl>
                                          <p:spTgt spid="119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8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8" dur="5000" fill="hold"/>
                                        <p:tgtEl>
                                          <p:spTgt spid="1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8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90" dur="5000" fill="hold"/>
                                        <p:tgtEl>
                                          <p:spTgt spid="12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92" dur="5000" fill="hold"/>
                                        <p:tgtEl>
                                          <p:spTgt spid="12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94" dur="5000" fill="hold"/>
                                        <p:tgtEl>
                                          <p:spTgt spid="12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96" dur="5000" fill="hold"/>
                                        <p:tgtEl>
                                          <p:spTgt spid="120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98" dur="5000" fill="hold"/>
                                        <p:tgtEl>
                                          <p:spTgt spid="12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00" dur="5000" fill="hold"/>
                                        <p:tgtEl>
                                          <p:spTgt spid="12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02" dur="5000" fill="hold"/>
                                        <p:tgtEl>
                                          <p:spTgt spid="12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04" dur="5000" fill="hold"/>
                                        <p:tgtEl>
                                          <p:spTgt spid="12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06" dur="5000" fill="hold"/>
                                        <p:tgtEl>
                                          <p:spTgt spid="12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08" dur="5000" fill="hold"/>
                                        <p:tgtEl>
                                          <p:spTgt spid="12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10" dur="5000" fill="hold"/>
                                        <p:tgtEl>
                                          <p:spTgt spid="12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12" dur="5000" fill="hold"/>
                                        <p:tgtEl>
                                          <p:spTgt spid="12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14" dur="5000" fill="hold"/>
                                        <p:tgtEl>
                                          <p:spTgt spid="12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16" dur="5000" fill="hold"/>
                                        <p:tgtEl>
                                          <p:spTgt spid="12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18" dur="5000" fill="hold"/>
                                        <p:tgtEl>
                                          <p:spTgt spid="12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20" dur="5000" fill="hold"/>
                                        <p:tgtEl>
                                          <p:spTgt spid="12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2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22" dur="5000" fill="hold"/>
                                        <p:tgtEl>
                                          <p:spTgt spid="12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2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24" dur="5000" fill="hold"/>
                                        <p:tgtEl>
                                          <p:spTgt spid="12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2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26" dur="5000" fill="hold"/>
                                        <p:tgtEl>
                                          <p:spTgt spid="12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2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28" dur="5000" fill="hold"/>
                                        <p:tgtEl>
                                          <p:spTgt spid="12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2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30" dur="5000" fill="hold"/>
                                        <p:tgtEl>
                                          <p:spTgt spid="126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32" dur="5000" fill="hold"/>
                                        <p:tgtEl>
                                          <p:spTgt spid="126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34" dur="5000" fill="hold"/>
                                        <p:tgtEl>
                                          <p:spTgt spid="12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36" dur="5000" fill="hold"/>
                                        <p:tgtEl>
                                          <p:spTgt spid="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38" dur="5000" fill="hold"/>
                                        <p:tgtEl>
                                          <p:spTgt spid="12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40" dur="5000" fill="hold"/>
                                        <p:tgtEl>
                                          <p:spTgt spid="12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4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42" dur="5000" fill="hold"/>
                                        <p:tgtEl>
                                          <p:spTgt spid="12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4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44" dur="5000" fill="hold"/>
                                        <p:tgtEl>
                                          <p:spTgt spid="12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4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46" dur="5000" fill="hold"/>
                                        <p:tgtEl>
                                          <p:spTgt spid="128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4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48" dur="5000" fill="hold"/>
                                        <p:tgtEl>
                                          <p:spTgt spid="12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4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50" dur="5000" fill="hold"/>
                                        <p:tgtEl>
                                          <p:spTgt spid="129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52" dur="5000" fill="hold"/>
                                        <p:tgtEl>
                                          <p:spTgt spid="12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54" dur="5000" fill="hold"/>
                                        <p:tgtEl>
                                          <p:spTgt spid="129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56" dur="5000" fill="hold"/>
                                        <p:tgtEl>
                                          <p:spTgt spid="12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58" dur="5000" fill="hold"/>
                                        <p:tgtEl>
                                          <p:spTgt spid="13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60" dur="5000" fill="hold"/>
                                        <p:tgtEl>
                                          <p:spTgt spid="13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62" dur="5000" fill="hold"/>
                                        <p:tgtEl>
                                          <p:spTgt spid="130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64" dur="5000" fill="hold"/>
                                        <p:tgtEl>
                                          <p:spTgt spid="13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66" dur="5000" fill="hold"/>
                                        <p:tgtEl>
                                          <p:spTgt spid="13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68" dur="5000" fill="hold"/>
                                        <p:tgtEl>
                                          <p:spTgt spid="13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70" dur="5000" fill="hold"/>
                                        <p:tgtEl>
                                          <p:spTgt spid="13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72" dur="5000" fill="hold"/>
                                        <p:tgtEl>
                                          <p:spTgt spid="13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74" dur="5000" fill="hold"/>
                                        <p:tgtEl>
                                          <p:spTgt spid="13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76" dur="5000" fill="hold"/>
                                        <p:tgtEl>
                                          <p:spTgt spid="13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78" dur="5000" fill="hold"/>
                                        <p:tgtEl>
                                          <p:spTgt spid="13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80" dur="5000" fill="hold"/>
                                        <p:tgtEl>
                                          <p:spTgt spid="13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8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82" dur="5000" fill="hold"/>
                                        <p:tgtEl>
                                          <p:spTgt spid="13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8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84" dur="5000" fill="hold"/>
                                        <p:tgtEl>
                                          <p:spTgt spid="13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8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86" dur="5000" fill="hold"/>
                                        <p:tgtEl>
                                          <p:spTgt spid="13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8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88" dur="5000" fill="hold"/>
                                        <p:tgtEl>
                                          <p:spTgt spid="13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8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90" dur="5000" fill="hold"/>
                                        <p:tgtEl>
                                          <p:spTgt spid="13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92" dur="5000" fill="hold"/>
                                        <p:tgtEl>
                                          <p:spTgt spid="13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94" dur="5000" fill="hold"/>
                                        <p:tgtEl>
                                          <p:spTgt spid="13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96" dur="5000" fill="hold"/>
                                        <p:tgtEl>
                                          <p:spTgt spid="13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98" dur="5000" fill="hold"/>
                                        <p:tgtEl>
                                          <p:spTgt spid="13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00" dur="5000" fill="hold"/>
                                        <p:tgtEl>
                                          <p:spTgt spid="13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02" dur="5000" fill="hold"/>
                                        <p:tgtEl>
                                          <p:spTgt spid="13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04" dur="5000" fill="hold"/>
                                        <p:tgtEl>
                                          <p:spTgt spid="13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06" dur="5000" fill="hold"/>
                                        <p:tgtEl>
                                          <p:spTgt spid="137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08" dur="500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10" dur="500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12" dur="5000" fill="hold"/>
                                        <p:tgtEl>
                                          <p:spTgt spid="138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14" dur="5000" fill="hold"/>
                                        <p:tgtEl>
                                          <p:spTgt spid="138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16" dur="5000" fill="hold"/>
                                        <p:tgtEl>
                                          <p:spTgt spid="139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18" dur="500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20" dur="500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22" dur="500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24" dur="500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26" dur="500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28" dur="5000" fill="hold"/>
                                        <p:tgtEl>
                                          <p:spTgt spid="14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0" dur="5000" fill="hold"/>
                                        <p:tgtEl>
                                          <p:spTgt spid="14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2" dur="5000" fill="hold"/>
                                        <p:tgtEl>
                                          <p:spTgt spid="14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4" dur="500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6" dur="5000" fill="hold"/>
                                        <p:tgtEl>
                                          <p:spTgt spid="14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8" dur="5000" fill="hold"/>
                                        <p:tgtEl>
                                          <p:spTgt spid="14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40" dur="5000" fill="hold"/>
                                        <p:tgtEl>
                                          <p:spTgt spid="14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42" dur="5000" fill="hold"/>
                                        <p:tgtEl>
                                          <p:spTgt spid="14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44" dur="500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46" dur="5000" fill="hold"/>
                                        <p:tgtEl>
                                          <p:spTgt spid="14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48" dur="5000" fill="hold"/>
                                        <p:tgtEl>
                                          <p:spTgt spid="14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50" dur="5000" fill="hold"/>
                                        <p:tgtEl>
                                          <p:spTgt spid="14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52" dur="5000" fill="hold"/>
                                        <p:tgtEl>
                                          <p:spTgt spid="14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54" dur="5000" fill="hold"/>
                                        <p:tgtEl>
                                          <p:spTgt spid="14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56" dur="5000" fill="hold"/>
                                        <p:tgtEl>
                                          <p:spTgt spid="14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58" dur="5000" fill="hold"/>
                                        <p:tgtEl>
                                          <p:spTgt spid="14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60" dur="5000" fill="hold"/>
                                        <p:tgtEl>
                                          <p:spTgt spid="14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6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62" dur="5000" fill="hold"/>
                                        <p:tgtEl>
                                          <p:spTgt spid="14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6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64" dur="5000" fill="hold"/>
                                        <p:tgtEl>
                                          <p:spTgt spid="14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6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66" dur="500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6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68" dur="5000" fill="hold"/>
                                        <p:tgtEl>
                                          <p:spTgt spid="147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6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70" dur="5000" fill="hold"/>
                                        <p:tgtEl>
                                          <p:spTgt spid="147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72" dur="5000" fill="hold"/>
                                        <p:tgtEl>
                                          <p:spTgt spid="14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74" dur="5000" fill="hold"/>
                                        <p:tgtEl>
                                          <p:spTgt spid="14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76" dur="5000" fill="hold"/>
                                        <p:tgtEl>
                                          <p:spTgt spid="14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78" dur="5000" fill="hold"/>
                                        <p:tgtEl>
                                          <p:spTgt spid="14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80" dur="5000" fill="hold"/>
                                        <p:tgtEl>
                                          <p:spTgt spid="14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8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82" dur="5000" fill="hold"/>
                                        <p:tgtEl>
                                          <p:spTgt spid="14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8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84" dur="5000" fill="hold"/>
                                        <p:tgtEl>
                                          <p:spTgt spid="149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8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86" dur="5000" fill="hold"/>
                                        <p:tgtEl>
                                          <p:spTgt spid="14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8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88" dur="5000" fill="hold"/>
                                        <p:tgtEl>
                                          <p:spTgt spid="15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8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90" dur="5000" fill="hold"/>
                                        <p:tgtEl>
                                          <p:spTgt spid="15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92" dur="5000" fill="hold"/>
                                        <p:tgtEl>
                                          <p:spTgt spid="15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94" dur="5000" fill="hold"/>
                                        <p:tgtEl>
                                          <p:spTgt spid="150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96" dur="5000" fill="hold"/>
                                        <p:tgtEl>
                                          <p:spTgt spid="15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98" dur="5000" fill="hold"/>
                                        <p:tgtEl>
                                          <p:spTgt spid="15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00" dur="5000" fill="hold"/>
                                        <p:tgtEl>
                                          <p:spTgt spid="15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0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02" dur="5000" fill="hold"/>
                                        <p:tgtEl>
                                          <p:spTgt spid="15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0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04" dur="5000" fill="hold"/>
                                        <p:tgtEl>
                                          <p:spTgt spid="15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0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06" dur="5000" fill="hold"/>
                                        <p:tgtEl>
                                          <p:spTgt spid="15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0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08" dur="5000" fill="hold"/>
                                        <p:tgtEl>
                                          <p:spTgt spid="15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0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10" dur="5000" fill="hold"/>
                                        <p:tgtEl>
                                          <p:spTgt spid="15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1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12" dur="5000" fill="hold"/>
                                        <p:tgtEl>
                                          <p:spTgt spid="15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1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14" dur="5000" fill="hold"/>
                                        <p:tgtEl>
                                          <p:spTgt spid="15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1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16" dur="5000" fill="hold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1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18" dur="5000" fill="hold"/>
                                        <p:tgtEl>
                                          <p:spTgt spid="15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1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20" dur="5000" fill="hold"/>
                                        <p:tgtEl>
                                          <p:spTgt spid="15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2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22" dur="5000" fill="hold"/>
                                        <p:tgtEl>
                                          <p:spTgt spid="15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2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24" dur="5000" fill="hold"/>
                                        <p:tgtEl>
                                          <p:spTgt spid="15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2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26" dur="5000" fill="hold"/>
                                        <p:tgtEl>
                                          <p:spTgt spid="15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2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28" dur="5000" fill="hold"/>
                                        <p:tgtEl>
                                          <p:spTgt spid="156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2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30" dur="5000" fill="hold"/>
                                        <p:tgtEl>
                                          <p:spTgt spid="156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3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32" dur="5000" fill="hold"/>
                                        <p:tgtEl>
                                          <p:spTgt spid="15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3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34" dur="5000" fill="hold"/>
                                        <p:tgtEl>
                                          <p:spTgt spid="15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3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36" dur="5000" fill="hold"/>
                                        <p:tgtEl>
                                          <p:spTgt spid="15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3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38" dur="5000" fill="hold"/>
                                        <p:tgtEl>
                                          <p:spTgt spid="15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3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40" dur="5000" fill="hold"/>
                                        <p:tgtEl>
                                          <p:spTgt spid="15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42" dur="5000" fill="hold"/>
                                        <p:tgtEl>
                                          <p:spTgt spid="15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44" dur="5000" fill="hold"/>
                                        <p:tgtEl>
                                          <p:spTgt spid="158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46" dur="5000" fill="hold"/>
                                        <p:tgtEl>
                                          <p:spTgt spid="15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48" dur="5000" fill="hold"/>
                                        <p:tgtEl>
                                          <p:spTgt spid="159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50" dur="5000" fill="hold"/>
                                        <p:tgtEl>
                                          <p:spTgt spid="15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5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52" dur="5000" fill="hold"/>
                                        <p:tgtEl>
                                          <p:spTgt spid="159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5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54" dur="5000" fill="hold"/>
                                        <p:tgtEl>
                                          <p:spTgt spid="15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5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56" dur="5000" fill="hold"/>
                                        <p:tgtEl>
                                          <p:spTgt spid="16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5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58" dur="5000" fill="hold"/>
                                        <p:tgtEl>
                                          <p:spTgt spid="16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5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60" dur="5000" fill="hold"/>
                                        <p:tgtEl>
                                          <p:spTgt spid="160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370DF3E7-396E-4B56-ADFD-C5A6D02D03FF}"/>
              </a:ext>
            </a:extLst>
          </p:cNvPr>
          <p:cNvGrpSpPr/>
          <p:nvPr/>
        </p:nvGrpSpPr>
        <p:grpSpPr>
          <a:xfrm>
            <a:off x="-112229" y="-115336"/>
            <a:ext cx="538068" cy="503852"/>
            <a:chOff x="3455435" y="-1017023"/>
            <a:chExt cx="8222756" cy="7868191"/>
          </a:xfrm>
        </p:grpSpPr>
        <p:sp>
          <p:nvSpPr>
            <p:cNvPr id="13" name="Arc 12">
              <a:extLst>
                <a:ext uri="{FF2B5EF4-FFF2-40B4-BE49-F238E27FC236}">
                  <a16:creationId xmlns:a16="http://schemas.microsoft.com/office/drawing/2014/main" id="{D9FCA6E1-C16E-4632-A3C2-49B9B07A517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Arc 13">
              <a:extLst>
                <a:ext uri="{FF2B5EF4-FFF2-40B4-BE49-F238E27FC236}">
                  <a16:creationId xmlns:a16="http://schemas.microsoft.com/office/drawing/2014/main" id="{1AF50F8F-1578-47DB-B8B1-998FD231C8C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Arc 14">
              <a:extLst>
                <a:ext uri="{FF2B5EF4-FFF2-40B4-BE49-F238E27FC236}">
                  <a16:creationId xmlns:a16="http://schemas.microsoft.com/office/drawing/2014/main" id="{CD43ABB7-AB3C-4747-8487-79DA7A23DDE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Arc 15">
              <a:extLst>
                <a:ext uri="{FF2B5EF4-FFF2-40B4-BE49-F238E27FC236}">
                  <a16:creationId xmlns:a16="http://schemas.microsoft.com/office/drawing/2014/main" id="{7BD6F511-E4D4-4783-AFF7-DEBFCC9938B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AD32CCFA-9179-44B4-A6F5-F8A64384382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6" name="Straight Connector 25">
                <a:extLst>
                  <a:ext uri="{FF2B5EF4-FFF2-40B4-BE49-F238E27FC236}">
                    <a16:creationId xmlns:a16="http://schemas.microsoft.com/office/drawing/2014/main" id="{0D8AB6FF-897B-4166-86E3-8A0D1FBD6E6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Straight Connector 26">
                <a:extLst>
                  <a:ext uri="{FF2B5EF4-FFF2-40B4-BE49-F238E27FC236}">
                    <a16:creationId xmlns:a16="http://schemas.microsoft.com/office/drawing/2014/main" id="{B2104B79-5F7C-4A0F-B9D3-4ABD15357D6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Straight Connector 27">
                <a:extLst>
                  <a:ext uri="{FF2B5EF4-FFF2-40B4-BE49-F238E27FC236}">
                    <a16:creationId xmlns:a16="http://schemas.microsoft.com/office/drawing/2014/main" id="{75D2AE3C-8146-47E7-8F64-DA66E848F6F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" name="Arc 17">
              <a:extLst>
                <a:ext uri="{FF2B5EF4-FFF2-40B4-BE49-F238E27FC236}">
                  <a16:creationId xmlns:a16="http://schemas.microsoft.com/office/drawing/2014/main" id="{28DE58F8-A07D-4B03-BAB8-562231B8463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Arc 18">
              <a:extLst>
                <a:ext uri="{FF2B5EF4-FFF2-40B4-BE49-F238E27FC236}">
                  <a16:creationId xmlns:a16="http://schemas.microsoft.com/office/drawing/2014/main" id="{87C21A1F-321C-4753-868E-23BB14C2731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" name="Arc 19">
              <a:extLst>
                <a:ext uri="{FF2B5EF4-FFF2-40B4-BE49-F238E27FC236}">
                  <a16:creationId xmlns:a16="http://schemas.microsoft.com/office/drawing/2014/main" id="{7ED9E90F-61DC-49A8-A8E0-D28A8C1A3FF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B6D10987-9A36-4035-9B90-6EBA4A54EC1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Arc 21">
              <a:extLst>
                <a:ext uri="{FF2B5EF4-FFF2-40B4-BE49-F238E27FC236}">
                  <a16:creationId xmlns:a16="http://schemas.microsoft.com/office/drawing/2014/main" id="{1B1E936E-4B38-4252-8C7F-F0C2C098B95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67B1B72C-2B31-4AFC-A3D9-60497D3E19C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ECBECE04-EF82-45A0-80DD-253FF047DCE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" name="Arc 24">
              <a:extLst>
                <a:ext uri="{FF2B5EF4-FFF2-40B4-BE49-F238E27FC236}">
                  <a16:creationId xmlns:a16="http://schemas.microsoft.com/office/drawing/2014/main" id="{62B7B052-F36D-488D-BEB5-B6126A84D6B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EDC8ACCD-B4F7-425B-89A3-FCEFE22E451F}"/>
              </a:ext>
            </a:extLst>
          </p:cNvPr>
          <p:cNvGrpSpPr/>
          <p:nvPr/>
        </p:nvGrpSpPr>
        <p:grpSpPr>
          <a:xfrm>
            <a:off x="261256" y="-106005"/>
            <a:ext cx="538068" cy="503852"/>
            <a:chOff x="3455435" y="-1017023"/>
            <a:chExt cx="8222756" cy="7868191"/>
          </a:xfrm>
        </p:grpSpPr>
        <p:sp>
          <p:nvSpPr>
            <p:cNvPr id="30" name="Arc 29">
              <a:extLst>
                <a:ext uri="{FF2B5EF4-FFF2-40B4-BE49-F238E27FC236}">
                  <a16:creationId xmlns:a16="http://schemas.microsoft.com/office/drawing/2014/main" id="{1EE034CE-60BA-4B65-A09F-E2294B2ED64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Arc 30">
              <a:extLst>
                <a:ext uri="{FF2B5EF4-FFF2-40B4-BE49-F238E27FC236}">
                  <a16:creationId xmlns:a16="http://schemas.microsoft.com/office/drawing/2014/main" id="{01D39106-F02E-4595-A3C5-AFAA4A5F5D3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Arc 31">
              <a:extLst>
                <a:ext uri="{FF2B5EF4-FFF2-40B4-BE49-F238E27FC236}">
                  <a16:creationId xmlns:a16="http://schemas.microsoft.com/office/drawing/2014/main" id="{3D608CB0-F28F-4B8B-96C8-4A9B0F67A36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Arc 32">
              <a:extLst>
                <a:ext uri="{FF2B5EF4-FFF2-40B4-BE49-F238E27FC236}">
                  <a16:creationId xmlns:a16="http://schemas.microsoft.com/office/drawing/2014/main" id="{9747E476-4D01-4519-8B47-ACE4352558A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7750AD34-345E-4673-A5D6-659A3FF4AC2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43" name="Straight Connector 42">
                <a:extLst>
                  <a:ext uri="{FF2B5EF4-FFF2-40B4-BE49-F238E27FC236}">
                    <a16:creationId xmlns:a16="http://schemas.microsoft.com/office/drawing/2014/main" id="{105AD372-B31B-43AF-A3C3-EF0F3BE1E0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Straight Connector 43">
                <a:extLst>
                  <a:ext uri="{FF2B5EF4-FFF2-40B4-BE49-F238E27FC236}">
                    <a16:creationId xmlns:a16="http://schemas.microsoft.com/office/drawing/2014/main" id="{6DDDBEAA-2C91-42ED-BA33-DA830EC39E2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Connector 44">
                <a:extLst>
                  <a:ext uri="{FF2B5EF4-FFF2-40B4-BE49-F238E27FC236}">
                    <a16:creationId xmlns:a16="http://schemas.microsoft.com/office/drawing/2014/main" id="{4808CF60-7978-4C55-8B2D-9640B79388D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5" name="Arc 34">
              <a:extLst>
                <a:ext uri="{FF2B5EF4-FFF2-40B4-BE49-F238E27FC236}">
                  <a16:creationId xmlns:a16="http://schemas.microsoft.com/office/drawing/2014/main" id="{9FCC43B5-70F5-46D0-BE96-38C4BF39E5E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Arc 35">
              <a:extLst>
                <a:ext uri="{FF2B5EF4-FFF2-40B4-BE49-F238E27FC236}">
                  <a16:creationId xmlns:a16="http://schemas.microsoft.com/office/drawing/2014/main" id="{CEF88F2A-9A08-451A-A3F1-7DB6CBA68B1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Arc 36">
              <a:extLst>
                <a:ext uri="{FF2B5EF4-FFF2-40B4-BE49-F238E27FC236}">
                  <a16:creationId xmlns:a16="http://schemas.microsoft.com/office/drawing/2014/main" id="{E9F138D0-9310-48D1-8C85-073CBC8BCD1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8" name="Straight Connector 37">
              <a:extLst>
                <a:ext uri="{FF2B5EF4-FFF2-40B4-BE49-F238E27FC236}">
                  <a16:creationId xmlns:a16="http://schemas.microsoft.com/office/drawing/2014/main" id="{DA59E540-9827-4A94-B220-F4C0CE4D8F2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" name="Arc 38">
              <a:extLst>
                <a:ext uri="{FF2B5EF4-FFF2-40B4-BE49-F238E27FC236}">
                  <a16:creationId xmlns:a16="http://schemas.microsoft.com/office/drawing/2014/main" id="{0A293861-7B84-43E3-B6C7-5988EC9F8C4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01186BE4-CC9B-467C-929B-7BE08136C29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8845A547-1935-4E95-BA1B-61A8CC038FD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" name="Arc 41">
              <a:extLst>
                <a:ext uri="{FF2B5EF4-FFF2-40B4-BE49-F238E27FC236}">
                  <a16:creationId xmlns:a16="http://schemas.microsoft.com/office/drawing/2014/main" id="{B26B3C7D-30F2-47A9-8AA4-F1D37F05698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8372F7A5-A189-4F6E-AE54-719B023EB96D}"/>
              </a:ext>
            </a:extLst>
          </p:cNvPr>
          <p:cNvGrpSpPr/>
          <p:nvPr/>
        </p:nvGrpSpPr>
        <p:grpSpPr>
          <a:xfrm>
            <a:off x="628516" y="-115336"/>
            <a:ext cx="538068" cy="503852"/>
            <a:chOff x="3455435" y="-1017023"/>
            <a:chExt cx="8222756" cy="7868191"/>
          </a:xfrm>
        </p:grpSpPr>
        <p:sp>
          <p:nvSpPr>
            <p:cNvPr id="47" name="Arc 46">
              <a:extLst>
                <a:ext uri="{FF2B5EF4-FFF2-40B4-BE49-F238E27FC236}">
                  <a16:creationId xmlns:a16="http://schemas.microsoft.com/office/drawing/2014/main" id="{26B93F2E-1AAD-408C-BDF1-7AEC588E19A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Arc 47">
              <a:extLst>
                <a:ext uri="{FF2B5EF4-FFF2-40B4-BE49-F238E27FC236}">
                  <a16:creationId xmlns:a16="http://schemas.microsoft.com/office/drawing/2014/main" id="{9881FEDA-FD8C-4F2E-A6A1-1364194FD7F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Arc 48">
              <a:extLst>
                <a:ext uri="{FF2B5EF4-FFF2-40B4-BE49-F238E27FC236}">
                  <a16:creationId xmlns:a16="http://schemas.microsoft.com/office/drawing/2014/main" id="{E4C399A1-2F23-4651-B587-50A7F1C6309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Arc 49">
              <a:extLst>
                <a:ext uri="{FF2B5EF4-FFF2-40B4-BE49-F238E27FC236}">
                  <a16:creationId xmlns:a16="http://schemas.microsoft.com/office/drawing/2014/main" id="{FF32AF4A-62DA-4E9B-A771-662530DE764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54110E73-9049-4235-B774-B9A7493F4DC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0" name="Straight Connector 59">
                <a:extLst>
                  <a:ext uri="{FF2B5EF4-FFF2-40B4-BE49-F238E27FC236}">
                    <a16:creationId xmlns:a16="http://schemas.microsoft.com/office/drawing/2014/main" id="{B09BF4B0-1E37-4CBA-BF81-31938A0369C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" name="Straight Connector 60">
                <a:extLst>
                  <a:ext uri="{FF2B5EF4-FFF2-40B4-BE49-F238E27FC236}">
                    <a16:creationId xmlns:a16="http://schemas.microsoft.com/office/drawing/2014/main" id="{92FE7D94-91F9-41B5-823C-959F749953B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Straight Connector 61">
                <a:extLst>
                  <a:ext uri="{FF2B5EF4-FFF2-40B4-BE49-F238E27FC236}">
                    <a16:creationId xmlns:a16="http://schemas.microsoft.com/office/drawing/2014/main" id="{928679F8-5201-40B2-BE28-02B1B8BF0CE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2" name="Arc 51">
              <a:extLst>
                <a:ext uri="{FF2B5EF4-FFF2-40B4-BE49-F238E27FC236}">
                  <a16:creationId xmlns:a16="http://schemas.microsoft.com/office/drawing/2014/main" id="{CAD03EFE-11AE-40D3-A40F-E37E8476657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Arc 52">
              <a:extLst>
                <a:ext uri="{FF2B5EF4-FFF2-40B4-BE49-F238E27FC236}">
                  <a16:creationId xmlns:a16="http://schemas.microsoft.com/office/drawing/2014/main" id="{C597DAC6-C7AD-465C-B5D4-3779D086B48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Arc 53">
              <a:extLst>
                <a:ext uri="{FF2B5EF4-FFF2-40B4-BE49-F238E27FC236}">
                  <a16:creationId xmlns:a16="http://schemas.microsoft.com/office/drawing/2014/main" id="{5F4F7CEE-61E1-4AC0-9635-66768362585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5" name="Straight Connector 54">
              <a:extLst>
                <a:ext uri="{FF2B5EF4-FFF2-40B4-BE49-F238E27FC236}">
                  <a16:creationId xmlns:a16="http://schemas.microsoft.com/office/drawing/2014/main" id="{CF35BC08-9629-4839-8CBA-9E3EFE81A66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Arc 55">
              <a:extLst>
                <a:ext uri="{FF2B5EF4-FFF2-40B4-BE49-F238E27FC236}">
                  <a16:creationId xmlns:a16="http://schemas.microsoft.com/office/drawing/2014/main" id="{CBF45DD0-DFEF-4501-B1EC-A2E29451D53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7" name="Straight Connector 56">
              <a:extLst>
                <a:ext uri="{FF2B5EF4-FFF2-40B4-BE49-F238E27FC236}">
                  <a16:creationId xmlns:a16="http://schemas.microsoft.com/office/drawing/2014/main" id="{77EB1FB1-AFF5-46CC-BDF3-333F1BDE767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3DC84035-6AA6-4E59-98A5-5086B111E96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9" name="Arc 58">
              <a:extLst>
                <a:ext uri="{FF2B5EF4-FFF2-40B4-BE49-F238E27FC236}">
                  <a16:creationId xmlns:a16="http://schemas.microsoft.com/office/drawing/2014/main" id="{851F9113-3B47-4241-B0A9-DBB7DE52906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0900FBD6-CC8B-4D6D-BBA9-BA0A830FB20D}"/>
              </a:ext>
            </a:extLst>
          </p:cNvPr>
          <p:cNvGrpSpPr/>
          <p:nvPr/>
        </p:nvGrpSpPr>
        <p:grpSpPr>
          <a:xfrm>
            <a:off x="1022216" y="-115336"/>
            <a:ext cx="538068" cy="503852"/>
            <a:chOff x="3455435" y="-1017023"/>
            <a:chExt cx="8222756" cy="7868191"/>
          </a:xfrm>
        </p:grpSpPr>
        <p:sp>
          <p:nvSpPr>
            <p:cNvPr id="64" name="Arc 63">
              <a:extLst>
                <a:ext uri="{FF2B5EF4-FFF2-40B4-BE49-F238E27FC236}">
                  <a16:creationId xmlns:a16="http://schemas.microsoft.com/office/drawing/2014/main" id="{68562F72-1AD0-4229-8742-EA789A1BE90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Arc 64">
              <a:extLst>
                <a:ext uri="{FF2B5EF4-FFF2-40B4-BE49-F238E27FC236}">
                  <a16:creationId xmlns:a16="http://schemas.microsoft.com/office/drawing/2014/main" id="{BC6F71B3-C86C-4EC5-A1F5-7E4F9BCAA3B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Arc 65">
              <a:extLst>
                <a:ext uri="{FF2B5EF4-FFF2-40B4-BE49-F238E27FC236}">
                  <a16:creationId xmlns:a16="http://schemas.microsoft.com/office/drawing/2014/main" id="{7AFDAE55-FB41-481C-9896-3715FF2D602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Arc 66">
              <a:extLst>
                <a:ext uri="{FF2B5EF4-FFF2-40B4-BE49-F238E27FC236}">
                  <a16:creationId xmlns:a16="http://schemas.microsoft.com/office/drawing/2014/main" id="{D1F79141-CC42-4C1A-830F-96EFEF7261D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8" name="Group 67">
              <a:extLst>
                <a:ext uri="{FF2B5EF4-FFF2-40B4-BE49-F238E27FC236}">
                  <a16:creationId xmlns:a16="http://schemas.microsoft.com/office/drawing/2014/main" id="{746C721C-FF60-48F8-A8F6-586ABD6CAC8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7" name="Straight Connector 76">
                <a:extLst>
                  <a:ext uri="{FF2B5EF4-FFF2-40B4-BE49-F238E27FC236}">
                    <a16:creationId xmlns:a16="http://schemas.microsoft.com/office/drawing/2014/main" id="{29EAF4F3-9EFB-419D-8130-37550290943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Connector 77">
                <a:extLst>
                  <a:ext uri="{FF2B5EF4-FFF2-40B4-BE49-F238E27FC236}">
                    <a16:creationId xmlns:a16="http://schemas.microsoft.com/office/drawing/2014/main" id="{1DA525D6-5401-485B-A853-CE58F07019B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Connector 78">
                <a:extLst>
                  <a:ext uri="{FF2B5EF4-FFF2-40B4-BE49-F238E27FC236}">
                    <a16:creationId xmlns:a16="http://schemas.microsoft.com/office/drawing/2014/main" id="{2AB7987D-0F1A-4ABD-BDF2-D831FE58EE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9" name="Arc 68">
              <a:extLst>
                <a:ext uri="{FF2B5EF4-FFF2-40B4-BE49-F238E27FC236}">
                  <a16:creationId xmlns:a16="http://schemas.microsoft.com/office/drawing/2014/main" id="{1D410445-3F04-400E-99A8-0CB0A13AF99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Arc 69">
              <a:extLst>
                <a:ext uri="{FF2B5EF4-FFF2-40B4-BE49-F238E27FC236}">
                  <a16:creationId xmlns:a16="http://schemas.microsoft.com/office/drawing/2014/main" id="{1F839D53-AD74-450B-8D13-49F8C2B1AF4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Arc 70">
              <a:extLst>
                <a:ext uri="{FF2B5EF4-FFF2-40B4-BE49-F238E27FC236}">
                  <a16:creationId xmlns:a16="http://schemas.microsoft.com/office/drawing/2014/main" id="{F6E6BAE2-29DB-4804-89A6-EB72DB44228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4987CB25-412F-473A-8263-BAC7F49DAB8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Arc 72">
              <a:extLst>
                <a:ext uri="{FF2B5EF4-FFF2-40B4-BE49-F238E27FC236}">
                  <a16:creationId xmlns:a16="http://schemas.microsoft.com/office/drawing/2014/main" id="{F10F64E8-4A97-40FF-8FBA-5F863BFE7EC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4" name="Straight Connector 73">
              <a:extLst>
                <a:ext uri="{FF2B5EF4-FFF2-40B4-BE49-F238E27FC236}">
                  <a16:creationId xmlns:a16="http://schemas.microsoft.com/office/drawing/2014/main" id="{13D1BE8B-2ABF-4FE6-8202-3747DDD9137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Straight Connector 74">
              <a:extLst>
                <a:ext uri="{FF2B5EF4-FFF2-40B4-BE49-F238E27FC236}">
                  <a16:creationId xmlns:a16="http://schemas.microsoft.com/office/drawing/2014/main" id="{3EB62970-A794-4A04-9D5E-7B800E2240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6" name="Arc 75">
              <a:extLst>
                <a:ext uri="{FF2B5EF4-FFF2-40B4-BE49-F238E27FC236}">
                  <a16:creationId xmlns:a16="http://schemas.microsoft.com/office/drawing/2014/main" id="{4B08C728-116F-4C58-B8BC-5AB8732C0AF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88A20022-6773-4E2F-B51D-607E2660A6BD}"/>
              </a:ext>
            </a:extLst>
          </p:cNvPr>
          <p:cNvGrpSpPr/>
          <p:nvPr/>
        </p:nvGrpSpPr>
        <p:grpSpPr>
          <a:xfrm>
            <a:off x="1415917" y="-115338"/>
            <a:ext cx="538068" cy="503852"/>
            <a:chOff x="3455435" y="-1017023"/>
            <a:chExt cx="8222756" cy="7868191"/>
          </a:xfrm>
        </p:grpSpPr>
        <p:sp>
          <p:nvSpPr>
            <p:cNvPr id="81" name="Arc 80">
              <a:extLst>
                <a:ext uri="{FF2B5EF4-FFF2-40B4-BE49-F238E27FC236}">
                  <a16:creationId xmlns:a16="http://schemas.microsoft.com/office/drawing/2014/main" id="{A33803C9-6837-4261-A4CB-D1AC4BF71E0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Arc 81">
              <a:extLst>
                <a:ext uri="{FF2B5EF4-FFF2-40B4-BE49-F238E27FC236}">
                  <a16:creationId xmlns:a16="http://schemas.microsoft.com/office/drawing/2014/main" id="{8D6A236E-CF71-4710-9EBF-CDE05D76EA7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Arc 82">
              <a:extLst>
                <a:ext uri="{FF2B5EF4-FFF2-40B4-BE49-F238E27FC236}">
                  <a16:creationId xmlns:a16="http://schemas.microsoft.com/office/drawing/2014/main" id="{E2956237-A6E5-4DDB-88D5-FA1B7FB245A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Arc 83">
              <a:extLst>
                <a:ext uri="{FF2B5EF4-FFF2-40B4-BE49-F238E27FC236}">
                  <a16:creationId xmlns:a16="http://schemas.microsoft.com/office/drawing/2014/main" id="{4ED5C3EC-8FF1-4254-B69A-3EA37374FD0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240C99EF-5017-4BD8-A48E-7F69F9BE7B5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4" name="Straight Connector 93">
                <a:extLst>
                  <a:ext uri="{FF2B5EF4-FFF2-40B4-BE49-F238E27FC236}">
                    <a16:creationId xmlns:a16="http://schemas.microsoft.com/office/drawing/2014/main" id="{5B407518-1293-417A-86B2-ECB12E52F2E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" name="Straight Connector 94">
                <a:extLst>
                  <a:ext uri="{FF2B5EF4-FFF2-40B4-BE49-F238E27FC236}">
                    <a16:creationId xmlns:a16="http://schemas.microsoft.com/office/drawing/2014/main" id="{D7097614-ECCB-4A02-9549-AE743FEF905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" name="Straight Connector 95">
                <a:extLst>
                  <a:ext uri="{FF2B5EF4-FFF2-40B4-BE49-F238E27FC236}">
                    <a16:creationId xmlns:a16="http://schemas.microsoft.com/office/drawing/2014/main" id="{47129E3B-23A4-4329-8C74-3CEDB55F430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6" name="Arc 85">
              <a:extLst>
                <a:ext uri="{FF2B5EF4-FFF2-40B4-BE49-F238E27FC236}">
                  <a16:creationId xmlns:a16="http://schemas.microsoft.com/office/drawing/2014/main" id="{F7A26E8F-78ED-4258-A6FF-B8B765F41C0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Arc 86">
              <a:extLst>
                <a:ext uri="{FF2B5EF4-FFF2-40B4-BE49-F238E27FC236}">
                  <a16:creationId xmlns:a16="http://schemas.microsoft.com/office/drawing/2014/main" id="{5389969C-664C-4426-936D-E9754ABE742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Arc 87">
              <a:extLst>
                <a:ext uri="{FF2B5EF4-FFF2-40B4-BE49-F238E27FC236}">
                  <a16:creationId xmlns:a16="http://schemas.microsoft.com/office/drawing/2014/main" id="{A0A7073E-22DA-4408-B1CC-90F6D732AF0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9" name="Straight Connector 88">
              <a:extLst>
                <a:ext uri="{FF2B5EF4-FFF2-40B4-BE49-F238E27FC236}">
                  <a16:creationId xmlns:a16="http://schemas.microsoft.com/office/drawing/2014/main" id="{99AFF6D0-4EB9-4377-9FB5-4F1B0C00960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" name="Arc 89">
              <a:extLst>
                <a:ext uri="{FF2B5EF4-FFF2-40B4-BE49-F238E27FC236}">
                  <a16:creationId xmlns:a16="http://schemas.microsoft.com/office/drawing/2014/main" id="{F0AC359D-9746-4C86-BA1E-5AEF3D632FE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id="{320D6823-50ED-404C-AC7F-9F5575EFEE7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Straight Connector 91">
              <a:extLst>
                <a:ext uri="{FF2B5EF4-FFF2-40B4-BE49-F238E27FC236}">
                  <a16:creationId xmlns:a16="http://schemas.microsoft.com/office/drawing/2014/main" id="{DB1E4417-E407-4E08-8214-AF0AC8E3DE8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Arc 92">
              <a:extLst>
                <a:ext uri="{FF2B5EF4-FFF2-40B4-BE49-F238E27FC236}">
                  <a16:creationId xmlns:a16="http://schemas.microsoft.com/office/drawing/2014/main" id="{2319FEF8-996F-47EC-B931-46FB01B80F78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32CF609F-1137-469A-9FBD-2677B336F77B}"/>
              </a:ext>
            </a:extLst>
          </p:cNvPr>
          <p:cNvGrpSpPr/>
          <p:nvPr/>
        </p:nvGrpSpPr>
        <p:grpSpPr>
          <a:xfrm>
            <a:off x="1798732" y="-115336"/>
            <a:ext cx="538068" cy="503852"/>
            <a:chOff x="3455435" y="-1017023"/>
            <a:chExt cx="8222756" cy="7868191"/>
          </a:xfrm>
        </p:grpSpPr>
        <p:sp>
          <p:nvSpPr>
            <p:cNvPr id="98" name="Arc 97">
              <a:extLst>
                <a:ext uri="{FF2B5EF4-FFF2-40B4-BE49-F238E27FC236}">
                  <a16:creationId xmlns:a16="http://schemas.microsoft.com/office/drawing/2014/main" id="{9B39154D-B664-4473-BD48-9F67B71E559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Arc 98">
              <a:extLst>
                <a:ext uri="{FF2B5EF4-FFF2-40B4-BE49-F238E27FC236}">
                  <a16:creationId xmlns:a16="http://schemas.microsoft.com/office/drawing/2014/main" id="{AE1C2F04-8300-433D-AF10-77254816294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Arc 99">
              <a:extLst>
                <a:ext uri="{FF2B5EF4-FFF2-40B4-BE49-F238E27FC236}">
                  <a16:creationId xmlns:a16="http://schemas.microsoft.com/office/drawing/2014/main" id="{70EA13BA-9B85-4178-8446-75B3A6232C0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Arc 100">
              <a:extLst>
                <a:ext uri="{FF2B5EF4-FFF2-40B4-BE49-F238E27FC236}">
                  <a16:creationId xmlns:a16="http://schemas.microsoft.com/office/drawing/2014/main" id="{A32CB1AC-02EB-48CE-94B7-991002DD6EA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2" name="Group 101">
              <a:extLst>
                <a:ext uri="{FF2B5EF4-FFF2-40B4-BE49-F238E27FC236}">
                  <a16:creationId xmlns:a16="http://schemas.microsoft.com/office/drawing/2014/main" id="{0F0B88EC-93A9-4161-91D1-200002B2135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1" name="Straight Connector 110">
                <a:extLst>
                  <a:ext uri="{FF2B5EF4-FFF2-40B4-BE49-F238E27FC236}">
                    <a16:creationId xmlns:a16="http://schemas.microsoft.com/office/drawing/2014/main" id="{2C6C467C-0DCD-457F-8094-71F8327CB92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" name="Straight Connector 111">
                <a:extLst>
                  <a:ext uri="{FF2B5EF4-FFF2-40B4-BE49-F238E27FC236}">
                    <a16:creationId xmlns:a16="http://schemas.microsoft.com/office/drawing/2014/main" id="{9E50748C-3CF8-4B83-AF63-609E7C31AB4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" name="Straight Connector 112">
                <a:extLst>
                  <a:ext uri="{FF2B5EF4-FFF2-40B4-BE49-F238E27FC236}">
                    <a16:creationId xmlns:a16="http://schemas.microsoft.com/office/drawing/2014/main" id="{DDD09B57-574A-441F-9331-5D0CA3DFAF6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3" name="Arc 102">
              <a:extLst>
                <a:ext uri="{FF2B5EF4-FFF2-40B4-BE49-F238E27FC236}">
                  <a16:creationId xmlns:a16="http://schemas.microsoft.com/office/drawing/2014/main" id="{6B65AEED-2E2D-471C-9924-A3B51A66C92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Arc 103">
              <a:extLst>
                <a:ext uri="{FF2B5EF4-FFF2-40B4-BE49-F238E27FC236}">
                  <a16:creationId xmlns:a16="http://schemas.microsoft.com/office/drawing/2014/main" id="{FE3053D9-8BE4-426A-8BAA-62C2497DE5B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5" name="Arc 104">
              <a:extLst>
                <a:ext uri="{FF2B5EF4-FFF2-40B4-BE49-F238E27FC236}">
                  <a16:creationId xmlns:a16="http://schemas.microsoft.com/office/drawing/2014/main" id="{7C4C9FBE-D206-4176-AC5C-5F7AB984511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6" name="Straight Connector 105">
              <a:extLst>
                <a:ext uri="{FF2B5EF4-FFF2-40B4-BE49-F238E27FC236}">
                  <a16:creationId xmlns:a16="http://schemas.microsoft.com/office/drawing/2014/main" id="{935EF1FD-E24F-41B3-B7EE-E3D383B66DD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" name="Arc 106">
              <a:extLst>
                <a:ext uri="{FF2B5EF4-FFF2-40B4-BE49-F238E27FC236}">
                  <a16:creationId xmlns:a16="http://schemas.microsoft.com/office/drawing/2014/main" id="{F4A4BACE-B439-4206-8617-2F51C000D14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1311612E-4F0B-4C6D-9648-892FC142608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6CBEA0AC-E4C4-4275-8038-1353A70D974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" name="Arc 109">
              <a:extLst>
                <a:ext uri="{FF2B5EF4-FFF2-40B4-BE49-F238E27FC236}">
                  <a16:creationId xmlns:a16="http://schemas.microsoft.com/office/drawing/2014/main" id="{B3245CF0-F1AD-445B-9CC3-A398A81CCB2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4" name="Group 113">
            <a:extLst>
              <a:ext uri="{FF2B5EF4-FFF2-40B4-BE49-F238E27FC236}">
                <a16:creationId xmlns:a16="http://schemas.microsoft.com/office/drawing/2014/main" id="{321C6392-195C-453B-BF33-3FB299E6D557}"/>
              </a:ext>
            </a:extLst>
          </p:cNvPr>
          <p:cNvGrpSpPr/>
          <p:nvPr/>
        </p:nvGrpSpPr>
        <p:grpSpPr>
          <a:xfrm>
            <a:off x="2249971" y="-115336"/>
            <a:ext cx="538068" cy="503852"/>
            <a:chOff x="3455435" y="-1017023"/>
            <a:chExt cx="8222756" cy="7868191"/>
          </a:xfrm>
        </p:grpSpPr>
        <p:sp>
          <p:nvSpPr>
            <p:cNvPr id="115" name="Arc 114">
              <a:extLst>
                <a:ext uri="{FF2B5EF4-FFF2-40B4-BE49-F238E27FC236}">
                  <a16:creationId xmlns:a16="http://schemas.microsoft.com/office/drawing/2014/main" id="{9F960FCE-4091-4A74-BA24-D5189C51063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Arc 115">
              <a:extLst>
                <a:ext uri="{FF2B5EF4-FFF2-40B4-BE49-F238E27FC236}">
                  <a16:creationId xmlns:a16="http://schemas.microsoft.com/office/drawing/2014/main" id="{4E4604EF-E192-4F76-B066-E3C4825C5B5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Arc 116">
              <a:extLst>
                <a:ext uri="{FF2B5EF4-FFF2-40B4-BE49-F238E27FC236}">
                  <a16:creationId xmlns:a16="http://schemas.microsoft.com/office/drawing/2014/main" id="{0B1A2775-ADF3-4E4C-A7AB-8E52F3066B9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Arc 127">
              <a:extLst>
                <a:ext uri="{FF2B5EF4-FFF2-40B4-BE49-F238E27FC236}">
                  <a16:creationId xmlns:a16="http://schemas.microsoft.com/office/drawing/2014/main" id="{41AC2977-C1E3-4C93-9087-20A9F5EBF64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9" name="Group 128">
              <a:extLst>
                <a:ext uri="{FF2B5EF4-FFF2-40B4-BE49-F238E27FC236}">
                  <a16:creationId xmlns:a16="http://schemas.microsoft.com/office/drawing/2014/main" id="{7CBD16C1-F520-437A-AE8C-5FF3ACBCF85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8" name="Straight Connector 137">
                <a:extLst>
                  <a:ext uri="{FF2B5EF4-FFF2-40B4-BE49-F238E27FC236}">
                    <a16:creationId xmlns:a16="http://schemas.microsoft.com/office/drawing/2014/main" id="{FD8C5FFE-545B-4AC4-B9E2-DE412143C00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9" name="Straight Connector 138">
                <a:extLst>
                  <a:ext uri="{FF2B5EF4-FFF2-40B4-BE49-F238E27FC236}">
                    <a16:creationId xmlns:a16="http://schemas.microsoft.com/office/drawing/2014/main" id="{C11409B9-CDE9-47A9-B0C8-63159B61525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0" name="Straight Connector 139">
                <a:extLst>
                  <a:ext uri="{FF2B5EF4-FFF2-40B4-BE49-F238E27FC236}">
                    <a16:creationId xmlns:a16="http://schemas.microsoft.com/office/drawing/2014/main" id="{9CD57785-7B7C-468C-9DA2-4FC3A51DD36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0" name="Arc 129">
              <a:extLst>
                <a:ext uri="{FF2B5EF4-FFF2-40B4-BE49-F238E27FC236}">
                  <a16:creationId xmlns:a16="http://schemas.microsoft.com/office/drawing/2014/main" id="{A2F34C39-C2AA-42DB-9D90-0B37BC91695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Arc 130">
              <a:extLst>
                <a:ext uri="{FF2B5EF4-FFF2-40B4-BE49-F238E27FC236}">
                  <a16:creationId xmlns:a16="http://schemas.microsoft.com/office/drawing/2014/main" id="{2A1E6EE0-1DE7-4A44-8EB8-446B413B4BC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2" name="Arc 131">
              <a:extLst>
                <a:ext uri="{FF2B5EF4-FFF2-40B4-BE49-F238E27FC236}">
                  <a16:creationId xmlns:a16="http://schemas.microsoft.com/office/drawing/2014/main" id="{E68EFA3E-EA21-49BD-AE95-D8C2606F890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CF725C03-9B73-4B18-B8B0-5D1171A3D52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4" name="Arc 133">
              <a:extLst>
                <a:ext uri="{FF2B5EF4-FFF2-40B4-BE49-F238E27FC236}">
                  <a16:creationId xmlns:a16="http://schemas.microsoft.com/office/drawing/2014/main" id="{B2A1F123-CD31-4683-82D6-84154B8029B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36CC15C9-FFDA-4CBB-9074-CA50D7067B8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060F84CB-D51B-4265-8A7C-709D47E2AB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7" name="Arc 136">
              <a:extLst>
                <a:ext uri="{FF2B5EF4-FFF2-40B4-BE49-F238E27FC236}">
                  <a16:creationId xmlns:a16="http://schemas.microsoft.com/office/drawing/2014/main" id="{A72E6FD5-582E-430D-9FB8-F024C2F080B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1" name="Group 140">
            <a:extLst>
              <a:ext uri="{FF2B5EF4-FFF2-40B4-BE49-F238E27FC236}">
                <a16:creationId xmlns:a16="http://schemas.microsoft.com/office/drawing/2014/main" id="{F469151C-2B53-4033-AAF1-57A6FB5AECFD}"/>
              </a:ext>
            </a:extLst>
          </p:cNvPr>
          <p:cNvGrpSpPr/>
          <p:nvPr/>
        </p:nvGrpSpPr>
        <p:grpSpPr>
          <a:xfrm>
            <a:off x="2643671" y="-115336"/>
            <a:ext cx="538068" cy="503852"/>
            <a:chOff x="3455435" y="-1017023"/>
            <a:chExt cx="8222756" cy="7868191"/>
          </a:xfrm>
        </p:grpSpPr>
        <p:sp>
          <p:nvSpPr>
            <p:cNvPr id="142" name="Arc 141">
              <a:extLst>
                <a:ext uri="{FF2B5EF4-FFF2-40B4-BE49-F238E27FC236}">
                  <a16:creationId xmlns:a16="http://schemas.microsoft.com/office/drawing/2014/main" id="{0E6FC737-6423-41FB-AA4E-88993386321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Arc 142">
              <a:extLst>
                <a:ext uri="{FF2B5EF4-FFF2-40B4-BE49-F238E27FC236}">
                  <a16:creationId xmlns:a16="http://schemas.microsoft.com/office/drawing/2014/main" id="{A119A37B-90EC-4C66-AD1D-AD59A152D41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Arc 143">
              <a:extLst>
                <a:ext uri="{FF2B5EF4-FFF2-40B4-BE49-F238E27FC236}">
                  <a16:creationId xmlns:a16="http://schemas.microsoft.com/office/drawing/2014/main" id="{54AF24B7-EC70-4B6A-A7F5-D7D62453B49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Arc 144">
              <a:extLst>
                <a:ext uri="{FF2B5EF4-FFF2-40B4-BE49-F238E27FC236}">
                  <a16:creationId xmlns:a16="http://schemas.microsoft.com/office/drawing/2014/main" id="{FDB49DF2-6C55-48E9-B023-8C398C9B9A8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6" name="Group 145">
              <a:extLst>
                <a:ext uri="{FF2B5EF4-FFF2-40B4-BE49-F238E27FC236}">
                  <a16:creationId xmlns:a16="http://schemas.microsoft.com/office/drawing/2014/main" id="{06487CA6-FFF6-4337-8814-42BC613CF7C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5" name="Straight Connector 154">
                <a:extLst>
                  <a:ext uri="{FF2B5EF4-FFF2-40B4-BE49-F238E27FC236}">
                    <a16:creationId xmlns:a16="http://schemas.microsoft.com/office/drawing/2014/main" id="{691C9217-C258-4CD6-9F88-EB7B076DDCD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6" name="Straight Connector 155">
                <a:extLst>
                  <a:ext uri="{FF2B5EF4-FFF2-40B4-BE49-F238E27FC236}">
                    <a16:creationId xmlns:a16="http://schemas.microsoft.com/office/drawing/2014/main" id="{90EB3733-2646-423A-9B95-3220ABFE581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" name="Straight Connector 156">
                <a:extLst>
                  <a:ext uri="{FF2B5EF4-FFF2-40B4-BE49-F238E27FC236}">
                    <a16:creationId xmlns:a16="http://schemas.microsoft.com/office/drawing/2014/main" id="{0E44E3C6-3A73-43E1-B885-42260CAF1A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7" name="Arc 146">
              <a:extLst>
                <a:ext uri="{FF2B5EF4-FFF2-40B4-BE49-F238E27FC236}">
                  <a16:creationId xmlns:a16="http://schemas.microsoft.com/office/drawing/2014/main" id="{9260EDB7-5075-4291-93DC-C13816C5CD0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Arc 147">
              <a:extLst>
                <a:ext uri="{FF2B5EF4-FFF2-40B4-BE49-F238E27FC236}">
                  <a16:creationId xmlns:a16="http://schemas.microsoft.com/office/drawing/2014/main" id="{D6DC2C53-FB95-4338-8779-DE4A6083E4D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9" name="Arc 148">
              <a:extLst>
                <a:ext uri="{FF2B5EF4-FFF2-40B4-BE49-F238E27FC236}">
                  <a16:creationId xmlns:a16="http://schemas.microsoft.com/office/drawing/2014/main" id="{E227B7C8-B5CD-4CFE-BA3E-7920A5AEBE4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AB7BF29E-39DF-4D14-9617-7CE6C5441BF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1" name="Arc 150">
              <a:extLst>
                <a:ext uri="{FF2B5EF4-FFF2-40B4-BE49-F238E27FC236}">
                  <a16:creationId xmlns:a16="http://schemas.microsoft.com/office/drawing/2014/main" id="{FD733A35-E4E0-4FCF-813C-97FC64DDDA3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2" name="Straight Connector 151">
              <a:extLst>
                <a:ext uri="{FF2B5EF4-FFF2-40B4-BE49-F238E27FC236}">
                  <a16:creationId xmlns:a16="http://schemas.microsoft.com/office/drawing/2014/main" id="{C15104E0-BF24-470C-B391-F83F1AEE167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Straight Connector 152">
              <a:extLst>
                <a:ext uri="{FF2B5EF4-FFF2-40B4-BE49-F238E27FC236}">
                  <a16:creationId xmlns:a16="http://schemas.microsoft.com/office/drawing/2014/main" id="{235D87D8-00A9-4A6A-85B2-B9DF1238B7C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4" name="Arc 153">
              <a:extLst>
                <a:ext uri="{FF2B5EF4-FFF2-40B4-BE49-F238E27FC236}">
                  <a16:creationId xmlns:a16="http://schemas.microsoft.com/office/drawing/2014/main" id="{0E67553C-25F6-4DFE-89FB-78403653334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8" name="Group 157">
            <a:extLst>
              <a:ext uri="{FF2B5EF4-FFF2-40B4-BE49-F238E27FC236}">
                <a16:creationId xmlns:a16="http://schemas.microsoft.com/office/drawing/2014/main" id="{FC55ABA7-31AA-41FA-885D-48E5E41FAF6E}"/>
              </a:ext>
            </a:extLst>
          </p:cNvPr>
          <p:cNvGrpSpPr/>
          <p:nvPr/>
        </p:nvGrpSpPr>
        <p:grpSpPr>
          <a:xfrm>
            <a:off x="3037371" y="-115336"/>
            <a:ext cx="538068" cy="503852"/>
            <a:chOff x="3455435" y="-1017023"/>
            <a:chExt cx="8222756" cy="7868191"/>
          </a:xfrm>
        </p:grpSpPr>
        <p:sp>
          <p:nvSpPr>
            <p:cNvPr id="159" name="Arc 158">
              <a:extLst>
                <a:ext uri="{FF2B5EF4-FFF2-40B4-BE49-F238E27FC236}">
                  <a16:creationId xmlns:a16="http://schemas.microsoft.com/office/drawing/2014/main" id="{11686F3D-07D6-40FB-B27C-B627E3D9F42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Arc 159">
              <a:extLst>
                <a:ext uri="{FF2B5EF4-FFF2-40B4-BE49-F238E27FC236}">
                  <a16:creationId xmlns:a16="http://schemas.microsoft.com/office/drawing/2014/main" id="{F9FCBA01-DC0F-41B5-8216-2FB6FA271C0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Arc 160">
              <a:extLst>
                <a:ext uri="{FF2B5EF4-FFF2-40B4-BE49-F238E27FC236}">
                  <a16:creationId xmlns:a16="http://schemas.microsoft.com/office/drawing/2014/main" id="{13EB699D-44FF-4CB1-B6C5-44E8E99CB8A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Arc 161">
              <a:extLst>
                <a:ext uri="{FF2B5EF4-FFF2-40B4-BE49-F238E27FC236}">
                  <a16:creationId xmlns:a16="http://schemas.microsoft.com/office/drawing/2014/main" id="{D2E93342-C5B1-4389-93A1-D9F92313EC9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3" name="Group 162">
              <a:extLst>
                <a:ext uri="{FF2B5EF4-FFF2-40B4-BE49-F238E27FC236}">
                  <a16:creationId xmlns:a16="http://schemas.microsoft.com/office/drawing/2014/main" id="{C93DF3B9-5100-41C6-94F3-9EFEBDA2A5F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20802F3A-372B-4293-933A-597A2AACD5D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2ED78D7B-D265-4ABF-96E4-5B635C23B3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631675C1-1A52-449C-9B4B-E266CCEA50F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4" name="Arc 163">
              <a:extLst>
                <a:ext uri="{FF2B5EF4-FFF2-40B4-BE49-F238E27FC236}">
                  <a16:creationId xmlns:a16="http://schemas.microsoft.com/office/drawing/2014/main" id="{FF1D85C2-E49B-4BFD-A619-F7D7162DABB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Arc 164">
              <a:extLst>
                <a:ext uri="{FF2B5EF4-FFF2-40B4-BE49-F238E27FC236}">
                  <a16:creationId xmlns:a16="http://schemas.microsoft.com/office/drawing/2014/main" id="{52E09481-3609-4E35-86E4-191BE125A39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6" name="Arc 165">
              <a:extLst>
                <a:ext uri="{FF2B5EF4-FFF2-40B4-BE49-F238E27FC236}">
                  <a16:creationId xmlns:a16="http://schemas.microsoft.com/office/drawing/2014/main" id="{294B18A9-5881-461A-98FE-C12F143553B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7" name="Straight Connector 166">
              <a:extLst>
                <a:ext uri="{FF2B5EF4-FFF2-40B4-BE49-F238E27FC236}">
                  <a16:creationId xmlns:a16="http://schemas.microsoft.com/office/drawing/2014/main" id="{E184DDE9-311F-42D0-A2D7-04D7E85BE44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8" name="Arc 167">
              <a:extLst>
                <a:ext uri="{FF2B5EF4-FFF2-40B4-BE49-F238E27FC236}">
                  <a16:creationId xmlns:a16="http://schemas.microsoft.com/office/drawing/2014/main" id="{E8415619-9B97-4E6C-9ADA-B62D5082508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9" name="Straight Connector 168">
              <a:extLst>
                <a:ext uri="{FF2B5EF4-FFF2-40B4-BE49-F238E27FC236}">
                  <a16:creationId xmlns:a16="http://schemas.microsoft.com/office/drawing/2014/main" id="{525387D6-B163-473F-8EAE-71B13EA8DDA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Straight Connector 169">
              <a:extLst>
                <a:ext uri="{FF2B5EF4-FFF2-40B4-BE49-F238E27FC236}">
                  <a16:creationId xmlns:a16="http://schemas.microsoft.com/office/drawing/2014/main" id="{12024323-CBF6-42E9-8171-70F6AB4F304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" name="Arc 170">
              <a:extLst>
                <a:ext uri="{FF2B5EF4-FFF2-40B4-BE49-F238E27FC236}">
                  <a16:creationId xmlns:a16="http://schemas.microsoft.com/office/drawing/2014/main" id="{4AC62EBD-9070-4F6F-8DFC-7E55FF5130C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5" name="Group 174">
            <a:extLst>
              <a:ext uri="{FF2B5EF4-FFF2-40B4-BE49-F238E27FC236}">
                <a16:creationId xmlns:a16="http://schemas.microsoft.com/office/drawing/2014/main" id="{105317DF-F83F-46A5-A479-B65A538E213C}"/>
              </a:ext>
            </a:extLst>
          </p:cNvPr>
          <p:cNvGrpSpPr/>
          <p:nvPr/>
        </p:nvGrpSpPr>
        <p:grpSpPr>
          <a:xfrm>
            <a:off x="3410856" y="-115336"/>
            <a:ext cx="538068" cy="503852"/>
            <a:chOff x="3455435" y="-1017023"/>
            <a:chExt cx="8222756" cy="7868191"/>
          </a:xfrm>
        </p:grpSpPr>
        <p:sp>
          <p:nvSpPr>
            <p:cNvPr id="176" name="Arc 175">
              <a:extLst>
                <a:ext uri="{FF2B5EF4-FFF2-40B4-BE49-F238E27FC236}">
                  <a16:creationId xmlns:a16="http://schemas.microsoft.com/office/drawing/2014/main" id="{2871DCC8-EBCF-476A-8813-24F7F1A6AFB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Arc 176">
              <a:extLst>
                <a:ext uri="{FF2B5EF4-FFF2-40B4-BE49-F238E27FC236}">
                  <a16:creationId xmlns:a16="http://schemas.microsoft.com/office/drawing/2014/main" id="{5EB5779E-5587-470B-AFA4-B601C9ACC97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Arc 177">
              <a:extLst>
                <a:ext uri="{FF2B5EF4-FFF2-40B4-BE49-F238E27FC236}">
                  <a16:creationId xmlns:a16="http://schemas.microsoft.com/office/drawing/2014/main" id="{73B39226-FD7B-418E-AE14-BEF4111184C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Arc 178">
              <a:extLst>
                <a:ext uri="{FF2B5EF4-FFF2-40B4-BE49-F238E27FC236}">
                  <a16:creationId xmlns:a16="http://schemas.microsoft.com/office/drawing/2014/main" id="{0CD1C6B4-2509-4106-870D-0629EFED5D2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0" name="Group 179">
              <a:extLst>
                <a:ext uri="{FF2B5EF4-FFF2-40B4-BE49-F238E27FC236}">
                  <a16:creationId xmlns:a16="http://schemas.microsoft.com/office/drawing/2014/main" id="{9DD43193-F340-45E4-BDF7-5B98D0163AA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89" name="Straight Connector 188">
                <a:extLst>
                  <a:ext uri="{FF2B5EF4-FFF2-40B4-BE49-F238E27FC236}">
                    <a16:creationId xmlns:a16="http://schemas.microsoft.com/office/drawing/2014/main" id="{65E2FE35-1CC4-4651-92DE-69650057CE1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Straight Connector 189">
                <a:extLst>
                  <a:ext uri="{FF2B5EF4-FFF2-40B4-BE49-F238E27FC236}">
                    <a16:creationId xmlns:a16="http://schemas.microsoft.com/office/drawing/2014/main" id="{68254E68-A16D-46B3-890F-29FEBD2E52A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1" name="Straight Connector 190">
                <a:extLst>
                  <a:ext uri="{FF2B5EF4-FFF2-40B4-BE49-F238E27FC236}">
                    <a16:creationId xmlns:a16="http://schemas.microsoft.com/office/drawing/2014/main" id="{73094662-5714-49B1-82AB-DF649DA80B3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1" name="Arc 180">
              <a:extLst>
                <a:ext uri="{FF2B5EF4-FFF2-40B4-BE49-F238E27FC236}">
                  <a16:creationId xmlns:a16="http://schemas.microsoft.com/office/drawing/2014/main" id="{9620A23B-AFCE-42B2-A5D5-43DEB271509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Arc 181">
              <a:extLst>
                <a:ext uri="{FF2B5EF4-FFF2-40B4-BE49-F238E27FC236}">
                  <a16:creationId xmlns:a16="http://schemas.microsoft.com/office/drawing/2014/main" id="{3DF54EFB-2D68-497B-BA34-168EEC9F49F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3" name="Arc 182">
              <a:extLst>
                <a:ext uri="{FF2B5EF4-FFF2-40B4-BE49-F238E27FC236}">
                  <a16:creationId xmlns:a16="http://schemas.microsoft.com/office/drawing/2014/main" id="{ED204613-3EBD-45B8-83E7-2C0DE846443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84" name="Straight Connector 183">
              <a:extLst>
                <a:ext uri="{FF2B5EF4-FFF2-40B4-BE49-F238E27FC236}">
                  <a16:creationId xmlns:a16="http://schemas.microsoft.com/office/drawing/2014/main" id="{F8B73973-3D1B-40D1-B5EB-51C7F3AD7F2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5" name="Arc 184">
              <a:extLst>
                <a:ext uri="{FF2B5EF4-FFF2-40B4-BE49-F238E27FC236}">
                  <a16:creationId xmlns:a16="http://schemas.microsoft.com/office/drawing/2014/main" id="{C0B27014-2F5D-4323-AE81-6A8CC3A7369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6" name="Straight Connector 185">
              <a:extLst>
                <a:ext uri="{FF2B5EF4-FFF2-40B4-BE49-F238E27FC236}">
                  <a16:creationId xmlns:a16="http://schemas.microsoft.com/office/drawing/2014/main" id="{ACA305A6-68CF-46FD-955F-EE8A930C07B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" name="Straight Connector 186">
              <a:extLst>
                <a:ext uri="{FF2B5EF4-FFF2-40B4-BE49-F238E27FC236}">
                  <a16:creationId xmlns:a16="http://schemas.microsoft.com/office/drawing/2014/main" id="{6DD80866-6AEE-4F1B-82F0-F3338115627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8" name="Arc 187">
              <a:extLst>
                <a:ext uri="{FF2B5EF4-FFF2-40B4-BE49-F238E27FC236}">
                  <a16:creationId xmlns:a16="http://schemas.microsoft.com/office/drawing/2014/main" id="{B54360E0-7B80-4856-A2E9-6F2A5D970BB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2" name="Group 191">
            <a:extLst>
              <a:ext uri="{FF2B5EF4-FFF2-40B4-BE49-F238E27FC236}">
                <a16:creationId xmlns:a16="http://schemas.microsoft.com/office/drawing/2014/main" id="{2DE3261A-B45A-41A5-9E83-40559A90C5A9}"/>
              </a:ext>
            </a:extLst>
          </p:cNvPr>
          <p:cNvGrpSpPr/>
          <p:nvPr/>
        </p:nvGrpSpPr>
        <p:grpSpPr>
          <a:xfrm>
            <a:off x="3787447" y="-115336"/>
            <a:ext cx="538068" cy="503852"/>
            <a:chOff x="3455435" y="-1017023"/>
            <a:chExt cx="8222756" cy="7868191"/>
          </a:xfrm>
        </p:grpSpPr>
        <p:sp>
          <p:nvSpPr>
            <p:cNvPr id="193" name="Arc 192">
              <a:extLst>
                <a:ext uri="{FF2B5EF4-FFF2-40B4-BE49-F238E27FC236}">
                  <a16:creationId xmlns:a16="http://schemas.microsoft.com/office/drawing/2014/main" id="{61FB6593-D7A6-4060-BCC4-68B1EF0B31C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" name="Arc 193">
              <a:extLst>
                <a:ext uri="{FF2B5EF4-FFF2-40B4-BE49-F238E27FC236}">
                  <a16:creationId xmlns:a16="http://schemas.microsoft.com/office/drawing/2014/main" id="{B277485A-8617-42CA-BC06-BF1CFB978BC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" name="Arc 194">
              <a:extLst>
                <a:ext uri="{FF2B5EF4-FFF2-40B4-BE49-F238E27FC236}">
                  <a16:creationId xmlns:a16="http://schemas.microsoft.com/office/drawing/2014/main" id="{3D5889C4-09D5-40B8-B042-C1E947E66A9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" name="Arc 195">
              <a:extLst>
                <a:ext uri="{FF2B5EF4-FFF2-40B4-BE49-F238E27FC236}">
                  <a16:creationId xmlns:a16="http://schemas.microsoft.com/office/drawing/2014/main" id="{706C9AA9-0DA6-4B24-8999-6ADF505579C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7" name="Group 196">
              <a:extLst>
                <a:ext uri="{FF2B5EF4-FFF2-40B4-BE49-F238E27FC236}">
                  <a16:creationId xmlns:a16="http://schemas.microsoft.com/office/drawing/2014/main" id="{F58F84B3-159E-44F6-BD28-DE23913FB0C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06" name="Straight Connector 205">
                <a:extLst>
                  <a:ext uri="{FF2B5EF4-FFF2-40B4-BE49-F238E27FC236}">
                    <a16:creationId xmlns:a16="http://schemas.microsoft.com/office/drawing/2014/main" id="{5A543534-94C8-4E90-A460-0CD413B8BE8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7" name="Straight Connector 206">
                <a:extLst>
                  <a:ext uri="{FF2B5EF4-FFF2-40B4-BE49-F238E27FC236}">
                    <a16:creationId xmlns:a16="http://schemas.microsoft.com/office/drawing/2014/main" id="{C2E02ED4-B57F-4967-B979-4BDC93E1823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8" name="Straight Connector 207">
                <a:extLst>
                  <a:ext uri="{FF2B5EF4-FFF2-40B4-BE49-F238E27FC236}">
                    <a16:creationId xmlns:a16="http://schemas.microsoft.com/office/drawing/2014/main" id="{602727BA-980C-4B2C-981B-79BD0E4E1C2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98" name="Arc 197">
              <a:extLst>
                <a:ext uri="{FF2B5EF4-FFF2-40B4-BE49-F238E27FC236}">
                  <a16:creationId xmlns:a16="http://schemas.microsoft.com/office/drawing/2014/main" id="{2156FBC1-CE6A-4DD6-95FA-EB77537A60C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Arc 198">
              <a:extLst>
                <a:ext uri="{FF2B5EF4-FFF2-40B4-BE49-F238E27FC236}">
                  <a16:creationId xmlns:a16="http://schemas.microsoft.com/office/drawing/2014/main" id="{E50634F3-496D-4F74-BA25-E385399335C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0" name="Arc 199">
              <a:extLst>
                <a:ext uri="{FF2B5EF4-FFF2-40B4-BE49-F238E27FC236}">
                  <a16:creationId xmlns:a16="http://schemas.microsoft.com/office/drawing/2014/main" id="{423DFCDA-5709-45B3-AD08-79204F2340D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01" name="Straight Connector 200">
              <a:extLst>
                <a:ext uri="{FF2B5EF4-FFF2-40B4-BE49-F238E27FC236}">
                  <a16:creationId xmlns:a16="http://schemas.microsoft.com/office/drawing/2014/main" id="{7FF7B977-3B45-4935-B6E1-AC49551D286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2" name="Arc 201">
              <a:extLst>
                <a:ext uri="{FF2B5EF4-FFF2-40B4-BE49-F238E27FC236}">
                  <a16:creationId xmlns:a16="http://schemas.microsoft.com/office/drawing/2014/main" id="{1C53D683-3786-4017-90E3-ECC1006F434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3" name="Straight Connector 202">
              <a:extLst>
                <a:ext uri="{FF2B5EF4-FFF2-40B4-BE49-F238E27FC236}">
                  <a16:creationId xmlns:a16="http://schemas.microsoft.com/office/drawing/2014/main" id="{B10A4BF5-56F2-47DC-988A-6DF1545175A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4" name="Straight Connector 203">
              <a:extLst>
                <a:ext uri="{FF2B5EF4-FFF2-40B4-BE49-F238E27FC236}">
                  <a16:creationId xmlns:a16="http://schemas.microsoft.com/office/drawing/2014/main" id="{5D6B14DF-F311-45DA-87D1-47604CFB709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5" name="Arc 204">
              <a:extLst>
                <a:ext uri="{FF2B5EF4-FFF2-40B4-BE49-F238E27FC236}">
                  <a16:creationId xmlns:a16="http://schemas.microsoft.com/office/drawing/2014/main" id="{0341D3E8-8ACF-4591-B5E2-5E89EC272A7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9" name="Group 208">
            <a:extLst>
              <a:ext uri="{FF2B5EF4-FFF2-40B4-BE49-F238E27FC236}">
                <a16:creationId xmlns:a16="http://schemas.microsoft.com/office/drawing/2014/main" id="{7F10C0B8-06E1-4E19-8BC3-7A942209BDC1}"/>
              </a:ext>
            </a:extLst>
          </p:cNvPr>
          <p:cNvGrpSpPr/>
          <p:nvPr/>
        </p:nvGrpSpPr>
        <p:grpSpPr>
          <a:xfrm>
            <a:off x="4218471" y="-115336"/>
            <a:ext cx="538068" cy="503852"/>
            <a:chOff x="3455435" y="-1017023"/>
            <a:chExt cx="8222756" cy="7868191"/>
          </a:xfrm>
        </p:grpSpPr>
        <p:sp>
          <p:nvSpPr>
            <p:cNvPr id="210" name="Arc 209">
              <a:extLst>
                <a:ext uri="{FF2B5EF4-FFF2-40B4-BE49-F238E27FC236}">
                  <a16:creationId xmlns:a16="http://schemas.microsoft.com/office/drawing/2014/main" id="{AB848CB8-1ED1-44CC-8A50-64A8909D79F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" name="Arc 210">
              <a:extLst>
                <a:ext uri="{FF2B5EF4-FFF2-40B4-BE49-F238E27FC236}">
                  <a16:creationId xmlns:a16="http://schemas.microsoft.com/office/drawing/2014/main" id="{95A27610-C307-408B-868D-483C67F966E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" name="Arc 211">
              <a:extLst>
                <a:ext uri="{FF2B5EF4-FFF2-40B4-BE49-F238E27FC236}">
                  <a16:creationId xmlns:a16="http://schemas.microsoft.com/office/drawing/2014/main" id="{1D4F3054-1718-4C08-B6C3-27DCE094357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" name="Arc 212">
              <a:extLst>
                <a:ext uri="{FF2B5EF4-FFF2-40B4-BE49-F238E27FC236}">
                  <a16:creationId xmlns:a16="http://schemas.microsoft.com/office/drawing/2014/main" id="{F02F7D2C-167E-4E5D-B061-7FF66568C7A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4" name="Group 213">
              <a:extLst>
                <a:ext uri="{FF2B5EF4-FFF2-40B4-BE49-F238E27FC236}">
                  <a16:creationId xmlns:a16="http://schemas.microsoft.com/office/drawing/2014/main" id="{D4E3B88D-EC25-40E9-A93E-78C7010C05B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23" name="Straight Connector 222">
                <a:extLst>
                  <a:ext uri="{FF2B5EF4-FFF2-40B4-BE49-F238E27FC236}">
                    <a16:creationId xmlns:a16="http://schemas.microsoft.com/office/drawing/2014/main" id="{1035C816-6E3E-48F8-A99A-B5A89601BE8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4" name="Straight Connector 223">
                <a:extLst>
                  <a:ext uri="{FF2B5EF4-FFF2-40B4-BE49-F238E27FC236}">
                    <a16:creationId xmlns:a16="http://schemas.microsoft.com/office/drawing/2014/main" id="{A33F2787-9C85-4C74-8893-4C94D17161C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5" name="Straight Connector 224">
                <a:extLst>
                  <a:ext uri="{FF2B5EF4-FFF2-40B4-BE49-F238E27FC236}">
                    <a16:creationId xmlns:a16="http://schemas.microsoft.com/office/drawing/2014/main" id="{D4C5C598-D406-4F42-9212-785860B61AC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15" name="Arc 214">
              <a:extLst>
                <a:ext uri="{FF2B5EF4-FFF2-40B4-BE49-F238E27FC236}">
                  <a16:creationId xmlns:a16="http://schemas.microsoft.com/office/drawing/2014/main" id="{3EDAFABB-25AE-4F01-990A-D80E3F3C419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" name="Arc 215">
              <a:extLst>
                <a:ext uri="{FF2B5EF4-FFF2-40B4-BE49-F238E27FC236}">
                  <a16:creationId xmlns:a16="http://schemas.microsoft.com/office/drawing/2014/main" id="{274AF0E9-6FF0-49D2-9560-061CA03B30D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7" name="Arc 216">
              <a:extLst>
                <a:ext uri="{FF2B5EF4-FFF2-40B4-BE49-F238E27FC236}">
                  <a16:creationId xmlns:a16="http://schemas.microsoft.com/office/drawing/2014/main" id="{A8AAAAF9-9133-4500-AF8A-FA5D997F6A3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D4828E03-10E2-4F11-92E1-211B029BA72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9" name="Arc 218">
              <a:extLst>
                <a:ext uri="{FF2B5EF4-FFF2-40B4-BE49-F238E27FC236}">
                  <a16:creationId xmlns:a16="http://schemas.microsoft.com/office/drawing/2014/main" id="{38D47EA7-BB8B-4E30-A687-7AA6D580ABB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20" name="Straight Connector 219">
              <a:extLst>
                <a:ext uri="{FF2B5EF4-FFF2-40B4-BE49-F238E27FC236}">
                  <a16:creationId xmlns:a16="http://schemas.microsoft.com/office/drawing/2014/main" id="{1155249C-DF9C-418A-BE7C-780087B527E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" name="Straight Connector 220">
              <a:extLst>
                <a:ext uri="{FF2B5EF4-FFF2-40B4-BE49-F238E27FC236}">
                  <a16:creationId xmlns:a16="http://schemas.microsoft.com/office/drawing/2014/main" id="{9C281F21-17B9-4A3A-92B5-C7115AA57A1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2" name="Arc 221">
              <a:extLst>
                <a:ext uri="{FF2B5EF4-FFF2-40B4-BE49-F238E27FC236}">
                  <a16:creationId xmlns:a16="http://schemas.microsoft.com/office/drawing/2014/main" id="{C6BED4E8-D6CE-43F7-BB35-3F97318DB6A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26" name="Group 225">
            <a:extLst>
              <a:ext uri="{FF2B5EF4-FFF2-40B4-BE49-F238E27FC236}">
                <a16:creationId xmlns:a16="http://schemas.microsoft.com/office/drawing/2014/main" id="{7AC85C13-6678-4959-AB67-3AAA2D93BB5F}"/>
              </a:ext>
            </a:extLst>
          </p:cNvPr>
          <p:cNvGrpSpPr/>
          <p:nvPr/>
        </p:nvGrpSpPr>
        <p:grpSpPr>
          <a:xfrm>
            <a:off x="4612171" y="-115336"/>
            <a:ext cx="538068" cy="503852"/>
            <a:chOff x="3455435" y="-1017023"/>
            <a:chExt cx="8222756" cy="7868191"/>
          </a:xfrm>
        </p:grpSpPr>
        <p:sp>
          <p:nvSpPr>
            <p:cNvPr id="227" name="Arc 226">
              <a:extLst>
                <a:ext uri="{FF2B5EF4-FFF2-40B4-BE49-F238E27FC236}">
                  <a16:creationId xmlns:a16="http://schemas.microsoft.com/office/drawing/2014/main" id="{A04DE468-E9D3-42D6-A83E-E7090E6280F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Arc 227">
              <a:extLst>
                <a:ext uri="{FF2B5EF4-FFF2-40B4-BE49-F238E27FC236}">
                  <a16:creationId xmlns:a16="http://schemas.microsoft.com/office/drawing/2014/main" id="{CE8A004F-EE48-4930-84AC-0FFEF4C26DB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" name="Arc 228">
              <a:extLst>
                <a:ext uri="{FF2B5EF4-FFF2-40B4-BE49-F238E27FC236}">
                  <a16:creationId xmlns:a16="http://schemas.microsoft.com/office/drawing/2014/main" id="{27FC516D-677D-4490-985D-2D9ECEC2745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Arc 229">
              <a:extLst>
                <a:ext uri="{FF2B5EF4-FFF2-40B4-BE49-F238E27FC236}">
                  <a16:creationId xmlns:a16="http://schemas.microsoft.com/office/drawing/2014/main" id="{538C339E-AB55-45B4-942F-E0C7E175565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1" name="Group 230">
              <a:extLst>
                <a:ext uri="{FF2B5EF4-FFF2-40B4-BE49-F238E27FC236}">
                  <a16:creationId xmlns:a16="http://schemas.microsoft.com/office/drawing/2014/main" id="{582C8B5D-9DB8-4895-ACA6-54D8DD03665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40" name="Straight Connector 239">
                <a:extLst>
                  <a:ext uri="{FF2B5EF4-FFF2-40B4-BE49-F238E27FC236}">
                    <a16:creationId xmlns:a16="http://schemas.microsoft.com/office/drawing/2014/main" id="{ED400044-E308-46DD-A5C9-9D158746500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1" name="Straight Connector 240">
                <a:extLst>
                  <a:ext uri="{FF2B5EF4-FFF2-40B4-BE49-F238E27FC236}">
                    <a16:creationId xmlns:a16="http://schemas.microsoft.com/office/drawing/2014/main" id="{AFC75181-3816-46E7-9079-73AD3C37931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2" name="Straight Connector 241">
                <a:extLst>
                  <a:ext uri="{FF2B5EF4-FFF2-40B4-BE49-F238E27FC236}">
                    <a16:creationId xmlns:a16="http://schemas.microsoft.com/office/drawing/2014/main" id="{BCD0BED3-49E8-46B4-886F-EE7619751EE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32" name="Arc 231">
              <a:extLst>
                <a:ext uri="{FF2B5EF4-FFF2-40B4-BE49-F238E27FC236}">
                  <a16:creationId xmlns:a16="http://schemas.microsoft.com/office/drawing/2014/main" id="{789B9BEC-56EE-4CBC-AD15-680FBA53599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3" name="Arc 232">
              <a:extLst>
                <a:ext uri="{FF2B5EF4-FFF2-40B4-BE49-F238E27FC236}">
                  <a16:creationId xmlns:a16="http://schemas.microsoft.com/office/drawing/2014/main" id="{A28C4937-7383-42A1-B71B-54634C01F8A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4" name="Arc 233">
              <a:extLst>
                <a:ext uri="{FF2B5EF4-FFF2-40B4-BE49-F238E27FC236}">
                  <a16:creationId xmlns:a16="http://schemas.microsoft.com/office/drawing/2014/main" id="{F496CB23-2DE9-44EB-A194-343C8EE87E5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35" name="Straight Connector 234">
              <a:extLst>
                <a:ext uri="{FF2B5EF4-FFF2-40B4-BE49-F238E27FC236}">
                  <a16:creationId xmlns:a16="http://schemas.microsoft.com/office/drawing/2014/main" id="{D5512CD7-D502-43A3-8410-4D9717F1E76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6" name="Arc 235">
              <a:extLst>
                <a:ext uri="{FF2B5EF4-FFF2-40B4-BE49-F238E27FC236}">
                  <a16:creationId xmlns:a16="http://schemas.microsoft.com/office/drawing/2014/main" id="{F1614A30-619E-4B6E-8B26-B95196157E0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37" name="Straight Connector 236">
              <a:extLst>
                <a:ext uri="{FF2B5EF4-FFF2-40B4-BE49-F238E27FC236}">
                  <a16:creationId xmlns:a16="http://schemas.microsoft.com/office/drawing/2014/main" id="{0BB7B7A2-3A12-4502-9BB9-E2B47B043E4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8" name="Straight Connector 237">
              <a:extLst>
                <a:ext uri="{FF2B5EF4-FFF2-40B4-BE49-F238E27FC236}">
                  <a16:creationId xmlns:a16="http://schemas.microsoft.com/office/drawing/2014/main" id="{4296B8F2-26F4-48E3-A5BA-EC885E49522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9" name="Arc 238">
              <a:extLst>
                <a:ext uri="{FF2B5EF4-FFF2-40B4-BE49-F238E27FC236}">
                  <a16:creationId xmlns:a16="http://schemas.microsoft.com/office/drawing/2014/main" id="{F5E3159E-0AC4-41BC-82C5-AAA604F6618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3" name="Group 242">
            <a:extLst>
              <a:ext uri="{FF2B5EF4-FFF2-40B4-BE49-F238E27FC236}">
                <a16:creationId xmlns:a16="http://schemas.microsoft.com/office/drawing/2014/main" id="{29FB601B-B007-4A66-9C21-2E71FE5D885E}"/>
              </a:ext>
            </a:extLst>
          </p:cNvPr>
          <p:cNvGrpSpPr/>
          <p:nvPr/>
        </p:nvGrpSpPr>
        <p:grpSpPr>
          <a:xfrm>
            <a:off x="4994987" y="-115336"/>
            <a:ext cx="538068" cy="503852"/>
            <a:chOff x="3455435" y="-1017023"/>
            <a:chExt cx="8222756" cy="7868191"/>
          </a:xfrm>
        </p:grpSpPr>
        <p:sp>
          <p:nvSpPr>
            <p:cNvPr id="244" name="Arc 243">
              <a:extLst>
                <a:ext uri="{FF2B5EF4-FFF2-40B4-BE49-F238E27FC236}">
                  <a16:creationId xmlns:a16="http://schemas.microsoft.com/office/drawing/2014/main" id="{79897198-F137-4C78-9375-0CFD44E658B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5" name="Arc 244">
              <a:extLst>
                <a:ext uri="{FF2B5EF4-FFF2-40B4-BE49-F238E27FC236}">
                  <a16:creationId xmlns:a16="http://schemas.microsoft.com/office/drawing/2014/main" id="{311E34C0-356F-43F6-BD70-8DC510F1848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6" name="Arc 245">
              <a:extLst>
                <a:ext uri="{FF2B5EF4-FFF2-40B4-BE49-F238E27FC236}">
                  <a16:creationId xmlns:a16="http://schemas.microsoft.com/office/drawing/2014/main" id="{5017FED6-F157-4238-B6F0-0945B2AE7A5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" name="Arc 246">
              <a:extLst>
                <a:ext uri="{FF2B5EF4-FFF2-40B4-BE49-F238E27FC236}">
                  <a16:creationId xmlns:a16="http://schemas.microsoft.com/office/drawing/2014/main" id="{DFFFAA9B-0BCB-4E4E-BFBC-2A29B3C0101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575AA296-4C9D-4171-94DC-9898E6B8B04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57" name="Straight Connector 256">
                <a:extLst>
                  <a:ext uri="{FF2B5EF4-FFF2-40B4-BE49-F238E27FC236}">
                    <a16:creationId xmlns:a16="http://schemas.microsoft.com/office/drawing/2014/main" id="{0AE8749F-11EF-4049-BE04-127A2FF4608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8" name="Straight Connector 257">
                <a:extLst>
                  <a:ext uri="{FF2B5EF4-FFF2-40B4-BE49-F238E27FC236}">
                    <a16:creationId xmlns:a16="http://schemas.microsoft.com/office/drawing/2014/main" id="{1DFF0432-2702-4E07-93CE-C1D90F56F75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9" name="Straight Connector 258">
                <a:extLst>
                  <a:ext uri="{FF2B5EF4-FFF2-40B4-BE49-F238E27FC236}">
                    <a16:creationId xmlns:a16="http://schemas.microsoft.com/office/drawing/2014/main" id="{CA0E8F91-E0D2-4BAC-AB7F-92218BBC474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49" name="Arc 248">
              <a:extLst>
                <a:ext uri="{FF2B5EF4-FFF2-40B4-BE49-F238E27FC236}">
                  <a16:creationId xmlns:a16="http://schemas.microsoft.com/office/drawing/2014/main" id="{8A4E2E2F-94D3-40D5-8486-0027EBAA45F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0" name="Arc 249">
              <a:extLst>
                <a:ext uri="{FF2B5EF4-FFF2-40B4-BE49-F238E27FC236}">
                  <a16:creationId xmlns:a16="http://schemas.microsoft.com/office/drawing/2014/main" id="{9C2861F8-B7B0-4E4C-8EA0-79A45CECC0F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1" name="Arc 250">
              <a:extLst>
                <a:ext uri="{FF2B5EF4-FFF2-40B4-BE49-F238E27FC236}">
                  <a16:creationId xmlns:a16="http://schemas.microsoft.com/office/drawing/2014/main" id="{107C1CD4-6310-4C21-B57A-BA715EA731B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52" name="Straight Connector 251">
              <a:extLst>
                <a:ext uri="{FF2B5EF4-FFF2-40B4-BE49-F238E27FC236}">
                  <a16:creationId xmlns:a16="http://schemas.microsoft.com/office/drawing/2014/main" id="{E6B77A14-E17A-483C-B292-02FD07844A2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3" name="Arc 252">
              <a:extLst>
                <a:ext uri="{FF2B5EF4-FFF2-40B4-BE49-F238E27FC236}">
                  <a16:creationId xmlns:a16="http://schemas.microsoft.com/office/drawing/2014/main" id="{BB7B5567-6CAD-4414-A511-D44E92EDDB0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54" name="Straight Connector 253">
              <a:extLst>
                <a:ext uri="{FF2B5EF4-FFF2-40B4-BE49-F238E27FC236}">
                  <a16:creationId xmlns:a16="http://schemas.microsoft.com/office/drawing/2014/main" id="{393A6F28-864A-4EC2-A942-CBAF83888E2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5" name="Straight Connector 254">
              <a:extLst>
                <a:ext uri="{FF2B5EF4-FFF2-40B4-BE49-F238E27FC236}">
                  <a16:creationId xmlns:a16="http://schemas.microsoft.com/office/drawing/2014/main" id="{35AA311D-35C2-4FBA-A489-535FDBFB529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6" name="Arc 255">
              <a:extLst>
                <a:ext uri="{FF2B5EF4-FFF2-40B4-BE49-F238E27FC236}">
                  <a16:creationId xmlns:a16="http://schemas.microsoft.com/office/drawing/2014/main" id="{DABF8F3A-F1C2-42BD-9DCB-08D8DA8350D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60" name="Group 259">
            <a:extLst>
              <a:ext uri="{FF2B5EF4-FFF2-40B4-BE49-F238E27FC236}">
                <a16:creationId xmlns:a16="http://schemas.microsoft.com/office/drawing/2014/main" id="{19207BA3-ED12-4CC5-8C89-992C225BD338}"/>
              </a:ext>
            </a:extLst>
          </p:cNvPr>
          <p:cNvGrpSpPr/>
          <p:nvPr/>
        </p:nvGrpSpPr>
        <p:grpSpPr>
          <a:xfrm>
            <a:off x="5399571" y="-115336"/>
            <a:ext cx="538068" cy="503852"/>
            <a:chOff x="3455435" y="-1017023"/>
            <a:chExt cx="8222756" cy="7868191"/>
          </a:xfrm>
        </p:grpSpPr>
        <p:sp>
          <p:nvSpPr>
            <p:cNvPr id="261" name="Arc 260">
              <a:extLst>
                <a:ext uri="{FF2B5EF4-FFF2-40B4-BE49-F238E27FC236}">
                  <a16:creationId xmlns:a16="http://schemas.microsoft.com/office/drawing/2014/main" id="{2424FB94-6CFE-47BD-BD81-4A49F592904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2" name="Arc 261">
              <a:extLst>
                <a:ext uri="{FF2B5EF4-FFF2-40B4-BE49-F238E27FC236}">
                  <a16:creationId xmlns:a16="http://schemas.microsoft.com/office/drawing/2014/main" id="{1EE8D656-1483-4296-8F87-5C4875209B6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3" name="Arc 262">
              <a:extLst>
                <a:ext uri="{FF2B5EF4-FFF2-40B4-BE49-F238E27FC236}">
                  <a16:creationId xmlns:a16="http://schemas.microsoft.com/office/drawing/2014/main" id="{2B4C7781-5DB0-4663-A7C8-C0647E7E136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4" name="Arc 263">
              <a:extLst>
                <a:ext uri="{FF2B5EF4-FFF2-40B4-BE49-F238E27FC236}">
                  <a16:creationId xmlns:a16="http://schemas.microsoft.com/office/drawing/2014/main" id="{AA62CC1A-5F64-4B09-85C7-D50E9EA5297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6BEE84F1-F835-474A-8581-C1A866A00A4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74" name="Straight Connector 273">
                <a:extLst>
                  <a:ext uri="{FF2B5EF4-FFF2-40B4-BE49-F238E27FC236}">
                    <a16:creationId xmlns:a16="http://schemas.microsoft.com/office/drawing/2014/main" id="{B47F9D92-12CF-4CA3-A398-81D02E7A84D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5" name="Straight Connector 274">
                <a:extLst>
                  <a:ext uri="{FF2B5EF4-FFF2-40B4-BE49-F238E27FC236}">
                    <a16:creationId xmlns:a16="http://schemas.microsoft.com/office/drawing/2014/main" id="{C05753F4-B783-4F0C-8551-047245298FF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6" name="Straight Connector 275">
                <a:extLst>
                  <a:ext uri="{FF2B5EF4-FFF2-40B4-BE49-F238E27FC236}">
                    <a16:creationId xmlns:a16="http://schemas.microsoft.com/office/drawing/2014/main" id="{32925F57-C62D-49E3-AD6A-5098809AA4E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66" name="Arc 265">
              <a:extLst>
                <a:ext uri="{FF2B5EF4-FFF2-40B4-BE49-F238E27FC236}">
                  <a16:creationId xmlns:a16="http://schemas.microsoft.com/office/drawing/2014/main" id="{62000E81-1109-4BE7-AD74-FEA33540079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7" name="Arc 266">
              <a:extLst>
                <a:ext uri="{FF2B5EF4-FFF2-40B4-BE49-F238E27FC236}">
                  <a16:creationId xmlns:a16="http://schemas.microsoft.com/office/drawing/2014/main" id="{EE6F6372-382B-4BA1-8F77-5A9CEE54E95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8" name="Arc 267">
              <a:extLst>
                <a:ext uri="{FF2B5EF4-FFF2-40B4-BE49-F238E27FC236}">
                  <a16:creationId xmlns:a16="http://schemas.microsoft.com/office/drawing/2014/main" id="{98BAD962-3B90-422F-A0D3-B3E4915B196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69" name="Straight Connector 268">
              <a:extLst>
                <a:ext uri="{FF2B5EF4-FFF2-40B4-BE49-F238E27FC236}">
                  <a16:creationId xmlns:a16="http://schemas.microsoft.com/office/drawing/2014/main" id="{9EC1EDDC-521A-425A-8A18-3445AB7E9FF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0" name="Arc 269">
              <a:extLst>
                <a:ext uri="{FF2B5EF4-FFF2-40B4-BE49-F238E27FC236}">
                  <a16:creationId xmlns:a16="http://schemas.microsoft.com/office/drawing/2014/main" id="{67E07E8F-8E85-409D-9CE5-BD7A97E130E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71" name="Straight Connector 270">
              <a:extLst>
                <a:ext uri="{FF2B5EF4-FFF2-40B4-BE49-F238E27FC236}">
                  <a16:creationId xmlns:a16="http://schemas.microsoft.com/office/drawing/2014/main" id="{91E72CA5-8FEB-4073-812E-6F0E25AAAA9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2" name="Straight Connector 271">
              <a:extLst>
                <a:ext uri="{FF2B5EF4-FFF2-40B4-BE49-F238E27FC236}">
                  <a16:creationId xmlns:a16="http://schemas.microsoft.com/office/drawing/2014/main" id="{DC997663-4A00-4B8B-AB65-4BE271F69A3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3" name="Arc 272">
              <a:extLst>
                <a:ext uri="{FF2B5EF4-FFF2-40B4-BE49-F238E27FC236}">
                  <a16:creationId xmlns:a16="http://schemas.microsoft.com/office/drawing/2014/main" id="{8EB39ADC-57B5-499E-9ABF-8990A5378F9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77" name="Group 276">
            <a:extLst>
              <a:ext uri="{FF2B5EF4-FFF2-40B4-BE49-F238E27FC236}">
                <a16:creationId xmlns:a16="http://schemas.microsoft.com/office/drawing/2014/main" id="{1752E377-3043-4B90-8644-EA7F2CD528AC}"/>
              </a:ext>
            </a:extLst>
          </p:cNvPr>
          <p:cNvGrpSpPr/>
          <p:nvPr/>
        </p:nvGrpSpPr>
        <p:grpSpPr>
          <a:xfrm>
            <a:off x="5793271" y="-115336"/>
            <a:ext cx="538068" cy="503852"/>
            <a:chOff x="3455435" y="-1017023"/>
            <a:chExt cx="8222756" cy="7868191"/>
          </a:xfrm>
        </p:grpSpPr>
        <p:sp>
          <p:nvSpPr>
            <p:cNvPr id="278" name="Arc 277">
              <a:extLst>
                <a:ext uri="{FF2B5EF4-FFF2-40B4-BE49-F238E27FC236}">
                  <a16:creationId xmlns:a16="http://schemas.microsoft.com/office/drawing/2014/main" id="{50C6809F-E059-4152-98B5-94E0ADA07A6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9" name="Arc 278">
              <a:extLst>
                <a:ext uri="{FF2B5EF4-FFF2-40B4-BE49-F238E27FC236}">
                  <a16:creationId xmlns:a16="http://schemas.microsoft.com/office/drawing/2014/main" id="{3BE134FC-6CA2-4452-9064-1052BD16EC4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0" name="Arc 279">
              <a:extLst>
                <a:ext uri="{FF2B5EF4-FFF2-40B4-BE49-F238E27FC236}">
                  <a16:creationId xmlns:a16="http://schemas.microsoft.com/office/drawing/2014/main" id="{5E161630-4C0A-439A-A197-7F9B769318A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1" name="Arc 280">
              <a:extLst>
                <a:ext uri="{FF2B5EF4-FFF2-40B4-BE49-F238E27FC236}">
                  <a16:creationId xmlns:a16="http://schemas.microsoft.com/office/drawing/2014/main" id="{06161E25-881D-4200-A4D5-86EA8EDCC70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82" name="Group 281">
              <a:extLst>
                <a:ext uri="{FF2B5EF4-FFF2-40B4-BE49-F238E27FC236}">
                  <a16:creationId xmlns:a16="http://schemas.microsoft.com/office/drawing/2014/main" id="{3A448456-57B6-4BCF-90EE-140E6612808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5135F2FD-25FA-4E2B-914C-8B0EE1DB0E5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" name="Straight Connector 291">
                <a:extLst>
                  <a:ext uri="{FF2B5EF4-FFF2-40B4-BE49-F238E27FC236}">
                    <a16:creationId xmlns:a16="http://schemas.microsoft.com/office/drawing/2014/main" id="{ADDD3FC1-1FFD-4017-9C0C-04088A2DEF4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48045C48-4C71-44F0-9F68-2935F061922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3" name="Arc 282">
              <a:extLst>
                <a:ext uri="{FF2B5EF4-FFF2-40B4-BE49-F238E27FC236}">
                  <a16:creationId xmlns:a16="http://schemas.microsoft.com/office/drawing/2014/main" id="{60AEB78A-0606-4D98-A39D-1DAFD38FECE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Arc 283">
              <a:extLst>
                <a:ext uri="{FF2B5EF4-FFF2-40B4-BE49-F238E27FC236}">
                  <a16:creationId xmlns:a16="http://schemas.microsoft.com/office/drawing/2014/main" id="{284AC75D-11EF-475E-8EC5-8A936A06693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5" name="Arc 284">
              <a:extLst>
                <a:ext uri="{FF2B5EF4-FFF2-40B4-BE49-F238E27FC236}">
                  <a16:creationId xmlns:a16="http://schemas.microsoft.com/office/drawing/2014/main" id="{F805BDC3-1788-41E9-A32A-C21184658F4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86" name="Straight Connector 285">
              <a:extLst>
                <a:ext uri="{FF2B5EF4-FFF2-40B4-BE49-F238E27FC236}">
                  <a16:creationId xmlns:a16="http://schemas.microsoft.com/office/drawing/2014/main" id="{8870464D-8450-4333-BE27-72ECC40E8D9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7" name="Arc 286">
              <a:extLst>
                <a:ext uri="{FF2B5EF4-FFF2-40B4-BE49-F238E27FC236}">
                  <a16:creationId xmlns:a16="http://schemas.microsoft.com/office/drawing/2014/main" id="{56C3A6B0-CBC0-45B8-9C81-1D440D96EE4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8" name="Straight Connector 287">
              <a:extLst>
                <a:ext uri="{FF2B5EF4-FFF2-40B4-BE49-F238E27FC236}">
                  <a16:creationId xmlns:a16="http://schemas.microsoft.com/office/drawing/2014/main" id="{27287817-3B5A-415E-8433-51319D7B500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9" name="Straight Connector 288">
              <a:extLst>
                <a:ext uri="{FF2B5EF4-FFF2-40B4-BE49-F238E27FC236}">
                  <a16:creationId xmlns:a16="http://schemas.microsoft.com/office/drawing/2014/main" id="{7CAADB50-6E4C-4875-B2E0-6DAB55EAD85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0" name="Arc 289">
              <a:extLst>
                <a:ext uri="{FF2B5EF4-FFF2-40B4-BE49-F238E27FC236}">
                  <a16:creationId xmlns:a16="http://schemas.microsoft.com/office/drawing/2014/main" id="{F0DE83BE-DB24-4DA7-9DC9-10EA0E53390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94" name="Group 293">
            <a:extLst>
              <a:ext uri="{FF2B5EF4-FFF2-40B4-BE49-F238E27FC236}">
                <a16:creationId xmlns:a16="http://schemas.microsoft.com/office/drawing/2014/main" id="{F6ED803B-48F6-4990-8CFA-28E58C187F84}"/>
              </a:ext>
            </a:extLst>
          </p:cNvPr>
          <p:cNvGrpSpPr/>
          <p:nvPr/>
        </p:nvGrpSpPr>
        <p:grpSpPr>
          <a:xfrm>
            <a:off x="6186971" y="-115336"/>
            <a:ext cx="538068" cy="503852"/>
            <a:chOff x="3455435" y="-1017023"/>
            <a:chExt cx="8222756" cy="7868191"/>
          </a:xfrm>
        </p:grpSpPr>
        <p:sp>
          <p:nvSpPr>
            <p:cNvPr id="295" name="Arc 294">
              <a:extLst>
                <a:ext uri="{FF2B5EF4-FFF2-40B4-BE49-F238E27FC236}">
                  <a16:creationId xmlns:a16="http://schemas.microsoft.com/office/drawing/2014/main" id="{8C9DC2B4-9D31-459D-8D0F-071364D0C41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Arc 295">
              <a:extLst>
                <a:ext uri="{FF2B5EF4-FFF2-40B4-BE49-F238E27FC236}">
                  <a16:creationId xmlns:a16="http://schemas.microsoft.com/office/drawing/2014/main" id="{2F681697-8223-4ECD-9556-06F6A79551E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Arc 296">
              <a:extLst>
                <a:ext uri="{FF2B5EF4-FFF2-40B4-BE49-F238E27FC236}">
                  <a16:creationId xmlns:a16="http://schemas.microsoft.com/office/drawing/2014/main" id="{C1D6D32D-D95A-4D02-B711-C73978C4FEF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Arc 297">
              <a:extLst>
                <a:ext uri="{FF2B5EF4-FFF2-40B4-BE49-F238E27FC236}">
                  <a16:creationId xmlns:a16="http://schemas.microsoft.com/office/drawing/2014/main" id="{1784EDF9-9FFD-4EDB-987A-B831242B873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9" name="Group 298">
              <a:extLst>
                <a:ext uri="{FF2B5EF4-FFF2-40B4-BE49-F238E27FC236}">
                  <a16:creationId xmlns:a16="http://schemas.microsoft.com/office/drawing/2014/main" id="{463CE3CD-D80D-4875-B552-ECCF05EF28F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8947447-17F2-43D1-82A6-E45D7D2EB05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9" name="Straight Connector 308">
                <a:extLst>
                  <a:ext uri="{FF2B5EF4-FFF2-40B4-BE49-F238E27FC236}">
                    <a16:creationId xmlns:a16="http://schemas.microsoft.com/office/drawing/2014/main" id="{E0E38542-E107-439A-9F0B-AAB2BB076AA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42E710DD-0E9F-466B-B8B2-9C09B65FFF9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00" name="Arc 299">
              <a:extLst>
                <a:ext uri="{FF2B5EF4-FFF2-40B4-BE49-F238E27FC236}">
                  <a16:creationId xmlns:a16="http://schemas.microsoft.com/office/drawing/2014/main" id="{FF870D10-1FBF-4509-BC35-C225700F988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Arc 300">
              <a:extLst>
                <a:ext uri="{FF2B5EF4-FFF2-40B4-BE49-F238E27FC236}">
                  <a16:creationId xmlns:a16="http://schemas.microsoft.com/office/drawing/2014/main" id="{9E897348-851B-408C-B3E9-AE4E15EC2D4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2" name="Arc 301">
              <a:extLst>
                <a:ext uri="{FF2B5EF4-FFF2-40B4-BE49-F238E27FC236}">
                  <a16:creationId xmlns:a16="http://schemas.microsoft.com/office/drawing/2014/main" id="{F4DFFB16-C24B-4173-8566-D2ADB1B204A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03" name="Straight Connector 302">
              <a:extLst>
                <a:ext uri="{FF2B5EF4-FFF2-40B4-BE49-F238E27FC236}">
                  <a16:creationId xmlns:a16="http://schemas.microsoft.com/office/drawing/2014/main" id="{74A4E457-281D-4A69-BBED-DD0543C73FE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4" name="Arc 303">
              <a:extLst>
                <a:ext uri="{FF2B5EF4-FFF2-40B4-BE49-F238E27FC236}">
                  <a16:creationId xmlns:a16="http://schemas.microsoft.com/office/drawing/2014/main" id="{D749633A-EBE7-4C1C-8175-2D8254DCB541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05" name="Straight Connector 304">
              <a:extLst>
                <a:ext uri="{FF2B5EF4-FFF2-40B4-BE49-F238E27FC236}">
                  <a16:creationId xmlns:a16="http://schemas.microsoft.com/office/drawing/2014/main" id="{DA68CBE3-9BF7-4DB7-92A9-6FBBACC62C0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6" name="Straight Connector 305">
              <a:extLst>
                <a:ext uri="{FF2B5EF4-FFF2-40B4-BE49-F238E27FC236}">
                  <a16:creationId xmlns:a16="http://schemas.microsoft.com/office/drawing/2014/main" id="{22C636A1-2808-40AF-924F-7A8DBB1533D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7" name="Arc 306">
              <a:extLst>
                <a:ext uri="{FF2B5EF4-FFF2-40B4-BE49-F238E27FC236}">
                  <a16:creationId xmlns:a16="http://schemas.microsoft.com/office/drawing/2014/main" id="{D574C50B-17BC-49DA-8D75-00AA4C9DBC3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11" name="Group 310">
            <a:extLst>
              <a:ext uri="{FF2B5EF4-FFF2-40B4-BE49-F238E27FC236}">
                <a16:creationId xmlns:a16="http://schemas.microsoft.com/office/drawing/2014/main" id="{52785230-7DB8-465F-954E-A929B4B486FB}"/>
              </a:ext>
            </a:extLst>
          </p:cNvPr>
          <p:cNvGrpSpPr/>
          <p:nvPr/>
        </p:nvGrpSpPr>
        <p:grpSpPr>
          <a:xfrm>
            <a:off x="6523132" y="-115336"/>
            <a:ext cx="538068" cy="503852"/>
            <a:chOff x="3455435" y="-1017023"/>
            <a:chExt cx="8222756" cy="7868191"/>
          </a:xfrm>
        </p:grpSpPr>
        <p:sp>
          <p:nvSpPr>
            <p:cNvPr id="312" name="Arc 311">
              <a:extLst>
                <a:ext uri="{FF2B5EF4-FFF2-40B4-BE49-F238E27FC236}">
                  <a16:creationId xmlns:a16="http://schemas.microsoft.com/office/drawing/2014/main" id="{257FE4C5-4E76-459F-9D0E-167B9175813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Arc 312">
              <a:extLst>
                <a:ext uri="{FF2B5EF4-FFF2-40B4-BE49-F238E27FC236}">
                  <a16:creationId xmlns:a16="http://schemas.microsoft.com/office/drawing/2014/main" id="{06F8223C-9411-4AA0-B0F5-F9ED6C82901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Arc 313">
              <a:extLst>
                <a:ext uri="{FF2B5EF4-FFF2-40B4-BE49-F238E27FC236}">
                  <a16:creationId xmlns:a16="http://schemas.microsoft.com/office/drawing/2014/main" id="{04823D1F-D190-42FB-B437-9A362743F78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Arc 314">
              <a:extLst>
                <a:ext uri="{FF2B5EF4-FFF2-40B4-BE49-F238E27FC236}">
                  <a16:creationId xmlns:a16="http://schemas.microsoft.com/office/drawing/2014/main" id="{860D9C4D-C4B5-4782-B0AD-490A51166F8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AB3F6BD6-78C0-4E10-A11B-40555BA7266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35321968-7D5A-4A61-9E47-BAF7412F8B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EE70E96E-1AD7-4DD7-8294-B6E3BAFD67E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7" name="Straight Connector 326">
                <a:extLst>
                  <a:ext uri="{FF2B5EF4-FFF2-40B4-BE49-F238E27FC236}">
                    <a16:creationId xmlns:a16="http://schemas.microsoft.com/office/drawing/2014/main" id="{8B5373E9-1E4C-4EB9-9A54-3CF5F4C5231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17" name="Arc 316">
              <a:extLst>
                <a:ext uri="{FF2B5EF4-FFF2-40B4-BE49-F238E27FC236}">
                  <a16:creationId xmlns:a16="http://schemas.microsoft.com/office/drawing/2014/main" id="{64FCCBAC-72BB-4EC6-9EE6-C5CF9877B4F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Arc 317">
              <a:extLst>
                <a:ext uri="{FF2B5EF4-FFF2-40B4-BE49-F238E27FC236}">
                  <a16:creationId xmlns:a16="http://schemas.microsoft.com/office/drawing/2014/main" id="{56BEFE1E-052F-4E10-BD84-EAEEF0BB0CC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9" name="Arc 318">
              <a:extLst>
                <a:ext uri="{FF2B5EF4-FFF2-40B4-BE49-F238E27FC236}">
                  <a16:creationId xmlns:a16="http://schemas.microsoft.com/office/drawing/2014/main" id="{F6611FB6-A5FB-45B0-9E39-B6D1F67F233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20" name="Straight Connector 319">
              <a:extLst>
                <a:ext uri="{FF2B5EF4-FFF2-40B4-BE49-F238E27FC236}">
                  <a16:creationId xmlns:a16="http://schemas.microsoft.com/office/drawing/2014/main" id="{58594680-8A88-4414-85B4-31137B30BAC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1" name="Arc 320">
              <a:extLst>
                <a:ext uri="{FF2B5EF4-FFF2-40B4-BE49-F238E27FC236}">
                  <a16:creationId xmlns:a16="http://schemas.microsoft.com/office/drawing/2014/main" id="{85222650-5D0E-4F8A-A926-799B9923B9F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22" name="Straight Connector 321">
              <a:extLst>
                <a:ext uri="{FF2B5EF4-FFF2-40B4-BE49-F238E27FC236}">
                  <a16:creationId xmlns:a16="http://schemas.microsoft.com/office/drawing/2014/main" id="{DFD5FC66-3EBC-4E8B-B455-8C42DE74AE3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3" name="Straight Connector 322">
              <a:extLst>
                <a:ext uri="{FF2B5EF4-FFF2-40B4-BE49-F238E27FC236}">
                  <a16:creationId xmlns:a16="http://schemas.microsoft.com/office/drawing/2014/main" id="{950A7BBE-448F-4806-8F53-6F10C76C079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4" name="Arc 323">
              <a:extLst>
                <a:ext uri="{FF2B5EF4-FFF2-40B4-BE49-F238E27FC236}">
                  <a16:creationId xmlns:a16="http://schemas.microsoft.com/office/drawing/2014/main" id="{B085AB14-4092-4E5B-B985-99EC944A117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28" name="Group 327">
            <a:extLst>
              <a:ext uri="{FF2B5EF4-FFF2-40B4-BE49-F238E27FC236}">
                <a16:creationId xmlns:a16="http://schemas.microsoft.com/office/drawing/2014/main" id="{98F5F861-2F8D-4045-ABC8-DA1836B2B9FB}"/>
              </a:ext>
            </a:extLst>
          </p:cNvPr>
          <p:cNvGrpSpPr/>
          <p:nvPr/>
        </p:nvGrpSpPr>
        <p:grpSpPr>
          <a:xfrm>
            <a:off x="6974371" y="-115336"/>
            <a:ext cx="538068" cy="503852"/>
            <a:chOff x="3455435" y="-1017023"/>
            <a:chExt cx="8222756" cy="7868191"/>
          </a:xfrm>
        </p:grpSpPr>
        <p:sp>
          <p:nvSpPr>
            <p:cNvPr id="329" name="Arc 328">
              <a:extLst>
                <a:ext uri="{FF2B5EF4-FFF2-40B4-BE49-F238E27FC236}">
                  <a16:creationId xmlns:a16="http://schemas.microsoft.com/office/drawing/2014/main" id="{1F540982-D96D-471B-BCD5-7899424C5E7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Arc 329">
              <a:extLst>
                <a:ext uri="{FF2B5EF4-FFF2-40B4-BE49-F238E27FC236}">
                  <a16:creationId xmlns:a16="http://schemas.microsoft.com/office/drawing/2014/main" id="{638E7E6A-D356-449A-BCC6-7C85D01CE7F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Arc 330">
              <a:extLst>
                <a:ext uri="{FF2B5EF4-FFF2-40B4-BE49-F238E27FC236}">
                  <a16:creationId xmlns:a16="http://schemas.microsoft.com/office/drawing/2014/main" id="{94A2FCF4-3987-4B0C-AF07-9AF2604B2CC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Arc 331">
              <a:extLst>
                <a:ext uri="{FF2B5EF4-FFF2-40B4-BE49-F238E27FC236}">
                  <a16:creationId xmlns:a16="http://schemas.microsoft.com/office/drawing/2014/main" id="{B16E60E9-EAAD-461B-B832-9BF90E72A25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3" name="Group 332">
              <a:extLst>
                <a:ext uri="{FF2B5EF4-FFF2-40B4-BE49-F238E27FC236}">
                  <a16:creationId xmlns:a16="http://schemas.microsoft.com/office/drawing/2014/main" id="{F571C9A6-CD44-4991-8639-B7632CEF18B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342" name="Straight Connector 341">
                <a:extLst>
                  <a:ext uri="{FF2B5EF4-FFF2-40B4-BE49-F238E27FC236}">
                    <a16:creationId xmlns:a16="http://schemas.microsoft.com/office/drawing/2014/main" id="{1C5E9604-32E2-4C24-8936-BA3C461939A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E4E89775-1607-401B-A142-BB359201764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4" name="Straight Connector 343">
                <a:extLst>
                  <a:ext uri="{FF2B5EF4-FFF2-40B4-BE49-F238E27FC236}">
                    <a16:creationId xmlns:a16="http://schemas.microsoft.com/office/drawing/2014/main" id="{12B1E12C-03B0-495B-BA4D-629EE3AE284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34" name="Arc 333">
              <a:extLst>
                <a:ext uri="{FF2B5EF4-FFF2-40B4-BE49-F238E27FC236}">
                  <a16:creationId xmlns:a16="http://schemas.microsoft.com/office/drawing/2014/main" id="{8D8DC25B-9110-4F20-80AF-03A15230AC8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5" name="Arc 334">
              <a:extLst>
                <a:ext uri="{FF2B5EF4-FFF2-40B4-BE49-F238E27FC236}">
                  <a16:creationId xmlns:a16="http://schemas.microsoft.com/office/drawing/2014/main" id="{276ADFF3-773A-4307-95B2-DC65694A065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36" name="Arc 335">
              <a:extLst>
                <a:ext uri="{FF2B5EF4-FFF2-40B4-BE49-F238E27FC236}">
                  <a16:creationId xmlns:a16="http://schemas.microsoft.com/office/drawing/2014/main" id="{6F1E4C47-00D4-48CC-AFA3-A8BE715F8869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37" name="Straight Connector 336">
              <a:extLst>
                <a:ext uri="{FF2B5EF4-FFF2-40B4-BE49-F238E27FC236}">
                  <a16:creationId xmlns:a16="http://schemas.microsoft.com/office/drawing/2014/main" id="{F0E1A051-B764-4F8C-A8F5-15FF3D86280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8" name="Arc 337">
              <a:extLst>
                <a:ext uri="{FF2B5EF4-FFF2-40B4-BE49-F238E27FC236}">
                  <a16:creationId xmlns:a16="http://schemas.microsoft.com/office/drawing/2014/main" id="{97342DE6-9CC4-4506-9CFB-BB80ADFB39B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39" name="Straight Connector 338">
              <a:extLst>
                <a:ext uri="{FF2B5EF4-FFF2-40B4-BE49-F238E27FC236}">
                  <a16:creationId xmlns:a16="http://schemas.microsoft.com/office/drawing/2014/main" id="{D4479228-6261-4164-AC03-84C353E126C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0" name="Straight Connector 339">
              <a:extLst>
                <a:ext uri="{FF2B5EF4-FFF2-40B4-BE49-F238E27FC236}">
                  <a16:creationId xmlns:a16="http://schemas.microsoft.com/office/drawing/2014/main" id="{551FEB35-1837-4F51-A022-F7274812480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1" name="Arc 340">
              <a:extLst>
                <a:ext uri="{FF2B5EF4-FFF2-40B4-BE49-F238E27FC236}">
                  <a16:creationId xmlns:a16="http://schemas.microsoft.com/office/drawing/2014/main" id="{6D4A6981-5887-4852-9F59-BB537C7ECB3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45" name="Group 344">
            <a:extLst>
              <a:ext uri="{FF2B5EF4-FFF2-40B4-BE49-F238E27FC236}">
                <a16:creationId xmlns:a16="http://schemas.microsoft.com/office/drawing/2014/main" id="{BE12B1A2-DC22-454A-A207-A023520EF67D}"/>
              </a:ext>
            </a:extLst>
          </p:cNvPr>
          <p:cNvGrpSpPr/>
          <p:nvPr/>
        </p:nvGrpSpPr>
        <p:grpSpPr>
          <a:xfrm>
            <a:off x="7368071" y="-115336"/>
            <a:ext cx="538068" cy="503852"/>
            <a:chOff x="3455435" y="-1017023"/>
            <a:chExt cx="8222756" cy="7868191"/>
          </a:xfrm>
        </p:grpSpPr>
        <p:sp>
          <p:nvSpPr>
            <p:cNvPr id="346" name="Arc 345">
              <a:extLst>
                <a:ext uri="{FF2B5EF4-FFF2-40B4-BE49-F238E27FC236}">
                  <a16:creationId xmlns:a16="http://schemas.microsoft.com/office/drawing/2014/main" id="{F5BD6E71-6458-4B45-90CA-63A9958FF1B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7" name="Arc 346">
              <a:extLst>
                <a:ext uri="{FF2B5EF4-FFF2-40B4-BE49-F238E27FC236}">
                  <a16:creationId xmlns:a16="http://schemas.microsoft.com/office/drawing/2014/main" id="{8FE71912-715B-4DA6-AF3D-5A1D5D183FA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8" name="Arc 347">
              <a:extLst>
                <a:ext uri="{FF2B5EF4-FFF2-40B4-BE49-F238E27FC236}">
                  <a16:creationId xmlns:a16="http://schemas.microsoft.com/office/drawing/2014/main" id="{5CC05EF4-5620-49EE-B53F-E5ECD68C1C0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9" name="Arc 348">
              <a:extLst>
                <a:ext uri="{FF2B5EF4-FFF2-40B4-BE49-F238E27FC236}">
                  <a16:creationId xmlns:a16="http://schemas.microsoft.com/office/drawing/2014/main" id="{8ACC9368-D0EA-40A5-8D7A-8491189D5F4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0" name="Group 349">
              <a:extLst>
                <a:ext uri="{FF2B5EF4-FFF2-40B4-BE49-F238E27FC236}">
                  <a16:creationId xmlns:a16="http://schemas.microsoft.com/office/drawing/2014/main" id="{9047D5EF-D55D-4296-A597-F3F36F5BC8F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359" name="Straight Connector 358">
                <a:extLst>
                  <a:ext uri="{FF2B5EF4-FFF2-40B4-BE49-F238E27FC236}">
                    <a16:creationId xmlns:a16="http://schemas.microsoft.com/office/drawing/2014/main" id="{1105C0AB-7CEF-42FB-B53A-7EED23E0F3E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0" name="Straight Connector 359">
                <a:extLst>
                  <a:ext uri="{FF2B5EF4-FFF2-40B4-BE49-F238E27FC236}">
                    <a16:creationId xmlns:a16="http://schemas.microsoft.com/office/drawing/2014/main" id="{9E8E16DA-CE63-41F8-BE6E-4D64AEF097E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1" name="Straight Connector 360">
                <a:extLst>
                  <a:ext uri="{FF2B5EF4-FFF2-40B4-BE49-F238E27FC236}">
                    <a16:creationId xmlns:a16="http://schemas.microsoft.com/office/drawing/2014/main" id="{CFD9D758-9180-4F74-8A25-9CA1908CE93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51" name="Arc 350">
              <a:extLst>
                <a:ext uri="{FF2B5EF4-FFF2-40B4-BE49-F238E27FC236}">
                  <a16:creationId xmlns:a16="http://schemas.microsoft.com/office/drawing/2014/main" id="{2438CBA3-E2B5-4C1C-9A52-9F13527EB9C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2" name="Arc 351">
              <a:extLst>
                <a:ext uri="{FF2B5EF4-FFF2-40B4-BE49-F238E27FC236}">
                  <a16:creationId xmlns:a16="http://schemas.microsoft.com/office/drawing/2014/main" id="{846D6F40-2BE3-413A-B140-21F29B9C217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3" name="Arc 352">
              <a:extLst>
                <a:ext uri="{FF2B5EF4-FFF2-40B4-BE49-F238E27FC236}">
                  <a16:creationId xmlns:a16="http://schemas.microsoft.com/office/drawing/2014/main" id="{DB5A508F-903C-44F7-AA71-8DC301F028B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54" name="Straight Connector 353">
              <a:extLst>
                <a:ext uri="{FF2B5EF4-FFF2-40B4-BE49-F238E27FC236}">
                  <a16:creationId xmlns:a16="http://schemas.microsoft.com/office/drawing/2014/main" id="{AAEA6FAD-C912-452A-A102-297704BAB03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5" name="Arc 354">
              <a:extLst>
                <a:ext uri="{FF2B5EF4-FFF2-40B4-BE49-F238E27FC236}">
                  <a16:creationId xmlns:a16="http://schemas.microsoft.com/office/drawing/2014/main" id="{0F0A2E27-C967-437B-9BD7-54FBD4E1B49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56" name="Straight Connector 355">
              <a:extLst>
                <a:ext uri="{FF2B5EF4-FFF2-40B4-BE49-F238E27FC236}">
                  <a16:creationId xmlns:a16="http://schemas.microsoft.com/office/drawing/2014/main" id="{D5FD3799-2428-4C16-969A-91196AA9C8C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7" name="Straight Connector 356">
              <a:extLst>
                <a:ext uri="{FF2B5EF4-FFF2-40B4-BE49-F238E27FC236}">
                  <a16:creationId xmlns:a16="http://schemas.microsoft.com/office/drawing/2014/main" id="{D65976D3-D1FC-4F26-966B-8FB962C90D0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8" name="Arc 357">
              <a:extLst>
                <a:ext uri="{FF2B5EF4-FFF2-40B4-BE49-F238E27FC236}">
                  <a16:creationId xmlns:a16="http://schemas.microsoft.com/office/drawing/2014/main" id="{128A3379-FEF0-4C26-8CE4-7C167C16842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2" name="Group 361">
            <a:extLst>
              <a:ext uri="{FF2B5EF4-FFF2-40B4-BE49-F238E27FC236}">
                <a16:creationId xmlns:a16="http://schemas.microsoft.com/office/drawing/2014/main" id="{956FB436-1A1C-4103-99C2-C795E7CB9AA5}"/>
              </a:ext>
            </a:extLst>
          </p:cNvPr>
          <p:cNvGrpSpPr/>
          <p:nvPr/>
        </p:nvGrpSpPr>
        <p:grpSpPr>
          <a:xfrm>
            <a:off x="7761771" y="-115336"/>
            <a:ext cx="538068" cy="503852"/>
            <a:chOff x="3455435" y="-1017023"/>
            <a:chExt cx="8222756" cy="7868191"/>
          </a:xfrm>
        </p:grpSpPr>
        <p:sp>
          <p:nvSpPr>
            <p:cNvPr id="363" name="Arc 362">
              <a:extLst>
                <a:ext uri="{FF2B5EF4-FFF2-40B4-BE49-F238E27FC236}">
                  <a16:creationId xmlns:a16="http://schemas.microsoft.com/office/drawing/2014/main" id="{ABF9E5BF-C859-49D6-A0C0-9454961F218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4" name="Arc 363">
              <a:extLst>
                <a:ext uri="{FF2B5EF4-FFF2-40B4-BE49-F238E27FC236}">
                  <a16:creationId xmlns:a16="http://schemas.microsoft.com/office/drawing/2014/main" id="{7BDA93FF-DF68-4E64-901C-60B7F4F698D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Arc 364">
              <a:extLst>
                <a:ext uri="{FF2B5EF4-FFF2-40B4-BE49-F238E27FC236}">
                  <a16:creationId xmlns:a16="http://schemas.microsoft.com/office/drawing/2014/main" id="{6AE8FEDA-74CA-43F4-AB61-E4B60D06F9B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6" name="Arc 365">
              <a:extLst>
                <a:ext uri="{FF2B5EF4-FFF2-40B4-BE49-F238E27FC236}">
                  <a16:creationId xmlns:a16="http://schemas.microsoft.com/office/drawing/2014/main" id="{DD75FE20-5920-42D9-B688-871CD8993CC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67" name="Group 366">
              <a:extLst>
                <a:ext uri="{FF2B5EF4-FFF2-40B4-BE49-F238E27FC236}">
                  <a16:creationId xmlns:a16="http://schemas.microsoft.com/office/drawing/2014/main" id="{D4A13810-3A34-49D8-9245-0AF092705FB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F97AF55B-CE4C-4F1D-A13F-F0BE1204BB0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7" name="Straight Connector 376">
                <a:extLst>
                  <a:ext uri="{FF2B5EF4-FFF2-40B4-BE49-F238E27FC236}">
                    <a16:creationId xmlns:a16="http://schemas.microsoft.com/office/drawing/2014/main" id="{449FFD4D-26D0-4813-9216-E1B490AE7D7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8A6F068C-D864-4C3E-B3F9-70E2DA2480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68" name="Arc 367">
              <a:extLst>
                <a:ext uri="{FF2B5EF4-FFF2-40B4-BE49-F238E27FC236}">
                  <a16:creationId xmlns:a16="http://schemas.microsoft.com/office/drawing/2014/main" id="{4C2F5121-A62D-4934-90F9-F82053109C4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9" name="Arc 368">
              <a:extLst>
                <a:ext uri="{FF2B5EF4-FFF2-40B4-BE49-F238E27FC236}">
                  <a16:creationId xmlns:a16="http://schemas.microsoft.com/office/drawing/2014/main" id="{99E91BE1-786B-48B0-AE13-89BB491BFA8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0" name="Arc 369">
              <a:extLst>
                <a:ext uri="{FF2B5EF4-FFF2-40B4-BE49-F238E27FC236}">
                  <a16:creationId xmlns:a16="http://schemas.microsoft.com/office/drawing/2014/main" id="{74379A2C-DE84-4AC0-97B1-2340F4C19DD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71" name="Straight Connector 370">
              <a:extLst>
                <a:ext uri="{FF2B5EF4-FFF2-40B4-BE49-F238E27FC236}">
                  <a16:creationId xmlns:a16="http://schemas.microsoft.com/office/drawing/2014/main" id="{66EFE94E-97DE-45D9-B0CC-B1947B00AA1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2" name="Arc 371">
              <a:extLst>
                <a:ext uri="{FF2B5EF4-FFF2-40B4-BE49-F238E27FC236}">
                  <a16:creationId xmlns:a16="http://schemas.microsoft.com/office/drawing/2014/main" id="{A88B2B9D-0FA7-4F29-BFE8-4772DBBCB48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73" name="Straight Connector 372">
              <a:extLst>
                <a:ext uri="{FF2B5EF4-FFF2-40B4-BE49-F238E27FC236}">
                  <a16:creationId xmlns:a16="http://schemas.microsoft.com/office/drawing/2014/main" id="{FD3EE60B-42BC-4490-BC68-55F2F5ED902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4" name="Straight Connector 373">
              <a:extLst>
                <a:ext uri="{FF2B5EF4-FFF2-40B4-BE49-F238E27FC236}">
                  <a16:creationId xmlns:a16="http://schemas.microsoft.com/office/drawing/2014/main" id="{1EA6379F-8827-4065-AF81-28AC8E71AB2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5" name="Arc 374">
              <a:extLst>
                <a:ext uri="{FF2B5EF4-FFF2-40B4-BE49-F238E27FC236}">
                  <a16:creationId xmlns:a16="http://schemas.microsoft.com/office/drawing/2014/main" id="{798CD150-B296-447C-B489-DE0E0B7EB07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79" name="Group 378">
            <a:extLst>
              <a:ext uri="{FF2B5EF4-FFF2-40B4-BE49-F238E27FC236}">
                <a16:creationId xmlns:a16="http://schemas.microsoft.com/office/drawing/2014/main" id="{1AEB7B1E-D369-46F0-9BB3-17C7B21D42CA}"/>
              </a:ext>
            </a:extLst>
          </p:cNvPr>
          <p:cNvGrpSpPr/>
          <p:nvPr/>
        </p:nvGrpSpPr>
        <p:grpSpPr>
          <a:xfrm>
            <a:off x="8144587" y="-124667"/>
            <a:ext cx="538068" cy="503852"/>
            <a:chOff x="3455435" y="-1017023"/>
            <a:chExt cx="8222756" cy="7868191"/>
          </a:xfrm>
        </p:grpSpPr>
        <p:sp>
          <p:nvSpPr>
            <p:cNvPr id="380" name="Arc 379">
              <a:extLst>
                <a:ext uri="{FF2B5EF4-FFF2-40B4-BE49-F238E27FC236}">
                  <a16:creationId xmlns:a16="http://schemas.microsoft.com/office/drawing/2014/main" id="{55948E03-7BCB-4305-899A-DA5FC592CE2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1" name="Arc 380">
              <a:extLst>
                <a:ext uri="{FF2B5EF4-FFF2-40B4-BE49-F238E27FC236}">
                  <a16:creationId xmlns:a16="http://schemas.microsoft.com/office/drawing/2014/main" id="{5889194A-4E66-467E-95A2-0ABC8DDE060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2" name="Arc 381">
              <a:extLst>
                <a:ext uri="{FF2B5EF4-FFF2-40B4-BE49-F238E27FC236}">
                  <a16:creationId xmlns:a16="http://schemas.microsoft.com/office/drawing/2014/main" id="{56985D67-A2C5-4A21-8036-F56AE0A029F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3" name="Arc 382">
              <a:extLst>
                <a:ext uri="{FF2B5EF4-FFF2-40B4-BE49-F238E27FC236}">
                  <a16:creationId xmlns:a16="http://schemas.microsoft.com/office/drawing/2014/main" id="{F1FEEC3B-FC6A-4C0E-AE82-AE68631600D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84" name="Group 383">
              <a:extLst>
                <a:ext uri="{FF2B5EF4-FFF2-40B4-BE49-F238E27FC236}">
                  <a16:creationId xmlns:a16="http://schemas.microsoft.com/office/drawing/2014/main" id="{FD4DF9B0-A50D-46CE-BE82-3BB9A745011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5C0B1F71-F534-44AB-8975-0512998B8F3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4" name="Straight Connector 393">
                <a:extLst>
                  <a:ext uri="{FF2B5EF4-FFF2-40B4-BE49-F238E27FC236}">
                    <a16:creationId xmlns:a16="http://schemas.microsoft.com/office/drawing/2014/main" id="{689628EB-7530-4ED9-AE1A-B87362EC26B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5" name="Straight Connector 394">
                <a:extLst>
                  <a:ext uri="{FF2B5EF4-FFF2-40B4-BE49-F238E27FC236}">
                    <a16:creationId xmlns:a16="http://schemas.microsoft.com/office/drawing/2014/main" id="{D11322E3-9682-4BFF-9C5D-80920DCC319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85" name="Arc 384">
              <a:extLst>
                <a:ext uri="{FF2B5EF4-FFF2-40B4-BE49-F238E27FC236}">
                  <a16:creationId xmlns:a16="http://schemas.microsoft.com/office/drawing/2014/main" id="{01A4E4A7-3309-4932-BC06-471F870475A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6" name="Arc 385">
              <a:extLst>
                <a:ext uri="{FF2B5EF4-FFF2-40B4-BE49-F238E27FC236}">
                  <a16:creationId xmlns:a16="http://schemas.microsoft.com/office/drawing/2014/main" id="{514A5520-4150-4734-BEB7-E82F7444331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7" name="Arc 386">
              <a:extLst>
                <a:ext uri="{FF2B5EF4-FFF2-40B4-BE49-F238E27FC236}">
                  <a16:creationId xmlns:a16="http://schemas.microsoft.com/office/drawing/2014/main" id="{16751FA4-D1CB-4D27-8F0B-7DD2034F612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311FC7C6-AE40-4428-A34F-5C887ACE168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9" name="Arc 388">
              <a:extLst>
                <a:ext uri="{FF2B5EF4-FFF2-40B4-BE49-F238E27FC236}">
                  <a16:creationId xmlns:a16="http://schemas.microsoft.com/office/drawing/2014/main" id="{3835AA51-E190-4AFE-91FA-01AA39F97D5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90" name="Straight Connector 389">
              <a:extLst>
                <a:ext uri="{FF2B5EF4-FFF2-40B4-BE49-F238E27FC236}">
                  <a16:creationId xmlns:a16="http://schemas.microsoft.com/office/drawing/2014/main" id="{DA582B13-3819-4865-A436-6796708A8C0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1" name="Straight Connector 390">
              <a:extLst>
                <a:ext uri="{FF2B5EF4-FFF2-40B4-BE49-F238E27FC236}">
                  <a16:creationId xmlns:a16="http://schemas.microsoft.com/office/drawing/2014/main" id="{5A7C2CA4-D392-436B-9AAE-9BF7C145B77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2" name="Arc 391">
              <a:extLst>
                <a:ext uri="{FF2B5EF4-FFF2-40B4-BE49-F238E27FC236}">
                  <a16:creationId xmlns:a16="http://schemas.microsoft.com/office/drawing/2014/main" id="{CF537A44-1100-4068-BA0E-19E7D3422FE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96" name="Group 395">
            <a:extLst>
              <a:ext uri="{FF2B5EF4-FFF2-40B4-BE49-F238E27FC236}">
                <a16:creationId xmlns:a16="http://schemas.microsoft.com/office/drawing/2014/main" id="{8971C9EC-5DA7-45F2-BCF1-7548F4765F7F}"/>
              </a:ext>
            </a:extLst>
          </p:cNvPr>
          <p:cNvGrpSpPr/>
          <p:nvPr/>
        </p:nvGrpSpPr>
        <p:grpSpPr>
          <a:xfrm>
            <a:off x="8521177" y="-115337"/>
            <a:ext cx="538068" cy="503852"/>
            <a:chOff x="3455435" y="-1017023"/>
            <a:chExt cx="8222756" cy="7868191"/>
          </a:xfrm>
        </p:grpSpPr>
        <p:sp>
          <p:nvSpPr>
            <p:cNvPr id="397" name="Arc 396">
              <a:extLst>
                <a:ext uri="{FF2B5EF4-FFF2-40B4-BE49-F238E27FC236}">
                  <a16:creationId xmlns:a16="http://schemas.microsoft.com/office/drawing/2014/main" id="{1DB9057B-26F4-4961-A306-36CE44F40D1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8" name="Arc 397">
              <a:extLst>
                <a:ext uri="{FF2B5EF4-FFF2-40B4-BE49-F238E27FC236}">
                  <a16:creationId xmlns:a16="http://schemas.microsoft.com/office/drawing/2014/main" id="{B0810316-2453-488C-B59D-A2B8A1E505D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9" name="Arc 398">
              <a:extLst>
                <a:ext uri="{FF2B5EF4-FFF2-40B4-BE49-F238E27FC236}">
                  <a16:creationId xmlns:a16="http://schemas.microsoft.com/office/drawing/2014/main" id="{E59A2289-4258-4FD8-95F4-9F8FD8E3C68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0" name="Arc 399">
              <a:extLst>
                <a:ext uri="{FF2B5EF4-FFF2-40B4-BE49-F238E27FC236}">
                  <a16:creationId xmlns:a16="http://schemas.microsoft.com/office/drawing/2014/main" id="{337B9840-290F-4835-B185-F53E2A431AE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1" name="Group 400">
              <a:extLst>
                <a:ext uri="{FF2B5EF4-FFF2-40B4-BE49-F238E27FC236}">
                  <a16:creationId xmlns:a16="http://schemas.microsoft.com/office/drawing/2014/main" id="{3DB57735-237E-45E1-BEF7-88675853552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410" name="Straight Connector 409">
                <a:extLst>
                  <a:ext uri="{FF2B5EF4-FFF2-40B4-BE49-F238E27FC236}">
                    <a16:creationId xmlns:a16="http://schemas.microsoft.com/office/drawing/2014/main" id="{6CBC6DA8-6B08-42FF-8BE7-0A06A7EE5F8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1" name="Straight Connector 410">
                <a:extLst>
                  <a:ext uri="{FF2B5EF4-FFF2-40B4-BE49-F238E27FC236}">
                    <a16:creationId xmlns:a16="http://schemas.microsoft.com/office/drawing/2014/main" id="{BD4D1BB9-B777-495B-93C6-CD8DBB7A8CE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2" name="Straight Connector 411">
                <a:extLst>
                  <a:ext uri="{FF2B5EF4-FFF2-40B4-BE49-F238E27FC236}">
                    <a16:creationId xmlns:a16="http://schemas.microsoft.com/office/drawing/2014/main" id="{795CB0CC-E887-47F8-83F0-9AC1FC059DE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02" name="Arc 401">
              <a:extLst>
                <a:ext uri="{FF2B5EF4-FFF2-40B4-BE49-F238E27FC236}">
                  <a16:creationId xmlns:a16="http://schemas.microsoft.com/office/drawing/2014/main" id="{A81BB4B5-DE1F-4AA4-895E-9B65CC4E8E4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3" name="Arc 402">
              <a:extLst>
                <a:ext uri="{FF2B5EF4-FFF2-40B4-BE49-F238E27FC236}">
                  <a16:creationId xmlns:a16="http://schemas.microsoft.com/office/drawing/2014/main" id="{F480DEAC-30BC-414D-AC13-76F619BF39D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4" name="Arc 403">
              <a:extLst>
                <a:ext uri="{FF2B5EF4-FFF2-40B4-BE49-F238E27FC236}">
                  <a16:creationId xmlns:a16="http://schemas.microsoft.com/office/drawing/2014/main" id="{B6043860-EB2F-4AB4-86D2-47506A26BA2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3E4C7508-0B2B-4AA5-8DDE-7CC7A14FEFF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6" name="Arc 405">
              <a:extLst>
                <a:ext uri="{FF2B5EF4-FFF2-40B4-BE49-F238E27FC236}">
                  <a16:creationId xmlns:a16="http://schemas.microsoft.com/office/drawing/2014/main" id="{92BDEA78-24AF-4CB5-BA7E-4634B0CE3CE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07" name="Straight Connector 406">
              <a:extLst>
                <a:ext uri="{FF2B5EF4-FFF2-40B4-BE49-F238E27FC236}">
                  <a16:creationId xmlns:a16="http://schemas.microsoft.com/office/drawing/2014/main" id="{1A55AD2F-4B85-4F38-A597-82C146DB312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8" name="Straight Connector 407">
              <a:extLst>
                <a:ext uri="{FF2B5EF4-FFF2-40B4-BE49-F238E27FC236}">
                  <a16:creationId xmlns:a16="http://schemas.microsoft.com/office/drawing/2014/main" id="{0CE22C83-5962-4FF4-AB84-046653D2761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9" name="Arc 408">
              <a:extLst>
                <a:ext uri="{FF2B5EF4-FFF2-40B4-BE49-F238E27FC236}">
                  <a16:creationId xmlns:a16="http://schemas.microsoft.com/office/drawing/2014/main" id="{98528BA8-58CA-4736-BC7F-66E23BF0C58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13" name="Group 412">
            <a:extLst>
              <a:ext uri="{FF2B5EF4-FFF2-40B4-BE49-F238E27FC236}">
                <a16:creationId xmlns:a16="http://schemas.microsoft.com/office/drawing/2014/main" id="{638E3266-A1E1-45C1-BC5A-C5436E245318}"/>
              </a:ext>
            </a:extLst>
          </p:cNvPr>
          <p:cNvGrpSpPr/>
          <p:nvPr/>
        </p:nvGrpSpPr>
        <p:grpSpPr>
          <a:xfrm>
            <a:off x="8942871" y="-115336"/>
            <a:ext cx="538068" cy="503852"/>
            <a:chOff x="3455435" y="-1017023"/>
            <a:chExt cx="8222756" cy="7868191"/>
          </a:xfrm>
        </p:grpSpPr>
        <p:sp>
          <p:nvSpPr>
            <p:cNvPr id="414" name="Arc 413">
              <a:extLst>
                <a:ext uri="{FF2B5EF4-FFF2-40B4-BE49-F238E27FC236}">
                  <a16:creationId xmlns:a16="http://schemas.microsoft.com/office/drawing/2014/main" id="{4D217FAF-57B4-4172-B301-1F0E9A7272A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5" name="Arc 414">
              <a:extLst>
                <a:ext uri="{FF2B5EF4-FFF2-40B4-BE49-F238E27FC236}">
                  <a16:creationId xmlns:a16="http://schemas.microsoft.com/office/drawing/2014/main" id="{47DA647D-792B-4C19-B7DA-8B5E1D05B38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Arc 415">
              <a:extLst>
                <a:ext uri="{FF2B5EF4-FFF2-40B4-BE49-F238E27FC236}">
                  <a16:creationId xmlns:a16="http://schemas.microsoft.com/office/drawing/2014/main" id="{DCC601A6-C68A-4706-B6A9-F33C368EEDE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Arc 416">
              <a:extLst>
                <a:ext uri="{FF2B5EF4-FFF2-40B4-BE49-F238E27FC236}">
                  <a16:creationId xmlns:a16="http://schemas.microsoft.com/office/drawing/2014/main" id="{C489D93B-7FB5-4DBB-B08A-211B6A16093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18" name="Group 417">
              <a:extLst>
                <a:ext uri="{FF2B5EF4-FFF2-40B4-BE49-F238E27FC236}">
                  <a16:creationId xmlns:a16="http://schemas.microsoft.com/office/drawing/2014/main" id="{CDA5EFBD-3CFC-443E-83FB-D27550C1D43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427" name="Straight Connector 426">
                <a:extLst>
                  <a:ext uri="{FF2B5EF4-FFF2-40B4-BE49-F238E27FC236}">
                    <a16:creationId xmlns:a16="http://schemas.microsoft.com/office/drawing/2014/main" id="{0E2379D5-9BB3-42DC-AB8F-D5D64E22AAE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8" name="Straight Connector 427">
                <a:extLst>
                  <a:ext uri="{FF2B5EF4-FFF2-40B4-BE49-F238E27FC236}">
                    <a16:creationId xmlns:a16="http://schemas.microsoft.com/office/drawing/2014/main" id="{9F79CE9D-FF90-4066-A1B2-63AA9150DF9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9" name="Straight Connector 428">
                <a:extLst>
                  <a:ext uri="{FF2B5EF4-FFF2-40B4-BE49-F238E27FC236}">
                    <a16:creationId xmlns:a16="http://schemas.microsoft.com/office/drawing/2014/main" id="{8E049796-2B44-4471-806D-AE15B505E46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19" name="Arc 418">
              <a:extLst>
                <a:ext uri="{FF2B5EF4-FFF2-40B4-BE49-F238E27FC236}">
                  <a16:creationId xmlns:a16="http://schemas.microsoft.com/office/drawing/2014/main" id="{49EF086D-FB50-4068-8CFC-72568F93CFE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Arc 419">
              <a:extLst>
                <a:ext uri="{FF2B5EF4-FFF2-40B4-BE49-F238E27FC236}">
                  <a16:creationId xmlns:a16="http://schemas.microsoft.com/office/drawing/2014/main" id="{5A803B72-0A28-4796-A153-75F7A854385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21" name="Arc 420">
              <a:extLst>
                <a:ext uri="{FF2B5EF4-FFF2-40B4-BE49-F238E27FC236}">
                  <a16:creationId xmlns:a16="http://schemas.microsoft.com/office/drawing/2014/main" id="{E68FFFB2-0287-413A-BC27-A1C97590167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22" name="Straight Connector 421">
              <a:extLst>
                <a:ext uri="{FF2B5EF4-FFF2-40B4-BE49-F238E27FC236}">
                  <a16:creationId xmlns:a16="http://schemas.microsoft.com/office/drawing/2014/main" id="{42DDAE7F-2F2C-4981-9679-2110AE210EF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3" name="Arc 422">
              <a:extLst>
                <a:ext uri="{FF2B5EF4-FFF2-40B4-BE49-F238E27FC236}">
                  <a16:creationId xmlns:a16="http://schemas.microsoft.com/office/drawing/2014/main" id="{BEE4D9BE-752B-495D-9FA3-CCE0E465B7C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24" name="Straight Connector 423">
              <a:extLst>
                <a:ext uri="{FF2B5EF4-FFF2-40B4-BE49-F238E27FC236}">
                  <a16:creationId xmlns:a16="http://schemas.microsoft.com/office/drawing/2014/main" id="{760D5793-2E09-4D17-9FC9-3C34D3394FC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5" name="Straight Connector 424">
              <a:extLst>
                <a:ext uri="{FF2B5EF4-FFF2-40B4-BE49-F238E27FC236}">
                  <a16:creationId xmlns:a16="http://schemas.microsoft.com/office/drawing/2014/main" id="{3A09A4B2-717B-4E3C-A1C8-4F3739CA2D8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6" name="Arc 425">
              <a:extLst>
                <a:ext uri="{FF2B5EF4-FFF2-40B4-BE49-F238E27FC236}">
                  <a16:creationId xmlns:a16="http://schemas.microsoft.com/office/drawing/2014/main" id="{EE5321C7-41F7-42B5-8087-2BD089ADB27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0" name="Group 429">
            <a:extLst>
              <a:ext uri="{FF2B5EF4-FFF2-40B4-BE49-F238E27FC236}">
                <a16:creationId xmlns:a16="http://schemas.microsoft.com/office/drawing/2014/main" id="{2AFD70B8-3739-456E-911B-1B9E33A4E2E7}"/>
              </a:ext>
            </a:extLst>
          </p:cNvPr>
          <p:cNvGrpSpPr/>
          <p:nvPr/>
        </p:nvGrpSpPr>
        <p:grpSpPr>
          <a:xfrm>
            <a:off x="9336571" y="-115336"/>
            <a:ext cx="538068" cy="503852"/>
            <a:chOff x="3455435" y="-1017023"/>
            <a:chExt cx="8222756" cy="7868191"/>
          </a:xfrm>
        </p:grpSpPr>
        <p:sp>
          <p:nvSpPr>
            <p:cNvPr id="431" name="Arc 430">
              <a:extLst>
                <a:ext uri="{FF2B5EF4-FFF2-40B4-BE49-F238E27FC236}">
                  <a16:creationId xmlns:a16="http://schemas.microsoft.com/office/drawing/2014/main" id="{4CF29A53-9AC5-411C-B7EE-4082DCEACF5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Arc 431">
              <a:extLst>
                <a:ext uri="{FF2B5EF4-FFF2-40B4-BE49-F238E27FC236}">
                  <a16:creationId xmlns:a16="http://schemas.microsoft.com/office/drawing/2014/main" id="{1996CCB7-D94A-488B-BA0E-4FCEC8AAA26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Arc 432">
              <a:extLst>
                <a:ext uri="{FF2B5EF4-FFF2-40B4-BE49-F238E27FC236}">
                  <a16:creationId xmlns:a16="http://schemas.microsoft.com/office/drawing/2014/main" id="{480E81E1-100A-4D83-A429-003E6112B6A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Arc 433">
              <a:extLst>
                <a:ext uri="{FF2B5EF4-FFF2-40B4-BE49-F238E27FC236}">
                  <a16:creationId xmlns:a16="http://schemas.microsoft.com/office/drawing/2014/main" id="{EAB5B97B-E6B9-4D45-8774-3CB633BD8A1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35" name="Group 434">
              <a:extLst>
                <a:ext uri="{FF2B5EF4-FFF2-40B4-BE49-F238E27FC236}">
                  <a16:creationId xmlns:a16="http://schemas.microsoft.com/office/drawing/2014/main" id="{7E7D5578-898B-446B-8516-A11F951EA23C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444" name="Straight Connector 443">
                <a:extLst>
                  <a:ext uri="{FF2B5EF4-FFF2-40B4-BE49-F238E27FC236}">
                    <a16:creationId xmlns:a16="http://schemas.microsoft.com/office/drawing/2014/main" id="{6268D4AA-9340-45AC-80F5-C486C4A8984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5" name="Straight Connector 444">
                <a:extLst>
                  <a:ext uri="{FF2B5EF4-FFF2-40B4-BE49-F238E27FC236}">
                    <a16:creationId xmlns:a16="http://schemas.microsoft.com/office/drawing/2014/main" id="{0F2F7665-B3B1-44DC-BB71-268B21B6E05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6" name="Straight Connector 445">
                <a:extLst>
                  <a:ext uri="{FF2B5EF4-FFF2-40B4-BE49-F238E27FC236}">
                    <a16:creationId xmlns:a16="http://schemas.microsoft.com/office/drawing/2014/main" id="{FB09E239-0689-4807-8080-8362B572046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36" name="Arc 435">
              <a:extLst>
                <a:ext uri="{FF2B5EF4-FFF2-40B4-BE49-F238E27FC236}">
                  <a16:creationId xmlns:a16="http://schemas.microsoft.com/office/drawing/2014/main" id="{69165C33-9134-4A5D-B2A0-5EFAC33EEFE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Arc 436">
              <a:extLst>
                <a:ext uri="{FF2B5EF4-FFF2-40B4-BE49-F238E27FC236}">
                  <a16:creationId xmlns:a16="http://schemas.microsoft.com/office/drawing/2014/main" id="{6918C306-31B1-469E-BBC5-C87927850B3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38" name="Arc 437">
              <a:extLst>
                <a:ext uri="{FF2B5EF4-FFF2-40B4-BE49-F238E27FC236}">
                  <a16:creationId xmlns:a16="http://schemas.microsoft.com/office/drawing/2014/main" id="{8AA225B4-0123-44AC-977F-EB8A8857566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39" name="Straight Connector 438">
              <a:extLst>
                <a:ext uri="{FF2B5EF4-FFF2-40B4-BE49-F238E27FC236}">
                  <a16:creationId xmlns:a16="http://schemas.microsoft.com/office/drawing/2014/main" id="{F1FCA720-B54C-4B30-BD9F-046A76A8185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0" name="Arc 439">
              <a:extLst>
                <a:ext uri="{FF2B5EF4-FFF2-40B4-BE49-F238E27FC236}">
                  <a16:creationId xmlns:a16="http://schemas.microsoft.com/office/drawing/2014/main" id="{41104FCE-2875-43C6-B426-3C49DBB0E2C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41" name="Straight Connector 440">
              <a:extLst>
                <a:ext uri="{FF2B5EF4-FFF2-40B4-BE49-F238E27FC236}">
                  <a16:creationId xmlns:a16="http://schemas.microsoft.com/office/drawing/2014/main" id="{F7A7B65E-2291-4BF1-99A5-DAAEB6C377A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2" name="Straight Connector 441">
              <a:extLst>
                <a:ext uri="{FF2B5EF4-FFF2-40B4-BE49-F238E27FC236}">
                  <a16:creationId xmlns:a16="http://schemas.microsoft.com/office/drawing/2014/main" id="{3BFC7D46-354B-46E9-9F0C-AEADE38C6A9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3" name="Arc 442">
              <a:extLst>
                <a:ext uri="{FF2B5EF4-FFF2-40B4-BE49-F238E27FC236}">
                  <a16:creationId xmlns:a16="http://schemas.microsoft.com/office/drawing/2014/main" id="{3AF22B1C-FF3F-4574-B129-D54A6CE9565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7" name="Group 446">
            <a:extLst>
              <a:ext uri="{FF2B5EF4-FFF2-40B4-BE49-F238E27FC236}">
                <a16:creationId xmlns:a16="http://schemas.microsoft.com/office/drawing/2014/main" id="{6D1FF1D0-E7F7-4926-BA71-A63B0AD53F35}"/>
              </a:ext>
            </a:extLst>
          </p:cNvPr>
          <p:cNvGrpSpPr/>
          <p:nvPr/>
        </p:nvGrpSpPr>
        <p:grpSpPr>
          <a:xfrm>
            <a:off x="9738049" y="-115336"/>
            <a:ext cx="538068" cy="503852"/>
            <a:chOff x="3455435" y="-1017023"/>
            <a:chExt cx="8222756" cy="7868191"/>
          </a:xfrm>
        </p:grpSpPr>
        <p:sp>
          <p:nvSpPr>
            <p:cNvPr id="448" name="Arc 447">
              <a:extLst>
                <a:ext uri="{FF2B5EF4-FFF2-40B4-BE49-F238E27FC236}">
                  <a16:creationId xmlns:a16="http://schemas.microsoft.com/office/drawing/2014/main" id="{70A961A0-904B-4157-A2B8-3DCBB664C80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Arc 448">
              <a:extLst>
                <a:ext uri="{FF2B5EF4-FFF2-40B4-BE49-F238E27FC236}">
                  <a16:creationId xmlns:a16="http://schemas.microsoft.com/office/drawing/2014/main" id="{EBE12A9D-1FDB-44EF-A3CF-F143F13BC23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0" name="Arc 449">
              <a:extLst>
                <a:ext uri="{FF2B5EF4-FFF2-40B4-BE49-F238E27FC236}">
                  <a16:creationId xmlns:a16="http://schemas.microsoft.com/office/drawing/2014/main" id="{E5A1E94F-B358-4B83-A805-DD997E3B732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Arc 450">
              <a:extLst>
                <a:ext uri="{FF2B5EF4-FFF2-40B4-BE49-F238E27FC236}">
                  <a16:creationId xmlns:a16="http://schemas.microsoft.com/office/drawing/2014/main" id="{5C01B830-422C-4528-834B-C9E074A7AB1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52" name="Group 451">
              <a:extLst>
                <a:ext uri="{FF2B5EF4-FFF2-40B4-BE49-F238E27FC236}">
                  <a16:creationId xmlns:a16="http://schemas.microsoft.com/office/drawing/2014/main" id="{4D191C77-D7BB-4DB6-AA4D-4CED50AB522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461" name="Straight Connector 460">
                <a:extLst>
                  <a:ext uri="{FF2B5EF4-FFF2-40B4-BE49-F238E27FC236}">
                    <a16:creationId xmlns:a16="http://schemas.microsoft.com/office/drawing/2014/main" id="{D6DC5542-6327-4367-BAA0-8749C389D3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2" name="Straight Connector 461">
                <a:extLst>
                  <a:ext uri="{FF2B5EF4-FFF2-40B4-BE49-F238E27FC236}">
                    <a16:creationId xmlns:a16="http://schemas.microsoft.com/office/drawing/2014/main" id="{1670EF9C-1838-4068-9F42-10572985C46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3" name="Straight Connector 462">
                <a:extLst>
                  <a:ext uri="{FF2B5EF4-FFF2-40B4-BE49-F238E27FC236}">
                    <a16:creationId xmlns:a16="http://schemas.microsoft.com/office/drawing/2014/main" id="{B1ECCAA3-B9E2-4809-A422-ADC6185CC91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53" name="Arc 452">
              <a:extLst>
                <a:ext uri="{FF2B5EF4-FFF2-40B4-BE49-F238E27FC236}">
                  <a16:creationId xmlns:a16="http://schemas.microsoft.com/office/drawing/2014/main" id="{31C3D3B2-DA24-4869-87F5-48689FE58CD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4" name="Arc 453">
              <a:extLst>
                <a:ext uri="{FF2B5EF4-FFF2-40B4-BE49-F238E27FC236}">
                  <a16:creationId xmlns:a16="http://schemas.microsoft.com/office/drawing/2014/main" id="{EC79AF9D-E4AE-4EB3-95BC-30872AB5CD0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55" name="Arc 454">
              <a:extLst>
                <a:ext uri="{FF2B5EF4-FFF2-40B4-BE49-F238E27FC236}">
                  <a16:creationId xmlns:a16="http://schemas.microsoft.com/office/drawing/2014/main" id="{93DB8A84-FC70-4350-B6E0-A43F8FF3A13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56" name="Straight Connector 455">
              <a:extLst>
                <a:ext uri="{FF2B5EF4-FFF2-40B4-BE49-F238E27FC236}">
                  <a16:creationId xmlns:a16="http://schemas.microsoft.com/office/drawing/2014/main" id="{C1532E8D-4210-4A5F-9AB6-AD7D072CF09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57" name="Arc 456">
              <a:extLst>
                <a:ext uri="{FF2B5EF4-FFF2-40B4-BE49-F238E27FC236}">
                  <a16:creationId xmlns:a16="http://schemas.microsoft.com/office/drawing/2014/main" id="{1191A989-AABF-4ECE-BC2C-897303219211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58" name="Straight Connector 457">
              <a:extLst>
                <a:ext uri="{FF2B5EF4-FFF2-40B4-BE49-F238E27FC236}">
                  <a16:creationId xmlns:a16="http://schemas.microsoft.com/office/drawing/2014/main" id="{854C968F-F818-4D76-889D-13D6CCA8A9C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9" name="Straight Connector 458">
              <a:extLst>
                <a:ext uri="{FF2B5EF4-FFF2-40B4-BE49-F238E27FC236}">
                  <a16:creationId xmlns:a16="http://schemas.microsoft.com/office/drawing/2014/main" id="{A4428945-D652-47CC-9058-D9B935225EF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0" name="Arc 459">
              <a:extLst>
                <a:ext uri="{FF2B5EF4-FFF2-40B4-BE49-F238E27FC236}">
                  <a16:creationId xmlns:a16="http://schemas.microsoft.com/office/drawing/2014/main" id="{370E8673-3204-45FE-B23C-5A0A8F2828D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4" name="Group 463">
            <a:extLst>
              <a:ext uri="{FF2B5EF4-FFF2-40B4-BE49-F238E27FC236}">
                <a16:creationId xmlns:a16="http://schemas.microsoft.com/office/drawing/2014/main" id="{FD9D8D80-6F01-4C0D-A3E3-8071F10D861F}"/>
              </a:ext>
            </a:extLst>
          </p:cNvPr>
          <p:cNvGrpSpPr/>
          <p:nvPr/>
        </p:nvGrpSpPr>
        <p:grpSpPr>
          <a:xfrm>
            <a:off x="10123971" y="-115336"/>
            <a:ext cx="538068" cy="503852"/>
            <a:chOff x="3455435" y="-1017023"/>
            <a:chExt cx="8222756" cy="7868191"/>
          </a:xfrm>
        </p:grpSpPr>
        <p:sp>
          <p:nvSpPr>
            <p:cNvPr id="465" name="Arc 464">
              <a:extLst>
                <a:ext uri="{FF2B5EF4-FFF2-40B4-BE49-F238E27FC236}">
                  <a16:creationId xmlns:a16="http://schemas.microsoft.com/office/drawing/2014/main" id="{5C603CDB-A26A-4DFF-94C7-0458EE8ACBB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Arc 465">
              <a:extLst>
                <a:ext uri="{FF2B5EF4-FFF2-40B4-BE49-F238E27FC236}">
                  <a16:creationId xmlns:a16="http://schemas.microsoft.com/office/drawing/2014/main" id="{A3C3A617-CECC-41E6-AB87-99CAF977B9A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Arc 466">
              <a:extLst>
                <a:ext uri="{FF2B5EF4-FFF2-40B4-BE49-F238E27FC236}">
                  <a16:creationId xmlns:a16="http://schemas.microsoft.com/office/drawing/2014/main" id="{628D652A-C9DA-44D2-A4D8-1EA42BA41DE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Arc 467">
              <a:extLst>
                <a:ext uri="{FF2B5EF4-FFF2-40B4-BE49-F238E27FC236}">
                  <a16:creationId xmlns:a16="http://schemas.microsoft.com/office/drawing/2014/main" id="{B3953069-BD3D-4B3C-A315-C3988EE54D7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69" name="Group 468">
              <a:extLst>
                <a:ext uri="{FF2B5EF4-FFF2-40B4-BE49-F238E27FC236}">
                  <a16:creationId xmlns:a16="http://schemas.microsoft.com/office/drawing/2014/main" id="{9B2A934F-3AF3-495F-88D9-8B5A1DE9312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478" name="Straight Connector 477">
                <a:extLst>
                  <a:ext uri="{FF2B5EF4-FFF2-40B4-BE49-F238E27FC236}">
                    <a16:creationId xmlns:a16="http://schemas.microsoft.com/office/drawing/2014/main" id="{880F10E1-D463-44F9-8367-57B677BDFA7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9" name="Straight Connector 478">
                <a:extLst>
                  <a:ext uri="{FF2B5EF4-FFF2-40B4-BE49-F238E27FC236}">
                    <a16:creationId xmlns:a16="http://schemas.microsoft.com/office/drawing/2014/main" id="{923A1677-8462-47D8-BFAE-32BE13D9DD4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0" name="Straight Connector 479">
                <a:extLst>
                  <a:ext uri="{FF2B5EF4-FFF2-40B4-BE49-F238E27FC236}">
                    <a16:creationId xmlns:a16="http://schemas.microsoft.com/office/drawing/2014/main" id="{3F22D35E-D27D-493F-B3C1-314C1E9833E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70" name="Arc 469">
              <a:extLst>
                <a:ext uri="{FF2B5EF4-FFF2-40B4-BE49-F238E27FC236}">
                  <a16:creationId xmlns:a16="http://schemas.microsoft.com/office/drawing/2014/main" id="{73AD82EC-E625-4649-81CA-238F6122063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1" name="Arc 470">
              <a:extLst>
                <a:ext uri="{FF2B5EF4-FFF2-40B4-BE49-F238E27FC236}">
                  <a16:creationId xmlns:a16="http://schemas.microsoft.com/office/drawing/2014/main" id="{BC7F07FB-81A8-42F7-A057-CEFBD054849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2" name="Arc 471">
              <a:extLst>
                <a:ext uri="{FF2B5EF4-FFF2-40B4-BE49-F238E27FC236}">
                  <a16:creationId xmlns:a16="http://schemas.microsoft.com/office/drawing/2014/main" id="{02648CE8-F470-4363-8151-F4AE5FC2DFB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73" name="Straight Connector 472">
              <a:extLst>
                <a:ext uri="{FF2B5EF4-FFF2-40B4-BE49-F238E27FC236}">
                  <a16:creationId xmlns:a16="http://schemas.microsoft.com/office/drawing/2014/main" id="{7B2C5BC9-748B-4649-A0A8-FF156A3E99D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4" name="Arc 473">
              <a:extLst>
                <a:ext uri="{FF2B5EF4-FFF2-40B4-BE49-F238E27FC236}">
                  <a16:creationId xmlns:a16="http://schemas.microsoft.com/office/drawing/2014/main" id="{E6593F0D-CA9B-432E-90FA-B93AAECE631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75" name="Straight Connector 474">
              <a:extLst>
                <a:ext uri="{FF2B5EF4-FFF2-40B4-BE49-F238E27FC236}">
                  <a16:creationId xmlns:a16="http://schemas.microsoft.com/office/drawing/2014/main" id="{2FBFCE5D-748B-43EF-AF5F-1E38904E4C7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6" name="Straight Connector 475">
              <a:extLst>
                <a:ext uri="{FF2B5EF4-FFF2-40B4-BE49-F238E27FC236}">
                  <a16:creationId xmlns:a16="http://schemas.microsoft.com/office/drawing/2014/main" id="{00E0512D-B1AE-4DF3-864A-B53A77ADAD0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7" name="Arc 476">
              <a:extLst>
                <a:ext uri="{FF2B5EF4-FFF2-40B4-BE49-F238E27FC236}">
                  <a16:creationId xmlns:a16="http://schemas.microsoft.com/office/drawing/2014/main" id="{1AEB56F6-D3F5-452A-AED0-5D4805DFC36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81" name="Group 480">
            <a:extLst>
              <a:ext uri="{FF2B5EF4-FFF2-40B4-BE49-F238E27FC236}">
                <a16:creationId xmlns:a16="http://schemas.microsoft.com/office/drawing/2014/main" id="{0F01C0E6-FA79-4995-A343-1F29A8D550D1}"/>
              </a:ext>
            </a:extLst>
          </p:cNvPr>
          <p:cNvGrpSpPr/>
          <p:nvPr/>
        </p:nvGrpSpPr>
        <p:grpSpPr>
          <a:xfrm>
            <a:off x="10517671" y="-115336"/>
            <a:ext cx="538068" cy="503852"/>
            <a:chOff x="3455435" y="-1017023"/>
            <a:chExt cx="8222756" cy="7868191"/>
          </a:xfrm>
        </p:grpSpPr>
        <p:sp>
          <p:nvSpPr>
            <p:cNvPr id="482" name="Arc 481">
              <a:extLst>
                <a:ext uri="{FF2B5EF4-FFF2-40B4-BE49-F238E27FC236}">
                  <a16:creationId xmlns:a16="http://schemas.microsoft.com/office/drawing/2014/main" id="{8C62CBC9-DA82-4130-BEC9-FF2DDAFC1AF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3" name="Arc 482">
              <a:extLst>
                <a:ext uri="{FF2B5EF4-FFF2-40B4-BE49-F238E27FC236}">
                  <a16:creationId xmlns:a16="http://schemas.microsoft.com/office/drawing/2014/main" id="{F33A9DB6-0871-428C-82DF-5A3F6DC872B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4" name="Arc 483">
              <a:extLst>
                <a:ext uri="{FF2B5EF4-FFF2-40B4-BE49-F238E27FC236}">
                  <a16:creationId xmlns:a16="http://schemas.microsoft.com/office/drawing/2014/main" id="{492FC6B0-DE07-49A3-AB1E-F95227F2A3C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5" name="Arc 484">
              <a:extLst>
                <a:ext uri="{FF2B5EF4-FFF2-40B4-BE49-F238E27FC236}">
                  <a16:creationId xmlns:a16="http://schemas.microsoft.com/office/drawing/2014/main" id="{F88040AB-89D1-462A-9A7B-757D7CC48D0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86" name="Group 485">
              <a:extLst>
                <a:ext uri="{FF2B5EF4-FFF2-40B4-BE49-F238E27FC236}">
                  <a16:creationId xmlns:a16="http://schemas.microsoft.com/office/drawing/2014/main" id="{882B325B-0CBC-4F86-9335-1AC089BAE8C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495" name="Straight Connector 494">
                <a:extLst>
                  <a:ext uri="{FF2B5EF4-FFF2-40B4-BE49-F238E27FC236}">
                    <a16:creationId xmlns:a16="http://schemas.microsoft.com/office/drawing/2014/main" id="{1895F5C6-A9A7-41B2-AD57-DB8DB8B6A5D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6" name="Straight Connector 495">
                <a:extLst>
                  <a:ext uri="{FF2B5EF4-FFF2-40B4-BE49-F238E27FC236}">
                    <a16:creationId xmlns:a16="http://schemas.microsoft.com/office/drawing/2014/main" id="{45A4F154-A2A0-4BFA-908E-20CFAA3C874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7" name="Straight Connector 496">
                <a:extLst>
                  <a:ext uri="{FF2B5EF4-FFF2-40B4-BE49-F238E27FC236}">
                    <a16:creationId xmlns:a16="http://schemas.microsoft.com/office/drawing/2014/main" id="{A339E0DC-5BD3-44C1-92DD-03A6D58EF66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87" name="Arc 486">
              <a:extLst>
                <a:ext uri="{FF2B5EF4-FFF2-40B4-BE49-F238E27FC236}">
                  <a16:creationId xmlns:a16="http://schemas.microsoft.com/office/drawing/2014/main" id="{C6D59B79-0462-4CFA-BD81-433F2037240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8" name="Arc 487">
              <a:extLst>
                <a:ext uri="{FF2B5EF4-FFF2-40B4-BE49-F238E27FC236}">
                  <a16:creationId xmlns:a16="http://schemas.microsoft.com/office/drawing/2014/main" id="{DFD322F7-1C3A-4801-BBCF-4EA74749203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9" name="Arc 488">
              <a:extLst>
                <a:ext uri="{FF2B5EF4-FFF2-40B4-BE49-F238E27FC236}">
                  <a16:creationId xmlns:a16="http://schemas.microsoft.com/office/drawing/2014/main" id="{8C784515-254B-498E-8347-044AC6D3801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90" name="Straight Connector 489">
              <a:extLst>
                <a:ext uri="{FF2B5EF4-FFF2-40B4-BE49-F238E27FC236}">
                  <a16:creationId xmlns:a16="http://schemas.microsoft.com/office/drawing/2014/main" id="{586F5ABA-355C-4560-AF0E-40DD3C38930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91" name="Arc 490">
              <a:extLst>
                <a:ext uri="{FF2B5EF4-FFF2-40B4-BE49-F238E27FC236}">
                  <a16:creationId xmlns:a16="http://schemas.microsoft.com/office/drawing/2014/main" id="{9D2CB0FD-97B4-4EA3-AB36-3FA0912A557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92" name="Straight Connector 491">
              <a:extLst>
                <a:ext uri="{FF2B5EF4-FFF2-40B4-BE49-F238E27FC236}">
                  <a16:creationId xmlns:a16="http://schemas.microsoft.com/office/drawing/2014/main" id="{523D44C3-1F47-43C2-8488-687BAA8A88E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3" name="Straight Connector 492">
              <a:extLst>
                <a:ext uri="{FF2B5EF4-FFF2-40B4-BE49-F238E27FC236}">
                  <a16:creationId xmlns:a16="http://schemas.microsoft.com/office/drawing/2014/main" id="{0776EABA-3F36-47B9-B326-7D61DD88F7F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94" name="Arc 493">
              <a:extLst>
                <a:ext uri="{FF2B5EF4-FFF2-40B4-BE49-F238E27FC236}">
                  <a16:creationId xmlns:a16="http://schemas.microsoft.com/office/drawing/2014/main" id="{0887D6A2-C08D-4E80-B71F-189195D6D77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98" name="Group 497">
            <a:extLst>
              <a:ext uri="{FF2B5EF4-FFF2-40B4-BE49-F238E27FC236}">
                <a16:creationId xmlns:a16="http://schemas.microsoft.com/office/drawing/2014/main" id="{02CB5D48-5FEA-44DE-BCDA-8B36D1C2BB5D}"/>
              </a:ext>
            </a:extLst>
          </p:cNvPr>
          <p:cNvGrpSpPr/>
          <p:nvPr/>
        </p:nvGrpSpPr>
        <p:grpSpPr>
          <a:xfrm>
            <a:off x="10948695" y="-115336"/>
            <a:ext cx="538068" cy="503852"/>
            <a:chOff x="3455435" y="-1017023"/>
            <a:chExt cx="8222756" cy="7868191"/>
          </a:xfrm>
        </p:grpSpPr>
        <p:sp>
          <p:nvSpPr>
            <p:cNvPr id="499" name="Arc 498">
              <a:extLst>
                <a:ext uri="{FF2B5EF4-FFF2-40B4-BE49-F238E27FC236}">
                  <a16:creationId xmlns:a16="http://schemas.microsoft.com/office/drawing/2014/main" id="{60CFFD16-E5F5-410C-A8E0-94984634818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0" name="Arc 499">
              <a:extLst>
                <a:ext uri="{FF2B5EF4-FFF2-40B4-BE49-F238E27FC236}">
                  <a16:creationId xmlns:a16="http://schemas.microsoft.com/office/drawing/2014/main" id="{8D813A3C-8E71-4243-B73D-2492143E896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1" name="Arc 500">
              <a:extLst>
                <a:ext uri="{FF2B5EF4-FFF2-40B4-BE49-F238E27FC236}">
                  <a16:creationId xmlns:a16="http://schemas.microsoft.com/office/drawing/2014/main" id="{B97AA56C-3C26-4D75-8132-60C285D0A51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2" name="Arc 501">
              <a:extLst>
                <a:ext uri="{FF2B5EF4-FFF2-40B4-BE49-F238E27FC236}">
                  <a16:creationId xmlns:a16="http://schemas.microsoft.com/office/drawing/2014/main" id="{90C92DFA-022E-4404-98A5-56203EFC928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03" name="Group 502">
              <a:extLst>
                <a:ext uri="{FF2B5EF4-FFF2-40B4-BE49-F238E27FC236}">
                  <a16:creationId xmlns:a16="http://schemas.microsoft.com/office/drawing/2014/main" id="{07CCAD28-1C62-48D6-B683-38D358199DA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12" name="Straight Connector 511">
                <a:extLst>
                  <a:ext uri="{FF2B5EF4-FFF2-40B4-BE49-F238E27FC236}">
                    <a16:creationId xmlns:a16="http://schemas.microsoft.com/office/drawing/2014/main" id="{CFD3F430-75BF-4AFB-9792-CE32429E5B6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3" name="Straight Connector 512">
                <a:extLst>
                  <a:ext uri="{FF2B5EF4-FFF2-40B4-BE49-F238E27FC236}">
                    <a16:creationId xmlns:a16="http://schemas.microsoft.com/office/drawing/2014/main" id="{8ABAE9B2-6057-46AD-A171-88636EE1571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4" name="Straight Connector 513">
                <a:extLst>
                  <a:ext uri="{FF2B5EF4-FFF2-40B4-BE49-F238E27FC236}">
                    <a16:creationId xmlns:a16="http://schemas.microsoft.com/office/drawing/2014/main" id="{87FB520C-3890-4B22-97B6-08B004CFF5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04" name="Arc 503">
              <a:extLst>
                <a:ext uri="{FF2B5EF4-FFF2-40B4-BE49-F238E27FC236}">
                  <a16:creationId xmlns:a16="http://schemas.microsoft.com/office/drawing/2014/main" id="{1D16B80D-FB17-4FA0-B96F-6D26ED3EB13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5" name="Arc 504">
              <a:extLst>
                <a:ext uri="{FF2B5EF4-FFF2-40B4-BE49-F238E27FC236}">
                  <a16:creationId xmlns:a16="http://schemas.microsoft.com/office/drawing/2014/main" id="{5460DA6B-0998-4B34-A611-4F9478DA43D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6" name="Arc 505">
              <a:extLst>
                <a:ext uri="{FF2B5EF4-FFF2-40B4-BE49-F238E27FC236}">
                  <a16:creationId xmlns:a16="http://schemas.microsoft.com/office/drawing/2014/main" id="{6A165C59-BC86-44FD-B494-74BAFECD6A5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07" name="Straight Connector 506">
              <a:extLst>
                <a:ext uri="{FF2B5EF4-FFF2-40B4-BE49-F238E27FC236}">
                  <a16:creationId xmlns:a16="http://schemas.microsoft.com/office/drawing/2014/main" id="{4EE1ACC7-45F2-4F58-B735-E77A7DC785F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8" name="Arc 507">
              <a:extLst>
                <a:ext uri="{FF2B5EF4-FFF2-40B4-BE49-F238E27FC236}">
                  <a16:creationId xmlns:a16="http://schemas.microsoft.com/office/drawing/2014/main" id="{67D16A71-5F4A-4653-939C-C9DD8A38B53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09" name="Straight Connector 508">
              <a:extLst>
                <a:ext uri="{FF2B5EF4-FFF2-40B4-BE49-F238E27FC236}">
                  <a16:creationId xmlns:a16="http://schemas.microsoft.com/office/drawing/2014/main" id="{DD83FCA6-168F-488B-A93E-6F899F7922B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0" name="Straight Connector 509">
              <a:extLst>
                <a:ext uri="{FF2B5EF4-FFF2-40B4-BE49-F238E27FC236}">
                  <a16:creationId xmlns:a16="http://schemas.microsoft.com/office/drawing/2014/main" id="{457C4ECE-4073-409F-9730-9DA48B072C7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1" name="Arc 510">
              <a:extLst>
                <a:ext uri="{FF2B5EF4-FFF2-40B4-BE49-F238E27FC236}">
                  <a16:creationId xmlns:a16="http://schemas.microsoft.com/office/drawing/2014/main" id="{06DF694D-9F67-4675-AFF2-7EE027D2025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5" name="Group 514">
            <a:extLst>
              <a:ext uri="{FF2B5EF4-FFF2-40B4-BE49-F238E27FC236}">
                <a16:creationId xmlns:a16="http://schemas.microsoft.com/office/drawing/2014/main" id="{29C0A89B-ABC3-4AF0-87D0-46E4605F1776}"/>
              </a:ext>
            </a:extLst>
          </p:cNvPr>
          <p:cNvGrpSpPr/>
          <p:nvPr/>
        </p:nvGrpSpPr>
        <p:grpSpPr>
          <a:xfrm>
            <a:off x="11331511" y="-115336"/>
            <a:ext cx="538068" cy="503852"/>
            <a:chOff x="3455435" y="-1017023"/>
            <a:chExt cx="8222756" cy="7868191"/>
          </a:xfrm>
        </p:grpSpPr>
        <p:sp>
          <p:nvSpPr>
            <p:cNvPr id="516" name="Arc 515">
              <a:extLst>
                <a:ext uri="{FF2B5EF4-FFF2-40B4-BE49-F238E27FC236}">
                  <a16:creationId xmlns:a16="http://schemas.microsoft.com/office/drawing/2014/main" id="{33A0A791-5EF3-40B3-BC26-A6C84FAC026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7" name="Arc 516">
              <a:extLst>
                <a:ext uri="{FF2B5EF4-FFF2-40B4-BE49-F238E27FC236}">
                  <a16:creationId xmlns:a16="http://schemas.microsoft.com/office/drawing/2014/main" id="{BD1E1DE0-3A11-41B0-9D79-CC6A21A2ACE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8" name="Arc 517">
              <a:extLst>
                <a:ext uri="{FF2B5EF4-FFF2-40B4-BE49-F238E27FC236}">
                  <a16:creationId xmlns:a16="http://schemas.microsoft.com/office/drawing/2014/main" id="{F61D80E2-C221-4BB1-BA65-87AAD6AEE87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9" name="Arc 518">
              <a:extLst>
                <a:ext uri="{FF2B5EF4-FFF2-40B4-BE49-F238E27FC236}">
                  <a16:creationId xmlns:a16="http://schemas.microsoft.com/office/drawing/2014/main" id="{ADFCD755-F702-4FF6-965B-8CF540327BD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749D3E0E-9756-460A-B529-CFAD156316D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29" name="Straight Connector 528">
                <a:extLst>
                  <a:ext uri="{FF2B5EF4-FFF2-40B4-BE49-F238E27FC236}">
                    <a16:creationId xmlns:a16="http://schemas.microsoft.com/office/drawing/2014/main" id="{7E89D0E1-CAFC-49CE-83DE-8F1E80B6B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0" name="Straight Connector 529">
                <a:extLst>
                  <a:ext uri="{FF2B5EF4-FFF2-40B4-BE49-F238E27FC236}">
                    <a16:creationId xmlns:a16="http://schemas.microsoft.com/office/drawing/2014/main" id="{8D79AE1A-0C50-48DE-B2D9-FEAC55FF20F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1" name="Straight Connector 530">
                <a:extLst>
                  <a:ext uri="{FF2B5EF4-FFF2-40B4-BE49-F238E27FC236}">
                    <a16:creationId xmlns:a16="http://schemas.microsoft.com/office/drawing/2014/main" id="{D82BD941-0C2B-4882-B3F3-8E22244EC77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21" name="Arc 520">
              <a:extLst>
                <a:ext uri="{FF2B5EF4-FFF2-40B4-BE49-F238E27FC236}">
                  <a16:creationId xmlns:a16="http://schemas.microsoft.com/office/drawing/2014/main" id="{92BFE1E2-654C-4170-BA38-1E97798E7C5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2" name="Arc 521">
              <a:extLst>
                <a:ext uri="{FF2B5EF4-FFF2-40B4-BE49-F238E27FC236}">
                  <a16:creationId xmlns:a16="http://schemas.microsoft.com/office/drawing/2014/main" id="{F574079F-574B-495C-B57C-03FB827DD63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23" name="Arc 522">
              <a:extLst>
                <a:ext uri="{FF2B5EF4-FFF2-40B4-BE49-F238E27FC236}">
                  <a16:creationId xmlns:a16="http://schemas.microsoft.com/office/drawing/2014/main" id="{FBF99FCC-0719-4847-B9FE-70A1BEA04C6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24" name="Straight Connector 523">
              <a:extLst>
                <a:ext uri="{FF2B5EF4-FFF2-40B4-BE49-F238E27FC236}">
                  <a16:creationId xmlns:a16="http://schemas.microsoft.com/office/drawing/2014/main" id="{5B0E595B-D5CC-4B96-884A-96AE82C33FC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5" name="Arc 524">
              <a:extLst>
                <a:ext uri="{FF2B5EF4-FFF2-40B4-BE49-F238E27FC236}">
                  <a16:creationId xmlns:a16="http://schemas.microsoft.com/office/drawing/2014/main" id="{90E23A37-1D4D-4543-A4FF-A2B01AC18C5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26" name="Straight Connector 525">
              <a:extLst>
                <a:ext uri="{FF2B5EF4-FFF2-40B4-BE49-F238E27FC236}">
                  <a16:creationId xmlns:a16="http://schemas.microsoft.com/office/drawing/2014/main" id="{8C9C34F1-A484-4B3C-80AD-B9E02113C1C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7" name="Straight Connector 526">
              <a:extLst>
                <a:ext uri="{FF2B5EF4-FFF2-40B4-BE49-F238E27FC236}">
                  <a16:creationId xmlns:a16="http://schemas.microsoft.com/office/drawing/2014/main" id="{08F3ECB0-2CF2-4562-B928-D18FD86A675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8" name="Arc 527">
              <a:extLst>
                <a:ext uri="{FF2B5EF4-FFF2-40B4-BE49-F238E27FC236}">
                  <a16:creationId xmlns:a16="http://schemas.microsoft.com/office/drawing/2014/main" id="{8E725CBA-C5C6-4ACE-8C17-90DDE86D3DB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32" name="Group 531">
            <a:extLst>
              <a:ext uri="{FF2B5EF4-FFF2-40B4-BE49-F238E27FC236}">
                <a16:creationId xmlns:a16="http://schemas.microsoft.com/office/drawing/2014/main" id="{86DF005A-2CA9-4237-8ED3-42BC8F617CFD}"/>
              </a:ext>
            </a:extLst>
          </p:cNvPr>
          <p:cNvGrpSpPr/>
          <p:nvPr/>
        </p:nvGrpSpPr>
        <p:grpSpPr>
          <a:xfrm>
            <a:off x="11698771" y="-115336"/>
            <a:ext cx="538068" cy="503852"/>
            <a:chOff x="3455435" y="-1017023"/>
            <a:chExt cx="8222756" cy="7868191"/>
          </a:xfrm>
        </p:grpSpPr>
        <p:sp>
          <p:nvSpPr>
            <p:cNvPr id="533" name="Arc 532">
              <a:extLst>
                <a:ext uri="{FF2B5EF4-FFF2-40B4-BE49-F238E27FC236}">
                  <a16:creationId xmlns:a16="http://schemas.microsoft.com/office/drawing/2014/main" id="{AA2844F0-4181-4C26-BF8E-6C4D98BE03A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4" name="Arc 533">
              <a:extLst>
                <a:ext uri="{FF2B5EF4-FFF2-40B4-BE49-F238E27FC236}">
                  <a16:creationId xmlns:a16="http://schemas.microsoft.com/office/drawing/2014/main" id="{9E7150A1-37DE-4F3A-AE59-4163E331AD7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5" name="Arc 534">
              <a:extLst>
                <a:ext uri="{FF2B5EF4-FFF2-40B4-BE49-F238E27FC236}">
                  <a16:creationId xmlns:a16="http://schemas.microsoft.com/office/drawing/2014/main" id="{1DA2C010-BEC7-4A0A-9E17-2F753493406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6" name="Arc 535">
              <a:extLst>
                <a:ext uri="{FF2B5EF4-FFF2-40B4-BE49-F238E27FC236}">
                  <a16:creationId xmlns:a16="http://schemas.microsoft.com/office/drawing/2014/main" id="{E566CE1C-AFFD-41C5-BF77-2E2BE173027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37" name="Group 536">
              <a:extLst>
                <a:ext uri="{FF2B5EF4-FFF2-40B4-BE49-F238E27FC236}">
                  <a16:creationId xmlns:a16="http://schemas.microsoft.com/office/drawing/2014/main" id="{7D86B1EA-9F10-49CD-9BD4-4B06B57D274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46" name="Straight Connector 545">
                <a:extLst>
                  <a:ext uri="{FF2B5EF4-FFF2-40B4-BE49-F238E27FC236}">
                    <a16:creationId xmlns:a16="http://schemas.microsoft.com/office/drawing/2014/main" id="{9C44E1E9-8468-46A9-99D9-187D80B220B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7" name="Straight Connector 546">
                <a:extLst>
                  <a:ext uri="{FF2B5EF4-FFF2-40B4-BE49-F238E27FC236}">
                    <a16:creationId xmlns:a16="http://schemas.microsoft.com/office/drawing/2014/main" id="{9770945D-7098-46B0-A714-8D990A5CE22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8" name="Straight Connector 547">
                <a:extLst>
                  <a:ext uri="{FF2B5EF4-FFF2-40B4-BE49-F238E27FC236}">
                    <a16:creationId xmlns:a16="http://schemas.microsoft.com/office/drawing/2014/main" id="{80BA9DD6-6912-48A0-A670-8938B0D3B2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38" name="Arc 537">
              <a:extLst>
                <a:ext uri="{FF2B5EF4-FFF2-40B4-BE49-F238E27FC236}">
                  <a16:creationId xmlns:a16="http://schemas.microsoft.com/office/drawing/2014/main" id="{B7DC7385-F4B9-4A1F-899F-51D99DAC413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9" name="Arc 538">
              <a:extLst>
                <a:ext uri="{FF2B5EF4-FFF2-40B4-BE49-F238E27FC236}">
                  <a16:creationId xmlns:a16="http://schemas.microsoft.com/office/drawing/2014/main" id="{766717AF-BE6C-45B9-A808-324BB81F125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0" name="Arc 539">
              <a:extLst>
                <a:ext uri="{FF2B5EF4-FFF2-40B4-BE49-F238E27FC236}">
                  <a16:creationId xmlns:a16="http://schemas.microsoft.com/office/drawing/2014/main" id="{64A185DE-42F7-4EEA-9C47-09A2EB4BA82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41" name="Straight Connector 540">
              <a:extLst>
                <a:ext uri="{FF2B5EF4-FFF2-40B4-BE49-F238E27FC236}">
                  <a16:creationId xmlns:a16="http://schemas.microsoft.com/office/drawing/2014/main" id="{66D34B2B-4A78-4F47-AE56-3CD9017A8F3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42" name="Arc 541">
              <a:extLst>
                <a:ext uri="{FF2B5EF4-FFF2-40B4-BE49-F238E27FC236}">
                  <a16:creationId xmlns:a16="http://schemas.microsoft.com/office/drawing/2014/main" id="{5B1B5149-EA9B-43D4-A843-8596C0A4480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43" name="Straight Connector 542">
              <a:extLst>
                <a:ext uri="{FF2B5EF4-FFF2-40B4-BE49-F238E27FC236}">
                  <a16:creationId xmlns:a16="http://schemas.microsoft.com/office/drawing/2014/main" id="{DC28C6A4-E3C9-4CDE-BDA7-EDF2D06E8A9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4" name="Straight Connector 543">
              <a:extLst>
                <a:ext uri="{FF2B5EF4-FFF2-40B4-BE49-F238E27FC236}">
                  <a16:creationId xmlns:a16="http://schemas.microsoft.com/office/drawing/2014/main" id="{E8212F35-3806-4163-818B-462A8A80F80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45" name="Arc 544">
              <a:extLst>
                <a:ext uri="{FF2B5EF4-FFF2-40B4-BE49-F238E27FC236}">
                  <a16:creationId xmlns:a16="http://schemas.microsoft.com/office/drawing/2014/main" id="{CF474C48-A75F-4BF2-8345-157D3B6A1DE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49" name="Group 548">
            <a:extLst>
              <a:ext uri="{FF2B5EF4-FFF2-40B4-BE49-F238E27FC236}">
                <a16:creationId xmlns:a16="http://schemas.microsoft.com/office/drawing/2014/main" id="{82A7F32A-E0B3-4FF6-87FD-15CB902A7B6E}"/>
              </a:ext>
            </a:extLst>
          </p:cNvPr>
          <p:cNvGrpSpPr/>
          <p:nvPr/>
        </p:nvGrpSpPr>
        <p:grpSpPr>
          <a:xfrm>
            <a:off x="-121560" y="6383695"/>
            <a:ext cx="538068" cy="503852"/>
            <a:chOff x="3455435" y="-1017023"/>
            <a:chExt cx="8222756" cy="7868191"/>
          </a:xfrm>
        </p:grpSpPr>
        <p:sp>
          <p:nvSpPr>
            <p:cNvPr id="550" name="Arc 549">
              <a:extLst>
                <a:ext uri="{FF2B5EF4-FFF2-40B4-BE49-F238E27FC236}">
                  <a16:creationId xmlns:a16="http://schemas.microsoft.com/office/drawing/2014/main" id="{2940A597-19E1-485D-84FB-2AE8AA8318A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1" name="Arc 550">
              <a:extLst>
                <a:ext uri="{FF2B5EF4-FFF2-40B4-BE49-F238E27FC236}">
                  <a16:creationId xmlns:a16="http://schemas.microsoft.com/office/drawing/2014/main" id="{B2C4CC9A-F8B7-4ADC-95C6-5E290EC0A34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2" name="Arc 551">
              <a:extLst>
                <a:ext uri="{FF2B5EF4-FFF2-40B4-BE49-F238E27FC236}">
                  <a16:creationId xmlns:a16="http://schemas.microsoft.com/office/drawing/2014/main" id="{262DD2C6-8119-4044-8542-AAA1FC48364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3" name="Arc 552">
              <a:extLst>
                <a:ext uri="{FF2B5EF4-FFF2-40B4-BE49-F238E27FC236}">
                  <a16:creationId xmlns:a16="http://schemas.microsoft.com/office/drawing/2014/main" id="{1F1C6CF7-B131-4316-AF77-857DD34F470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BFCF117B-ABC9-4194-A7A3-1FDE91EE784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63" name="Straight Connector 562">
                <a:extLst>
                  <a:ext uri="{FF2B5EF4-FFF2-40B4-BE49-F238E27FC236}">
                    <a16:creationId xmlns:a16="http://schemas.microsoft.com/office/drawing/2014/main" id="{FE9B763D-A30B-4F74-980A-27A8737D95E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4" name="Straight Connector 563">
                <a:extLst>
                  <a:ext uri="{FF2B5EF4-FFF2-40B4-BE49-F238E27FC236}">
                    <a16:creationId xmlns:a16="http://schemas.microsoft.com/office/drawing/2014/main" id="{62AB4449-0A2B-4C4B-8F06-530B9AB2AE4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5" name="Straight Connector 564">
                <a:extLst>
                  <a:ext uri="{FF2B5EF4-FFF2-40B4-BE49-F238E27FC236}">
                    <a16:creationId xmlns:a16="http://schemas.microsoft.com/office/drawing/2014/main" id="{FFD3DF4C-5B07-4F17-94E5-CC2275CEB6E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55" name="Arc 554">
              <a:extLst>
                <a:ext uri="{FF2B5EF4-FFF2-40B4-BE49-F238E27FC236}">
                  <a16:creationId xmlns:a16="http://schemas.microsoft.com/office/drawing/2014/main" id="{1FAD0456-1FA4-4D27-96AB-1C1E1CD177C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6" name="Arc 555">
              <a:extLst>
                <a:ext uri="{FF2B5EF4-FFF2-40B4-BE49-F238E27FC236}">
                  <a16:creationId xmlns:a16="http://schemas.microsoft.com/office/drawing/2014/main" id="{CB790535-7626-4576-B8E2-D8C95BE445D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7" name="Arc 556">
              <a:extLst>
                <a:ext uri="{FF2B5EF4-FFF2-40B4-BE49-F238E27FC236}">
                  <a16:creationId xmlns:a16="http://schemas.microsoft.com/office/drawing/2014/main" id="{02C4ED55-5E58-4418-B547-D427C0F8C6B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58" name="Straight Connector 557">
              <a:extLst>
                <a:ext uri="{FF2B5EF4-FFF2-40B4-BE49-F238E27FC236}">
                  <a16:creationId xmlns:a16="http://schemas.microsoft.com/office/drawing/2014/main" id="{DE692A95-600F-49C9-BB43-A28B92B3E5B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9" name="Arc 558">
              <a:extLst>
                <a:ext uri="{FF2B5EF4-FFF2-40B4-BE49-F238E27FC236}">
                  <a16:creationId xmlns:a16="http://schemas.microsoft.com/office/drawing/2014/main" id="{B630BBFF-1636-4E18-AFAB-5BE968BB451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60" name="Straight Connector 559">
              <a:extLst>
                <a:ext uri="{FF2B5EF4-FFF2-40B4-BE49-F238E27FC236}">
                  <a16:creationId xmlns:a16="http://schemas.microsoft.com/office/drawing/2014/main" id="{7B4360FF-D55C-4198-A8CC-E866C682B5C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1" name="Straight Connector 560">
              <a:extLst>
                <a:ext uri="{FF2B5EF4-FFF2-40B4-BE49-F238E27FC236}">
                  <a16:creationId xmlns:a16="http://schemas.microsoft.com/office/drawing/2014/main" id="{4399FC0E-5C69-4097-ACF6-DF3256196D8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2" name="Arc 561">
              <a:extLst>
                <a:ext uri="{FF2B5EF4-FFF2-40B4-BE49-F238E27FC236}">
                  <a16:creationId xmlns:a16="http://schemas.microsoft.com/office/drawing/2014/main" id="{8251CC53-43C6-4929-9886-C3CBE26CB7E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66" name="Group 565">
            <a:extLst>
              <a:ext uri="{FF2B5EF4-FFF2-40B4-BE49-F238E27FC236}">
                <a16:creationId xmlns:a16="http://schemas.microsoft.com/office/drawing/2014/main" id="{02416C46-47F7-48D8-9D0A-BD04B6A69526}"/>
              </a:ext>
            </a:extLst>
          </p:cNvPr>
          <p:cNvGrpSpPr/>
          <p:nvPr/>
        </p:nvGrpSpPr>
        <p:grpSpPr>
          <a:xfrm>
            <a:off x="242594" y="6393026"/>
            <a:ext cx="538068" cy="503852"/>
            <a:chOff x="3455435" y="-1017023"/>
            <a:chExt cx="8222756" cy="7868191"/>
          </a:xfrm>
        </p:grpSpPr>
        <p:sp>
          <p:nvSpPr>
            <p:cNvPr id="567" name="Arc 566">
              <a:extLst>
                <a:ext uri="{FF2B5EF4-FFF2-40B4-BE49-F238E27FC236}">
                  <a16:creationId xmlns:a16="http://schemas.microsoft.com/office/drawing/2014/main" id="{E5238984-A67F-4051-9448-6202CECDD82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8" name="Arc 567">
              <a:extLst>
                <a:ext uri="{FF2B5EF4-FFF2-40B4-BE49-F238E27FC236}">
                  <a16:creationId xmlns:a16="http://schemas.microsoft.com/office/drawing/2014/main" id="{05F50B0C-4413-4EEF-8C05-BCD520D04FA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9" name="Arc 568">
              <a:extLst>
                <a:ext uri="{FF2B5EF4-FFF2-40B4-BE49-F238E27FC236}">
                  <a16:creationId xmlns:a16="http://schemas.microsoft.com/office/drawing/2014/main" id="{0F67FA5E-997A-4C79-8680-3BB044EA61F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0" name="Arc 569">
              <a:extLst>
                <a:ext uri="{FF2B5EF4-FFF2-40B4-BE49-F238E27FC236}">
                  <a16:creationId xmlns:a16="http://schemas.microsoft.com/office/drawing/2014/main" id="{9D1EEE02-9FB4-481E-A66C-344E6DF0E41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71" name="Group 570">
              <a:extLst>
                <a:ext uri="{FF2B5EF4-FFF2-40B4-BE49-F238E27FC236}">
                  <a16:creationId xmlns:a16="http://schemas.microsoft.com/office/drawing/2014/main" id="{94A90652-E141-4D43-80FB-978EDB037D8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80" name="Straight Connector 579">
                <a:extLst>
                  <a:ext uri="{FF2B5EF4-FFF2-40B4-BE49-F238E27FC236}">
                    <a16:creationId xmlns:a16="http://schemas.microsoft.com/office/drawing/2014/main" id="{5BE16985-C400-40CC-BA43-CE451866EB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1" name="Straight Connector 580">
                <a:extLst>
                  <a:ext uri="{FF2B5EF4-FFF2-40B4-BE49-F238E27FC236}">
                    <a16:creationId xmlns:a16="http://schemas.microsoft.com/office/drawing/2014/main" id="{E407E484-E2D8-4336-A59E-BE334E27B15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2" name="Straight Connector 581">
                <a:extLst>
                  <a:ext uri="{FF2B5EF4-FFF2-40B4-BE49-F238E27FC236}">
                    <a16:creationId xmlns:a16="http://schemas.microsoft.com/office/drawing/2014/main" id="{E6BCCD2C-9FE5-4CDD-8F0A-8270161BCAE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72" name="Arc 571">
              <a:extLst>
                <a:ext uri="{FF2B5EF4-FFF2-40B4-BE49-F238E27FC236}">
                  <a16:creationId xmlns:a16="http://schemas.microsoft.com/office/drawing/2014/main" id="{6A069C92-5B15-40BA-843E-E773ECA30B1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3" name="Arc 572">
              <a:extLst>
                <a:ext uri="{FF2B5EF4-FFF2-40B4-BE49-F238E27FC236}">
                  <a16:creationId xmlns:a16="http://schemas.microsoft.com/office/drawing/2014/main" id="{1767B674-0F94-4A85-8C55-805A5B85BD7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74" name="Arc 573">
              <a:extLst>
                <a:ext uri="{FF2B5EF4-FFF2-40B4-BE49-F238E27FC236}">
                  <a16:creationId xmlns:a16="http://schemas.microsoft.com/office/drawing/2014/main" id="{4AA9CABD-E2ED-4BEB-A4D5-0C2B2DEF937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75" name="Straight Connector 574">
              <a:extLst>
                <a:ext uri="{FF2B5EF4-FFF2-40B4-BE49-F238E27FC236}">
                  <a16:creationId xmlns:a16="http://schemas.microsoft.com/office/drawing/2014/main" id="{00663B4C-AFC7-45F3-A4BF-871E4ABC40A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6" name="Arc 575">
              <a:extLst>
                <a:ext uri="{FF2B5EF4-FFF2-40B4-BE49-F238E27FC236}">
                  <a16:creationId xmlns:a16="http://schemas.microsoft.com/office/drawing/2014/main" id="{180A64B9-8FCF-4362-ACF9-FB8E0653442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77" name="Straight Connector 576">
              <a:extLst>
                <a:ext uri="{FF2B5EF4-FFF2-40B4-BE49-F238E27FC236}">
                  <a16:creationId xmlns:a16="http://schemas.microsoft.com/office/drawing/2014/main" id="{EBEEB6F2-5FFC-4395-AC9B-EEE0ADBA221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8" name="Straight Connector 577">
              <a:extLst>
                <a:ext uri="{FF2B5EF4-FFF2-40B4-BE49-F238E27FC236}">
                  <a16:creationId xmlns:a16="http://schemas.microsoft.com/office/drawing/2014/main" id="{4E723FF7-650E-488A-80E0-CCB5B7CC9D1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9" name="Arc 578">
              <a:extLst>
                <a:ext uri="{FF2B5EF4-FFF2-40B4-BE49-F238E27FC236}">
                  <a16:creationId xmlns:a16="http://schemas.microsoft.com/office/drawing/2014/main" id="{197AAF4C-0047-4264-9B70-F4C6A4ADFF0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83" name="Group 582">
            <a:extLst>
              <a:ext uri="{FF2B5EF4-FFF2-40B4-BE49-F238E27FC236}">
                <a16:creationId xmlns:a16="http://schemas.microsoft.com/office/drawing/2014/main" id="{D3D88573-B67A-4F8C-AF26-CDF68DC04B7C}"/>
              </a:ext>
            </a:extLst>
          </p:cNvPr>
          <p:cNvGrpSpPr/>
          <p:nvPr/>
        </p:nvGrpSpPr>
        <p:grpSpPr>
          <a:xfrm>
            <a:off x="675171" y="6374364"/>
            <a:ext cx="538068" cy="503852"/>
            <a:chOff x="3455435" y="-1017023"/>
            <a:chExt cx="8222756" cy="7868191"/>
          </a:xfrm>
        </p:grpSpPr>
        <p:sp>
          <p:nvSpPr>
            <p:cNvPr id="584" name="Arc 583">
              <a:extLst>
                <a:ext uri="{FF2B5EF4-FFF2-40B4-BE49-F238E27FC236}">
                  <a16:creationId xmlns:a16="http://schemas.microsoft.com/office/drawing/2014/main" id="{2291F4D0-92B8-4AD1-BB5D-E27326137AA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5" name="Arc 584">
              <a:extLst>
                <a:ext uri="{FF2B5EF4-FFF2-40B4-BE49-F238E27FC236}">
                  <a16:creationId xmlns:a16="http://schemas.microsoft.com/office/drawing/2014/main" id="{ADC3913E-92B1-443F-87FF-ED0AE7E4299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6" name="Arc 585">
              <a:extLst>
                <a:ext uri="{FF2B5EF4-FFF2-40B4-BE49-F238E27FC236}">
                  <a16:creationId xmlns:a16="http://schemas.microsoft.com/office/drawing/2014/main" id="{699D0853-C247-4315-AEBF-03B8397535C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7" name="Arc 586">
              <a:extLst>
                <a:ext uri="{FF2B5EF4-FFF2-40B4-BE49-F238E27FC236}">
                  <a16:creationId xmlns:a16="http://schemas.microsoft.com/office/drawing/2014/main" id="{6E68208B-70CC-4B9E-A4DF-C72281AA424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34C2C382-8AF8-453D-BBAB-7E00C005D8C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97" name="Straight Connector 596">
                <a:extLst>
                  <a:ext uri="{FF2B5EF4-FFF2-40B4-BE49-F238E27FC236}">
                    <a16:creationId xmlns:a16="http://schemas.microsoft.com/office/drawing/2014/main" id="{CF3AE900-1003-4389-9AA4-B7F60C1474B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8" name="Straight Connector 597">
                <a:extLst>
                  <a:ext uri="{FF2B5EF4-FFF2-40B4-BE49-F238E27FC236}">
                    <a16:creationId xmlns:a16="http://schemas.microsoft.com/office/drawing/2014/main" id="{81BFC219-4413-4D79-BE5A-FA486D9384F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9" name="Straight Connector 598">
                <a:extLst>
                  <a:ext uri="{FF2B5EF4-FFF2-40B4-BE49-F238E27FC236}">
                    <a16:creationId xmlns:a16="http://schemas.microsoft.com/office/drawing/2014/main" id="{5E5A93F1-2A3D-45E7-B342-D7F8A5F9D22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89" name="Arc 588">
              <a:extLst>
                <a:ext uri="{FF2B5EF4-FFF2-40B4-BE49-F238E27FC236}">
                  <a16:creationId xmlns:a16="http://schemas.microsoft.com/office/drawing/2014/main" id="{440E8C00-9D32-45AB-9344-1F309159CB3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0" name="Arc 589">
              <a:extLst>
                <a:ext uri="{FF2B5EF4-FFF2-40B4-BE49-F238E27FC236}">
                  <a16:creationId xmlns:a16="http://schemas.microsoft.com/office/drawing/2014/main" id="{C4317D27-A24C-497B-AD38-68D849A01B8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1" name="Arc 590">
              <a:extLst>
                <a:ext uri="{FF2B5EF4-FFF2-40B4-BE49-F238E27FC236}">
                  <a16:creationId xmlns:a16="http://schemas.microsoft.com/office/drawing/2014/main" id="{1799AE56-F7A4-4C13-9A21-E262441FFE1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92" name="Straight Connector 591">
              <a:extLst>
                <a:ext uri="{FF2B5EF4-FFF2-40B4-BE49-F238E27FC236}">
                  <a16:creationId xmlns:a16="http://schemas.microsoft.com/office/drawing/2014/main" id="{AEF095E9-AC69-4C1A-94F8-BF5DC9F4A96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93" name="Arc 592">
              <a:extLst>
                <a:ext uri="{FF2B5EF4-FFF2-40B4-BE49-F238E27FC236}">
                  <a16:creationId xmlns:a16="http://schemas.microsoft.com/office/drawing/2014/main" id="{05B80B9C-EC9B-43FE-9C6A-1758B1196CC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94" name="Straight Connector 593">
              <a:extLst>
                <a:ext uri="{FF2B5EF4-FFF2-40B4-BE49-F238E27FC236}">
                  <a16:creationId xmlns:a16="http://schemas.microsoft.com/office/drawing/2014/main" id="{5A902E3A-0B52-48AB-960A-A7284436C11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5" name="Straight Connector 594">
              <a:extLst>
                <a:ext uri="{FF2B5EF4-FFF2-40B4-BE49-F238E27FC236}">
                  <a16:creationId xmlns:a16="http://schemas.microsoft.com/office/drawing/2014/main" id="{95EA07E8-DE8C-49D4-AC59-B2A0D895F0C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96" name="Arc 595">
              <a:extLst>
                <a:ext uri="{FF2B5EF4-FFF2-40B4-BE49-F238E27FC236}">
                  <a16:creationId xmlns:a16="http://schemas.microsoft.com/office/drawing/2014/main" id="{AC271E23-17C7-4315-8B71-98B162DE59D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00" name="Group 599">
            <a:extLst>
              <a:ext uri="{FF2B5EF4-FFF2-40B4-BE49-F238E27FC236}">
                <a16:creationId xmlns:a16="http://schemas.microsoft.com/office/drawing/2014/main" id="{1A420579-C0AE-4BC5-83B8-056E1995D689}"/>
              </a:ext>
            </a:extLst>
          </p:cNvPr>
          <p:cNvGrpSpPr/>
          <p:nvPr/>
        </p:nvGrpSpPr>
        <p:grpSpPr>
          <a:xfrm>
            <a:off x="1068871" y="6374364"/>
            <a:ext cx="538068" cy="503852"/>
            <a:chOff x="3455435" y="-1017023"/>
            <a:chExt cx="8222756" cy="7868191"/>
          </a:xfrm>
        </p:grpSpPr>
        <p:sp>
          <p:nvSpPr>
            <p:cNvPr id="601" name="Arc 600">
              <a:extLst>
                <a:ext uri="{FF2B5EF4-FFF2-40B4-BE49-F238E27FC236}">
                  <a16:creationId xmlns:a16="http://schemas.microsoft.com/office/drawing/2014/main" id="{AA9E65ED-D771-45E0-B57E-DB9A4D61FD1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2" name="Arc 601">
              <a:extLst>
                <a:ext uri="{FF2B5EF4-FFF2-40B4-BE49-F238E27FC236}">
                  <a16:creationId xmlns:a16="http://schemas.microsoft.com/office/drawing/2014/main" id="{DF2D604A-C662-4E76-80FD-D305CB887F2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3" name="Arc 602">
              <a:extLst>
                <a:ext uri="{FF2B5EF4-FFF2-40B4-BE49-F238E27FC236}">
                  <a16:creationId xmlns:a16="http://schemas.microsoft.com/office/drawing/2014/main" id="{AA1EA255-5018-4068-8464-8672EFD7705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4" name="Arc 603">
              <a:extLst>
                <a:ext uri="{FF2B5EF4-FFF2-40B4-BE49-F238E27FC236}">
                  <a16:creationId xmlns:a16="http://schemas.microsoft.com/office/drawing/2014/main" id="{CBC1AAD6-DFA9-499B-8939-38956901411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05" name="Group 604">
              <a:extLst>
                <a:ext uri="{FF2B5EF4-FFF2-40B4-BE49-F238E27FC236}">
                  <a16:creationId xmlns:a16="http://schemas.microsoft.com/office/drawing/2014/main" id="{B5B15D4A-4EFD-4646-9762-5C553812E0D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14" name="Straight Connector 613">
                <a:extLst>
                  <a:ext uri="{FF2B5EF4-FFF2-40B4-BE49-F238E27FC236}">
                    <a16:creationId xmlns:a16="http://schemas.microsoft.com/office/drawing/2014/main" id="{9A4A69AC-4771-4A7B-9151-828085E429B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5" name="Straight Connector 614">
                <a:extLst>
                  <a:ext uri="{FF2B5EF4-FFF2-40B4-BE49-F238E27FC236}">
                    <a16:creationId xmlns:a16="http://schemas.microsoft.com/office/drawing/2014/main" id="{262A764E-87F0-41AF-8A54-4614A7A442F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6" name="Straight Connector 615">
                <a:extLst>
                  <a:ext uri="{FF2B5EF4-FFF2-40B4-BE49-F238E27FC236}">
                    <a16:creationId xmlns:a16="http://schemas.microsoft.com/office/drawing/2014/main" id="{F1F15A0C-A7E4-4120-9759-07A5F774C3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06" name="Arc 605">
              <a:extLst>
                <a:ext uri="{FF2B5EF4-FFF2-40B4-BE49-F238E27FC236}">
                  <a16:creationId xmlns:a16="http://schemas.microsoft.com/office/drawing/2014/main" id="{66DE275E-5AA6-42B6-873C-78BBB37B857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7" name="Arc 606">
              <a:extLst>
                <a:ext uri="{FF2B5EF4-FFF2-40B4-BE49-F238E27FC236}">
                  <a16:creationId xmlns:a16="http://schemas.microsoft.com/office/drawing/2014/main" id="{727715B2-A650-4F64-9C58-DAB1EBDF40B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08" name="Arc 607">
              <a:extLst>
                <a:ext uri="{FF2B5EF4-FFF2-40B4-BE49-F238E27FC236}">
                  <a16:creationId xmlns:a16="http://schemas.microsoft.com/office/drawing/2014/main" id="{F3398DB6-815C-471F-AC2B-87625340C68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09" name="Straight Connector 608">
              <a:extLst>
                <a:ext uri="{FF2B5EF4-FFF2-40B4-BE49-F238E27FC236}">
                  <a16:creationId xmlns:a16="http://schemas.microsoft.com/office/drawing/2014/main" id="{5082094C-74B9-45A6-BADA-CA6DFDD9A6A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0" name="Arc 609">
              <a:extLst>
                <a:ext uri="{FF2B5EF4-FFF2-40B4-BE49-F238E27FC236}">
                  <a16:creationId xmlns:a16="http://schemas.microsoft.com/office/drawing/2014/main" id="{4BF4CDCC-A4F4-4D44-B487-20A2FB1DD33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11" name="Straight Connector 610">
              <a:extLst>
                <a:ext uri="{FF2B5EF4-FFF2-40B4-BE49-F238E27FC236}">
                  <a16:creationId xmlns:a16="http://schemas.microsoft.com/office/drawing/2014/main" id="{EA6D984C-D2D7-430B-A03E-CB996CE3A2A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2" name="Straight Connector 611">
              <a:extLst>
                <a:ext uri="{FF2B5EF4-FFF2-40B4-BE49-F238E27FC236}">
                  <a16:creationId xmlns:a16="http://schemas.microsoft.com/office/drawing/2014/main" id="{964FCE33-9B53-4BF0-9728-381E4FABF3D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3" name="Arc 612">
              <a:extLst>
                <a:ext uri="{FF2B5EF4-FFF2-40B4-BE49-F238E27FC236}">
                  <a16:creationId xmlns:a16="http://schemas.microsoft.com/office/drawing/2014/main" id="{E7C9E253-52E0-469B-93C5-BE92A0E395F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17" name="Group 616">
            <a:extLst>
              <a:ext uri="{FF2B5EF4-FFF2-40B4-BE49-F238E27FC236}">
                <a16:creationId xmlns:a16="http://schemas.microsoft.com/office/drawing/2014/main" id="{E08489DB-7160-417C-ADD4-3A145E6955B5}"/>
              </a:ext>
            </a:extLst>
          </p:cNvPr>
          <p:cNvGrpSpPr/>
          <p:nvPr/>
        </p:nvGrpSpPr>
        <p:grpSpPr>
          <a:xfrm>
            <a:off x="1462571" y="6393026"/>
            <a:ext cx="538068" cy="503852"/>
            <a:chOff x="3455435" y="-1017023"/>
            <a:chExt cx="8222756" cy="7868191"/>
          </a:xfrm>
        </p:grpSpPr>
        <p:sp>
          <p:nvSpPr>
            <p:cNvPr id="618" name="Arc 617">
              <a:extLst>
                <a:ext uri="{FF2B5EF4-FFF2-40B4-BE49-F238E27FC236}">
                  <a16:creationId xmlns:a16="http://schemas.microsoft.com/office/drawing/2014/main" id="{551B2CD4-E064-428A-9720-37B7AD0E7F8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9" name="Arc 618">
              <a:extLst>
                <a:ext uri="{FF2B5EF4-FFF2-40B4-BE49-F238E27FC236}">
                  <a16:creationId xmlns:a16="http://schemas.microsoft.com/office/drawing/2014/main" id="{1C4DD4C8-9979-4478-BF7B-AA670920483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0" name="Arc 619">
              <a:extLst>
                <a:ext uri="{FF2B5EF4-FFF2-40B4-BE49-F238E27FC236}">
                  <a16:creationId xmlns:a16="http://schemas.microsoft.com/office/drawing/2014/main" id="{D0F24874-E963-475D-A911-6831B11E3A1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1" name="Arc 620">
              <a:extLst>
                <a:ext uri="{FF2B5EF4-FFF2-40B4-BE49-F238E27FC236}">
                  <a16:creationId xmlns:a16="http://schemas.microsoft.com/office/drawing/2014/main" id="{0A438306-32F6-4E38-9F3B-613C30446B9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22" name="Group 621">
              <a:extLst>
                <a:ext uri="{FF2B5EF4-FFF2-40B4-BE49-F238E27FC236}">
                  <a16:creationId xmlns:a16="http://schemas.microsoft.com/office/drawing/2014/main" id="{A3CFAC24-3A60-499B-A467-386775B25BB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31" name="Straight Connector 630">
                <a:extLst>
                  <a:ext uri="{FF2B5EF4-FFF2-40B4-BE49-F238E27FC236}">
                    <a16:creationId xmlns:a16="http://schemas.microsoft.com/office/drawing/2014/main" id="{076AD15F-94E3-414F-9139-CA2E92715E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2" name="Straight Connector 631">
                <a:extLst>
                  <a:ext uri="{FF2B5EF4-FFF2-40B4-BE49-F238E27FC236}">
                    <a16:creationId xmlns:a16="http://schemas.microsoft.com/office/drawing/2014/main" id="{91C1A32C-130E-4B53-B3AD-70AD40A2F76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3" name="Straight Connector 632">
                <a:extLst>
                  <a:ext uri="{FF2B5EF4-FFF2-40B4-BE49-F238E27FC236}">
                    <a16:creationId xmlns:a16="http://schemas.microsoft.com/office/drawing/2014/main" id="{1D4A4996-70FC-4947-A657-8DD0E503A85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23" name="Arc 622">
              <a:extLst>
                <a:ext uri="{FF2B5EF4-FFF2-40B4-BE49-F238E27FC236}">
                  <a16:creationId xmlns:a16="http://schemas.microsoft.com/office/drawing/2014/main" id="{D9C8A315-2222-4733-A87C-2092007EC29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4" name="Arc 623">
              <a:extLst>
                <a:ext uri="{FF2B5EF4-FFF2-40B4-BE49-F238E27FC236}">
                  <a16:creationId xmlns:a16="http://schemas.microsoft.com/office/drawing/2014/main" id="{5D17334C-B8D9-4849-B7A3-674F6583EDF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25" name="Arc 624">
              <a:extLst>
                <a:ext uri="{FF2B5EF4-FFF2-40B4-BE49-F238E27FC236}">
                  <a16:creationId xmlns:a16="http://schemas.microsoft.com/office/drawing/2014/main" id="{5C52D437-03E8-4D98-A9DF-0AE88C3363C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26" name="Straight Connector 625">
              <a:extLst>
                <a:ext uri="{FF2B5EF4-FFF2-40B4-BE49-F238E27FC236}">
                  <a16:creationId xmlns:a16="http://schemas.microsoft.com/office/drawing/2014/main" id="{0D3A429B-8E87-4CFB-8A09-4590A574F76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27" name="Arc 626">
              <a:extLst>
                <a:ext uri="{FF2B5EF4-FFF2-40B4-BE49-F238E27FC236}">
                  <a16:creationId xmlns:a16="http://schemas.microsoft.com/office/drawing/2014/main" id="{9A6ED7CC-5DF4-4A2B-AE63-A993E60A985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28" name="Straight Connector 627">
              <a:extLst>
                <a:ext uri="{FF2B5EF4-FFF2-40B4-BE49-F238E27FC236}">
                  <a16:creationId xmlns:a16="http://schemas.microsoft.com/office/drawing/2014/main" id="{9BF9A099-BAA1-406C-A1FC-CF53B2627A6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9" name="Straight Connector 628">
              <a:extLst>
                <a:ext uri="{FF2B5EF4-FFF2-40B4-BE49-F238E27FC236}">
                  <a16:creationId xmlns:a16="http://schemas.microsoft.com/office/drawing/2014/main" id="{9738BB43-D923-4D72-BB68-F8139B97FAB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0" name="Arc 629">
              <a:extLst>
                <a:ext uri="{FF2B5EF4-FFF2-40B4-BE49-F238E27FC236}">
                  <a16:creationId xmlns:a16="http://schemas.microsoft.com/office/drawing/2014/main" id="{857D3DE9-5E80-4E07-BDD8-B3F82911EF0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34" name="Group 633">
            <a:extLst>
              <a:ext uri="{FF2B5EF4-FFF2-40B4-BE49-F238E27FC236}">
                <a16:creationId xmlns:a16="http://schemas.microsoft.com/office/drawing/2014/main" id="{37ABE5AF-E1A8-4ABB-9055-DA0003ABC1F3}"/>
              </a:ext>
            </a:extLst>
          </p:cNvPr>
          <p:cNvGrpSpPr/>
          <p:nvPr/>
        </p:nvGrpSpPr>
        <p:grpSpPr>
          <a:xfrm>
            <a:off x="1836056" y="6402357"/>
            <a:ext cx="538068" cy="503852"/>
            <a:chOff x="3455435" y="-1017023"/>
            <a:chExt cx="8222756" cy="7868191"/>
          </a:xfrm>
        </p:grpSpPr>
        <p:sp>
          <p:nvSpPr>
            <p:cNvPr id="635" name="Arc 634">
              <a:extLst>
                <a:ext uri="{FF2B5EF4-FFF2-40B4-BE49-F238E27FC236}">
                  <a16:creationId xmlns:a16="http://schemas.microsoft.com/office/drawing/2014/main" id="{817C631D-27D2-455F-AB62-53721895452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6" name="Arc 635">
              <a:extLst>
                <a:ext uri="{FF2B5EF4-FFF2-40B4-BE49-F238E27FC236}">
                  <a16:creationId xmlns:a16="http://schemas.microsoft.com/office/drawing/2014/main" id="{6BB0E326-52CC-4038-A207-F2300BC8128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7" name="Arc 636">
              <a:extLst>
                <a:ext uri="{FF2B5EF4-FFF2-40B4-BE49-F238E27FC236}">
                  <a16:creationId xmlns:a16="http://schemas.microsoft.com/office/drawing/2014/main" id="{7733509C-3ACB-4B7C-81EE-14A4DC96DBB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8" name="Arc 637">
              <a:extLst>
                <a:ext uri="{FF2B5EF4-FFF2-40B4-BE49-F238E27FC236}">
                  <a16:creationId xmlns:a16="http://schemas.microsoft.com/office/drawing/2014/main" id="{F7208BD1-F335-40A8-9BC6-E7698CF7235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39" name="Group 638">
              <a:extLst>
                <a:ext uri="{FF2B5EF4-FFF2-40B4-BE49-F238E27FC236}">
                  <a16:creationId xmlns:a16="http://schemas.microsoft.com/office/drawing/2014/main" id="{0060EE5B-EBC4-46B3-9615-8E55F4DB6D9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48" name="Straight Connector 647">
                <a:extLst>
                  <a:ext uri="{FF2B5EF4-FFF2-40B4-BE49-F238E27FC236}">
                    <a16:creationId xmlns:a16="http://schemas.microsoft.com/office/drawing/2014/main" id="{98C3B4B7-1D75-438A-8E1A-D83B801C23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9" name="Straight Connector 648">
                <a:extLst>
                  <a:ext uri="{FF2B5EF4-FFF2-40B4-BE49-F238E27FC236}">
                    <a16:creationId xmlns:a16="http://schemas.microsoft.com/office/drawing/2014/main" id="{C36FC1B0-57BA-4F5D-8567-D481E2BD2EE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0" name="Straight Connector 649">
                <a:extLst>
                  <a:ext uri="{FF2B5EF4-FFF2-40B4-BE49-F238E27FC236}">
                    <a16:creationId xmlns:a16="http://schemas.microsoft.com/office/drawing/2014/main" id="{3CD96E22-25A2-4FD1-AC76-48EC7620AE8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40" name="Arc 639">
              <a:extLst>
                <a:ext uri="{FF2B5EF4-FFF2-40B4-BE49-F238E27FC236}">
                  <a16:creationId xmlns:a16="http://schemas.microsoft.com/office/drawing/2014/main" id="{399EDE77-4E12-4044-A596-48475347162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1" name="Arc 640">
              <a:extLst>
                <a:ext uri="{FF2B5EF4-FFF2-40B4-BE49-F238E27FC236}">
                  <a16:creationId xmlns:a16="http://schemas.microsoft.com/office/drawing/2014/main" id="{817F0805-C79C-4B1A-ABC3-9FCC615D5B8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42" name="Arc 641">
              <a:extLst>
                <a:ext uri="{FF2B5EF4-FFF2-40B4-BE49-F238E27FC236}">
                  <a16:creationId xmlns:a16="http://schemas.microsoft.com/office/drawing/2014/main" id="{844A3D1C-9E0D-4CC8-B1E3-7A3B6A98DA8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43" name="Straight Connector 642">
              <a:extLst>
                <a:ext uri="{FF2B5EF4-FFF2-40B4-BE49-F238E27FC236}">
                  <a16:creationId xmlns:a16="http://schemas.microsoft.com/office/drawing/2014/main" id="{4C73DB15-6286-434F-9C12-FA29F4CE9C2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4" name="Arc 643">
              <a:extLst>
                <a:ext uri="{FF2B5EF4-FFF2-40B4-BE49-F238E27FC236}">
                  <a16:creationId xmlns:a16="http://schemas.microsoft.com/office/drawing/2014/main" id="{91824FAA-2FB8-4E10-9E8A-9DA78015237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45" name="Straight Connector 644">
              <a:extLst>
                <a:ext uri="{FF2B5EF4-FFF2-40B4-BE49-F238E27FC236}">
                  <a16:creationId xmlns:a16="http://schemas.microsoft.com/office/drawing/2014/main" id="{F14700FC-C48C-4261-80EC-FB745B69145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6" name="Straight Connector 645">
              <a:extLst>
                <a:ext uri="{FF2B5EF4-FFF2-40B4-BE49-F238E27FC236}">
                  <a16:creationId xmlns:a16="http://schemas.microsoft.com/office/drawing/2014/main" id="{4FE89D25-B210-4EE7-9437-67B04796021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7" name="Arc 646">
              <a:extLst>
                <a:ext uri="{FF2B5EF4-FFF2-40B4-BE49-F238E27FC236}">
                  <a16:creationId xmlns:a16="http://schemas.microsoft.com/office/drawing/2014/main" id="{0BB8D3F8-EB9D-46C6-B07F-20B335D8BAD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51" name="Group 650">
            <a:extLst>
              <a:ext uri="{FF2B5EF4-FFF2-40B4-BE49-F238E27FC236}">
                <a16:creationId xmlns:a16="http://schemas.microsoft.com/office/drawing/2014/main" id="{BD319028-B597-4A6C-9FCB-B230A6F14D68}"/>
              </a:ext>
            </a:extLst>
          </p:cNvPr>
          <p:cNvGrpSpPr/>
          <p:nvPr/>
        </p:nvGrpSpPr>
        <p:grpSpPr>
          <a:xfrm>
            <a:off x="2249971" y="6374364"/>
            <a:ext cx="538068" cy="503852"/>
            <a:chOff x="3455435" y="-1017023"/>
            <a:chExt cx="8222756" cy="7868191"/>
          </a:xfrm>
        </p:grpSpPr>
        <p:sp>
          <p:nvSpPr>
            <p:cNvPr id="652" name="Arc 651">
              <a:extLst>
                <a:ext uri="{FF2B5EF4-FFF2-40B4-BE49-F238E27FC236}">
                  <a16:creationId xmlns:a16="http://schemas.microsoft.com/office/drawing/2014/main" id="{51B910B3-1ECF-419F-801B-1E5E8836AB6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3" name="Arc 652">
              <a:extLst>
                <a:ext uri="{FF2B5EF4-FFF2-40B4-BE49-F238E27FC236}">
                  <a16:creationId xmlns:a16="http://schemas.microsoft.com/office/drawing/2014/main" id="{0BE34EDE-77BB-40D1-A2EE-B8701EFEFC4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4" name="Arc 653">
              <a:extLst>
                <a:ext uri="{FF2B5EF4-FFF2-40B4-BE49-F238E27FC236}">
                  <a16:creationId xmlns:a16="http://schemas.microsoft.com/office/drawing/2014/main" id="{DA0AB2CA-9318-4919-935C-1CA6F635A4B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5" name="Arc 654">
              <a:extLst>
                <a:ext uri="{FF2B5EF4-FFF2-40B4-BE49-F238E27FC236}">
                  <a16:creationId xmlns:a16="http://schemas.microsoft.com/office/drawing/2014/main" id="{E536DE6A-9968-4CC0-A36F-163CD44E1E1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56" name="Group 655">
              <a:extLst>
                <a:ext uri="{FF2B5EF4-FFF2-40B4-BE49-F238E27FC236}">
                  <a16:creationId xmlns:a16="http://schemas.microsoft.com/office/drawing/2014/main" id="{4DD4D2E2-A1FD-4D70-BF7D-82B3C8F73C7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65" name="Straight Connector 664">
                <a:extLst>
                  <a:ext uri="{FF2B5EF4-FFF2-40B4-BE49-F238E27FC236}">
                    <a16:creationId xmlns:a16="http://schemas.microsoft.com/office/drawing/2014/main" id="{4FB3C34D-F317-4BED-8608-B7F4A0DB168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6" name="Straight Connector 665">
                <a:extLst>
                  <a:ext uri="{FF2B5EF4-FFF2-40B4-BE49-F238E27FC236}">
                    <a16:creationId xmlns:a16="http://schemas.microsoft.com/office/drawing/2014/main" id="{DDAE8E0F-C4DE-4175-AAA0-6BD52422219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7" name="Straight Connector 666">
                <a:extLst>
                  <a:ext uri="{FF2B5EF4-FFF2-40B4-BE49-F238E27FC236}">
                    <a16:creationId xmlns:a16="http://schemas.microsoft.com/office/drawing/2014/main" id="{1771D37B-BD47-4D31-BBD2-F934EBAFD4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57" name="Arc 656">
              <a:extLst>
                <a:ext uri="{FF2B5EF4-FFF2-40B4-BE49-F238E27FC236}">
                  <a16:creationId xmlns:a16="http://schemas.microsoft.com/office/drawing/2014/main" id="{36C1BA1C-EF85-4CA4-87A7-40576C1D1C8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8" name="Arc 657">
              <a:extLst>
                <a:ext uri="{FF2B5EF4-FFF2-40B4-BE49-F238E27FC236}">
                  <a16:creationId xmlns:a16="http://schemas.microsoft.com/office/drawing/2014/main" id="{3C8A96FE-8F95-4246-A195-9DC02058833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59" name="Arc 658">
              <a:extLst>
                <a:ext uri="{FF2B5EF4-FFF2-40B4-BE49-F238E27FC236}">
                  <a16:creationId xmlns:a16="http://schemas.microsoft.com/office/drawing/2014/main" id="{B3A938E0-C5C8-433B-840E-89C1EA1965B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60" name="Straight Connector 659">
              <a:extLst>
                <a:ext uri="{FF2B5EF4-FFF2-40B4-BE49-F238E27FC236}">
                  <a16:creationId xmlns:a16="http://schemas.microsoft.com/office/drawing/2014/main" id="{37ED1795-9E88-40C2-A8E3-717E2175916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61" name="Arc 660">
              <a:extLst>
                <a:ext uri="{FF2B5EF4-FFF2-40B4-BE49-F238E27FC236}">
                  <a16:creationId xmlns:a16="http://schemas.microsoft.com/office/drawing/2014/main" id="{FFF10999-CA3F-4E29-931C-852D53EE7BB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62" name="Straight Connector 661">
              <a:extLst>
                <a:ext uri="{FF2B5EF4-FFF2-40B4-BE49-F238E27FC236}">
                  <a16:creationId xmlns:a16="http://schemas.microsoft.com/office/drawing/2014/main" id="{F3136C5B-5275-4E21-B075-9208EF3FB5C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3" name="Straight Connector 662">
              <a:extLst>
                <a:ext uri="{FF2B5EF4-FFF2-40B4-BE49-F238E27FC236}">
                  <a16:creationId xmlns:a16="http://schemas.microsoft.com/office/drawing/2014/main" id="{5293D61E-F573-4AE1-B33E-8EC91E53B1F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64" name="Arc 663">
              <a:extLst>
                <a:ext uri="{FF2B5EF4-FFF2-40B4-BE49-F238E27FC236}">
                  <a16:creationId xmlns:a16="http://schemas.microsoft.com/office/drawing/2014/main" id="{DA281469-9197-4B15-8D2A-EEB4EAE059B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68" name="Group 667">
            <a:extLst>
              <a:ext uri="{FF2B5EF4-FFF2-40B4-BE49-F238E27FC236}">
                <a16:creationId xmlns:a16="http://schemas.microsoft.com/office/drawing/2014/main" id="{0D43098F-9955-4796-A810-A0BC13475C22}"/>
              </a:ext>
            </a:extLst>
          </p:cNvPr>
          <p:cNvGrpSpPr/>
          <p:nvPr/>
        </p:nvGrpSpPr>
        <p:grpSpPr>
          <a:xfrm>
            <a:off x="2643671" y="6374364"/>
            <a:ext cx="538068" cy="503852"/>
            <a:chOff x="3455435" y="-1017023"/>
            <a:chExt cx="8222756" cy="7868191"/>
          </a:xfrm>
        </p:grpSpPr>
        <p:sp>
          <p:nvSpPr>
            <p:cNvPr id="669" name="Arc 668">
              <a:extLst>
                <a:ext uri="{FF2B5EF4-FFF2-40B4-BE49-F238E27FC236}">
                  <a16:creationId xmlns:a16="http://schemas.microsoft.com/office/drawing/2014/main" id="{1756E250-2237-49E9-A710-B488FC3AEEE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0" name="Arc 669">
              <a:extLst>
                <a:ext uri="{FF2B5EF4-FFF2-40B4-BE49-F238E27FC236}">
                  <a16:creationId xmlns:a16="http://schemas.microsoft.com/office/drawing/2014/main" id="{0ED02850-9FDD-44E7-A744-3A71DBB1722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1" name="Arc 670">
              <a:extLst>
                <a:ext uri="{FF2B5EF4-FFF2-40B4-BE49-F238E27FC236}">
                  <a16:creationId xmlns:a16="http://schemas.microsoft.com/office/drawing/2014/main" id="{D9A19E47-FFEB-4584-B185-9E3B6AD0A84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2" name="Arc 671">
              <a:extLst>
                <a:ext uri="{FF2B5EF4-FFF2-40B4-BE49-F238E27FC236}">
                  <a16:creationId xmlns:a16="http://schemas.microsoft.com/office/drawing/2014/main" id="{151B2DBE-4CD7-4D29-92F3-BA0E2BC7024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73" name="Group 672">
              <a:extLst>
                <a:ext uri="{FF2B5EF4-FFF2-40B4-BE49-F238E27FC236}">
                  <a16:creationId xmlns:a16="http://schemas.microsoft.com/office/drawing/2014/main" id="{4C52DD08-F484-491E-9F35-B415200AACB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82" name="Straight Connector 681">
                <a:extLst>
                  <a:ext uri="{FF2B5EF4-FFF2-40B4-BE49-F238E27FC236}">
                    <a16:creationId xmlns:a16="http://schemas.microsoft.com/office/drawing/2014/main" id="{30101DAE-4860-4481-994A-A8A68BFC025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3" name="Straight Connector 682">
                <a:extLst>
                  <a:ext uri="{FF2B5EF4-FFF2-40B4-BE49-F238E27FC236}">
                    <a16:creationId xmlns:a16="http://schemas.microsoft.com/office/drawing/2014/main" id="{34042726-B046-40C4-8B66-20F8EAC930E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4" name="Straight Connector 683">
                <a:extLst>
                  <a:ext uri="{FF2B5EF4-FFF2-40B4-BE49-F238E27FC236}">
                    <a16:creationId xmlns:a16="http://schemas.microsoft.com/office/drawing/2014/main" id="{515232AD-68F1-476F-B019-23F3D3ADB01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4" name="Arc 673">
              <a:extLst>
                <a:ext uri="{FF2B5EF4-FFF2-40B4-BE49-F238E27FC236}">
                  <a16:creationId xmlns:a16="http://schemas.microsoft.com/office/drawing/2014/main" id="{0DEF27DD-BD66-4D9A-B0BB-3658C45FFE9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5" name="Arc 674">
              <a:extLst>
                <a:ext uri="{FF2B5EF4-FFF2-40B4-BE49-F238E27FC236}">
                  <a16:creationId xmlns:a16="http://schemas.microsoft.com/office/drawing/2014/main" id="{01569C14-AD72-4ED0-9349-875A88F30AD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76" name="Arc 675">
              <a:extLst>
                <a:ext uri="{FF2B5EF4-FFF2-40B4-BE49-F238E27FC236}">
                  <a16:creationId xmlns:a16="http://schemas.microsoft.com/office/drawing/2014/main" id="{174ECA63-A3CA-4684-90F6-7D9B8EBCC68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77" name="Straight Connector 676">
              <a:extLst>
                <a:ext uri="{FF2B5EF4-FFF2-40B4-BE49-F238E27FC236}">
                  <a16:creationId xmlns:a16="http://schemas.microsoft.com/office/drawing/2014/main" id="{DAD20E57-95C2-4BBC-A382-B539A61315D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8" name="Arc 677">
              <a:extLst>
                <a:ext uri="{FF2B5EF4-FFF2-40B4-BE49-F238E27FC236}">
                  <a16:creationId xmlns:a16="http://schemas.microsoft.com/office/drawing/2014/main" id="{5FCB167C-054A-4BCD-B3F8-1F7EF5AF53C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79" name="Straight Connector 678">
              <a:extLst>
                <a:ext uri="{FF2B5EF4-FFF2-40B4-BE49-F238E27FC236}">
                  <a16:creationId xmlns:a16="http://schemas.microsoft.com/office/drawing/2014/main" id="{5208297C-ED71-453A-9FFD-80AF4AAF3A9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0" name="Straight Connector 679">
              <a:extLst>
                <a:ext uri="{FF2B5EF4-FFF2-40B4-BE49-F238E27FC236}">
                  <a16:creationId xmlns:a16="http://schemas.microsoft.com/office/drawing/2014/main" id="{74EE23A8-4E7C-42D3-A9B0-CCFF17BB5DA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1" name="Arc 680">
              <a:extLst>
                <a:ext uri="{FF2B5EF4-FFF2-40B4-BE49-F238E27FC236}">
                  <a16:creationId xmlns:a16="http://schemas.microsoft.com/office/drawing/2014/main" id="{CC17DACC-FDBB-4EDA-B4FD-8DEA31F8F29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85" name="Group 684">
            <a:extLst>
              <a:ext uri="{FF2B5EF4-FFF2-40B4-BE49-F238E27FC236}">
                <a16:creationId xmlns:a16="http://schemas.microsoft.com/office/drawing/2014/main" id="{81F8A631-0CE5-4D82-9411-EAF965A69542}"/>
              </a:ext>
            </a:extLst>
          </p:cNvPr>
          <p:cNvGrpSpPr/>
          <p:nvPr/>
        </p:nvGrpSpPr>
        <p:grpSpPr>
          <a:xfrm>
            <a:off x="3037371" y="6383695"/>
            <a:ext cx="538068" cy="503852"/>
            <a:chOff x="3455435" y="-1017023"/>
            <a:chExt cx="8222756" cy="7868191"/>
          </a:xfrm>
        </p:grpSpPr>
        <p:sp>
          <p:nvSpPr>
            <p:cNvPr id="686" name="Arc 685">
              <a:extLst>
                <a:ext uri="{FF2B5EF4-FFF2-40B4-BE49-F238E27FC236}">
                  <a16:creationId xmlns:a16="http://schemas.microsoft.com/office/drawing/2014/main" id="{2FD21E0F-0CA2-4D2C-A5AC-20051F68F2B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7" name="Arc 686">
              <a:extLst>
                <a:ext uri="{FF2B5EF4-FFF2-40B4-BE49-F238E27FC236}">
                  <a16:creationId xmlns:a16="http://schemas.microsoft.com/office/drawing/2014/main" id="{5A6B0C93-E688-4D0C-BC75-E6B53698533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8" name="Arc 687">
              <a:extLst>
                <a:ext uri="{FF2B5EF4-FFF2-40B4-BE49-F238E27FC236}">
                  <a16:creationId xmlns:a16="http://schemas.microsoft.com/office/drawing/2014/main" id="{BC602C2F-E596-4D5B-85D6-1B3EFD91FD5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9" name="Arc 688">
              <a:extLst>
                <a:ext uri="{FF2B5EF4-FFF2-40B4-BE49-F238E27FC236}">
                  <a16:creationId xmlns:a16="http://schemas.microsoft.com/office/drawing/2014/main" id="{2C559B94-BFA2-42F6-9D09-A4A32DC5417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90" name="Group 689">
              <a:extLst>
                <a:ext uri="{FF2B5EF4-FFF2-40B4-BE49-F238E27FC236}">
                  <a16:creationId xmlns:a16="http://schemas.microsoft.com/office/drawing/2014/main" id="{5D64AF4A-4933-4E8C-80DF-5487E173291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99" name="Straight Connector 698">
                <a:extLst>
                  <a:ext uri="{FF2B5EF4-FFF2-40B4-BE49-F238E27FC236}">
                    <a16:creationId xmlns:a16="http://schemas.microsoft.com/office/drawing/2014/main" id="{817CB86C-7DC3-4DDB-BCBF-F2B8BEE7C2A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0" name="Straight Connector 699">
                <a:extLst>
                  <a:ext uri="{FF2B5EF4-FFF2-40B4-BE49-F238E27FC236}">
                    <a16:creationId xmlns:a16="http://schemas.microsoft.com/office/drawing/2014/main" id="{A75BCF54-75E7-44A0-A347-AE3CC6DEC21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1" name="Straight Connector 700">
                <a:extLst>
                  <a:ext uri="{FF2B5EF4-FFF2-40B4-BE49-F238E27FC236}">
                    <a16:creationId xmlns:a16="http://schemas.microsoft.com/office/drawing/2014/main" id="{297E6244-75C0-4E66-AF31-8E9D6D00EF7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91" name="Arc 690">
              <a:extLst>
                <a:ext uri="{FF2B5EF4-FFF2-40B4-BE49-F238E27FC236}">
                  <a16:creationId xmlns:a16="http://schemas.microsoft.com/office/drawing/2014/main" id="{96ADAC1C-3B8D-4ABF-B4AF-4F98A048C94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2" name="Arc 691">
              <a:extLst>
                <a:ext uri="{FF2B5EF4-FFF2-40B4-BE49-F238E27FC236}">
                  <a16:creationId xmlns:a16="http://schemas.microsoft.com/office/drawing/2014/main" id="{F28D5FB8-AE13-4EBA-ADE2-8A2FB0A1699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93" name="Arc 692">
              <a:extLst>
                <a:ext uri="{FF2B5EF4-FFF2-40B4-BE49-F238E27FC236}">
                  <a16:creationId xmlns:a16="http://schemas.microsoft.com/office/drawing/2014/main" id="{69D23D36-6490-4E23-83C5-8889A27A4BB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94" name="Straight Connector 693">
              <a:extLst>
                <a:ext uri="{FF2B5EF4-FFF2-40B4-BE49-F238E27FC236}">
                  <a16:creationId xmlns:a16="http://schemas.microsoft.com/office/drawing/2014/main" id="{78E2B4AD-8CFD-4860-8456-FBAFFCBAE59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5" name="Arc 694">
              <a:extLst>
                <a:ext uri="{FF2B5EF4-FFF2-40B4-BE49-F238E27FC236}">
                  <a16:creationId xmlns:a16="http://schemas.microsoft.com/office/drawing/2014/main" id="{05236033-0B3D-4C5A-B464-1E8D4FBB06E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96" name="Straight Connector 695">
              <a:extLst>
                <a:ext uri="{FF2B5EF4-FFF2-40B4-BE49-F238E27FC236}">
                  <a16:creationId xmlns:a16="http://schemas.microsoft.com/office/drawing/2014/main" id="{5054F518-5B95-4992-8744-262DD97BD93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7" name="Straight Connector 696">
              <a:extLst>
                <a:ext uri="{FF2B5EF4-FFF2-40B4-BE49-F238E27FC236}">
                  <a16:creationId xmlns:a16="http://schemas.microsoft.com/office/drawing/2014/main" id="{0ED1E3D4-4F6A-40F4-AA16-69D13DCC74E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8" name="Arc 697">
              <a:extLst>
                <a:ext uri="{FF2B5EF4-FFF2-40B4-BE49-F238E27FC236}">
                  <a16:creationId xmlns:a16="http://schemas.microsoft.com/office/drawing/2014/main" id="{DB3E7E89-EB1D-4325-AEB7-45FD43B6844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02" name="Group 701">
            <a:extLst>
              <a:ext uri="{FF2B5EF4-FFF2-40B4-BE49-F238E27FC236}">
                <a16:creationId xmlns:a16="http://schemas.microsoft.com/office/drawing/2014/main" id="{D31FF261-7564-495C-B157-3A269B0EDE23}"/>
              </a:ext>
            </a:extLst>
          </p:cNvPr>
          <p:cNvGrpSpPr/>
          <p:nvPr/>
        </p:nvGrpSpPr>
        <p:grpSpPr>
          <a:xfrm>
            <a:off x="3429519" y="6400803"/>
            <a:ext cx="538068" cy="503852"/>
            <a:chOff x="3455435" y="-1017023"/>
            <a:chExt cx="8222756" cy="7868191"/>
          </a:xfrm>
        </p:grpSpPr>
        <p:sp>
          <p:nvSpPr>
            <p:cNvPr id="703" name="Arc 702">
              <a:extLst>
                <a:ext uri="{FF2B5EF4-FFF2-40B4-BE49-F238E27FC236}">
                  <a16:creationId xmlns:a16="http://schemas.microsoft.com/office/drawing/2014/main" id="{F5A8E6DD-DDB3-45A4-AC51-32EE5016410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4" name="Arc 703">
              <a:extLst>
                <a:ext uri="{FF2B5EF4-FFF2-40B4-BE49-F238E27FC236}">
                  <a16:creationId xmlns:a16="http://schemas.microsoft.com/office/drawing/2014/main" id="{C6D89250-21C7-4A1F-BAAE-338AF03F7F6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5" name="Arc 704">
              <a:extLst>
                <a:ext uri="{FF2B5EF4-FFF2-40B4-BE49-F238E27FC236}">
                  <a16:creationId xmlns:a16="http://schemas.microsoft.com/office/drawing/2014/main" id="{14F1C671-40E2-4F71-9805-474060748FB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6" name="Arc 705">
              <a:extLst>
                <a:ext uri="{FF2B5EF4-FFF2-40B4-BE49-F238E27FC236}">
                  <a16:creationId xmlns:a16="http://schemas.microsoft.com/office/drawing/2014/main" id="{D28DC145-D32A-417F-9075-DCE038717ED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07" name="Group 706">
              <a:extLst>
                <a:ext uri="{FF2B5EF4-FFF2-40B4-BE49-F238E27FC236}">
                  <a16:creationId xmlns:a16="http://schemas.microsoft.com/office/drawing/2014/main" id="{456AF496-C2F7-410A-B856-F6E5A8E8880C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16" name="Straight Connector 715">
                <a:extLst>
                  <a:ext uri="{FF2B5EF4-FFF2-40B4-BE49-F238E27FC236}">
                    <a16:creationId xmlns:a16="http://schemas.microsoft.com/office/drawing/2014/main" id="{A1C2C9F0-63D0-4EB2-A5DE-D99E222CF96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7" name="Straight Connector 716">
                <a:extLst>
                  <a:ext uri="{FF2B5EF4-FFF2-40B4-BE49-F238E27FC236}">
                    <a16:creationId xmlns:a16="http://schemas.microsoft.com/office/drawing/2014/main" id="{763EFD15-AF1C-43A3-A5EA-9A0E406C5FE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8" name="Straight Connector 717">
                <a:extLst>
                  <a:ext uri="{FF2B5EF4-FFF2-40B4-BE49-F238E27FC236}">
                    <a16:creationId xmlns:a16="http://schemas.microsoft.com/office/drawing/2014/main" id="{8247913A-88AE-4805-A5B7-6BEE05D04FE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08" name="Arc 707">
              <a:extLst>
                <a:ext uri="{FF2B5EF4-FFF2-40B4-BE49-F238E27FC236}">
                  <a16:creationId xmlns:a16="http://schemas.microsoft.com/office/drawing/2014/main" id="{2516C4B6-1BAC-48A3-B772-628B8FBBCB4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9" name="Arc 708">
              <a:extLst>
                <a:ext uri="{FF2B5EF4-FFF2-40B4-BE49-F238E27FC236}">
                  <a16:creationId xmlns:a16="http://schemas.microsoft.com/office/drawing/2014/main" id="{EC18D669-1EEC-4AFB-8326-5903282011D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0" name="Arc 709">
              <a:extLst>
                <a:ext uri="{FF2B5EF4-FFF2-40B4-BE49-F238E27FC236}">
                  <a16:creationId xmlns:a16="http://schemas.microsoft.com/office/drawing/2014/main" id="{9EEB9482-7E57-4614-A73B-49735E856F2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11" name="Straight Connector 710">
              <a:extLst>
                <a:ext uri="{FF2B5EF4-FFF2-40B4-BE49-F238E27FC236}">
                  <a16:creationId xmlns:a16="http://schemas.microsoft.com/office/drawing/2014/main" id="{5D391EAA-6303-409B-8CAB-C81D147E4FF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2" name="Arc 711">
              <a:extLst>
                <a:ext uri="{FF2B5EF4-FFF2-40B4-BE49-F238E27FC236}">
                  <a16:creationId xmlns:a16="http://schemas.microsoft.com/office/drawing/2014/main" id="{F401CD9C-712E-435C-AB1F-A49739FD4A1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13" name="Straight Connector 712">
              <a:extLst>
                <a:ext uri="{FF2B5EF4-FFF2-40B4-BE49-F238E27FC236}">
                  <a16:creationId xmlns:a16="http://schemas.microsoft.com/office/drawing/2014/main" id="{9574AFDD-30C9-479B-BBD6-3D98D278E98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4" name="Straight Connector 713">
              <a:extLst>
                <a:ext uri="{FF2B5EF4-FFF2-40B4-BE49-F238E27FC236}">
                  <a16:creationId xmlns:a16="http://schemas.microsoft.com/office/drawing/2014/main" id="{74666E4E-3819-48D2-B4D2-D227CE6C6CE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5" name="Arc 714">
              <a:extLst>
                <a:ext uri="{FF2B5EF4-FFF2-40B4-BE49-F238E27FC236}">
                  <a16:creationId xmlns:a16="http://schemas.microsoft.com/office/drawing/2014/main" id="{6C19F909-F697-410C-9F55-41AC800C753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19" name="Group 718">
            <a:extLst>
              <a:ext uri="{FF2B5EF4-FFF2-40B4-BE49-F238E27FC236}">
                <a16:creationId xmlns:a16="http://schemas.microsoft.com/office/drawing/2014/main" id="{512FF919-25B2-44CD-AA65-0B48CF02FA86}"/>
              </a:ext>
            </a:extLst>
          </p:cNvPr>
          <p:cNvGrpSpPr/>
          <p:nvPr/>
        </p:nvGrpSpPr>
        <p:grpSpPr>
          <a:xfrm>
            <a:off x="3824771" y="6383695"/>
            <a:ext cx="538068" cy="503852"/>
            <a:chOff x="3455435" y="-1017023"/>
            <a:chExt cx="8222756" cy="7868191"/>
          </a:xfrm>
        </p:grpSpPr>
        <p:sp>
          <p:nvSpPr>
            <p:cNvPr id="720" name="Arc 719">
              <a:extLst>
                <a:ext uri="{FF2B5EF4-FFF2-40B4-BE49-F238E27FC236}">
                  <a16:creationId xmlns:a16="http://schemas.microsoft.com/office/drawing/2014/main" id="{9A9B8B8C-77B5-419E-9EDC-03D8AB0F8C7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1" name="Arc 720">
              <a:extLst>
                <a:ext uri="{FF2B5EF4-FFF2-40B4-BE49-F238E27FC236}">
                  <a16:creationId xmlns:a16="http://schemas.microsoft.com/office/drawing/2014/main" id="{8D4DDBFF-BCFD-4C3C-811C-E177E64F6AA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2" name="Arc 721">
              <a:extLst>
                <a:ext uri="{FF2B5EF4-FFF2-40B4-BE49-F238E27FC236}">
                  <a16:creationId xmlns:a16="http://schemas.microsoft.com/office/drawing/2014/main" id="{E0F139F6-983B-4037-A8C5-C5AB592570D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3" name="Arc 722">
              <a:extLst>
                <a:ext uri="{FF2B5EF4-FFF2-40B4-BE49-F238E27FC236}">
                  <a16:creationId xmlns:a16="http://schemas.microsoft.com/office/drawing/2014/main" id="{06FFEB19-0644-41C3-9456-57AA4C58525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24" name="Group 723">
              <a:extLst>
                <a:ext uri="{FF2B5EF4-FFF2-40B4-BE49-F238E27FC236}">
                  <a16:creationId xmlns:a16="http://schemas.microsoft.com/office/drawing/2014/main" id="{F6874E59-5AC8-4B72-B4E0-A8AA55B5EAD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33" name="Straight Connector 732">
                <a:extLst>
                  <a:ext uri="{FF2B5EF4-FFF2-40B4-BE49-F238E27FC236}">
                    <a16:creationId xmlns:a16="http://schemas.microsoft.com/office/drawing/2014/main" id="{0F079D54-092B-4574-A104-DCFFE9C71D3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4" name="Straight Connector 733">
                <a:extLst>
                  <a:ext uri="{FF2B5EF4-FFF2-40B4-BE49-F238E27FC236}">
                    <a16:creationId xmlns:a16="http://schemas.microsoft.com/office/drawing/2014/main" id="{E9B85A33-75E3-49B9-A42D-695282C9C3C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5" name="Straight Connector 734">
                <a:extLst>
                  <a:ext uri="{FF2B5EF4-FFF2-40B4-BE49-F238E27FC236}">
                    <a16:creationId xmlns:a16="http://schemas.microsoft.com/office/drawing/2014/main" id="{F6F1EFD7-E3CA-4A12-8F49-C99A62653A6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25" name="Arc 724">
              <a:extLst>
                <a:ext uri="{FF2B5EF4-FFF2-40B4-BE49-F238E27FC236}">
                  <a16:creationId xmlns:a16="http://schemas.microsoft.com/office/drawing/2014/main" id="{59C708B3-6434-4A6D-9E79-07C4A330DFA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6" name="Arc 725">
              <a:extLst>
                <a:ext uri="{FF2B5EF4-FFF2-40B4-BE49-F238E27FC236}">
                  <a16:creationId xmlns:a16="http://schemas.microsoft.com/office/drawing/2014/main" id="{215A77F6-0069-4A1C-8F3A-7D05796A284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7" name="Arc 726">
              <a:extLst>
                <a:ext uri="{FF2B5EF4-FFF2-40B4-BE49-F238E27FC236}">
                  <a16:creationId xmlns:a16="http://schemas.microsoft.com/office/drawing/2014/main" id="{8FFBBFEF-6937-43C3-86CE-9154B165399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28" name="Straight Connector 727">
              <a:extLst>
                <a:ext uri="{FF2B5EF4-FFF2-40B4-BE49-F238E27FC236}">
                  <a16:creationId xmlns:a16="http://schemas.microsoft.com/office/drawing/2014/main" id="{2CD2E908-ECF1-4F21-9FC8-81899E7C2C1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9" name="Arc 728">
              <a:extLst>
                <a:ext uri="{FF2B5EF4-FFF2-40B4-BE49-F238E27FC236}">
                  <a16:creationId xmlns:a16="http://schemas.microsoft.com/office/drawing/2014/main" id="{D7B943E0-4CDF-4FBA-AF2D-17B6B098589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30" name="Straight Connector 729">
              <a:extLst>
                <a:ext uri="{FF2B5EF4-FFF2-40B4-BE49-F238E27FC236}">
                  <a16:creationId xmlns:a16="http://schemas.microsoft.com/office/drawing/2014/main" id="{15E9E515-3961-47D2-8722-D1BD22231D0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1" name="Straight Connector 730">
              <a:extLst>
                <a:ext uri="{FF2B5EF4-FFF2-40B4-BE49-F238E27FC236}">
                  <a16:creationId xmlns:a16="http://schemas.microsoft.com/office/drawing/2014/main" id="{350A7406-E2AA-40CF-AD84-88A65598E28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2" name="Arc 731">
              <a:extLst>
                <a:ext uri="{FF2B5EF4-FFF2-40B4-BE49-F238E27FC236}">
                  <a16:creationId xmlns:a16="http://schemas.microsoft.com/office/drawing/2014/main" id="{5DE5FEDE-C220-4BDC-95FF-2C5AA635436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36" name="Group 735">
            <a:extLst>
              <a:ext uri="{FF2B5EF4-FFF2-40B4-BE49-F238E27FC236}">
                <a16:creationId xmlns:a16="http://schemas.microsoft.com/office/drawing/2014/main" id="{7038DD39-2895-40F6-81BC-6B9596E38BEB}"/>
              </a:ext>
            </a:extLst>
          </p:cNvPr>
          <p:cNvGrpSpPr/>
          <p:nvPr/>
        </p:nvGrpSpPr>
        <p:grpSpPr>
          <a:xfrm>
            <a:off x="4218471" y="6393026"/>
            <a:ext cx="538068" cy="503852"/>
            <a:chOff x="3455435" y="-1017023"/>
            <a:chExt cx="8222756" cy="7868191"/>
          </a:xfrm>
        </p:grpSpPr>
        <p:sp>
          <p:nvSpPr>
            <p:cNvPr id="737" name="Arc 736">
              <a:extLst>
                <a:ext uri="{FF2B5EF4-FFF2-40B4-BE49-F238E27FC236}">
                  <a16:creationId xmlns:a16="http://schemas.microsoft.com/office/drawing/2014/main" id="{2DFB5542-84FB-446A-8A74-C5B80A476F6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8" name="Arc 737">
              <a:extLst>
                <a:ext uri="{FF2B5EF4-FFF2-40B4-BE49-F238E27FC236}">
                  <a16:creationId xmlns:a16="http://schemas.microsoft.com/office/drawing/2014/main" id="{F67030D6-BE55-467F-843A-F669C40669A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9" name="Arc 738">
              <a:extLst>
                <a:ext uri="{FF2B5EF4-FFF2-40B4-BE49-F238E27FC236}">
                  <a16:creationId xmlns:a16="http://schemas.microsoft.com/office/drawing/2014/main" id="{D7FD391C-61D0-42AB-854C-2A1F86A0901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0" name="Arc 739">
              <a:extLst>
                <a:ext uri="{FF2B5EF4-FFF2-40B4-BE49-F238E27FC236}">
                  <a16:creationId xmlns:a16="http://schemas.microsoft.com/office/drawing/2014/main" id="{FE980832-437D-4FCA-9A02-7B44F27259E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41" name="Group 740">
              <a:extLst>
                <a:ext uri="{FF2B5EF4-FFF2-40B4-BE49-F238E27FC236}">
                  <a16:creationId xmlns:a16="http://schemas.microsoft.com/office/drawing/2014/main" id="{CD4B2F75-BF09-40EF-BA8B-1BEC3BFA278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50" name="Straight Connector 749">
                <a:extLst>
                  <a:ext uri="{FF2B5EF4-FFF2-40B4-BE49-F238E27FC236}">
                    <a16:creationId xmlns:a16="http://schemas.microsoft.com/office/drawing/2014/main" id="{3749095B-FD77-403B-ABAC-8D88C7D881C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1" name="Straight Connector 750">
                <a:extLst>
                  <a:ext uri="{FF2B5EF4-FFF2-40B4-BE49-F238E27FC236}">
                    <a16:creationId xmlns:a16="http://schemas.microsoft.com/office/drawing/2014/main" id="{143C2990-426C-4511-8EE9-CC6421C0985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2" name="Straight Connector 751">
                <a:extLst>
                  <a:ext uri="{FF2B5EF4-FFF2-40B4-BE49-F238E27FC236}">
                    <a16:creationId xmlns:a16="http://schemas.microsoft.com/office/drawing/2014/main" id="{087AD582-2EC5-436F-B33B-F794537F085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42" name="Arc 741">
              <a:extLst>
                <a:ext uri="{FF2B5EF4-FFF2-40B4-BE49-F238E27FC236}">
                  <a16:creationId xmlns:a16="http://schemas.microsoft.com/office/drawing/2014/main" id="{A6D7A1AB-BF9C-4A35-9037-60703AFEC79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3" name="Arc 742">
              <a:extLst>
                <a:ext uri="{FF2B5EF4-FFF2-40B4-BE49-F238E27FC236}">
                  <a16:creationId xmlns:a16="http://schemas.microsoft.com/office/drawing/2014/main" id="{6ADABCE3-238E-4F67-95DD-FEBCA9767CB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4" name="Arc 743">
              <a:extLst>
                <a:ext uri="{FF2B5EF4-FFF2-40B4-BE49-F238E27FC236}">
                  <a16:creationId xmlns:a16="http://schemas.microsoft.com/office/drawing/2014/main" id="{D8D2F052-1F97-4E59-AA0B-F5DF9F37BB6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45" name="Straight Connector 744">
              <a:extLst>
                <a:ext uri="{FF2B5EF4-FFF2-40B4-BE49-F238E27FC236}">
                  <a16:creationId xmlns:a16="http://schemas.microsoft.com/office/drawing/2014/main" id="{F2DBE95D-522E-4169-A75D-22757798A07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46" name="Arc 745">
              <a:extLst>
                <a:ext uri="{FF2B5EF4-FFF2-40B4-BE49-F238E27FC236}">
                  <a16:creationId xmlns:a16="http://schemas.microsoft.com/office/drawing/2014/main" id="{F974989C-995F-45CC-A2D0-16C7E2575A4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47" name="Straight Connector 746">
              <a:extLst>
                <a:ext uri="{FF2B5EF4-FFF2-40B4-BE49-F238E27FC236}">
                  <a16:creationId xmlns:a16="http://schemas.microsoft.com/office/drawing/2014/main" id="{B21DF1FD-9C53-49C5-AFC5-F97AC637D0E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8" name="Straight Connector 747">
              <a:extLst>
                <a:ext uri="{FF2B5EF4-FFF2-40B4-BE49-F238E27FC236}">
                  <a16:creationId xmlns:a16="http://schemas.microsoft.com/office/drawing/2014/main" id="{4AF5F16A-DADF-4DC5-BC8A-3B3B5364D6E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49" name="Arc 748">
              <a:extLst>
                <a:ext uri="{FF2B5EF4-FFF2-40B4-BE49-F238E27FC236}">
                  <a16:creationId xmlns:a16="http://schemas.microsoft.com/office/drawing/2014/main" id="{BCB26C20-9DB2-44CB-B8DF-BB1426B67CB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53" name="Group 752">
            <a:extLst>
              <a:ext uri="{FF2B5EF4-FFF2-40B4-BE49-F238E27FC236}">
                <a16:creationId xmlns:a16="http://schemas.microsoft.com/office/drawing/2014/main" id="{AF1CDD1D-AB46-42A2-9E5A-0301721DF6B5}"/>
              </a:ext>
            </a:extLst>
          </p:cNvPr>
          <p:cNvGrpSpPr/>
          <p:nvPr/>
        </p:nvGrpSpPr>
        <p:grpSpPr>
          <a:xfrm>
            <a:off x="4612171" y="6393026"/>
            <a:ext cx="538068" cy="503852"/>
            <a:chOff x="3455435" y="-1017023"/>
            <a:chExt cx="8222756" cy="7868191"/>
          </a:xfrm>
        </p:grpSpPr>
        <p:sp>
          <p:nvSpPr>
            <p:cNvPr id="754" name="Arc 753">
              <a:extLst>
                <a:ext uri="{FF2B5EF4-FFF2-40B4-BE49-F238E27FC236}">
                  <a16:creationId xmlns:a16="http://schemas.microsoft.com/office/drawing/2014/main" id="{F69E0A0E-5636-40E8-8CDC-8083C87A152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5" name="Arc 754">
              <a:extLst>
                <a:ext uri="{FF2B5EF4-FFF2-40B4-BE49-F238E27FC236}">
                  <a16:creationId xmlns:a16="http://schemas.microsoft.com/office/drawing/2014/main" id="{183040CE-1995-4980-BBA6-997840D0AEA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6" name="Arc 755">
              <a:extLst>
                <a:ext uri="{FF2B5EF4-FFF2-40B4-BE49-F238E27FC236}">
                  <a16:creationId xmlns:a16="http://schemas.microsoft.com/office/drawing/2014/main" id="{139FB7C1-73AA-4D1E-80E6-E25DB9AACA1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7" name="Arc 756">
              <a:extLst>
                <a:ext uri="{FF2B5EF4-FFF2-40B4-BE49-F238E27FC236}">
                  <a16:creationId xmlns:a16="http://schemas.microsoft.com/office/drawing/2014/main" id="{0DCDC74E-A27D-429C-8717-12251A28F90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58" name="Group 757">
              <a:extLst>
                <a:ext uri="{FF2B5EF4-FFF2-40B4-BE49-F238E27FC236}">
                  <a16:creationId xmlns:a16="http://schemas.microsoft.com/office/drawing/2014/main" id="{468DB926-BA68-4D8A-9AF5-479CFB4EB45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67" name="Straight Connector 766">
                <a:extLst>
                  <a:ext uri="{FF2B5EF4-FFF2-40B4-BE49-F238E27FC236}">
                    <a16:creationId xmlns:a16="http://schemas.microsoft.com/office/drawing/2014/main" id="{E536A2E1-E568-452C-A079-C0F4E02A60E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8" name="Straight Connector 767">
                <a:extLst>
                  <a:ext uri="{FF2B5EF4-FFF2-40B4-BE49-F238E27FC236}">
                    <a16:creationId xmlns:a16="http://schemas.microsoft.com/office/drawing/2014/main" id="{BA0BA6C5-083C-40FC-9A6E-6FD09B46AA6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9" name="Straight Connector 768">
                <a:extLst>
                  <a:ext uri="{FF2B5EF4-FFF2-40B4-BE49-F238E27FC236}">
                    <a16:creationId xmlns:a16="http://schemas.microsoft.com/office/drawing/2014/main" id="{A4F842A1-0AD1-48EC-9985-7A9A78D87BD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59" name="Arc 758">
              <a:extLst>
                <a:ext uri="{FF2B5EF4-FFF2-40B4-BE49-F238E27FC236}">
                  <a16:creationId xmlns:a16="http://schemas.microsoft.com/office/drawing/2014/main" id="{69289A81-B4E7-4F65-98C4-B44ABA0F579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0" name="Arc 759">
              <a:extLst>
                <a:ext uri="{FF2B5EF4-FFF2-40B4-BE49-F238E27FC236}">
                  <a16:creationId xmlns:a16="http://schemas.microsoft.com/office/drawing/2014/main" id="{F68CD3D7-69EA-48DF-A0E4-6256800ED72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61" name="Arc 760">
              <a:extLst>
                <a:ext uri="{FF2B5EF4-FFF2-40B4-BE49-F238E27FC236}">
                  <a16:creationId xmlns:a16="http://schemas.microsoft.com/office/drawing/2014/main" id="{645114E7-B926-4ABD-B249-00301FE9ED6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62" name="Straight Connector 761">
              <a:extLst>
                <a:ext uri="{FF2B5EF4-FFF2-40B4-BE49-F238E27FC236}">
                  <a16:creationId xmlns:a16="http://schemas.microsoft.com/office/drawing/2014/main" id="{663B255B-7574-4451-8163-182A1412216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63" name="Arc 762">
              <a:extLst>
                <a:ext uri="{FF2B5EF4-FFF2-40B4-BE49-F238E27FC236}">
                  <a16:creationId xmlns:a16="http://schemas.microsoft.com/office/drawing/2014/main" id="{3AE6B2EE-A0C4-4620-8572-E38FAE5454E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64" name="Straight Connector 763">
              <a:extLst>
                <a:ext uri="{FF2B5EF4-FFF2-40B4-BE49-F238E27FC236}">
                  <a16:creationId xmlns:a16="http://schemas.microsoft.com/office/drawing/2014/main" id="{91121DA2-F7C7-43AA-8959-5B5B61C20EF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5" name="Straight Connector 764">
              <a:extLst>
                <a:ext uri="{FF2B5EF4-FFF2-40B4-BE49-F238E27FC236}">
                  <a16:creationId xmlns:a16="http://schemas.microsoft.com/office/drawing/2014/main" id="{18B893D5-2C48-41E1-A4F7-DFB8F6623CF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66" name="Arc 765">
              <a:extLst>
                <a:ext uri="{FF2B5EF4-FFF2-40B4-BE49-F238E27FC236}">
                  <a16:creationId xmlns:a16="http://schemas.microsoft.com/office/drawing/2014/main" id="{84AE51B2-44BF-4603-B7E5-CABB7D0C6BA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70" name="Group 769">
            <a:extLst>
              <a:ext uri="{FF2B5EF4-FFF2-40B4-BE49-F238E27FC236}">
                <a16:creationId xmlns:a16="http://schemas.microsoft.com/office/drawing/2014/main" id="{81A202C4-2715-4833-90C2-90D7C7B83D4B}"/>
              </a:ext>
            </a:extLst>
          </p:cNvPr>
          <p:cNvGrpSpPr/>
          <p:nvPr/>
        </p:nvGrpSpPr>
        <p:grpSpPr>
          <a:xfrm>
            <a:off x="4994987" y="6383695"/>
            <a:ext cx="538068" cy="503852"/>
            <a:chOff x="3455435" y="-1017023"/>
            <a:chExt cx="8222756" cy="7868191"/>
          </a:xfrm>
        </p:grpSpPr>
        <p:sp>
          <p:nvSpPr>
            <p:cNvPr id="771" name="Arc 770">
              <a:extLst>
                <a:ext uri="{FF2B5EF4-FFF2-40B4-BE49-F238E27FC236}">
                  <a16:creationId xmlns:a16="http://schemas.microsoft.com/office/drawing/2014/main" id="{405190D2-61A8-46BD-B9B3-4AD810D17D3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2" name="Arc 771">
              <a:extLst>
                <a:ext uri="{FF2B5EF4-FFF2-40B4-BE49-F238E27FC236}">
                  <a16:creationId xmlns:a16="http://schemas.microsoft.com/office/drawing/2014/main" id="{3B420503-9E0F-4837-925B-3ECA1F9B554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3" name="Arc 772">
              <a:extLst>
                <a:ext uri="{FF2B5EF4-FFF2-40B4-BE49-F238E27FC236}">
                  <a16:creationId xmlns:a16="http://schemas.microsoft.com/office/drawing/2014/main" id="{F65489A7-DB34-4444-84FD-2355F21F158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4" name="Arc 773">
              <a:extLst>
                <a:ext uri="{FF2B5EF4-FFF2-40B4-BE49-F238E27FC236}">
                  <a16:creationId xmlns:a16="http://schemas.microsoft.com/office/drawing/2014/main" id="{DD291E9A-924C-4450-8E57-1B32B49A9D0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75" name="Group 774">
              <a:extLst>
                <a:ext uri="{FF2B5EF4-FFF2-40B4-BE49-F238E27FC236}">
                  <a16:creationId xmlns:a16="http://schemas.microsoft.com/office/drawing/2014/main" id="{0A7985A1-A6F1-410C-AF16-B2AA04AAC4E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84" name="Straight Connector 783">
                <a:extLst>
                  <a:ext uri="{FF2B5EF4-FFF2-40B4-BE49-F238E27FC236}">
                    <a16:creationId xmlns:a16="http://schemas.microsoft.com/office/drawing/2014/main" id="{02693472-D7C9-4CE2-857D-F9A25D63DEB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5" name="Straight Connector 784">
                <a:extLst>
                  <a:ext uri="{FF2B5EF4-FFF2-40B4-BE49-F238E27FC236}">
                    <a16:creationId xmlns:a16="http://schemas.microsoft.com/office/drawing/2014/main" id="{419C3CF1-3162-4C2D-8D98-A0795101EE4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6" name="Straight Connector 785">
                <a:extLst>
                  <a:ext uri="{FF2B5EF4-FFF2-40B4-BE49-F238E27FC236}">
                    <a16:creationId xmlns:a16="http://schemas.microsoft.com/office/drawing/2014/main" id="{CB543219-F46A-4F1C-9C39-FC20CD53215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76" name="Arc 775">
              <a:extLst>
                <a:ext uri="{FF2B5EF4-FFF2-40B4-BE49-F238E27FC236}">
                  <a16:creationId xmlns:a16="http://schemas.microsoft.com/office/drawing/2014/main" id="{425959D0-0927-4447-AA30-182B63663DB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7" name="Arc 776">
              <a:extLst>
                <a:ext uri="{FF2B5EF4-FFF2-40B4-BE49-F238E27FC236}">
                  <a16:creationId xmlns:a16="http://schemas.microsoft.com/office/drawing/2014/main" id="{E6C0A782-66B5-43BF-B273-3C393626404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8" name="Arc 777">
              <a:extLst>
                <a:ext uri="{FF2B5EF4-FFF2-40B4-BE49-F238E27FC236}">
                  <a16:creationId xmlns:a16="http://schemas.microsoft.com/office/drawing/2014/main" id="{67A8F356-C72B-4987-BD42-685237272AE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79" name="Straight Connector 778">
              <a:extLst>
                <a:ext uri="{FF2B5EF4-FFF2-40B4-BE49-F238E27FC236}">
                  <a16:creationId xmlns:a16="http://schemas.microsoft.com/office/drawing/2014/main" id="{F68423ED-2FAF-4AC7-8C49-06FC327246C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80" name="Arc 779">
              <a:extLst>
                <a:ext uri="{FF2B5EF4-FFF2-40B4-BE49-F238E27FC236}">
                  <a16:creationId xmlns:a16="http://schemas.microsoft.com/office/drawing/2014/main" id="{E393887F-DE9B-473F-9508-E6465A551CF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81" name="Straight Connector 780">
              <a:extLst>
                <a:ext uri="{FF2B5EF4-FFF2-40B4-BE49-F238E27FC236}">
                  <a16:creationId xmlns:a16="http://schemas.microsoft.com/office/drawing/2014/main" id="{F692D667-8E99-4F17-BA6D-99FC8D23E84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2" name="Straight Connector 781">
              <a:extLst>
                <a:ext uri="{FF2B5EF4-FFF2-40B4-BE49-F238E27FC236}">
                  <a16:creationId xmlns:a16="http://schemas.microsoft.com/office/drawing/2014/main" id="{46681F95-9AFF-424E-B01E-B16F5688F44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83" name="Arc 782">
              <a:extLst>
                <a:ext uri="{FF2B5EF4-FFF2-40B4-BE49-F238E27FC236}">
                  <a16:creationId xmlns:a16="http://schemas.microsoft.com/office/drawing/2014/main" id="{40B30AA7-1ADA-4798-BE1B-BBA5BC1CD30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87" name="Group 786">
            <a:extLst>
              <a:ext uri="{FF2B5EF4-FFF2-40B4-BE49-F238E27FC236}">
                <a16:creationId xmlns:a16="http://schemas.microsoft.com/office/drawing/2014/main" id="{7FBB40AE-22D7-4359-B9E5-20FF59F36428}"/>
              </a:ext>
            </a:extLst>
          </p:cNvPr>
          <p:cNvGrpSpPr/>
          <p:nvPr/>
        </p:nvGrpSpPr>
        <p:grpSpPr>
          <a:xfrm>
            <a:off x="5399571" y="6374364"/>
            <a:ext cx="538068" cy="503852"/>
            <a:chOff x="3455435" y="-1017023"/>
            <a:chExt cx="8222756" cy="7868191"/>
          </a:xfrm>
        </p:grpSpPr>
        <p:sp>
          <p:nvSpPr>
            <p:cNvPr id="788" name="Arc 787">
              <a:extLst>
                <a:ext uri="{FF2B5EF4-FFF2-40B4-BE49-F238E27FC236}">
                  <a16:creationId xmlns:a16="http://schemas.microsoft.com/office/drawing/2014/main" id="{8874BB95-0ABE-4830-8FC0-43B45E554F0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9" name="Arc 788">
              <a:extLst>
                <a:ext uri="{FF2B5EF4-FFF2-40B4-BE49-F238E27FC236}">
                  <a16:creationId xmlns:a16="http://schemas.microsoft.com/office/drawing/2014/main" id="{8869A9C1-8590-48AA-990E-9A85650E3F9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0" name="Arc 789">
              <a:extLst>
                <a:ext uri="{FF2B5EF4-FFF2-40B4-BE49-F238E27FC236}">
                  <a16:creationId xmlns:a16="http://schemas.microsoft.com/office/drawing/2014/main" id="{2DC986E0-251D-41AF-8957-BECA87EEB61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1" name="Arc 790">
              <a:extLst>
                <a:ext uri="{FF2B5EF4-FFF2-40B4-BE49-F238E27FC236}">
                  <a16:creationId xmlns:a16="http://schemas.microsoft.com/office/drawing/2014/main" id="{60D17982-398E-4184-9135-6751A867861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92" name="Group 791">
              <a:extLst>
                <a:ext uri="{FF2B5EF4-FFF2-40B4-BE49-F238E27FC236}">
                  <a16:creationId xmlns:a16="http://schemas.microsoft.com/office/drawing/2014/main" id="{CAFD3E53-EAE8-4062-8848-55D6F47E071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01" name="Straight Connector 800">
                <a:extLst>
                  <a:ext uri="{FF2B5EF4-FFF2-40B4-BE49-F238E27FC236}">
                    <a16:creationId xmlns:a16="http://schemas.microsoft.com/office/drawing/2014/main" id="{DC60F94E-45D8-4ACA-8140-C8E080DC11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2" name="Straight Connector 801">
                <a:extLst>
                  <a:ext uri="{FF2B5EF4-FFF2-40B4-BE49-F238E27FC236}">
                    <a16:creationId xmlns:a16="http://schemas.microsoft.com/office/drawing/2014/main" id="{11157314-3F61-4A9A-B630-D7DC6D34855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3" name="Straight Connector 802">
                <a:extLst>
                  <a:ext uri="{FF2B5EF4-FFF2-40B4-BE49-F238E27FC236}">
                    <a16:creationId xmlns:a16="http://schemas.microsoft.com/office/drawing/2014/main" id="{D1CF3CD3-1BC0-4CF0-9154-598BA38DF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93" name="Arc 792">
              <a:extLst>
                <a:ext uri="{FF2B5EF4-FFF2-40B4-BE49-F238E27FC236}">
                  <a16:creationId xmlns:a16="http://schemas.microsoft.com/office/drawing/2014/main" id="{CEADA9C9-F3A7-4071-BBF4-A7855C8C875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4" name="Arc 793">
              <a:extLst>
                <a:ext uri="{FF2B5EF4-FFF2-40B4-BE49-F238E27FC236}">
                  <a16:creationId xmlns:a16="http://schemas.microsoft.com/office/drawing/2014/main" id="{D8188922-2B2B-4694-BCF2-0F219195A75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5" name="Arc 794">
              <a:extLst>
                <a:ext uri="{FF2B5EF4-FFF2-40B4-BE49-F238E27FC236}">
                  <a16:creationId xmlns:a16="http://schemas.microsoft.com/office/drawing/2014/main" id="{8661EE7C-4385-4BD7-96E9-B7E725DC7C4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96" name="Straight Connector 795">
              <a:extLst>
                <a:ext uri="{FF2B5EF4-FFF2-40B4-BE49-F238E27FC236}">
                  <a16:creationId xmlns:a16="http://schemas.microsoft.com/office/drawing/2014/main" id="{C9A9FBE6-6CD4-4768-A48A-8FD06A0AFCC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7" name="Arc 796">
              <a:extLst>
                <a:ext uri="{FF2B5EF4-FFF2-40B4-BE49-F238E27FC236}">
                  <a16:creationId xmlns:a16="http://schemas.microsoft.com/office/drawing/2014/main" id="{AFBB7380-81C8-4BC1-8045-11A80A5211D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98" name="Straight Connector 797">
              <a:extLst>
                <a:ext uri="{FF2B5EF4-FFF2-40B4-BE49-F238E27FC236}">
                  <a16:creationId xmlns:a16="http://schemas.microsoft.com/office/drawing/2014/main" id="{55546861-37B5-45CE-BDF4-6A91B3DB77C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9" name="Straight Connector 798">
              <a:extLst>
                <a:ext uri="{FF2B5EF4-FFF2-40B4-BE49-F238E27FC236}">
                  <a16:creationId xmlns:a16="http://schemas.microsoft.com/office/drawing/2014/main" id="{EEC2573E-A398-4BFE-86BB-B5B554D7719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0" name="Arc 799">
              <a:extLst>
                <a:ext uri="{FF2B5EF4-FFF2-40B4-BE49-F238E27FC236}">
                  <a16:creationId xmlns:a16="http://schemas.microsoft.com/office/drawing/2014/main" id="{DF1C7DD9-C995-426B-9EA1-5E25CF12698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04" name="Group 803">
            <a:extLst>
              <a:ext uri="{FF2B5EF4-FFF2-40B4-BE49-F238E27FC236}">
                <a16:creationId xmlns:a16="http://schemas.microsoft.com/office/drawing/2014/main" id="{ADA5762E-6EE3-44B9-BB1B-4A0B966A96B6}"/>
              </a:ext>
            </a:extLst>
          </p:cNvPr>
          <p:cNvGrpSpPr/>
          <p:nvPr/>
        </p:nvGrpSpPr>
        <p:grpSpPr>
          <a:xfrm>
            <a:off x="5802602" y="6383695"/>
            <a:ext cx="538068" cy="503852"/>
            <a:chOff x="3455435" y="-1017023"/>
            <a:chExt cx="8222756" cy="7868191"/>
          </a:xfrm>
        </p:grpSpPr>
        <p:sp>
          <p:nvSpPr>
            <p:cNvPr id="805" name="Arc 804">
              <a:extLst>
                <a:ext uri="{FF2B5EF4-FFF2-40B4-BE49-F238E27FC236}">
                  <a16:creationId xmlns:a16="http://schemas.microsoft.com/office/drawing/2014/main" id="{3466DB40-2A79-41A0-9D99-7E204C84928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6" name="Arc 805">
              <a:extLst>
                <a:ext uri="{FF2B5EF4-FFF2-40B4-BE49-F238E27FC236}">
                  <a16:creationId xmlns:a16="http://schemas.microsoft.com/office/drawing/2014/main" id="{A648CEA1-BC7D-421E-8E99-3ECC2AFCF08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7" name="Arc 806">
              <a:extLst>
                <a:ext uri="{FF2B5EF4-FFF2-40B4-BE49-F238E27FC236}">
                  <a16:creationId xmlns:a16="http://schemas.microsoft.com/office/drawing/2014/main" id="{F050F623-36D1-4F8A-B510-36F6F7D312D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8" name="Arc 807">
              <a:extLst>
                <a:ext uri="{FF2B5EF4-FFF2-40B4-BE49-F238E27FC236}">
                  <a16:creationId xmlns:a16="http://schemas.microsoft.com/office/drawing/2014/main" id="{2CE18FDE-EBEA-4EF4-BD13-0E6BA8EA25A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09" name="Group 808">
              <a:extLst>
                <a:ext uri="{FF2B5EF4-FFF2-40B4-BE49-F238E27FC236}">
                  <a16:creationId xmlns:a16="http://schemas.microsoft.com/office/drawing/2014/main" id="{42117DBE-2597-4E51-A7BD-C0B21C0D974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18" name="Straight Connector 817">
                <a:extLst>
                  <a:ext uri="{FF2B5EF4-FFF2-40B4-BE49-F238E27FC236}">
                    <a16:creationId xmlns:a16="http://schemas.microsoft.com/office/drawing/2014/main" id="{689E07CA-B8B9-4780-B8CC-E062D8C7A15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9" name="Straight Connector 818">
                <a:extLst>
                  <a:ext uri="{FF2B5EF4-FFF2-40B4-BE49-F238E27FC236}">
                    <a16:creationId xmlns:a16="http://schemas.microsoft.com/office/drawing/2014/main" id="{435D8F3F-AC67-44DF-A317-286603C5E7A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0" name="Straight Connector 819">
                <a:extLst>
                  <a:ext uri="{FF2B5EF4-FFF2-40B4-BE49-F238E27FC236}">
                    <a16:creationId xmlns:a16="http://schemas.microsoft.com/office/drawing/2014/main" id="{7FCA541C-EBE6-4B78-9106-D54EF079C2D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10" name="Arc 809">
              <a:extLst>
                <a:ext uri="{FF2B5EF4-FFF2-40B4-BE49-F238E27FC236}">
                  <a16:creationId xmlns:a16="http://schemas.microsoft.com/office/drawing/2014/main" id="{57F6F69C-27DD-4B25-B08D-1734C1F6CF7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1" name="Arc 810">
              <a:extLst>
                <a:ext uri="{FF2B5EF4-FFF2-40B4-BE49-F238E27FC236}">
                  <a16:creationId xmlns:a16="http://schemas.microsoft.com/office/drawing/2014/main" id="{ED84B554-81B4-4009-93A4-8A4D42E5DAD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2" name="Arc 811">
              <a:extLst>
                <a:ext uri="{FF2B5EF4-FFF2-40B4-BE49-F238E27FC236}">
                  <a16:creationId xmlns:a16="http://schemas.microsoft.com/office/drawing/2014/main" id="{109A3B2C-8FD6-419E-85C9-A6F8B5733B7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BF317701-D2DB-4B04-8BAF-4E2AF845765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14" name="Arc 813">
              <a:extLst>
                <a:ext uri="{FF2B5EF4-FFF2-40B4-BE49-F238E27FC236}">
                  <a16:creationId xmlns:a16="http://schemas.microsoft.com/office/drawing/2014/main" id="{A07215B8-ECBA-4B4C-9945-973095AFCD5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15" name="Straight Connector 814">
              <a:extLst>
                <a:ext uri="{FF2B5EF4-FFF2-40B4-BE49-F238E27FC236}">
                  <a16:creationId xmlns:a16="http://schemas.microsoft.com/office/drawing/2014/main" id="{A6165EE2-54AF-4F4B-BCD3-8FD8336EA6E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1CEB76D1-594B-4ACD-A98C-047FB87B567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17" name="Arc 816">
              <a:extLst>
                <a:ext uri="{FF2B5EF4-FFF2-40B4-BE49-F238E27FC236}">
                  <a16:creationId xmlns:a16="http://schemas.microsoft.com/office/drawing/2014/main" id="{5BD4C386-1649-4D12-A917-40501870E05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21" name="Group 820">
            <a:extLst>
              <a:ext uri="{FF2B5EF4-FFF2-40B4-BE49-F238E27FC236}">
                <a16:creationId xmlns:a16="http://schemas.microsoft.com/office/drawing/2014/main" id="{3504C06A-914F-443F-B26C-9C8DE8676CD7}"/>
              </a:ext>
            </a:extLst>
          </p:cNvPr>
          <p:cNvGrpSpPr/>
          <p:nvPr/>
        </p:nvGrpSpPr>
        <p:grpSpPr>
          <a:xfrm>
            <a:off x="6196302" y="6383695"/>
            <a:ext cx="538068" cy="503852"/>
            <a:chOff x="3455435" y="-1017023"/>
            <a:chExt cx="8222756" cy="7868191"/>
          </a:xfrm>
        </p:grpSpPr>
        <p:sp>
          <p:nvSpPr>
            <p:cNvPr id="822" name="Arc 821">
              <a:extLst>
                <a:ext uri="{FF2B5EF4-FFF2-40B4-BE49-F238E27FC236}">
                  <a16:creationId xmlns:a16="http://schemas.microsoft.com/office/drawing/2014/main" id="{79B85DEB-B6F9-4F11-9750-EA8EC4CFDCB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3" name="Arc 822">
              <a:extLst>
                <a:ext uri="{FF2B5EF4-FFF2-40B4-BE49-F238E27FC236}">
                  <a16:creationId xmlns:a16="http://schemas.microsoft.com/office/drawing/2014/main" id="{0DB69A12-2E84-4770-868D-3A2B05A6C60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4" name="Arc 823">
              <a:extLst>
                <a:ext uri="{FF2B5EF4-FFF2-40B4-BE49-F238E27FC236}">
                  <a16:creationId xmlns:a16="http://schemas.microsoft.com/office/drawing/2014/main" id="{16F5057A-F9AB-46CF-BE90-DBB5FEF3D91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5" name="Arc 824">
              <a:extLst>
                <a:ext uri="{FF2B5EF4-FFF2-40B4-BE49-F238E27FC236}">
                  <a16:creationId xmlns:a16="http://schemas.microsoft.com/office/drawing/2014/main" id="{7E0C24C9-0329-4799-8AE7-886AE01C83F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26" name="Group 825">
              <a:extLst>
                <a:ext uri="{FF2B5EF4-FFF2-40B4-BE49-F238E27FC236}">
                  <a16:creationId xmlns:a16="http://schemas.microsoft.com/office/drawing/2014/main" id="{B95E0C7D-6967-44E7-A192-225E5FC3805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35" name="Straight Connector 834">
                <a:extLst>
                  <a:ext uri="{FF2B5EF4-FFF2-40B4-BE49-F238E27FC236}">
                    <a16:creationId xmlns:a16="http://schemas.microsoft.com/office/drawing/2014/main" id="{9D513DF9-8DE0-4710-BECE-724784E856E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6" name="Straight Connector 835">
                <a:extLst>
                  <a:ext uri="{FF2B5EF4-FFF2-40B4-BE49-F238E27FC236}">
                    <a16:creationId xmlns:a16="http://schemas.microsoft.com/office/drawing/2014/main" id="{7D6A509D-C803-4F75-8EAE-3E1CCB51EBA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7" name="Straight Connector 836">
                <a:extLst>
                  <a:ext uri="{FF2B5EF4-FFF2-40B4-BE49-F238E27FC236}">
                    <a16:creationId xmlns:a16="http://schemas.microsoft.com/office/drawing/2014/main" id="{89A65F83-9834-4894-8FD1-4CA88C968CF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27" name="Arc 826">
              <a:extLst>
                <a:ext uri="{FF2B5EF4-FFF2-40B4-BE49-F238E27FC236}">
                  <a16:creationId xmlns:a16="http://schemas.microsoft.com/office/drawing/2014/main" id="{3C9A5355-C262-4064-979C-1881B515BDE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8" name="Arc 827">
              <a:extLst>
                <a:ext uri="{FF2B5EF4-FFF2-40B4-BE49-F238E27FC236}">
                  <a16:creationId xmlns:a16="http://schemas.microsoft.com/office/drawing/2014/main" id="{3678ACE1-8753-4173-B516-83952090A7E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9" name="Arc 828">
              <a:extLst>
                <a:ext uri="{FF2B5EF4-FFF2-40B4-BE49-F238E27FC236}">
                  <a16:creationId xmlns:a16="http://schemas.microsoft.com/office/drawing/2014/main" id="{4F2D16E6-3C26-4058-8D6A-7B8D35BA4FF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C2181439-1BB4-4C98-AE1F-503FAA01DA9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1" name="Arc 830">
              <a:extLst>
                <a:ext uri="{FF2B5EF4-FFF2-40B4-BE49-F238E27FC236}">
                  <a16:creationId xmlns:a16="http://schemas.microsoft.com/office/drawing/2014/main" id="{1632783A-6D18-4880-886D-6DD6A194337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32" name="Straight Connector 831">
              <a:extLst>
                <a:ext uri="{FF2B5EF4-FFF2-40B4-BE49-F238E27FC236}">
                  <a16:creationId xmlns:a16="http://schemas.microsoft.com/office/drawing/2014/main" id="{70E34019-AA9A-42BB-9A9B-DAE6D4A4671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3" name="Straight Connector 832">
              <a:extLst>
                <a:ext uri="{FF2B5EF4-FFF2-40B4-BE49-F238E27FC236}">
                  <a16:creationId xmlns:a16="http://schemas.microsoft.com/office/drawing/2014/main" id="{A0E27DD4-AB47-454D-803F-7FB5447A86D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4" name="Arc 833">
              <a:extLst>
                <a:ext uri="{FF2B5EF4-FFF2-40B4-BE49-F238E27FC236}">
                  <a16:creationId xmlns:a16="http://schemas.microsoft.com/office/drawing/2014/main" id="{B7D7B0F1-335B-4271-A89B-ED55F360485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38" name="Group 837">
            <a:extLst>
              <a:ext uri="{FF2B5EF4-FFF2-40B4-BE49-F238E27FC236}">
                <a16:creationId xmlns:a16="http://schemas.microsoft.com/office/drawing/2014/main" id="{406A21E2-59A8-4B9D-9B35-7D9CBA555E43}"/>
              </a:ext>
            </a:extLst>
          </p:cNvPr>
          <p:cNvGrpSpPr/>
          <p:nvPr/>
        </p:nvGrpSpPr>
        <p:grpSpPr>
          <a:xfrm>
            <a:off x="6560456" y="6374364"/>
            <a:ext cx="538068" cy="503852"/>
            <a:chOff x="3455435" y="-1017023"/>
            <a:chExt cx="8222756" cy="7868191"/>
          </a:xfrm>
        </p:grpSpPr>
        <p:sp>
          <p:nvSpPr>
            <p:cNvPr id="839" name="Arc 838">
              <a:extLst>
                <a:ext uri="{FF2B5EF4-FFF2-40B4-BE49-F238E27FC236}">
                  <a16:creationId xmlns:a16="http://schemas.microsoft.com/office/drawing/2014/main" id="{54FA641E-A42E-43F4-829A-9E663078918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0" name="Arc 839">
              <a:extLst>
                <a:ext uri="{FF2B5EF4-FFF2-40B4-BE49-F238E27FC236}">
                  <a16:creationId xmlns:a16="http://schemas.microsoft.com/office/drawing/2014/main" id="{3AB1711D-E6EF-40DF-9230-44EED87425D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1" name="Arc 840">
              <a:extLst>
                <a:ext uri="{FF2B5EF4-FFF2-40B4-BE49-F238E27FC236}">
                  <a16:creationId xmlns:a16="http://schemas.microsoft.com/office/drawing/2014/main" id="{824FA905-F53C-4113-B0C9-BD95E82E6CD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2" name="Arc 841">
              <a:extLst>
                <a:ext uri="{FF2B5EF4-FFF2-40B4-BE49-F238E27FC236}">
                  <a16:creationId xmlns:a16="http://schemas.microsoft.com/office/drawing/2014/main" id="{F2FC56BF-886C-4BA0-9283-9985CE35CC1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43" name="Group 842">
              <a:extLst>
                <a:ext uri="{FF2B5EF4-FFF2-40B4-BE49-F238E27FC236}">
                  <a16:creationId xmlns:a16="http://schemas.microsoft.com/office/drawing/2014/main" id="{D8A5AEE7-955E-40F0-8282-27F72AED3EC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52" name="Straight Connector 851">
                <a:extLst>
                  <a:ext uri="{FF2B5EF4-FFF2-40B4-BE49-F238E27FC236}">
                    <a16:creationId xmlns:a16="http://schemas.microsoft.com/office/drawing/2014/main" id="{C1855159-8AB8-452C-A13F-8DE2FBEB0C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3" name="Straight Connector 852">
                <a:extLst>
                  <a:ext uri="{FF2B5EF4-FFF2-40B4-BE49-F238E27FC236}">
                    <a16:creationId xmlns:a16="http://schemas.microsoft.com/office/drawing/2014/main" id="{F094966B-6EC5-4E29-8DD2-4B84B8B6299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4" name="Straight Connector 853">
                <a:extLst>
                  <a:ext uri="{FF2B5EF4-FFF2-40B4-BE49-F238E27FC236}">
                    <a16:creationId xmlns:a16="http://schemas.microsoft.com/office/drawing/2014/main" id="{EF2F14E3-69D0-417E-9601-13E867D14A1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44" name="Arc 843">
              <a:extLst>
                <a:ext uri="{FF2B5EF4-FFF2-40B4-BE49-F238E27FC236}">
                  <a16:creationId xmlns:a16="http://schemas.microsoft.com/office/drawing/2014/main" id="{AC2967E0-75CB-40B2-98A0-CD9A53AD861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5" name="Arc 844">
              <a:extLst>
                <a:ext uri="{FF2B5EF4-FFF2-40B4-BE49-F238E27FC236}">
                  <a16:creationId xmlns:a16="http://schemas.microsoft.com/office/drawing/2014/main" id="{1F8CCC32-0EA0-458C-B0FB-4AE7B16F6B3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6" name="Arc 845">
              <a:extLst>
                <a:ext uri="{FF2B5EF4-FFF2-40B4-BE49-F238E27FC236}">
                  <a16:creationId xmlns:a16="http://schemas.microsoft.com/office/drawing/2014/main" id="{7EE1F3A5-79F2-4000-9150-912FE5430ED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47" name="Straight Connector 846">
              <a:extLst>
                <a:ext uri="{FF2B5EF4-FFF2-40B4-BE49-F238E27FC236}">
                  <a16:creationId xmlns:a16="http://schemas.microsoft.com/office/drawing/2014/main" id="{A510FF2F-C966-4475-BED9-C36560A68E0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8" name="Arc 847">
              <a:extLst>
                <a:ext uri="{FF2B5EF4-FFF2-40B4-BE49-F238E27FC236}">
                  <a16:creationId xmlns:a16="http://schemas.microsoft.com/office/drawing/2014/main" id="{FA0459C2-613A-4400-BF59-D0CDEAB1392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49" name="Straight Connector 848">
              <a:extLst>
                <a:ext uri="{FF2B5EF4-FFF2-40B4-BE49-F238E27FC236}">
                  <a16:creationId xmlns:a16="http://schemas.microsoft.com/office/drawing/2014/main" id="{F6FD916D-9188-406B-9437-A6386F67FB0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" name="Straight Connector 849">
              <a:extLst>
                <a:ext uri="{FF2B5EF4-FFF2-40B4-BE49-F238E27FC236}">
                  <a16:creationId xmlns:a16="http://schemas.microsoft.com/office/drawing/2014/main" id="{AF10B757-C4BF-4586-89C6-3C4E25DA37A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1" name="Arc 850">
              <a:extLst>
                <a:ext uri="{FF2B5EF4-FFF2-40B4-BE49-F238E27FC236}">
                  <a16:creationId xmlns:a16="http://schemas.microsoft.com/office/drawing/2014/main" id="{476ED9FA-20DE-4C9B-B3E8-FCA08C867A8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55" name="Group 854">
            <a:extLst>
              <a:ext uri="{FF2B5EF4-FFF2-40B4-BE49-F238E27FC236}">
                <a16:creationId xmlns:a16="http://schemas.microsoft.com/office/drawing/2014/main" id="{2B77C6CC-950E-40B6-AB9F-D028D9220C67}"/>
              </a:ext>
            </a:extLst>
          </p:cNvPr>
          <p:cNvGrpSpPr/>
          <p:nvPr/>
        </p:nvGrpSpPr>
        <p:grpSpPr>
          <a:xfrm>
            <a:off x="6974371" y="6374364"/>
            <a:ext cx="538068" cy="503852"/>
            <a:chOff x="3455435" y="-1017023"/>
            <a:chExt cx="8222756" cy="7868191"/>
          </a:xfrm>
        </p:grpSpPr>
        <p:sp>
          <p:nvSpPr>
            <p:cNvPr id="856" name="Arc 855">
              <a:extLst>
                <a:ext uri="{FF2B5EF4-FFF2-40B4-BE49-F238E27FC236}">
                  <a16:creationId xmlns:a16="http://schemas.microsoft.com/office/drawing/2014/main" id="{BADAF9AE-355B-47A5-A713-68ED2B4A11A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7" name="Arc 856">
              <a:extLst>
                <a:ext uri="{FF2B5EF4-FFF2-40B4-BE49-F238E27FC236}">
                  <a16:creationId xmlns:a16="http://schemas.microsoft.com/office/drawing/2014/main" id="{FB93EC76-E3C2-47A1-968A-1904380A43F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8" name="Arc 857">
              <a:extLst>
                <a:ext uri="{FF2B5EF4-FFF2-40B4-BE49-F238E27FC236}">
                  <a16:creationId xmlns:a16="http://schemas.microsoft.com/office/drawing/2014/main" id="{4CB81AD1-7473-46BD-936D-803448399AE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9" name="Arc 858">
              <a:extLst>
                <a:ext uri="{FF2B5EF4-FFF2-40B4-BE49-F238E27FC236}">
                  <a16:creationId xmlns:a16="http://schemas.microsoft.com/office/drawing/2014/main" id="{B4D07D25-B53B-42FF-9C1D-0F15436063B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60" name="Group 859">
              <a:extLst>
                <a:ext uri="{FF2B5EF4-FFF2-40B4-BE49-F238E27FC236}">
                  <a16:creationId xmlns:a16="http://schemas.microsoft.com/office/drawing/2014/main" id="{3DF5E9E8-7928-4375-94ED-33CC6278F86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69" name="Straight Connector 868">
                <a:extLst>
                  <a:ext uri="{FF2B5EF4-FFF2-40B4-BE49-F238E27FC236}">
                    <a16:creationId xmlns:a16="http://schemas.microsoft.com/office/drawing/2014/main" id="{906DC0FB-F324-4C36-86ED-069F736DD8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0" name="Straight Connector 869">
                <a:extLst>
                  <a:ext uri="{FF2B5EF4-FFF2-40B4-BE49-F238E27FC236}">
                    <a16:creationId xmlns:a16="http://schemas.microsoft.com/office/drawing/2014/main" id="{379F72EC-C3DD-4A19-8C25-9D3E9B2534D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1" name="Straight Connector 870">
                <a:extLst>
                  <a:ext uri="{FF2B5EF4-FFF2-40B4-BE49-F238E27FC236}">
                    <a16:creationId xmlns:a16="http://schemas.microsoft.com/office/drawing/2014/main" id="{E79E2039-6AC6-4C8E-9678-E7D0ECC1552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61" name="Arc 860">
              <a:extLst>
                <a:ext uri="{FF2B5EF4-FFF2-40B4-BE49-F238E27FC236}">
                  <a16:creationId xmlns:a16="http://schemas.microsoft.com/office/drawing/2014/main" id="{82BFD147-1498-414A-9BC1-A8D7848A424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2" name="Arc 861">
              <a:extLst>
                <a:ext uri="{FF2B5EF4-FFF2-40B4-BE49-F238E27FC236}">
                  <a16:creationId xmlns:a16="http://schemas.microsoft.com/office/drawing/2014/main" id="{AF462E7D-264C-46DC-B69D-B044AC2C764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3" name="Arc 862">
              <a:extLst>
                <a:ext uri="{FF2B5EF4-FFF2-40B4-BE49-F238E27FC236}">
                  <a16:creationId xmlns:a16="http://schemas.microsoft.com/office/drawing/2014/main" id="{F9735C21-6C64-4896-BAE6-9D9FA22C87A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64" name="Straight Connector 863">
              <a:extLst>
                <a:ext uri="{FF2B5EF4-FFF2-40B4-BE49-F238E27FC236}">
                  <a16:creationId xmlns:a16="http://schemas.microsoft.com/office/drawing/2014/main" id="{0EA840D7-A3F8-4D91-B2E8-32F2AEB3501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5" name="Arc 864">
              <a:extLst>
                <a:ext uri="{FF2B5EF4-FFF2-40B4-BE49-F238E27FC236}">
                  <a16:creationId xmlns:a16="http://schemas.microsoft.com/office/drawing/2014/main" id="{57370C47-6C22-403A-AF2D-14F0EE0F23E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66" name="Straight Connector 865">
              <a:extLst>
                <a:ext uri="{FF2B5EF4-FFF2-40B4-BE49-F238E27FC236}">
                  <a16:creationId xmlns:a16="http://schemas.microsoft.com/office/drawing/2014/main" id="{5C5E6B09-2531-4B95-B25B-5AF5ED9E8C0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7" name="Straight Connector 866">
              <a:extLst>
                <a:ext uri="{FF2B5EF4-FFF2-40B4-BE49-F238E27FC236}">
                  <a16:creationId xmlns:a16="http://schemas.microsoft.com/office/drawing/2014/main" id="{148EFCB6-B6F5-4A84-B6CF-25927AE2995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8" name="Arc 867">
              <a:extLst>
                <a:ext uri="{FF2B5EF4-FFF2-40B4-BE49-F238E27FC236}">
                  <a16:creationId xmlns:a16="http://schemas.microsoft.com/office/drawing/2014/main" id="{55239846-2D7E-466C-B62F-1E990FC5428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1A89A856-B451-4951-9D37-C2B702D39A33}"/>
              </a:ext>
            </a:extLst>
          </p:cNvPr>
          <p:cNvGrpSpPr/>
          <p:nvPr/>
        </p:nvGrpSpPr>
        <p:grpSpPr>
          <a:xfrm>
            <a:off x="7368071" y="6402357"/>
            <a:ext cx="538068" cy="503852"/>
            <a:chOff x="3455435" y="-1017023"/>
            <a:chExt cx="8222756" cy="7868191"/>
          </a:xfrm>
        </p:grpSpPr>
        <p:sp>
          <p:nvSpPr>
            <p:cNvPr id="873" name="Arc 872">
              <a:extLst>
                <a:ext uri="{FF2B5EF4-FFF2-40B4-BE49-F238E27FC236}">
                  <a16:creationId xmlns:a16="http://schemas.microsoft.com/office/drawing/2014/main" id="{26E6E975-9358-4DC8-BDE3-8933ABF13CF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4" name="Arc 873">
              <a:extLst>
                <a:ext uri="{FF2B5EF4-FFF2-40B4-BE49-F238E27FC236}">
                  <a16:creationId xmlns:a16="http://schemas.microsoft.com/office/drawing/2014/main" id="{86CFF949-DEDA-4A4E-B1EF-CA5921CC1A0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5" name="Arc 874">
              <a:extLst>
                <a:ext uri="{FF2B5EF4-FFF2-40B4-BE49-F238E27FC236}">
                  <a16:creationId xmlns:a16="http://schemas.microsoft.com/office/drawing/2014/main" id="{72D9E159-0A24-4D82-ADFC-4A302A6B16A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6" name="Arc 875">
              <a:extLst>
                <a:ext uri="{FF2B5EF4-FFF2-40B4-BE49-F238E27FC236}">
                  <a16:creationId xmlns:a16="http://schemas.microsoft.com/office/drawing/2014/main" id="{5CBD2AA0-A9EB-40C6-9794-1409473D09F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77" name="Group 876">
              <a:extLst>
                <a:ext uri="{FF2B5EF4-FFF2-40B4-BE49-F238E27FC236}">
                  <a16:creationId xmlns:a16="http://schemas.microsoft.com/office/drawing/2014/main" id="{2FA97877-26B0-4D5E-BE56-AC6EE4E95C9C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86" name="Straight Connector 885">
                <a:extLst>
                  <a:ext uri="{FF2B5EF4-FFF2-40B4-BE49-F238E27FC236}">
                    <a16:creationId xmlns:a16="http://schemas.microsoft.com/office/drawing/2014/main" id="{C42BE36B-22C7-47F2-A621-69D1241C276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87" name="Straight Connector 886">
                <a:extLst>
                  <a:ext uri="{FF2B5EF4-FFF2-40B4-BE49-F238E27FC236}">
                    <a16:creationId xmlns:a16="http://schemas.microsoft.com/office/drawing/2014/main" id="{5239EC47-8108-4C70-88AB-F50D7A1A7AB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88" name="Straight Connector 887">
                <a:extLst>
                  <a:ext uri="{FF2B5EF4-FFF2-40B4-BE49-F238E27FC236}">
                    <a16:creationId xmlns:a16="http://schemas.microsoft.com/office/drawing/2014/main" id="{45A0C2CF-31C3-474E-B5D0-AD835D14AAE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78" name="Arc 877">
              <a:extLst>
                <a:ext uri="{FF2B5EF4-FFF2-40B4-BE49-F238E27FC236}">
                  <a16:creationId xmlns:a16="http://schemas.microsoft.com/office/drawing/2014/main" id="{A646920E-C859-4D87-9ED4-AF1EFDDB1A0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9" name="Arc 878">
              <a:extLst>
                <a:ext uri="{FF2B5EF4-FFF2-40B4-BE49-F238E27FC236}">
                  <a16:creationId xmlns:a16="http://schemas.microsoft.com/office/drawing/2014/main" id="{519BA830-EF70-49BB-A3B4-D7A0F9AF0C3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0" name="Arc 879">
              <a:extLst>
                <a:ext uri="{FF2B5EF4-FFF2-40B4-BE49-F238E27FC236}">
                  <a16:creationId xmlns:a16="http://schemas.microsoft.com/office/drawing/2014/main" id="{F7FE053E-A570-43BF-92BD-7DC5E764685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81" name="Straight Connector 880">
              <a:extLst>
                <a:ext uri="{FF2B5EF4-FFF2-40B4-BE49-F238E27FC236}">
                  <a16:creationId xmlns:a16="http://schemas.microsoft.com/office/drawing/2014/main" id="{03F1F945-2146-42E4-9052-FA49466C341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82" name="Arc 881">
              <a:extLst>
                <a:ext uri="{FF2B5EF4-FFF2-40B4-BE49-F238E27FC236}">
                  <a16:creationId xmlns:a16="http://schemas.microsoft.com/office/drawing/2014/main" id="{8B0CFF30-9880-4C64-9BEA-648A7E82B6B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83" name="Straight Connector 882">
              <a:extLst>
                <a:ext uri="{FF2B5EF4-FFF2-40B4-BE49-F238E27FC236}">
                  <a16:creationId xmlns:a16="http://schemas.microsoft.com/office/drawing/2014/main" id="{1CCBDBF8-F6C7-4020-96D7-67A253B33C4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4" name="Straight Connector 883">
              <a:extLst>
                <a:ext uri="{FF2B5EF4-FFF2-40B4-BE49-F238E27FC236}">
                  <a16:creationId xmlns:a16="http://schemas.microsoft.com/office/drawing/2014/main" id="{5E033867-7E2D-452C-80ED-36F1F79E5A1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85" name="Arc 884">
              <a:extLst>
                <a:ext uri="{FF2B5EF4-FFF2-40B4-BE49-F238E27FC236}">
                  <a16:creationId xmlns:a16="http://schemas.microsoft.com/office/drawing/2014/main" id="{1210D28F-BA15-4DEC-A3C0-E4947CE3DEA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89" name="Group 888">
            <a:extLst>
              <a:ext uri="{FF2B5EF4-FFF2-40B4-BE49-F238E27FC236}">
                <a16:creationId xmlns:a16="http://schemas.microsoft.com/office/drawing/2014/main" id="{0ADDC99E-27E2-4643-BDCB-06186D1C8181}"/>
              </a:ext>
            </a:extLst>
          </p:cNvPr>
          <p:cNvGrpSpPr/>
          <p:nvPr/>
        </p:nvGrpSpPr>
        <p:grpSpPr>
          <a:xfrm>
            <a:off x="7761771" y="6374364"/>
            <a:ext cx="538068" cy="503852"/>
            <a:chOff x="3455435" y="-1017023"/>
            <a:chExt cx="8222756" cy="7868191"/>
          </a:xfrm>
        </p:grpSpPr>
        <p:sp>
          <p:nvSpPr>
            <p:cNvPr id="890" name="Arc 889">
              <a:extLst>
                <a:ext uri="{FF2B5EF4-FFF2-40B4-BE49-F238E27FC236}">
                  <a16:creationId xmlns:a16="http://schemas.microsoft.com/office/drawing/2014/main" id="{F364FA34-14EC-480A-9F6B-9924578957E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1" name="Arc 890">
              <a:extLst>
                <a:ext uri="{FF2B5EF4-FFF2-40B4-BE49-F238E27FC236}">
                  <a16:creationId xmlns:a16="http://schemas.microsoft.com/office/drawing/2014/main" id="{75C332D6-FAC4-482E-9A2C-52F04311C98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2" name="Arc 891">
              <a:extLst>
                <a:ext uri="{FF2B5EF4-FFF2-40B4-BE49-F238E27FC236}">
                  <a16:creationId xmlns:a16="http://schemas.microsoft.com/office/drawing/2014/main" id="{F0970079-D678-427E-BBB3-E418C0475B7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3" name="Arc 892">
              <a:extLst>
                <a:ext uri="{FF2B5EF4-FFF2-40B4-BE49-F238E27FC236}">
                  <a16:creationId xmlns:a16="http://schemas.microsoft.com/office/drawing/2014/main" id="{563D25D9-D68C-4FEB-A1DA-D6AC3C677F4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94" name="Group 893">
              <a:extLst>
                <a:ext uri="{FF2B5EF4-FFF2-40B4-BE49-F238E27FC236}">
                  <a16:creationId xmlns:a16="http://schemas.microsoft.com/office/drawing/2014/main" id="{0435A7D3-A285-4F0E-A9E6-2D8C3EDF08BC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03" name="Straight Connector 902">
                <a:extLst>
                  <a:ext uri="{FF2B5EF4-FFF2-40B4-BE49-F238E27FC236}">
                    <a16:creationId xmlns:a16="http://schemas.microsoft.com/office/drawing/2014/main" id="{0BEE4D4E-E8AC-45C2-979C-5FA15C039E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04" name="Straight Connector 903">
                <a:extLst>
                  <a:ext uri="{FF2B5EF4-FFF2-40B4-BE49-F238E27FC236}">
                    <a16:creationId xmlns:a16="http://schemas.microsoft.com/office/drawing/2014/main" id="{178A81B9-7519-4723-86D3-C58EB1EB3DD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05" name="Straight Connector 904">
                <a:extLst>
                  <a:ext uri="{FF2B5EF4-FFF2-40B4-BE49-F238E27FC236}">
                    <a16:creationId xmlns:a16="http://schemas.microsoft.com/office/drawing/2014/main" id="{D5078F9E-5109-4FA8-BF29-A168D6BBBC1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95" name="Arc 894">
              <a:extLst>
                <a:ext uri="{FF2B5EF4-FFF2-40B4-BE49-F238E27FC236}">
                  <a16:creationId xmlns:a16="http://schemas.microsoft.com/office/drawing/2014/main" id="{6CDDA11E-FCE6-4A95-9B1C-65350126273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6" name="Arc 895">
              <a:extLst>
                <a:ext uri="{FF2B5EF4-FFF2-40B4-BE49-F238E27FC236}">
                  <a16:creationId xmlns:a16="http://schemas.microsoft.com/office/drawing/2014/main" id="{09548280-AB59-4E51-8F68-1BC0EACBCEE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7" name="Arc 896">
              <a:extLst>
                <a:ext uri="{FF2B5EF4-FFF2-40B4-BE49-F238E27FC236}">
                  <a16:creationId xmlns:a16="http://schemas.microsoft.com/office/drawing/2014/main" id="{7B83CBF4-15FD-41C9-9EEF-C446F0305CC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98" name="Straight Connector 897">
              <a:extLst>
                <a:ext uri="{FF2B5EF4-FFF2-40B4-BE49-F238E27FC236}">
                  <a16:creationId xmlns:a16="http://schemas.microsoft.com/office/drawing/2014/main" id="{B48FA289-812C-4AB0-B72C-629C36F855B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9" name="Arc 898">
              <a:extLst>
                <a:ext uri="{FF2B5EF4-FFF2-40B4-BE49-F238E27FC236}">
                  <a16:creationId xmlns:a16="http://schemas.microsoft.com/office/drawing/2014/main" id="{A31A84E1-A148-4EF0-BB36-3001E037207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00" name="Straight Connector 899">
              <a:extLst>
                <a:ext uri="{FF2B5EF4-FFF2-40B4-BE49-F238E27FC236}">
                  <a16:creationId xmlns:a16="http://schemas.microsoft.com/office/drawing/2014/main" id="{8B79A52F-64A9-45A6-92BB-010E3C0AF24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1" name="Straight Connector 900">
              <a:extLst>
                <a:ext uri="{FF2B5EF4-FFF2-40B4-BE49-F238E27FC236}">
                  <a16:creationId xmlns:a16="http://schemas.microsoft.com/office/drawing/2014/main" id="{C5B8A05C-C554-41FE-9845-DB24502FA1A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2" name="Arc 901">
              <a:extLst>
                <a:ext uri="{FF2B5EF4-FFF2-40B4-BE49-F238E27FC236}">
                  <a16:creationId xmlns:a16="http://schemas.microsoft.com/office/drawing/2014/main" id="{A3AF68C4-596A-4531-83BE-56AA7F506ED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06" name="Group 905">
            <a:extLst>
              <a:ext uri="{FF2B5EF4-FFF2-40B4-BE49-F238E27FC236}">
                <a16:creationId xmlns:a16="http://schemas.microsoft.com/office/drawing/2014/main" id="{21C1E57B-0616-4931-85B8-74B2D89AE5DB}"/>
              </a:ext>
            </a:extLst>
          </p:cNvPr>
          <p:cNvGrpSpPr/>
          <p:nvPr/>
        </p:nvGrpSpPr>
        <p:grpSpPr>
          <a:xfrm>
            <a:off x="8135256" y="6402357"/>
            <a:ext cx="538068" cy="503852"/>
            <a:chOff x="3455435" y="-1017023"/>
            <a:chExt cx="8222756" cy="7868191"/>
          </a:xfrm>
        </p:grpSpPr>
        <p:sp>
          <p:nvSpPr>
            <p:cNvPr id="907" name="Arc 906">
              <a:extLst>
                <a:ext uri="{FF2B5EF4-FFF2-40B4-BE49-F238E27FC236}">
                  <a16:creationId xmlns:a16="http://schemas.microsoft.com/office/drawing/2014/main" id="{2DBF65DF-A47D-46F1-BDE1-33391C38596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8" name="Arc 907">
              <a:extLst>
                <a:ext uri="{FF2B5EF4-FFF2-40B4-BE49-F238E27FC236}">
                  <a16:creationId xmlns:a16="http://schemas.microsoft.com/office/drawing/2014/main" id="{6854FD9D-8450-4C6C-9C18-877DC377E64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9" name="Arc 908">
              <a:extLst>
                <a:ext uri="{FF2B5EF4-FFF2-40B4-BE49-F238E27FC236}">
                  <a16:creationId xmlns:a16="http://schemas.microsoft.com/office/drawing/2014/main" id="{ECD87F3D-1B1A-4E64-A2B8-02592A939A0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0" name="Arc 909">
              <a:extLst>
                <a:ext uri="{FF2B5EF4-FFF2-40B4-BE49-F238E27FC236}">
                  <a16:creationId xmlns:a16="http://schemas.microsoft.com/office/drawing/2014/main" id="{D6D80392-17CC-4472-9C34-63DA812674C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11" name="Group 910">
              <a:extLst>
                <a:ext uri="{FF2B5EF4-FFF2-40B4-BE49-F238E27FC236}">
                  <a16:creationId xmlns:a16="http://schemas.microsoft.com/office/drawing/2014/main" id="{2E474B6A-F6AB-430F-A18C-54CD3DBA89D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20" name="Straight Connector 919">
                <a:extLst>
                  <a:ext uri="{FF2B5EF4-FFF2-40B4-BE49-F238E27FC236}">
                    <a16:creationId xmlns:a16="http://schemas.microsoft.com/office/drawing/2014/main" id="{BC0E1EFB-0786-4862-A70E-37D90E04454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1" name="Straight Connector 920">
                <a:extLst>
                  <a:ext uri="{FF2B5EF4-FFF2-40B4-BE49-F238E27FC236}">
                    <a16:creationId xmlns:a16="http://schemas.microsoft.com/office/drawing/2014/main" id="{551D82A8-F321-4461-A304-30D96CEFC85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2" name="Straight Connector 921">
                <a:extLst>
                  <a:ext uri="{FF2B5EF4-FFF2-40B4-BE49-F238E27FC236}">
                    <a16:creationId xmlns:a16="http://schemas.microsoft.com/office/drawing/2014/main" id="{A0FBD744-11F2-4468-8106-0AD13A10BB3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12" name="Arc 911">
              <a:extLst>
                <a:ext uri="{FF2B5EF4-FFF2-40B4-BE49-F238E27FC236}">
                  <a16:creationId xmlns:a16="http://schemas.microsoft.com/office/drawing/2014/main" id="{CCC1A5F5-F0B1-439C-8403-E667C97E3E8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3" name="Arc 912">
              <a:extLst>
                <a:ext uri="{FF2B5EF4-FFF2-40B4-BE49-F238E27FC236}">
                  <a16:creationId xmlns:a16="http://schemas.microsoft.com/office/drawing/2014/main" id="{F8B35525-10EB-4542-83D3-41E1D1A2CE5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4" name="Arc 913">
              <a:extLst>
                <a:ext uri="{FF2B5EF4-FFF2-40B4-BE49-F238E27FC236}">
                  <a16:creationId xmlns:a16="http://schemas.microsoft.com/office/drawing/2014/main" id="{9AF02649-88D9-4393-A290-02EB466EED5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15" name="Straight Connector 914">
              <a:extLst>
                <a:ext uri="{FF2B5EF4-FFF2-40B4-BE49-F238E27FC236}">
                  <a16:creationId xmlns:a16="http://schemas.microsoft.com/office/drawing/2014/main" id="{4F502A82-8F02-4EC8-960D-25218170388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16" name="Arc 915">
              <a:extLst>
                <a:ext uri="{FF2B5EF4-FFF2-40B4-BE49-F238E27FC236}">
                  <a16:creationId xmlns:a16="http://schemas.microsoft.com/office/drawing/2014/main" id="{C09F7F34-B715-4C5F-AFD5-58AD0E60BEC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17" name="Straight Connector 916">
              <a:extLst>
                <a:ext uri="{FF2B5EF4-FFF2-40B4-BE49-F238E27FC236}">
                  <a16:creationId xmlns:a16="http://schemas.microsoft.com/office/drawing/2014/main" id="{0D703316-5F1F-4B1D-B3EC-D04BECCACAF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8" name="Straight Connector 917">
              <a:extLst>
                <a:ext uri="{FF2B5EF4-FFF2-40B4-BE49-F238E27FC236}">
                  <a16:creationId xmlns:a16="http://schemas.microsoft.com/office/drawing/2014/main" id="{D1194DF7-E39C-4950-81A0-C95859812AE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19" name="Arc 918">
              <a:extLst>
                <a:ext uri="{FF2B5EF4-FFF2-40B4-BE49-F238E27FC236}">
                  <a16:creationId xmlns:a16="http://schemas.microsoft.com/office/drawing/2014/main" id="{92F6F08B-51BA-4FF9-BCD3-9DDB4AB1A5C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23" name="Group 922">
            <a:extLst>
              <a:ext uri="{FF2B5EF4-FFF2-40B4-BE49-F238E27FC236}">
                <a16:creationId xmlns:a16="http://schemas.microsoft.com/office/drawing/2014/main" id="{C806F6AE-511E-4082-883D-2B827A3345A4}"/>
              </a:ext>
            </a:extLst>
          </p:cNvPr>
          <p:cNvGrpSpPr/>
          <p:nvPr/>
        </p:nvGrpSpPr>
        <p:grpSpPr>
          <a:xfrm>
            <a:off x="8549171" y="6374364"/>
            <a:ext cx="538068" cy="503852"/>
            <a:chOff x="3455435" y="-1017023"/>
            <a:chExt cx="8222756" cy="7868191"/>
          </a:xfrm>
        </p:grpSpPr>
        <p:sp>
          <p:nvSpPr>
            <p:cNvPr id="924" name="Arc 923">
              <a:extLst>
                <a:ext uri="{FF2B5EF4-FFF2-40B4-BE49-F238E27FC236}">
                  <a16:creationId xmlns:a16="http://schemas.microsoft.com/office/drawing/2014/main" id="{8FFDDCDA-DA63-4385-8971-0467A4B80C3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5" name="Arc 924">
              <a:extLst>
                <a:ext uri="{FF2B5EF4-FFF2-40B4-BE49-F238E27FC236}">
                  <a16:creationId xmlns:a16="http://schemas.microsoft.com/office/drawing/2014/main" id="{D0D30CF5-6C65-4B90-A650-A7B25786017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6" name="Arc 925">
              <a:extLst>
                <a:ext uri="{FF2B5EF4-FFF2-40B4-BE49-F238E27FC236}">
                  <a16:creationId xmlns:a16="http://schemas.microsoft.com/office/drawing/2014/main" id="{725CFD16-D613-4502-B41E-D44DC9A08BB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7" name="Arc 926">
              <a:extLst>
                <a:ext uri="{FF2B5EF4-FFF2-40B4-BE49-F238E27FC236}">
                  <a16:creationId xmlns:a16="http://schemas.microsoft.com/office/drawing/2014/main" id="{0C710FD6-B6DA-432C-98BD-A61408EFDCE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28" name="Group 927">
              <a:extLst>
                <a:ext uri="{FF2B5EF4-FFF2-40B4-BE49-F238E27FC236}">
                  <a16:creationId xmlns:a16="http://schemas.microsoft.com/office/drawing/2014/main" id="{E356D975-3D2F-4F88-80FE-6FFCB178AAA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37" name="Straight Connector 936">
                <a:extLst>
                  <a:ext uri="{FF2B5EF4-FFF2-40B4-BE49-F238E27FC236}">
                    <a16:creationId xmlns:a16="http://schemas.microsoft.com/office/drawing/2014/main" id="{92F14330-41B9-40F0-A7F7-1E5E20AF73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38" name="Straight Connector 937">
                <a:extLst>
                  <a:ext uri="{FF2B5EF4-FFF2-40B4-BE49-F238E27FC236}">
                    <a16:creationId xmlns:a16="http://schemas.microsoft.com/office/drawing/2014/main" id="{3E061CF9-189C-454F-AD82-2B921D26E6B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39" name="Straight Connector 938">
                <a:extLst>
                  <a:ext uri="{FF2B5EF4-FFF2-40B4-BE49-F238E27FC236}">
                    <a16:creationId xmlns:a16="http://schemas.microsoft.com/office/drawing/2014/main" id="{A9FBF386-C237-468B-8BA7-22F756C1E57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29" name="Arc 928">
              <a:extLst>
                <a:ext uri="{FF2B5EF4-FFF2-40B4-BE49-F238E27FC236}">
                  <a16:creationId xmlns:a16="http://schemas.microsoft.com/office/drawing/2014/main" id="{C6F201B5-0E39-4E76-98D7-3C9002268D5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0" name="Arc 929">
              <a:extLst>
                <a:ext uri="{FF2B5EF4-FFF2-40B4-BE49-F238E27FC236}">
                  <a16:creationId xmlns:a16="http://schemas.microsoft.com/office/drawing/2014/main" id="{CED2C811-4A55-44C9-8F44-4B03B84F5B3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31" name="Arc 930">
              <a:extLst>
                <a:ext uri="{FF2B5EF4-FFF2-40B4-BE49-F238E27FC236}">
                  <a16:creationId xmlns:a16="http://schemas.microsoft.com/office/drawing/2014/main" id="{4CCCB7FC-01D4-4876-B4F8-1EDDC7F8B04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32" name="Straight Connector 931">
              <a:extLst>
                <a:ext uri="{FF2B5EF4-FFF2-40B4-BE49-F238E27FC236}">
                  <a16:creationId xmlns:a16="http://schemas.microsoft.com/office/drawing/2014/main" id="{71E4E63E-7BB8-4A62-B948-09692D3CC8F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3" name="Arc 932">
              <a:extLst>
                <a:ext uri="{FF2B5EF4-FFF2-40B4-BE49-F238E27FC236}">
                  <a16:creationId xmlns:a16="http://schemas.microsoft.com/office/drawing/2014/main" id="{D54A4E4C-10C4-47AF-810D-AA86F8E8466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34" name="Straight Connector 933">
              <a:extLst>
                <a:ext uri="{FF2B5EF4-FFF2-40B4-BE49-F238E27FC236}">
                  <a16:creationId xmlns:a16="http://schemas.microsoft.com/office/drawing/2014/main" id="{997FBC22-7061-4402-8934-9BB2BAA8DCE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5" name="Straight Connector 934">
              <a:extLst>
                <a:ext uri="{FF2B5EF4-FFF2-40B4-BE49-F238E27FC236}">
                  <a16:creationId xmlns:a16="http://schemas.microsoft.com/office/drawing/2014/main" id="{CF223800-4FE5-4DA1-A71C-E40C2DD48C6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6" name="Arc 935">
              <a:extLst>
                <a:ext uri="{FF2B5EF4-FFF2-40B4-BE49-F238E27FC236}">
                  <a16:creationId xmlns:a16="http://schemas.microsoft.com/office/drawing/2014/main" id="{9B626042-0188-4E04-A541-CD50BD11F8D8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40" name="Group 939">
            <a:extLst>
              <a:ext uri="{FF2B5EF4-FFF2-40B4-BE49-F238E27FC236}">
                <a16:creationId xmlns:a16="http://schemas.microsoft.com/office/drawing/2014/main" id="{500145EE-0509-4E7C-8240-E002F64C9609}"/>
              </a:ext>
            </a:extLst>
          </p:cNvPr>
          <p:cNvGrpSpPr/>
          <p:nvPr/>
        </p:nvGrpSpPr>
        <p:grpSpPr>
          <a:xfrm>
            <a:off x="8942871" y="6374364"/>
            <a:ext cx="538068" cy="503852"/>
            <a:chOff x="3455435" y="-1017023"/>
            <a:chExt cx="8222756" cy="7868191"/>
          </a:xfrm>
        </p:grpSpPr>
        <p:sp>
          <p:nvSpPr>
            <p:cNvPr id="941" name="Arc 940">
              <a:extLst>
                <a:ext uri="{FF2B5EF4-FFF2-40B4-BE49-F238E27FC236}">
                  <a16:creationId xmlns:a16="http://schemas.microsoft.com/office/drawing/2014/main" id="{C9FB9BD0-DB69-4CAB-B1E4-7189FDB5CB6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2" name="Arc 941">
              <a:extLst>
                <a:ext uri="{FF2B5EF4-FFF2-40B4-BE49-F238E27FC236}">
                  <a16:creationId xmlns:a16="http://schemas.microsoft.com/office/drawing/2014/main" id="{3A8110C7-842E-4D36-B658-7E8C653B7E7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3" name="Arc 942">
              <a:extLst>
                <a:ext uri="{FF2B5EF4-FFF2-40B4-BE49-F238E27FC236}">
                  <a16:creationId xmlns:a16="http://schemas.microsoft.com/office/drawing/2014/main" id="{3973C76C-163E-49E0-9484-3AB7B0A2442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4" name="Arc 943">
              <a:extLst>
                <a:ext uri="{FF2B5EF4-FFF2-40B4-BE49-F238E27FC236}">
                  <a16:creationId xmlns:a16="http://schemas.microsoft.com/office/drawing/2014/main" id="{2B790123-9E9C-4BCE-8F73-E812A6AF5B0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45" name="Group 944">
              <a:extLst>
                <a:ext uri="{FF2B5EF4-FFF2-40B4-BE49-F238E27FC236}">
                  <a16:creationId xmlns:a16="http://schemas.microsoft.com/office/drawing/2014/main" id="{45F4DDD2-A1C5-4504-A409-1CE672D8291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54" name="Straight Connector 953">
                <a:extLst>
                  <a:ext uri="{FF2B5EF4-FFF2-40B4-BE49-F238E27FC236}">
                    <a16:creationId xmlns:a16="http://schemas.microsoft.com/office/drawing/2014/main" id="{454974CF-3DC7-4E8D-8200-5093FD6C74C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5" name="Straight Connector 954">
                <a:extLst>
                  <a:ext uri="{FF2B5EF4-FFF2-40B4-BE49-F238E27FC236}">
                    <a16:creationId xmlns:a16="http://schemas.microsoft.com/office/drawing/2014/main" id="{5368B118-FB23-4AB0-AEB8-B592AC0C2B1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6" name="Straight Connector 955">
                <a:extLst>
                  <a:ext uri="{FF2B5EF4-FFF2-40B4-BE49-F238E27FC236}">
                    <a16:creationId xmlns:a16="http://schemas.microsoft.com/office/drawing/2014/main" id="{6515595A-AC7C-4CC8-97AC-558513C1B1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46" name="Arc 945">
              <a:extLst>
                <a:ext uri="{FF2B5EF4-FFF2-40B4-BE49-F238E27FC236}">
                  <a16:creationId xmlns:a16="http://schemas.microsoft.com/office/drawing/2014/main" id="{CE4351FE-F5DE-4960-9EA8-A4A806C60DD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7" name="Arc 946">
              <a:extLst>
                <a:ext uri="{FF2B5EF4-FFF2-40B4-BE49-F238E27FC236}">
                  <a16:creationId xmlns:a16="http://schemas.microsoft.com/office/drawing/2014/main" id="{6F0E1345-9522-496B-989F-B78839B824A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48" name="Arc 947">
              <a:extLst>
                <a:ext uri="{FF2B5EF4-FFF2-40B4-BE49-F238E27FC236}">
                  <a16:creationId xmlns:a16="http://schemas.microsoft.com/office/drawing/2014/main" id="{40F5944F-7B74-41AF-8BBE-CF20314F0B4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49" name="Straight Connector 948">
              <a:extLst>
                <a:ext uri="{FF2B5EF4-FFF2-40B4-BE49-F238E27FC236}">
                  <a16:creationId xmlns:a16="http://schemas.microsoft.com/office/drawing/2014/main" id="{8D203D93-1116-43F7-9373-685E5BC80E2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0" name="Arc 949">
              <a:extLst>
                <a:ext uri="{FF2B5EF4-FFF2-40B4-BE49-F238E27FC236}">
                  <a16:creationId xmlns:a16="http://schemas.microsoft.com/office/drawing/2014/main" id="{8327485A-297A-47F9-B362-7940FF272B4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51" name="Straight Connector 950">
              <a:extLst>
                <a:ext uri="{FF2B5EF4-FFF2-40B4-BE49-F238E27FC236}">
                  <a16:creationId xmlns:a16="http://schemas.microsoft.com/office/drawing/2014/main" id="{D16407EA-2B95-4E4A-A3AD-BC188BD4BC1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2" name="Straight Connector 951">
              <a:extLst>
                <a:ext uri="{FF2B5EF4-FFF2-40B4-BE49-F238E27FC236}">
                  <a16:creationId xmlns:a16="http://schemas.microsoft.com/office/drawing/2014/main" id="{1A4EB6D8-1FD3-449E-B0AE-A28AE47F8FC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3" name="Arc 952">
              <a:extLst>
                <a:ext uri="{FF2B5EF4-FFF2-40B4-BE49-F238E27FC236}">
                  <a16:creationId xmlns:a16="http://schemas.microsoft.com/office/drawing/2014/main" id="{18AC30F1-EF0F-402E-80DF-25769671E3A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57" name="Group 956">
            <a:extLst>
              <a:ext uri="{FF2B5EF4-FFF2-40B4-BE49-F238E27FC236}">
                <a16:creationId xmlns:a16="http://schemas.microsoft.com/office/drawing/2014/main" id="{D1246313-534D-4907-A45A-C8C5198FBD4F}"/>
              </a:ext>
            </a:extLst>
          </p:cNvPr>
          <p:cNvGrpSpPr/>
          <p:nvPr/>
        </p:nvGrpSpPr>
        <p:grpSpPr>
          <a:xfrm>
            <a:off x="9317909" y="6393026"/>
            <a:ext cx="538068" cy="503852"/>
            <a:chOff x="3455435" y="-1017023"/>
            <a:chExt cx="8222756" cy="7868191"/>
          </a:xfrm>
        </p:grpSpPr>
        <p:sp>
          <p:nvSpPr>
            <p:cNvPr id="958" name="Arc 957">
              <a:extLst>
                <a:ext uri="{FF2B5EF4-FFF2-40B4-BE49-F238E27FC236}">
                  <a16:creationId xmlns:a16="http://schemas.microsoft.com/office/drawing/2014/main" id="{1F91995F-FC6E-456C-AEE2-427145E83BF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9" name="Arc 958">
              <a:extLst>
                <a:ext uri="{FF2B5EF4-FFF2-40B4-BE49-F238E27FC236}">
                  <a16:creationId xmlns:a16="http://schemas.microsoft.com/office/drawing/2014/main" id="{464316CD-C006-4B2B-BBE4-4B631F1E0DB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0" name="Arc 959">
              <a:extLst>
                <a:ext uri="{FF2B5EF4-FFF2-40B4-BE49-F238E27FC236}">
                  <a16:creationId xmlns:a16="http://schemas.microsoft.com/office/drawing/2014/main" id="{240E3B91-3497-4519-BEBD-AB0599F5E50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1" name="Arc 960">
              <a:extLst>
                <a:ext uri="{FF2B5EF4-FFF2-40B4-BE49-F238E27FC236}">
                  <a16:creationId xmlns:a16="http://schemas.microsoft.com/office/drawing/2014/main" id="{7893EB71-7CF3-4EFF-9EA6-5A5FEAA0F03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62" name="Group 961">
              <a:extLst>
                <a:ext uri="{FF2B5EF4-FFF2-40B4-BE49-F238E27FC236}">
                  <a16:creationId xmlns:a16="http://schemas.microsoft.com/office/drawing/2014/main" id="{A48BF636-42D1-468D-B75A-14D5D917326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71" name="Straight Connector 970">
                <a:extLst>
                  <a:ext uri="{FF2B5EF4-FFF2-40B4-BE49-F238E27FC236}">
                    <a16:creationId xmlns:a16="http://schemas.microsoft.com/office/drawing/2014/main" id="{3D582015-6170-4B86-8F77-4A444FAF683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2" name="Straight Connector 971">
                <a:extLst>
                  <a:ext uri="{FF2B5EF4-FFF2-40B4-BE49-F238E27FC236}">
                    <a16:creationId xmlns:a16="http://schemas.microsoft.com/office/drawing/2014/main" id="{ABD5C18D-33CA-49D0-AB11-C2736D63559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3" name="Straight Connector 972">
                <a:extLst>
                  <a:ext uri="{FF2B5EF4-FFF2-40B4-BE49-F238E27FC236}">
                    <a16:creationId xmlns:a16="http://schemas.microsoft.com/office/drawing/2014/main" id="{6A1D0A0A-EF11-4294-8BDD-A593657990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63" name="Arc 962">
              <a:extLst>
                <a:ext uri="{FF2B5EF4-FFF2-40B4-BE49-F238E27FC236}">
                  <a16:creationId xmlns:a16="http://schemas.microsoft.com/office/drawing/2014/main" id="{5E430751-0D23-46E7-A15E-096BEA8585D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4" name="Arc 963">
              <a:extLst>
                <a:ext uri="{FF2B5EF4-FFF2-40B4-BE49-F238E27FC236}">
                  <a16:creationId xmlns:a16="http://schemas.microsoft.com/office/drawing/2014/main" id="{9686A655-1BB3-4123-A986-B73E7E56D81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65" name="Arc 964">
              <a:extLst>
                <a:ext uri="{FF2B5EF4-FFF2-40B4-BE49-F238E27FC236}">
                  <a16:creationId xmlns:a16="http://schemas.microsoft.com/office/drawing/2014/main" id="{13EF5654-BF38-4479-9E2D-5C5F687E25C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66" name="Straight Connector 965">
              <a:extLst>
                <a:ext uri="{FF2B5EF4-FFF2-40B4-BE49-F238E27FC236}">
                  <a16:creationId xmlns:a16="http://schemas.microsoft.com/office/drawing/2014/main" id="{E267EFFB-79B3-493F-B9A8-3B896B0B20E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67" name="Arc 966">
              <a:extLst>
                <a:ext uri="{FF2B5EF4-FFF2-40B4-BE49-F238E27FC236}">
                  <a16:creationId xmlns:a16="http://schemas.microsoft.com/office/drawing/2014/main" id="{C7631B10-92D7-44A0-A2A5-13C70980B60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68" name="Straight Connector 967">
              <a:extLst>
                <a:ext uri="{FF2B5EF4-FFF2-40B4-BE49-F238E27FC236}">
                  <a16:creationId xmlns:a16="http://schemas.microsoft.com/office/drawing/2014/main" id="{CDB85974-7027-4ED7-946C-C9A2FD2DC6F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9" name="Straight Connector 968">
              <a:extLst>
                <a:ext uri="{FF2B5EF4-FFF2-40B4-BE49-F238E27FC236}">
                  <a16:creationId xmlns:a16="http://schemas.microsoft.com/office/drawing/2014/main" id="{C47AF3CD-F6B8-480F-8EC4-7BBBEBABB98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0" name="Arc 969">
              <a:extLst>
                <a:ext uri="{FF2B5EF4-FFF2-40B4-BE49-F238E27FC236}">
                  <a16:creationId xmlns:a16="http://schemas.microsoft.com/office/drawing/2014/main" id="{520FB348-AE0D-4AC6-8ABF-2FB3D5D5AE2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74" name="Group 973">
            <a:extLst>
              <a:ext uri="{FF2B5EF4-FFF2-40B4-BE49-F238E27FC236}">
                <a16:creationId xmlns:a16="http://schemas.microsoft.com/office/drawing/2014/main" id="{8351CBBA-530A-4422-8B11-7702D6810159}"/>
              </a:ext>
            </a:extLst>
          </p:cNvPr>
          <p:cNvGrpSpPr/>
          <p:nvPr/>
        </p:nvGrpSpPr>
        <p:grpSpPr>
          <a:xfrm>
            <a:off x="9700725" y="6402357"/>
            <a:ext cx="538068" cy="503852"/>
            <a:chOff x="3455435" y="-1017023"/>
            <a:chExt cx="8222756" cy="7868191"/>
          </a:xfrm>
        </p:grpSpPr>
        <p:sp>
          <p:nvSpPr>
            <p:cNvPr id="975" name="Arc 974">
              <a:extLst>
                <a:ext uri="{FF2B5EF4-FFF2-40B4-BE49-F238E27FC236}">
                  <a16:creationId xmlns:a16="http://schemas.microsoft.com/office/drawing/2014/main" id="{F2042A76-AEF9-4C9D-9961-D1C9C67BC96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6" name="Arc 975">
              <a:extLst>
                <a:ext uri="{FF2B5EF4-FFF2-40B4-BE49-F238E27FC236}">
                  <a16:creationId xmlns:a16="http://schemas.microsoft.com/office/drawing/2014/main" id="{411497DE-597C-42A4-8E1D-BA4F1BC5FAF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7" name="Arc 976">
              <a:extLst>
                <a:ext uri="{FF2B5EF4-FFF2-40B4-BE49-F238E27FC236}">
                  <a16:creationId xmlns:a16="http://schemas.microsoft.com/office/drawing/2014/main" id="{3524CD9A-7919-46A9-B7E0-4C7C67A9027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8" name="Arc 977">
              <a:extLst>
                <a:ext uri="{FF2B5EF4-FFF2-40B4-BE49-F238E27FC236}">
                  <a16:creationId xmlns:a16="http://schemas.microsoft.com/office/drawing/2014/main" id="{66D14D13-C55E-40B8-B16D-D8BE4D36A3F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79" name="Group 978">
              <a:extLst>
                <a:ext uri="{FF2B5EF4-FFF2-40B4-BE49-F238E27FC236}">
                  <a16:creationId xmlns:a16="http://schemas.microsoft.com/office/drawing/2014/main" id="{516CE72A-55E0-4277-8CC0-FE05AE95BE5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88" name="Straight Connector 987">
                <a:extLst>
                  <a:ext uri="{FF2B5EF4-FFF2-40B4-BE49-F238E27FC236}">
                    <a16:creationId xmlns:a16="http://schemas.microsoft.com/office/drawing/2014/main" id="{650B3901-9753-4D29-8BA6-FEBD2F32F3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9" name="Straight Connector 988">
                <a:extLst>
                  <a:ext uri="{FF2B5EF4-FFF2-40B4-BE49-F238E27FC236}">
                    <a16:creationId xmlns:a16="http://schemas.microsoft.com/office/drawing/2014/main" id="{376483E7-D6A0-4744-9CEA-3793F4D17C3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0" name="Straight Connector 989">
                <a:extLst>
                  <a:ext uri="{FF2B5EF4-FFF2-40B4-BE49-F238E27FC236}">
                    <a16:creationId xmlns:a16="http://schemas.microsoft.com/office/drawing/2014/main" id="{65E3B862-3020-4129-9291-ADECB38ED12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80" name="Arc 979">
              <a:extLst>
                <a:ext uri="{FF2B5EF4-FFF2-40B4-BE49-F238E27FC236}">
                  <a16:creationId xmlns:a16="http://schemas.microsoft.com/office/drawing/2014/main" id="{B921A083-3625-4E95-896C-7A54FE44A72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1" name="Arc 980">
              <a:extLst>
                <a:ext uri="{FF2B5EF4-FFF2-40B4-BE49-F238E27FC236}">
                  <a16:creationId xmlns:a16="http://schemas.microsoft.com/office/drawing/2014/main" id="{30C24304-2FC9-4C3B-BB79-E59778C37A4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82" name="Arc 981">
              <a:extLst>
                <a:ext uri="{FF2B5EF4-FFF2-40B4-BE49-F238E27FC236}">
                  <a16:creationId xmlns:a16="http://schemas.microsoft.com/office/drawing/2014/main" id="{CDE41AE6-F0E1-4F4E-9AEF-09D946F228A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83" name="Straight Connector 982">
              <a:extLst>
                <a:ext uri="{FF2B5EF4-FFF2-40B4-BE49-F238E27FC236}">
                  <a16:creationId xmlns:a16="http://schemas.microsoft.com/office/drawing/2014/main" id="{5F05D005-F8A6-409E-B6A1-92A7E962F81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84" name="Arc 983">
              <a:extLst>
                <a:ext uri="{FF2B5EF4-FFF2-40B4-BE49-F238E27FC236}">
                  <a16:creationId xmlns:a16="http://schemas.microsoft.com/office/drawing/2014/main" id="{EC14483B-8379-4210-A05C-BBC75ACC838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85" name="Straight Connector 984">
              <a:extLst>
                <a:ext uri="{FF2B5EF4-FFF2-40B4-BE49-F238E27FC236}">
                  <a16:creationId xmlns:a16="http://schemas.microsoft.com/office/drawing/2014/main" id="{9C4C5802-B86E-4092-96C1-2BFD87BD4A6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6" name="Straight Connector 985">
              <a:extLst>
                <a:ext uri="{FF2B5EF4-FFF2-40B4-BE49-F238E27FC236}">
                  <a16:creationId xmlns:a16="http://schemas.microsoft.com/office/drawing/2014/main" id="{98F55D73-686F-4B7C-B346-9EE6AB1CC42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87" name="Arc 986">
              <a:extLst>
                <a:ext uri="{FF2B5EF4-FFF2-40B4-BE49-F238E27FC236}">
                  <a16:creationId xmlns:a16="http://schemas.microsoft.com/office/drawing/2014/main" id="{E3A9F5C4-F9CB-4625-B34C-0E93C96E56A8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91" name="Group 990">
            <a:extLst>
              <a:ext uri="{FF2B5EF4-FFF2-40B4-BE49-F238E27FC236}">
                <a16:creationId xmlns:a16="http://schemas.microsoft.com/office/drawing/2014/main" id="{05867897-CFF3-4F68-99E0-E0C8F4B82B25}"/>
              </a:ext>
            </a:extLst>
          </p:cNvPr>
          <p:cNvGrpSpPr/>
          <p:nvPr/>
        </p:nvGrpSpPr>
        <p:grpSpPr>
          <a:xfrm>
            <a:off x="10123971" y="6374364"/>
            <a:ext cx="538068" cy="503852"/>
            <a:chOff x="3455435" y="-1017023"/>
            <a:chExt cx="8222756" cy="7868191"/>
          </a:xfrm>
        </p:grpSpPr>
        <p:sp>
          <p:nvSpPr>
            <p:cNvPr id="992" name="Arc 991">
              <a:extLst>
                <a:ext uri="{FF2B5EF4-FFF2-40B4-BE49-F238E27FC236}">
                  <a16:creationId xmlns:a16="http://schemas.microsoft.com/office/drawing/2014/main" id="{23B83DDA-98D2-4538-9F88-35BA84A5025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3" name="Arc 992">
              <a:extLst>
                <a:ext uri="{FF2B5EF4-FFF2-40B4-BE49-F238E27FC236}">
                  <a16:creationId xmlns:a16="http://schemas.microsoft.com/office/drawing/2014/main" id="{963FB3F2-EF36-48C3-A1CD-801A2C31D76A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4" name="Arc 993">
              <a:extLst>
                <a:ext uri="{FF2B5EF4-FFF2-40B4-BE49-F238E27FC236}">
                  <a16:creationId xmlns:a16="http://schemas.microsoft.com/office/drawing/2014/main" id="{0673B077-5940-47AF-96FD-5138A33057D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5" name="Arc 994">
              <a:extLst>
                <a:ext uri="{FF2B5EF4-FFF2-40B4-BE49-F238E27FC236}">
                  <a16:creationId xmlns:a16="http://schemas.microsoft.com/office/drawing/2014/main" id="{234E9465-9C85-4C4F-924F-CEB4767CC5B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96" name="Group 995">
              <a:extLst>
                <a:ext uri="{FF2B5EF4-FFF2-40B4-BE49-F238E27FC236}">
                  <a16:creationId xmlns:a16="http://schemas.microsoft.com/office/drawing/2014/main" id="{008E5B15-C3ED-4A82-BC14-FA698BDD2C1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05" name="Straight Connector 1004">
                <a:extLst>
                  <a:ext uri="{FF2B5EF4-FFF2-40B4-BE49-F238E27FC236}">
                    <a16:creationId xmlns:a16="http://schemas.microsoft.com/office/drawing/2014/main" id="{A8974A7C-46C6-40EB-99B6-72661F9C743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6" name="Straight Connector 1005">
                <a:extLst>
                  <a:ext uri="{FF2B5EF4-FFF2-40B4-BE49-F238E27FC236}">
                    <a16:creationId xmlns:a16="http://schemas.microsoft.com/office/drawing/2014/main" id="{96CE9B2B-54F1-471C-8246-431DA25ED2F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7" name="Straight Connector 1006">
                <a:extLst>
                  <a:ext uri="{FF2B5EF4-FFF2-40B4-BE49-F238E27FC236}">
                    <a16:creationId xmlns:a16="http://schemas.microsoft.com/office/drawing/2014/main" id="{1AB4664F-2583-4039-AFAE-C251F9429B5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97" name="Arc 996">
              <a:extLst>
                <a:ext uri="{FF2B5EF4-FFF2-40B4-BE49-F238E27FC236}">
                  <a16:creationId xmlns:a16="http://schemas.microsoft.com/office/drawing/2014/main" id="{D32E07E8-3306-43B4-841F-6E31E06F7EF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8" name="Arc 997">
              <a:extLst>
                <a:ext uri="{FF2B5EF4-FFF2-40B4-BE49-F238E27FC236}">
                  <a16:creationId xmlns:a16="http://schemas.microsoft.com/office/drawing/2014/main" id="{F8203152-4792-4711-AF9C-A13365D655D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99" name="Arc 998">
              <a:extLst>
                <a:ext uri="{FF2B5EF4-FFF2-40B4-BE49-F238E27FC236}">
                  <a16:creationId xmlns:a16="http://schemas.microsoft.com/office/drawing/2014/main" id="{5E5467CB-6D92-47B6-AE16-9C7C7DFC06D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00" name="Straight Connector 999">
              <a:extLst>
                <a:ext uri="{FF2B5EF4-FFF2-40B4-BE49-F238E27FC236}">
                  <a16:creationId xmlns:a16="http://schemas.microsoft.com/office/drawing/2014/main" id="{3038FEE8-5222-4929-BFD1-DDCF3739502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01" name="Arc 1000">
              <a:extLst>
                <a:ext uri="{FF2B5EF4-FFF2-40B4-BE49-F238E27FC236}">
                  <a16:creationId xmlns:a16="http://schemas.microsoft.com/office/drawing/2014/main" id="{EDB956BE-5174-41E3-BA31-9F3E0F90D63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02" name="Straight Connector 1001">
              <a:extLst>
                <a:ext uri="{FF2B5EF4-FFF2-40B4-BE49-F238E27FC236}">
                  <a16:creationId xmlns:a16="http://schemas.microsoft.com/office/drawing/2014/main" id="{F359BBED-21D0-4C49-9B38-B9EBB0BB5C6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3" name="Straight Connector 1002">
              <a:extLst>
                <a:ext uri="{FF2B5EF4-FFF2-40B4-BE49-F238E27FC236}">
                  <a16:creationId xmlns:a16="http://schemas.microsoft.com/office/drawing/2014/main" id="{8CAE03DF-7061-4E67-8F03-DB0487516F7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04" name="Arc 1003">
              <a:extLst>
                <a:ext uri="{FF2B5EF4-FFF2-40B4-BE49-F238E27FC236}">
                  <a16:creationId xmlns:a16="http://schemas.microsoft.com/office/drawing/2014/main" id="{49A29B7A-0787-4BF3-8C1D-3E098DCBA22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08" name="Group 1007">
            <a:extLst>
              <a:ext uri="{FF2B5EF4-FFF2-40B4-BE49-F238E27FC236}">
                <a16:creationId xmlns:a16="http://schemas.microsoft.com/office/drawing/2014/main" id="{9688E268-BD12-4841-844F-CF28EBC76270}"/>
              </a:ext>
            </a:extLst>
          </p:cNvPr>
          <p:cNvGrpSpPr/>
          <p:nvPr/>
        </p:nvGrpSpPr>
        <p:grpSpPr>
          <a:xfrm>
            <a:off x="10517671" y="6374364"/>
            <a:ext cx="538068" cy="503852"/>
            <a:chOff x="3455435" y="-1017023"/>
            <a:chExt cx="8222756" cy="7868191"/>
          </a:xfrm>
        </p:grpSpPr>
        <p:sp>
          <p:nvSpPr>
            <p:cNvPr id="1009" name="Arc 1008">
              <a:extLst>
                <a:ext uri="{FF2B5EF4-FFF2-40B4-BE49-F238E27FC236}">
                  <a16:creationId xmlns:a16="http://schemas.microsoft.com/office/drawing/2014/main" id="{165D96BA-58D6-4EB7-B2A7-CFE80D5A027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0" name="Arc 1009">
              <a:extLst>
                <a:ext uri="{FF2B5EF4-FFF2-40B4-BE49-F238E27FC236}">
                  <a16:creationId xmlns:a16="http://schemas.microsoft.com/office/drawing/2014/main" id="{A5852019-9C7F-4BC0-B2BB-CF46E3D85A7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1" name="Arc 1010">
              <a:extLst>
                <a:ext uri="{FF2B5EF4-FFF2-40B4-BE49-F238E27FC236}">
                  <a16:creationId xmlns:a16="http://schemas.microsoft.com/office/drawing/2014/main" id="{87377E48-8825-4CDB-9BF5-167AF6BE953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2" name="Arc 1011">
              <a:extLst>
                <a:ext uri="{FF2B5EF4-FFF2-40B4-BE49-F238E27FC236}">
                  <a16:creationId xmlns:a16="http://schemas.microsoft.com/office/drawing/2014/main" id="{58A2E9C8-C578-4788-9748-E2DE6B09CA7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13" name="Group 1012">
              <a:extLst>
                <a:ext uri="{FF2B5EF4-FFF2-40B4-BE49-F238E27FC236}">
                  <a16:creationId xmlns:a16="http://schemas.microsoft.com/office/drawing/2014/main" id="{94D50F54-5672-47F9-A146-FE6838A615C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22" name="Straight Connector 1021">
                <a:extLst>
                  <a:ext uri="{FF2B5EF4-FFF2-40B4-BE49-F238E27FC236}">
                    <a16:creationId xmlns:a16="http://schemas.microsoft.com/office/drawing/2014/main" id="{7CFEE102-5530-4843-B5FC-83EAD4A12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3" name="Straight Connector 1022">
                <a:extLst>
                  <a:ext uri="{FF2B5EF4-FFF2-40B4-BE49-F238E27FC236}">
                    <a16:creationId xmlns:a16="http://schemas.microsoft.com/office/drawing/2014/main" id="{9FD3C47A-3FD7-4C87-ABB8-8590FBB22C4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4" name="Straight Connector 1023">
                <a:extLst>
                  <a:ext uri="{FF2B5EF4-FFF2-40B4-BE49-F238E27FC236}">
                    <a16:creationId xmlns:a16="http://schemas.microsoft.com/office/drawing/2014/main" id="{4930F94E-84E4-45ED-B298-94AFFE8D9E7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14" name="Arc 1013">
              <a:extLst>
                <a:ext uri="{FF2B5EF4-FFF2-40B4-BE49-F238E27FC236}">
                  <a16:creationId xmlns:a16="http://schemas.microsoft.com/office/drawing/2014/main" id="{1712FEA2-F2DA-4FA3-A9DC-C9C97D84683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5" name="Arc 1014">
              <a:extLst>
                <a:ext uri="{FF2B5EF4-FFF2-40B4-BE49-F238E27FC236}">
                  <a16:creationId xmlns:a16="http://schemas.microsoft.com/office/drawing/2014/main" id="{22075342-1B0A-4896-88D7-C907D20E289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16" name="Arc 1015">
              <a:extLst>
                <a:ext uri="{FF2B5EF4-FFF2-40B4-BE49-F238E27FC236}">
                  <a16:creationId xmlns:a16="http://schemas.microsoft.com/office/drawing/2014/main" id="{20EE15CF-B02D-4FC7-A426-740CD407AD49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17" name="Straight Connector 1016">
              <a:extLst>
                <a:ext uri="{FF2B5EF4-FFF2-40B4-BE49-F238E27FC236}">
                  <a16:creationId xmlns:a16="http://schemas.microsoft.com/office/drawing/2014/main" id="{ED280C6F-5AC8-48C1-8AF0-C93C22D5F2B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8" name="Arc 1017">
              <a:extLst>
                <a:ext uri="{FF2B5EF4-FFF2-40B4-BE49-F238E27FC236}">
                  <a16:creationId xmlns:a16="http://schemas.microsoft.com/office/drawing/2014/main" id="{040B4BFF-94FC-4699-8421-F8884047C5E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19" name="Straight Connector 1018">
              <a:extLst>
                <a:ext uri="{FF2B5EF4-FFF2-40B4-BE49-F238E27FC236}">
                  <a16:creationId xmlns:a16="http://schemas.microsoft.com/office/drawing/2014/main" id="{EF3684FA-B6C1-4F28-B727-28ADC8B182C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0" name="Straight Connector 1019">
              <a:extLst>
                <a:ext uri="{FF2B5EF4-FFF2-40B4-BE49-F238E27FC236}">
                  <a16:creationId xmlns:a16="http://schemas.microsoft.com/office/drawing/2014/main" id="{E606492F-C8EE-4CE1-BF1D-8746810BA39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21" name="Arc 1020">
              <a:extLst>
                <a:ext uri="{FF2B5EF4-FFF2-40B4-BE49-F238E27FC236}">
                  <a16:creationId xmlns:a16="http://schemas.microsoft.com/office/drawing/2014/main" id="{ACD7FB8B-D3A4-41BD-9198-77D6C93F818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D9DFF7BF-8D53-4DB7-AFCD-8C9B4EE7EBF8}"/>
              </a:ext>
            </a:extLst>
          </p:cNvPr>
          <p:cNvGrpSpPr/>
          <p:nvPr/>
        </p:nvGrpSpPr>
        <p:grpSpPr>
          <a:xfrm>
            <a:off x="10911371" y="6374364"/>
            <a:ext cx="538068" cy="503852"/>
            <a:chOff x="3455435" y="-1017023"/>
            <a:chExt cx="8222756" cy="7868191"/>
          </a:xfrm>
        </p:grpSpPr>
        <p:sp>
          <p:nvSpPr>
            <p:cNvPr id="1026" name="Arc 1025">
              <a:extLst>
                <a:ext uri="{FF2B5EF4-FFF2-40B4-BE49-F238E27FC236}">
                  <a16:creationId xmlns:a16="http://schemas.microsoft.com/office/drawing/2014/main" id="{512CB645-BDC3-4BAE-9AEC-81DBCC3943D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7" name="Arc 1026">
              <a:extLst>
                <a:ext uri="{FF2B5EF4-FFF2-40B4-BE49-F238E27FC236}">
                  <a16:creationId xmlns:a16="http://schemas.microsoft.com/office/drawing/2014/main" id="{56EA5A16-41B7-42D6-A88C-DBEF1BCF53C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8" name="Arc 1027">
              <a:extLst>
                <a:ext uri="{FF2B5EF4-FFF2-40B4-BE49-F238E27FC236}">
                  <a16:creationId xmlns:a16="http://schemas.microsoft.com/office/drawing/2014/main" id="{4DF13192-69F4-41B3-867A-E2E237A85A8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9" name="Arc 1028">
              <a:extLst>
                <a:ext uri="{FF2B5EF4-FFF2-40B4-BE49-F238E27FC236}">
                  <a16:creationId xmlns:a16="http://schemas.microsoft.com/office/drawing/2014/main" id="{CFD98C90-6D69-4FAF-9E99-66FFA18595C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30" name="Group 1029">
              <a:extLst>
                <a:ext uri="{FF2B5EF4-FFF2-40B4-BE49-F238E27FC236}">
                  <a16:creationId xmlns:a16="http://schemas.microsoft.com/office/drawing/2014/main" id="{9D556FDF-AE50-4565-B900-77F03D44F0C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39" name="Straight Connector 1038">
                <a:extLst>
                  <a:ext uri="{FF2B5EF4-FFF2-40B4-BE49-F238E27FC236}">
                    <a16:creationId xmlns:a16="http://schemas.microsoft.com/office/drawing/2014/main" id="{2D993C60-6DC8-4A3C-BC63-2B7D4F0FE5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0" name="Straight Connector 1039">
                <a:extLst>
                  <a:ext uri="{FF2B5EF4-FFF2-40B4-BE49-F238E27FC236}">
                    <a16:creationId xmlns:a16="http://schemas.microsoft.com/office/drawing/2014/main" id="{231EFCB9-D97F-4510-8B51-1A08680E7B4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1" name="Straight Connector 1040">
                <a:extLst>
                  <a:ext uri="{FF2B5EF4-FFF2-40B4-BE49-F238E27FC236}">
                    <a16:creationId xmlns:a16="http://schemas.microsoft.com/office/drawing/2014/main" id="{D58F675D-6574-40B5-B0AA-082DC60ABC1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31" name="Arc 1030">
              <a:extLst>
                <a:ext uri="{FF2B5EF4-FFF2-40B4-BE49-F238E27FC236}">
                  <a16:creationId xmlns:a16="http://schemas.microsoft.com/office/drawing/2014/main" id="{AFE46332-520F-4BF7-B70E-55B2026A130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2" name="Arc 1031">
              <a:extLst>
                <a:ext uri="{FF2B5EF4-FFF2-40B4-BE49-F238E27FC236}">
                  <a16:creationId xmlns:a16="http://schemas.microsoft.com/office/drawing/2014/main" id="{4BB92786-619F-472B-99BB-570493A247C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33" name="Arc 1032">
              <a:extLst>
                <a:ext uri="{FF2B5EF4-FFF2-40B4-BE49-F238E27FC236}">
                  <a16:creationId xmlns:a16="http://schemas.microsoft.com/office/drawing/2014/main" id="{4321D44A-3503-468A-BDA3-D889A3A7BD4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34" name="Straight Connector 1033">
              <a:extLst>
                <a:ext uri="{FF2B5EF4-FFF2-40B4-BE49-F238E27FC236}">
                  <a16:creationId xmlns:a16="http://schemas.microsoft.com/office/drawing/2014/main" id="{B50AC618-FC64-48DC-953D-6F66966F96E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5" name="Arc 1034">
              <a:extLst>
                <a:ext uri="{FF2B5EF4-FFF2-40B4-BE49-F238E27FC236}">
                  <a16:creationId xmlns:a16="http://schemas.microsoft.com/office/drawing/2014/main" id="{2FBE64C4-101C-4A36-B0F1-ADD881F0F41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36" name="Straight Connector 1035">
              <a:extLst>
                <a:ext uri="{FF2B5EF4-FFF2-40B4-BE49-F238E27FC236}">
                  <a16:creationId xmlns:a16="http://schemas.microsoft.com/office/drawing/2014/main" id="{AA7D9BB9-7366-4C80-A47C-1A28AEB9201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7" name="Straight Connector 1036">
              <a:extLst>
                <a:ext uri="{FF2B5EF4-FFF2-40B4-BE49-F238E27FC236}">
                  <a16:creationId xmlns:a16="http://schemas.microsoft.com/office/drawing/2014/main" id="{40C7528C-2D48-44D6-BDC1-C948797FB43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8" name="Arc 1037">
              <a:extLst>
                <a:ext uri="{FF2B5EF4-FFF2-40B4-BE49-F238E27FC236}">
                  <a16:creationId xmlns:a16="http://schemas.microsoft.com/office/drawing/2014/main" id="{DC961154-4207-403E-B60F-F2A8AC199F2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42" name="Group 1041">
            <a:extLst>
              <a:ext uri="{FF2B5EF4-FFF2-40B4-BE49-F238E27FC236}">
                <a16:creationId xmlns:a16="http://schemas.microsoft.com/office/drawing/2014/main" id="{E3CF339A-5FE8-4C0D-B118-CD868E1B7BDF}"/>
              </a:ext>
            </a:extLst>
          </p:cNvPr>
          <p:cNvGrpSpPr/>
          <p:nvPr/>
        </p:nvGrpSpPr>
        <p:grpSpPr>
          <a:xfrm>
            <a:off x="11303518" y="6374364"/>
            <a:ext cx="538068" cy="503852"/>
            <a:chOff x="3455435" y="-1017023"/>
            <a:chExt cx="8222756" cy="7868191"/>
          </a:xfrm>
        </p:grpSpPr>
        <p:sp>
          <p:nvSpPr>
            <p:cNvPr id="1043" name="Arc 1042">
              <a:extLst>
                <a:ext uri="{FF2B5EF4-FFF2-40B4-BE49-F238E27FC236}">
                  <a16:creationId xmlns:a16="http://schemas.microsoft.com/office/drawing/2014/main" id="{696710BF-B995-4E6A-9C0A-DC556FF0949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4" name="Arc 1043">
              <a:extLst>
                <a:ext uri="{FF2B5EF4-FFF2-40B4-BE49-F238E27FC236}">
                  <a16:creationId xmlns:a16="http://schemas.microsoft.com/office/drawing/2014/main" id="{CD8D5DBB-0AB7-4BC9-8EDC-22BEA5BE36C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5" name="Arc 1044">
              <a:extLst>
                <a:ext uri="{FF2B5EF4-FFF2-40B4-BE49-F238E27FC236}">
                  <a16:creationId xmlns:a16="http://schemas.microsoft.com/office/drawing/2014/main" id="{902CB871-08C8-400A-88FF-A7BB55EAB6C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6" name="Arc 1045">
              <a:extLst>
                <a:ext uri="{FF2B5EF4-FFF2-40B4-BE49-F238E27FC236}">
                  <a16:creationId xmlns:a16="http://schemas.microsoft.com/office/drawing/2014/main" id="{D200518A-A475-4F72-8DB5-C9ADBFE73BE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47" name="Group 1046">
              <a:extLst>
                <a:ext uri="{FF2B5EF4-FFF2-40B4-BE49-F238E27FC236}">
                  <a16:creationId xmlns:a16="http://schemas.microsoft.com/office/drawing/2014/main" id="{7EAD06F1-2CE3-4EAA-9827-4DE639D34E6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56" name="Straight Connector 1055">
                <a:extLst>
                  <a:ext uri="{FF2B5EF4-FFF2-40B4-BE49-F238E27FC236}">
                    <a16:creationId xmlns:a16="http://schemas.microsoft.com/office/drawing/2014/main" id="{3212B8D8-382C-43BA-900C-3642F3A636D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57" name="Straight Connector 1056">
                <a:extLst>
                  <a:ext uri="{FF2B5EF4-FFF2-40B4-BE49-F238E27FC236}">
                    <a16:creationId xmlns:a16="http://schemas.microsoft.com/office/drawing/2014/main" id="{CDB12AD2-9EBA-466F-AA53-5B9E7899EAF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58" name="Straight Connector 1057">
                <a:extLst>
                  <a:ext uri="{FF2B5EF4-FFF2-40B4-BE49-F238E27FC236}">
                    <a16:creationId xmlns:a16="http://schemas.microsoft.com/office/drawing/2014/main" id="{4768B424-F3C5-48CA-AF7B-2C45E73F31E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48" name="Arc 1047">
              <a:extLst>
                <a:ext uri="{FF2B5EF4-FFF2-40B4-BE49-F238E27FC236}">
                  <a16:creationId xmlns:a16="http://schemas.microsoft.com/office/drawing/2014/main" id="{78A5ABD2-C005-4DB8-BBE0-DC402045D74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9" name="Arc 1048">
              <a:extLst>
                <a:ext uri="{FF2B5EF4-FFF2-40B4-BE49-F238E27FC236}">
                  <a16:creationId xmlns:a16="http://schemas.microsoft.com/office/drawing/2014/main" id="{DBFCE844-8AEC-408B-9BBF-718A6364578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50" name="Arc 1049">
              <a:extLst>
                <a:ext uri="{FF2B5EF4-FFF2-40B4-BE49-F238E27FC236}">
                  <a16:creationId xmlns:a16="http://schemas.microsoft.com/office/drawing/2014/main" id="{7F1C3C99-0E78-4140-8DE3-00F8BBEF78E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51" name="Straight Connector 1050">
              <a:extLst>
                <a:ext uri="{FF2B5EF4-FFF2-40B4-BE49-F238E27FC236}">
                  <a16:creationId xmlns:a16="http://schemas.microsoft.com/office/drawing/2014/main" id="{37C676D5-8BC7-4135-9F59-0F7F97F02A4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52" name="Arc 1051">
              <a:extLst>
                <a:ext uri="{FF2B5EF4-FFF2-40B4-BE49-F238E27FC236}">
                  <a16:creationId xmlns:a16="http://schemas.microsoft.com/office/drawing/2014/main" id="{E0E6A050-4E35-4490-9101-F8D63ADC998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53" name="Straight Connector 1052">
              <a:extLst>
                <a:ext uri="{FF2B5EF4-FFF2-40B4-BE49-F238E27FC236}">
                  <a16:creationId xmlns:a16="http://schemas.microsoft.com/office/drawing/2014/main" id="{C0DF0E68-A133-43F8-8461-E3FB2A54630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4" name="Straight Connector 1053">
              <a:extLst>
                <a:ext uri="{FF2B5EF4-FFF2-40B4-BE49-F238E27FC236}">
                  <a16:creationId xmlns:a16="http://schemas.microsoft.com/office/drawing/2014/main" id="{A810282B-2A0E-43DA-B7AB-2D0FDFA2720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55" name="Arc 1054">
              <a:extLst>
                <a:ext uri="{FF2B5EF4-FFF2-40B4-BE49-F238E27FC236}">
                  <a16:creationId xmlns:a16="http://schemas.microsoft.com/office/drawing/2014/main" id="{C3AE726B-A7F5-4557-A5E1-B71AA9DADFB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59" name="Group 1058">
            <a:extLst>
              <a:ext uri="{FF2B5EF4-FFF2-40B4-BE49-F238E27FC236}">
                <a16:creationId xmlns:a16="http://schemas.microsoft.com/office/drawing/2014/main" id="{B07FF2EE-7F26-4B08-9C69-B252F0BFA3F5}"/>
              </a:ext>
            </a:extLst>
          </p:cNvPr>
          <p:cNvGrpSpPr/>
          <p:nvPr/>
        </p:nvGrpSpPr>
        <p:grpSpPr>
          <a:xfrm>
            <a:off x="11698771" y="6374364"/>
            <a:ext cx="538068" cy="503852"/>
            <a:chOff x="3455435" y="-1017023"/>
            <a:chExt cx="8222756" cy="7868191"/>
          </a:xfrm>
        </p:grpSpPr>
        <p:sp>
          <p:nvSpPr>
            <p:cNvPr id="1060" name="Arc 1059">
              <a:extLst>
                <a:ext uri="{FF2B5EF4-FFF2-40B4-BE49-F238E27FC236}">
                  <a16:creationId xmlns:a16="http://schemas.microsoft.com/office/drawing/2014/main" id="{10D6DF4F-C679-42C2-8593-F8E31295A81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1" name="Arc 1060">
              <a:extLst>
                <a:ext uri="{FF2B5EF4-FFF2-40B4-BE49-F238E27FC236}">
                  <a16:creationId xmlns:a16="http://schemas.microsoft.com/office/drawing/2014/main" id="{4532B4B4-C8DE-4E3F-B101-44B9E0D91D0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2" name="Arc 1061">
              <a:extLst>
                <a:ext uri="{FF2B5EF4-FFF2-40B4-BE49-F238E27FC236}">
                  <a16:creationId xmlns:a16="http://schemas.microsoft.com/office/drawing/2014/main" id="{F086B3F3-142E-47C6-B491-F4C3DA08836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3" name="Arc 1062">
              <a:extLst>
                <a:ext uri="{FF2B5EF4-FFF2-40B4-BE49-F238E27FC236}">
                  <a16:creationId xmlns:a16="http://schemas.microsoft.com/office/drawing/2014/main" id="{3C4BC063-94B9-4DDA-9CE1-D2B83779109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64" name="Group 1063">
              <a:extLst>
                <a:ext uri="{FF2B5EF4-FFF2-40B4-BE49-F238E27FC236}">
                  <a16:creationId xmlns:a16="http://schemas.microsoft.com/office/drawing/2014/main" id="{F726865C-8C2E-4A13-BA89-5E9DCB8D106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73" name="Straight Connector 1072">
                <a:extLst>
                  <a:ext uri="{FF2B5EF4-FFF2-40B4-BE49-F238E27FC236}">
                    <a16:creationId xmlns:a16="http://schemas.microsoft.com/office/drawing/2014/main" id="{D2E7E3E0-2246-40A9-AE6A-5F0D5BFC320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4" name="Straight Connector 1073">
                <a:extLst>
                  <a:ext uri="{FF2B5EF4-FFF2-40B4-BE49-F238E27FC236}">
                    <a16:creationId xmlns:a16="http://schemas.microsoft.com/office/drawing/2014/main" id="{A9916966-878C-4C6C-82D2-BB0F0D46EBE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5" name="Straight Connector 1074">
                <a:extLst>
                  <a:ext uri="{FF2B5EF4-FFF2-40B4-BE49-F238E27FC236}">
                    <a16:creationId xmlns:a16="http://schemas.microsoft.com/office/drawing/2014/main" id="{EF31B9EB-31D1-407B-BEB5-EBCB3976F9A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65" name="Arc 1064">
              <a:extLst>
                <a:ext uri="{FF2B5EF4-FFF2-40B4-BE49-F238E27FC236}">
                  <a16:creationId xmlns:a16="http://schemas.microsoft.com/office/drawing/2014/main" id="{2E45557D-1A1D-4F5C-B514-3D4B281CBD5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6" name="Arc 1065">
              <a:extLst>
                <a:ext uri="{FF2B5EF4-FFF2-40B4-BE49-F238E27FC236}">
                  <a16:creationId xmlns:a16="http://schemas.microsoft.com/office/drawing/2014/main" id="{2C78BB99-C4FF-4705-9785-07F14FD649D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67" name="Arc 1066">
              <a:extLst>
                <a:ext uri="{FF2B5EF4-FFF2-40B4-BE49-F238E27FC236}">
                  <a16:creationId xmlns:a16="http://schemas.microsoft.com/office/drawing/2014/main" id="{7B5F13DB-43EA-4488-BCF2-0C0C50C14DA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68" name="Straight Connector 1067">
              <a:extLst>
                <a:ext uri="{FF2B5EF4-FFF2-40B4-BE49-F238E27FC236}">
                  <a16:creationId xmlns:a16="http://schemas.microsoft.com/office/drawing/2014/main" id="{EE6A5CBF-624B-4766-99F1-4C2548B7EAF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69" name="Arc 1068">
              <a:extLst>
                <a:ext uri="{FF2B5EF4-FFF2-40B4-BE49-F238E27FC236}">
                  <a16:creationId xmlns:a16="http://schemas.microsoft.com/office/drawing/2014/main" id="{92546748-F6CB-493B-9246-11B60DC45F2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70" name="Straight Connector 1069">
              <a:extLst>
                <a:ext uri="{FF2B5EF4-FFF2-40B4-BE49-F238E27FC236}">
                  <a16:creationId xmlns:a16="http://schemas.microsoft.com/office/drawing/2014/main" id="{77D2A6A0-C8F5-4A7B-9E77-10C6A43DE0A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1" name="Straight Connector 1070">
              <a:extLst>
                <a:ext uri="{FF2B5EF4-FFF2-40B4-BE49-F238E27FC236}">
                  <a16:creationId xmlns:a16="http://schemas.microsoft.com/office/drawing/2014/main" id="{82099EC7-FFC4-4BA7-8222-BAB3AD8ED8A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2" name="Arc 1071">
              <a:extLst>
                <a:ext uri="{FF2B5EF4-FFF2-40B4-BE49-F238E27FC236}">
                  <a16:creationId xmlns:a16="http://schemas.microsoft.com/office/drawing/2014/main" id="{5D6269A5-CB99-4327-8225-5C9A9DFB3F2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76" name="Group 1075">
            <a:extLst>
              <a:ext uri="{FF2B5EF4-FFF2-40B4-BE49-F238E27FC236}">
                <a16:creationId xmlns:a16="http://schemas.microsoft.com/office/drawing/2014/main" id="{C7DC2889-2CD1-47BB-8017-C8C510D5A4F3}"/>
              </a:ext>
            </a:extLst>
          </p:cNvPr>
          <p:cNvGrpSpPr/>
          <p:nvPr/>
        </p:nvGrpSpPr>
        <p:grpSpPr>
          <a:xfrm>
            <a:off x="-112229" y="240264"/>
            <a:ext cx="538068" cy="503852"/>
            <a:chOff x="3455435" y="-1017023"/>
            <a:chExt cx="8222756" cy="7868191"/>
          </a:xfrm>
        </p:grpSpPr>
        <p:sp>
          <p:nvSpPr>
            <p:cNvPr id="1077" name="Arc 1076">
              <a:extLst>
                <a:ext uri="{FF2B5EF4-FFF2-40B4-BE49-F238E27FC236}">
                  <a16:creationId xmlns:a16="http://schemas.microsoft.com/office/drawing/2014/main" id="{730A357F-B732-4A12-8371-16E316279E8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8" name="Arc 1077">
              <a:extLst>
                <a:ext uri="{FF2B5EF4-FFF2-40B4-BE49-F238E27FC236}">
                  <a16:creationId xmlns:a16="http://schemas.microsoft.com/office/drawing/2014/main" id="{A8535943-549B-43EB-8920-724C43B91E1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9" name="Arc 1078">
              <a:extLst>
                <a:ext uri="{FF2B5EF4-FFF2-40B4-BE49-F238E27FC236}">
                  <a16:creationId xmlns:a16="http://schemas.microsoft.com/office/drawing/2014/main" id="{0558A833-A486-4ACA-BEF6-8B82ADF85FB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0" name="Arc 1079">
              <a:extLst>
                <a:ext uri="{FF2B5EF4-FFF2-40B4-BE49-F238E27FC236}">
                  <a16:creationId xmlns:a16="http://schemas.microsoft.com/office/drawing/2014/main" id="{119510B4-5A7F-41F6-8497-888B0920868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81" name="Group 1080">
              <a:extLst>
                <a:ext uri="{FF2B5EF4-FFF2-40B4-BE49-F238E27FC236}">
                  <a16:creationId xmlns:a16="http://schemas.microsoft.com/office/drawing/2014/main" id="{2C42FD10-8C28-4D23-A780-E34E536A214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90" name="Straight Connector 1089">
                <a:extLst>
                  <a:ext uri="{FF2B5EF4-FFF2-40B4-BE49-F238E27FC236}">
                    <a16:creationId xmlns:a16="http://schemas.microsoft.com/office/drawing/2014/main" id="{90513210-395A-4B69-850A-3B6930CE5A9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1" name="Straight Connector 1090">
                <a:extLst>
                  <a:ext uri="{FF2B5EF4-FFF2-40B4-BE49-F238E27FC236}">
                    <a16:creationId xmlns:a16="http://schemas.microsoft.com/office/drawing/2014/main" id="{90E1FDF2-A2F0-4E25-B557-6EEBB1B089F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2" name="Straight Connector 1091">
                <a:extLst>
                  <a:ext uri="{FF2B5EF4-FFF2-40B4-BE49-F238E27FC236}">
                    <a16:creationId xmlns:a16="http://schemas.microsoft.com/office/drawing/2014/main" id="{ADF54449-B285-4E42-86C4-EDE7634C00E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82" name="Arc 1081">
              <a:extLst>
                <a:ext uri="{FF2B5EF4-FFF2-40B4-BE49-F238E27FC236}">
                  <a16:creationId xmlns:a16="http://schemas.microsoft.com/office/drawing/2014/main" id="{174C09E0-5BD6-4CC4-9B18-53B21823157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3" name="Arc 1082">
              <a:extLst>
                <a:ext uri="{FF2B5EF4-FFF2-40B4-BE49-F238E27FC236}">
                  <a16:creationId xmlns:a16="http://schemas.microsoft.com/office/drawing/2014/main" id="{D95BA4C4-38AC-456B-928F-D8192852483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84" name="Arc 1083">
              <a:extLst>
                <a:ext uri="{FF2B5EF4-FFF2-40B4-BE49-F238E27FC236}">
                  <a16:creationId xmlns:a16="http://schemas.microsoft.com/office/drawing/2014/main" id="{DD89260F-6CE6-43B3-AF1A-CD9284956B1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85" name="Straight Connector 1084">
              <a:extLst>
                <a:ext uri="{FF2B5EF4-FFF2-40B4-BE49-F238E27FC236}">
                  <a16:creationId xmlns:a16="http://schemas.microsoft.com/office/drawing/2014/main" id="{41324B1C-DC32-4B57-A75B-D1D0822807F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6" name="Arc 1085">
              <a:extLst>
                <a:ext uri="{FF2B5EF4-FFF2-40B4-BE49-F238E27FC236}">
                  <a16:creationId xmlns:a16="http://schemas.microsoft.com/office/drawing/2014/main" id="{BDCA41CF-FC3B-4B34-9898-B9106A868F8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87" name="Straight Connector 1086">
              <a:extLst>
                <a:ext uri="{FF2B5EF4-FFF2-40B4-BE49-F238E27FC236}">
                  <a16:creationId xmlns:a16="http://schemas.microsoft.com/office/drawing/2014/main" id="{4B7F15EB-404D-4BF1-8264-8CDCC65E6F7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8" name="Straight Connector 1087">
              <a:extLst>
                <a:ext uri="{FF2B5EF4-FFF2-40B4-BE49-F238E27FC236}">
                  <a16:creationId xmlns:a16="http://schemas.microsoft.com/office/drawing/2014/main" id="{958CDAD2-8D67-4851-B86A-3BCBE227318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9" name="Arc 1088">
              <a:extLst>
                <a:ext uri="{FF2B5EF4-FFF2-40B4-BE49-F238E27FC236}">
                  <a16:creationId xmlns:a16="http://schemas.microsoft.com/office/drawing/2014/main" id="{BB41D352-1737-4BE4-8589-5D5DCCA9DAC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93" name="Group 1092">
            <a:extLst>
              <a:ext uri="{FF2B5EF4-FFF2-40B4-BE49-F238E27FC236}">
                <a16:creationId xmlns:a16="http://schemas.microsoft.com/office/drawing/2014/main" id="{5906274F-BFEF-4E80-A87C-8B0B80D1441A}"/>
              </a:ext>
            </a:extLst>
          </p:cNvPr>
          <p:cNvGrpSpPr/>
          <p:nvPr/>
        </p:nvGrpSpPr>
        <p:grpSpPr>
          <a:xfrm>
            <a:off x="-112229" y="608564"/>
            <a:ext cx="538068" cy="503852"/>
            <a:chOff x="3455435" y="-1017023"/>
            <a:chExt cx="8222756" cy="7868191"/>
          </a:xfrm>
        </p:grpSpPr>
        <p:sp>
          <p:nvSpPr>
            <p:cNvPr id="1094" name="Arc 1093">
              <a:extLst>
                <a:ext uri="{FF2B5EF4-FFF2-40B4-BE49-F238E27FC236}">
                  <a16:creationId xmlns:a16="http://schemas.microsoft.com/office/drawing/2014/main" id="{9422D063-1539-4352-9D3C-3EDD3332CF3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5" name="Arc 1094">
              <a:extLst>
                <a:ext uri="{FF2B5EF4-FFF2-40B4-BE49-F238E27FC236}">
                  <a16:creationId xmlns:a16="http://schemas.microsoft.com/office/drawing/2014/main" id="{06CEB078-CD6E-4D9D-8406-E1BC8A6670A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6" name="Arc 1095">
              <a:extLst>
                <a:ext uri="{FF2B5EF4-FFF2-40B4-BE49-F238E27FC236}">
                  <a16:creationId xmlns:a16="http://schemas.microsoft.com/office/drawing/2014/main" id="{28541775-A3EC-46B4-83EB-4B15775A587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7" name="Arc 1096">
              <a:extLst>
                <a:ext uri="{FF2B5EF4-FFF2-40B4-BE49-F238E27FC236}">
                  <a16:creationId xmlns:a16="http://schemas.microsoft.com/office/drawing/2014/main" id="{6B0F4F87-2EB3-4275-A3A8-E26600A4C6D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98" name="Group 1097">
              <a:extLst>
                <a:ext uri="{FF2B5EF4-FFF2-40B4-BE49-F238E27FC236}">
                  <a16:creationId xmlns:a16="http://schemas.microsoft.com/office/drawing/2014/main" id="{7C92CF78-63E5-4E49-8B4C-DFECB791FE0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07" name="Straight Connector 1106">
                <a:extLst>
                  <a:ext uri="{FF2B5EF4-FFF2-40B4-BE49-F238E27FC236}">
                    <a16:creationId xmlns:a16="http://schemas.microsoft.com/office/drawing/2014/main" id="{08CE3CBD-C4C7-4294-B293-B3179EA9835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8" name="Straight Connector 1107">
                <a:extLst>
                  <a:ext uri="{FF2B5EF4-FFF2-40B4-BE49-F238E27FC236}">
                    <a16:creationId xmlns:a16="http://schemas.microsoft.com/office/drawing/2014/main" id="{30C7BCD8-CA50-4A70-9850-497C6FED39D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9" name="Straight Connector 1108">
                <a:extLst>
                  <a:ext uri="{FF2B5EF4-FFF2-40B4-BE49-F238E27FC236}">
                    <a16:creationId xmlns:a16="http://schemas.microsoft.com/office/drawing/2014/main" id="{486BAF05-E4B5-4682-8E55-08B77BE18AB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99" name="Arc 1098">
              <a:extLst>
                <a:ext uri="{FF2B5EF4-FFF2-40B4-BE49-F238E27FC236}">
                  <a16:creationId xmlns:a16="http://schemas.microsoft.com/office/drawing/2014/main" id="{D78D8BD8-79D2-463B-BC01-F9795255B46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0" name="Arc 1099">
              <a:extLst>
                <a:ext uri="{FF2B5EF4-FFF2-40B4-BE49-F238E27FC236}">
                  <a16:creationId xmlns:a16="http://schemas.microsoft.com/office/drawing/2014/main" id="{666D30D2-CB44-4ED1-9FE8-7C6240174D7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01" name="Arc 1100">
              <a:extLst>
                <a:ext uri="{FF2B5EF4-FFF2-40B4-BE49-F238E27FC236}">
                  <a16:creationId xmlns:a16="http://schemas.microsoft.com/office/drawing/2014/main" id="{BC1C8623-FEA1-4411-89CE-343E3D9C532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02" name="Straight Connector 1101">
              <a:extLst>
                <a:ext uri="{FF2B5EF4-FFF2-40B4-BE49-F238E27FC236}">
                  <a16:creationId xmlns:a16="http://schemas.microsoft.com/office/drawing/2014/main" id="{4C6BB0CC-DAED-4B7A-B5DF-E54AC2D30AF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3" name="Arc 1102">
              <a:extLst>
                <a:ext uri="{FF2B5EF4-FFF2-40B4-BE49-F238E27FC236}">
                  <a16:creationId xmlns:a16="http://schemas.microsoft.com/office/drawing/2014/main" id="{EAF4D541-F0E4-44B7-87D6-039FB63DC69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04" name="Straight Connector 1103">
              <a:extLst>
                <a:ext uri="{FF2B5EF4-FFF2-40B4-BE49-F238E27FC236}">
                  <a16:creationId xmlns:a16="http://schemas.microsoft.com/office/drawing/2014/main" id="{9D6344B3-2884-46BC-8F34-940F17C4CA1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5" name="Straight Connector 1104">
              <a:extLst>
                <a:ext uri="{FF2B5EF4-FFF2-40B4-BE49-F238E27FC236}">
                  <a16:creationId xmlns:a16="http://schemas.microsoft.com/office/drawing/2014/main" id="{DF0B39F6-52F5-4D1C-9120-2EAF18C7C38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6" name="Arc 1105">
              <a:extLst>
                <a:ext uri="{FF2B5EF4-FFF2-40B4-BE49-F238E27FC236}">
                  <a16:creationId xmlns:a16="http://schemas.microsoft.com/office/drawing/2014/main" id="{4D602369-3382-4F48-A9FB-160BBA458C9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10" name="Group 1109">
            <a:extLst>
              <a:ext uri="{FF2B5EF4-FFF2-40B4-BE49-F238E27FC236}">
                <a16:creationId xmlns:a16="http://schemas.microsoft.com/office/drawing/2014/main" id="{D373A97A-CA5F-4B97-A0B5-BCCE039AA58B}"/>
              </a:ext>
            </a:extLst>
          </p:cNvPr>
          <p:cNvGrpSpPr/>
          <p:nvPr/>
        </p:nvGrpSpPr>
        <p:grpSpPr>
          <a:xfrm>
            <a:off x="-119744" y="951464"/>
            <a:ext cx="538068" cy="503852"/>
            <a:chOff x="3455435" y="-1017023"/>
            <a:chExt cx="8222756" cy="7868191"/>
          </a:xfrm>
        </p:grpSpPr>
        <p:sp>
          <p:nvSpPr>
            <p:cNvPr id="1111" name="Arc 1110">
              <a:extLst>
                <a:ext uri="{FF2B5EF4-FFF2-40B4-BE49-F238E27FC236}">
                  <a16:creationId xmlns:a16="http://schemas.microsoft.com/office/drawing/2014/main" id="{1D00CF0A-9C6F-420B-A9EB-A4C06B493FB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2" name="Arc 1111">
              <a:extLst>
                <a:ext uri="{FF2B5EF4-FFF2-40B4-BE49-F238E27FC236}">
                  <a16:creationId xmlns:a16="http://schemas.microsoft.com/office/drawing/2014/main" id="{2C91ADD6-B876-46AD-AA9E-B718277C133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3" name="Arc 1112">
              <a:extLst>
                <a:ext uri="{FF2B5EF4-FFF2-40B4-BE49-F238E27FC236}">
                  <a16:creationId xmlns:a16="http://schemas.microsoft.com/office/drawing/2014/main" id="{85434B77-6E68-47A2-8AAF-A7690B83383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4" name="Arc 1113">
              <a:extLst>
                <a:ext uri="{FF2B5EF4-FFF2-40B4-BE49-F238E27FC236}">
                  <a16:creationId xmlns:a16="http://schemas.microsoft.com/office/drawing/2014/main" id="{1C724AAE-2E89-46F1-A85F-231A6AAADAE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15" name="Group 1114">
              <a:extLst>
                <a:ext uri="{FF2B5EF4-FFF2-40B4-BE49-F238E27FC236}">
                  <a16:creationId xmlns:a16="http://schemas.microsoft.com/office/drawing/2014/main" id="{665049A8-9C18-4104-8C49-53D67D7FE16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24" name="Straight Connector 1123">
                <a:extLst>
                  <a:ext uri="{FF2B5EF4-FFF2-40B4-BE49-F238E27FC236}">
                    <a16:creationId xmlns:a16="http://schemas.microsoft.com/office/drawing/2014/main" id="{6074A010-B4ED-4CAC-B051-042A8FE6119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5" name="Straight Connector 1124">
                <a:extLst>
                  <a:ext uri="{FF2B5EF4-FFF2-40B4-BE49-F238E27FC236}">
                    <a16:creationId xmlns:a16="http://schemas.microsoft.com/office/drawing/2014/main" id="{224FAE66-B73F-4778-8574-3AE71DD70D3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6" name="Straight Connector 1125">
                <a:extLst>
                  <a:ext uri="{FF2B5EF4-FFF2-40B4-BE49-F238E27FC236}">
                    <a16:creationId xmlns:a16="http://schemas.microsoft.com/office/drawing/2014/main" id="{F5ECFFB6-65D5-480A-AC0B-DCAE14F716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16" name="Arc 1115">
              <a:extLst>
                <a:ext uri="{FF2B5EF4-FFF2-40B4-BE49-F238E27FC236}">
                  <a16:creationId xmlns:a16="http://schemas.microsoft.com/office/drawing/2014/main" id="{F1A77CA9-7081-43BB-9C28-147FC2325EC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7" name="Arc 1116">
              <a:extLst>
                <a:ext uri="{FF2B5EF4-FFF2-40B4-BE49-F238E27FC236}">
                  <a16:creationId xmlns:a16="http://schemas.microsoft.com/office/drawing/2014/main" id="{6B797B9D-240B-4930-BDA8-549A7F64FBC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18" name="Arc 1117">
              <a:extLst>
                <a:ext uri="{FF2B5EF4-FFF2-40B4-BE49-F238E27FC236}">
                  <a16:creationId xmlns:a16="http://schemas.microsoft.com/office/drawing/2014/main" id="{B3E671FC-1C77-460D-A136-CD6231E40CA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19" name="Straight Connector 1118">
              <a:extLst>
                <a:ext uri="{FF2B5EF4-FFF2-40B4-BE49-F238E27FC236}">
                  <a16:creationId xmlns:a16="http://schemas.microsoft.com/office/drawing/2014/main" id="{F833C341-A841-4385-BBF4-529FB8F594F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0" name="Arc 1119">
              <a:extLst>
                <a:ext uri="{FF2B5EF4-FFF2-40B4-BE49-F238E27FC236}">
                  <a16:creationId xmlns:a16="http://schemas.microsoft.com/office/drawing/2014/main" id="{4901D627-8E41-43B5-A908-E4BB4D940D8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21" name="Straight Connector 1120">
              <a:extLst>
                <a:ext uri="{FF2B5EF4-FFF2-40B4-BE49-F238E27FC236}">
                  <a16:creationId xmlns:a16="http://schemas.microsoft.com/office/drawing/2014/main" id="{D88AE6C0-B73F-4899-8CF2-89651097042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2" name="Straight Connector 1121">
              <a:extLst>
                <a:ext uri="{FF2B5EF4-FFF2-40B4-BE49-F238E27FC236}">
                  <a16:creationId xmlns:a16="http://schemas.microsoft.com/office/drawing/2014/main" id="{142CAEEC-0566-4FAA-827D-A9512E586B6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3" name="Arc 1122">
              <a:extLst>
                <a:ext uri="{FF2B5EF4-FFF2-40B4-BE49-F238E27FC236}">
                  <a16:creationId xmlns:a16="http://schemas.microsoft.com/office/drawing/2014/main" id="{58D0D3D1-54DA-4C5A-8806-64FC38622E9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27" name="Group 1126">
            <a:extLst>
              <a:ext uri="{FF2B5EF4-FFF2-40B4-BE49-F238E27FC236}">
                <a16:creationId xmlns:a16="http://schemas.microsoft.com/office/drawing/2014/main" id="{44A668BB-8856-476B-BECC-E418079DCEC7}"/>
              </a:ext>
            </a:extLst>
          </p:cNvPr>
          <p:cNvGrpSpPr/>
          <p:nvPr/>
        </p:nvGrpSpPr>
        <p:grpSpPr>
          <a:xfrm>
            <a:off x="-118191" y="1307064"/>
            <a:ext cx="538068" cy="503852"/>
            <a:chOff x="3455435" y="-1017023"/>
            <a:chExt cx="8222756" cy="7868191"/>
          </a:xfrm>
        </p:grpSpPr>
        <p:sp>
          <p:nvSpPr>
            <p:cNvPr id="1128" name="Arc 1127">
              <a:extLst>
                <a:ext uri="{FF2B5EF4-FFF2-40B4-BE49-F238E27FC236}">
                  <a16:creationId xmlns:a16="http://schemas.microsoft.com/office/drawing/2014/main" id="{08DA27FF-057F-42D9-B1D0-641D228BFC5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9" name="Arc 1128">
              <a:extLst>
                <a:ext uri="{FF2B5EF4-FFF2-40B4-BE49-F238E27FC236}">
                  <a16:creationId xmlns:a16="http://schemas.microsoft.com/office/drawing/2014/main" id="{36F7EA83-9DD0-424B-9EA9-7D043FA6DDE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0" name="Arc 1129">
              <a:extLst>
                <a:ext uri="{FF2B5EF4-FFF2-40B4-BE49-F238E27FC236}">
                  <a16:creationId xmlns:a16="http://schemas.microsoft.com/office/drawing/2014/main" id="{D8215030-6C20-40CF-9E86-43EAC0B52A6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1" name="Arc 1130">
              <a:extLst>
                <a:ext uri="{FF2B5EF4-FFF2-40B4-BE49-F238E27FC236}">
                  <a16:creationId xmlns:a16="http://schemas.microsoft.com/office/drawing/2014/main" id="{86F28A00-17FC-411B-8051-0EB6BB45815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32" name="Group 1131">
              <a:extLst>
                <a:ext uri="{FF2B5EF4-FFF2-40B4-BE49-F238E27FC236}">
                  <a16:creationId xmlns:a16="http://schemas.microsoft.com/office/drawing/2014/main" id="{BC479AE3-4126-4A67-B1AD-E8360CC0473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41" name="Straight Connector 1140">
                <a:extLst>
                  <a:ext uri="{FF2B5EF4-FFF2-40B4-BE49-F238E27FC236}">
                    <a16:creationId xmlns:a16="http://schemas.microsoft.com/office/drawing/2014/main" id="{6EAE1A68-4299-438D-9AE5-9048F5BDBA9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2" name="Straight Connector 1141">
                <a:extLst>
                  <a:ext uri="{FF2B5EF4-FFF2-40B4-BE49-F238E27FC236}">
                    <a16:creationId xmlns:a16="http://schemas.microsoft.com/office/drawing/2014/main" id="{35C2D7E6-3BAE-4E00-8E77-E3B349EBCC8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3" name="Straight Connector 1142">
                <a:extLst>
                  <a:ext uri="{FF2B5EF4-FFF2-40B4-BE49-F238E27FC236}">
                    <a16:creationId xmlns:a16="http://schemas.microsoft.com/office/drawing/2014/main" id="{3868474A-F9E5-4212-B87D-1ACE997D3B7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33" name="Arc 1132">
              <a:extLst>
                <a:ext uri="{FF2B5EF4-FFF2-40B4-BE49-F238E27FC236}">
                  <a16:creationId xmlns:a16="http://schemas.microsoft.com/office/drawing/2014/main" id="{75322F9A-D0F6-466E-907F-16E47CCCDE1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4" name="Arc 1133">
              <a:extLst>
                <a:ext uri="{FF2B5EF4-FFF2-40B4-BE49-F238E27FC236}">
                  <a16:creationId xmlns:a16="http://schemas.microsoft.com/office/drawing/2014/main" id="{5D200AFA-AF0B-4A66-884C-D23DD6622FE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35" name="Arc 1134">
              <a:extLst>
                <a:ext uri="{FF2B5EF4-FFF2-40B4-BE49-F238E27FC236}">
                  <a16:creationId xmlns:a16="http://schemas.microsoft.com/office/drawing/2014/main" id="{13B73E1E-28AE-4708-8BE2-5AC355E4686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36" name="Straight Connector 1135">
              <a:extLst>
                <a:ext uri="{FF2B5EF4-FFF2-40B4-BE49-F238E27FC236}">
                  <a16:creationId xmlns:a16="http://schemas.microsoft.com/office/drawing/2014/main" id="{2EED1D39-9A5F-4BF7-AFF7-D1EC492D592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37" name="Arc 1136">
              <a:extLst>
                <a:ext uri="{FF2B5EF4-FFF2-40B4-BE49-F238E27FC236}">
                  <a16:creationId xmlns:a16="http://schemas.microsoft.com/office/drawing/2014/main" id="{EC8D82F0-11F0-4982-86C4-EBC33B6A5A3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38" name="Straight Connector 1137">
              <a:extLst>
                <a:ext uri="{FF2B5EF4-FFF2-40B4-BE49-F238E27FC236}">
                  <a16:creationId xmlns:a16="http://schemas.microsoft.com/office/drawing/2014/main" id="{C6CE0912-0EB8-4E02-BFD4-D319A9FEA96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9" name="Straight Connector 1138">
              <a:extLst>
                <a:ext uri="{FF2B5EF4-FFF2-40B4-BE49-F238E27FC236}">
                  <a16:creationId xmlns:a16="http://schemas.microsoft.com/office/drawing/2014/main" id="{83B7ABD6-DC52-415A-AE9C-B4D55C7EA17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0" name="Arc 1139">
              <a:extLst>
                <a:ext uri="{FF2B5EF4-FFF2-40B4-BE49-F238E27FC236}">
                  <a16:creationId xmlns:a16="http://schemas.microsoft.com/office/drawing/2014/main" id="{612E8630-5C09-4AFD-8BE5-46284407AAB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44" name="Group 1143">
            <a:extLst>
              <a:ext uri="{FF2B5EF4-FFF2-40B4-BE49-F238E27FC236}">
                <a16:creationId xmlns:a16="http://schemas.microsoft.com/office/drawing/2014/main" id="{8ED1E698-955D-47A0-8A68-0D0C045D4AEC}"/>
              </a:ext>
            </a:extLst>
          </p:cNvPr>
          <p:cNvGrpSpPr/>
          <p:nvPr/>
        </p:nvGrpSpPr>
        <p:grpSpPr>
          <a:xfrm>
            <a:off x="-114822" y="1662664"/>
            <a:ext cx="538068" cy="503852"/>
            <a:chOff x="3455435" y="-1017023"/>
            <a:chExt cx="8222756" cy="7868191"/>
          </a:xfrm>
        </p:grpSpPr>
        <p:sp>
          <p:nvSpPr>
            <p:cNvPr id="1145" name="Arc 1144">
              <a:extLst>
                <a:ext uri="{FF2B5EF4-FFF2-40B4-BE49-F238E27FC236}">
                  <a16:creationId xmlns:a16="http://schemas.microsoft.com/office/drawing/2014/main" id="{46EE1401-C9F1-4663-B0CA-78D258303B3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6" name="Arc 1145">
              <a:extLst>
                <a:ext uri="{FF2B5EF4-FFF2-40B4-BE49-F238E27FC236}">
                  <a16:creationId xmlns:a16="http://schemas.microsoft.com/office/drawing/2014/main" id="{BEC7A8B1-27C3-4A23-9EF4-073D824D5F3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7" name="Arc 1146">
              <a:extLst>
                <a:ext uri="{FF2B5EF4-FFF2-40B4-BE49-F238E27FC236}">
                  <a16:creationId xmlns:a16="http://schemas.microsoft.com/office/drawing/2014/main" id="{B5B310D8-AC57-49D4-80C4-DFCEABF22F4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8" name="Arc 1147">
              <a:extLst>
                <a:ext uri="{FF2B5EF4-FFF2-40B4-BE49-F238E27FC236}">
                  <a16:creationId xmlns:a16="http://schemas.microsoft.com/office/drawing/2014/main" id="{9FA528AC-779D-4944-8A25-90193A5DA18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49" name="Group 1148">
              <a:extLst>
                <a:ext uri="{FF2B5EF4-FFF2-40B4-BE49-F238E27FC236}">
                  <a16:creationId xmlns:a16="http://schemas.microsoft.com/office/drawing/2014/main" id="{806AAFFF-7567-4858-A5E5-B9212938231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58" name="Straight Connector 1157">
                <a:extLst>
                  <a:ext uri="{FF2B5EF4-FFF2-40B4-BE49-F238E27FC236}">
                    <a16:creationId xmlns:a16="http://schemas.microsoft.com/office/drawing/2014/main" id="{B1449017-8F98-4B4C-8D6C-F8C7B4F522C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59" name="Straight Connector 1158">
                <a:extLst>
                  <a:ext uri="{FF2B5EF4-FFF2-40B4-BE49-F238E27FC236}">
                    <a16:creationId xmlns:a16="http://schemas.microsoft.com/office/drawing/2014/main" id="{04DA2B80-22D1-4C66-90A0-79076F0B744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0" name="Straight Connector 1159">
                <a:extLst>
                  <a:ext uri="{FF2B5EF4-FFF2-40B4-BE49-F238E27FC236}">
                    <a16:creationId xmlns:a16="http://schemas.microsoft.com/office/drawing/2014/main" id="{ADBC259C-3D37-4868-B5A0-F74ACD63971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50" name="Arc 1149">
              <a:extLst>
                <a:ext uri="{FF2B5EF4-FFF2-40B4-BE49-F238E27FC236}">
                  <a16:creationId xmlns:a16="http://schemas.microsoft.com/office/drawing/2014/main" id="{DF7D7AEE-6462-4ED9-8FC2-A1BD2651748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1" name="Arc 1150">
              <a:extLst>
                <a:ext uri="{FF2B5EF4-FFF2-40B4-BE49-F238E27FC236}">
                  <a16:creationId xmlns:a16="http://schemas.microsoft.com/office/drawing/2014/main" id="{29D443D0-AB8A-4D02-863D-29E918606F2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52" name="Arc 1151">
              <a:extLst>
                <a:ext uri="{FF2B5EF4-FFF2-40B4-BE49-F238E27FC236}">
                  <a16:creationId xmlns:a16="http://schemas.microsoft.com/office/drawing/2014/main" id="{50C2C776-E70B-4DBB-B158-97B9D50DADF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53" name="Straight Connector 1152">
              <a:extLst>
                <a:ext uri="{FF2B5EF4-FFF2-40B4-BE49-F238E27FC236}">
                  <a16:creationId xmlns:a16="http://schemas.microsoft.com/office/drawing/2014/main" id="{7F8AF39F-D554-46C8-A568-137AEF471A4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54" name="Arc 1153">
              <a:extLst>
                <a:ext uri="{FF2B5EF4-FFF2-40B4-BE49-F238E27FC236}">
                  <a16:creationId xmlns:a16="http://schemas.microsoft.com/office/drawing/2014/main" id="{DF2BED38-C68E-47DA-A6DD-5B21057D18D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55" name="Straight Connector 1154">
              <a:extLst>
                <a:ext uri="{FF2B5EF4-FFF2-40B4-BE49-F238E27FC236}">
                  <a16:creationId xmlns:a16="http://schemas.microsoft.com/office/drawing/2014/main" id="{A643759B-A858-4398-8B8C-D599FA6DB52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6" name="Straight Connector 1155">
              <a:extLst>
                <a:ext uri="{FF2B5EF4-FFF2-40B4-BE49-F238E27FC236}">
                  <a16:creationId xmlns:a16="http://schemas.microsoft.com/office/drawing/2014/main" id="{2562A913-472B-4EC9-8E84-B378304A98E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57" name="Arc 1156">
              <a:extLst>
                <a:ext uri="{FF2B5EF4-FFF2-40B4-BE49-F238E27FC236}">
                  <a16:creationId xmlns:a16="http://schemas.microsoft.com/office/drawing/2014/main" id="{A968B98D-844C-4EA2-AD36-8C9568EDCE4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61" name="Group 1160">
            <a:extLst>
              <a:ext uri="{FF2B5EF4-FFF2-40B4-BE49-F238E27FC236}">
                <a16:creationId xmlns:a16="http://schemas.microsoft.com/office/drawing/2014/main" id="{EC039196-49B0-45C5-AA18-E4CABC6C39A2}"/>
              </a:ext>
            </a:extLst>
          </p:cNvPr>
          <p:cNvGrpSpPr/>
          <p:nvPr/>
        </p:nvGrpSpPr>
        <p:grpSpPr>
          <a:xfrm>
            <a:off x="-124153" y="2030964"/>
            <a:ext cx="538068" cy="503852"/>
            <a:chOff x="3455435" y="-1017023"/>
            <a:chExt cx="8222756" cy="7868191"/>
          </a:xfrm>
        </p:grpSpPr>
        <p:sp>
          <p:nvSpPr>
            <p:cNvPr id="1162" name="Arc 1161">
              <a:extLst>
                <a:ext uri="{FF2B5EF4-FFF2-40B4-BE49-F238E27FC236}">
                  <a16:creationId xmlns:a16="http://schemas.microsoft.com/office/drawing/2014/main" id="{14618C75-6D30-4909-9A65-42BEE9808CC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3" name="Arc 1162">
              <a:extLst>
                <a:ext uri="{FF2B5EF4-FFF2-40B4-BE49-F238E27FC236}">
                  <a16:creationId xmlns:a16="http://schemas.microsoft.com/office/drawing/2014/main" id="{77A1B6E8-1A86-4AFC-B67C-5FA2EB0DD05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4" name="Arc 1163">
              <a:extLst>
                <a:ext uri="{FF2B5EF4-FFF2-40B4-BE49-F238E27FC236}">
                  <a16:creationId xmlns:a16="http://schemas.microsoft.com/office/drawing/2014/main" id="{D5964B9B-6982-4A09-8B33-997DA7040A6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5" name="Arc 1164">
              <a:extLst>
                <a:ext uri="{FF2B5EF4-FFF2-40B4-BE49-F238E27FC236}">
                  <a16:creationId xmlns:a16="http://schemas.microsoft.com/office/drawing/2014/main" id="{5943F6AF-C909-4FCD-8B3D-2997469C86A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66" name="Group 1165">
              <a:extLst>
                <a:ext uri="{FF2B5EF4-FFF2-40B4-BE49-F238E27FC236}">
                  <a16:creationId xmlns:a16="http://schemas.microsoft.com/office/drawing/2014/main" id="{80E64A7E-8F29-44B2-9FEA-4BF15151667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75" name="Straight Connector 1174">
                <a:extLst>
                  <a:ext uri="{FF2B5EF4-FFF2-40B4-BE49-F238E27FC236}">
                    <a16:creationId xmlns:a16="http://schemas.microsoft.com/office/drawing/2014/main" id="{B51F0A6C-43A4-4666-B4CD-1CA4D118D0A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76" name="Straight Connector 1175">
                <a:extLst>
                  <a:ext uri="{FF2B5EF4-FFF2-40B4-BE49-F238E27FC236}">
                    <a16:creationId xmlns:a16="http://schemas.microsoft.com/office/drawing/2014/main" id="{D64D171C-B053-4BBD-AD4C-FF041C279B1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77" name="Straight Connector 1176">
                <a:extLst>
                  <a:ext uri="{FF2B5EF4-FFF2-40B4-BE49-F238E27FC236}">
                    <a16:creationId xmlns:a16="http://schemas.microsoft.com/office/drawing/2014/main" id="{1C50412E-DFFB-43BF-AD3C-1FF452E3E7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67" name="Arc 1166">
              <a:extLst>
                <a:ext uri="{FF2B5EF4-FFF2-40B4-BE49-F238E27FC236}">
                  <a16:creationId xmlns:a16="http://schemas.microsoft.com/office/drawing/2014/main" id="{EB841175-F316-4AF2-9557-4299525B472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8" name="Arc 1167">
              <a:extLst>
                <a:ext uri="{FF2B5EF4-FFF2-40B4-BE49-F238E27FC236}">
                  <a16:creationId xmlns:a16="http://schemas.microsoft.com/office/drawing/2014/main" id="{0023ADD8-5A8B-47F1-888A-C7F4E4887B9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69" name="Arc 1168">
              <a:extLst>
                <a:ext uri="{FF2B5EF4-FFF2-40B4-BE49-F238E27FC236}">
                  <a16:creationId xmlns:a16="http://schemas.microsoft.com/office/drawing/2014/main" id="{E54ABBC2-40E5-4B9E-9A12-BA7D8181D53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70" name="Straight Connector 1169">
              <a:extLst>
                <a:ext uri="{FF2B5EF4-FFF2-40B4-BE49-F238E27FC236}">
                  <a16:creationId xmlns:a16="http://schemas.microsoft.com/office/drawing/2014/main" id="{9BC250CB-1D87-4B8A-A83E-831E9E04EE6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71" name="Arc 1170">
              <a:extLst>
                <a:ext uri="{FF2B5EF4-FFF2-40B4-BE49-F238E27FC236}">
                  <a16:creationId xmlns:a16="http://schemas.microsoft.com/office/drawing/2014/main" id="{39A33A2E-9A4D-4E09-960F-43A125E22C0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72" name="Straight Connector 1171">
              <a:extLst>
                <a:ext uri="{FF2B5EF4-FFF2-40B4-BE49-F238E27FC236}">
                  <a16:creationId xmlns:a16="http://schemas.microsoft.com/office/drawing/2014/main" id="{CDE0F001-1500-4390-B5FF-0FB9B6B9007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3" name="Straight Connector 1172">
              <a:extLst>
                <a:ext uri="{FF2B5EF4-FFF2-40B4-BE49-F238E27FC236}">
                  <a16:creationId xmlns:a16="http://schemas.microsoft.com/office/drawing/2014/main" id="{5826E01A-6919-4D88-BBEA-F0994C9B697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74" name="Arc 1173">
              <a:extLst>
                <a:ext uri="{FF2B5EF4-FFF2-40B4-BE49-F238E27FC236}">
                  <a16:creationId xmlns:a16="http://schemas.microsoft.com/office/drawing/2014/main" id="{0E3A3544-AE35-45E4-ACDA-2C7A32012F5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78" name="Group 1177">
            <a:extLst>
              <a:ext uri="{FF2B5EF4-FFF2-40B4-BE49-F238E27FC236}">
                <a16:creationId xmlns:a16="http://schemas.microsoft.com/office/drawing/2014/main" id="{60BB4DFB-C3D8-437A-B133-0ED3B60D71F6}"/>
              </a:ext>
            </a:extLst>
          </p:cNvPr>
          <p:cNvGrpSpPr/>
          <p:nvPr/>
        </p:nvGrpSpPr>
        <p:grpSpPr>
          <a:xfrm>
            <a:off x="-123113" y="2373864"/>
            <a:ext cx="538068" cy="503852"/>
            <a:chOff x="3455435" y="-1017023"/>
            <a:chExt cx="8222756" cy="7868191"/>
          </a:xfrm>
        </p:grpSpPr>
        <p:sp>
          <p:nvSpPr>
            <p:cNvPr id="1179" name="Arc 1178">
              <a:extLst>
                <a:ext uri="{FF2B5EF4-FFF2-40B4-BE49-F238E27FC236}">
                  <a16:creationId xmlns:a16="http://schemas.microsoft.com/office/drawing/2014/main" id="{408D0049-6035-4299-964F-B5FD27184E2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0" name="Arc 1179">
              <a:extLst>
                <a:ext uri="{FF2B5EF4-FFF2-40B4-BE49-F238E27FC236}">
                  <a16:creationId xmlns:a16="http://schemas.microsoft.com/office/drawing/2014/main" id="{F038BDF8-AA26-4DC5-81FF-F8E1DAE09F1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1" name="Arc 1180">
              <a:extLst>
                <a:ext uri="{FF2B5EF4-FFF2-40B4-BE49-F238E27FC236}">
                  <a16:creationId xmlns:a16="http://schemas.microsoft.com/office/drawing/2014/main" id="{2C583AAD-441E-4989-8520-EF93340BC77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2" name="Arc 1181">
              <a:extLst>
                <a:ext uri="{FF2B5EF4-FFF2-40B4-BE49-F238E27FC236}">
                  <a16:creationId xmlns:a16="http://schemas.microsoft.com/office/drawing/2014/main" id="{FAEBAADD-4F59-4E89-9285-2244B3C6F60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83" name="Group 1182">
              <a:extLst>
                <a:ext uri="{FF2B5EF4-FFF2-40B4-BE49-F238E27FC236}">
                  <a16:creationId xmlns:a16="http://schemas.microsoft.com/office/drawing/2014/main" id="{9F3453F3-3054-478B-BE7E-3702D9BC460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92" name="Straight Connector 1191">
                <a:extLst>
                  <a:ext uri="{FF2B5EF4-FFF2-40B4-BE49-F238E27FC236}">
                    <a16:creationId xmlns:a16="http://schemas.microsoft.com/office/drawing/2014/main" id="{18E47D27-8573-47F7-B3CF-E46F45ECEC8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93" name="Straight Connector 1192">
                <a:extLst>
                  <a:ext uri="{FF2B5EF4-FFF2-40B4-BE49-F238E27FC236}">
                    <a16:creationId xmlns:a16="http://schemas.microsoft.com/office/drawing/2014/main" id="{4DF51EE1-C8CE-443E-8603-B20615F71E0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94" name="Straight Connector 1193">
                <a:extLst>
                  <a:ext uri="{FF2B5EF4-FFF2-40B4-BE49-F238E27FC236}">
                    <a16:creationId xmlns:a16="http://schemas.microsoft.com/office/drawing/2014/main" id="{BF103AD6-6CDA-4377-92A9-10D0E07D461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84" name="Arc 1183">
              <a:extLst>
                <a:ext uri="{FF2B5EF4-FFF2-40B4-BE49-F238E27FC236}">
                  <a16:creationId xmlns:a16="http://schemas.microsoft.com/office/drawing/2014/main" id="{2518CB6E-D8EC-418F-894E-5F7D5988789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5" name="Arc 1184">
              <a:extLst>
                <a:ext uri="{FF2B5EF4-FFF2-40B4-BE49-F238E27FC236}">
                  <a16:creationId xmlns:a16="http://schemas.microsoft.com/office/drawing/2014/main" id="{5B8551E8-E77D-4AD9-8B88-9EE104D8174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6" name="Arc 1185">
              <a:extLst>
                <a:ext uri="{FF2B5EF4-FFF2-40B4-BE49-F238E27FC236}">
                  <a16:creationId xmlns:a16="http://schemas.microsoft.com/office/drawing/2014/main" id="{02E9546B-3139-4590-8C8B-BFFAD526E65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87" name="Straight Connector 1186">
              <a:extLst>
                <a:ext uri="{FF2B5EF4-FFF2-40B4-BE49-F238E27FC236}">
                  <a16:creationId xmlns:a16="http://schemas.microsoft.com/office/drawing/2014/main" id="{429A63BE-2691-4BA8-87FC-D94EA6E001D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88" name="Arc 1187">
              <a:extLst>
                <a:ext uri="{FF2B5EF4-FFF2-40B4-BE49-F238E27FC236}">
                  <a16:creationId xmlns:a16="http://schemas.microsoft.com/office/drawing/2014/main" id="{984C944A-8BC4-4B84-9B09-B2DC997468E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89" name="Straight Connector 1188">
              <a:extLst>
                <a:ext uri="{FF2B5EF4-FFF2-40B4-BE49-F238E27FC236}">
                  <a16:creationId xmlns:a16="http://schemas.microsoft.com/office/drawing/2014/main" id="{3E284CD7-9116-409C-AF59-2DDBCCB45F0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0" name="Straight Connector 1189">
              <a:extLst>
                <a:ext uri="{FF2B5EF4-FFF2-40B4-BE49-F238E27FC236}">
                  <a16:creationId xmlns:a16="http://schemas.microsoft.com/office/drawing/2014/main" id="{8A72D7F1-55CA-48B9-8493-E3BDF63CE3B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91" name="Arc 1190">
              <a:extLst>
                <a:ext uri="{FF2B5EF4-FFF2-40B4-BE49-F238E27FC236}">
                  <a16:creationId xmlns:a16="http://schemas.microsoft.com/office/drawing/2014/main" id="{0EA0004D-AA33-43BF-95BF-64380736D4F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95" name="Group 1194">
            <a:extLst>
              <a:ext uri="{FF2B5EF4-FFF2-40B4-BE49-F238E27FC236}">
                <a16:creationId xmlns:a16="http://schemas.microsoft.com/office/drawing/2014/main" id="{B5B1A0B6-B37B-4159-9279-0202759004FD}"/>
              </a:ext>
            </a:extLst>
          </p:cNvPr>
          <p:cNvGrpSpPr/>
          <p:nvPr/>
        </p:nvGrpSpPr>
        <p:grpSpPr>
          <a:xfrm>
            <a:off x="-118191" y="2748126"/>
            <a:ext cx="538068" cy="503852"/>
            <a:chOff x="3455435" y="-1017023"/>
            <a:chExt cx="8222756" cy="7868191"/>
          </a:xfrm>
        </p:grpSpPr>
        <p:sp>
          <p:nvSpPr>
            <p:cNvPr id="1196" name="Arc 1195">
              <a:extLst>
                <a:ext uri="{FF2B5EF4-FFF2-40B4-BE49-F238E27FC236}">
                  <a16:creationId xmlns:a16="http://schemas.microsoft.com/office/drawing/2014/main" id="{15C907BE-22A0-4303-ACA4-3B8B444EFE1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7" name="Arc 1196">
              <a:extLst>
                <a:ext uri="{FF2B5EF4-FFF2-40B4-BE49-F238E27FC236}">
                  <a16:creationId xmlns:a16="http://schemas.microsoft.com/office/drawing/2014/main" id="{586E7F7D-FE60-4BEF-B062-463119376CC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8" name="Arc 1197">
              <a:extLst>
                <a:ext uri="{FF2B5EF4-FFF2-40B4-BE49-F238E27FC236}">
                  <a16:creationId xmlns:a16="http://schemas.microsoft.com/office/drawing/2014/main" id="{7F77E8BB-8F11-42DA-A286-E4A8C6ADC91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9" name="Arc 1198">
              <a:extLst>
                <a:ext uri="{FF2B5EF4-FFF2-40B4-BE49-F238E27FC236}">
                  <a16:creationId xmlns:a16="http://schemas.microsoft.com/office/drawing/2014/main" id="{A7EDBC41-17E9-4948-B3EF-B8869D59F15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00" name="Group 1199">
              <a:extLst>
                <a:ext uri="{FF2B5EF4-FFF2-40B4-BE49-F238E27FC236}">
                  <a16:creationId xmlns:a16="http://schemas.microsoft.com/office/drawing/2014/main" id="{8CD6D6D6-17B7-4B21-91F3-4A1CFF89ED2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09" name="Straight Connector 1208">
                <a:extLst>
                  <a:ext uri="{FF2B5EF4-FFF2-40B4-BE49-F238E27FC236}">
                    <a16:creationId xmlns:a16="http://schemas.microsoft.com/office/drawing/2014/main" id="{CF2E01CC-63D2-4817-81B0-2F54613FCD3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10" name="Straight Connector 1209">
                <a:extLst>
                  <a:ext uri="{FF2B5EF4-FFF2-40B4-BE49-F238E27FC236}">
                    <a16:creationId xmlns:a16="http://schemas.microsoft.com/office/drawing/2014/main" id="{0F55C0FD-5EE1-45B1-90ED-14402AFC21C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11" name="Straight Connector 1210">
                <a:extLst>
                  <a:ext uri="{FF2B5EF4-FFF2-40B4-BE49-F238E27FC236}">
                    <a16:creationId xmlns:a16="http://schemas.microsoft.com/office/drawing/2014/main" id="{38070E1E-38F5-4AC0-8B9C-9F3D4A6C8D0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01" name="Arc 1200">
              <a:extLst>
                <a:ext uri="{FF2B5EF4-FFF2-40B4-BE49-F238E27FC236}">
                  <a16:creationId xmlns:a16="http://schemas.microsoft.com/office/drawing/2014/main" id="{CFC472BD-5B60-47C3-9CED-504141EC07B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2" name="Arc 1201">
              <a:extLst>
                <a:ext uri="{FF2B5EF4-FFF2-40B4-BE49-F238E27FC236}">
                  <a16:creationId xmlns:a16="http://schemas.microsoft.com/office/drawing/2014/main" id="{85EAC9E4-DFF1-451E-A787-D40686BCE76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03" name="Arc 1202">
              <a:extLst>
                <a:ext uri="{FF2B5EF4-FFF2-40B4-BE49-F238E27FC236}">
                  <a16:creationId xmlns:a16="http://schemas.microsoft.com/office/drawing/2014/main" id="{0E38C980-C8CA-48D9-850E-DC4902C1779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04" name="Straight Connector 1203">
              <a:extLst>
                <a:ext uri="{FF2B5EF4-FFF2-40B4-BE49-F238E27FC236}">
                  <a16:creationId xmlns:a16="http://schemas.microsoft.com/office/drawing/2014/main" id="{FF726D6F-49B3-4548-AFAA-F79A4F98F04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05" name="Arc 1204">
              <a:extLst>
                <a:ext uri="{FF2B5EF4-FFF2-40B4-BE49-F238E27FC236}">
                  <a16:creationId xmlns:a16="http://schemas.microsoft.com/office/drawing/2014/main" id="{585264A9-B473-4239-B633-2F01A421BCE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06" name="Straight Connector 1205">
              <a:extLst>
                <a:ext uri="{FF2B5EF4-FFF2-40B4-BE49-F238E27FC236}">
                  <a16:creationId xmlns:a16="http://schemas.microsoft.com/office/drawing/2014/main" id="{B3565F51-9563-4FF5-9983-B7A5FA5F584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7" name="Straight Connector 1206">
              <a:extLst>
                <a:ext uri="{FF2B5EF4-FFF2-40B4-BE49-F238E27FC236}">
                  <a16:creationId xmlns:a16="http://schemas.microsoft.com/office/drawing/2014/main" id="{CD1A4770-BDEC-43D1-A9FF-94266E05A3C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08" name="Arc 1207">
              <a:extLst>
                <a:ext uri="{FF2B5EF4-FFF2-40B4-BE49-F238E27FC236}">
                  <a16:creationId xmlns:a16="http://schemas.microsoft.com/office/drawing/2014/main" id="{4435FBBA-6351-40FC-9BD0-68DEFB3ABD8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12" name="Group 1211">
            <a:extLst>
              <a:ext uri="{FF2B5EF4-FFF2-40B4-BE49-F238E27FC236}">
                <a16:creationId xmlns:a16="http://schemas.microsoft.com/office/drawing/2014/main" id="{5E5CCC16-3318-475B-86CC-D14DD1514430}"/>
              </a:ext>
            </a:extLst>
          </p:cNvPr>
          <p:cNvGrpSpPr/>
          <p:nvPr/>
        </p:nvGrpSpPr>
        <p:grpSpPr>
          <a:xfrm>
            <a:off x="-108860" y="3110464"/>
            <a:ext cx="538068" cy="503852"/>
            <a:chOff x="3455435" y="-1017023"/>
            <a:chExt cx="8222756" cy="7868191"/>
          </a:xfrm>
        </p:grpSpPr>
        <p:sp>
          <p:nvSpPr>
            <p:cNvPr id="1213" name="Arc 1212">
              <a:extLst>
                <a:ext uri="{FF2B5EF4-FFF2-40B4-BE49-F238E27FC236}">
                  <a16:creationId xmlns:a16="http://schemas.microsoft.com/office/drawing/2014/main" id="{297E728C-0354-4BC9-9AFB-601D4636602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4" name="Arc 1213">
              <a:extLst>
                <a:ext uri="{FF2B5EF4-FFF2-40B4-BE49-F238E27FC236}">
                  <a16:creationId xmlns:a16="http://schemas.microsoft.com/office/drawing/2014/main" id="{09FB3BA0-BD73-4B6F-B2A3-CD28DD338D3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5" name="Arc 1214">
              <a:extLst>
                <a:ext uri="{FF2B5EF4-FFF2-40B4-BE49-F238E27FC236}">
                  <a16:creationId xmlns:a16="http://schemas.microsoft.com/office/drawing/2014/main" id="{39225957-C5A6-4EDB-9FD8-EAA0131028D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6" name="Arc 1215">
              <a:extLst>
                <a:ext uri="{FF2B5EF4-FFF2-40B4-BE49-F238E27FC236}">
                  <a16:creationId xmlns:a16="http://schemas.microsoft.com/office/drawing/2014/main" id="{83998FEC-0564-4995-A4D0-B0DD3626D7E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17" name="Group 1216">
              <a:extLst>
                <a:ext uri="{FF2B5EF4-FFF2-40B4-BE49-F238E27FC236}">
                  <a16:creationId xmlns:a16="http://schemas.microsoft.com/office/drawing/2014/main" id="{A2AE323B-C9E8-4461-A14C-384881BE5D0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26" name="Straight Connector 1225">
                <a:extLst>
                  <a:ext uri="{FF2B5EF4-FFF2-40B4-BE49-F238E27FC236}">
                    <a16:creationId xmlns:a16="http://schemas.microsoft.com/office/drawing/2014/main" id="{834328F5-3FF7-4EDF-BDF4-3970DC52AEC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7" name="Straight Connector 1226">
                <a:extLst>
                  <a:ext uri="{FF2B5EF4-FFF2-40B4-BE49-F238E27FC236}">
                    <a16:creationId xmlns:a16="http://schemas.microsoft.com/office/drawing/2014/main" id="{8369673D-CF30-44D5-A930-2C752636680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8" name="Straight Connector 1227">
                <a:extLst>
                  <a:ext uri="{FF2B5EF4-FFF2-40B4-BE49-F238E27FC236}">
                    <a16:creationId xmlns:a16="http://schemas.microsoft.com/office/drawing/2014/main" id="{F6D9A09E-471E-49B2-9B95-758F7E1B897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18" name="Arc 1217">
              <a:extLst>
                <a:ext uri="{FF2B5EF4-FFF2-40B4-BE49-F238E27FC236}">
                  <a16:creationId xmlns:a16="http://schemas.microsoft.com/office/drawing/2014/main" id="{1E9E37E5-D52D-4901-BC3F-1284F40E2F3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9" name="Arc 1218">
              <a:extLst>
                <a:ext uri="{FF2B5EF4-FFF2-40B4-BE49-F238E27FC236}">
                  <a16:creationId xmlns:a16="http://schemas.microsoft.com/office/drawing/2014/main" id="{82F1DD9E-CEDA-41E6-BC2C-C933A922882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20" name="Arc 1219">
              <a:extLst>
                <a:ext uri="{FF2B5EF4-FFF2-40B4-BE49-F238E27FC236}">
                  <a16:creationId xmlns:a16="http://schemas.microsoft.com/office/drawing/2014/main" id="{F3132B62-79CA-4255-889C-59B28D716FE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21" name="Straight Connector 1220">
              <a:extLst>
                <a:ext uri="{FF2B5EF4-FFF2-40B4-BE49-F238E27FC236}">
                  <a16:creationId xmlns:a16="http://schemas.microsoft.com/office/drawing/2014/main" id="{4206661B-B372-46F7-B8BE-94988C8B04C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22" name="Arc 1221">
              <a:extLst>
                <a:ext uri="{FF2B5EF4-FFF2-40B4-BE49-F238E27FC236}">
                  <a16:creationId xmlns:a16="http://schemas.microsoft.com/office/drawing/2014/main" id="{73A02749-27F9-4157-8D50-8D35B133133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23" name="Straight Connector 1222">
              <a:extLst>
                <a:ext uri="{FF2B5EF4-FFF2-40B4-BE49-F238E27FC236}">
                  <a16:creationId xmlns:a16="http://schemas.microsoft.com/office/drawing/2014/main" id="{5380DE39-DC6A-4888-8271-8D1888B8013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4" name="Straight Connector 1223">
              <a:extLst>
                <a:ext uri="{FF2B5EF4-FFF2-40B4-BE49-F238E27FC236}">
                  <a16:creationId xmlns:a16="http://schemas.microsoft.com/office/drawing/2014/main" id="{6EF30525-64FB-4942-B521-46EC4500D23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25" name="Arc 1224">
              <a:extLst>
                <a:ext uri="{FF2B5EF4-FFF2-40B4-BE49-F238E27FC236}">
                  <a16:creationId xmlns:a16="http://schemas.microsoft.com/office/drawing/2014/main" id="{103D90DD-58EC-4D16-9415-1F0C3706F35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29" name="Group 1228">
            <a:extLst>
              <a:ext uri="{FF2B5EF4-FFF2-40B4-BE49-F238E27FC236}">
                <a16:creationId xmlns:a16="http://schemas.microsoft.com/office/drawing/2014/main" id="{44DD9918-D493-4EA4-9E44-F3C3AD80E887}"/>
              </a:ext>
            </a:extLst>
          </p:cNvPr>
          <p:cNvGrpSpPr/>
          <p:nvPr/>
        </p:nvGrpSpPr>
        <p:grpSpPr>
          <a:xfrm>
            <a:off x="-112229" y="3478764"/>
            <a:ext cx="538068" cy="503852"/>
            <a:chOff x="3455435" y="-1017023"/>
            <a:chExt cx="8222756" cy="7868191"/>
          </a:xfrm>
        </p:grpSpPr>
        <p:sp>
          <p:nvSpPr>
            <p:cNvPr id="1230" name="Arc 1229">
              <a:extLst>
                <a:ext uri="{FF2B5EF4-FFF2-40B4-BE49-F238E27FC236}">
                  <a16:creationId xmlns:a16="http://schemas.microsoft.com/office/drawing/2014/main" id="{F697E7C6-16EE-43B4-9498-EB028CCB787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1" name="Arc 1230">
              <a:extLst>
                <a:ext uri="{FF2B5EF4-FFF2-40B4-BE49-F238E27FC236}">
                  <a16:creationId xmlns:a16="http://schemas.microsoft.com/office/drawing/2014/main" id="{1B3720D7-8D96-41A6-928A-0487E53F1EE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2" name="Arc 1231">
              <a:extLst>
                <a:ext uri="{FF2B5EF4-FFF2-40B4-BE49-F238E27FC236}">
                  <a16:creationId xmlns:a16="http://schemas.microsoft.com/office/drawing/2014/main" id="{983FC2C7-6980-457C-88C9-5759FB92432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3" name="Arc 1232">
              <a:extLst>
                <a:ext uri="{FF2B5EF4-FFF2-40B4-BE49-F238E27FC236}">
                  <a16:creationId xmlns:a16="http://schemas.microsoft.com/office/drawing/2014/main" id="{FC3CB1C7-FDFF-40AE-AC40-0BD3D98E5EC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34" name="Group 1233">
              <a:extLst>
                <a:ext uri="{FF2B5EF4-FFF2-40B4-BE49-F238E27FC236}">
                  <a16:creationId xmlns:a16="http://schemas.microsoft.com/office/drawing/2014/main" id="{99BA716A-542E-4579-815D-94249DF0D28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43" name="Straight Connector 1242">
                <a:extLst>
                  <a:ext uri="{FF2B5EF4-FFF2-40B4-BE49-F238E27FC236}">
                    <a16:creationId xmlns:a16="http://schemas.microsoft.com/office/drawing/2014/main" id="{CA96E586-C90E-40CA-89BA-08BED0DB8B3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44" name="Straight Connector 1243">
                <a:extLst>
                  <a:ext uri="{FF2B5EF4-FFF2-40B4-BE49-F238E27FC236}">
                    <a16:creationId xmlns:a16="http://schemas.microsoft.com/office/drawing/2014/main" id="{ED0D8FD0-69F4-4BA5-A218-D3B785FF520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45" name="Straight Connector 1244">
                <a:extLst>
                  <a:ext uri="{FF2B5EF4-FFF2-40B4-BE49-F238E27FC236}">
                    <a16:creationId xmlns:a16="http://schemas.microsoft.com/office/drawing/2014/main" id="{836F682A-B9B6-494B-AF6A-F3E4E529954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35" name="Arc 1234">
              <a:extLst>
                <a:ext uri="{FF2B5EF4-FFF2-40B4-BE49-F238E27FC236}">
                  <a16:creationId xmlns:a16="http://schemas.microsoft.com/office/drawing/2014/main" id="{1D42701B-BF2B-4DA5-8AD2-3BEEDBFA056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6" name="Arc 1235">
              <a:extLst>
                <a:ext uri="{FF2B5EF4-FFF2-40B4-BE49-F238E27FC236}">
                  <a16:creationId xmlns:a16="http://schemas.microsoft.com/office/drawing/2014/main" id="{C2B45865-77FA-4F28-A531-DC309F74FB1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37" name="Arc 1236">
              <a:extLst>
                <a:ext uri="{FF2B5EF4-FFF2-40B4-BE49-F238E27FC236}">
                  <a16:creationId xmlns:a16="http://schemas.microsoft.com/office/drawing/2014/main" id="{5793F3C0-30DE-4CFC-A46C-A400218F2D0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38" name="Straight Connector 1237">
              <a:extLst>
                <a:ext uri="{FF2B5EF4-FFF2-40B4-BE49-F238E27FC236}">
                  <a16:creationId xmlns:a16="http://schemas.microsoft.com/office/drawing/2014/main" id="{78AD0BDE-08AF-48A8-A801-8DD94BAE6B8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39" name="Arc 1238">
              <a:extLst>
                <a:ext uri="{FF2B5EF4-FFF2-40B4-BE49-F238E27FC236}">
                  <a16:creationId xmlns:a16="http://schemas.microsoft.com/office/drawing/2014/main" id="{39FE02B9-8A5E-4885-BDB0-E6AB3E3A8BD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40" name="Straight Connector 1239">
              <a:extLst>
                <a:ext uri="{FF2B5EF4-FFF2-40B4-BE49-F238E27FC236}">
                  <a16:creationId xmlns:a16="http://schemas.microsoft.com/office/drawing/2014/main" id="{7FEB3FC6-EB92-4D66-B937-C518967A089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1" name="Straight Connector 1240">
              <a:extLst>
                <a:ext uri="{FF2B5EF4-FFF2-40B4-BE49-F238E27FC236}">
                  <a16:creationId xmlns:a16="http://schemas.microsoft.com/office/drawing/2014/main" id="{B5E5D630-E65E-4DC9-AFE8-84D8ED6C98F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42" name="Arc 1241">
              <a:extLst>
                <a:ext uri="{FF2B5EF4-FFF2-40B4-BE49-F238E27FC236}">
                  <a16:creationId xmlns:a16="http://schemas.microsoft.com/office/drawing/2014/main" id="{DF641E95-3DF3-406E-AEE6-58DAF6C1AA7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6" name="Group 1245">
            <a:extLst>
              <a:ext uri="{FF2B5EF4-FFF2-40B4-BE49-F238E27FC236}">
                <a16:creationId xmlns:a16="http://schemas.microsoft.com/office/drawing/2014/main" id="{33323E0D-73C6-414D-9F85-ED8528365806}"/>
              </a:ext>
            </a:extLst>
          </p:cNvPr>
          <p:cNvGrpSpPr/>
          <p:nvPr/>
        </p:nvGrpSpPr>
        <p:grpSpPr>
          <a:xfrm>
            <a:off x="-119744" y="3847064"/>
            <a:ext cx="538068" cy="503852"/>
            <a:chOff x="3455435" y="-1017023"/>
            <a:chExt cx="8222756" cy="7868191"/>
          </a:xfrm>
        </p:grpSpPr>
        <p:sp>
          <p:nvSpPr>
            <p:cNvPr id="1247" name="Arc 1246">
              <a:extLst>
                <a:ext uri="{FF2B5EF4-FFF2-40B4-BE49-F238E27FC236}">
                  <a16:creationId xmlns:a16="http://schemas.microsoft.com/office/drawing/2014/main" id="{C66472C4-0B64-4B95-A242-062B680549A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8" name="Arc 1247">
              <a:extLst>
                <a:ext uri="{FF2B5EF4-FFF2-40B4-BE49-F238E27FC236}">
                  <a16:creationId xmlns:a16="http://schemas.microsoft.com/office/drawing/2014/main" id="{1E222730-892E-449A-9AB3-9AD67A154F2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9" name="Arc 1248">
              <a:extLst>
                <a:ext uri="{FF2B5EF4-FFF2-40B4-BE49-F238E27FC236}">
                  <a16:creationId xmlns:a16="http://schemas.microsoft.com/office/drawing/2014/main" id="{5805DFDD-A70E-463F-B12C-E529AD864B1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0" name="Arc 1249">
              <a:extLst>
                <a:ext uri="{FF2B5EF4-FFF2-40B4-BE49-F238E27FC236}">
                  <a16:creationId xmlns:a16="http://schemas.microsoft.com/office/drawing/2014/main" id="{8035D01B-BB91-46AA-B01D-B7A3F94E304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51" name="Group 1250">
              <a:extLst>
                <a:ext uri="{FF2B5EF4-FFF2-40B4-BE49-F238E27FC236}">
                  <a16:creationId xmlns:a16="http://schemas.microsoft.com/office/drawing/2014/main" id="{D96F78D9-A192-4F61-AE36-2C1AE2D9225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60" name="Straight Connector 1259">
                <a:extLst>
                  <a:ext uri="{FF2B5EF4-FFF2-40B4-BE49-F238E27FC236}">
                    <a16:creationId xmlns:a16="http://schemas.microsoft.com/office/drawing/2014/main" id="{21C7FC4F-917B-4893-8E7F-8AEFEDE680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1" name="Straight Connector 1260">
                <a:extLst>
                  <a:ext uri="{FF2B5EF4-FFF2-40B4-BE49-F238E27FC236}">
                    <a16:creationId xmlns:a16="http://schemas.microsoft.com/office/drawing/2014/main" id="{8737688D-089E-4394-8D64-77E8572082B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2" name="Straight Connector 1261">
                <a:extLst>
                  <a:ext uri="{FF2B5EF4-FFF2-40B4-BE49-F238E27FC236}">
                    <a16:creationId xmlns:a16="http://schemas.microsoft.com/office/drawing/2014/main" id="{174570BB-85E9-4E92-9918-E365B29638D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52" name="Arc 1251">
              <a:extLst>
                <a:ext uri="{FF2B5EF4-FFF2-40B4-BE49-F238E27FC236}">
                  <a16:creationId xmlns:a16="http://schemas.microsoft.com/office/drawing/2014/main" id="{AFA72D7B-1F27-4CFE-9FF8-66FA8760480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3" name="Arc 1252">
              <a:extLst>
                <a:ext uri="{FF2B5EF4-FFF2-40B4-BE49-F238E27FC236}">
                  <a16:creationId xmlns:a16="http://schemas.microsoft.com/office/drawing/2014/main" id="{0AF17C46-A6F4-474D-A9F3-F9A2923531D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54" name="Arc 1253">
              <a:extLst>
                <a:ext uri="{FF2B5EF4-FFF2-40B4-BE49-F238E27FC236}">
                  <a16:creationId xmlns:a16="http://schemas.microsoft.com/office/drawing/2014/main" id="{3AC4AB6D-F3ED-4512-A3B5-A0BCB6A2446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55" name="Straight Connector 1254">
              <a:extLst>
                <a:ext uri="{FF2B5EF4-FFF2-40B4-BE49-F238E27FC236}">
                  <a16:creationId xmlns:a16="http://schemas.microsoft.com/office/drawing/2014/main" id="{16ED4A40-24FB-472C-A764-4AA96DFDA7A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56" name="Arc 1255">
              <a:extLst>
                <a:ext uri="{FF2B5EF4-FFF2-40B4-BE49-F238E27FC236}">
                  <a16:creationId xmlns:a16="http://schemas.microsoft.com/office/drawing/2014/main" id="{78CAD715-E663-4A00-93B4-705A4ABE9CE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57" name="Straight Connector 1256">
              <a:extLst>
                <a:ext uri="{FF2B5EF4-FFF2-40B4-BE49-F238E27FC236}">
                  <a16:creationId xmlns:a16="http://schemas.microsoft.com/office/drawing/2014/main" id="{C515544A-6E64-457F-B075-C3E7DB2C459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8" name="Straight Connector 1257">
              <a:extLst>
                <a:ext uri="{FF2B5EF4-FFF2-40B4-BE49-F238E27FC236}">
                  <a16:creationId xmlns:a16="http://schemas.microsoft.com/office/drawing/2014/main" id="{01F303F4-54A1-4DEF-9E91-DC2430363DB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59" name="Arc 1258">
              <a:extLst>
                <a:ext uri="{FF2B5EF4-FFF2-40B4-BE49-F238E27FC236}">
                  <a16:creationId xmlns:a16="http://schemas.microsoft.com/office/drawing/2014/main" id="{E252AF82-6706-4AC0-BCF6-70268036FC0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63" name="Group 1262">
            <a:extLst>
              <a:ext uri="{FF2B5EF4-FFF2-40B4-BE49-F238E27FC236}">
                <a16:creationId xmlns:a16="http://schemas.microsoft.com/office/drawing/2014/main" id="{C065F74A-4FA3-4EB6-A4EF-FD3DA8927CCA}"/>
              </a:ext>
            </a:extLst>
          </p:cNvPr>
          <p:cNvGrpSpPr/>
          <p:nvPr/>
        </p:nvGrpSpPr>
        <p:grpSpPr>
          <a:xfrm>
            <a:off x="-112229" y="4215364"/>
            <a:ext cx="538068" cy="503852"/>
            <a:chOff x="3455435" y="-1017023"/>
            <a:chExt cx="8222756" cy="7868191"/>
          </a:xfrm>
        </p:grpSpPr>
        <p:sp>
          <p:nvSpPr>
            <p:cNvPr id="1264" name="Arc 1263">
              <a:extLst>
                <a:ext uri="{FF2B5EF4-FFF2-40B4-BE49-F238E27FC236}">
                  <a16:creationId xmlns:a16="http://schemas.microsoft.com/office/drawing/2014/main" id="{3E7EF069-0192-4AF9-8421-85A2E341920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5" name="Arc 1264">
              <a:extLst>
                <a:ext uri="{FF2B5EF4-FFF2-40B4-BE49-F238E27FC236}">
                  <a16:creationId xmlns:a16="http://schemas.microsoft.com/office/drawing/2014/main" id="{D1987E77-4E97-4806-9C5E-F14C2A25B89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6" name="Arc 1265">
              <a:extLst>
                <a:ext uri="{FF2B5EF4-FFF2-40B4-BE49-F238E27FC236}">
                  <a16:creationId xmlns:a16="http://schemas.microsoft.com/office/drawing/2014/main" id="{B11207B4-BDC5-40C5-8940-5F03A9E0D09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7" name="Arc 1266">
              <a:extLst>
                <a:ext uri="{FF2B5EF4-FFF2-40B4-BE49-F238E27FC236}">
                  <a16:creationId xmlns:a16="http://schemas.microsoft.com/office/drawing/2014/main" id="{97B6C0CC-84DA-4E34-9882-4D37DA06358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68" name="Group 1267">
              <a:extLst>
                <a:ext uri="{FF2B5EF4-FFF2-40B4-BE49-F238E27FC236}">
                  <a16:creationId xmlns:a16="http://schemas.microsoft.com/office/drawing/2014/main" id="{7BBAB683-D2B4-4251-AA11-D305B22EE6E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77" name="Straight Connector 1276">
                <a:extLst>
                  <a:ext uri="{FF2B5EF4-FFF2-40B4-BE49-F238E27FC236}">
                    <a16:creationId xmlns:a16="http://schemas.microsoft.com/office/drawing/2014/main" id="{C1D93967-83B3-4240-B6BA-168BC154979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78" name="Straight Connector 1277">
                <a:extLst>
                  <a:ext uri="{FF2B5EF4-FFF2-40B4-BE49-F238E27FC236}">
                    <a16:creationId xmlns:a16="http://schemas.microsoft.com/office/drawing/2014/main" id="{12A12D7B-2426-4803-87E9-B5CB970BDFD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79" name="Straight Connector 1278">
                <a:extLst>
                  <a:ext uri="{FF2B5EF4-FFF2-40B4-BE49-F238E27FC236}">
                    <a16:creationId xmlns:a16="http://schemas.microsoft.com/office/drawing/2014/main" id="{1C59E152-5359-4D28-B3A8-49C8047417C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69" name="Arc 1268">
              <a:extLst>
                <a:ext uri="{FF2B5EF4-FFF2-40B4-BE49-F238E27FC236}">
                  <a16:creationId xmlns:a16="http://schemas.microsoft.com/office/drawing/2014/main" id="{74B1E32C-6BF8-4373-A932-0939C520D5C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0" name="Arc 1269">
              <a:extLst>
                <a:ext uri="{FF2B5EF4-FFF2-40B4-BE49-F238E27FC236}">
                  <a16:creationId xmlns:a16="http://schemas.microsoft.com/office/drawing/2014/main" id="{14741BBD-F31F-4C54-BC90-2EFCDA87E66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71" name="Arc 1270">
              <a:extLst>
                <a:ext uri="{FF2B5EF4-FFF2-40B4-BE49-F238E27FC236}">
                  <a16:creationId xmlns:a16="http://schemas.microsoft.com/office/drawing/2014/main" id="{19892EB2-B5E4-49AB-9C73-A6BECC8EEE5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72" name="Straight Connector 1271">
              <a:extLst>
                <a:ext uri="{FF2B5EF4-FFF2-40B4-BE49-F238E27FC236}">
                  <a16:creationId xmlns:a16="http://schemas.microsoft.com/office/drawing/2014/main" id="{5D8DA69E-7F8A-4D71-A2F4-3257747E7BD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73" name="Arc 1272">
              <a:extLst>
                <a:ext uri="{FF2B5EF4-FFF2-40B4-BE49-F238E27FC236}">
                  <a16:creationId xmlns:a16="http://schemas.microsoft.com/office/drawing/2014/main" id="{B6709675-B341-48AD-ADBF-35EAAE06CFB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74" name="Straight Connector 1273">
              <a:extLst>
                <a:ext uri="{FF2B5EF4-FFF2-40B4-BE49-F238E27FC236}">
                  <a16:creationId xmlns:a16="http://schemas.microsoft.com/office/drawing/2014/main" id="{25EABD0E-8FE3-4E06-A8D9-ED1A09ED827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5" name="Straight Connector 1274">
              <a:extLst>
                <a:ext uri="{FF2B5EF4-FFF2-40B4-BE49-F238E27FC236}">
                  <a16:creationId xmlns:a16="http://schemas.microsoft.com/office/drawing/2014/main" id="{CA45F2D2-760D-49FA-9215-0572B1FAF1E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76" name="Arc 1275">
              <a:extLst>
                <a:ext uri="{FF2B5EF4-FFF2-40B4-BE49-F238E27FC236}">
                  <a16:creationId xmlns:a16="http://schemas.microsoft.com/office/drawing/2014/main" id="{2EE29973-B965-43D9-A592-7B64D0A5E0A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80" name="Group 1279">
            <a:extLst>
              <a:ext uri="{FF2B5EF4-FFF2-40B4-BE49-F238E27FC236}">
                <a16:creationId xmlns:a16="http://schemas.microsoft.com/office/drawing/2014/main" id="{9A21B107-592D-4A19-8EB2-E241C3328F5E}"/>
              </a:ext>
            </a:extLst>
          </p:cNvPr>
          <p:cNvGrpSpPr/>
          <p:nvPr/>
        </p:nvGrpSpPr>
        <p:grpSpPr>
          <a:xfrm>
            <a:off x="-99529" y="4570964"/>
            <a:ext cx="538068" cy="503852"/>
            <a:chOff x="3455435" y="-1017023"/>
            <a:chExt cx="8222756" cy="7868191"/>
          </a:xfrm>
        </p:grpSpPr>
        <p:sp>
          <p:nvSpPr>
            <p:cNvPr id="1281" name="Arc 1280">
              <a:extLst>
                <a:ext uri="{FF2B5EF4-FFF2-40B4-BE49-F238E27FC236}">
                  <a16:creationId xmlns:a16="http://schemas.microsoft.com/office/drawing/2014/main" id="{D8A42DB8-AEAA-4923-A1A5-5D3637C46EA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2" name="Arc 1281">
              <a:extLst>
                <a:ext uri="{FF2B5EF4-FFF2-40B4-BE49-F238E27FC236}">
                  <a16:creationId xmlns:a16="http://schemas.microsoft.com/office/drawing/2014/main" id="{27C847FA-5CD4-4EA8-A3A6-C0CD04A888D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3" name="Arc 1282">
              <a:extLst>
                <a:ext uri="{FF2B5EF4-FFF2-40B4-BE49-F238E27FC236}">
                  <a16:creationId xmlns:a16="http://schemas.microsoft.com/office/drawing/2014/main" id="{B46D0B9D-66E2-44C5-832B-ABB289491FD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4" name="Arc 1283">
              <a:extLst>
                <a:ext uri="{FF2B5EF4-FFF2-40B4-BE49-F238E27FC236}">
                  <a16:creationId xmlns:a16="http://schemas.microsoft.com/office/drawing/2014/main" id="{CE740EAE-8970-49E1-8111-924B904F9AF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85" name="Group 1284">
              <a:extLst>
                <a:ext uri="{FF2B5EF4-FFF2-40B4-BE49-F238E27FC236}">
                  <a16:creationId xmlns:a16="http://schemas.microsoft.com/office/drawing/2014/main" id="{176F357E-3A93-4A61-97FA-E14F9EB6A2B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94" name="Straight Connector 1293">
                <a:extLst>
                  <a:ext uri="{FF2B5EF4-FFF2-40B4-BE49-F238E27FC236}">
                    <a16:creationId xmlns:a16="http://schemas.microsoft.com/office/drawing/2014/main" id="{7277F23D-7956-47C0-A396-E11CF12F80A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95" name="Straight Connector 1294">
                <a:extLst>
                  <a:ext uri="{FF2B5EF4-FFF2-40B4-BE49-F238E27FC236}">
                    <a16:creationId xmlns:a16="http://schemas.microsoft.com/office/drawing/2014/main" id="{9CBFBAE0-32CD-49C7-8CA2-3FC8DDCD0FB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96" name="Straight Connector 1295">
                <a:extLst>
                  <a:ext uri="{FF2B5EF4-FFF2-40B4-BE49-F238E27FC236}">
                    <a16:creationId xmlns:a16="http://schemas.microsoft.com/office/drawing/2014/main" id="{09A7B505-45AA-426A-A98E-49C216CAE3F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86" name="Arc 1285">
              <a:extLst>
                <a:ext uri="{FF2B5EF4-FFF2-40B4-BE49-F238E27FC236}">
                  <a16:creationId xmlns:a16="http://schemas.microsoft.com/office/drawing/2014/main" id="{42E5BA4D-C3A7-450C-AD45-0E4F009C18C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7" name="Arc 1286">
              <a:extLst>
                <a:ext uri="{FF2B5EF4-FFF2-40B4-BE49-F238E27FC236}">
                  <a16:creationId xmlns:a16="http://schemas.microsoft.com/office/drawing/2014/main" id="{6C4668E9-9215-4E3D-A61D-919301E1C93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88" name="Arc 1287">
              <a:extLst>
                <a:ext uri="{FF2B5EF4-FFF2-40B4-BE49-F238E27FC236}">
                  <a16:creationId xmlns:a16="http://schemas.microsoft.com/office/drawing/2014/main" id="{F7A65C75-6AEC-489B-8203-913E3E56D9F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89" name="Straight Connector 1288">
              <a:extLst>
                <a:ext uri="{FF2B5EF4-FFF2-40B4-BE49-F238E27FC236}">
                  <a16:creationId xmlns:a16="http://schemas.microsoft.com/office/drawing/2014/main" id="{22B1D2AE-7EC1-4F37-B476-64EE51C9494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90" name="Arc 1289">
              <a:extLst>
                <a:ext uri="{FF2B5EF4-FFF2-40B4-BE49-F238E27FC236}">
                  <a16:creationId xmlns:a16="http://schemas.microsoft.com/office/drawing/2014/main" id="{45DD1B3A-48C3-4264-8FCF-107E1A7DDD4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91" name="Straight Connector 1290">
              <a:extLst>
                <a:ext uri="{FF2B5EF4-FFF2-40B4-BE49-F238E27FC236}">
                  <a16:creationId xmlns:a16="http://schemas.microsoft.com/office/drawing/2014/main" id="{1A8320D4-5F1B-49A8-9EFA-F1919F9FF7F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2" name="Straight Connector 1291">
              <a:extLst>
                <a:ext uri="{FF2B5EF4-FFF2-40B4-BE49-F238E27FC236}">
                  <a16:creationId xmlns:a16="http://schemas.microsoft.com/office/drawing/2014/main" id="{CE186677-AD88-4949-93EE-79275B7EE9F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93" name="Arc 1292">
              <a:extLst>
                <a:ext uri="{FF2B5EF4-FFF2-40B4-BE49-F238E27FC236}">
                  <a16:creationId xmlns:a16="http://schemas.microsoft.com/office/drawing/2014/main" id="{20D41513-2E55-4916-AE2C-DB8C00CF2F3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97" name="Group 1296">
            <a:extLst>
              <a:ext uri="{FF2B5EF4-FFF2-40B4-BE49-F238E27FC236}">
                <a16:creationId xmlns:a16="http://schemas.microsoft.com/office/drawing/2014/main" id="{C794E1F1-3144-49A3-A9ED-ED92492095BA}"/>
              </a:ext>
            </a:extLst>
          </p:cNvPr>
          <p:cNvGrpSpPr/>
          <p:nvPr/>
        </p:nvGrpSpPr>
        <p:grpSpPr>
          <a:xfrm>
            <a:off x="-114822" y="4926564"/>
            <a:ext cx="538068" cy="503852"/>
            <a:chOff x="3455435" y="-1017023"/>
            <a:chExt cx="8222756" cy="7868191"/>
          </a:xfrm>
        </p:grpSpPr>
        <p:sp>
          <p:nvSpPr>
            <p:cNvPr id="1298" name="Arc 1297">
              <a:extLst>
                <a:ext uri="{FF2B5EF4-FFF2-40B4-BE49-F238E27FC236}">
                  <a16:creationId xmlns:a16="http://schemas.microsoft.com/office/drawing/2014/main" id="{55F170B1-6A91-4033-89EF-03ADC1DD063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9" name="Arc 1298">
              <a:extLst>
                <a:ext uri="{FF2B5EF4-FFF2-40B4-BE49-F238E27FC236}">
                  <a16:creationId xmlns:a16="http://schemas.microsoft.com/office/drawing/2014/main" id="{D9320FEE-D56E-47EC-AE42-B62E55FB5B6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0" name="Arc 1299">
              <a:extLst>
                <a:ext uri="{FF2B5EF4-FFF2-40B4-BE49-F238E27FC236}">
                  <a16:creationId xmlns:a16="http://schemas.microsoft.com/office/drawing/2014/main" id="{D550A4A1-7744-43A2-9E93-CD13FD71719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1" name="Arc 1300">
              <a:extLst>
                <a:ext uri="{FF2B5EF4-FFF2-40B4-BE49-F238E27FC236}">
                  <a16:creationId xmlns:a16="http://schemas.microsoft.com/office/drawing/2014/main" id="{4DE0149B-3B02-450E-9517-24420D7BAFF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02" name="Group 1301">
              <a:extLst>
                <a:ext uri="{FF2B5EF4-FFF2-40B4-BE49-F238E27FC236}">
                  <a16:creationId xmlns:a16="http://schemas.microsoft.com/office/drawing/2014/main" id="{684A8122-E8D7-4768-8F75-0C533FD80D9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11" name="Straight Connector 1310">
                <a:extLst>
                  <a:ext uri="{FF2B5EF4-FFF2-40B4-BE49-F238E27FC236}">
                    <a16:creationId xmlns:a16="http://schemas.microsoft.com/office/drawing/2014/main" id="{F9847FD3-1023-4A06-8F64-986F896AD4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12" name="Straight Connector 1311">
                <a:extLst>
                  <a:ext uri="{FF2B5EF4-FFF2-40B4-BE49-F238E27FC236}">
                    <a16:creationId xmlns:a16="http://schemas.microsoft.com/office/drawing/2014/main" id="{211BF467-B893-4DC8-9429-E22E3B95E7B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13" name="Straight Connector 1312">
                <a:extLst>
                  <a:ext uri="{FF2B5EF4-FFF2-40B4-BE49-F238E27FC236}">
                    <a16:creationId xmlns:a16="http://schemas.microsoft.com/office/drawing/2014/main" id="{0B29127F-2348-4FAF-8FC1-82CF3614DC8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03" name="Arc 1302">
              <a:extLst>
                <a:ext uri="{FF2B5EF4-FFF2-40B4-BE49-F238E27FC236}">
                  <a16:creationId xmlns:a16="http://schemas.microsoft.com/office/drawing/2014/main" id="{C01F9F06-F8CF-4193-BC5A-BEB1AC0F9E7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4" name="Arc 1303">
              <a:extLst>
                <a:ext uri="{FF2B5EF4-FFF2-40B4-BE49-F238E27FC236}">
                  <a16:creationId xmlns:a16="http://schemas.microsoft.com/office/drawing/2014/main" id="{817DEF17-5AE9-4163-A5B1-FDA4F8D3A12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5" name="Arc 1304">
              <a:extLst>
                <a:ext uri="{FF2B5EF4-FFF2-40B4-BE49-F238E27FC236}">
                  <a16:creationId xmlns:a16="http://schemas.microsoft.com/office/drawing/2014/main" id="{F4CCFCFB-E840-45F7-A54D-6F1AC5EB0F0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06" name="Straight Connector 1305">
              <a:extLst>
                <a:ext uri="{FF2B5EF4-FFF2-40B4-BE49-F238E27FC236}">
                  <a16:creationId xmlns:a16="http://schemas.microsoft.com/office/drawing/2014/main" id="{E295F189-E50D-4C6B-86C8-3B07CC92B12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07" name="Arc 1306">
              <a:extLst>
                <a:ext uri="{FF2B5EF4-FFF2-40B4-BE49-F238E27FC236}">
                  <a16:creationId xmlns:a16="http://schemas.microsoft.com/office/drawing/2014/main" id="{CC367DC9-ECD7-42AB-ABE7-73C739AAD7D1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08" name="Straight Connector 1307">
              <a:extLst>
                <a:ext uri="{FF2B5EF4-FFF2-40B4-BE49-F238E27FC236}">
                  <a16:creationId xmlns:a16="http://schemas.microsoft.com/office/drawing/2014/main" id="{111FBB05-FA68-4EA9-AD56-270F775DFBA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9" name="Straight Connector 1308">
              <a:extLst>
                <a:ext uri="{FF2B5EF4-FFF2-40B4-BE49-F238E27FC236}">
                  <a16:creationId xmlns:a16="http://schemas.microsoft.com/office/drawing/2014/main" id="{F4FB2A1A-1D76-4951-9938-789D47F962D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10" name="Arc 1309">
              <a:extLst>
                <a:ext uri="{FF2B5EF4-FFF2-40B4-BE49-F238E27FC236}">
                  <a16:creationId xmlns:a16="http://schemas.microsoft.com/office/drawing/2014/main" id="{819EFF49-7E5F-48F8-81E9-8B77C484D3C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14" name="Group 1313">
            <a:extLst>
              <a:ext uri="{FF2B5EF4-FFF2-40B4-BE49-F238E27FC236}">
                <a16:creationId xmlns:a16="http://schemas.microsoft.com/office/drawing/2014/main" id="{22055C26-DBB8-4EA6-982F-B8F7BCD91946}"/>
              </a:ext>
            </a:extLst>
          </p:cNvPr>
          <p:cNvGrpSpPr/>
          <p:nvPr/>
        </p:nvGrpSpPr>
        <p:grpSpPr>
          <a:xfrm>
            <a:off x="-116375" y="5282164"/>
            <a:ext cx="538068" cy="503852"/>
            <a:chOff x="3455435" y="-1017023"/>
            <a:chExt cx="8222756" cy="7868191"/>
          </a:xfrm>
        </p:grpSpPr>
        <p:sp>
          <p:nvSpPr>
            <p:cNvPr id="1315" name="Arc 1314">
              <a:extLst>
                <a:ext uri="{FF2B5EF4-FFF2-40B4-BE49-F238E27FC236}">
                  <a16:creationId xmlns:a16="http://schemas.microsoft.com/office/drawing/2014/main" id="{DE46A72F-700A-4B0C-BD46-53E181B1758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6" name="Arc 1315">
              <a:extLst>
                <a:ext uri="{FF2B5EF4-FFF2-40B4-BE49-F238E27FC236}">
                  <a16:creationId xmlns:a16="http://schemas.microsoft.com/office/drawing/2014/main" id="{DC9DDDEB-198B-495D-A90A-1D680DEB1AF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7" name="Arc 1316">
              <a:extLst>
                <a:ext uri="{FF2B5EF4-FFF2-40B4-BE49-F238E27FC236}">
                  <a16:creationId xmlns:a16="http://schemas.microsoft.com/office/drawing/2014/main" id="{D7924C90-37A6-400F-8A61-BBC450A11ED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8" name="Arc 1317">
              <a:extLst>
                <a:ext uri="{FF2B5EF4-FFF2-40B4-BE49-F238E27FC236}">
                  <a16:creationId xmlns:a16="http://schemas.microsoft.com/office/drawing/2014/main" id="{C1122B34-E40D-4709-BF87-54446F74167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19" name="Group 1318">
              <a:extLst>
                <a:ext uri="{FF2B5EF4-FFF2-40B4-BE49-F238E27FC236}">
                  <a16:creationId xmlns:a16="http://schemas.microsoft.com/office/drawing/2014/main" id="{81D79372-B004-4FA1-95E5-68808BE2242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28" name="Straight Connector 1327">
                <a:extLst>
                  <a:ext uri="{FF2B5EF4-FFF2-40B4-BE49-F238E27FC236}">
                    <a16:creationId xmlns:a16="http://schemas.microsoft.com/office/drawing/2014/main" id="{58BAE4D5-1BF1-41AB-A579-32596798807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29" name="Straight Connector 1328">
                <a:extLst>
                  <a:ext uri="{FF2B5EF4-FFF2-40B4-BE49-F238E27FC236}">
                    <a16:creationId xmlns:a16="http://schemas.microsoft.com/office/drawing/2014/main" id="{92A8AE1F-AB0E-47CF-914B-DC0F74AB707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30" name="Straight Connector 1329">
                <a:extLst>
                  <a:ext uri="{FF2B5EF4-FFF2-40B4-BE49-F238E27FC236}">
                    <a16:creationId xmlns:a16="http://schemas.microsoft.com/office/drawing/2014/main" id="{4A9EC702-C273-4CE6-8304-3FF240AA501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20" name="Arc 1319">
              <a:extLst>
                <a:ext uri="{FF2B5EF4-FFF2-40B4-BE49-F238E27FC236}">
                  <a16:creationId xmlns:a16="http://schemas.microsoft.com/office/drawing/2014/main" id="{FD2BB290-9FB1-489D-90D0-9989451BC41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1" name="Arc 1320">
              <a:extLst>
                <a:ext uri="{FF2B5EF4-FFF2-40B4-BE49-F238E27FC236}">
                  <a16:creationId xmlns:a16="http://schemas.microsoft.com/office/drawing/2014/main" id="{CB718951-BFFD-44C8-BE2A-58D5E9ED6A3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22" name="Arc 1321">
              <a:extLst>
                <a:ext uri="{FF2B5EF4-FFF2-40B4-BE49-F238E27FC236}">
                  <a16:creationId xmlns:a16="http://schemas.microsoft.com/office/drawing/2014/main" id="{3826A3C4-EA3B-4777-91D7-2B0F6CCBF18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23" name="Straight Connector 1322">
              <a:extLst>
                <a:ext uri="{FF2B5EF4-FFF2-40B4-BE49-F238E27FC236}">
                  <a16:creationId xmlns:a16="http://schemas.microsoft.com/office/drawing/2014/main" id="{9C15454F-B05D-4C2C-8752-8ED3BFA84AB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24" name="Arc 1323">
              <a:extLst>
                <a:ext uri="{FF2B5EF4-FFF2-40B4-BE49-F238E27FC236}">
                  <a16:creationId xmlns:a16="http://schemas.microsoft.com/office/drawing/2014/main" id="{B5F82FC5-CE98-45BA-B8FE-DFC4D2769F2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25" name="Straight Connector 1324">
              <a:extLst>
                <a:ext uri="{FF2B5EF4-FFF2-40B4-BE49-F238E27FC236}">
                  <a16:creationId xmlns:a16="http://schemas.microsoft.com/office/drawing/2014/main" id="{A6A25371-9C4F-4B0D-B480-88448EB1414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6" name="Straight Connector 1325">
              <a:extLst>
                <a:ext uri="{FF2B5EF4-FFF2-40B4-BE49-F238E27FC236}">
                  <a16:creationId xmlns:a16="http://schemas.microsoft.com/office/drawing/2014/main" id="{F55B77AB-59B3-4D08-ACC7-FAE41A26F1A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27" name="Arc 1326">
              <a:extLst>
                <a:ext uri="{FF2B5EF4-FFF2-40B4-BE49-F238E27FC236}">
                  <a16:creationId xmlns:a16="http://schemas.microsoft.com/office/drawing/2014/main" id="{ED41568C-46A3-42DB-BB43-4B9AF78C9D78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1" name="Group 1330">
            <a:extLst>
              <a:ext uri="{FF2B5EF4-FFF2-40B4-BE49-F238E27FC236}">
                <a16:creationId xmlns:a16="http://schemas.microsoft.com/office/drawing/2014/main" id="{EF5CC3F5-9C63-4A2B-A556-E20CBAD05A42}"/>
              </a:ext>
            </a:extLst>
          </p:cNvPr>
          <p:cNvGrpSpPr/>
          <p:nvPr/>
        </p:nvGrpSpPr>
        <p:grpSpPr>
          <a:xfrm>
            <a:off x="-86829" y="5650464"/>
            <a:ext cx="538068" cy="503852"/>
            <a:chOff x="3455435" y="-1017023"/>
            <a:chExt cx="8222756" cy="7868191"/>
          </a:xfrm>
        </p:grpSpPr>
        <p:sp>
          <p:nvSpPr>
            <p:cNvPr id="1332" name="Arc 1331">
              <a:extLst>
                <a:ext uri="{FF2B5EF4-FFF2-40B4-BE49-F238E27FC236}">
                  <a16:creationId xmlns:a16="http://schemas.microsoft.com/office/drawing/2014/main" id="{3C6D482A-68C6-48EB-BE80-8B978E54784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3" name="Arc 1332">
              <a:extLst>
                <a:ext uri="{FF2B5EF4-FFF2-40B4-BE49-F238E27FC236}">
                  <a16:creationId xmlns:a16="http://schemas.microsoft.com/office/drawing/2014/main" id="{9E9D8D25-F635-4E84-A4E2-BC05C08703B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4" name="Arc 1333">
              <a:extLst>
                <a:ext uri="{FF2B5EF4-FFF2-40B4-BE49-F238E27FC236}">
                  <a16:creationId xmlns:a16="http://schemas.microsoft.com/office/drawing/2014/main" id="{73F17DF4-E490-4C21-B35F-7BE3E826813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" name="Arc 1334">
              <a:extLst>
                <a:ext uri="{FF2B5EF4-FFF2-40B4-BE49-F238E27FC236}">
                  <a16:creationId xmlns:a16="http://schemas.microsoft.com/office/drawing/2014/main" id="{9CB55155-101E-400A-8F5F-B4061CC4823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36" name="Group 1335">
              <a:extLst>
                <a:ext uri="{FF2B5EF4-FFF2-40B4-BE49-F238E27FC236}">
                  <a16:creationId xmlns:a16="http://schemas.microsoft.com/office/drawing/2014/main" id="{D98A9311-4ECE-4FF5-BEA7-AF4A8DA348E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45" name="Straight Connector 1344">
                <a:extLst>
                  <a:ext uri="{FF2B5EF4-FFF2-40B4-BE49-F238E27FC236}">
                    <a16:creationId xmlns:a16="http://schemas.microsoft.com/office/drawing/2014/main" id="{6720E4F1-8E0B-4730-A0DD-1B48E671687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46" name="Straight Connector 1345">
                <a:extLst>
                  <a:ext uri="{FF2B5EF4-FFF2-40B4-BE49-F238E27FC236}">
                    <a16:creationId xmlns:a16="http://schemas.microsoft.com/office/drawing/2014/main" id="{2EF276F6-8A96-404A-A575-DCEC906328D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47" name="Straight Connector 1346">
                <a:extLst>
                  <a:ext uri="{FF2B5EF4-FFF2-40B4-BE49-F238E27FC236}">
                    <a16:creationId xmlns:a16="http://schemas.microsoft.com/office/drawing/2014/main" id="{D3111BCA-F1E0-405F-8372-FD57CCBCC8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37" name="Arc 1336">
              <a:extLst>
                <a:ext uri="{FF2B5EF4-FFF2-40B4-BE49-F238E27FC236}">
                  <a16:creationId xmlns:a16="http://schemas.microsoft.com/office/drawing/2014/main" id="{69ADAA2C-BF79-4CA9-93CB-D6A83B9F6F4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8" name="Arc 1337">
              <a:extLst>
                <a:ext uri="{FF2B5EF4-FFF2-40B4-BE49-F238E27FC236}">
                  <a16:creationId xmlns:a16="http://schemas.microsoft.com/office/drawing/2014/main" id="{42FD9109-4EE1-4F38-BB8E-DBA5C485F4A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39" name="Arc 1338">
              <a:extLst>
                <a:ext uri="{FF2B5EF4-FFF2-40B4-BE49-F238E27FC236}">
                  <a16:creationId xmlns:a16="http://schemas.microsoft.com/office/drawing/2014/main" id="{7D858570-A5F1-4245-8390-BF85F10EDF1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40" name="Straight Connector 1339">
              <a:extLst>
                <a:ext uri="{FF2B5EF4-FFF2-40B4-BE49-F238E27FC236}">
                  <a16:creationId xmlns:a16="http://schemas.microsoft.com/office/drawing/2014/main" id="{DDCAE7E0-4F10-4461-9379-4588580668E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41" name="Arc 1340">
              <a:extLst>
                <a:ext uri="{FF2B5EF4-FFF2-40B4-BE49-F238E27FC236}">
                  <a16:creationId xmlns:a16="http://schemas.microsoft.com/office/drawing/2014/main" id="{622AE83F-D445-42D4-BFD2-E3481390704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42" name="Straight Connector 1341">
              <a:extLst>
                <a:ext uri="{FF2B5EF4-FFF2-40B4-BE49-F238E27FC236}">
                  <a16:creationId xmlns:a16="http://schemas.microsoft.com/office/drawing/2014/main" id="{EA0E3397-9F8A-427B-AEE3-46AAD489EEF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3" name="Straight Connector 1342">
              <a:extLst>
                <a:ext uri="{FF2B5EF4-FFF2-40B4-BE49-F238E27FC236}">
                  <a16:creationId xmlns:a16="http://schemas.microsoft.com/office/drawing/2014/main" id="{0DAAA079-685A-4CF4-9EBA-4A4D769A93C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44" name="Arc 1343">
              <a:extLst>
                <a:ext uri="{FF2B5EF4-FFF2-40B4-BE49-F238E27FC236}">
                  <a16:creationId xmlns:a16="http://schemas.microsoft.com/office/drawing/2014/main" id="{8BBA5453-1304-4188-B418-B2C7F7CDAFE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48" name="Group 1347">
            <a:extLst>
              <a:ext uri="{FF2B5EF4-FFF2-40B4-BE49-F238E27FC236}">
                <a16:creationId xmlns:a16="http://schemas.microsoft.com/office/drawing/2014/main" id="{4DB2C311-703C-4144-9EAB-43249C44667E}"/>
              </a:ext>
            </a:extLst>
          </p:cNvPr>
          <p:cNvGrpSpPr/>
          <p:nvPr/>
        </p:nvGrpSpPr>
        <p:grpSpPr>
          <a:xfrm>
            <a:off x="-105491" y="6006064"/>
            <a:ext cx="538068" cy="503852"/>
            <a:chOff x="3455435" y="-1017023"/>
            <a:chExt cx="8222756" cy="7868191"/>
          </a:xfrm>
        </p:grpSpPr>
        <p:sp>
          <p:nvSpPr>
            <p:cNvPr id="1349" name="Arc 1348">
              <a:extLst>
                <a:ext uri="{FF2B5EF4-FFF2-40B4-BE49-F238E27FC236}">
                  <a16:creationId xmlns:a16="http://schemas.microsoft.com/office/drawing/2014/main" id="{60056305-55D9-4F19-845B-8F289CC4F5C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0" name="Arc 1349">
              <a:extLst>
                <a:ext uri="{FF2B5EF4-FFF2-40B4-BE49-F238E27FC236}">
                  <a16:creationId xmlns:a16="http://schemas.microsoft.com/office/drawing/2014/main" id="{F2AAA93D-A6AC-4BC4-9AE3-285753E5782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1" name="Arc 1350">
              <a:extLst>
                <a:ext uri="{FF2B5EF4-FFF2-40B4-BE49-F238E27FC236}">
                  <a16:creationId xmlns:a16="http://schemas.microsoft.com/office/drawing/2014/main" id="{A341B492-E0EF-4942-9DD5-86827F70167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2" name="Arc 1351">
              <a:extLst>
                <a:ext uri="{FF2B5EF4-FFF2-40B4-BE49-F238E27FC236}">
                  <a16:creationId xmlns:a16="http://schemas.microsoft.com/office/drawing/2014/main" id="{999937ED-8736-4470-BFB7-EB852B962C4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53" name="Group 1352">
              <a:extLst>
                <a:ext uri="{FF2B5EF4-FFF2-40B4-BE49-F238E27FC236}">
                  <a16:creationId xmlns:a16="http://schemas.microsoft.com/office/drawing/2014/main" id="{EEE3C41D-905A-411E-9FC0-959BDBA2A07C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62" name="Straight Connector 1361">
                <a:extLst>
                  <a:ext uri="{FF2B5EF4-FFF2-40B4-BE49-F238E27FC236}">
                    <a16:creationId xmlns:a16="http://schemas.microsoft.com/office/drawing/2014/main" id="{B2AD8FDA-F2C9-4AC9-A934-DF0681A10B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63" name="Straight Connector 1362">
                <a:extLst>
                  <a:ext uri="{FF2B5EF4-FFF2-40B4-BE49-F238E27FC236}">
                    <a16:creationId xmlns:a16="http://schemas.microsoft.com/office/drawing/2014/main" id="{946FD745-162D-4C6C-AFC8-0C3D68ED3F2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64" name="Straight Connector 1363">
                <a:extLst>
                  <a:ext uri="{FF2B5EF4-FFF2-40B4-BE49-F238E27FC236}">
                    <a16:creationId xmlns:a16="http://schemas.microsoft.com/office/drawing/2014/main" id="{1CF84CE0-7B3A-4478-AFE6-54AB4EA9FF0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54" name="Arc 1353">
              <a:extLst>
                <a:ext uri="{FF2B5EF4-FFF2-40B4-BE49-F238E27FC236}">
                  <a16:creationId xmlns:a16="http://schemas.microsoft.com/office/drawing/2014/main" id="{81719507-4DA9-4169-97C6-8AE18FDE418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5" name="Arc 1354">
              <a:extLst>
                <a:ext uri="{FF2B5EF4-FFF2-40B4-BE49-F238E27FC236}">
                  <a16:creationId xmlns:a16="http://schemas.microsoft.com/office/drawing/2014/main" id="{97A8D964-F91B-4CCD-9BB4-5B506EB6D62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56" name="Arc 1355">
              <a:extLst>
                <a:ext uri="{FF2B5EF4-FFF2-40B4-BE49-F238E27FC236}">
                  <a16:creationId xmlns:a16="http://schemas.microsoft.com/office/drawing/2014/main" id="{AC3B98FA-BD76-4B92-A831-A6D78D7FDD0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57" name="Straight Connector 1356">
              <a:extLst>
                <a:ext uri="{FF2B5EF4-FFF2-40B4-BE49-F238E27FC236}">
                  <a16:creationId xmlns:a16="http://schemas.microsoft.com/office/drawing/2014/main" id="{C3D76F58-FDCE-46C8-8164-04929029151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58" name="Arc 1357">
              <a:extLst>
                <a:ext uri="{FF2B5EF4-FFF2-40B4-BE49-F238E27FC236}">
                  <a16:creationId xmlns:a16="http://schemas.microsoft.com/office/drawing/2014/main" id="{B9AB22EC-1AD5-419C-BB4C-2AAE60CFF18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59" name="Straight Connector 1358">
              <a:extLst>
                <a:ext uri="{FF2B5EF4-FFF2-40B4-BE49-F238E27FC236}">
                  <a16:creationId xmlns:a16="http://schemas.microsoft.com/office/drawing/2014/main" id="{8496424B-72B7-448B-ACEC-C21ED473820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0" name="Straight Connector 1359">
              <a:extLst>
                <a:ext uri="{FF2B5EF4-FFF2-40B4-BE49-F238E27FC236}">
                  <a16:creationId xmlns:a16="http://schemas.microsoft.com/office/drawing/2014/main" id="{5563EAF8-FFFC-4CC6-8418-AE181B9CD87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61" name="Arc 1360">
              <a:extLst>
                <a:ext uri="{FF2B5EF4-FFF2-40B4-BE49-F238E27FC236}">
                  <a16:creationId xmlns:a16="http://schemas.microsoft.com/office/drawing/2014/main" id="{3398A53F-07C1-4638-8FE7-80CCE16E86A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65" name="Group 1364">
            <a:extLst>
              <a:ext uri="{FF2B5EF4-FFF2-40B4-BE49-F238E27FC236}">
                <a16:creationId xmlns:a16="http://schemas.microsoft.com/office/drawing/2014/main" id="{1AD4AAD9-2973-43AC-B367-73D94AD719F7}"/>
              </a:ext>
            </a:extLst>
          </p:cNvPr>
          <p:cNvGrpSpPr/>
          <p:nvPr/>
        </p:nvGrpSpPr>
        <p:grpSpPr>
          <a:xfrm>
            <a:off x="11686071" y="252964"/>
            <a:ext cx="538068" cy="503852"/>
            <a:chOff x="3455435" y="-1017023"/>
            <a:chExt cx="8222756" cy="7868191"/>
          </a:xfrm>
        </p:grpSpPr>
        <p:sp>
          <p:nvSpPr>
            <p:cNvPr id="1366" name="Arc 1365">
              <a:extLst>
                <a:ext uri="{FF2B5EF4-FFF2-40B4-BE49-F238E27FC236}">
                  <a16:creationId xmlns:a16="http://schemas.microsoft.com/office/drawing/2014/main" id="{E8044602-08FA-42D2-A86F-23096EF6CC3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7" name="Arc 1366">
              <a:extLst>
                <a:ext uri="{FF2B5EF4-FFF2-40B4-BE49-F238E27FC236}">
                  <a16:creationId xmlns:a16="http://schemas.microsoft.com/office/drawing/2014/main" id="{D11592B6-7983-498E-AEB8-F0570FEE1BD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8" name="Arc 1367">
              <a:extLst>
                <a:ext uri="{FF2B5EF4-FFF2-40B4-BE49-F238E27FC236}">
                  <a16:creationId xmlns:a16="http://schemas.microsoft.com/office/drawing/2014/main" id="{B4F34713-57AD-4D78-ACC1-9DAD7B911D8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9" name="Arc 1368">
              <a:extLst>
                <a:ext uri="{FF2B5EF4-FFF2-40B4-BE49-F238E27FC236}">
                  <a16:creationId xmlns:a16="http://schemas.microsoft.com/office/drawing/2014/main" id="{CCA7E6E4-1E4E-4990-9D6E-EAA1963D8DC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70" name="Group 1369">
              <a:extLst>
                <a:ext uri="{FF2B5EF4-FFF2-40B4-BE49-F238E27FC236}">
                  <a16:creationId xmlns:a16="http://schemas.microsoft.com/office/drawing/2014/main" id="{BC65DD22-7888-4CFA-A418-7FE34C68B34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79" name="Straight Connector 1378">
                <a:extLst>
                  <a:ext uri="{FF2B5EF4-FFF2-40B4-BE49-F238E27FC236}">
                    <a16:creationId xmlns:a16="http://schemas.microsoft.com/office/drawing/2014/main" id="{B99F5254-01C7-45FD-98F6-70695BDCBE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80" name="Straight Connector 1379">
                <a:extLst>
                  <a:ext uri="{FF2B5EF4-FFF2-40B4-BE49-F238E27FC236}">
                    <a16:creationId xmlns:a16="http://schemas.microsoft.com/office/drawing/2014/main" id="{7603A9D3-E641-4FDC-804B-1F19D72917C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81" name="Straight Connector 1380">
                <a:extLst>
                  <a:ext uri="{FF2B5EF4-FFF2-40B4-BE49-F238E27FC236}">
                    <a16:creationId xmlns:a16="http://schemas.microsoft.com/office/drawing/2014/main" id="{BBC5390E-F39D-4C1A-A3EB-BEBF9CC20E7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71" name="Arc 1370">
              <a:extLst>
                <a:ext uri="{FF2B5EF4-FFF2-40B4-BE49-F238E27FC236}">
                  <a16:creationId xmlns:a16="http://schemas.microsoft.com/office/drawing/2014/main" id="{BA266C31-8DDF-4C6E-9850-AD4268D8D65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2" name="Arc 1371">
              <a:extLst>
                <a:ext uri="{FF2B5EF4-FFF2-40B4-BE49-F238E27FC236}">
                  <a16:creationId xmlns:a16="http://schemas.microsoft.com/office/drawing/2014/main" id="{41ED1163-F560-4E6F-AF90-064FC1E402B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73" name="Arc 1372">
              <a:extLst>
                <a:ext uri="{FF2B5EF4-FFF2-40B4-BE49-F238E27FC236}">
                  <a16:creationId xmlns:a16="http://schemas.microsoft.com/office/drawing/2014/main" id="{AB623CDB-07F5-4245-B3E0-27212A2D094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74" name="Straight Connector 1373">
              <a:extLst>
                <a:ext uri="{FF2B5EF4-FFF2-40B4-BE49-F238E27FC236}">
                  <a16:creationId xmlns:a16="http://schemas.microsoft.com/office/drawing/2014/main" id="{F43ABE6F-E006-4611-A4F9-9C504DDE9C1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75" name="Arc 1374">
              <a:extLst>
                <a:ext uri="{FF2B5EF4-FFF2-40B4-BE49-F238E27FC236}">
                  <a16:creationId xmlns:a16="http://schemas.microsoft.com/office/drawing/2014/main" id="{19911E84-3C93-42F5-B997-999307AE102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76" name="Straight Connector 1375">
              <a:extLst>
                <a:ext uri="{FF2B5EF4-FFF2-40B4-BE49-F238E27FC236}">
                  <a16:creationId xmlns:a16="http://schemas.microsoft.com/office/drawing/2014/main" id="{1958E64B-0AB7-4A84-8408-73D7BCFD737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7" name="Straight Connector 1376">
              <a:extLst>
                <a:ext uri="{FF2B5EF4-FFF2-40B4-BE49-F238E27FC236}">
                  <a16:creationId xmlns:a16="http://schemas.microsoft.com/office/drawing/2014/main" id="{F43B81BD-482E-451E-B0DD-A6265FF59D4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78" name="Arc 1377">
              <a:extLst>
                <a:ext uri="{FF2B5EF4-FFF2-40B4-BE49-F238E27FC236}">
                  <a16:creationId xmlns:a16="http://schemas.microsoft.com/office/drawing/2014/main" id="{118E1513-F6F4-41AE-AD6D-0C8F4F9FB8E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82" name="Group 1381">
            <a:extLst>
              <a:ext uri="{FF2B5EF4-FFF2-40B4-BE49-F238E27FC236}">
                <a16:creationId xmlns:a16="http://schemas.microsoft.com/office/drawing/2014/main" id="{A93D0CA3-14BE-408F-AA70-F10FDCD3874A}"/>
              </a:ext>
            </a:extLst>
          </p:cNvPr>
          <p:cNvGrpSpPr/>
          <p:nvPr/>
        </p:nvGrpSpPr>
        <p:grpSpPr>
          <a:xfrm>
            <a:off x="11686071" y="608564"/>
            <a:ext cx="538068" cy="503852"/>
            <a:chOff x="3455435" y="-1017023"/>
            <a:chExt cx="8222756" cy="7868191"/>
          </a:xfrm>
        </p:grpSpPr>
        <p:sp>
          <p:nvSpPr>
            <p:cNvPr id="1383" name="Arc 1382">
              <a:extLst>
                <a:ext uri="{FF2B5EF4-FFF2-40B4-BE49-F238E27FC236}">
                  <a16:creationId xmlns:a16="http://schemas.microsoft.com/office/drawing/2014/main" id="{CA502B0A-CC1E-477F-9FC8-DB694C422D7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4" name="Arc 1383">
              <a:extLst>
                <a:ext uri="{FF2B5EF4-FFF2-40B4-BE49-F238E27FC236}">
                  <a16:creationId xmlns:a16="http://schemas.microsoft.com/office/drawing/2014/main" id="{824DC0C7-8B36-4A2B-9DAC-977BFC165F6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5" name="Arc 1384">
              <a:extLst>
                <a:ext uri="{FF2B5EF4-FFF2-40B4-BE49-F238E27FC236}">
                  <a16:creationId xmlns:a16="http://schemas.microsoft.com/office/drawing/2014/main" id="{DA4E67E7-90A1-46B7-BE29-B2CABA13FDA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6" name="Arc 1385">
              <a:extLst>
                <a:ext uri="{FF2B5EF4-FFF2-40B4-BE49-F238E27FC236}">
                  <a16:creationId xmlns:a16="http://schemas.microsoft.com/office/drawing/2014/main" id="{31361A9B-BF0B-4E8C-A0FE-3065BF5AD8F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87" name="Group 1386">
              <a:extLst>
                <a:ext uri="{FF2B5EF4-FFF2-40B4-BE49-F238E27FC236}">
                  <a16:creationId xmlns:a16="http://schemas.microsoft.com/office/drawing/2014/main" id="{AA05A500-B123-4028-835F-6EAB1D4EB99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96" name="Straight Connector 1395">
                <a:extLst>
                  <a:ext uri="{FF2B5EF4-FFF2-40B4-BE49-F238E27FC236}">
                    <a16:creationId xmlns:a16="http://schemas.microsoft.com/office/drawing/2014/main" id="{C39E09A1-B60B-4E3F-982B-3FDE5E8C61E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97" name="Straight Connector 1396">
                <a:extLst>
                  <a:ext uri="{FF2B5EF4-FFF2-40B4-BE49-F238E27FC236}">
                    <a16:creationId xmlns:a16="http://schemas.microsoft.com/office/drawing/2014/main" id="{0897172C-55EF-4A96-9591-107250DE13D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98" name="Straight Connector 1397">
                <a:extLst>
                  <a:ext uri="{FF2B5EF4-FFF2-40B4-BE49-F238E27FC236}">
                    <a16:creationId xmlns:a16="http://schemas.microsoft.com/office/drawing/2014/main" id="{4033DDAB-35D9-4D2E-9650-A0FE6AA1A3D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88" name="Arc 1387">
              <a:extLst>
                <a:ext uri="{FF2B5EF4-FFF2-40B4-BE49-F238E27FC236}">
                  <a16:creationId xmlns:a16="http://schemas.microsoft.com/office/drawing/2014/main" id="{99B89746-C7C6-41DA-9A01-964AC629813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9" name="Arc 1388">
              <a:extLst>
                <a:ext uri="{FF2B5EF4-FFF2-40B4-BE49-F238E27FC236}">
                  <a16:creationId xmlns:a16="http://schemas.microsoft.com/office/drawing/2014/main" id="{42E25A37-39D9-48E5-BF81-8ED1840CCBB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90" name="Arc 1389">
              <a:extLst>
                <a:ext uri="{FF2B5EF4-FFF2-40B4-BE49-F238E27FC236}">
                  <a16:creationId xmlns:a16="http://schemas.microsoft.com/office/drawing/2014/main" id="{EA6ADD00-2E4E-4E5F-9057-AAA765DC5C5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91" name="Straight Connector 1390">
              <a:extLst>
                <a:ext uri="{FF2B5EF4-FFF2-40B4-BE49-F238E27FC236}">
                  <a16:creationId xmlns:a16="http://schemas.microsoft.com/office/drawing/2014/main" id="{7B72E9E7-083C-4E33-867B-96501BBAEFE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92" name="Arc 1391">
              <a:extLst>
                <a:ext uri="{FF2B5EF4-FFF2-40B4-BE49-F238E27FC236}">
                  <a16:creationId xmlns:a16="http://schemas.microsoft.com/office/drawing/2014/main" id="{19C5300B-790E-40C8-9E78-FE33985526F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93" name="Straight Connector 1392">
              <a:extLst>
                <a:ext uri="{FF2B5EF4-FFF2-40B4-BE49-F238E27FC236}">
                  <a16:creationId xmlns:a16="http://schemas.microsoft.com/office/drawing/2014/main" id="{D6CC347B-223C-4F88-B0DB-2DDDE88A435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4" name="Straight Connector 1393">
              <a:extLst>
                <a:ext uri="{FF2B5EF4-FFF2-40B4-BE49-F238E27FC236}">
                  <a16:creationId xmlns:a16="http://schemas.microsoft.com/office/drawing/2014/main" id="{39BEC2B5-E838-42EE-8B79-D2DF69519C5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95" name="Arc 1394">
              <a:extLst>
                <a:ext uri="{FF2B5EF4-FFF2-40B4-BE49-F238E27FC236}">
                  <a16:creationId xmlns:a16="http://schemas.microsoft.com/office/drawing/2014/main" id="{B10062D1-6C70-4A7A-9315-A0A36C7F5CB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99" name="Group 1398">
            <a:extLst>
              <a:ext uri="{FF2B5EF4-FFF2-40B4-BE49-F238E27FC236}">
                <a16:creationId xmlns:a16="http://schemas.microsoft.com/office/drawing/2014/main" id="{9B95BE27-6B0F-48C9-AA07-76E9DD02B447}"/>
              </a:ext>
            </a:extLst>
          </p:cNvPr>
          <p:cNvGrpSpPr/>
          <p:nvPr/>
        </p:nvGrpSpPr>
        <p:grpSpPr>
          <a:xfrm>
            <a:off x="11704732" y="976864"/>
            <a:ext cx="538068" cy="503852"/>
            <a:chOff x="3455435" y="-1017023"/>
            <a:chExt cx="8222756" cy="7868191"/>
          </a:xfrm>
        </p:grpSpPr>
        <p:sp>
          <p:nvSpPr>
            <p:cNvPr id="1400" name="Arc 1399">
              <a:extLst>
                <a:ext uri="{FF2B5EF4-FFF2-40B4-BE49-F238E27FC236}">
                  <a16:creationId xmlns:a16="http://schemas.microsoft.com/office/drawing/2014/main" id="{78232107-9CD3-4630-9CDA-ECCE53C14B5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1" name="Arc 1400">
              <a:extLst>
                <a:ext uri="{FF2B5EF4-FFF2-40B4-BE49-F238E27FC236}">
                  <a16:creationId xmlns:a16="http://schemas.microsoft.com/office/drawing/2014/main" id="{5F5E08BA-E509-433F-96D2-293F89CE5FE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2" name="Arc 1401">
              <a:extLst>
                <a:ext uri="{FF2B5EF4-FFF2-40B4-BE49-F238E27FC236}">
                  <a16:creationId xmlns:a16="http://schemas.microsoft.com/office/drawing/2014/main" id="{685016EA-C2CD-422F-ADFE-51761822246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3" name="Arc 1402">
              <a:extLst>
                <a:ext uri="{FF2B5EF4-FFF2-40B4-BE49-F238E27FC236}">
                  <a16:creationId xmlns:a16="http://schemas.microsoft.com/office/drawing/2014/main" id="{E424C46E-6B9E-4105-BD38-BA803D6391E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04" name="Group 1403">
              <a:extLst>
                <a:ext uri="{FF2B5EF4-FFF2-40B4-BE49-F238E27FC236}">
                  <a16:creationId xmlns:a16="http://schemas.microsoft.com/office/drawing/2014/main" id="{7DE74C13-8986-49F7-A6AD-7A7DF38A498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13" name="Straight Connector 1412">
                <a:extLst>
                  <a:ext uri="{FF2B5EF4-FFF2-40B4-BE49-F238E27FC236}">
                    <a16:creationId xmlns:a16="http://schemas.microsoft.com/office/drawing/2014/main" id="{2FA2ED04-CAC6-4CF7-954B-3C1AAD6C79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14" name="Straight Connector 1413">
                <a:extLst>
                  <a:ext uri="{FF2B5EF4-FFF2-40B4-BE49-F238E27FC236}">
                    <a16:creationId xmlns:a16="http://schemas.microsoft.com/office/drawing/2014/main" id="{01924C0E-7510-46E7-A4A9-03C5BFA2D68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15" name="Straight Connector 1414">
                <a:extLst>
                  <a:ext uri="{FF2B5EF4-FFF2-40B4-BE49-F238E27FC236}">
                    <a16:creationId xmlns:a16="http://schemas.microsoft.com/office/drawing/2014/main" id="{3D9A3B0C-73C5-44B2-B698-7E9A16EF350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05" name="Arc 1404">
              <a:extLst>
                <a:ext uri="{FF2B5EF4-FFF2-40B4-BE49-F238E27FC236}">
                  <a16:creationId xmlns:a16="http://schemas.microsoft.com/office/drawing/2014/main" id="{10D436A6-FFAC-4F6D-A536-AD371676AB0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6" name="Arc 1405">
              <a:extLst>
                <a:ext uri="{FF2B5EF4-FFF2-40B4-BE49-F238E27FC236}">
                  <a16:creationId xmlns:a16="http://schemas.microsoft.com/office/drawing/2014/main" id="{FA91715D-C240-4464-997C-C920098A074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07" name="Arc 1406">
              <a:extLst>
                <a:ext uri="{FF2B5EF4-FFF2-40B4-BE49-F238E27FC236}">
                  <a16:creationId xmlns:a16="http://schemas.microsoft.com/office/drawing/2014/main" id="{CB6F6232-017D-4C4D-A20D-1D8832AE9CD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08" name="Straight Connector 1407">
              <a:extLst>
                <a:ext uri="{FF2B5EF4-FFF2-40B4-BE49-F238E27FC236}">
                  <a16:creationId xmlns:a16="http://schemas.microsoft.com/office/drawing/2014/main" id="{B84EC5EB-9FE8-4279-8292-810FF27F1D2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09" name="Arc 1408">
              <a:extLst>
                <a:ext uri="{FF2B5EF4-FFF2-40B4-BE49-F238E27FC236}">
                  <a16:creationId xmlns:a16="http://schemas.microsoft.com/office/drawing/2014/main" id="{F3340B12-DB61-47CC-89CB-75014C5E502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10" name="Straight Connector 1409">
              <a:extLst>
                <a:ext uri="{FF2B5EF4-FFF2-40B4-BE49-F238E27FC236}">
                  <a16:creationId xmlns:a16="http://schemas.microsoft.com/office/drawing/2014/main" id="{7AB7D906-F221-4999-886D-98427E68674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1" name="Straight Connector 1410">
              <a:extLst>
                <a:ext uri="{FF2B5EF4-FFF2-40B4-BE49-F238E27FC236}">
                  <a16:creationId xmlns:a16="http://schemas.microsoft.com/office/drawing/2014/main" id="{190A6E20-6928-4A06-86F9-E5A70E3019F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12" name="Arc 1411">
              <a:extLst>
                <a:ext uri="{FF2B5EF4-FFF2-40B4-BE49-F238E27FC236}">
                  <a16:creationId xmlns:a16="http://schemas.microsoft.com/office/drawing/2014/main" id="{123FCE0E-E55F-4D25-96CF-FFE8CE02EE3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16" name="Group 1415">
            <a:extLst>
              <a:ext uri="{FF2B5EF4-FFF2-40B4-BE49-F238E27FC236}">
                <a16:creationId xmlns:a16="http://schemas.microsoft.com/office/drawing/2014/main" id="{4D018E22-C1F4-464F-8EA2-F513B15E910F}"/>
              </a:ext>
            </a:extLst>
          </p:cNvPr>
          <p:cNvGrpSpPr/>
          <p:nvPr/>
        </p:nvGrpSpPr>
        <p:grpSpPr>
          <a:xfrm>
            <a:off x="11698771" y="1319764"/>
            <a:ext cx="538068" cy="503852"/>
            <a:chOff x="3455435" y="-1017023"/>
            <a:chExt cx="8222756" cy="7868191"/>
          </a:xfrm>
        </p:grpSpPr>
        <p:sp>
          <p:nvSpPr>
            <p:cNvPr id="1417" name="Arc 1416">
              <a:extLst>
                <a:ext uri="{FF2B5EF4-FFF2-40B4-BE49-F238E27FC236}">
                  <a16:creationId xmlns:a16="http://schemas.microsoft.com/office/drawing/2014/main" id="{7714A0EF-CC62-40D9-B3F1-5945471E078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8" name="Arc 1417">
              <a:extLst>
                <a:ext uri="{FF2B5EF4-FFF2-40B4-BE49-F238E27FC236}">
                  <a16:creationId xmlns:a16="http://schemas.microsoft.com/office/drawing/2014/main" id="{0F4CA24A-D9DA-4995-9272-208BD16E7E1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9" name="Arc 1418">
              <a:extLst>
                <a:ext uri="{FF2B5EF4-FFF2-40B4-BE49-F238E27FC236}">
                  <a16:creationId xmlns:a16="http://schemas.microsoft.com/office/drawing/2014/main" id="{EA9EA37A-D726-455B-B907-8CD7B79D93D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0" name="Arc 1419">
              <a:extLst>
                <a:ext uri="{FF2B5EF4-FFF2-40B4-BE49-F238E27FC236}">
                  <a16:creationId xmlns:a16="http://schemas.microsoft.com/office/drawing/2014/main" id="{4036C84B-AB21-4FC6-A279-7D0392A7B3A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21" name="Group 1420">
              <a:extLst>
                <a:ext uri="{FF2B5EF4-FFF2-40B4-BE49-F238E27FC236}">
                  <a16:creationId xmlns:a16="http://schemas.microsoft.com/office/drawing/2014/main" id="{79FD65F4-9767-4B98-BDF4-783E6D572BB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30" name="Straight Connector 1429">
                <a:extLst>
                  <a:ext uri="{FF2B5EF4-FFF2-40B4-BE49-F238E27FC236}">
                    <a16:creationId xmlns:a16="http://schemas.microsoft.com/office/drawing/2014/main" id="{A21DB4BE-B3E1-4D23-953F-FBAA3481471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1" name="Straight Connector 1430">
                <a:extLst>
                  <a:ext uri="{FF2B5EF4-FFF2-40B4-BE49-F238E27FC236}">
                    <a16:creationId xmlns:a16="http://schemas.microsoft.com/office/drawing/2014/main" id="{E6B58730-475C-4361-B758-C633E2EE0F5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2" name="Straight Connector 1431">
                <a:extLst>
                  <a:ext uri="{FF2B5EF4-FFF2-40B4-BE49-F238E27FC236}">
                    <a16:creationId xmlns:a16="http://schemas.microsoft.com/office/drawing/2014/main" id="{B06B5B29-7EB1-4027-A8DF-A0B6B561E6A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22" name="Arc 1421">
              <a:extLst>
                <a:ext uri="{FF2B5EF4-FFF2-40B4-BE49-F238E27FC236}">
                  <a16:creationId xmlns:a16="http://schemas.microsoft.com/office/drawing/2014/main" id="{A8F71E09-D00E-4083-91BF-71CCE880CBD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3" name="Arc 1422">
              <a:extLst>
                <a:ext uri="{FF2B5EF4-FFF2-40B4-BE49-F238E27FC236}">
                  <a16:creationId xmlns:a16="http://schemas.microsoft.com/office/drawing/2014/main" id="{0849E9B4-F74D-4D26-A9C2-4176EA13387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24" name="Arc 1423">
              <a:extLst>
                <a:ext uri="{FF2B5EF4-FFF2-40B4-BE49-F238E27FC236}">
                  <a16:creationId xmlns:a16="http://schemas.microsoft.com/office/drawing/2014/main" id="{3FFFFBBA-B626-46A8-B563-BB511CC6A46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25" name="Straight Connector 1424">
              <a:extLst>
                <a:ext uri="{FF2B5EF4-FFF2-40B4-BE49-F238E27FC236}">
                  <a16:creationId xmlns:a16="http://schemas.microsoft.com/office/drawing/2014/main" id="{37AEBAF7-7D7A-4063-B7D8-A8FEA2AB6F4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26" name="Arc 1425">
              <a:extLst>
                <a:ext uri="{FF2B5EF4-FFF2-40B4-BE49-F238E27FC236}">
                  <a16:creationId xmlns:a16="http://schemas.microsoft.com/office/drawing/2014/main" id="{099348D9-5598-444C-A86F-893347A5B1D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27" name="Straight Connector 1426">
              <a:extLst>
                <a:ext uri="{FF2B5EF4-FFF2-40B4-BE49-F238E27FC236}">
                  <a16:creationId xmlns:a16="http://schemas.microsoft.com/office/drawing/2014/main" id="{4AD54092-E6D7-456D-8200-437849E3AC5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8" name="Straight Connector 1427">
              <a:extLst>
                <a:ext uri="{FF2B5EF4-FFF2-40B4-BE49-F238E27FC236}">
                  <a16:creationId xmlns:a16="http://schemas.microsoft.com/office/drawing/2014/main" id="{251A6CC5-4A7D-45CB-99ED-67215C562FD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29" name="Arc 1428">
              <a:extLst>
                <a:ext uri="{FF2B5EF4-FFF2-40B4-BE49-F238E27FC236}">
                  <a16:creationId xmlns:a16="http://schemas.microsoft.com/office/drawing/2014/main" id="{5C916A9E-9935-4A49-A737-669C0950A2D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33" name="Group 1432">
            <a:extLst>
              <a:ext uri="{FF2B5EF4-FFF2-40B4-BE49-F238E27FC236}">
                <a16:creationId xmlns:a16="http://schemas.microsoft.com/office/drawing/2014/main" id="{EE0DFF2D-A903-4101-8366-FB7D1D8B3F8D}"/>
              </a:ext>
            </a:extLst>
          </p:cNvPr>
          <p:cNvGrpSpPr/>
          <p:nvPr/>
        </p:nvGrpSpPr>
        <p:grpSpPr>
          <a:xfrm>
            <a:off x="11698771" y="1675364"/>
            <a:ext cx="538068" cy="503852"/>
            <a:chOff x="3455435" y="-1017023"/>
            <a:chExt cx="8222756" cy="7868191"/>
          </a:xfrm>
        </p:grpSpPr>
        <p:sp>
          <p:nvSpPr>
            <p:cNvPr id="1434" name="Arc 1433">
              <a:extLst>
                <a:ext uri="{FF2B5EF4-FFF2-40B4-BE49-F238E27FC236}">
                  <a16:creationId xmlns:a16="http://schemas.microsoft.com/office/drawing/2014/main" id="{B9E4A3F3-FE47-4EA8-824E-2875D8C3310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5" name="Arc 1434">
              <a:extLst>
                <a:ext uri="{FF2B5EF4-FFF2-40B4-BE49-F238E27FC236}">
                  <a16:creationId xmlns:a16="http://schemas.microsoft.com/office/drawing/2014/main" id="{7946D35A-29C8-4B6E-998A-2228FC72FA9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6" name="Arc 1435">
              <a:extLst>
                <a:ext uri="{FF2B5EF4-FFF2-40B4-BE49-F238E27FC236}">
                  <a16:creationId xmlns:a16="http://schemas.microsoft.com/office/drawing/2014/main" id="{D3F666AE-81C2-4154-8843-2285A8A5765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7" name="Arc 1436">
              <a:extLst>
                <a:ext uri="{FF2B5EF4-FFF2-40B4-BE49-F238E27FC236}">
                  <a16:creationId xmlns:a16="http://schemas.microsoft.com/office/drawing/2014/main" id="{FB19D489-9B0F-48E4-A131-12D0DEDF6B9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38" name="Group 1437">
              <a:extLst>
                <a:ext uri="{FF2B5EF4-FFF2-40B4-BE49-F238E27FC236}">
                  <a16:creationId xmlns:a16="http://schemas.microsoft.com/office/drawing/2014/main" id="{C1BAD88F-0BFA-45A4-A8D6-6DF94B1DC3E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47" name="Straight Connector 1446">
                <a:extLst>
                  <a:ext uri="{FF2B5EF4-FFF2-40B4-BE49-F238E27FC236}">
                    <a16:creationId xmlns:a16="http://schemas.microsoft.com/office/drawing/2014/main" id="{5DD1A365-2D6E-4703-A162-EA67ED623B5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48" name="Straight Connector 1447">
                <a:extLst>
                  <a:ext uri="{FF2B5EF4-FFF2-40B4-BE49-F238E27FC236}">
                    <a16:creationId xmlns:a16="http://schemas.microsoft.com/office/drawing/2014/main" id="{68527974-7976-445F-86B5-23251A6FA84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49" name="Straight Connector 1448">
                <a:extLst>
                  <a:ext uri="{FF2B5EF4-FFF2-40B4-BE49-F238E27FC236}">
                    <a16:creationId xmlns:a16="http://schemas.microsoft.com/office/drawing/2014/main" id="{55DE6671-75E2-4C88-B854-C529193BB13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39" name="Arc 1438">
              <a:extLst>
                <a:ext uri="{FF2B5EF4-FFF2-40B4-BE49-F238E27FC236}">
                  <a16:creationId xmlns:a16="http://schemas.microsoft.com/office/drawing/2014/main" id="{3508C061-85A2-4756-9772-AC036AD7931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0" name="Arc 1439">
              <a:extLst>
                <a:ext uri="{FF2B5EF4-FFF2-40B4-BE49-F238E27FC236}">
                  <a16:creationId xmlns:a16="http://schemas.microsoft.com/office/drawing/2014/main" id="{A79A5C1B-E243-47A1-9257-08EBAA53224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41" name="Arc 1440">
              <a:extLst>
                <a:ext uri="{FF2B5EF4-FFF2-40B4-BE49-F238E27FC236}">
                  <a16:creationId xmlns:a16="http://schemas.microsoft.com/office/drawing/2014/main" id="{C248A2B8-0FDD-45F7-BD4A-7B156F918F9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42" name="Straight Connector 1441">
              <a:extLst>
                <a:ext uri="{FF2B5EF4-FFF2-40B4-BE49-F238E27FC236}">
                  <a16:creationId xmlns:a16="http://schemas.microsoft.com/office/drawing/2014/main" id="{BA6D92E3-191E-43C4-BC79-CD5901E7941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43" name="Arc 1442">
              <a:extLst>
                <a:ext uri="{FF2B5EF4-FFF2-40B4-BE49-F238E27FC236}">
                  <a16:creationId xmlns:a16="http://schemas.microsoft.com/office/drawing/2014/main" id="{532778EF-E5DC-4EE7-AB4C-62D6FF8E42F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44" name="Straight Connector 1443">
              <a:extLst>
                <a:ext uri="{FF2B5EF4-FFF2-40B4-BE49-F238E27FC236}">
                  <a16:creationId xmlns:a16="http://schemas.microsoft.com/office/drawing/2014/main" id="{2FDE9D59-2C72-4031-8BC5-1B20261BF01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5" name="Straight Connector 1444">
              <a:extLst>
                <a:ext uri="{FF2B5EF4-FFF2-40B4-BE49-F238E27FC236}">
                  <a16:creationId xmlns:a16="http://schemas.microsoft.com/office/drawing/2014/main" id="{A9524FCD-A122-4DCE-9C18-04610B57C70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46" name="Arc 1445">
              <a:extLst>
                <a:ext uri="{FF2B5EF4-FFF2-40B4-BE49-F238E27FC236}">
                  <a16:creationId xmlns:a16="http://schemas.microsoft.com/office/drawing/2014/main" id="{171A77E4-EA23-4A22-9757-648D956A598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50" name="Group 1449">
            <a:extLst>
              <a:ext uri="{FF2B5EF4-FFF2-40B4-BE49-F238E27FC236}">
                <a16:creationId xmlns:a16="http://schemas.microsoft.com/office/drawing/2014/main" id="{C9481F0A-F513-49F8-8120-A90A20CA70B7}"/>
              </a:ext>
            </a:extLst>
          </p:cNvPr>
          <p:cNvGrpSpPr/>
          <p:nvPr/>
        </p:nvGrpSpPr>
        <p:grpSpPr>
          <a:xfrm>
            <a:off x="11711471" y="2030964"/>
            <a:ext cx="538068" cy="503852"/>
            <a:chOff x="3455435" y="-1017023"/>
            <a:chExt cx="8222756" cy="7868191"/>
          </a:xfrm>
        </p:grpSpPr>
        <p:sp>
          <p:nvSpPr>
            <p:cNvPr id="1451" name="Arc 1450">
              <a:extLst>
                <a:ext uri="{FF2B5EF4-FFF2-40B4-BE49-F238E27FC236}">
                  <a16:creationId xmlns:a16="http://schemas.microsoft.com/office/drawing/2014/main" id="{ED59051C-FC9C-44EA-8582-87989AEDA93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2" name="Arc 1451">
              <a:extLst>
                <a:ext uri="{FF2B5EF4-FFF2-40B4-BE49-F238E27FC236}">
                  <a16:creationId xmlns:a16="http://schemas.microsoft.com/office/drawing/2014/main" id="{C474C446-B41C-4EEE-8682-FEF5E883C60A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3" name="Arc 1452">
              <a:extLst>
                <a:ext uri="{FF2B5EF4-FFF2-40B4-BE49-F238E27FC236}">
                  <a16:creationId xmlns:a16="http://schemas.microsoft.com/office/drawing/2014/main" id="{5A88B3DE-F296-4370-A893-815F82591F0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4" name="Arc 1453">
              <a:extLst>
                <a:ext uri="{FF2B5EF4-FFF2-40B4-BE49-F238E27FC236}">
                  <a16:creationId xmlns:a16="http://schemas.microsoft.com/office/drawing/2014/main" id="{59B515F2-A916-456E-B4B3-D73B65D3473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55" name="Group 1454">
              <a:extLst>
                <a:ext uri="{FF2B5EF4-FFF2-40B4-BE49-F238E27FC236}">
                  <a16:creationId xmlns:a16="http://schemas.microsoft.com/office/drawing/2014/main" id="{1AFBDE78-61F9-4CF3-887D-5C50689FEA3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64" name="Straight Connector 1463">
                <a:extLst>
                  <a:ext uri="{FF2B5EF4-FFF2-40B4-BE49-F238E27FC236}">
                    <a16:creationId xmlns:a16="http://schemas.microsoft.com/office/drawing/2014/main" id="{96EEF8AB-84B1-4448-B05E-072D40FEB9B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5" name="Straight Connector 1464">
                <a:extLst>
                  <a:ext uri="{FF2B5EF4-FFF2-40B4-BE49-F238E27FC236}">
                    <a16:creationId xmlns:a16="http://schemas.microsoft.com/office/drawing/2014/main" id="{0B9DDE9F-E982-4D66-896B-5067FFA82C8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6" name="Straight Connector 1465">
                <a:extLst>
                  <a:ext uri="{FF2B5EF4-FFF2-40B4-BE49-F238E27FC236}">
                    <a16:creationId xmlns:a16="http://schemas.microsoft.com/office/drawing/2014/main" id="{BE4EC4DB-5DAC-4908-8C1C-EFAC87A7C36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56" name="Arc 1455">
              <a:extLst>
                <a:ext uri="{FF2B5EF4-FFF2-40B4-BE49-F238E27FC236}">
                  <a16:creationId xmlns:a16="http://schemas.microsoft.com/office/drawing/2014/main" id="{BC94C664-8A51-46F8-AB1B-3A222BE3588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7" name="Arc 1456">
              <a:extLst>
                <a:ext uri="{FF2B5EF4-FFF2-40B4-BE49-F238E27FC236}">
                  <a16:creationId xmlns:a16="http://schemas.microsoft.com/office/drawing/2014/main" id="{A9EADEE6-5C03-4D35-AB12-BB3B3AF3DC8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58" name="Arc 1457">
              <a:extLst>
                <a:ext uri="{FF2B5EF4-FFF2-40B4-BE49-F238E27FC236}">
                  <a16:creationId xmlns:a16="http://schemas.microsoft.com/office/drawing/2014/main" id="{403CD0E9-14F2-41BB-A72C-179AA74AC47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59" name="Straight Connector 1458">
              <a:extLst>
                <a:ext uri="{FF2B5EF4-FFF2-40B4-BE49-F238E27FC236}">
                  <a16:creationId xmlns:a16="http://schemas.microsoft.com/office/drawing/2014/main" id="{E30A59BD-C487-44BA-97A0-5F621A0722C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60" name="Arc 1459">
              <a:extLst>
                <a:ext uri="{FF2B5EF4-FFF2-40B4-BE49-F238E27FC236}">
                  <a16:creationId xmlns:a16="http://schemas.microsoft.com/office/drawing/2014/main" id="{CDB252DC-005F-4ABC-BB73-3722EF2D8B8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61" name="Straight Connector 1460">
              <a:extLst>
                <a:ext uri="{FF2B5EF4-FFF2-40B4-BE49-F238E27FC236}">
                  <a16:creationId xmlns:a16="http://schemas.microsoft.com/office/drawing/2014/main" id="{218723D0-FE9C-4761-A919-9E88B1CBBC9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2" name="Straight Connector 1461">
              <a:extLst>
                <a:ext uri="{FF2B5EF4-FFF2-40B4-BE49-F238E27FC236}">
                  <a16:creationId xmlns:a16="http://schemas.microsoft.com/office/drawing/2014/main" id="{1BC7247B-DED7-4662-9877-CD738C12B76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63" name="Arc 1462">
              <a:extLst>
                <a:ext uri="{FF2B5EF4-FFF2-40B4-BE49-F238E27FC236}">
                  <a16:creationId xmlns:a16="http://schemas.microsoft.com/office/drawing/2014/main" id="{637876BC-CD31-47B8-BA1D-56EA4C54A19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67" name="Group 1466">
            <a:extLst>
              <a:ext uri="{FF2B5EF4-FFF2-40B4-BE49-F238E27FC236}">
                <a16:creationId xmlns:a16="http://schemas.microsoft.com/office/drawing/2014/main" id="{0167E67E-5460-4DC4-9232-E748D023BE72}"/>
              </a:ext>
            </a:extLst>
          </p:cNvPr>
          <p:cNvGrpSpPr/>
          <p:nvPr/>
        </p:nvGrpSpPr>
        <p:grpSpPr>
          <a:xfrm>
            <a:off x="11681925" y="2399264"/>
            <a:ext cx="538068" cy="503852"/>
            <a:chOff x="3455435" y="-1017023"/>
            <a:chExt cx="8222756" cy="7868191"/>
          </a:xfrm>
        </p:grpSpPr>
        <p:sp>
          <p:nvSpPr>
            <p:cNvPr id="1468" name="Arc 1467">
              <a:extLst>
                <a:ext uri="{FF2B5EF4-FFF2-40B4-BE49-F238E27FC236}">
                  <a16:creationId xmlns:a16="http://schemas.microsoft.com/office/drawing/2014/main" id="{2D0BC6B1-628E-46C9-8148-898972457EB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9" name="Arc 1468">
              <a:extLst>
                <a:ext uri="{FF2B5EF4-FFF2-40B4-BE49-F238E27FC236}">
                  <a16:creationId xmlns:a16="http://schemas.microsoft.com/office/drawing/2014/main" id="{15E7E946-6E5E-440E-9362-DB8DBFB7CF8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0" name="Arc 1469">
              <a:extLst>
                <a:ext uri="{FF2B5EF4-FFF2-40B4-BE49-F238E27FC236}">
                  <a16:creationId xmlns:a16="http://schemas.microsoft.com/office/drawing/2014/main" id="{D3A92FD3-1AE1-41E1-A830-C5DE3BCCB05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1" name="Arc 1470">
              <a:extLst>
                <a:ext uri="{FF2B5EF4-FFF2-40B4-BE49-F238E27FC236}">
                  <a16:creationId xmlns:a16="http://schemas.microsoft.com/office/drawing/2014/main" id="{6BDB94C6-B7F8-4AED-8500-001CEB5D7F5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72" name="Group 1471">
              <a:extLst>
                <a:ext uri="{FF2B5EF4-FFF2-40B4-BE49-F238E27FC236}">
                  <a16:creationId xmlns:a16="http://schemas.microsoft.com/office/drawing/2014/main" id="{B00336A8-46DF-412E-88DD-1B3D2BFE108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81" name="Straight Connector 1480">
                <a:extLst>
                  <a:ext uri="{FF2B5EF4-FFF2-40B4-BE49-F238E27FC236}">
                    <a16:creationId xmlns:a16="http://schemas.microsoft.com/office/drawing/2014/main" id="{78C8CB3E-B020-400E-AC51-F5A3172158A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2" name="Straight Connector 1481">
                <a:extLst>
                  <a:ext uri="{FF2B5EF4-FFF2-40B4-BE49-F238E27FC236}">
                    <a16:creationId xmlns:a16="http://schemas.microsoft.com/office/drawing/2014/main" id="{64E73E30-8D0F-4689-BA3F-9E5B5FC9BBF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3" name="Straight Connector 1482">
                <a:extLst>
                  <a:ext uri="{FF2B5EF4-FFF2-40B4-BE49-F238E27FC236}">
                    <a16:creationId xmlns:a16="http://schemas.microsoft.com/office/drawing/2014/main" id="{BA967596-A4ED-4F9A-82F0-5666EA75CE4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73" name="Arc 1472">
              <a:extLst>
                <a:ext uri="{FF2B5EF4-FFF2-40B4-BE49-F238E27FC236}">
                  <a16:creationId xmlns:a16="http://schemas.microsoft.com/office/drawing/2014/main" id="{A634BAD1-9BC5-497B-917C-90DB66FD817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4" name="Arc 1473">
              <a:extLst>
                <a:ext uri="{FF2B5EF4-FFF2-40B4-BE49-F238E27FC236}">
                  <a16:creationId xmlns:a16="http://schemas.microsoft.com/office/drawing/2014/main" id="{7E5CD190-4A37-4D66-8681-EE307F52C6B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75" name="Arc 1474">
              <a:extLst>
                <a:ext uri="{FF2B5EF4-FFF2-40B4-BE49-F238E27FC236}">
                  <a16:creationId xmlns:a16="http://schemas.microsoft.com/office/drawing/2014/main" id="{F81E673A-7FE4-441E-AC10-BFE710362229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76" name="Straight Connector 1475">
              <a:extLst>
                <a:ext uri="{FF2B5EF4-FFF2-40B4-BE49-F238E27FC236}">
                  <a16:creationId xmlns:a16="http://schemas.microsoft.com/office/drawing/2014/main" id="{0A5FDF2C-D356-44AC-A0B6-BBA7B5D4187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77" name="Arc 1476">
              <a:extLst>
                <a:ext uri="{FF2B5EF4-FFF2-40B4-BE49-F238E27FC236}">
                  <a16:creationId xmlns:a16="http://schemas.microsoft.com/office/drawing/2014/main" id="{C987837A-6DB7-4A4F-9F2E-E84491DCD60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78" name="Straight Connector 1477">
              <a:extLst>
                <a:ext uri="{FF2B5EF4-FFF2-40B4-BE49-F238E27FC236}">
                  <a16:creationId xmlns:a16="http://schemas.microsoft.com/office/drawing/2014/main" id="{F1F356C5-0199-4542-A85A-8D8BDC12261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9" name="Straight Connector 1478">
              <a:extLst>
                <a:ext uri="{FF2B5EF4-FFF2-40B4-BE49-F238E27FC236}">
                  <a16:creationId xmlns:a16="http://schemas.microsoft.com/office/drawing/2014/main" id="{C71CB032-8EDC-4308-929F-512EE819B20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80" name="Arc 1479">
              <a:extLst>
                <a:ext uri="{FF2B5EF4-FFF2-40B4-BE49-F238E27FC236}">
                  <a16:creationId xmlns:a16="http://schemas.microsoft.com/office/drawing/2014/main" id="{C1E2191E-DD79-4439-B3CB-356B051F2DB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84" name="Group 1483">
            <a:extLst>
              <a:ext uri="{FF2B5EF4-FFF2-40B4-BE49-F238E27FC236}">
                <a16:creationId xmlns:a16="http://schemas.microsoft.com/office/drawing/2014/main" id="{2B4A7198-9200-40BD-B190-15DE49748326}"/>
              </a:ext>
            </a:extLst>
          </p:cNvPr>
          <p:cNvGrpSpPr/>
          <p:nvPr/>
        </p:nvGrpSpPr>
        <p:grpSpPr>
          <a:xfrm>
            <a:off x="11686071" y="2742164"/>
            <a:ext cx="538068" cy="503852"/>
            <a:chOff x="3455435" y="-1017023"/>
            <a:chExt cx="8222756" cy="7868191"/>
          </a:xfrm>
        </p:grpSpPr>
        <p:sp>
          <p:nvSpPr>
            <p:cNvPr id="1485" name="Arc 1484">
              <a:extLst>
                <a:ext uri="{FF2B5EF4-FFF2-40B4-BE49-F238E27FC236}">
                  <a16:creationId xmlns:a16="http://schemas.microsoft.com/office/drawing/2014/main" id="{A82855DF-A6FC-4753-B302-2FEBAF4C1BE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6" name="Arc 1485">
              <a:extLst>
                <a:ext uri="{FF2B5EF4-FFF2-40B4-BE49-F238E27FC236}">
                  <a16:creationId xmlns:a16="http://schemas.microsoft.com/office/drawing/2014/main" id="{E97B3F73-0FFE-4DAB-A0C1-55FCEC5E7E4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7" name="Arc 1486">
              <a:extLst>
                <a:ext uri="{FF2B5EF4-FFF2-40B4-BE49-F238E27FC236}">
                  <a16:creationId xmlns:a16="http://schemas.microsoft.com/office/drawing/2014/main" id="{75F28AF7-A4C8-4D66-BF04-A903B655191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8" name="Arc 1487">
              <a:extLst>
                <a:ext uri="{FF2B5EF4-FFF2-40B4-BE49-F238E27FC236}">
                  <a16:creationId xmlns:a16="http://schemas.microsoft.com/office/drawing/2014/main" id="{6C19D11D-944B-44A8-B4DD-4DD42E367D6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89" name="Group 1488">
              <a:extLst>
                <a:ext uri="{FF2B5EF4-FFF2-40B4-BE49-F238E27FC236}">
                  <a16:creationId xmlns:a16="http://schemas.microsoft.com/office/drawing/2014/main" id="{90DDDE16-3D70-45C6-843B-749E0D7ECD7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98" name="Straight Connector 1497">
                <a:extLst>
                  <a:ext uri="{FF2B5EF4-FFF2-40B4-BE49-F238E27FC236}">
                    <a16:creationId xmlns:a16="http://schemas.microsoft.com/office/drawing/2014/main" id="{FCC82211-67D3-40D3-B645-198B01B2CE8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99" name="Straight Connector 1498">
                <a:extLst>
                  <a:ext uri="{FF2B5EF4-FFF2-40B4-BE49-F238E27FC236}">
                    <a16:creationId xmlns:a16="http://schemas.microsoft.com/office/drawing/2014/main" id="{0BD348CA-BEF9-434E-96B1-1441D80BF8B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0" name="Straight Connector 1499">
                <a:extLst>
                  <a:ext uri="{FF2B5EF4-FFF2-40B4-BE49-F238E27FC236}">
                    <a16:creationId xmlns:a16="http://schemas.microsoft.com/office/drawing/2014/main" id="{16564ABC-9551-4DEF-9D2D-FD54E02379D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90" name="Arc 1489">
              <a:extLst>
                <a:ext uri="{FF2B5EF4-FFF2-40B4-BE49-F238E27FC236}">
                  <a16:creationId xmlns:a16="http://schemas.microsoft.com/office/drawing/2014/main" id="{E19AD5A7-7DBA-40E1-A18D-78FF9177F43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1" name="Arc 1490">
              <a:extLst>
                <a:ext uri="{FF2B5EF4-FFF2-40B4-BE49-F238E27FC236}">
                  <a16:creationId xmlns:a16="http://schemas.microsoft.com/office/drawing/2014/main" id="{87BA0743-929E-4195-A0BD-3E592CE29A6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92" name="Arc 1491">
              <a:extLst>
                <a:ext uri="{FF2B5EF4-FFF2-40B4-BE49-F238E27FC236}">
                  <a16:creationId xmlns:a16="http://schemas.microsoft.com/office/drawing/2014/main" id="{6C532572-53D6-4A29-A3FE-7E213550541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93" name="Straight Connector 1492">
              <a:extLst>
                <a:ext uri="{FF2B5EF4-FFF2-40B4-BE49-F238E27FC236}">
                  <a16:creationId xmlns:a16="http://schemas.microsoft.com/office/drawing/2014/main" id="{25EAFC1E-DA58-4364-8244-A33557191F5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94" name="Arc 1493">
              <a:extLst>
                <a:ext uri="{FF2B5EF4-FFF2-40B4-BE49-F238E27FC236}">
                  <a16:creationId xmlns:a16="http://schemas.microsoft.com/office/drawing/2014/main" id="{2F7F629D-A8BC-4B06-B9AC-9FB44931D47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95" name="Straight Connector 1494">
              <a:extLst>
                <a:ext uri="{FF2B5EF4-FFF2-40B4-BE49-F238E27FC236}">
                  <a16:creationId xmlns:a16="http://schemas.microsoft.com/office/drawing/2014/main" id="{D3E23BE9-5EF9-471C-81B9-D7D565E161A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6" name="Straight Connector 1495">
              <a:extLst>
                <a:ext uri="{FF2B5EF4-FFF2-40B4-BE49-F238E27FC236}">
                  <a16:creationId xmlns:a16="http://schemas.microsoft.com/office/drawing/2014/main" id="{B07B1590-5197-4261-A68C-6F0732EBBA8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97" name="Arc 1496">
              <a:extLst>
                <a:ext uri="{FF2B5EF4-FFF2-40B4-BE49-F238E27FC236}">
                  <a16:creationId xmlns:a16="http://schemas.microsoft.com/office/drawing/2014/main" id="{38E73DFB-32EC-4730-A287-28F5B4FB185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01" name="Group 1500">
            <a:extLst>
              <a:ext uri="{FF2B5EF4-FFF2-40B4-BE49-F238E27FC236}">
                <a16:creationId xmlns:a16="http://schemas.microsoft.com/office/drawing/2014/main" id="{F56B46AE-EE35-4BD7-9781-99A08FBC6DDC}"/>
              </a:ext>
            </a:extLst>
          </p:cNvPr>
          <p:cNvGrpSpPr/>
          <p:nvPr/>
        </p:nvGrpSpPr>
        <p:grpSpPr>
          <a:xfrm>
            <a:off x="11698771" y="3097764"/>
            <a:ext cx="538068" cy="503852"/>
            <a:chOff x="3455435" y="-1017023"/>
            <a:chExt cx="8222756" cy="7868191"/>
          </a:xfrm>
        </p:grpSpPr>
        <p:sp>
          <p:nvSpPr>
            <p:cNvPr id="1502" name="Arc 1501">
              <a:extLst>
                <a:ext uri="{FF2B5EF4-FFF2-40B4-BE49-F238E27FC236}">
                  <a16:creationId xmlns:a16="http://schemas.microsoft.com/office/drawing/2014/main" id="{63477229-CB6B-4B7F-935F-85141D08198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3" name="Arc 1502">
              <a:extLst>
                <a:ext uri="{FF2B5EF4-FFF2-40B4-BE49-F238E27FC236}">
                  <a16:creationId xmlns:a16="http://schemas.microsoft.com/office/drawing/2014/main" id="{12A3B92A-05FC-4921-A573-8359687C80E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4" name="Arc 1503">
              <a:extLst>
                <a:ext uri="{FF2B5EF4-FFF2-40B4-BE49-F238E27FC236}">
                  <a16:creationId xmlns:a16="http://schemas.microsoft.com/office/drawing/2014/main" id="{D319EA4A-4A39-40CA-A035-C7C19B191BC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5" name="Arc 1504">
              <a:extLst>
                <a:ext uri="{FF2B5EF4-FFF2-40B4-BE49-F238E27FC236}">
                  <a16:creationId xmlns:a16="http://schemas.microsoft.com/office/drawing/2014/main" id="{445B02EF-E668-4492-A402-0A11D8264FB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06" name="Group 1505">
              <a:extLst>
                <a:ext uri="{FF2B5EF4-FFF2-40B4-BE49-F238E27FC236}">
                  <a16:creationId xmlns:a16="http://schemas.microsoft.com/office/drawing/2014/main" id="{DFA0CEB0-4AD6-421B-B9CE-6234AE64023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15" name="Straight Connector 1514">
                <a:extLst>
                  <a:ext uri="{FF2B5EF4-FFF2-40B4-BE49-F238E27FC236}">
                    <a16:creationId xmlns:a16="http://schemas.microsoft.com/office/drawing/2014/main" id="{26D38B2E-4301-4120-8FA1-947EBF1D09D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6" name="Straight Connector 1515">
                <a:extLst>
                  <a:ext uri="{FF2B5EF4-FFF2-40B4-BE49-F238E27FC236}">
                    <a16:creationId xmlns:a16="http://schemas.microsoft.com/office/drawing/2014/main" id="{9701E4C1-A9B7-438D-A9B0-4AA6DD65D4C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7" name="Straight Connector 1516">
                <a:extLst>
                  <a:ext uri="{FF2B5EF4-FFF2-40B4-BE49-F238E27FC236}">
                    <a16:creationId xmlns:a16="http://schemas.microsoft.com/office/drawing/2014/main" id="{7FD9DFFF-3FA6-4742-A4BB-8432C594BE9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07" name="Arc 1506">
              <a:extLst>
                <a:ext uri="{FF2B5EF4-FFF2-40B4-BE49-F238E27FC236}">
                  <a16:creationId xmlns:a16="http://schemas.microsoft.com/office/drawing/2014/main" id="{672F312F-6353-483A-A1F9-469493AC29B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8" name="Arc 1507">
              <a:extLst>
                <a:ext uri="{FF2B5EF4-FFF2-40B4-BE49-F238E27FC236}">
                  <a16:creationId xmlns:a16="http://schemas.microsoft.com/office/drawing/2014/main" id="{42F74708-8CA7-4CD0-B225-E132A395FCD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09" name="Arc 1508">
              <a:extLst>
                <a:ext uri="{FF2B5EF4-FFF2-40B4-BE49-F238E27FC236}">
                  <a16:creationId xmlns:a16="http://schemas.microsoft.com/office/drawing/2014/main" id="{899F9A91-1A6A-40BF-BF2F-A15B3DD94A4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10" name="Straight Connector 1509">
              <a:extLst>
                <a:ext uri="{FF2B5EF4-FFF2-40B4-BE49-F238E27FC236}">
                  <a16:creationId xmlns:a16="http://schemas.microsoft.com/office/drawing/2014/main" id="{BE9420D1-6C73-4D3C-A086-41321F865E6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11" name="Arc 1510">
              <a:extLst>
                <a:ext uri="{FF2B5EF4-FFF2-40B4-BE49-F238E27FC236}">
                  <a16:creationId xmlns:a16="http://schemas.microsoft.com/office/drawing/2014/main" id="{C8827C18-794B-42E7-A52D-A83484E2EB4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12" name="Straight Connector 1511">
              <a:extLst>
                <a:ext uri="{FF2B5EF4-FFF2-40B4-BE49-F238E27FC236}">
                  <a16:creationId xmlns:a16="http://schemas.microsoft.com/office/drawing/2014/main" id="{1F1EFDBA-63A6-4D3D-B980-A897DE2CE21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3" name="Straight Connector 1512">
              <a:extLst>
                <a:ext uri="{FF2B5EF4-FFF2-40B4-BE49-F238E27FC236}">
                  <a16:creationId xmlns:a16="http://schemas.microsoft.com/office/drawing/2014/main" id="{9320D9B6-7A5F-4D55-AEF4-006A8F54B7D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14" name="Arc 1513">
              <a:extLst>
                <a:ext uri="{FF2B5EF4-FFF2-40B4-BE49-F238E27FC236}">
                  <a16:creationId xmlns:a16="http://schemas.microsoft.com/office/drawing/2014/main" id="{83640135-40EA-46AB-A105-F81E0FD2E63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18" name="Group 1517">
            <a:extLst>
              <a:ext uri="{FF2B5EF4-FFF2-40B4-BE49-F238E27FC236}">
                <a16:creationId xmlns:a16="http://schemas.microsoft.com/office/drawing/2014/main" id="{1B58B5A2-6CF6-46D1-ACC8-1CC2F33810DE}"/>
              </a:ext>
            </a:extLst>
          </p:cNvPr>
          <p:cNvGrpSpPr/>
          <p:nvPr/>
        </p:nvGrpSpPr>
        <p:grpSpPr>
          <a:xfrm>
            <a:off x="11698771" y="3478764"/>
            <a:ext cx="538068" cy="503852"/>
            <a:chOff x="3455435" y="-1017023"/>
            <a:chExt cx="8222756" cy="7868191"/>
          </a:xfrm>
        </p:grpSpPr>
        <p:sp>
          <p:nvSpPr>
            <p:cNvPr id="1519" name="Arc 1518">
              <a:extLst>
                <a:ext uri="{FF2B5EF4-FFF2-40B4-BE49-F238E27FC236}">
                  <a16:creationId xmlns:a16="http://schemas.microsoft.com/office/drawing/2014/main" id="{BE89FD6E-A1EC-4B89-8682-C8CF9A562EB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0" name="Arc 1519">
              <a:extLst>
                <a:ext uri="{FF2B5EF4-FFF2-40B4-BE49-F238E27FC236}">
                  <a16:creationId xmlns:a16="http://schemas.microsoft.com/office/drawing/2014/main" id="{A97D7A8D-9403-4AFE-9FEC-694E5105AC7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1" name="Arc 1520">
              <a:extLst>
                <a:ext uri="{FF2B5EF4-FFF2-40B4-BE49-F238E27FC236}">
                  <a16:creationId xmlns:a16="http://schemas.microsoft.com/office/drawing/2014/main" id="{5DC2DA4B-94DD-4418-8EEA-CDAD3198EDC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2" name="Arc 1521">
              <a:extLst>
                <a:ext uri="{FF2B5EF4-FFF2-40B4-BE49-F238E27FC236}">
                  <a16:creationId xmlns:a16="http://schemas.microsoft.com/office/drawing/2014/main" id="{1BA71CE3-58FE-418F-8537-CCD5C3DC51B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23" name="Group 1522">
              <a:extLst>
                <a:ext uri="{FF2B5EF4-FFF2-40B4-BE49-F238E27FC236}">
                  <a16:creationId xmlns:a16="http://schemas.microsoft.com/office/drawing/2014/main" id="{170D7BEC-046C-4927-8D97-63E50A72237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32" name="Straight Connector 1531">
                <a:extLst>
                  <a:ext uri="{FF2B5EF4-FFF2-40B4-BE49-F238E27FC236}">
                    <a16:creationId xmlns:a16="http://schemas.microsoft.com/office/drawing/2014/main" id="{C6C9B3C5-1525-4BD3-A717-87213D13F34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3" name="Straight Connector 1532">
                <a:extLst>
                  <a:ext uri="{FF2B5EF4-FFF2-40B4-BE49-F238E27FC236}">
                    <a16:creationId xmlns:a16="http://schemas.microsoft.com/office/drawing/2014/main" id="{84EBEFAA-2AE9-401C-BB36-A81139D77CF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4" name="Straight Connector 1533">
                <a:extLst>
                  <a:ext uri="{FF2B5EF4-FFF2-40B4-BE49-F238E27FC236}">
                    <a16:creationId xmlns:a16="http://schemas.microsoft.com/office/drawing/2014/main" id="{52799E5A-B914-4C72-906D-5DF94A2AC1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24" name="Arc 1523">
              <a:extLst>
                <a:ext uri="{FF2B5EF4-FFF2-40B4-BE49-F238E27FC236}">
                  <a16:creationId xmlns:a16="http://schemas.microsoft.com/office/drawing/2014/main" id="{9E6A0D57-C299-4AB5-B6D4-67C40056D97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5" name="Arc 1524">
              <a:extLst>
                <a:ext uri="{FF2B5EF4-FFF2-40B4-BE49-F238E27FC236}">
                  <a16:creationId xmlns:a16="http://schemas.microsoft.com/office/drawing/2014/main" id="{05C21377-DF6E-46C1-9761-C0F6F2A3741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26" name="Arc 1525">
              <a:extLst>
                <a:ext uri="{FF2B5EF4-FFF2-40B4-BE49-F238E27FC236}">
                  <a16:creationId xmlns:a16="http://schemas.microsoft.com/office/drawing/2014/main" id="{3D688F28-A1A6-4C55-A968-4A95E60D149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27" name="Straight Connector 1526">
              <a:extLst>
                <a:ext uri="{FF2B5EF4-FFF2-40B4-BE49-F238E27FC236}">
                  <a16:creationId xmlns:a16="http://schemas.microsoft.com/office/drawing/2014/main" id="{ED64FBC0-1814-4B36-9E00-A1103FBE364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28" name="Arc 1527">
              <a:extLst>
                <a:ext uri="{FF2B5EF4-FFF2-40B4-BE49-F238E27FC236}">
                  <a16:creationId xmlns:a16="http://schemas.microsoft.com/office/drawing/2014/main" id="{314C7E15-1FC8-403D-BA20-4BA993402E6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29" name="Straight Connector 1528">
              <a:extLst>
                <a:ext uri="{FF2B5EF4-FFF2-40B4-BE49-F238E27FC236}">
                  <a16:creationId xmlns:a16="http://schemas.microsoft.com/office/drawing/2014/main" id="{CE4F9751-BB87-4E7B-BA60-929292246A2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0" name="Straight Connector 1529">
              <a:extLst>
                <a:ext uri="{FF2B5EF4-FFF2-40B4-BE49-F238E27FC236}">
                  <a16:creationId xmlns:a16="http://schemas.microsoft.com/office/drawing/2014/main" id="{80A13198-ED18-4EC0-A9DE-95FEB15D86C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31" name="Arc 1530">
              <a:extLst>
                <a:ext uri="{FF2B5EF4-FFF2-40B4-BE49-F238E27FC236}">
                  <a16:creationId xmlns:a16="http://schemas.microsoft.com/office/drawing/2014/main" id="{2D97C0BA-23D1-4C4B-9D53-4B9E84C7AE9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35" name="Group 1534">
            <a:extLst>
              <a:ext uri="{FF2B5EF4-FFF2-40B4-BE49-F238E27FC236}">
                <a16:creationId xmlns:a16="http://schemas.microsoft.com/office/drawing/2014/main" id="{A6CE496E-469F-4EB9-A21A-3842B55F04EA}"/>
              </a:ext>
            </a:extLst>
          </p:cNvPr>
          <p:cNvGrpSpPr/>
          <p:nvPr/>
        </p:nvGrpSpPr>
        <p:grpSpPr>
          <a:xfrm>
            <a:off x="11704732" y="3847064"/>
            <a:ext cx="538068" cy="503852"/>
            <a:chOff x="3455435" y="-1017023"/>
            <a:chExt cx="8222756" cy="7868191"/>
          </a:xfrm>
        </p:grpSpPr>
        <p:sp>
          <p:nvSpPr>
            <p:cNvPr id="1536" name="Arc 1535">
              <a:extLst>
                <a:ext uri="{FF2B5EF4-FFF2-40B4-BE49-F238E27FC236}">
                  <a16:creationId xmlns:a16="http://schemas.microsoft.com/office/drawing/2014/main" id="{94187191-483A-4802-BED4-6190C012227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7" name="Arc 1536">
              <a:extLst>
                <a:ext uri="{FF2B5EF4-FFF2-40B4-BE49-F238E27FC236}">
                  <a16:creationId xmlns:a16="http://schemas.microsoft.com/office/drawing/2014/main" id="{B209671B-F4EF-487D-85D4-4ABC3286EC4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8" name="Arc 1537">
              <a:extLst>
                <a:ext uri="{FF2B5EF4-FFF2-40B4-BE49-F238E27FC236}">
                  <a16:creationId xmlns:a16="http://schemas.microsoft.com/office/drawing/2014/main" id="{88E71BCC-B9CF-4E19-9802-C4592B6DE46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9" name="Arc 1538">
              <a:extLst>
                <a:ext uri="{FF2B5EF4-FFF2-40B4-BE49-F238E27FC236}">
                  <a16:creationId xmlns:a16="http://schemas.microsoft.com/office/drawing/2014/main" id="{BB5E3AF0-50D7-4EA5-AF83-03AE48EA79E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40" name="Group 1539">
              <a:extLst>
                <a:ext uri="{FF2B5EF4-FFF2-40B4-BE49-F238E27FC236}">
                  <a16:creationId xmlns:a16="http://schemas.microsoft.com/office/drawing/2014/main" id="{8B1EFC63-9073-49C9-92BC-D8B6B367FFC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49" name="Straight Connector 1548">
                <a:extLst>
                  <a:ext uri="{FF2B5EF4-FFF2-40B4-BE49-F238E27FC236}">
                    <a16:creationId xmlns:a16="http://schemas.microsoft.com/office/drawing/2014/main" id="{F6DBFA44-D7AE-428B-8C5C-E94651D3C9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0" name="Straight Connector 1549">
                <a:extLst>
                  <a:ext uri="{FF2B5EF4-FFF2-40B4-BE49-F238E27FC236}">
                    <a16:creationId xmlns:a16="http://schemas.microsoft.com/office/drawing/2014/main" id="{EF82BDA9-16A4-4F7C-B6ED-A488D74FD82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1" name="Straight Connector 1550">
                <a:extLst>
                  <a:ext uri="{FF2B5EF4-FFF2-40B4-BE49-F238E27FC236}">
                    <a16:creationId xmlns:a16="http://schemas.microsoft.com/office/drawing/2014/main" id="{FE80AA0F-5C2C-4F48-984B-60C24EFA8BD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41" name="Arc 1540">
              <a:extLst>
                <a:ext uri="{FF2B5EF4-FFF2-40B4-BE49-F238E27FC236}">
                  <a16:creationId xmlns:a16="http://schemas.microsoft.com/office/drawing/2014/main" id="{AFE01856-9763-4302-8F03-1ED79F92D0B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2" name="Arc 1541">
              <a:extLst>
                <a:ext uri="{FF2B5EF4-FFF2-40B4-BE49-F238E27FC236}">
                  <a16:creationId xmlns:a16="http://schemas.microsoft.com/office/drawing/2014/main" id="{F3A12B71-1CB7-4946-A651-DEC501823E1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43" name="Arc 1542">
              <a:extLst>
                <a:ext uri="{FF2B5EF4-FFF2-40B4-BE49-F238E27FC236}">
                  <a16:creationId xmlns:a16="http://schemas.microsoft.com/office/drawing/2014/main" id="{D178F5DD-39D7-4683-AA8A-E48DCF1993A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44" name="Straight Connector 1543">
              <a:extLst>
                <a:ext uri="{FF2B5EF4-FFF2-40B4-BE49-F238E27FC236}">
                  <a16:creationId xmlns:a16="http://schemas.microsoft.com/office/drawing/2014/main" id="{C7E7ABD0-968A-4746-B366-DBC79816F68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45" name="Arc 1544">
              <a:extLst>
                <a:ext uri="{FF2B5EF4-FFF2-40B4-BE49-F238E27FC236}">
                  <a16:creationId xmlns:a16="http://schemas.microsoft.com/office/drawing/2014/main" id="{DC32A74E-2279-4330-BD81-3FE695EE3CE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46" name="Straight Connector 1545">
              <a:extLst>
                <a:ext uri="{FF2B5EF4-FFF2-40B4-BE49-F238E27FC236}">
                  <a16:creationId xmlns:a16="http://schemas.microsoft.com/office/drawing/2014/main" id="{A88E54A4-A868-4064-8175-1C9F8952058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7" name="Straight Connector 1546">
              <a:extLst>
                <a:ext uri="{FF2B5EF4-FFF2-40B4-BE49-F238E27FC236}">
                  <a16:creationId xmlns:a16="http://schemas.microsoft.com/office/drawing/2014/main" id="{186218BF-97DA-47B6-84A0-B84B8B7311D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48" name="Arc 1547">
              <a:extLst>
                <a:ext uri="{FF2B5EF4-FFF2-40B4-BE49-F238E27FC236}">
                  <a16:creationId xmlns:a16="http://schemas.microsoft.com/office/drawing/2014/main" id="{2EC5B107-0D90-412E-A644-FDA2A8D7FD08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52" name="Group 1551">
            <a:extLst>
              <a:ext uri="{FF2B5EF4-FFF2-40B4-BE49-F238E27FC236}">
                <a16:creationId xmlns:a16="http://schemas.microsoft.com/office/drawing/2014/main" id="{9C6E0E84-823C-480F-AC2D-034AE450334B}"/>
              </a:ext>
            </a:extLst>
          </p:cNvPr>
          <p:cNvGrpSpPr/>
          <p:nvPr/>
        </p:nvGrpSpPr>
        <p:grpSpPr>
          <a:xfrm>
            <a:off x="11698771" y="4215364"/>
            <a:ext cx="538068" cy="503852"/>
            <a:chOff x="3455435" y="-1017023"/>
            <a:chExt cx="8222756" cy="7868191"/>
          </a:xfrm>
        </p:grpSpPr>
        <p:sp>
          <p:nvSpPr>
            <p:cNvPr id="1553" name="Arc 1552">
              <a:extLst>
                <a:ext uri="{FF2B5EF4-FFF2-40B4-BE49-F238E27FC236}">
                  <a16:creationId xmlns:a16="http://schemas.microsoft.com/office/drawing/2014/main" id="{A36D4319-94AD-43AF-AA3E-EDC349622BC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4" name="Arc 1553">
              <a:extLst>
                <a:ext uri="{FF2B5EF4-FFF2-40B4-BE49-F238E27FC236}">
                  <a16:creationId xmlns:a16="http://schemas.microsoft.com/office/drawing/2014/main" id="{4E574CA5-D227-476B-9BBE-9ED8B6AEA62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5" name="Arc 1554">
              <a:extLst>
                <a:ext uri="{FF2B5EF4-FFF2-40B4-BE49-F238E27FC236}">
                  <a16:creationId xmlns:a16="http://schemas.microsoft.com/office/drawing/2014/main" id="{A60E3F30-F157-4299-BFE2-3E869758100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6" name="Arc 1555">
              <a:extLst>
                <a:ext uri="{FF2B5EF4-FFF2-40B4-BE49-F238E27FC236}">
                  <a16:creationId xmlns:a16="http://schemas.microsoft.com/office/drawing/2014/main" id="{12DCE33C-C4D0-4BE9-A06F-39E8248F94A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57" name="Group 1556">
              <a:extLst>
                <a:ext uri="{FF2B5EF4-FFF2-40B4-BE49-F238E27FC236}">
                  <a16:creationId xmlns:a16="http://schemas.microsoft.com/office/drawing/2014/main" id="{841ADBAF-830A-4C91-AF6B-A8EF2F6A8FA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66" name="Straight Connector 1565">
                <a:extLst>
                  <a:ext uri="{FF2B5EF4-FFF2-40B4-BE49-F238E27FC236}">
                    <a16:creationId xmlns:a16="http://schemas.microsoft.com/office/drawing/2014/main" id="{C74B49A1-74E7-49A8-ABB9-7FE08FDD943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67" name="Straight Connector 1566">
                <a:extLst>
                  <a:ext uri="{FF2B5EF4-FFF2-40B4-BE49-F238E27FC236}">
                    <a16:creationId xmlns:a16="http://schemas.microsoft.com/office/drawing/2014/main" id="{461802CA-4F5C-4705-80FF-B34DFE857E1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68" name="Straight Connector 1567">
                <a:extLst>
                  <a:ext uri="{FF2B5EF4-FFF2-40B4-BE49-F238E27FC236}">
                    <a16:creationId xmlns:a16="http://schemas.microsoft.com/office/drawing/2014/main" id="{5D6B4968-FC0D-48AE-B23B-C2AF9880A83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58" name="Arc 1557">
              <a:extLst>
                <a:ext uri="{FF2B5EF4-FFF2-40B4-BE49-F238E27FC236}">
                  <a16:creationId xmlns:a16="http://schemas.microsoft.com/office/drawing/2014/main" id="{98EC3D42-AADA-4A7A-8C32-8DC7B23193C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9" name="Arc 1558">
              <a:extLst>
                <a:ext uri="{FF2B5EF4-FFF2-40B4-BE49-F238E27FC236}">
                  <a16:creationId xmlns:a16="http://schemas.microsoft.com/office/drawing/2014/main" id="{DBAEB6CD-347E-437E-B84F-7B312C915E5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60" name="Arc 1559">
              <a:extLst>
                <a:ext uri="{FF2B5EF4-FFF2-40B4-BE49-F238E27FC236}">
                  <a16:creationId xmlns:a16="http://schemas.microsoft.com/office/drawing/2014/main" id="{9D92B159-63D3-46EF-80C6-DE7372EFDAD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61" name="Straight Connector 1560">
              <a:extLst>
                <a:ext uri="{FF2B5EF4-FFF2-40B4-BE49-F238E27FC236}">
                  <a16:creationId xmlns:a16="http://schemas.microsoft.com/office/drawing/2014/main" id="{FC8A22D2-E70C-4629-B219-2EA0D12A4C3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62" name="Arc 1561">
              <a:extLst>
                <a:ext uri="{FF2B5EF4-FFF2-40B4-BE49-F238E27FC236}">
                  <a16:creationId xmlns:a16="http://schemas.microsoft.com/office/drawing/2014/main" id="{BE2630C5-8636-49A5-841A-F219A5AF6B3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63" name="Straight Connector 1562">
              <a:extLst>
                <a:ext uri="{FF2B5EF4-FFF2-40B4-BE49-F238E27FC236}">
                  <a16:creationId xmlns:a16="http://schemas.microsoft.com/office/drawing/2014/main" id="{80AF5F27-7705-4A1F-A953-692D8F6C4BF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4" name="Straight Connector 1563">
              <a:extLst>
                <a:ext uri="{FF2B5EF4-FFF2-40B4-BE49-F238E27FC236}">
                  <a16:creationId xmlns:a16="http://schemas.microsoft.com/office/drawing/2014/main" id="{E03710BE-63AC-4919-B6CE-AD7ECD68ADF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65" name="Arc 1564">
              <a:extLst>
                <a:ext uri="{FF2B5EF4-FFF2-40B4-BE49-F238E27FC236}">
                  <a16:creationId xmlns:a16="http://schemas.microsoft.com/office/drawing/2014/main" id="{18511261-5A72-48ED-B4DC-E9A9941B906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69" name="Group 1568">
            <a:extLst>
              <a:ext uri="{FF2B5EF4-FFF2-40B4-BE49-F238E27FC236}">
                <a16:creationId xmlns:a16="http://schemas.microsoft.com/office/drawing/2014/main" id="{A44BB21B-0107-4447-B59F-8CC492EC6525}"/>
              </a:ext>
            </a:extLst>
          </p:cNvPr>
          <p:cNvGrpSpPr/>
          <p:nvPr/>
        </p:nvGrpSpPr>
        <p:grpSpPr>
          <a:xfrm>
            <a:off x="11686071" y="4583664"/>
            <a:ext cx="538068" cy="503852"/>
            <a:chOff x="3455435" y="-1017023"/>
            <a:chExt cx="8222756" cy="7868191"/>
          </a:xfrm>
        </p:grpSpPr>
        <p:sp>
          <p:nvSpPr>
            <p:cNvPr id="1570" name="Arc 1569">
              <a:extLst>
                <a:ext uri="{FF2B5EF4-FFF2-40B4-BE49-F238E27FC236}">
                  <a16:creationId xmlns:a16="http://schemas.microsoft.com/office/drawing/2014/main" id="{E6F942E2-D322-4563-A90E-3E332709EC3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1" name="Arc 1570">
              <a:extLst>
                <a:ext uri="{FF2B5EF4-FFF2-40B4-BE49-F238E27FC236}">
                  <a16:creationId xmlns:a16="http://schemas.microsoft.com/office/drawing/2014/main" id="{46E7D722-7B27-44A3-9334-EA219FEBED6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2" name="Arc 1571">
              <a:extLst>
                <a:ext uri="{FF2B5EF4-FFF2-40B4-BE49-F238E27FC236}">
                  <a16:creationId xmlns:a16="http://schemas.microsoft.com/office/drawing/2014/main" id="{A7DE6E2A-A6C5-47AF-A0AC-36752B90CC8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3" name="Arc 1572">
              <a:extLst>
                <a:ext uri="{FF2B5EF4-FFF2-40B4-BE49-F238E27FC236}">
                  <a16:creationId xmlns:a16="http://schemas.microsoft.com/office/drawing/2014/main" id="{0865AE90-42CB-448E-BD9C-7D3D5C255BA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74" name="Group 1573">
              <a:extLst>
                <a:ext uri="{FF2B5EF4-FFF2-40B4-BE49-F238E27FC236}">
                  <a16:creationId xmlns:a16="http://schemas.microsoft.com/office/drawing/2014/main" id="{A802FA0D-7F56-420A-A635-FAC8B332FA6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83" name="Straight Connector 1582">
                <a:extLst>
                  <a:ext uri="{FF2B5EF4-FFF2-40B4-BE49-F238E27FC236}">
                    <a16:creationId xmlns:a16="http://schemas.microsoft.com/office/drawing/2014/main" id="{9BE1981F-89D8-4D09-9BFD-CEBFD7FC387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84" name="Straight Connector 1583">
                <a:extLst>
                  <a:ext uri="{FF2B5EF4-FFF2-40B4-BE49-F238E27FC236}">
                    <a16:creationId xmlns:a16="http://schemas.microsoft.com/office/drawing/2014/main" id="{66D4D9A8-E915-47F4-AA5D-799EC8BAE5D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85" name="Straight Connector 1584">
                <a:extLst>
                  <a:ext uri="{FF2B5EF4-FFF2-40B4-BE49-F238E27FC236}">
                    <a16:creationId xmlns:a16="http://schemas.microsoft.com/office/drawing/2014/main" id="{0E5C7229-280C-444F-B0D8-05AC4C384D7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75" name="Arc 1574">
              <a:extLst>
                <a:ext uri="{FF2B5EF4-FFF2-40B4-BE49-F238E27FC236}">
                  <a16:creationId xmlns:a16="http://schemas.microsoft.com/office/drawing/2014/main" id="{4705FD26-77BF-4BA0-A271-532BCA970CE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6" name="Arc 1575">
              <a:extLst>
                <a:ext uri="{FF2B5EF4-FFF2-40B4-BE49-F238E27FC236}">
                  <a16:creationId xmlns:a16="http://schemas.microsoft.com/office/drawing/2014/main" id="{7CA9A18F-2123-472F-92BF-D837316E294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77" name="Arc 1576">
              <a:extLst>
                <a:ext uri="{FF2B5EF4-FFF2-40B4-BE49-F238E27FC236}">
                  <a16:creationId xmlns:a16="http://schemas.microsoft.com/office/drawing/2014/main" id="{8FD7D973-43CF-4D0D-9938-41E65C1160D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78" name="Straight Connector 1577">
              <a:extLst>
                <a:ext uri="{FF2B5EF4-FFF2-40B4-BE49-F238E27FC236}">
                  <a16:creationId xmlns:a16="http://schemas.microsoft.com/office/drawing/2014/main" id="{2D0D9F44-EFD3-4DC5-9E75-6A1471DF5FD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79" name="Arc 1578">
              <a:extLst>
                <a:ext uri="{FF2B5EF4-FFF2-40B4-BE49-F238E27FC236}">
                  <a16:creationId xmlns:a16="http://schemas.microsoft.com/office/drawing/2014/main" id="{1D8E2803-690D-4E74-B1EC-D5BCB901218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80" name="Straight Connector 1579">
              <a:extLst>
                <a:ext uri="{FF2B5EF4-FFF2-40B4-BE49-F238E27FC236}">
                  <a16:creationId xmlns:a16="http://schemas.microsoft.com/office/drawing/2014/main" id="{B9D455B6-2968-48A3-B86A-E8C6937AE7D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1" name="Straight Connector 1580">
              <a:extLst>
                <a:ext uri="{FF2B5EF4-FFF2-40B4-BE49-F238E27FC236}">
                  <a16:creationId xmlns:a16="http://schemas.microsoft.com/office/drawing/2014/main" id="{4965126E-2433-41AA-9DEE-A5A19F487F5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82" name="Arc 1581">
              <a:extLst>
                <a:ext uri="{FF2B5EF4-FFF2-40B4-BE49-F238E27FC236}">
                  <a16:creationId xmlns:a16="http://schemas.microsoft.com/office/drawing/2014/main" id="{B812DC33-21C4-4BBF-A052-C639AB569F6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86" name="Group 1585">
            <a:extLst>
              <a:ext uri="{FF2B5EF4-FFF2-40B4-BE49-F238E27FC236}">
                <a16:creationId xmlns:a16="http://schemas.microsoft.com/office/drawing/2014/main" id="{8EE1F5AB-99EE-437F-B647-930429CB0B49}"/>
              </a:ext>
            </a:extLst>
          </p:cNvPr>
          <p:cNvGrpSpPr/>
          <p:nvPr/>
        </p:nvGrpSpPr>
        <p:grpSpPr>
          <a:xfrm>
            <a:off x="11698771" y="4939264"/>
            <a:ext cx="538068" cy="503852"/>
            <a:chOff x="3455435" y="-1017023"/>
            <a:chExt cx="8222756" cy="7868191"/>
          </a:xfrm>
        </p:grpSpPr>
        <p:sp>
          <p:nvSpPr>
            <p:cNvPr id="1587" name="Arc 1586">
              <a:extLst>
                <a:ext uri="{FF2B5EF4-FFF2-40B4-BE49-F238E27FC236}">
                  <a16:creationId xmlns:a16="http://schemas.microsoft.com/office/drawing/2014/main" id="{4B77A337-B05C-45DC-A6F5-C5D9C837D80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8" name="Arc 1587">
              <a:extLst>
                <a:ext uri="{FF2B5EF4-FFF2-40B4-BE49-F238E27FC236}">
                  <a16:creationId xmlns:a16="http://schemas.microsoft.com/office/drawing/2014/main" id="{15062775-9FC1-401A-9903-C7AAD015924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9" name="Arc 1588">
              <a:extLst>
                <a:ext uri="{FF2B5EF4-FFF2-40B4-BE49-F238E27FC236}">
                  <a16:creationId xmlns:a16="http://schemas.microsoft.com/office/drawing/2014/main" id="{361CC49B-1AAC-43BF-A675-E0FAC7C3A00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0" name="Arc 1589">
              <a:extLst>
                <a:ext uri="{FF2B5EF4-FFF2-40B4-BE49-F238E27FC236}">
                  <a16:creationId xmlns:a16="http://schemas.microsoft.com/office/drawing/2014/main" id="{882F91C0-8B59-4BCF-8D36-1D11CDC4793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91" name="Group 1590">
              <a:extLst>
                <a:ext uri="{FF2B5EF4-FFF2-40B4-BE49-F238E27FC236}">
                  <a16:creationId xmlns:a16="http://schemas.microsoft.com/office/drawing/2014/main" id="{E991BD3E-A5EF-4A71-96D5-065FD405A9E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00" name="Straight Connector 1599">
                <a:extLst>
                  <a:ext uri="{FF2B5EF4-FFF2-40B4-BE49-F238E27FC236}">
                    <a16:creationId xmlns:a16="http://schemas.microsoft.com/office/drawing/2014/main" id="{74C59075-E6FD-43E8-91C8-49D76550AB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01" name="Straight Connector 1600">
                <a:extLst>
                  <a:ext uri="{FF2B5EF4-FFF2-40B4-BE49-F238E27FC236}">
                    <a16:creationId xmlns:a16="http://schemas.microsoft.com/office/drawing/2014/main" id="{17A9AF8B-4165-42DE-828B-75B2F2FA915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02" name="Straight Connector 1601">
                <a:extLst>
                  <a:ext uri="{FF2B5EF4-FFF2-40B4-BE49-F238E27FC236}">
                    <a16:creationId xmlns:a16="http://schemas.microsoft.com/office/drawing/2014/main" id="{48A1DA86-F086-4151-9115-14169CA899F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92" name="Arc 1591">
              <a:extLst>
                <a:ext uri="{FF2B5EF4-FFF2-40B4-BE49-F238E27FC236}">
                  <a16:creationId xmlns:a16="http://schemas.microsoft.com/office/drawing/2014/main" id="{B1FD8C85-5311-4875-9711-74178ED27BC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3" name="Arc 1592">
              <a:extLst>
                <a:ext uri="{FF2B5EF4-FFF2-40B4-BE49-F238E27FC236}">
                  <a16:creationId xmlns:a16="http://schemas.microsoft.com/office/drawing/2014/main" id="{EEE59EB3-35EA-48D7-869F-E96D3FCEE80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94" name="Arc 1593">
              <a:extLst>
                <a:ext uri="{FF2B5EF4-FFF2-40B4-BE49-F238E27FC236}">
                  <a16:creationId xmlns:a16="http://schemas.microsoft.com/office/drawing/2014/main" id="{85522635-1DC0-46F3-8AB4-3E2AD7F12A1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95" name="Straight Connector 1594">
              <a:extLst>
                <a:ext uri="{FF2B5EF4-FFF2-40B4-BE49-F238E27FC236}">
                  <a16:creationId xmlns:a16="http://schemas.microsoft.com/office/drawing/2014/main" id="{0C474F5A-1ED0-4393-86A7-173B1F306E4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96" name="Arc 1595">
              <a:extLst>
                <a:ext uri="{FF2B5EF4-FFF2-40B4-BE49-F238E27FC236}">
                  <a16:creationId xmlns:a16="http://schemas.microsoft.com/office/drawing/2014/main" id="{EFD70046-76C4-4E5D-8261-849BE9DBEB9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97" name="Straight Connector 1596">
              <a:extLst>
                <a:ext uri="{FF2B5EF4-FFF2-40B4-BE49-F238E27FC236}">
                  <a16:creationId xmlns:a16="http://schemas.microsoft.com/office/drawing/2014/main" id="{9E61E500-0F2F-4F41-AB14-644413786AE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8" name="Straight Connector 1597">
              <a:extLst>
                <a:ext uri="{FF2B5EF4-FFF2-40B4-BE49-F238E27FC236}">
                  <a16:creationId xmlns:a16="http://schemas.microsoft.com/office/drawing/2014/main" id="{6F9638D3-2DFF-4E38-B5FC-6302C8BDF98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99" name="Arc 1598">
              <a:extLst>
                <a:ext uri="{FF2B5EF4-FFF2-40B4-BE49-F238E27FC236}">
                  <a16:creationId xmlns:a16="http://schemas.microsoft.com/office/drawing/2014/main" id="{BC77B00B-10FD-4EFE-AFA9-FCAA5235A15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03" name="Group 1602">
            <a:extLst>
              <a:ext uri="{FF2B5EF4-FFF2-40B4-BE49-F238E27FC236}">
                <a16:creationId xmlns:a16="http://schemas.microsoft.com/office/drawing/2014/main" id="{53DEF4CE-3D17-441F-AA87-4FC86CD7A871}"/>
              </a:ext>
            </a:extLst>
          </p:cNvPr>
          <p:cNvGrpSpPr/>
          <p:nvPr/>
        </p:nvGrpSpPr>
        <p:grpSpPr>
          <a:xfrm>
            <a:off x="11704732" y="5294864"/>
            <a:ext cx="538068" cy="503852"/>
            <a:chOff x="3455435" y="-1017023"/>
            <a:chExt cx="8222756" cy="7868191"/>
          </a:xfrm>
        </p:grpSpPr>
        <p:sp>
          <p:nvSpPr>
            <p:cNvPr id="1604" name="Arc 1603">
              <a:extLst>
                <a:ext uri="{FF2B5EF4-FFF2-40B4-BE49-F238E27FC236}">
                  <a16:creationId xmlns:a16="http://schemas.microsoft.com/office/drawing/2014/main" id="{E8B8E68A-1766-4DD9-AC85-46CDCFD6ED2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5" name="Arc 1604">
              <a:extLst>
                <a:ext uri="{FF2B5EF4-FFF2-40B4-BE49-F238E27FC236}">
                  <a16:creationId xmlns:a16="http://schemas.microsoft.com/office/drawing/2014/main" id="{AB0C2BD4-0B19-45EF-A771-B32E5B22C88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6" name="Arc 1605">
              <a:extLst>
                <a:ext uri="{FF2B5EF4-FFF2-40B4-BE49-F238E27FC236}">
                  <a16:creationId xmlns:a16="http://schemas.microsoft.com/office/drawing/2014/main" id="{8A7B55CA-3124-45E1-9C3B-2AA49D9E106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7" name="Arc 1606">
              <a:extLst>
                <a:ext uri="{FF2B5EF4-FFF2-40B4-BE49-F238E27FC236}">
                  <a16:creationId xmlns:a16="http://schemas.microsoft.com/office/drawing/2014/main" id="{9121B282-8977-4958-8B1F-30B0CB122F1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08" name="Group 1607">
              <a:extLst>
                <a:ext uri="{FF2B5EF4-FFF2-40B4-BE49-F238E27FC236}">
                  <a16:creationId xmlns:a16="http://schemas.microsoft.com/office/drawing/2014/main" id="{4B00E10C-FD26-4BDE-9A25-6EAF190A179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17" name="Straight Connector 1616">
                <a:extLst>
                  <a:ext uri="{FF2B5EF4-FFF2-40B4-BE49-F238E27FC236}">
                    <a16:creationId xmlns:a16="http://schemas.microsoft.com/office/drawing/2014/main" id="{937392E0-C955-4D78-8C0D-9213C396796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18" name="Straight Connector 1617">
                <a:extLst>
                  <a:ext uri="{FF2B5EF4-FFF2-40B4-BE49-F238E27FC236}">
                    <a16:creationId xmlns:a16="http://schemas.microsoft.com/office/drawing/2014/main" id="{5EB236E3-3DEA-4C8C-8171-13A2CD68CFD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19" name="Straight Connector 1618">
                <a:extLst>
                  <a:ext uri="{FF2B5EF4-FFF2-40B4-BE49-F238E27FC236}">
                    <a16:creationId xmlns:a16="http://schemas.microsoft.com/office/drawing/2014/main" id="{9F086FC9-D2C1-44AA-8BE0-A6057EFE9E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09" name="Arc 1608">
              <a:extLst>
                <a:ext uri="{FF2B5EF4-FFF2-40B4-BE49-F238E27FC236}">
                  <a16:creationId xmlns:a16="http://schemas.microsoft.com/office/drawing/2014/main" id="{0C9D61AA-4076-4C3E-9211-C18AE7CDF54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0" name="Arc 1609">
              <a:extLst>
                <a:ext uri="{FF2B5EF4-FFF2-40B4-BE49-F238E27FC236}">
                  <a16:creationId xmlns:a16="http://schemas.microsoft.com/office/drawing/2014/main" id="{18FF52C6-ABB5-4943-9D74-7FC62F9EA3F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11" name="Arc 1610">
              <a:extLst>
                <a:ext uri="{FF2B5EF4-FFF2-40B4-BE49-F238E27FC236}">
                  <a16:creationId xmlns:a16="http://schemas.microsoft.com/office/drawing/2014/main" id="{006E991F-3F33-4B52-97DB-8649035FE4C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12" name="Straight Connector 1611">
              <a:extLst>
                <a:ext uri="{FF2B5EF4-FFF2-40B4-BE49-F238E27FC236}">
                  <a16:creationId xmlns:a16="http://schemas.microsoft.com/office/drawing/2014/main" id="{04D50CFF-3933-4F55-9BBB-554F23DAA69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13" name="Arc 1612">
              <a:extLst>
                <a:ext uri="{FF2B5EF4-FFF2-40B4-BE49-F238E27FC236}">
                  <a16:creationId xmlns:a16="http://schemas.microsoft.com/office/drawing/2014/main" id="{9609753D-3DC1-4333-81FF-45A1F129F99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14" name="Straight Connector 1613">
              <a:extLst>
                <a:ext uri="{FF2B5EF4-FFF2-40B4-BE49-F238E27FC236}">
                  <a16:creationId xmlns:a16="http://schemas.microsoft.com/office/drawing/2014/main" id="{05E5D88E-6F35-423D-96E3-691AC581937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5" name="Straight Connector 1614">
              <a:extLst>
                <a:ext uri="{FF2B5EF4-FFF2-40B4-BE49-F238E27FC236}">
                  <a16:creationId xmlns:a16="http://schemas.microsoft.com/office/drawing/2014/main" id="{ECD1A1F5-C30D-409F-A0B1-45F8EE6B9F9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16" name="Arc 1615">
              <a:extLst>
                <a:ext uri="{FF2B5EF4-FFF2-40B4-BE49-F238E27FC236}">
                  <a16:creationId xmlns:a16="http://schemas.microsoft.com/office/drawing/2014/main" id="{393BC6AC-D274-4FCE-AD58-CBD53511983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20" name="Group 1619">
            <a:extLst>
              <a:ext uri="{FF2B5EF4-FFF2-40B4-BE49-F238E27FC236}">
                <a16:creationId xmlns:a16="http://schemas.microsoft.com/office/drawing/2014/main" id="{463C69D3-5217-413C-A83F-5A3D4A33B449}"/>
              </a:ext>
            </a:extLst>
          </p:cNvPr>
          <p:cNvGrpSpPr/>
          <p:nvPr/>
        </p:nvGrpSpPr>
        <p:grpSpPr>
          <a:xfrm>
            <a:off x="11711471" y="5650464"/>
            <a:ext cx="538068" cy="503852"/>
            <a:chOff x="3455435" y="-1017023"/>
            <a:chExt cx="8222756" cy="7868191"/>
          </a:xfrm>
        </p:grpSpPr>
        <p:sp>
          <p:nvSpPr>
            <p:cNvPr id="1621" name="Arc 1620">
              <a:extLst>
                <a:ext uri="{FF2B5EF4-FFF2-40B4-BE49-F238E27FC236}">
                  <a16:creationId xmlns:a16="http://schemas.microsoft.com/office/drawing/2014/main" id="{0B9DDFB5-2143-44B1-A1AD-8B2771B67D6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2" name="Arc 1621">
              <a:extLst>
                <a:ext uri="{FF2B5EF4-FFF2-40B4-BE49-F238E27FC236}">
                  <a16:creationId xmlns:a16="http://schemas.microsoft.com/office/drawing/2014/main" id="{95F73538-5C32-4FC9-9205-8FCE4AA3397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3" name="Arc 1622">
              <a:extLst>
                <a:ext uri="{FF2B5EF4-FFF2-40B4-BE49-F238E27FC236}">
                  <a16:creationId xmlns:a16="http://schemas.microsoft.com/office/drawing/2014/main" id="{08FF479E-CD02-41D1-8AB3-470A1D75F8A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4" name="Arc 1623">
              <a:extLst>
                <a:ext uri="{FF2B5EF4-FFF2-40B4-BE49-F238E27FC236}">
                  <a16:creationId xmlns:a16="http://schemas.microsoft.com/office/drawing/2014/main" id="{84A33255-E401-4C3C-B2F4-33EE58FF879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25" name="Group 1624">
              <a:extLst>
                <a:ext uri="{FF2B5EF4-FFF2-40B4-BE49-F238E27FC236}">
                  <a16:creationId xmlns:a16="http://schemas.microsoft.com/office/drawing/2014/main" id="{EBAF2974-ADD2-453E-A96E-F38024EB17D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34" name="Straight Connector 1633">
                <a:extLst>
                  <a:ext uri="{FF2B5EF4-FFF2-40B4-BE49-F238E27FC236}">
                    <a16:creationId xmlns:a16="http://schemas.microsoft.com/office/drawing/2014/main" id="{DF0B69B6-985B-4D0A-80A9-F3422D9D690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35" name="Straight Connector 1634">
                <a:extLst>
                  <a:ext uri="{FF2B5EF4-FFF2-40B4-BE49-F238E27FC236}">
                    <a16:creationId xmlns:a16="http://schemas.microsoft.com/office/drawing/2014/main" id="{5F9361F3-6253-4B45-B817-11AFC6D4A8F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36" name="Straight Connector 1635">
                <a:extLst>
                  <a:ext uri="{FF2B5EF4-FFF2-40B4-BE49-F238E27FC236}">
                    <a16:creationId xmlns:a16="http://schemas.microsoft.com/office/drawing/2014/main" id="{11696D19-E1F5-4234-B6D9-95860F508DB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26" name="Arc 1625">
              <a:extLst>
                <a:ext uri="{FF2B5EF4-FFF2-40B4-BE49-F238E27FC236}">
                  <a16:creationId xmlns:a16="http://schemas.microsoft.com/office/drawing/2014/main" id="{10FEAD6A-879E-4D6A-996B-D4322E68449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7" name="Arc 1626">
              <a:extLst>
                <a:ext uri="{FF2B5EF4-FFF2-40B4-BE49-F238E27FC236}">
                  <a16:creationId xmlns:a16="http://schemas.microsoft.com/office/drawing/2014/main" id="{62CC5F76-1E6A-471F-8098-88FA28FA80C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28" name="Arc 1627">
              <a:extLst>
                <a:ext uri="{FF2B5EF4-FFF2-40B4-BE49-F238E27FC236}">
                  <a16:creationId xmlns:a16="http://schemas.microsoft.com/office/drawing/2014/main" id="{D7BC300D-CE74-4BB4-A8D7-626B6F845229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29" name="Straight Connector 1628">
              <a:extLst>
                <a:ext uri="{FF2B5EF4-FFF2-40B4-BE49-F238E27FC236}">
                  <a16:creationId xmlns:a16="http://schemas.microsoft.com/office/drawing/2014/main" id="{F3B24BB9-1D2A-402B-9530-D4F4F3AAD2F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30" name="Arc 1629">
              <a:extLst>
                <a:ext uri="{FF2B5EF4-FFF2-40B4-BE49-F238E27FC236}">
                  <a16:creationId xmlns:a16="http://schemas.microsoft.com/office/drawing/2014/main" id="{53F37874-5D44-4C8E-AE53-628193A53311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31" name="Straight Connector 1630">
              <a:extLst>
                <a:ext uri="{FF2B5EF4-FFF2-40B4-BE49-F238E27FC236}">
                  <a16:creationId xmlns:a16="http://schemas.microsoft.com/office/drawing/2014/main" id="{53106CED-87FB-4B7C-8B10-5E96E897867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2" name="Straight Connector 1631">
              <a:extLst>
                <a:ext uri="{FF2B5EF4-FFF2-40B4-BE49-F238E27FC236}">
                  <a16:creationId xmlns:a16="http://schemas.microsoft.com/office/drawing/2014/main" id="{84F8DF9D-C8EC-4185-B6B1-758315248DF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33" name="Arc 1632">
              <a:extLst>
                <a:ext uri="{FF2B5EF4-FFF2-40B4-BE49-F238E27FC236}">
                  <a16:creationId xmlns:a16="http://schemas.microsoft.com/office/drawing/2014/main" id="{6FA5799D-B241-49F0-A1BF-242663736B4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37" name="Group 1636">
            <a:extLst>
              <a:ext uri="{FF2B5EF4-FFF2-40B4-BE49-F238E27FC236}">
                <a16:creationId xmlns:a16="http://schemas.microsoft.com/office/drawing/2014/main" id="{F9C49E19-5EFF-4A25-ACEB-CA77BE50128A}"/>
              </a:ext>
            </a:extLst>
          </p:cNvPr>
          <p:cNvGrpSpPr/>
          <p:nvPr/>
        </p:nvGrpSpPr>
        <p:grpSpPr>
          <a:xfrm>
            <a:off x="11711471" y="6018764"/>
            <a:ext cx="538068" cy="503852"/>
            <a:chOff x="3455435" y="-1017023"/>
            <a:chExt cx="8222756" cy="7868191"/>
          </a:xfrm>
        </p:grpSpPr>
        <p:sp>
          <p:nvSpPr>
            <p:cNvPr id="1638" name="Arc 1637">
              <a:extLst>
                <a:ext uri="{FF2B5EF4-FFF2-40B4-BE49-F238E27FC236}">
                  <a16:creationId xmlns:a16="http://schemas.microsoft.com/office/drawing/2014/main" id="{BC39195B-8C30-4BD4-950B-C24116014ED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9" name="Arc 1638">
              <a:extLst>
                <a:ext uri="{FF2B5EF4-FFF2-40B4-BE49-F238E27FC236}">
                  <a16:creationId xmlns:a16="http://schemas.microsoft.com/office/drawing/2014/main" id="{A92D048A-E223-43BA-94DC-0021EB7F314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0" name="Arc 1639">
              <a:extLst>
                <a:ext uri="{FF2B5EF4-FFF2-40B4-BE49-F238E27FC236}">
                  <a16:creationId xmlns:a16="http://schemas.microsoft.com/office/drawing/2014/main" id="{45FA10BB-8246-43C4-84C5-C45DF04A8A0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1" name="Arc 1640">
              <a:extLst>
                <a:ext uri="{FF2B5EF4-FFF2-40B4-BE49-F238E27FC236}">
                  <a16:creationId xmlns:a16="http://schemas.microsoft.com/office/drawing/2014/main" id="{69468AB2-986C-4503-8FEA-B10B44F62BE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42" name="Group 1641">
              <a:extLst>
                <a:ext uri="{FF2B5EF4-FFF2-40B4-BE49-F238E27FC236}">
                  <a16:creationId xmlns:a16="http://schemas.microsoft.com/office/drawing/2014/main" id="{59201468-4A1D-4E15-B80A-8B798BEF11D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51" name="Straight Connector 1650">
                <a:extLst>
                  <a:ext uri="{FF2B5EF4-FFF2-40B4-BE49-F238E27FC236}">
                    <a16:creationId xmlns:a16="http://schemas.microsoft.com/office/drawing/2014/main" id="{01D4994A-360D-4B79-B1C2-9B553684FCA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2" name="Straight Connector 1651">
                <a:extLst>
                  <a:ext uri="{FF2B5EF4-FFF2-40B4-BE49-F238E27FC236}">
                    <a16:creationId xmlns:a16="http://schemas.microsoft.com/office/drawing/2014/main" id="{EB2A66CC-AB0A-4DE3-B5EF-FCDDD553A4B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3" name="Straight Connector 1652">
                <a:extLst>
                  <a:ext uri="{FF2B5EF4-FFF2-40B4-BE49-F238E27FC236}">
                    <a16:creationId xmlns:a16="http://schemas.microsoft.com/office/drawing/2014/main" id="{09B730E1-9AAD-46A2-A1D1-485ACB5886D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43" name="Arc 1642">
              <a:extLst>
                <a:ext uri="{FF2B5EF4-FFF2-40B4-BE49-F238E27FC236}">
                  <a16:creationId xmlns:a16="http://schemas.microsoft.com/office/drawing/2014/main" id="{33D4A1EE-5643-4B65-9ACC-C3F9E99AFA8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4" name="Arc 1643">
              <a:extLst>
                <a:ext uri="{FF2B5EF4-FFF2-40B4-BE49-F238E27FC236}">
                  <a16:creationId xmlns:a16="http://schemas.microsoft.com/office/drawing/2014/main" id="{A6DC806B-40A5-465B-A16C-9B6C1C0617E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45" name="Arc 1644">
              <a:extLst>
                <a:ext uri="{FF2B5EF4-FFF2-40B4-BE49-F238E27FC236}">
                  <a16:creationId xmlns:a16="http://schemas.microsoft.com/office/drawing/2014/main" id="{2F329717-CD9C-4F7B-9979-858BFF754729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46" name="Straight Connector 1645">
              <a:extLst>
                <a:ext uri="{FF2B5EF4-FFF2-40B4-BE49-F238E27FC236}">
                  <a16:creationId xmlns:a16="http://schemas.microsoft.com/office/drawing/2014/main" id="{7D6184E5-9346-4639-9B66-E58D1E45D15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47" name="Arc 1646">
              <a:extLst>
                <a:ext uri="{FF2B5EF4-FFF2-40B4-BE49-F238E27FC236}">
                  <a16:creationId xmlns:a16="http://schemas.microsoft.com/office/drawing/2014/main" id="{3CDD6228-D166-440A-88E2-9B3E22E3E25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48" name="Straight Connector 1647">
              <a:extLst>
                <a:ext uri="{FF2B5EF4-FFF2-40B4-BE49-F238E27FC236}">
                  <a16:creationId xmlns:a16="http://schemas.microsoft.com/office/drawing/2014/main" id="{37D65CF2-6808-41E9-8DA1-A97EF914087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9" name="Straight Connector 1648">
              <a:extLst>
                <a:ext uri="{FF2B5EF4-FFF2-40B4-BE49-F238E27FC236}">
                  <a16:creationId xmlns:a16="http://schemas.microsoft.com/office/drawing/2014/main" id="{9F366E89-5CBE-4CDF-8230-87ADF257275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50" name="Arc 1649">
              <a:extLst>
                <a:ext uri="{FF2B5EF4-FFF2-40B4-BE49-F238E27FC236}">
                  <a16:creationId xmlns:a16="http://schemas.microsoft.com/office/drawing/2014/main" id="{2093B73C-5C9C-4685-ABC1-E3A82F0E54C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8" name="Content Placeholder 3">
            <a:extLst>
              <a:ext uri="{FF2B5EF4-FFF2-40B4-BE49-F238E27FC236}">
                <a16:creationId xmlns:a16="http://schemas.microsoft.com/office/drawing/2014/main" id="{C7689822-4341-4909-9C35-C871205089D8}"/>
              </a:ext>
            </a:extLst>
          </p:cNvPr>
          <p:cNvSpPr txBox="1">
            <a:spLocks/>
          </p:cNvSpPr>
          <p:nvPr/>
        </p:nvSpPr>
        <p:spPr>
          <a:xfrm>
            <a:off x="8777113" y="2914073"/>
            <a:ext cx="3414888" cy="2415017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rgbClr val="00B050"/>
              </a:buClr>
              <a:buFont typeface="Wingdings" panose="05000000000000000000" pitchFamily="2" charset="2"/>
              <a:buChar char="v"/>
            </a:pPr>
            <a:r>
              <a:rPr lang="bn-BD" sz="4000" b="1" dirty="0">
                <a:latin typeface="NikoshBAN" pitchFamily="2" charset="0"/>
                <a:cs typeface="NikoshBAN" pitchFamily="2" charset="0"/>
              </a:rPr>
              <a:t>বিষয়ঃ গণিত</a:t>
            </a:r>
          </a:p>
          <a:p>
            <a:pPr>
              <a:buClr>
                <a:srgbClr val="00B050"/>
              </a:buClr>
              <a:buFont typeface="Wingdings" panose="05000000000000000000" pitchFamily="2" charset="2"/>
              <a:buChar char="v"/>
            </a:pPr>
            <a:r>
              <a:rPr lang="bn-BD" sz="4000" b="1" dirty="0">
                <a:latin typeface="NikoshBAN" pitchFamily="2" charset="0"/>
                <a:cs typeface="NikoshBAN" pitchFamily="2" charset="0"/>
              </a:rPr>
              <a:t>অধ্যায়</a:t>
            </a:r>
            <a:r>
              <a:rPr lang="bn-IN" sz="4000" b="1" dirty="0">
                <a:latin typeface="NikoshBAN" pitchFamily="2" charset="0"/>
                <a:cs typeface="NikoshBAN" pitchFamily="2" charset="0"/>
              </a:rPr>
              <a:t>ঃ</a:t>
            </a:r>
            <a:r>
              <a:rPr lang="bn-BD" sz="4000" b="1" dirty="0">
                <a:latin typeface="NikoshBAN" pitchFamily="2" charset="0"/>
                <a:cs typeface="NikoshBAN" pitchFamily="2" charset="0"/>
              </a:rPr>
              <a:t> </a:t>
            </a:r>
            <a:r>
              <a:rPr lang="bn-IN" sz="4000" b="1" dirty="0">
                <a:latin typeface="NikoshBAN" pitchFamily="2" charset="0"/>
                <a:cs typeface="NikoshBAN" pitchFamily="2" charset="0"/>
              </a:rPr>
              <a:t>অষ্টম</a:t>
            </a:r>
            <a:endParaRPr lang="bn-BD" sz="4000" b="1" dirty="0">
              <a:latin typeface="NikoshBAN" pitchFamily="2" charset="0"/>
              <a:cs typeface="NikoshBAN" pitchFamily="2" charset="0"/>
            </a:endParaRPr>
          </a:p>
          <a:p>
            <a:pPr>
              <a:buClr>
                <a:srgbClr val="00B050"/>
              </a:buClr>
              <a:buFont typeface="Wingdings" panose="05000000000000000000" pitchFamily="2" charset="2"/>
              <a:buChar char="v"/>
            </a:pPr>
            <a:r>
              <a:rPr lang="bn-BD" sz="4000" b="1" dirty="0">
                <a:latin typeface="NikoshBAN" pitchFamily="2" charset="0"/>
                <a:cs typeface="NikoshBAN" pitchFamily="2" charset="0"/>
              </a:rPr>
              <a:t>শ্রেণীঃ </a:t>
            </a:r>
            <a:r>
              <a:rPr lang="bn-IN" sz="4000" b="1" dirty="0">
                <a:latin typeface="NikoshBAN" pitchFamily="2" charset="0"/>
                <a:cs typeface="NikoshBAN" pitchFamily="2" charset="0"/>
              </a:rPr>
              <a:t>নবম-দশম</a:t>
            </a:r>
            <a:endParaRPr lang="bn-BD" sz="4000" b="1" dirty="0">
              <a:latin typeface="NikoshBAN" pitchFamily="2" charset="0"/>
              <a:cs typeface="NikoshBAN" pitchFamily="2" charset="0"/>
            </a:endParaRPr>
          </a:p>
          <a:p>
            <a:pPr marL="0" indent="0">
              <a:buClr>
                <a:srgbClr val="00B050"/>
              </a:buClr>
              <a:buNone/>
            </a:pPr>
            <a:endParaRPr lang="en-US" sz="4000" b="1" dirty="0">
              <a:latin typeface="NikoshBAN" pitchFamily="2" charset="0"/>
              <a:cs typeface="NikoshBAN" pitchFamily="2" charset="0"/>
            </a:endParaRPr>
          </a:p>
        </p:txBody>
      </p:sp>
      <p:sp>
        <p:nvSpPr>
          <p:cNvPr id="119" name="Content Placeholder 4">
            <a:extLst>
              <a:ext uri="{FF2B5EF4-FFF2-40B4-BE49-F238E27FC236}">
                <a16:creationId xmlns:a16="http://schemas.microsoft.com/office/drawing/2014/main" id="{7D8F1026-BD8E-4D58-9D96-230559FBCB82}"/>
              </a:ext>
            </a:extLst>
          </p:cNvPr>
          <p:cNvSpPr txBox="1">
            <a:spLocks/>
          </p:cNvSpPr>
          <p:nvPr/>
        </p:nvSpPr>
        <p:spPr>
          <a:xfrm>
            <a:off x="4886960" y="1623247"/>
            <a:ext cx="4434395" cy="4308872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bn-BD" sz="5400" b="1" dirty="0">
                <a:ln w="3175">
                  <a:noFill/>
                </a:ln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বরুণ দেবনাথ</a:t>
            </a:r>
            <a:r>
              <a:rPr lang="bn-IN" sz="5400" b="1" dirty="0">
                <a:ln w="3175">
                  <a:noFill/>
                </a:ln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kumimoji="0" lang="bn-BD" sz="5400" b="1" i="0" u="none" strike="noStrike" kern="1200" cap="none" spc="0" normalizeH="0" baseline="0" noProof="0" dirty="0">
                <a:ln w="3175">
                  <a:noFill/>
                </a:ln>
                <a:solidFill>
                  <a:srgbClr val="7030A0"/>
                </a:solidFill>
                <a:uLnTx/>
                <a:uFillTx/>
                <a:latin typeface="NikoshBAN" pitchFamily="2" charset="0"/>
                <a:cs typeface="NikoshBAN" pitchFamily="2" charset="0"/>
              </a:rPr>
              <a:t>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bn-BD" sz="4000" b="1" i="0" u="none" strike="noStrike" kern="1200" cap="none" spc="0" normalizeH="0" baseline="0" noProof="0" dirty="0">
                <a:ln w="3175">
                  <a:noFill/>
                </a:ln>
                <a:solidFill>
                  <a:srgbClr val="7030A0"/>
                </a:solidFill>
                <a:uLnTx/>
                <a:uFillTx/>
                <a:latin typeface="NikoshBAN" pitchFamily="2" charset="0"/>
                <a:cs typeface="NikoshBAN" pitchFamily="2" charset="0"/>
              </a:rPr>
              <a:t>সহকারি শিক্ষক (</a:t>
            </a:r>
            <a:r>
              <a:rPr lang="bn-BD" sz="4000" b="1" noProof="0" dirty="0">
                <a:ln w="3175">
                  <a:noFill/>
                </a:ln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আইসিটি</a:t>
            </a:r>
            <a:r>
              <a:rPr kumimoji="0" lang="bn-BD" sz="4000" b="1" i="0" u="none" strike="noStrike" kern="1200" cap="none" spc="0" normalizeH="0" baseline="0" noProof="0" dirty="0">
                <a:ln w="3175">
                  <a:noFill/>
                </a:ln>
                <a:solidFill>
                  <a:srgbClr val="7030A0"/>
                </a:solidFill>
                <a:uLnTx/>
                <a:uFillTx/>
                <a:latin typeface="NikoshBAN" pitchFamily="2" charset="0"/>
                <a:cs typeface="NikoshBAN" pitchFamily="2" charset="0"/>
              </a:rPr>
              <a:t>)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bn-BD" sz="4000" b="1" dirty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হারতা</a:t>
            </a:r>
            <a:r>
              <a:rPr kumimoji="0" lang="bn-BD" sz="4000" b="1" i="0" u="none" strike="noStrike" kern="1200" cap="none" spc="0" normalizeH="0" baseline="0" noProof="0" dirty="0">
                <a:ln w="3175">
                  <a:noFill/>
                </a:ln>
                <a:solidFill>
                  <a:srgbClr val="7030A0"/>
                </a:solidFill>
                <a:uLnTx/>
                <a:uFillTx/>
                <a:latin typeface="NikoshBAN" pitchFamily="2" charset="0"/>
                <a:cs typeface="NikoshBAN" pitchFamily="2" charset="0"/>
              </a:rPr>
              <a:t> স্কুল</a:t>
            </a:r>
            <a:r>
              <a:rPr kumimoji="0" lang="bn-BD" sz="4000" b="1" i="0" u="none" strike="noStrike" kern="1200" cap="none" spc="0" normalizeH="0" noProof="0" dirty="0">
                <a:ln w="3175">
                  <a:noFill/>
                </a:ln>
                <a:solidFill>
                  <a:srgbClr val="7030A0"/>
                </a:solidFill>
                <a:uLnTx/>
                <a:uFillTx/>
                <a:latin typeface="NikoshBAN" pitchFamily="2" charset="0"/>
                <a:cs typeface="NikoshBAN" pitchFamily="2" charset="0"/>
              </a:rPr>
              <a:t> এন্ড কলেজ</a:t>
            </a:r>
            <a:endParaRPr kumimoji="0" lang="en-US" sz="4000" b="1" i="0" u="none" strike="noStrike" kern="1200" cap="none" spc="0" normalizeH="0" baseline="0" noProof="0" dirty="0">
              <a:ln w="3175">
                <a:noFill/>
              </a:ln>
              <a:solidFill>
                <a:srgbClr val="7030A0"/>
              </a:solidFill>
              <a:uLnTx/>
              <a:uFillTx/>
              <a:latin typeface="NikoshBAN" pitchFamily="2" charset="0"/>
              <a:cs typeface="NikoshBAN" pitchFamily="2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bn-BD" sz="4000" b="1" dirty="0">
                <a:ln w="3175">
                  <a:noFill/>
                </a:ln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হারতা</a:t>
            </a:r>
            <a:r>
              <a:rPr lang="bn-IN" sz="4000" b="1" dirty="0">
                <a:ln w="3175">
                  <a:noFill/>
                </a:ln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, </a:t>
            </a:r>
            <a:r>
              <a:rPr lang="bn-BD" sz="4000" b="1" dirty="0">
                <a:ln w="3175">
                  <a:noFill/>
                </a:ln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বরিশাল</a:t>
            </a:r>
            <a:r>
              <a:rPr kumimoji="0" lang="bn-BD" sz="4000" b="1" i="0" u="none" strike="noStrike" kern="1200" cap="none" spc="0" normalizeH="0" baseline="0" noProof="0" dirty="0">
                <a:ln w="3175">
                  <a:noFill/>
                </a:ln>
                <a:solidFill>
                  <a:srgbClr val="7030A0"/>
                </a:solidFill>
                <a:uLnTx/>
                <a:uFillTx/>
                <a:latin typeface="NikoshBAN" pitchFamily="2" charset="0"/>
                <a:cs typeface="NikoshBAN" pitchFamily="2" charset="0"/>
              </a:rPr>
              <a:t>। </a:t>
            </a:r>
            <a:r>
              <a:rPr kumimoji="0" lang="bn-IN" sz="4000" b="1" i="0" u="none" strike="noStrike" kern="1200" cap="none" spc="0" normalizeH="0" baseline="0" noProof="0" dirty="0">
                <a:ln w="3175">
                  <a:noFill/>
                </a:ln>
                <a:solidFill>
                  <a:srgbClr val="7030A0"/>
                </a:solidFill>
                <a:uLnTx/>
                <a:uFillTx/>
                <a:latin typeface="NikoshBAN" pitchFamily="2" charset="0"/>
                <a:cs typeface="NikoshBAN" pitchFamily="2" charset="0"/>
              </a:rPr>
              <a:t> </a:t>
            </a:r>
            <a:endParaRPr kumimoji="0" lang="bn-BD" sz="4000" b="1" i="0" u="none" strike="noStrike" kern="1200" cap="none" spc="0" normalizeH="0" baseline="0" noProof="0" dirty="0">
              <a:ln w="3175">
                <a:noFill/>
              </a:ln>
              <a:solidFill>
                <a:srgbClr val="7030A0"/>
              </a:solidFill>
              <a:uLnTx/>
              <a:uFillTx/>
              <a:latin typeface="NikoshBAN" pitchFamily="2" charset="0"/>
              <a:cs typeface="NikoshBAN" pitchFamily="2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bn-BD" sz="4000" b="1" i="0" u="none" strike="noStrike" kern="1200" cap="none" spc="0" normalizeH="0" baseline="0" noProof="0" dirty="0">
                <a:ln w="3175">
                  <a:noFill/>
                </a:ln>
                <a:solidFill>
                  <a:srgbClr val="7030A0"/>
                </a:solidFill>
                <a:uLnTx/>
                <a:uFillTx/>
                <a:latin typeface="NikoshBAN" pitchFamily="2" charset="0"/>
                <a:cs typeface="NikoshBAN" pitchFamily="2" charset="0"/>
              </a:rPr>
              <a:t>ইমেইলঃ</a:t>
            </a:r>
            <a:r>
              <a:rPr kumimoji="0" lang="en-US" sz="4000" b="1" i="0" u="none" strike="noStrike" kern="1200" cap="none" spc="0" normalizeH="0" baseline="0" noProof="0" dirty="0">
                <a:ln w="3175">
                  <a:noFill/>
                </a:ln>
                <a:solidFill>
                  <a:srgbClr val="7030A0"/>
                </a:solidFill>
                <a:uLnTx/>
                <a:uFillTx/>
                <a:latin typeface="NikoshBAN" pitchFamily="2" charset="0"/>
                <a:cs typeface="NikoshBAN" pitchFamily="2" charset="0"/>
              </a:rPr>
              <a:t> </a:t>
            </a:r>
            <a:r>
              <a:rPr lang="en-US" sz="2400" b="1" noProof="0" dirty="0">
                <a:ln w="3175">
                  <a:noFill/>
                </a:ln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barundebnath</a:t>
            </a:r>
            <a:r>
              <a:rPr lang="en-US" sz="2400" b="1" noProof="0" dirty="0">
                <a:ln w="3175">
                  <a:noFill/>
                </a:ln>
                <a:solidFill>
                  <a:srgbClr val="7030A0"/>
                </a:solidFill>
                <a:latin typeface="MS Reference Sans Serif" panose="020B0604030504040204" pitchFamily="34" charset="0"/>
                <a:cs typeface="NikoshBAN" panose="02000000000000000000" pitchFamily="2" charset="0"/>
              </a:rPr>
              <a:t>2</a:t>
            </a:r>
            <a:r>
              <a:rPr kumimoji="0" lang="en-US" sz="2400" b="1" i="0" u="none" strike="noStrike" kern="1200" cap="none" spc="0" normalizeH="0" baseline="0" noProof="0" dirty="0">
                <a:ln w="3175">
                  <a:noFill/>
                </a:ln>
                <a:solidFill>
                  <a:srgbClr val="7030A0"/>
                </a:solidFill>
                <a:uLnTx/>
                <a:uFillTx/>
                <a:latin typeface="NikoshBAN" panose="02000000000000000000" pitchFamily="2" charset="0"/>
                <a:cs typeface="NikoshBAN" panose="02000000000000000000" pitchFamily="2" charset="0"/>
              </a:rPr>
              <a:t>@gmail.com</a:t>
            </a:r>
            <a:endParaRPr kumimoji="0" lang="bn-BD" sz="2400" b="1" i="0" u="none" strike="noStrike" kern="1200" cap="none" spc="0" normalizeH="0" baseline="0" noProof="0" dirty="0">
              <a:ln w="3175">
                <a:noFill/>
              </a:ln>
              <a:solidFill>
                <a:srgbClr val="7030A0"/>
              </a:solidFill>
              <a:uLnTx/>
              <a:uFillTx/>
              <a:latin typeface="NikoshBAN" panose="02000000000000000000" pitchFamily="2" charset="0"/>
              <a:cs typeface="NikoshBAN" panose="02000000000000000000" pitchFamily="2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bn-BD" sz="3600" b="1" i="0" u="none" strike="noStrike" kern="1200" cap="none" spc="0" normalizeH="0" baseline="0" noProof="0" dirty="0">
                <a:ln w="3175">
                  <a:noFill/>
                </a:ln>
                <a:solidFill>
                  <a:srgbClr val="7030A0"/>
                </a:solidFill>
                <a:uLnTx/>
                <a:uFillTx/>
                <a:latin typeface="NikoshBAN" panose="02000000000000000000" pitchFamily="2" charset="0"/>
                <a:cs typeface="NikoshBAN" panose="02000000000000000000" pitchFamily="2" charset="0"/>
              </a:rPr>
              <a:t>মোবাইলঃ</a:t>
            </a:r>
            <a:r>
              <a:rPr kumimoji="0" lang="en-US" sz="3600" b="1" i="0" u="none" strike="noStrike" kern="1200" cap="none" spc="0" normalizeH="0" baseline="0" noProof="0" dirty="0">
                <a:ln w="3175">
                  <a:noFill/>
                </a:ln>
                <a:solidFill>
                  <a:srgbClr val="7030A0"/>
                </a:solidFill>
                <a:uLnTx/>
                <a:uFillTx/>
                <a:latin typeface="NikoshBAN" pitchFamily="2" charset="0"/>
                <a:cs typeface="NikoshBAN" pitchFamily="2" charset="0"/>
              </a:rPr>
              <a:t> </a:t>
            </a:r>
            <a:r>
              <a:rPr kumimoji="0" lang="bn-BD" sz="3600" b="1" i="0" u="none" strike="noStrike" kern="1200" cap="none" spc="0" normalizeH="0" baseline="0" noProof="0" dirty="0">
                <a:ln w="3175">
                  <a:noFill/>
                </a:ln>
                <a:solidFill>
                  <a:srgbClr val="7030A0"/>
                </a:solidFill>
                <a:uLnTx/>
                <a:uFillTx/>
                <a:latin typeface="NikoshBAN" pitchFamily="2" charset="0"/>
                <a:cs typeface="NikoshBAN" pitchFamily="2" charset="0"/>
              </a:rPr>
              <a:t>০১৭</a:t>
            </a:r>
            <a:r>
              <a:rPr kumimoji="0" lang="en-US" sz="3600" b="1" i="0" u="none" strike="noStrike" kern="1200" cap="none" spc="0" normalizeH="0" baseline="0" noProof="0" dirty="0">
                <a:ln w="3175">
                  <a:noFill/>
                </a:ln>
                <a:solidFill>
                  <a:srgbClr val="7030A0"/>
                </a:solidFill>
                <a:uLnTx/>
                <a:uFillTx/>
                <a:latin typeface="NikoshBAN" pitchFamily="2" charset="0"/>
                <a:cs typeface="NikoshBAN" pitchFamily="2" charset="0"/>
              </a:rPr>
              <a:t>40629386</a:t>
            </a:r>
          </a:p>
        </p:txBody>
      </p:sp>
      <p:sp>
        <p:nvSpPr>
          <p:cNvPr id="120" name="Title 1">
            <a:extLst>
              <a:ext uri="{FF2B5EF4-FFF2-40B4-BE49-F238E27FC236}">
                <a16:creationId xmlns:a16="http://schemas.microsoft.com/office/drawing/2014/main" id="{EEDFE99D-0332-403E-8A1B-58320A1D0DB3}"/>
              </a:ext>
            </a:extLst>
          </p:cNvPr>
          <p:cNvSpPr txBox="1">
            <a:spLocks/>
          </p:cNvSpPr>
          <p:nvPr/>
        </p:nvSpPr>
        <p:spPr>
          <a:xfrm>
            <a:off x="5120639" y="616113"/>
            <a:ext cx="3281681" cy="111671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bn-BD" sz="7200" b="1" i="0" u="sng" strike="noStrike" kern="1200" cap="none" spc="0" normalizeH="0" baseline="0" noProof="0" dirty="0">
                <a:solidFill>
                  <a:schemeClr val="accent2">
                    <a:lumMod val="50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NikoshBAN" pitchFamily="2" charset="0"/>
                <a:ea typeface="+mj-ea"/>
                <a:cs typeface="NikoshBAN" pitchFamily="2" charset="0"/>
              </a:rPr>
              <a:t>পরিচিতি</a:t>
            </a:r>
            <a:br>
              <a:rPr kumimoji="0" lang="bn-BD" sz="4800" b="1" i="0" u="sng" strike="noStrike" kern="1200" cap="none" spc="0" normalizeH="0" baseline="0" noProof="0" dirty="0">
                <a:solidFill>
                  <a:schemeClr val="accent2">
                    <a:lumMod val="50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NikoshBAN" pitchFamily="2" charset="0"/>
                <a:ea typeface="+mj-ea"/>
                <a:cs typeface="NikoshBAN" pitchFamily="2" charset="0"/>
              </a:rPr>
            </a:br>
            <a:endParaRPr kumimoji="0" lang="en-US" sz="4800" b="1" i="0" u="sng" strike="noStrike" kern="1200" cap="none" spc="0" normalizeH="0" baseline="0" noProof="0" dirty="0">
              <a:solidFill>
                <a:schemeClr val="accent2">
                  <a:lumMod val="50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NikoshBAN" pitchFamily="2" charset="0"/>
              <a:ea typeface="+mj-ea"/>
              <a:cs typeface="NikoshBAN" pitchFamily="2" charset="0"/>
            </a:endParaRPr>
          </a:p>
        </p:txBody>
      </p:sp>
      <p:pic>
        <p:nvPicPr>
          <p:cNvPr id="121" name="Picture 120">
            <a:extLst>
              <a:ext uri="{FF2B5EF4-FFF2-40B4-BE49-F238E27FC236}">
                <a16:creationId xmlns:a16="http://schemas.microsoft.com/office/drawing/2014/main" id="{54637C03-B5AD-4AAD-8999-11402030C18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4953" y="1738546"/>
            <a:ext cx="3657600" cy="3657600"/>
          </a:xfrm>
          <a:prstGeom prst="ellipse">
            <a:avLst/>
          </a:prstGeom>
          <a:solidFill>
            <a:schemeClr val="bg1"/>
          </a:solidFill>
          <a:ln w="28575" cap="rnd">
            <a:solidFill>
              <a:schemeClr val="tx1"/>
            </a:solidFill>
            <a:prstDash val="solid"/>
          </a:ln>
          <a:effectLst>
            <a:outerShdw blurRad="127000" algn="bl" rotWithShape="0">
              <a:srgbClr val="000000"/>
            </a:outerShdw>
          </a:effectLst>
        </p:spPr>
      </p:pic>
      <p:grpSp>
        <p:nvGrpSpPr>
          <p:cNvPr id="122" name="Group 121">
            <a:extLst>
              <a:ext uri="{FF2B5EF4-FFF2-40B4-BE49-F238E27FC236}">
                <a16:creationId xmlns:a16="http://schemas.microsoft.com/office/drawing/2014/main" id="{017D3A6F-AD15-4AF9-AD97-160F16340871}"/>
              </a:ext>
            </a:extLst>
          </p:cNvPr>
          <p:cNvGrpSpPr/>
          <p:nvPr/>
        </p:nvGrpSpPr>
        <p:grpSpPr>
          <a:xfrm>
            <a:off x="-406647" y="323403"/>
            <a:ext cx="6506604" cy="6434818"/>
            <a:chOff x="2895600" y="219075"/>
            <a:chExt cx="6400800" cy="6400800"/>
          </a:xfrm>
        </p:grpSpPr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04CE81E4-8842-4A64-A5C3-8A47003E0523}"/>
                </a:ext>
              </a:extLst>
            </p:cNvPr>
            <p:cNvSpPr/>
            <p:nvPr/>
          </p:nvSpPr>
          <p:spPr>
            <a:xfrm>
              <a:off x="3352799" y="676276"/>
              <a:ext cx="5486400" cy="5486401"/>
            </a:xfrm>
            <a:custGeom>
              <a:avLst/>
              <a:gdLst>
                <a:gd name="connsiteX0" fmla="*/ 2743200 w 5486400"/>
                <a:gd name="connsiteY0" fmla="*/ 228600 h 5486400"/>
                <a:gd name="connsiteX1" fmla="*/ 2255080 w 5486400"/>
                <a:gd name="connsiteY1" fmla="*/ 921512 h 5486400"/>
                <a:gd name="connsiteX2" fmla="*/ 1485900 w 5486400"/>
                <a:gd name="connsiteY2" fmla="*/ 565493 h 5486400"/>
                <a:gd name="connsiteX3" fmla="*/ 1409632 w 5486400"/>
                <a:gd name="connsiteY3" fmla="*/ 1409632 h 5486400"/>
                <a:gd name="connsiteX4" fmla="*/ 565493 w 5486400"/>
                <a:gd name="connsiteY4" fmla="*/ 1485900 h 5486400"/>
                <a:gd name="connsiteX5" fmla="*/ 921512 w 5486400"/>
                <a:gd name="connsiteY5" fmla="*/ 2255080 h 5486400"/>
                <a:gd name="connsiteX6" fmla="*/ 228600 w 5486400"/>
                <a:gd name="connsiteY6" fmla="*/ 2743200 h 5486400"/>
                <a:gd name="connsiteX7" fmla="*/ 921512 w 5486400"/>
                <a:gd name="connsiteY7" fmla="*/ 3231320 h 5486400"/>
                <a:gd name="connsiteX8" fmla="*/ 565493 w 5486400"/>
                <a:gd name="connsiteY8" fmla="*/ 4000500 h 5486400"/>
                <a:gd name="connsiteX9" fmla="*/ 1409632 w 5486400"/>
                <a:gd name="connsiteY9" fmla="*/ 4076768 h 5486400"/>
                <a:gd name="connsiteX10" fmla="*/ 1485900 w 5486400"/>
                <a:gd name="connsiteY10" fmla="*/ 4920907 h 5486400"/>
                <a:gd name="connsiteX11" fmla="*/ 2255080 w 5486400"/>
                <a:gd name="connsiteY11" fmla="*/ 4564888 h 5486400"/>
                <a:gd name="connsiteX12" fmla="*/ 2743200 w 5486400"/>
                <a:gd name="connsiteY12" fmla="*/ 5257800 h 5486400"/>
                <a:gd name="connsiteX13" fmla="*/ 3231320 w 5486400"/>
                <a:gd name="connsiteY13" fmla="*/ 4564888 h 5486400"/>
                <a:gd name="connsiteX14" fmla="*/ 4000500 w 5486400"/>
                <a:gd name="connsiteY14" fmla="*/ 4920907 h 5486400"/>
                <a:gd name="connsiteX15" fmla="*/ 4076768 w 5486400"/>
                <a:gd name="connsiteY15" fmla="*/ 4076768 h 5486400"/>
                <a:gd name="connsiteX16" fmla="*/ 4920907 w 5486400"/>
                <a:gd name="connsiteY16" fmla="*/ 4000500 h 5486400"/>
                <a:gd name="connsiteX17" fmla="*/ 4564888 w 5486400"/>
                <a:gd name="connsiteY17" fmla="*/ 3231320 h 5486400"/>
                <a:gd name="connsiteX18" fmla="*/ 5257800 w 5486400"/>
                <a:gd name="connsiteY18" fmla="*/ 2743200 h 5486400"/>
                <a:gd name="connsiteX19" fmla="*/ 4564888 w 5486400"/>
                <a:gd name="connsiteY19" fmla="*/ 2255080 h 5486400"/>
                <a:gd name="connsiteX20" fmla="*/ 4920907 w 5486400"/>
                <a:gd name="connsiteY20" fmla="*/ 1485900 h 5486400"/>
                <a:gd name="connsiteX21" fmla="*/ 4076768 w 5486400"/>
                <a:gd name="connsiteY21" fmla="*/ 1409632 h 5486400"/>
                <a:gd name="connsiteX22" fmla="*/ 4000500 w 5486400"/>
                <a:gd name="connsiteY22" fmla="*/ 565493 h 5486400"/>
                <a:gd name="connsiteX23" fmla="*/ 3231320 w 5486400"/>
                <a:gd name="connsiteY23" fmla="*/ 921512 h 5486400"/>
                <a:gd name="connsiteX24" fmla="*/ 2743200 w 5486400"/>
                <a:gd name="connsiteY24" fmla="*/ 0 h 5486400"/>
                <a:gd name="connsiteX25" fmla="*/ 3275694 w 5486400"/>
                <a:gd name="connsiteY25" fmla="*/ 755904 h 5486400"/>
                <a:gd name="connsiteX26" fmla="*/ 4114800 w 5486400"/>
                <a:gd name="connsiteY26" fmla="*/ 367519 h 5486400"/>
                <a:gd name="connsiteX27" fmla="*/ 4198001 w 5486400"/>
                <a:gd name="connsiteY27" fmla="*/ 1288399 h 5486400"/>
                <a:gd name="connsiteX28" fmla="*/ 5118881 w 5486400"/>
                <a:gd name="connsiteY28" fmla="*/ 1371600 h 5486400"/>
                <a:gd name="connsiteX29" fmla="*/ 4730496 w 5486400"/>
                <a:gd name="connsiteY29" fmla="*/ 2210706 h 5486400"/>
                <a:gd name="connsiteX30" fmla="*/ 5486400 w 5486400"/>
                <a:gd name="connsiteY30" fmla="*/ 2743200 h 5486400"/>
                <a:gd name="connsiteX31" fmla="*/ 4730496 w 5486400"/>
                <a:gd name="connsiteY31" fmla="*/ 3275694 h 5486400"/>
                <a:gd name="connsiteX32" fmla="*/ 5118881 w 5486400"/>
                <a:gd name="connsiteY32" fmla="*/ 4114800 h 5486400"/>
                <a:gd name="connsiteX33" fmla="*/ 4198001 w 5486400"/>
                <a:gd name="connsiteY33" fmla="*/ 4198001 h 5486400"/>
                <a:gd name="connsiteX34" fmla="*/ 4114800 w 5486400"/>
                <a:gd name="connsiteY34" fmla="*/ 5118881 h 5486400"/>
                <a:gd name="connsiteX35" fmla="*/ 3275694 w 5486400"/>
                <a:gd name="connsiteY35" fmla="*/ 4730496 h 5486400"/>
                <a:gd name="connsiteX36" fmla="*/ 2743200 w 5486400"/>
                <a:gd name="connsiteY36" fmla="*/ 5486400 h 5486400"/>
                <a:gd name="connsiteX37" fmla="*/ 2210706 w 5486400"/>
                <a:gd name="connsiteY37" fmla="*/ 4730496 h 5486400"/>
                <a:gd name="connsiteX38" fmla="*/ 1371600 w 5486400"/>
                <a:gd name="connsiteY38" fmla="*/ 5118881 h 5486400"/>
                <a:gd name="connsiteX39" fmla="*/ 1288399 w 5486400"/>
                <a:gd name="connsiteY39" fmla="*/ 4198001 h 5486400"/>
                <a:gd name="connsiteX40" fmla="*/ 367519 w 5486400"/>
                <a:gd name="connsiteY40" fmla="*/ 4114800 h 5486400"/>
                <a:gd name="connsiteX41" fmla="*/ 755904 w 5486400"/>
                <a:gd name="connsiteY41" fmla="*/ 3275694 h 5486400"/>
                <a:gd name="connsiteX42" fmla="*/ 0 w 5486400"/>
                <a:gd name="connsiteY42" fmla="*/ 2743200 h 5486400"/>
                <a:gd name="connsiteX43" fmla="*/ 755904 w 5486400"/>
                <a:gd name="connsiteY43" fmla="*/ 2210706 h 5486400"/>
                <a:gd name="connsiteX44" fmla="*/ 367519 w 5486400"/>
                <a:gd name="connsiteY44" fmla="*/ 1371600 h 5486400"/>
                <a:gd name="connsiteX45" fmla="*/ 1288399 w 5486400"/>
                <a:gd name="connsiteY45" fmla="*/ 1288399 h 5486400"/>
                <a:gd name="connsiteX46" fmla="*/ 1371600 w 5486400"/>
                <a:gd name="connsiteY46" fmla="*/ 367519 h 5486400"/>
                <a:gd name="connsiteX47" fmla="*/ 2210706 w 5486400"/>
                <a:gd name="connsiteY47" fmla="*/ 755904 h 548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486400" h="5486400">
                  <a:moveTo>
                    <a:pt x="2743200" y="228600"/>
                  </a:moveTo>
                  <a:lnTo>
                    <a:pt x="2255080" y="921512"/>
                  </a:lnTo>
                  <a:lnTo>
                    <a:pt x="1485900" y="565493"/>
                  </a:lnTo>
                  <a:lnTo>
                    <a:pt x="1409632" y="1409632"/>
                  </a:lnTo>
                  <a:lnTo>
                    <a:pt x="565493" y="1485900"/>
                  </a:lnTo>
                  <a:lnTo>
                    <a:pt x="921512" y="2255080"/>
                  </a:lnTo>
                  <a:lnTo>
                    <a:pt x="228600" y="2743200"/>
                  </a:lnTo>
                  <a:lnTo>
                    <a:pt x="921512" y="3231320"/>
                  </a:lnTo>
                  <a:lnTo>
                    <a:pt x="565493" y="4000500"/>
                  </a:lnTo>
                  <a:lnTo>
                    <a:pt x="1409632" y="4076768"/>
                  </a:lnTo>
                  <a:lnTo>
                    <a:pt x="1485900" y="4920907"/>
                  </a:lnTo>
                  <a:lnTo>
                    <a:pt x="2255080" y="4564888"/>
                  </a:lnTo>
                  <a:lnTo>
                    <a:pt x="2743200" y="5257800"/>
                  </a:lnTo>
                  <a:lnTo>
                    <a:pt x="3231320" y="4564888"/>
                  </a:lnTo>
                  <a:lnTo>
                    <a:pt x="4000500" y="4920907"/>
                  </a:lnTo>
                  <a:lnTo>
                    <a:pt x="4076768" y="4076768"/>
                  </a:lnTo>
                  <a:lnTo>
                    <a:pt x="4920907" y="4000500"/>
                  </a:lnTo>
                  <a:lnTo>
                    <a:pt x="4564888" y="3231320"/>
                  </a:lnTo>
                  <a:lnTo>
                    <a:pt x="5257800" y="2743200"/>
                  </a:lnTo>
                  <a:lnTo>
                    <a:pt x="4564888" y="2255080"/>
                  </a:lnTo>
                  <a:lnTo>
                    <a:pt x="4920907" y="1485900"/>
                  </a:lnTo>
                  <a:lnTo>
                    <a:pt x="4076768" y="1409632"/>
                  </a:lnTo>
                  <a:lnTo>
                    <a:pt x="4000500" y="565493"/>
                  </a:lnTo>
                  <a:lnTo>
                    <a:pt x="3231320" y="921512"/>
                  </a:lnTo>
                  <a:close/>
                  <a:moveTo>
                    <a:pt x="2743200" y="0"/>
                  </a:moveTo>
                  <a:lnTo>
                    <a:pt x="3275694" y="755904"/>
                  </a:lnTo>
                  <a:lnTo>
                    <a:pt x="4114800" y="367519"/>
                  </a:lnTo>
                  <a:lnTo>
                    <a:pt x="4198001" y="1288399"/>
                  </a:lnTo>
                  <a:lnTo>
                    <a:pt x="5118881" y="1371600"/>
                  </a:lnTo>
                  <a:lnTo>
                    <a:pt x="4730496" y="2210706"/>
                  </a:lnTo>
                  <a:lnTo>
                    <a:pt x="5486400" y="2743200"/>
                  </a:lnTo>
                  <a:lnTo>
                    <a:pt x="4730496" y="3275694"/>
                  </a:lnTo>
                  <a:lnTo>
                    <a:pt x="5118881" y="4114800"/>
                  </a:lnTo>
                  <a:lnTo>
                    <a:pt x="4198001" y="4198001"/>
                  </a:lnTo>
                  <a:lnTo>
                    <a:pt x="4114800" y="5118881"/>
                  </a:lnTo>
                  <a:lnTo>
                    <a:pt x="3275694" y="4730496"/>
                  </a:lnTo>
                  <a:lnTo>
                    <a:pt x="2743200" y="5486400"/>
                  </a:lnTo>
                  <a:lnTo>
                    <a:pt x="2210706" y="4730496"/>
                  </a:lnTo>
                  <a:lnTo>
                    <a:pt x="1371600" y="5118881"/>
                  </a:lnTo>
                  <a:lnTo>
                    <a:pt x="1288399" y="4198001"/>
                  </a:lnTo>
                  <a:lnTo>
                    <a:pt x="367519" y="4114800"/>
                  </a:lnTo>
                  <a:lnTo>
                    <a:pt x="755904" y="3275694"/>
                  </a:lnTo>
                  <a:lnTo>
                    <a:pt x="0" y="2743200"/>
                  </a:lnTo>
                  <a:lnTo>
                    <a:pt x="755904" y="2210706"/>
                  </a:lnTo>
                  <a:lnTo>
                    <a:pt x="367519" y="1371600"/>
                  </a:lnTo>
                  <a:lnTo>
                    <a:pt x="1288399" y="1288399"/>
                  </a:lnTo>
                  <a:lnTo>
                    <a:pt x="1371600" y="367519"/>
                  </a:lnTo>
                  <a:lnTo>
                    <a:pt x="2210706" y="755904"/>
                  </a:lnTo>
                  <a:close/>
                </a:path>
              </a:pathLst>
            </a:custGeom>
            <a:gradFill>
              <a:gsLst>
                <a:gs pos="5000">
                  <a:srgbClr val="0A0AB6"/>
                </a:gs>
                <a:gs pos="100000">
                  <a:srgbClr val="E7E709"/>
                </a:gs>
                <a:gs pos="41000">
                  <a:srgbClr val="00B050"/>
                </a:gs>
                <a:gs pos="73000">
                  <a:srgbClr val="7030A0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24" name="Oval 123">
              <a:extLst>
                <a:ext uri="{FF2B5EF4-FFF2-40B4-BE49-F238E27FC236}">
                  <a16:creationId xmlns:a16="http://schemas.microsoft.com/office/drawing/2014/main" id="{7D720E0C-EB1A-4EA4-85B7-490CB7D31177}"/>
                </a:ext>
              </a:extLst>
            </p:cNvPr>
            <p:cNvSpPr/>
            <p:nvPr/>
          </p:nvSpPr>
          <p:spPr>
            <a:xfrm>
              <a:off x="2895600" y="219075"/>
              <a:ext cx="6400800" cy="640080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Group 124">
            <a:extLst>
              <a:ext uri="{FF2B5EF4-FFF2-40B4-BE49-F238E27FC236}">
                <a16:creationId xmlns:a16="http://schemas.microsoft.com/office/drawing/2014/main" id="{518545C6-202C-415C-B5E0-4EAB3A42F472}"/>
              </a:ext>
            </a:extLst>
          </p:cNvPr>
          <p:cNvGrpSpPr/>
          <p:nvPr/>
        </p:nvGrpSpPr>
        <p:grpSpPr>
          <a:xfrm>
            <a:off x="-132803" y="641687"/>
            <a:ext cx="5853112" cy="5851319"/>
            <a:chOff x="2986088" y="320040"/>
            <a:chExt cx="6219825" cy="6217920"/>
          </a:xfrm>
        </p:grpSpPr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4B5EB191-1E25-4ECF-8F72-AF556DE5B44C}"/>
                </a:ext>
              </a:extLst>
            </p:cNvPr>
            <p:cNvSpPr/>
            <p:nvPr/>
          </p:nvSpPr>
          <p:spPr>
            <a:xfrm>
              <a:off x="3956481" y="1338309"/>
              <a:ext cx="4206240" cy="4206240"/>
            </a:xfrm>
            <a:custGeom>
              <a:avLst/>
              <a:gdLst>
                <a:gd name="connsiteX0" fmla="*/ 2121763 w 4206240"/>
                <a:gd name="connsiteY0" fmla="*/ 261891 h 4206240"/>
                <a:gd name="connsiteX1" fmla="*/ 292963 w 4206240"/>
                <a:gd name="connsiteY1" fmla="*/ 2090691 h 4206240"/>
                <a:gd name="connsiteX2" fmla="*/ 2121763 w 4206240"/>
                <a:gd name="connsiteY2" fmla="*/ 3919491 h 4206240"/>
                <a:gd name="connsiteX3" fmla="*/ 3950563 w 4206240"/>
                <a:gd name="connsiteY3" fmla="*/ 2090691 h 4206240"/>
                <a:gd name="connsiteX4" fmla="*/ 2121763 w 4206240"/>
                <a:gd name="connsiteY4" fmla="*/ 261891 h 4206240"/>
                <a:gd name="connsiteX5" fmla="*/ 2103120 w 4206240"/>
                <a:gd name="connsiteY5" fmla="*/ 0 h 4206240"/>
                <a:gd name="connsiteX6" fmla="*/ 4206240 w 4206240"/>
                <a:gd name="connsiteY6" fmla="*/ 2103120 h 4206240"/>
                <a:gd name="connsiteX7" fmla="*/ 2103120 w 4206240"/>
                <a:gd name="connsiteY7" fmla="*/ 4206240 h 4206240"/>
                <a:gd name="connsiteX8" fmla="*/ 0 w 4206240"/>
                <a:gd name="connsiteY8" fmla="*/ 2103120 h 4206240"/>
                <a:gd name="connsiteX9" fmla="*/ 2103120 w 4206240"/>
                <a:gd name="connsiteY9" fmla="*/ 0 h 4206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06240" h="4206240">
                  <a:moveTo>
                    <a:pt x="2121763" y="261891"/>
                  </a:moveTo>
                  <a:cubicBezTo>
                    <a:pt x="1111745" y="261891"/>
                    <a:pt x="292963" y="1080673"/>
                    <a:pt x="292963" y="2090691"/>
                  </a:cubicBezTo>
                  <a:cubicBezTo>
                    <a:pt x="292963" y="3100709"/>
                    <a:pt x="1111745" y="3919491"/>
                    <a:pt x="2121763" y="3919491"/>
                  </a:cubicBezTo>
                  <a:cubicBezTo>
                    <a:pt x="3131781" y="3919491"/>
                    <a:pt x="3950563" y="3100709"/>
                    <a:pt x="3950563" y="2090691"/>
                  </a:cubicBezTo>
                  <a:cubicBezTo>
                    <a:pt x="3950563" y="1080673"/>
                    <a:pt x="3131781" y="261891"/>
                    <a:pt x="2121763" y="261891"/>
                  </a:cubicBezTo>
                  <a:close/>
                  <a:moveTo>
                    <a:pt x="2103120" y="0"/>
                  </a:moveTo>
                  <a:cubicBezTo>
                    <a:pt x="3264641" y="0"/>
                    <a:pt x="4206240" y="941599"/>
                    <a:pt x="4206240" y="2103120"/>
                  </a:cubicBezTo>
                  <a:cubicBezTo>
                    <a:pt x="4206240" y="3264641"/>
                    <a:pt x="3264641" y="4206240"/>
                    <a:pt x="2103120" y="4206240"/>
                  </a:cubicBezTo>
                  <a:cubicBezTo>
                    <a:pt x="941599" y="4206240"/>
                    <a:pt x="0" y="3264641"/>
                    <a:pt x="0" y="2103120"/>
                  </a:cubicBezTo>
                  <a:cubicBezTo>
                    <a:pt x="0" y="941599"/>
                    <a:pt x="941599" y="0"/>
                    <a:pt x="2103120" y="0"/>
                  </a:cubicBezTo>
                  <a:close/>
                </a:path>
              </a:pathLst>
            </a:custGeom>
            <a:gradFill>
              <a:gsLst>
                <a:gs pos="0">
                  <a:srgbClr val="0A0AB6"/>
                </a:gs>
                <a:gs pos="100000">
                  <a:srgbClr val="E7E709"/>
                </a:gs>
                <a:gs pos="38000">
                  <a:srgbClr val="00B0F0"/>
                </a:gs>
                <a:gs pos="71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27" name="Oval 126">
              <a:extLst>
                <a:ext uri="{FF2B5EF4-FFF2-40B4-BE49-F238E27FC236}">
                  <a16:creationId xmlns:a16="http://schemas.microsoft.com/office/drawing/2014/main" id="{42F290FA-92B2-4816-879B-09B132A6CAB6}"/>
                </a:ext>
              </a:extLst>
            </p:cNvPr>
            <p:cNvSpPr/>
            <p:nvPr/>
          </p:nvSpPr>
          <p:spPr>
            <a:xfrm>
              <a:off x="2986088" y="320040"/>
              <a:ext cx="6219825" cy="621792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536354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autoRev="1" fill="remove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5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5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 animBg="1"/>
      <p:bldP spid="119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0503047C-CB20-4515-84E9-70EB0E258D31}"/>
              </a:ext>
            </a:extLst>
          </p:cNvPr>
          <p:cNvSpPr/>
          <p:nvPr/>
        </p:nvSpPr>
        <p:spPr>
          <a:xfrm>
            <a:off x="2253535" y="715736"/>
            <a:ext cx="4572000" cy="4572000"/>
          </a:xfrm>
          <a:prstGeom prst="ellipse">
            <a:avLst/>
          </a:prstGeom>
          <a:noFill/>
          <a:ln w="28575"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8A2786C6-2D38-4321-BF2D-6D854FD20B40}"/>
              </a:ext>
            </a:extLst>
          </p:cNvPr>
          <p:cNvCxnSpPr>
            <a:cxnSpLocks/>
          </p:cNvCxnSpPr>
          <p:nvPr/>
        </p:nvCxnSpPr>
        <p:spPr>
          <a:xfrm flipV="1">
            <a:off x="2777411" y="4201886"/>
            <a:ext cx="3705225" cy="238125"/>
          </a:xfrm>
          <a:prstGeom prst="line">
            <a:avLst/>
          </a:prstGeom>
          <a:ln w="28575">
            <a:solidFill>
              <a:srgbClr val="FF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99F30D5C-3627-426C-9F22-773F2E47629F}"/>
              </a:ext>
            </a:extLst>
          </p:cNvPr>
          <p:cNvCxnSpPr>
            <a:cxnSpLocks/>
          </p:cNvCxnSpPr>
          <p:nvPr/>
        </p:nvCxnSpPr>
        <p:spPr>
          <a:xfrm flipV="1">
            <a:off x="2767886" y="963386"/>
            <a:ext cx="2743200" cy="3457575"/>
          </a:xfrm>
          <a:prstGeom prst="line">
            <a:avLst/>
          </a:prstGeom>
          <a:ln w="28575">
            <a:solidFill>
              <a:srgbClr val="FF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DFCCCD80-22C5-4220-BC83-80D7466E2ADD}"/>
              </a:ext>
            </a:extLst>
          </p:cNvPr>
          <p:cNvCxnSpPr>
            <a:cxnSpLocks/>
          </p:cNvCxnSpPr>
          <p:nvPr/>
        </p:nvCxnSpPr>
        <p:spPr>
          <a:xfrm flipH="1" flipV="1">
            <a:off x="5511086" y="982436"/>
            <a:ext cx="952500" cy="3228975"/>
          </a:xfrm>
          <a:prstGeom prst="line">
            <a:avLst/>
          </a:prstGeom>
          <a:ln w="28575">
            <a:solidFill>
              <a:srgbClr val="FF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Speech Bubble: Oval 12" descr="ffff">
            <a:extLst>
              <a:ext uri="{FF2B5EF4-FFF2-40B4-BE49-F238E27FC236}">
                <a16:creationId xmlns:a16="http://schemas.microsoft.com/office/drawing/2014/main" id="{7EC5A567-58F2-4D81-B300-FA5DB6DCD7FB}"/>
              </a:ext>
            </a:extLst>
          </p:cNvPr>
          <p:cNvSpPr/>
          <p:nvPr/>
        </p:nvSpPr>
        <p:spPr>
          <a:xfrm>
            <a:off x="7106280" y="2024743"/>
            <a:ext cx="927377" cy="549422"/>
          </a:xfrm>
          <a:prstGeom prst="wedgeEllipseCallout">
            <a:avLst>
              <a:gd name="adj1" fmla="val -77750"/>
              <a:gd name="adj2" fmla="val 42344"/>
            </a:avLst>
          </a:prstGeom>
          <a:solidFill>
            <a:srgbClr val="92D050"/>
          </a:solidFill>
          <a:ln>
            <a:solidFill>
              <a:srgbClr val="FF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bn-IN" sz="3600" dirty="0">
                <a:latin typeface="NikoshBAN" panose="02000000000000000000" pitchFamily="2" charset="0"/>
                <a:cs typeface="NikoshBAN" panose="02000000000000000000" pitchFamily="2" charset="0"/>
              </a:rPr>
              <a:t>বৃত্ত</a:t>
            </a:r>
            <a:endParaRPr lang="en-US" sz="3600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4" name="Speech Bubble: Oval 13" descr="ffff">
            <a:extLst>
              <a:ext uri="{FF2B5EF4-FFF2-40B4-BE49-F238E27FC236}">
                <a16:creationId xmlns:a16="http://schemas.microsoft.com/office/drawing/2014/main" id="{46EE3301-307D-444E-A11E-196C7DDCC454}"/>
              </a:ext>
            </a:extLst>
          </p:cNvPr>
          <p:cNvSpPr/>
          <p:nvPr/>
        </p:nvSpPr>
        <p:spPr>
          <a:xfrm>
            <a:off x="7118720" y="3399454"/>
            <a:ext cx="3144953" cy="1284514"/>
          </a:xfrm>
          <a:prstGeom prst="wedgeEllipseCallout">
            <a:avLst>
              <a:gd name="adj1" fmla="val -104663"/>
              <a:gd name="adj2" fmla="val -49831"/>
            </a:avLst>
          </a:prstGeom>
          <a:solidFill>
            <a:srgbClr val="92D050"/>
          </a:solidFill>
          <a:ln>
            <a:solidFill>
              <a:srgbClr val="FF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bn-IN" sz="3600" dirty="0">
                <a:latin typeface="NikoshBAN" panose="02000000000000000000" pitchFamily="2" charset="0"/>
                <a:cs typeface="NikoshBAN" panose="02000000000000000000" pitchFamily="2" charset="0"/>
              </a:rPr>
              <a:t>বৃত্তে অভ্যন্তরে ত্রিভুজ</a:t>
            </a:r>
            <a:endParaRPr lang="en-US" sz="3600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8413FC0F-276C-4B18-8ACB-C7F1D3A837D6}"/>
              </a:ext>
            </a:extLst>
          </p:cNvPr>
          <p:cNvGrpSpPr/>
          <p:nvPr/>
        </p:nvGrpSpPr>
        <p:grpSpPr>
          <a:xfrm>
            <a:off x="-112229" y="-115336"/>
            <a:ext cx="538068" cy="503852"/>
            <a:chOff x="3455435" y="-1017023"/>
            <a:chExt cx="8222756" cy="7868191"/>
          </a:xfrm>
        </p:grpSpPr>
        <p:sp>
          <p:nvSpPr>
            <p:cNvPr id="10" name="Arc 9">
              <a:extLst>
                <a:ext uri="{FF2B5EF4-FFF2-40B4-BE49-F238E27FC236}">
                  <a16:creationId xmlns:a16="http://schemas.microsoft.com/office/drawing/2014/main" id="{401C1A19-F299-48D7-988B-82C039B0310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Arc 10">
              <a:extLst>
                <a:ext uri="{FF2B5EF4-FFF2-40B4-BE49-F238E27FC236}">
                  <a16:creationId xmlns:a16="http://schemas.microsoft.com/office/drawing/2014/main" id="{73AA7179-5F42-4BB5-AC88-B679636FC7E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Arc 11">
              <a:extLst>
                <a:ext uri="{FF2B5EF4-FFF2-40B4-BE49-F238E27FC236}">
                  <a16:creationId xmlns:a16="http://schemas.microsoft.com/office/drawing/2014/main" id="{61B95A84-AF41-4F97-9DC8-CED543077AC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Arc 14">
              <a:extLst>
                <a:ext uri="{FF2B5EF4-FFF2-40B4-BE49-F238E27FC236}">
                  <a16:creationId xmlns:a16="http://schemas.microsoft.com/office/drawing/2014/main" id="{C1345F82-13C3-4F98-A673-709CA05F295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87FA608E-CF31-434B-A5EA-1C82FFDBAEA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5" name="Straight Connector 24">
                <a:extLst>
                  <a:ext uri="{FF2B5EF4-FFF2-40B4-BE49-F238E27FC236}">
                    <a16:creationId xmlns:a16="http://schemas.microsoft.com/office/drawing/2014/main" id="{E8D9E13E-5EF8-42E3-BB5E-93D4EC5480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Straight Connector 25">
                <a:extLst>
                  <a:ext uri="{FF2B5EF4-FFF2-40B4-BE49-F238E27FC236}">
                    <a16:creationId xmlns:a16="http://schemas.microsoft.com/office/drawing/2014/main" id="{E3C01069-7048-4C7B-B811-68B5074CC83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Straight Connector 26">
                <a:extLst>
                  <a:ext uri="{FF2B5EF4-FFF2-40B4-BE49-F238E27FC236}">
                    <a16:creationId xmlns:a16="http://schemas.microsoft.com/office/drawing/2014/main" id="{C599BF43-2B05-44E8-B438-AF5245F8E17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" name="Arc 16">
              <a:extLst>
                <a:ext uri="{FF2B5EF4-FFF2-40B4-BE49-F238E27FC236}">
                  <a16:creationId xmlns:a16="http://schemas.microsoft.com/office/drawing/2014/main" id="{39B72563-A68D-4F00-B12E-E331C85DC5A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Arc 17">
              <a:extLst>
                <a:ext uri="{FF2B5EF4-FFF2-40B4-BE49-F238E27FC236}">
                  <a16:creationId xmlns:a16="http://schemas.microsoft.com/office/drawing/2014/main" id="{318CC2A4-E0CB-462A-8F0B-93EE811447D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Arc 18">
              <a:extLst>
                <a:ext uri="{FF2B5EF4-FFF2-40B4-BE49-F238E27FC236}">
                  <a16:creationId xmlns:a16="http://schemas.microsoft.com/office/drawing/2014/main" id="{8063AB81-71F7-4349-B910-6789C2C2E69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3D6E153C-5F9E-47F0-B24A-132955AA409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Arc 20">
              <a:extLst>
                <a:ext uri="{FF2B5EF4-FFF2-40B4-BE49-F238E27FC236}">
                  <a16:creationId xmlns:a16="http://schemas.microsoft.com/office/drawing/2014/main" id="{34BB43EE-AB52-4161-8E3D-E06373FE06B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AFD5E0F6-75EC-46C1-8F44-DB696230DF5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E74ECB92-1F45-44FA-8A84-E0D6D73D4A2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" name="Arc 23">
              <a:extLst>
                <a:ext uri="{FF2B5EF4-FFF2-40B4-BE49-F238E27FC236}">
                  <a16:creationId xmlns:a16="http://schemas.microsoft.com/office/drawing/2014/main" id="{C4AE45AE-CA32-42A4-815F-6484E152C20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42F28D3F-5DDB-4D25-A1D5-BBB41873C3CE}"/>
              </a:ext>
            </a:extLst>
          </p:cNvPr>
          <p:cNvGrpSpPr/>
          <p:nvPr/>
        </p:nvGrpSpPr>
        <p:grpSpPr>
          <a:xfrm>
            <a:off x="261256" y="-106005"/>
            <a:ext cx="538068" cy="503852"/>
            <a:chOff x="3455435" y="-1017023"/>
            <a:chExt cx="8222756" cy="7868191"/>
          </a:xfrm>
        </p:grpSpPr>
        <p:sp>
          <p:nvSpPr>
            <p:cNvPr id="29" name="Arc 28">
              <a:extLst>
                <a:ext uri="{FF2B5EF4-FFF2-40B4-BE49-F238E27FC236}">
                  <a16:creationId xmlns:a16="http://schemas.microsoft.com/office/drawing/2014/main" id="{FB891BD1-76DD-40D4-B519-563BF182E69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Arc 29">
              <a:extLst>
                <a:ext uri="{FF2B5EF4-FFF2-40B4-BE49-F238E27FC236}">
                  <a16:creationId xmlns:a16="http://schemas.microsoft.com/office/drawing/2014/main" id="{69A3751E-6E88-459C-A587-6A14D13F5EB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Arc 30">
              <a:extLst>
                <a:ext uri="{FF2B5EF4-FFF2-40B4-BE49-F238E27FC236}">
                  <a16:creationId xmlns:a16="http://schemas.microsoft.com/office/drawing/2014/main" id="{10D6B88A-1DA5-489A-89D6-59B9EBDE8AA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Arc 31">
              <a:extLst>
                <a:ext uri="{FF2B5EF4-FFF2-40B4-BE49-F238E27FC236}">
                  <a16:creationId xmlns:a16="http://schemas.microsoft.com/office/drawing/2014/main" id="{EF0976BD-2676-4F5A-8274-1A3AEEA462F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A8C961E8-96D8-4EBF-B0B1-CEFD2945304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42" name="Straight Connector 41">
                <a:extLst>
                  <a:ext uri="{FF2B5EF4-FFF2-40B4-BE49-F238E27FC236}">
                    <a16:creationId xmlns:a16="http://schemas.microsoft.com/office/drawing/2014/main" id="{625C178B-2846-4251-9A3F-858F9040F9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Straight Connector 42">
                <a:extLst>
                  <a:ext uri="{FF2B5EF4-FFF2-40B4-BE49-F238E27FC236}">
                    <a16:creationId xmlns:a16="http://schemas.microsoft.com/office/drawing/2014/main" id="{9D5DF8FA-A061-4294-A7E9-1F66C8E4023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Straight Connector 43">
                <a:extLst>
                  <a:ext uri="{FF2B5EF4-FFF2-40B4-BE49-F238E27FC236}">
                    <a16:creationId xmlns:a16="http://schemas.microsoft.com/office/drawing/2014/main" id="{3EB81896-80C0-4FED-AE3D-FF911FA96BD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4" name="Arc 33">
              <a:extLst>
                <a:ext uri="{FF2B5EF4-FFF2-40B4-BE49-F238E27FC236}">
                  <a16:creationId xmlns:a16="http://schemas.microsoft.com/office/drawing/2014/main" id="{25406B4F-29D8-4BE0-9DDF-4DABC03438C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Arc 34">
              <a:extLst>
                <a:ext uri="{FF2B5EF4-FFF2-40B4-BE49-F238E27FC236}">
                  <a16:creationId xmlns:a16="http://schemas.microsoft.com/office/drawing/2014/main" id="{A20F40C6-5B33-4FC8-8E4D-2708B93ACD8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" name="Arc 35">
              <a:extLst>
                <a:ext uri="{FF2B5EF4-FFF2-40B4-BE49-F238E27FC236}">
                  <a16:creationId xmlns:a16="http://schemas.microsoft.com/office/drawing/2014/main" id="{FC890A93-52AE-473E-8F19-1402E2109B4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id="{CB571F10-1F11-460C-A39E-DC60F820F6E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" name="Arc 37">
              <a:extLst>
                <a:ext uri="{FF2B5EF4-FFF2-40B4-BE49-F238E27FC236}">
                  <a16:creationId xmlns:a16="http://schemas.microsoft.com/office/drawing/2014/main" id="{7C94701E-6951-469B-8DB8-7F70CC00DF6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57C7E5AD-C37A-4AF2-BA33-9D6C09AA2E1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7D2A6D06-43DC-4E49-84E7-BD422FF5F52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" name="Arc 40">
              <a:extLst>
                <a:ext uri="{FF2B5EF4-FFF2-40B4-BE49-F238E27FC236}">
                  <a16:creationId xmlns:a16="http://schemas.microsoft.com/office/drawing/2014/main" id="{55E3EAAF-F926-4C84-967D-202448AF40D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CDDB0EFE-9EB5-45E6-8F19-A5C82AA4FCE5}"/>
              </a:ext>
            </a:extLst>
          </p:cNvPr>
          <p:cNvGrpSpPr/>
          <p:nvPr/>
        </p:nvGrpSpPr>
        <p:grpSpPr>
          <a:xfrm>
            <a:off x="628516" y="-115336"/>
            <a:ext cx="538068" cy="503852"/>
            <a:chOff x="3455435" y="-1017023"/>
            <a:chExt cx="8222756" cy="7868191"/>
          </a:xfrm>
        </p:grpSpPr>
        <p:sp>
          <p:nvSpPr>
            <p:cNvPr id="46" name="Arc 45">
              <a:extLst>
                <a:ext uri="{FF2B5EF4-FFF2-40B4-BE49-F238E27FC236}">
                  <a16:creationId xmlns:a16="http://schemas.microsoft.com/office/drawing/2014/main" id="{784DF2B0-0799-4E0D-9D68-B86BB44BE4E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Arc 46">
              <a:extLst>
                <a:ext uri="{FF2B5EF4-FFF2-40B4-BE49-F238E27FC236}">
                  <a16:creationId xmlns:a16="http://schemas.microsoft.com/office/drawing/2014/main" id="{23448822-1ED2-49EF-914B-3CEFC06C65F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Arc 47">
              <a:extLst>
                <a:ext uri="{FF2B5EF4-FFF2-40B4-BE49-F238E27FC236}">
                  <a16:creationId xmlns:a16="http://schemas.microsoft.com/office/drawing/2014/main" id="{1EB9D5C7-C34A-45E8-820F-620F74F12A9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Arc 48">
              <a:extLst>
                <a:ext uri="{FF2B5EF4-FFF2-40B4-BE49-F238E27FC236}">
                  <a16:creationId xmlns:a16="http://schemas.microsoft.com/office/drawing/2014/main" id="{D91C61A4-36DF-4639-B3A4-386C93A0C51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794DE4A1-8339-4A9D-8719-66760823461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9" name="Straight Connector 58">
                <a:extLst>
                  <a:ext uri="{FF2B5EF4-FFF2-40B4-BE49-F238E27FC236}">
                    <a16:creationId xmlns:a16="http://schemas.microsoft.com/office/drawing/2014/main" id="{8EB398E3-A667-4E2B-A7B7-7A990681BBF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Straight Connector 59">
                <a:extLst>
                  <a:ext uri="{FF2B5EF4-FFF2-40B4-BE49-F238E27FC236}">
                    <a16:creationId xmlns:a16="http://schemas.microsoft.com/office/drawing/2014/main" id="{2B26854E-7041-49E6-A802-B5417F4F963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" name="Straight Connector 60">
                <a:extLst>
                  <a:ext uri="{FF2B5EF4-FFF2-40B4-BE49-F238E27FC236}">
                    <a16:creationId xmlns:a16="http://schemas.microsoft.com/office/drawing/2014/main" id="{510B0156-0858-40FD-ACAE-28ECBCA45D3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1" name="Arc 50">
              <a:extLst>
                <a:ext uri="{FF2B5EF4-FFF2-40B4-BE49-F238E27FC236}">
                  <a16:creationId xmlns:a16="http://schemas.microsoft.com/office/drawing/2014/main" id="{5E9D417D-3CD7-407C-A91C-432E9577B08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Arc 51">
              <a:extLst>
                <a:ext uri="{FF2B5EF4-FFF2-40B4-BE49-F238E27FC236}">
                  <a16:creationId xmlns:a16="http://schemas.microsoft.com/office/drawing/2014/main" id="{51423174-AB9D-4891-8A4C-80D44C7DC15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Arc 52">
              <a:extLst>
                <a:ext uri="{FF2B5EF4-FFF2-40B4-BE49-F238E27FC236}">
                  <a16:creationId xmlns:a16="http://schemas.microsoft.com/office/drawing/2014/main" id="{8EFB2D93-0CCF-40A2-B372-2BB79A4BAD4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4" name="Straight Connector 53">
              <a:extLst>
                <a:ext uri="{FF2B5EF4-FFF2-40B4-BE49-F238E27FC236}">
                  <a16:creationId xmlns:a16="http://schemas.microsoft.com/office/drawing/2014/main" id="{36A6D0B8-6D52-4E4B-8E70-5451CE37FE5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" name="Arc 54">
              <a:extLst>
                <a:ext uri="{FF2B5EF4-FFF2-40B4-BE49-F238E27FC236}">
                  <a16:creationId xmlns:a16="http://schemas.microsoft.com/office/drawing/2014/main" id="{210312C8-20DC-4135-8458-0D48640DCAE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C650FD96-8210-4047-A96A-AD8AB35A564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>
              <a:extLst>
                <a:ext uri="{FF2B5EF4-FFF2-40B4-BE49-F238E27FC236}">
                  <a16:creationId xmlns:a16="http://schemas.microsoft.com/office/drawing/2014/main" id="{6E650250-3183-4166-B194-80B10237C72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" name="Arc 57">
              <a:extLst>
                <a:ext uri="{FF2B5EF4-FFF2-40B4-BE49-F238E27FC236}">
                  <a16:creationId xmlns:a16="http://schemas.microsoft.com/office/drawing/2014/main" id="{FC9422E5-6695-4F0F-8A32-8D408BFC9A6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B5A18A2C-D45A-4937-9867-577CDF6A3BAB}"/>
              </a:ext>
            </a:extLst>
          </p:cNvPr>
          <p:cNvGrpSpPr/>
          <p:nvPr/>
        </p:nvGrpSpPr>
        <p:grpSpPr>
          <a:xfrm>
            <a:off x="1022216" y="-115336"/>
            <a:ext cx="538068" cy="503852"/>
            <a:chOff x="3455435" y="-1017023"/>
            <a:chExt cx="8222756" cy="7868191"/>
          </a:xfrm>
        </p:grpSpPr>
        <p:sp>
          <p:nvSpPr>
            <p:cNvPr id="63" name="Arc 62">
              <a:extLst>
                <a:ext uri="{FF2B5EF4-FFF2-40B4-BE49-F238E27FC236}">
                  <a16:creationId xmlns:a16="http://schemas.microsoft.com/office/drawing/2014/main" id="{037AB4D2-9C76-4F06-A0DB-2B6DBDF8D6A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Arc 63">
              <a:extLst>
                <a:ext uri="{FF2B5EF4-FFF2-40B4-BE49-F238E27FC236}">
                  <a16:creationId xmlns:a16="http://schemas.microsoft.com/office/drawing/2014/main" id="{C8446A8D-C582-473C-B481-47333BDE1A5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Arc 64">
              <a:extLst>
                <a:ext uri="{FF2B5EF4-FFF2-40B4-BE49-F238E27FC236}">
                  <a16:creationId xmlns:a16="http://schemas.microsoft.com/office/drawing/2014/main" id="{AB276325-2303-4495-BC43-D0CF039B16F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Arc 65">
              <a:extLst>
                <a:ext uri="{FF2B5EF4-FFF2-40B4-BE49-F238E27FC236}">
                  <a16:creationId xmlns:a16="http://schemas.microsoft.com/office/drawing/2014/main" id="{B48C3A03-EF90-4283-BE66-21FFD5623C6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7" name="Group 66">
              <a:extLst>
                <a:ext uri="{FF2B5EF4-FFF2-40B4-BE49-F238E27FC236}">
                  <a16:creationId xmlns:a16="http://schemas.microsoft.com/office/drawing/2014/main" id="{53D5EBD6-C6C8-497A-B853-787FCAE52CF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6" name="Straight Connector 75">
                <a:extLst>
                  <a:ext uri="{FF2B5EF4-FFF2-40B4-BE49-F238E27FC236}">
                    <a16:creationId xmlns:a16="http://schemas.microsoft.com/office/drawing/2014/main" id="{88FA759F-BCC9-4E96-9FBC-77B5A6C025B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Connector 76">
                <a:extLst>
                  <a:ext uri="{FF2B5EF4-FFF2-40B4-BE49-F238E27FC236}">
                    <a16:creationId xmlns:a16="http://schemas.microsoft.com/office/drawing/2014/main" id="{D7AE53A2-146F-42A1-91A4-5CB3736CC8E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Connector 77">
                <a:extLst>
                  <a:ext uri="{FF2B5EF4-FFF2-40B4-BE49-F238E27FC236}">
                    <a16:creationId xmlns:a16="http://schemas.microsoft.com/office/drawing/2014/main" id="{6B5896D4-4678-45FF-9259-B841A127C38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8" name="Arc 67">
              <a:extLst>
                <a:ext uri="{FF2B5EF4-FFF2-40B4-BE49-F238E27FC236}">
                  <a16:creationId xmlns:a16="http://schemas.microsoft.com/office/drawing/2014/main" id="{F39E20A2-92A0-431A-90E8-5B1B64B2AA0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Arc 68">
              <a:extLst>
                <a:ext uri="{FF2B5EF4-FFF2-40B4-BE49-F238E27FC236}">
                  <a16:creationId xmlns:a16="http://schemas.microsoft.com/office/drawing/2014/main" id="{BC29FF00-D7F4-4B07-88A2-8B2E1C0FEE3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Arc 69">
              <a:extLst>
                <a:ext uri="{FF2B5EF4-FFF2-40B4-BE49-F238E27FC236}">
                  <a16:creationId xmlns:a16="http://schemas.microsoft.com/office/drawing/2014/main" id="{5D70F009-B109-4064-B999-C93515F4D99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4668F9C2-224C-4944-8010-5BA53378BDD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" name="Arc 71">
              <a:extLst>
                <a:ext uri="{FF2B5EF4-FFF2-40B4-BE49-F238E27FC236}">
                  <a16:creationId xmlns:a16="http://schemas.microsoft.com/office/drawing/2014/main" id="{502FD14B-6E2D-4D2F-97AD-78B81DB3DCA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3" name="Straight Connector 72">
              <a:extLst>
                <a:ext uri="{FF2B5EF4-FFF2-40B4-BE49-F238E27FC236}">
                  <a16:creationId xmlns:a16="http://schemas.microsoft.com/office/drawing/2014/main" id="{48CDFACD-160A-48DF-BA11-661CD9836A6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Straight Connector 73">
              <a:extLst>
                <a:ext uri="{FF2B5EF4-FFF2-40B4-BE49-F238E27FC236}">
                  <a16:creationId xmlns:a16="http://schemas.microsoft.com/office/drawing/2014/main" id="{4505E85C-7908-48C1-AEC6-8677EAB27CE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Arc 74">
              <a:extLst>
                <a:ext uri="{FF2B5EF4-FFF2-40B4-BE49-F238E27FC236}">
                  <a16:creationId xmlns:a16="http://schemas.microsoft.com/office/drawing/2014/main" id="{C1C58335-9B42-4FD8-A55F-BA6F7B531A5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E84F41B9-5AE4-4645-8490-D016BD375D22}"/>
              </a:ext>
            </a:extLst>
          </p:cNvPr>
          <p:cNvGrpSpPr/>
          <p:nvPr/>
        </p:nvGrpSpPr>
        <p:grpSpPr>
          <a:xfrm>
            <a:off x="1415917" y="-115338"/>
            <a:ext cx="538068" cy="503852"/>
            <a:chOff x="3455435" y="-1017023"/>
            <a:chExt cx="8222756" cy="7868191"/>
          </a:xfrm>
        </p:grpSpPr>
        <p:sp>
          <p:nvSpPr>
            <p:cNvPr id="80" name="Arc 79">
              <a:extLst>
                <a:ext uri="{FF2B5EF4-FFF2-40B4-BE49-F238E27FC236}">
                  <a16:creationId xmlns:a16="http://schemas.microsoft.com/office/drawing/2014/main" id="{FF2F2057-C0CE-4077-A038-BC0E672D1D3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Arc 80">
              <a:extLst>
                <a:ext uri="{FF2B5EF4-FFF2-40B4-BE49-F238E27FC236}">
                  <a16:creationId xmlns:a16="http://schemas.microsoft.com/office/drawing/2014/main" id="{0702A780-F389-42C9-BF1C-86B47BDD4E4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Arc 81">
              <a:extLst>
                <a:ext uri="{FF2B5EF4-FFF2-40B4-BE49-F238E27FC236}">
                  <a16:creationId xmlns:a16="http://schemas.microsoft.com/office/drawing/2014/main" id="{8099C66F-D7E7-4FAD-BB93-EF51860CAC8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Arc 82">
              <a:extLst>
                <a:ext uri="{FF2B5EF4-FFF2-40B4-BE49-F238E27FC236}">
                  <a16:creationId xmlns:a16="http://schemas.microsoft.com/office/drawing/2014/main" id="{FD7398A9-FDB2-4490-BBA6-7955938C43A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4" name="Group 83">
              <a:extLst>
                <a:ext uri="{FF2B5EF4-FFF2-40B4-BE49-F238E27FC236}">
                  <a16:creationId xmlns:a16="http://schemas.microsoft.com/office/drawing/2014/main" id="{B21912BB-7C0A-4934-AAAB-51D8FCE87AB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3" name="Straight Connector 92">
                <a:extLst>
                  <a:ext uri="{FF2B5EF4-FFF2-40B4-BE49-F238E27FC236}">
                    <a16:creationId xmlns:a16="http://schemas.microsoft.com/office/drawing/2014/main" id="{86E17E41-4317-490C-9C80-8B239AE5B9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" name="Straight Connector 93">
                <a:extLst>
                  <a:ext uri="{FF2B5EF4-FFF2-40B4-BE49-F238E27FC236}">
                    <a16:creationId xmlns:a16="http://schemas.microsoft.com/office/drawing/2014/main" id="{C69BEA73-2C20-4804-9FC3-45279780A8F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" name="Straight Connector 94">
                <a:extLst>
                  <a:ext uri="{FF2B5EF4-FFF2-40B4-BE49-F238E27FC236}">
                    <a16:creationId xmlns:a16="http://schemas.microsoft.com/office/drawing/2014/main" id="{669A81B4-A51D-458F-BF88-4406960B2AA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5" name="Arc 84">
              <a:extLst>
                <a:ext uri="{FF2B5EF4-FFF2-40B4-BE49-F238E27FC236}">
                  <a16:creationId xmlns:a16="http://schemas.microsoft.com/office/drawing/2014/main" id="{09AD6A6C-A818-4BCC-8CA7-C5E45069256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Arc 85">
              <a:extLst>
                <a:ext uri="{FF2B5EF4-FFF2-40B4-BE49-F238E27FC236}">
                  <a16:creationId xmlns:a16="http://schemas.microsoft.com/office/drawing/2014/main" id="{77AAED5D-BF93-4869-9B89-0BDB712DE90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Arc 86">
              <a:extLst>
                <a:ext uri="{FF2B5EF4-FFF2-40B4-BE49-F238E27FC236}">
                  <a16:creationId xmlns:a16="http://schemas.microsoft.com/office/drawing/2014/main" id="{F84DD70B-F73E-4CFD-A3EC-0205691FAE1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8" name="Straight Connector 87">
              <a:extLst>
                <a:ext uri="{FF2B5EF4-FFF2-40B4-BE49-F238E27FC236}">
                  <a16:creationId xmlns:a16="http://schemas.microsoft.com/office/drawing/2014/main" id="{DA664928-42E7-4948-AF73-0E82BDB191F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" name="Arc 88">
              <a:extLst>
                <a:ext uri="{FF2B5EF4-FFF2-40B4-BE49-F238E27FC236}">
                  <a16:creationId xmlns:a16="http://schemas.microsoft.com/office/drawing/2014/main" id="{E5696C39-EB8C-4360-996E-A9700C5C904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0" name="Straight Connector 89">
              <a:extLst>
                <a:ext uri="{FF2B5EF4-FFF2-40B4-BE49-F238E27FC236}">
                  <a16:creationId xmlns:a16="http://schemas.microsoft.com/office/drawing/2014/main" id="{53517D0C-4A24-455D-AE21-0A1863B8FC1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id="{F3B78E94-7E2C-4EE2-8D8B-256121FB8AC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" name="Arc 91">
              <a:extLst>
                <a:ext uri="{FF2B5EF4-FFF2-40B4-BE49-F238E27FC236}">
                  <a16:creationId xmlns:a16="http://schemas.microsoft.com/office/drawing/2014/main" id="{E4D7F095-8858-42D8-801C-CDAE9EAE1B0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6" name="Group 95">
            <a:extLst>
              <a:ext uri="{FF2B5EF4-FFF2-40B4-BE49-F238E27FC236}">
                <a16:creationId xmlns:a16="http://schemas.microsoft.com/office/drawing/2014/main" id="{6EF12B79-2825-4928-B33E-8858E0C3A2AC}"/>
              </a:ext>
            </a:extLst>
          </p:cNvPr>
          <p:cNvGrpSpPr/>
          <p:nvPr/>
        </p:nvGrpSpPr>
        <p:grpSpPr>
          <a:xfrm>
            <a:off x="1798732" y="-115336"/>
            <a:ext cx="538068" cy="503852"/>
            <a:chOff x="3455435" y="-1017023"/>
            <a:chExt cx="8222756" cy="7868191"/>
          </a:xfrm>
        </p:grpSpPr>
        <p:sp>
          <p:nvSpPr>
            <p:cNvPr id="97" name="Arc 96">
              <a:extLst>
                <a:ext uri="{FF2B5EF4-FFF2-40B4-BE49-F238E27FC236}">
                  <a16:creationId xmlns:a16="http://schemas.microsoft.com/office/drawing/2014/main" id="{A5F12FEE-8B3C-4D1D-A353-26AE72D77B4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Arc 97">
              <a:extLst>
                <a:ext uri="{FF2B5EF4-FFF2-40B4-BE49-F238E27FC236}">
                  <a16:creationId xmlns:a16="http://schemas.microsoft.com/office/drawing/2014/main" id="{694394EE-9D05-44F2-ACCF-167E6F90669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Arc 98">
              <a:extLst>
                <a:ext uri="{FF2B5EF4-FFF2-40B4-BE49-F238E27FC236}">
                  <a16:creationId xmlns:a16="http://schemas.microsoft.com/office/drawing/2014/main" id="{02DDC045-EF08-42EC-8236-93CD81BB07E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Arc 99">
              <a:extLst>
                <a:ext uri="{FF2B5EF4-FFF2-40B4-BE49-F238E27FC236}">
                  <a16:creationId xmlns:a16="http://schemas.microsoft.com/office/drawing/2014/main" id="{2C5212B4-B8E2-4F6A-967E-6E36D6EFB00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1" name="Group 100">
              <a:extLst>
                <a:ext uri="{FF2B5EF4-FFF2-40B4-BE49-F238E27FC236}">
                  <a16:creationId xmlns:a16="http://schemas.microsoft.com/office/drawing/2014/main" id="{C1385EA2-3411-4B13-8BA3-B38AAC125CB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0" name="Straight Connector 109">
                <a:extLst>
                  <a:ext uri="{FF2B5EF4-FFF2-40B4-BE49-F238E27FC236}">
                    <a16:creationId xmlns:a16="http://schemas.microsoft.com/office/drawing/2014/main" id="{9C2EE686-F52C-4B66-8893-D69F5867073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" name="Straight Connector 110">
                <a:extLst>
                  <a:ext uri="{FF2B5EF4-FFF2-40B4-BE49-F238E27FC236}">
                    <a16:creationId xmlns:a16="http://schemas.microsoft.com/office/drawing/2014/main" id="{984B7A40-872A-445E-BA00-0233E007F44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" name="Straight Connector 111">
                <a:extLst>
                  <a:ext uri="{FF2B5EF4-FFF2-40B4-BE49-F238E27FC236}">
                    <a16:creationId xmlns:a16="http://schemas.microsoft.com/office/drawing/2014/main" id="{0B38A541-416D-4A0D-9466-A9F53042B09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2" name="Arc 101">
              <a:extLst>
                <a:ext uri="{FF2B5EF4-FFF2-40B4-BE49-F238E27FC236}">
                  <a16:creationId xmlns:a16="http://schemas.microsoft.com/office/drawing/2014/main" id="{B9193792-17CE-400D-95D5-04718D7F7D4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Arc 102">
              <a:extLst>
                <a:ext uri="{FF2B5EF4-FFF2-40B4-BE49-F238E27FC236}">
                  <a16:creationId xmlns:a16="http://schemas.microsoft.com/office/drawing/2014/main" id="{D629E877-8BBA-4C9B-8BA2-AED161E6650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4" name="Arc 103">
              <a:extLst>
                <a:ext uri="{FF2B5EF4-FFF2-40B4-BE49-F238E27FC236}">
                  <a16:creationId xmlns:a16="http://schemas.microsoft.com/office/drawing/2014/main" id="{C41228F8-524E-49C6-95FD-49C1C51E14D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34BF0E9D-804E-41AF-8AE8-3921D13CF54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6" name="Arc 105">
              <a:extLst>
                <a:ext uri="{FF2B5EF4-FFF2-40B4-BE49-F238E27FC236}">
                  <a16:creationId xmlns:a16="http://schemas.microsoft.com/office/drawing/2014/main" id="{02695E73-496E-4EAA-A1EA-D9EE03C4989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79083064-C87F-45B0-8EA6-47CA9DB8C57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5A3548BE-8C72-4237-B15F-1EB77F2995C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" name="Arc 108">
              <a:extLst>
                <a:ext uri="{FF2B5EF4-FFF2-40B4-BE49-F238E27FC236}">
                  <a16:creationId xmlns:a16="http://schemas.microsoft.com/office/drawing/2014/main" id="{BE10ACE6-C7E2-448E-AE83-ACF745E06E3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3" name="Group 112">
            <a:extLst>
              <a:ext uri="{FF2B5EF4-FFF2-40B4-BE49-F238E27FC236}">
                <a16:creationId xmlns:a16="http://schemas.microsoft.com/office/drawing/2014/main" id="{5D3180F9-E234-4717-A507-B2967FD60D63}"/>
              </a:ext>
            </a:extLst>
          </p:cNvPr>
          <p:cNvGrpSpPr/>
          <p:nvPr/>
        </p:nvGrpSpPr>
        <p:grpSpPr>
          <a:xfrm>
            <a:off x="2249971" y="-115336"/>
            <a:ext cx="538068" cy="503852"/>
            <a:chOff x="3455435" y="-1017023"/>
            <a:chExt cx="8222756" cy="7868191"/>
          </a:xfrm>
        </p:grpSpPr>
        <p:sp>
          <p:nvSpPr>
            <p:cNvPr id="114" name="Arc 113">
              <a:extLst>
                <a:ext uri="{FF2B5EF4-FFF2-40B4-BE49-F238E27FC236}">
                  <a16:creationId xmlns:a16="http://schemas.microsoft.com/office/drawing/2014/main" id="{71DDB434-5A7F-4F9C-8385-EED58CB31E2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Arc 114">
              <a:extLst>
                <a:ext uri="{FF2B5EF4-FFF2-40B4-BE49-F238E27FC236}">
                  <a16:creationId xmlns:a16="http://schemas.microsoft.com/office/drawing/2014/main" id="{5886D2C7-F55A-493A-9070-577EBEAA3CB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Arc 115">
              <a:extLst>
                <a:ext uri="{FF2B5EF4-FFF2-40B4-BE49-F238E27FC236}">
                  <a16:creationId xmlns:a16="http://schemas.microsoft.com/office/drawing/2014/main" id="{687FFF2A-5015-425E-B837-569F883818C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Arc 116">
              <a:extLst>
                <a:ext uri="{FF2B5EF4-FFF2-40B4-BE49-F238E27FC236}">
                  <a16:creationId xmlns:a16="http://schemas.microsoft.com/office/drawing/2014/main" id="{5F1953E1-A52D-4808-A17D-303FF811AB2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21B763A8-70AD-43E9-B089-2080DF0A514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4652F64E-DE60-4BE8-B5B6-E2D7B78D7E8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8" name="Straight Connector 127">
                <a:extLst>
                  <a:ext uri="{FF2B5EF4-FFF2-40B4-BE49-F238E27FC236}">
                    <a16:creationId xmlns:a16="http://schemas.microsoft.com/office/drawing/2014/main" id="{4FE97797-2A8D-465D-A18B-8E47889785F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9" name="Straight Connector 128">
                <a:extLst>
                  <a:ext uri="{FF2B5EF4-FFF2-40B4-BE49-F238E27FC236}">
                    <a16:creationId xmlns:a16="http://schemas.microsoft.com/office/drawing/2014/main" id="{D0E85573-635A-4A25-9C31-2A7533080EE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9" name="Arc 118">
              <a:extLst>
                <a:ext uri="{FF2B5EF4-FFF2-40B4-BE49-F238E27FC236}">
                  <a16:creationId xmlns:a16="http://schemas.microsoft.com/office/drawing/2014/main" id="{1038F07D-D532-465D-A865-F899470A8F8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Arc 119">
              <a:extLst>
                <a:ext uri="{FF2B5EF4-FFF2-40B4-BE49-F238E27FC236}">
                  <a16:creationId xmlns:a16="http://schemas.microsoft.com/office/drawing/2014/main" id="{70A115D4-E86A-45DB-9F8E-E6A14687F85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1" name="Arc 120">
              <a:extLst>
                <a:ext uri="{FF2B5EF4-FFF2-40B4-BE49-F238E27FC236}">
                  <a16:creationId xmlns:a16="http://schemas.microsoft.com/office/drawing/2014/main" id="{E9B31DE3-C9DF-4AC4-9C42-346420CA99B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519256B6-A7F1-48AD-8941-D59B6B25040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3" name="Arc 122">
              <a:extLst>
                <a:ext uri="{FF2B5EF4-FFF2-40B4-BE49-F238E27FC236}">
                  <a16:creationId xmlns:a16="http://schemas.microsoft.com/office/drawing/2014/main" id="{802E21D5-22A2-4B94-BFFA-DF7849539D5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3D661AB1-5127-4F10-92CE-E41857CBC74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93D77454-7F6C-4256-AEBD-B5EDC856CC6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6" name="Arc 125">
              <a:extLst>
                <a:ext uri="{FF2B5EF4-FFF2-40B4-BE49-F238E27FC236}">
                  <a16:creationId xmlns:a16="http://schemas.microsoft.com/office/drawing/2014/main" id="{77F2855D-2738-468D-A512-16BCF44251D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F40876A0-4B0D-4EDE-9283-681C814F679E}"/>
              </a:ext>
            </a:extLst>
          </p:cNvPr>
          <p:cNvGrpSpPr/>
          <p:nvPr/>
        </p:nvGrpSpPr>
        <p:grpSpPr>
          <a:xfrm>
            <a:off x="2643671" y="-115336"/>
            <a:ext cx="538068" cy="503852"/>
            <a:chOff x="3455435" y="-1017023"/>
            <a:chExt cx="8222756" cy="7868191"/>
          </a:xfrm>
        </p:grpSpPr>
        <p:sp>
          <p:nvSpPr>
            <p:cNvPr id="131" name="Arc 130">
              <a:extLst>
                <a:ext uri="{FF2B5EF4-FFF2-40B4-BE49-F238E27FC236}">
                  <a16:creationId xmlns:a16="http://schemas.microsoft.com/office/drawing/2014/main" id="{2FB4AF38-81D0-46F5-88B2-F43F607FE4F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Arc 131">
              <a:extLst>
                <a:ext uri="{FF2B5EF4-FFF2-40B4-BE49-F238E27FC236}">
                  <a16:creationId xmlns:a16="http://schemas.microsoft.com/office/drawing/2014/main" id="{8F579E5E-5B3F-4581-AB0F-6C4D1ED2D23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Arc 132">
              <a:extLst>
                <a:ext uri="{FF2B5EF4-FFF2-40B4-BE49-F238E27FC236}">
                  <a16:creationId xmlns:a16="http://schemas.microsoft.com/office/drawing/2014/main" id="{329EB6B8-7FA6-4BF8-BD29-DF157DF66EF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Arc 133">
              <a:extLst>
                <a:ext uri="{FF2B5EF4-FFF2-40B4-BE49-F238E27FC236}">
                  <a16:creationId xmlns:a16="http://schemas.microsoft.com/office/drawing/2014/main" id="{18C5DCFE-E975-4989-ABF1-3E49B7241B8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5" name="Group 134">
              <a:extLst>
                <a:ext uri="{FF2B5EF4-FFF2-40B4-BE49-F238E27FC236}">
                  <a16:creationId xmlns:a16="http://schemas.microsoft.com/office/drawing/2014/main" id="{16C3A67F-DC07-4BD6-8A16-EECB17BFE74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4" name="Straight Connector 143">
                <a:extLst>
                  <a:ext uri="{FF2B5EF4-FFF2-40B4-BE49-F238E27FC236}">
                    <a16:creationId xmlns:a16="http://schemas.microsoft.com/office/drawing/2014/main" id="{A449371C-39B7-4F29-98E7-C8120007E2E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5" name="Straight Connector 144">
                <a:extLst>
                  <a:ext uri="{FF2B5EF4-FFF2-40B4-BE49-F238E27FC236}">
                    <a16:creationId xmlns:a16="http://schemas.microsoft.com/office/drawing/2014/main" id="{F2AFC3AB-00C5-4DCE-AA74-C841B12779D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" name="Straight Connector 145">
                <a:extLst>
                  <a:ext uri="{FF2B5EF4-FFF2-40B4-BE49-F238E27FC236}">
                    <a16:creationId xmlns:a16="http://schemas.microsoft.com/office/drawing/2014/main" id="{A9C3A5F6-3A63-41AB-A4CC-9E87F80C13F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6" name="Arc 135">
              <a:extLst>
                <a:ext uri="{FF2B5EF4-FFF2-40B4-BE49-F238E27FC236}">
                  <a16:creationId xmlns:a16="http://schemas.microsoft.com/office/drawing/2014/main" id="{297F291F-D496-4A69-AFD5-8DB38AF614F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Arc 136">
              <a:extLst>
                <a:ext uri="{FF2B5EF4-FFF2-40B4-BE49-F238E27FC236}">
                  <a16:creationId xmlns:a16="http://schemas.microsoft.com/office/drawing/2014/main" id="{5CA56C08-3C2F-4068-A16A-50E3C698B47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8" name="Arc 137">
              <a:extLst>
                <a:ext uri="{FF2B5EF4-FFF2-40B4-BE49-F238E27FC236}">
                  <a16:creationId xmlns:a16="http://schemas.microsoft.com/office/drawing/2014/main" id="{80E25296-1FDB-4FC3-AC1B-281A1DBC7A1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643BFA57-4D2A-4502-9A0F-2A9A5D24673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0" name="Arc 139">
              <a:extLst>
                <a:ext uri="{FF2B5EF4-FFF2-40B4-BE49-F238E27FC236}">
                  <a16:creationId xmlns:a16="http://schemas.microsoft.com/office/drawing/2014/main" id="{0B55F136-BF86-446D-94F0-1034EEB1DF7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9C3F9A57-CB7A-47A1-BA18-2098695C01A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FED59A64-C454-4C54-802C-017C66DFDE6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3" name="Arc 142">
              <a:extLst>
                <a:ext uri="{FF2B5EF4-FFF2-40B4-BE49-F238E27FC236}">
                  <a16:creationId xmlns:a16="http://schemas.microsoft.com/office/drawing/2014/main" id="{046DDC12-EA95-4572-9FF1-E481A1CAAC9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7" name="Group 146">
            <a:extLst>
              <a:ext uri="{FF2B5EF4-FFF2-40B4-BE49-F238E27FC236}">
                <a16:creationId xmlns:a16="http://schemas.microsoft.com/office/drawing/2014/main" id="{3BC3784E-1E39-4147-AD69-66E1295B661E}"/>
              </a:ext>
            </a:extLst>
          </p:cNvPr>
          <p:cNvGrpSpPr/>
          <p:nvPr/>
        </p:nvGrpSpPr>
        <p:grpSpPr>
          <a:xfrm>
            <a:off x="3037371" y="-115336"/>
            <a:ext cx="538068" cy="503852"/>
            <a:chOff x="3455435" y="-1017023"/>
            <a:chExt cx="8222756" cy="7868191"/>
          </a:xfrm>
        </p:grpSpPr>
        <p:sp>
          <p:nvSpPr>
            <p:cNvPr id="148" name="Arc 147">
              <a:extLst>
                <a:ext uri="{FF2B5EF4-FFF2-40B4-BE49-F238E27FC236}">
                  <a16:creationId xmlns:a16="http://schemas.microsoft.com/office/drawing/2014/main" id="{EF5B1602-6C2F-4B9F-93C5-5D455A47817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Arc 148">
              <a:extLst>
                <a:ext uri="{FF2B5EF4-FFF2-40B4-BE49-F238E27FC236}">
                  <a16:creationId xmlns:a16="http://schemas.microsoft.com/office/drawing/2014/main" id="{B09F1AA6-3B42-4BE2-8C11-801218B7CB9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Arc 149">
              <a:extLst>
                <a:ext uri="{FF2B5EF4-FFF2-40B4-BE49-F238E27FC236}">
                  <a16:creationId xmlns:a16="http://schemas.microsoft.com/office/drawing/2014/main" id="{B4B0CB51-2C58-4F4E-B346-E9B4216EAD0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Arc 150">
              <a:extLst>
                <a:ext uri="{FF2B5EF4-FFF2-40B4-BE49-F238E27FC236}">
                  <a16:creationId xmlns:a16="http://schemas.microsoft.com/office/drawing/2014/main" id="{0A8FDB0D-B5A4-4984-AE24-5E00F784581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2" name="Group 151">
              <a:extLst>
                <a:ext uri="{FF2B5EF4-FFF2-40B4-BE49-F238E27FC236}">
                  <a16:creationId xmlns:a16="http://schemas.microsoft.com/office/drawing/2014/main" id="{C41E0370-E33D-4657-AF71-53E733ADA4A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1" name="Straight Connector 160">
                <a:extLst>
                  <a:ext uri="{FF2B5EF4-FFF2-40B4-BE49-F238E27FC236}">
                    <a16:creationId xmlns:a16="http://schemas.microsoft.com/office/drawing/2014/main" id="{AB058A12-FD74-4D80-98D1-121319AF4FF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2" name="Straight Connector 161">
                <a:extLst>
                  <a:ext uri="{FF2B5EF4-FFF2-40B4-BE49-F238E27FC236}">
                    <a16:creationId xmlns:a16="http://schemas.microsoft.com/office/drawing/2014/main" id="{8E43F62F-7139-4FAD-8335-761C2C23520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27B11393-7B60-4B07-B9B4-6A5E2AF7455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3" name="Arc 152">
              <a:extLst>
                <a:ext uri="{FF2B5EF4-FFF2-40B4-BE49-F238E27FC236}">
                  <a16:creationId xmlns:a16="http://schemas.microsoft.com/office/drawing/2014/main" id="{26E7D5AD-1CDF-4E52-B605-A42F5AAAFD6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Arc 153">
              <a:extLst>
                <a:ext uri="{FF2B5EF4-FFF2-40B4-BE49-F238E27FC236}">
                  <a16:creationId xmlns:a16="http://schemas.microsoft.com/office/drawing/2014/main" id="{9A2640F9-FA7C-4E55-82CE-8B99953A4EF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5" name="Arc 154">
              <a:extLst>
                <a:ext uri="{FF2B5EF4-FFF2-40B4-BE49-F238E27FC236}">
                  <a16:creationId xmlns:a16="http://schemas.microsoft.com/office/drawing/2014/main" id="{DE5F40F3-9A32-420A-AF82-8BE3BCE48CA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6" name="Straight Connector 155">
              <a:extLst>
                <a:ext uri="{FF2B5EF4-FFF2-40B4-BE49-F238E27FC236}">
                  <a16:creationId xmlns:a16="http://schemas.microsoft.com/office/drawing/2014/main" id="{7D6FB782-877D-40CA-B6E8-706F6A60473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7" name="Arc 156">
              <a:extLst>
                <a:ext uri="{FF2B5EF4-FFF2-40B4-BE49-F238E27FC236}">
                  <a16:creationId xmlns:a16="http://schemas.microsoft.com/office/drawing/2014/main" id="{DF8F7555-29E1-4BD0-948E-543E113DBB3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8" name="Straight Connector 157">
              <a:extLst>
                <a:ext uri="{FF2B5EF4-FFF2-40B4-BE49-F238E27FC236}">
                  <a16:creationId xmlns:a16="http://schemas.microsoft.com/office/drawing/2014/main" id="{79E2CBA2-4676-4F2A-9CD7-918F855FD67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" name="Straight Connector 158">
              <a:extLst>
                <a:ext uri="{FF2B5EF4-FFF2-40B4-BE49-F238E27FC236}">
                  <a16:creationId xmlns:a16="http://schemas.microsoft.com/office/drawing/2014/main" id="{44857058-7180-4E85-8181-4486E4671BC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0" name="Arc 159">
              <a:extLst>
                <a:ext uri="{FF2B5EF4-FFF2-40B4-BE49-F238E27FC236}">
                  <a16:creationId xmlns:a16="http://schemas.microsoft.com/office/drawing/2014/main" id="{919DE46C-4952-4C95-8555-3F97E41CBD8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474BBC19-3D99-46D1-A3A7-A089082E97EB}"/>
              </a:ext>
            </a:extLst>
          </p:cNvPr>
          <p:cNvGrpSpPr/>
          <p:nvPr/>
        </p:nvGrpSpPr>
        <p:grpSpPr>
          <a:xfrm>
            <a:off x="3410856" y="-115336"/>
            <a:ext cx="538068" cy="503852"/>
            <a:chOff x="3455435" y="-1017023"/>
            <a:chExt cx="8222756" cy="7868191"/>
          </a:xfrm>
        </p:grpSpPr>
        <p:sp>
          <p:nvSpPr>
            <p:cNvPr id="165" name="Arc 164">
              <a:extLst>
                <a:ext uri="{FF2B5EF4-FFF2-40B4-BE49-F238E27FC236}">
                  <a16:creationId xmlns:a16="http://schemas.microsoft.com/office/drawing/2014/main" id="{73EC58AA-69EB-4A43-B84C-BADAFBD1806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Arc 165">
              <a:extLst>
                <a:ext uri="{FF2B5EF4-FFF2-40B4-BE49-F238E27FC236}">
                  <a16:creationId xmlns:a16="http://schemas.microsoft.com/office/drawing/2014/main" id="{C0648AAF-FCD0-4EB5-A310-43F53643E5D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" name="Arc 166">
              <a:extLst>
                <a:ext uri="{FF2B5EF4-FFF2-40B4-BE49-F238E27FC236}">
                  <a16:creationId xmlns:a16="http://schemas.microsoft.com/office/drawing/2014/main" id="{D0B383B8-3F8C-4421-86BD-AB40079F6CE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Arc 167">
              <a:extLst>
                <a:ext uri="{FF2B5EF4-FFF2-40B4-BE49-F238E27FC236}">
                  <a16:creationId xmlns:a16="http://schemas.microsoft.com/office/drawing/2014/main" id="{1F6E9EFE-CE54-490D-A620-75FCDE65565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9" name="Group 168">
              <a:extLst>
                <a:ext uri="{FF2B5EF4-FFF2-40B4-BE49-F238E27FC236}">
                  <a16:creationId xmlns:a16="http://schemas.microsoft.com/office/drawing/2014/main" id="{1E406D77-0615-45DC-9918-53BA8535259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78" name="Straight Connector 177">
                <a:extLst>
                  <a:ext uri="{FF2B5EF4-FFF2-40B4-BE49-F238E27FC236}">
                    <a16:creationId xmlns:a16="http://schemas.microsoft.com/office/drawing/2014/main" id="{855ED337-CCB5-45EA-B0EC-DB5E67978B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9" name="Straight Connector 178">
                <a:extLst>
                  <a:ext uri="{FF2B5EF4-FFF2-40B4-BE49-F238E27FC236}">
                    <a16:creationId xmlns:a16="http://schemas.microsoft.com/office/drawing/2014/main" id="{DA754D9D-09EA-462F-8FD4-2A5CCE73DFF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0" name="Straight Connector 179">
                <a:extLst>
                  <a:ext uri="{FF2B5EF4-FFF2-40B4-BE49-F238E27FC236}">
                    <a16:creationId xmlns:a16="http://schemas.microsoft.com/office/drawing/2014/main" id="{57D923EB-D3CE-48A9-B21A-B386580EA8E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0" name="Arc 169">
              <a:extLst>
                <a:ext uri="{FF2B5EF4-FFF2-40B4-BE49-F238E27FC236}">
                  <a16:creationId xmlns:a16="http://schemas.microsoft.com/office/drawing/2014/main" id="{05D68F22-0BF2-4B37-81A6-038ADE74592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Arc 170">
              <a:extLst>
                <a:ext uri="{FF2B5EF4-FFF2-40B4-BE49-F238E27FC236}">
                  <a16:creationId xmlns:a16="http://schemas.microsoft.com/office/drawing/2014/main" id="{DE714DC4-4E61-4C68-B3AA-FC38ED3CBC6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2" name="Arc 171">
              <a:extLst>
                <a:ext uri="{FF2B5EF4-FFF2-40B4-BE49-F238E27FC236}">
                  <a16:creationId xmlns:a16="http://schemas.microsoft.com/office/drawing/2014/main" id="{4C811B57-185D-4179-9845-35BBA75A987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73" name="Straight Connector 172">
              <a:extLst>
                <a:ext uri="{FF2B5EF4-FFF2-40B4-BE49-F238E27FC236}">
                  <a16:creationId xmlns:a16="http://schemas.microsoft.com/office/drawing/2014/main" id="{413E082E-A263-43BC-BCDD-D28D40A1B72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4" name="Arc 173">
              <a:extLst>
                <a:ext uri="{FF2B5EF4-FFF2-40B4-BE49-F238E27FC236}">
                  <a16:creationId xmlns:a16="http://schemas.microsoft.com/office/drawing/2014/main" id="{E302CC9E-AD9F-4A5F-A680-37FF63BE79C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5" name="Straight Connector 174">
              <a:extLst>
                <a:ext uri="{FF2B5EF4-FFF2-40B4-BE49-F238E27FC236}">
                  <a16:creationId xmlns:a16="http://schemas.microsoft.com/office/drawing/2014/main" id="{2859D806-8956-4BA2-949D-3DFD1D93E1B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" name="Straight Connector 175">
              <a:extLst>
                <a:ext uri="{FF2B5EF4-FFF2-40B4-BE49-F238E27FC236}">
                  <a16:creationId xmlns:a16="http://schemas.microsoft.com/office/drawing/2014/main" id="{29383A92-D814-41F7-8041-BA8430280BD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7" name="Arc 176">
              <a:extLst>
                <a:ext uri="{FF2B5EF4-FFF2-40B4-BE49-F238E27FC236}">
                  <a16:creationId xmlns:a16="http://schemas.microsoft.com/office/drawing/2014/main" id="{F670D2A7-33AB-4E04-A376-755C88451B4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1" name="Group 180">
            <a:extLst>
              <a:ext uri="{FF2B5EF4-FFF2-40B4-BE49-F238E27FC236}">
                <a16:creationId xmlns:a16="http://schemas.microsoft.com/office/drawing/2014/main" id="{20FDAB93-22AB-4BE8-B7AA-D2B454330EFE}"/>
              </a:ext>
            </a:extLst>
          </p:cNvPr>
          <p:cNvGrpSpPr/>
          <p:nvPr/>
        </p:nvGrpSpPr>
        <p:grpSpPr>
          <a:xfrm>
            <a:off x="3787447" y="-115336"/>
            <a:ext cx="538068" cy="503852"/>
            <a:chOff x="3455435" y="-1017023"/>
            <a:chExt cx="8222756" cy="7868191"/>
          </a:xfrm>
        </p:grpSpPr>
        <p:sp>
          <p:nvSpPr>
            <p:cNvPr id="182" name="Arc 181">
              <a:extLst>
                <a:ext uri="{FF2B5EF4-FFF2-40B4-BE49-F238E27FC236}">
                  <a16:creationId xmlns:a16="http://schemas.microsoft.com/office/drawing/2014/main" id="{FF7E9AC9-17FD-4E72-9E5A-BF30DB64390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Arc 182">
              <a:extLst>
                <a:ext uri="{FF2B5EF4-FFF2-40B4-BE49-F238E27FC236}">
                  <a16:creationId xmlns:a16="http://schemas.microsoft.com/office/drawing/2014/main" id="{5AEED5C7-E8D3-481D-A11D-65642EE6CD6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Arc 183">
              <a:extLst>
                <a:ext uri="{FF2B5EF4-FFF2-40B4-BE49-F238E27FC236}">
                  <a16:creationId xmlns:a16="http://schemas.microsoft.com/office/drawing/2014/main" id="{3EA659C1-C651-4412-A196-EEBFE221AD0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Arc 184">
              <a:extLst>
                <a:ext uri="{FF2B5EF4-FFF2-40B4-BE49-F238E27FC236}">
                  <a16:creationId xmlns:a16="http://schemas.microsoft.com/office/drawing/2014/main" id="{CB99FB77-1660-4C57-B14A-F180E479FEC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69D4D16B-B13D-4B40-8F31-67D8C10924D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95" name="Straight Connector 194">
                <a:extLst>
                  <a:ext uri="{FF2B5EF4-FFF2-40B4-BE49-F238E27FC236}">
                    <a16:creationId xmlns:a16="http://schemas.microsoft.com/office/drawing/2014/main" id="{339A4EDF-F6F9-430F-9735-672B333F287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6" name="Straight Connector 195">
                <a:extLst>
                  <a:ext uri="{FF2B5EF4-FFF2-40B4-BE49-F238E27FC236}">
                    <a16:creationId xmlns:a16="http://schemas.microsoft.com/office/drawing/2014/main" id="{DE90AC35-D0B4-4A56-845A-31FB8E93A9A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7" name="Straight Connector 196">
                <a:extLst>
                  <a:ext uri="{FF2B5EF4-FFF2-40B4-BE49-F238E27FC236}">
                    <a16:creationId xmlns:a16="http://schemas.microsoft.com/office/drawing/2014/main" id="{5CDBC47C-D210-4C54-950B-5B0E35D708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7" name="Arc 186">
              <a:extLst>
                <a:ext uri="{FF2B5EF4-FFF2-40B4-BE49-F238E27FC236}">
                  <a16:creationId xmlns:a16="http://schemas.microsoft.com/office/drawing/2014/main" id="{A3340FB9-8614-4647-84B5-0DCC5653B5E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Arc 187">
              <a:extLst>
                <a:ext uri="{FF2B5EF4-FFF2-40B4-BE49-F238E27FC236}">
                  <a16:creationId xmlns:a16="http://schemas.microsoft.com/office/drawing/2014/main" id="{94E01BF0-8D54-46F2-9048-7B71D9D36E5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9" name="Arc 188">
              <a:extLst>
                <a:ext uri="{FF2B5EF4-FFF2-40B4-BE49-F238E27FC236}">
                  <a16:creationId xmlns:a16="http://schemas.microsoft.com/office/drawing/2014/main" id="{BDBB8CC5-1330-4569-B0B3-A1440784D44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90" name="Straight Connector 189">
              <a:extLst>
                <a:ext uri="{FF2B5EF4-FFF2-40B4-BE49-F238E27FC236}">
                  <a16:creationId xmlns:a16="http://schemas.microsoft.com/office/drawing/2014/main" id="{FF9E8C40-6C0B-455E-9FF7-CBACEAF6DD0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1" name="Arc 190">
              <a:extLst>
                <a:ext uri="{FF2B5EF4-FFF2-40B4-BE49-F238E27FC236}">
                  <a16:creationId xmlns:a16="http://schemas.microsoft.com/office/drawing/2014/main" id="{A7961B61-6380-43E4-BD90-A0C9571BD0E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92" name="Straight Connector 191">
              <a:extLst>
                <a:ext uri="{FF2B5EF4-FFF2-40B4-BE49-F238E27FC236}">
                  <a16:creationId xmlns:a16="http://schemas.microsoft.com/office/drawing/2014/main" id="{0BF88735-7D5F-4D8D-84E6-2E8D7F9B17B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Straight Connector 192">
              <a:extLst>
                <a:ext uri="{FF2B5EF4-FFF2-40B4-BE49-F238E27FC236}">
                  <a16:creationId xmlns:a16="http://schemas.microsoft.com/office/drawing/2014/main" id="{4AB9346F-4BB4-4344-AE78-D91E51E12C1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4" name="Arc 193">
              <a:extLst>
                <a:ext uri="{FF2B5EF4-FFF2-40B4-BE49-F238E27FC236}">
                  <a16:creationId xmlns:a16="http://schemas.microsoft.com/office/drawing/2014/main" id="{24940811-C009-48C1-AA3F-9FBCCED001D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3B2D60DB-905E-41CD-9094-DF1B40CAA1B0}"/>
              </a:ext>
            </a:extLst>
          </p:cNvPr>
          <p:cNvGrpSpPr/>
          <p:nvPr/>
        </p:nvGrpSpPr>
        <p:grpSpPr>
          <a:xfrm>
            <a:off x="4218471" y="-115336"/>
            <a:ext cx="538068" cy="503852"/>
            <a:chOff x="3455435" y="-1017023"/>
            <a:chExt cx="8222756" cy="7868191"/>
          </a:xfrm>
        </p:grpSpPr>
        <p:sp>
          <p:nvSpPr>
            <p:cNvPr id="199" name="Arc 198">
              <a:extLst>
                <a:ext uri="{FF2B5EF4-FFF2-40B4-BE49-F238E27FC236}">
                  <a16:creationId xmlns:a16="http://schemas.microsoft.com/office/drawing/2014/main" id="{95B741F0-CDA4-4A01-B2D8-72C8E0D8C5F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Arc 199">
              <a:extLst>
                <a:ext uri="{FF2B5EF4-FFF2-40B4-BE49-F238E27FC236}">
                  <a16:creationId xmlns:a16="http://schemas.microsoft.com/office/drawing/2014/main" id="{0097CEC2-D800-4C50-8E35-EACA9023C37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Arc 200">
              <a:extLst>
                <a:ext uri="{FF2B5EF4-FFF2-40B4-BE49-F238E27FC236}">
                  <a16:creationId xmlns:a16="http://schemas.microsoft.com/office/drawing/2014/main" id="{E7A02F14-032C-4DBC-BB8D-240C35D8552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Arc 201">
              <a:extLst>
                <a:ext uri="{FF2B5EF4-FFF2-40B4-BE49-F238E27FC236}">
                  <a16:creationId xmlns:a16="http://schemas.microsoft.com/office/drawing/2014/main" id="{2B7C4B93-62E3-47F9-94A3-63D46BC7F9B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3" name="Group 202">
              <a:extLst>
                <a:ext uri="{FF2B5EF4-FFF2-40B4-BE49-F238E27FC236}">
                  <a16:creationId xmlns:a16="http://schemas.microsoft.com/office/drawing/2014/main" id="{B8CCDA37-38DC-4E33-BE0C-57248A6396D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12" name="Straight Connector 211">
                <a:extLst>
                  <a:ext uri="{FF2B5EF4-FFF2-40B4-BE49-F238E27FC236}">
                    <a16:creationId xmlns:a16="http://schemas.microsoft.com/office/drawing/2014/main" id="{B1CA6742-BB05-4167-8303-E17D2EA1C40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3" name="Straight Connector 212">
                <a:extLst>
                  <a:ext uri="{FF2B5EF4-FFF2-40B4-BE49-F238E27FC236}">
                    <a16:creationId xmlns:a16="http://schemas.microsoft.com/office/drawing/2014/main" id="{2270ED30-419F-4587-A7D1-13F2EC009BE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4" name="Straight Connector 213">
                <a:extLst>
                  <a:ext uri="{FF2B5EF4-FFF2-40B4-BE49-F238E27FC236}">
                    <a16:creationId xmlns:a16="http://schemas.microsoft.com/office/drawing/2014/main" id="{BE0A2BCF-CF3C-4B55-8A2A-27AF98F2C30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4" name="Arc 203">
              <a:extLst>
                <a:ext uri="{FF2B5EF4-FFF2-40B4-BE49-F238E27FC236}">
                  <a16:creationId xmlns:a16="http://schemas.microsoft.com/office/drawing/2014/main" id="{CAFEE582-8806-4610-9754-1BF42DF0EBB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" name="Arc 204">
              <a:extLst>
                <a:ext uri="{FF2B5EF4-FFF2-40B4-BE49-F238E27FC236}">
                  <a16:creationId xmlns:a16="http://schemas.microsoft.com/office/drawing/2014/main" id="{B62256EC-D8D9-4272-9953-0B14A990455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6" name="Arc 205">
              <a:extLst>
                <a:ext uri="{FF2B5EF4-FFF2-40B4-BE49-F238E27FC236}">
                  <a16:creationId xmlns:a16="http://schemas.microsoft.com/office/drawing/2014/main" id="{3EC29313-BDAA-492A-9F26-0AA646F996D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07" name="Straight Connector 206">
              <a:extLst>
                <a:ext uri="{FF2B5EF4-FFF2-40B4-BE49-F238E27FC236}">
                  <a16:creationId xmlns:a16="http://schemas.microsoft.com/office/drawing/2014/main" id="{9BD627F5-FFAC-4FFA-BB50-159A4065F33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8" name="Arc 207">
              <a:extLst>
                <a:ext uri="{FF2B5EF4-FFF2-40B4-BE49-F238E27FC236}">
                  <a16:creationId xmlns:a16="http://schemas.microsoft.com/office/drawing/2014/main" id="{19649B09-9E4B-49DB-8565-E2A915C223A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9" name="Straight Connector 208">
              <a:extLst>
                <a:ext uri="{FF2B5EF4-FFF2-40B4-BE49-F238E27FC236}">
                  <a16:creationId xmlns:a16="http://schemas.microsoft.com/office/drawing/2014/main" id="{BBAD0ACC-E926-4FDC-9ED6-4A72590C1E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0" name="Straight Connector 209">
              <a:extLst>
                <a:ext uri="{FF2B5EF4-FFF2-40B4-BE49-F238E27FC236}">
                  <a16:creationId xmlns:a16="http://schemas.microsoft.com/office/drawing/2014/main" id="{2503721A-6715-41FB-BC02-F1211BA1722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1" name="Arc 210">
              <a:extLst>
                <a:ext uri="{FF2B5EF4-FFF2-40B4-BE49-F238E27FC236}">
                  <a16:creationId xmlns:a16="http://schemas.microsoft.com/office/drawing/2014/main" id="{A2715D3F-47A0-4AF6-A9D3-24594C3DEA8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5" name="Group 214">
            <a:extLst>
              <a:ext uri="{FF2B5EF4-FFF2-40B4-BE49-F238E27FC236}">
                <a16:creationId xmlns:a16="http://schemas.microsoft.com/office/drawing/2014/main" id="{C828DFF8-D4F1-4DD0-AA49-2CCC31E28D0C}"/>
              </a:ext>
            </a:extLst>
          </p:cNvPr>
          <p:cNvGrpSpPr/>
          <p:nvPr/>
        </p:nvGrpSpPr>
        <p:grpSpPr>
          <a:xfrm>
            <a:off x="4612171" y="-115336"/>
            <a:ext cx="538068" cy="503852"/>
            <a:chOff x="3455435" y="-1017023"/>
            <a:chExt cx="8222756" cy="7868191"/>
          </a:xfrm>
        </p:grpSpPr>
        <p:sp>
          <p:nvSpPr>
            <p:cNvPr id="216" name="Arc 215">
              <a:extLst>
                <a:ext uri="{FF2B5EF4-FFF2-40B4-BE49-F238E27FC236}">
                  <a16:creationId xmlns:a16="http://schemas.microsoft.com/office/drawing/2014/main" id="{5BBBC988-CCA3-40F1-B521-D5D85863C34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" name="Arc 216">
              <a:extLst>
                <a:ext uri="{FF2B5EF4-FFF2-40B4-BE49-F238E27FC236}">
                  <a16:creationId xmlns:a16="http://schemas.microsoft.com/office/drawing/2014/main" id="{DD173E60-AE96-4CDA-8FD2-530960B4F9C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Arc 217">
              <a:extLst>
                <a:ext uri="{FF2B5EF4-FFF2-40B4-BE49-F238E27FC236}">
                  <a16:creationId xmlns:a16="http://schemas.microsoft.com/office/drawing/2014/main" id="{EF8F546C-5742-400E-84CA-2085B44744D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Arc 218">
              <a:extLst>
                <a:ext uri="{FF2B5EF4-FFF2-40B4-BE49-F238E27FC236}">
                  <a16:creationId xmlns:a16="http://schemas.microsoft.com/office/drawing/2014/main" id="{E3ABA483-F80C-4F47-914A-38DDB2DB3BC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0" name="Group 219">
              <a:extLst>
                <a:ext uri="{FF2B5EF4-FFF2-40B4-BE49-F238E27FC236}">
                  <a16:creationId xmlns:a16="http://schemas.microsoft.com/office/drawing/2014/main" id="{F432B671-807C-4521-A8D2-D171CCC7DF7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29" name="Straight Connector 228">
                <a:extLst>
                  <a:ext uri="{FF2B5EF4-FFF2-40B4-BE49-F238E27FC236}">
                    <a16:creationId xmlns:a16="http://schemas.microsoft.com/office/drawing/2014/main" id="{A5391502-1677-4488-9527-C64A2963AD1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0" name="Straight Connector 229">
                <a:extLst>
                  <a:ext uri="{FF2B5EF4-FFF2-40B4-BE49-F238E27FC236}">
                    <a16:creationId xmlns:a16="http://schemas.microsoft.com/office/drawing/2014/main" id="{EB07E737-155C-42C5-BD13-13FE38E321E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1" name="Straight Connector 230">
                <a:extLst>
                  <a:ext uri="{FF2B5EF4-FFF2-40B4-BE49-F238E27FC236}">
                    <a16:creationId xmlns:a16="http://schemas.microsoft.com/office/drawing/2014/main" id="{516C9EC5-D0AF-4AF3-A161-12B466C7D24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1" name="Arc 220">
              <a:extLst>
                <a:ext uri="{FF2B5EF4-FFF2-40B4-BE49-F238E27FC236}">
                  <a16:creationId xmlns:a16="http://schemas.microsoft.com/office/drawing/2014/main" id="{07B1EF93-B73B-4B17-907F-F15B31AC5E3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" name="Arc 221">
              <a:extLst>
                <a:ext uri="{FF2B5EF4-FFF2-40B4-BE49-F238E27FC236}">
                  <a16:creationId xmlns:a16="http://schemas.microsoft.com/office/drawing/2014/main" id="{8CD82EF5-87F9-44EA-9AC8-21B9C2C0F8F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3" name="Arc 222">
              <a:extLst>
                <a:ext uri="{FF2B5EF4-FFF2-40B4-BE49-F238E27FC236}">
                  <a16:creationId xmlns:a16="http://schemas.microsoft.com/office/drawing/2014/main" id="{1456E01D-82EF-4AD8-8649-8A5DAEE88C4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24" name="Straight Connector 223">
              <a:extLst>
                <a:ext uri="{FF2B5EF4-FFF2-40B4-BE49-F238E27FC236}">
                  <a16:creationId xmlns:a16="http://schemas.microsoft.com/office/drawing/2014/main" id="{8CA5FD8B-147B-4D23-B83D-0B21B3103F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5" name="Arc 224">
              <a:extLst>
                <a:ext uri="{FF2B5EF4-FFF2-40B4-BE49-F238E27FC236}">
                  <a16:creationId xmlns:a16="http://schemas.microsoft.com/office/drawing/2014/main" id="{209114AD-3774-4792-BDA2-DD2CB14DA13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26" name="Straight Connector 225">
              <a:extLst>
                <a:ext uri="{FF2B5EF4-FFF2-40B4-BE49-F238E27FC236}">
                  <a16:creationId xmlns:a16="http://schemas.microsoft.com/office/drawing/2014/main" id="{1C0461AA-0000-4C8D-8B2C-54A012423E6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7" name="Straight Connector 226">
              <a:extLst>
                <a:ext uri="{FF2B5EF4-FFF2-40B4-BE49-F238E27FC236}">
                  <a16:creationId xmlns:a16="http://schemas.microsoft.com/office/drawing/2014/main" id="{6DBC92D1-C7CF-487C-B215-0FE1D8CC7B0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8" name="Arc 227">
              <a:extLst>
                <a:ext uri="{FF2B5EF4-FFF2-40B4-BE49-F238E27FC236}">
                  <a16:creationId xmlns:a16="http://schemas.microsoft.com/office/drawing/2014/main" id="{95E968AB-6AD0-422C-AE0B-0561C796DD7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2" name="Group 231">
            <a:extLst>
              <a:ext uri="{FF2B5EF4-FFF2-40B4-BE49-F238E27FC236}">
                <a16:creationId xmlns:a16="http://schemas.microsoft.com/office/drawing/2014/main" id="{70BD7A04-F39E-428A-BD39-FB8D06511E46}"/>
              </a:ext>
            </a:extLst>
          </p:cNvPr>
          <p:cNvGrpSpPr/>
          <p:nvPr/>
        </p:nvGrpSpPr>
        <p:grpSpPr>
          <a:xfrm>
            <a:off x="4994987" y="-115336"/>
            <a:ext cx="538068" cy="503852"/>
            <a:chOff x="3455435" y="-1017023"/>
            <a:chExt cx="8222756" cy="7868191"/>
          </a:xfrm>
        </p:grpSpPr>
        <p:sp>
          <p:nvSpPr>
            <p:cNvPr id="233" name="Arc 232">
              <a:extLst>
                <a:ext uri="{FF2B5EF4-FFF2-40B4-BE49-F238E27FC236}">
                  <a16:creationId xmlns:a16="http://schemas.microsoft.com/office/drawing/2014/main" id="{2E8FA643-2C03-4653-A657-90A3AE7B29A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Arc 233">
              <a:extLst>
                <a:ext uri="{FF2B5EF4-FFF2-40B4-BE49-F238E27FC236}">
                  <a16:creationId xmlns:a16="http://schemas.microsoft.com/office/drawing/2014/main" id="{AB639C76-FE42-42CD-BFDD-615655AFCCB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5" name="Arc 234">
              <a:extLst>
                <a:ext uri="{FF2B5EF4-FFF2-40B4-BE49-F238E27FC236}">
                  <a16:creationId xmlns:a16="http://schemas.microsoft.com/office/drawing/2014/main" id="{F798A5BD-9C54-4FB9-8CB1-B77ED80A63B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Arc 235">
              <a:extLst>
                <a:ext uri="{FF2B5EF4-FFF2-40B4-BE49-F238E27FC236}">
                  <a16:creationId xmlns:a16="http://schemas.microsoft.com/office/drawing/2014/main" id="{5D91EB96-EFF9-47C7-B0C3-17D8AE857CB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7" name="Group 236">
              <a:extLst>
                <a:ext uri="{FF2B5EF4-FFF2-40B4-BE49-F238E27FC236}">
                  <a16:creationId xmlns:a16="http://schemas.microsoft.com/office/drawing/2014/main" id="{1538252A-C6FB-42FE-86E7-6C4C2491B31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46" name="Straight Connector 245">
                <a:extLst>
                  <a:ext uri="{FF2B5EF4-FFF2-40B4-BE49-F238E27FC236}">
                    <a16:creationId xmlns:a16="http://schemas.microsoft.com/office/drawing/2014/main" id="{D1EDDFC4-812E-4967-8EAB-A86654699E9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7" name="Straight Connector 246">
                <a:extLst>
                  <a:ext uri="{FF2B5EF4-FFF2-40B4-BE49-F238E27FC236}">
                    <a16:creationId xmlns:a16="http://schemas.microsoft.com/office/drawing/2014/main" id="{32F99003-7D44-448E-8247-90B7D35ADAD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8" name="Straight Connector 247">
                <a:extLst>
                  <a:ext uri="{FF2B5EF4-FFF2-40B4-BE49-F238E27FC236}">
                    <a16:creationId xmlns:a16="http://schemas.microsoft.com/office/drawing/2014/main" id="{F29D201C-96E0-4DB4-88D2-1C46C646CF2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38" name="Arc 237">
              <a:extLst>
                <a:ext uri="{FF2B5EF4-FFF2-40B4-BE49-F238E27FC236}">
                  <a16:creationId xmlns:a16="http://schemas.microsoft.com/office/drawing/2014/main" id="{B35D956B-4E40-42A6-81E4-DF71DD97902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9" name="Arc 238">
              <a:extLst>
                <a:ext uri="{FF2B5EF4-FFF2-40B4-BE49-F238E27FC236}">
                  <a16:creationId xmlns:a16="http://schemas.microsoft.com/office/drawing/2014/main" id="{6449A0AE-E591-4114-9114-001613286C5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40" name="Arc 239">
              <a:extLst>
                <a:ext uri="{FF2B5EF4-FFF2-40B4-BE49-F238E27FC236}">
                  <a16:creationId xmlns:a16="http://schemas.microsoft.com/office/drawing/2014/main" id="{CE51ED38-A00F-4390-95A0-5138041FAD6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41" name="Straight Connector 240">
              <a:extLst>
                <a:ext uri="{FF2B5EF4-FFF2-40B4-BE49-F238E27FC236}">
                  <a16:creationId xmlns:a16="http://schemas.microsoft.com/office/drawing/2014/main" id="{A91E1B64-419E-4918-BFBE-1F0848A47DD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2" name="Arc 241">
              <a:extLst>
                <a:ext uri="{FF2B5EF4-FFF2-40B4-BE49-F238E27FC236}">
                  <a16:creationId xmlns:a16="http://schemas.microsoft.com/office/drawing/2014/main" id="{A9E28972-4154-424C-8D03-02A2628C064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43" name="Straight Connector 242">
              <a:extLst>
                <a:ext uri="{FF2B5EF4-FFF2-40B4-BE49-F238E27FC236}">
                  <a16:creationId xmlns:a16="http://schemas.microsoft.com/office/drawing/2014/main" id="{8E0D059F-5654-4C6A-B039-17F0CC0424D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4" name="Straight Connector 243">
              <a:extLst>
                <a:ext uri="{FF2B5EF4-FFF2-40B4-BE49-F238E27FC236}">
                  <a16:creationId xmlns:a16="http://schemas.microsoft.com/office/drawing/2014/main" id="{67C37A45-E119-4751-A040-EB2EADF1AE4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5" name="Arc 244">
              <a:extLst>
                <a:ext uri="{FF2B5EF4-FFF2-40B4-BE49-F238E27FC236}">
                  <a16:creationId xmlns:a16="http://schemas.microsoft.com/office/drawing/2014/main" id="{D7551121-039E-49F4-B763-BE13674EC7D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9" name="Group 248">
            <a:extLst>
              <a:ext uri="{FF2B5EF4-FFF2-40B4-BE49-F238E27FC236}">
                <a16:creationId xmlns:a16="http://schemas.microsoft.com/office/drawing/2014/main" id="{58167541-0FA3-4665-BD46-417983FF6071}"/>
              </a:ext>
            </a:extLst>
          </p:cNvPr>
          <p:cNvGrpSpPr/>
          <p:nvPr/>
        </p:nvGrpSpPr>
        <p:grpSpPr>
          <a:xfrm>
            <a:off x="5399571" y="-115336"/>
            <a:ext cx="538068" cy="503852"/>
            <a:chOff x="3455435" y="-1017023"/>
            <a:chExt cx="8222756" cy="7868191"/>
          </a:xfrm>
        </p:grpSpPr>
        <p:sp>
          <p:nvSpPr>
            <p:cNvPr id="250" name="Arc 249">
              <a:extLst>
                <a:ext uri="{FF2B5EF4-FFF2-40B4-BE49-F238E27FC236}">
                  <a16:creationId xmlns:a16="http://schemas.microsoft.com/office/drawing/2014/main" id="{A8FA8A91-A1B1-4380-AD0C-4F522307DD6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1" name="Arc 250">
              <a:extLst>
                <a:ext uri="{FF2B5EF4-FFF2-40B4-BE49-F238E27FC236}">
                  <a16:creationId xmlns:a16="http://schemas.microsoft.com/office/drawing/2014/main" id="{20271668-24A9-4B77-A988-027D66804B1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2" name="Arc 251">
              <a:extLst>
                <a:ext uri="{FF2B5EF4-FFF2-40B4-BE49-F238E27FC236}">
                  <a16:creationId xmlns:a16="http://schemas.microsoft.com/office/drawing/2014/main" id="{2A8508BD-F794-434A-A787-00A6C71A310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3" name="Arc 252">
              <a:extLst>
                <a:ext uri="{FF2B5EF4-FFF2-40B4-BE49-F238E27FC236}">
                  <a16:creationId xmlns:a16="http://schemas.microsoft.com/office/drawing/2014/main" id="{0580C88F-2331-4039-A81A-F918E2A1B73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4" name="Group 253">
              <a:extLst>
                <a:ext uri="{FF2B5EF4-FFF2-40B4-BE49-F238E27FC236}">
                  <a16:creationId xmlns:a16="http://schemas.microsoft.com/office/drawing/2014/main" id="{C09F0EFD-85C3-44B8-9D23-5770860E231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63" name="Straight Connector 262">
                <a:extLst>
                  <a:ext uri="{FF2B5EF4-FFF2-40B4-BE49-F238E27FC236}">
                    <a16:creationId xmlns:a16="http://schemas.microsoft.com/office/drawing/2014/main" id="{9B89FDDC-DB2B-4A27-ACB4-1394469C79E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B04B7ACF-6764-47B2-9AEB-EA49695CBDE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6AD34718-B922-40FF-8C61-375BF549C5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55" name="Arc 254">
              <a:extLst>
                <a:ext uri="{FF2B5EF4-FFF2-40B4-BE49-F238E27FC236}">
                  <a16:creationId xmlns:a16="http://schemas.microsoft.com/office/drawing/2014/main" id="{5D27F9F7-87C2-4675-901B-38FC251BEC3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6" name="Arc 255">
              <a:extLst>
                <a:ext uri="{FF2B5EF4-FFF2-40B4-BE49-F238E27FC236}">
                  <a16:creationId xmlns:a16="http://schemas.microsoft.com/office/drawing/2014/main" id="{DFF4D80C-8FB9-422D-8C9A-C7013DBCBDF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7" name="Arc 256">
              <a:extLst>
                <a:ext uri="{FF2B5EF4-FFF2-40B4-BE49-F238E27FC236}">
                  <a16:creationId xmlns:a16="http://schemas.microsoft.com/office/drawing/2014/main" id="{FA69460E-161A-4203-A791-9DD28FB25B0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58" name="Straight Connector 257">
              <a:extLst>
                <a:ext uri="{FF2B5EF4-FFF2-40B4-BE49-F238E27FC236}">
                  <a16:creationId xmlns:a16="http://schemas.microsoft.com/office/drawing/2014/main" id="{9AB888FA-C30A-4571-BED6-B6A72C54583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9" name="Arc 258">
              <a:extLst>
                <a:ext uri="{FF2B5EF4-FFF2-40B4-BE49-F238E27FC236}">
                  <a16:creationId xmlns:a16="http://schemas.microsoft.com/office/drawing/2014/main" id="{2190F28E-87D0-4678-BEE7-3200652A714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60" name="Straight Connector 259">
              <a:extLst>
                <a:ext uri="{FF2B5EF4-FFF2-40B4-BE49-F238E27FC236}">
                  <a16:creationId xmlns:a16="http://schemas.microsoft.com/office/drawing/2014/main" id="{34A7ECF0-6DD9-4091-8953-EB65F8DBD65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1" name="Straight Connector 260">
              <a:extLst>
                <a:ext uri="{FF2B5EF4-FFF2-40B4-BE49-F238E27FC236}">
                  <a16:creationId xmlns:a16="http://schemas.microsoft.com/office/drawing/2014/main" id="{68C10FD1-ACE5-415C-835E-8BB8D42BF72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2" name="Arc 261">
              <a:extLst>
                <a:ext uri="{FF2B5EF4-FFF2-40B4-BE49-F238E27FC236}">
                  <a16:creationId xmlns:a16="http://schemas.microsoft.com/office/drawing/2014/main" id="{044E5642-D3C1-4B9A-A354-6549464E38E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66" name="Group 265">
            <a:extLst>
              <a:ext uri="{FF2B5EF4-FFF2-40B4-BE49-F238E27FC236}">
                <a16:creationId xmlns:a16="http://schemas.microsoft.com/office/drawing/2014/main" id="{48666DBA-6766-476A-B9D5-4CDF60E15CC1}"/>
              </a:ext>
            </a:extLst>
          </p:cNvPr>
          <p:cNvGrpSpPr/>
          <p:nvPr/>
        </p:nvGrpSpPr>
        <p:grpSpPr>
          <a:xfrm>
            <a:off x="5793271" y="-115336"/>
            <a:ext cx="538068" cy="503852"/>
            <a:chOff x="3455435" y="-1017023"/>
            <a:chExt cx="8222756" cy="7868191"/>
          </a:xfrm>
        </p:grpSpPr>
        <p:sp>
          <p:nvSpPr>
            <p:cNvPr id="267" name="Arc 266">
              <a:extLst>
                <a:ext uri="{FF2B5EF4-FFF2-40B4-BE49-F238E27FC236}">
                  <a16:creationId xmlns:a16="http://schemas.microsoft.com/office/drawing/2014/main" id="{71C4529B-4A46-4D0E-AC3D-B6C1AD1E0AE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8" name="Arc 267">
              <a:extLst>
                <a:ext uri="{FF2B5EF4-FFF2-40B4-BE49-F238E27FC236}">
                  <a16:creationId xmlns:a16="http://schemas.microsoft.com/office/drawing/2014/main" id="{998CCF57-C345-4D3E-A28B-8CFF645D452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9" name="Arc 268">
              <a:extLst>
                <a:ext uri="{FF2B5EF4-FFF2-40B4-BE49-F238E27FC236}">
                  <a16:creationId xmlns:a16="http://schemas.microsoft.com/office/drawing/2014/main" id="{B4FBE177-88BD-4534-8D50-EFFF7922B1E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0" name="Arc 269">
              <a:extLst>
                <a:ext uri="{FF2B5EF4-FFF2-40B4-BE49-F238E27FC236}">
                  <a16:creationId xmlns:a16="http://schemas.microsoft.com/office/drawing/2014/main" id="{125C6CD7-ED48-45CE-B0BE-6F751FFD4E8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71" name="Group 270">
              <a:extLst>
                <a:ext uri="{FF2B5EF4-FFF2-40B4-BE49-F238E27FC236}">
                  <a16:creationId xmlns:a16="http://schemas.microsoft.com/office/drawing/2014/main" id="{0406BD81-62F7-4F98-B50E-93F681C1329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8E70213-2BB5-4624-9432-CE92709AD2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1" name="Straight Connector 280">
                <a:extLst>
                  <a:ext uri="{FF2B5EF4-FFF2-40B4-BE49-F238E27FC236}">
                    <a16:creationId xmlns:a16="http://schemas.microsoft.com/office/drawing/2014/main" id="{EE39F4C4-2DA1-400E-92B9-9B9B0CCAC5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2" name="Straight Connector 281">
                <a:extLst>
                  <a:ext uri="{FF2B5EF4-FFF2-40B4-BE49-F238E27FC236}">
                    <a16:creationId xmlns:a16="http://schemas.microsoft.com/office/drawing/2014/main" id="{7A17B3BD-6CA3-473A-929C-DC60BA13669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72" name="Arc 271">
              <a:extLst>
                <a:ext uri="{FF2B5EF4-FFF2-40B4-BE49-F238E27FC236}">
                  <a16:creationId xmlns:a16="http://schemas.microsoft.com/office/drawing/2014/main" id="{E0472808-D0DF-4BD8-859D-56A9EDD94CD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Arc 272">
              <a:extLst>
                <a:ext uri="{FF2B5EF4-FFF2-40B4-BE49-F238E27FC236}">
                  <a16:creationId xmlns:a16="http://schemas.microsoft.com/office/drawing/2014/main" id="{9249B090-E55F-4BB3-9904-83B91687713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4" name="Arc 273">
              <a:extLst>
                <a:ext uri="{FF2B5EF4-FFF2-40B4-BE49-F238E27FC236}">
                  <a16:creationId xmlns:a16="http://schemas.microsoft.com/office/drawing/2014/main" id="{69C42380-F761-4D9C-AC67-F1A11A65346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75" name="Straight Connector 274">
              <a:extLst>
                <a:ext uri="{FF2B5EF4-FFF2-40B4-BE49-F238E27FC236}">
                  <a16:creationId xmlns:a16="http://schemas.microsoft.com/office/drawing/2014/main" id="{60F6B7C9-FFCC-4EE9-B6A3-A48D07AB02B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6" name="Arc 275">
              <a:extLst>
                <a:ext uri="{FF2B5EF4-FFF2-40B4-BE49-F238E27FC236}">
                  <a16:creationId xmlns:a16="http://schemas.microsoft.com/office/drawing/2014/main" id="{0130E0F1-0131-44D4-9EBA-5E61D3510A2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77" name="Straight Connector 276">
              <a:extLst>
                <a:ext uri="{FF2B5EF4-FFF2-40B4-BE49-F238E27FC236}">
                  <a16:creationId xmlns:a16="http://schemas.microsoft.com/office/drawing/2014/main" id="{280C24D0-F7A3-4682-9CF4-B37E649BE02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8" name="Straight Connector 277">
              <a:extLst>
                <a:ext uri="{FF2B5EF4-FFF2-40B4-BE49-F238E27FC236}">
                  <a16:creationId xmlns:a16="http://schemas.microsoft.com/office/drawing/2014/main" id="{4558DDB7-196F-4532-B63D-D6A35D55D41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9" name="Arc 278">
              <a:extLst>
                <a:ext uri="{FF2B5EF4-FFF2-40B4-BE49-F238E27FC236}">
                  <a16:creationId xmlns:a16="http://schemas.microsoft.com/office/drawing/2014/main" id="{95A18A63-5D84-45D2-846F-44DE294E1D4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D4FBD526-2260-426C-85A6-9D38FAB31781}"/>
              </a:ext>
            </a:extLst>
          </p:cNvPr>
          <p:cNvGrpSpPr/>
          <p:nvPr/>
        </p:nvGrpSpPr>
        <p:grpSpPr>
          <a:xfrm>
            <a:off x="6186971" y="-115336"/>
            <a:ext cx="538068" cy="503852"/>
            <a:chOff x="3455435" y="-1017023"/>
            <a:chExt cx="8222756" cy="7868191"/>
          </a:xfrm>
        </p:grpSpPr>
        <p:sp>
          <p:nvSpPr>
            <p:cNvPr id="284" name="Arc 283">
              <a:extLst>
                <a:ext uri="{FF2B5EF4-FFF2-40B4-BE49-F238E27FC236}">
                  <a16:creationId xmlns:a16="http://schemas.microsoft.com/office/drawing/2014/main" id="{0B25F58C-FE2C-4CCB-9B3A-57DADEB13B9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Arc 284">
              <a:extLst>
                <a:ext uri="{FF2B5EF4-FFF2-40B4-BE49-F238E27FC236}">
                  <a16:creationId xmlns:a16="http://schemas.microsoft.com/office/drawing/2014/main" id="{BEF1C2A3-7E8C-462A-A9C3-81495715DF3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Arc 285">
              <a:extLst>
                <a:ext uri="{FF2B5EF4-FFF2-40B4-BE49-F238E27FC236}">
                  <a16:creationId xmlns:a16="http://schemas.microsoft.com/office/drawing/2014/main" id="{281B91F3-6B98-4385-9C5D-6594F94BD70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Arc 286">
              <a:extLst>
                <a:ext uri="{FF2B5EF4-FFF2-40B4-BE49-F238E27FC236}">
                  <a16:creationId xmlns:a16="http://schemas.microsoft.com/office/drawing/2014/main" id="{8DC5E22D-33C8-43D7-86EF-696E356E65D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88" name="Group 287">
              <a:extLst>
                <a:ext uri="{FF2B5EF4-FFF2-40B4-BE49-F238E27FC236}">
                  <a16:creationId xmlns:a16="http://schemas.microsoft.com/office/drawing/2014/main" id="{9174E196-EFAD-44F5-A56F-BACDCD8A169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97" name="Straight Connector 296">
                <a:extLst>
                  <a:ext uri="{FF2B5EF4-FFF2-40B4-BE49-F238E27FC236}">
                    <a16:creationId xmlns:a16="http://schemas.microsoft.com/office/drawing/2014/main" id="{A0788D52-4EC5-4601-9E3B-7F4B7E263FA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8" name="Straight Connector 297">
                <a:extLst>
                  <a:ext uri="{FF2B5EF4-FFF2-40B4-BE49-F238E27FC236}">
                    <a16:creationId xmlns:a16="http://schemas.microsoft.com/office/drawing/2014/main" id="{FE4CA00A-6D77-46E5-AA38-E5B32D93EFC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9" name="Straight Connector 298">
                <a:extLst>
                  <a:ext uri="{FF2B5EF4-FFF2-40B4-BE49-F238E27FC236}">
                    <a16:creationId xmlns:a16="http://schemas.microsoft.com/office/drawing/2014/main" id="{B20D6D73-C4C7-42C3-AAC4-455D0BB0C6D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9" name="Arc 288">
              <a:extLst>
                <a:ext uri="{FF2B5EF4-FFF2-40B4-BE49-F238E27FC236}">
                  <a16:creationId xmlns:a16="http://schemas.microsoft.com/office/drawing/2014/main" id="{99E0ED7C-3234-4BAE-A6CB-85EEB939979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Arc 289">
              <a:extLst>
                <a:ext uri="{FF2B5EF4-FFF2-40B4-BE49-F238E27FC236}">
                  <a16:creationId xmlns:a16="http://schemas.microsoft.com/office/drawing/2014/main" id="{688744EE-7D50-49EB-8780-8561C0F4C57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1" name="Arc 290">
              <a:extLst>
                <a:ext uri="{FF2B5EF4-FFF2-40B4-BE49-F238E27FC236}">
                  <a16:creationId xmlns:a16="http://schemas.microsoft.com/office/drawing/2014/main" id="{CAFD4A47-1321-4E3C-85A8-1F415B9011B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92" name="Straight Connector 291">
              <a:extLst>
                <a:ext uri="{FF2B5EF4-FFF2-40B4-BE49-F238E27FC236}">
                  <a16:creationId xmlns:a16="http://schemas.microsoft.com/office/drawing/2014/main" id="{DEE6D9EB-B7B0-46CC-870A-9C909538728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3" name="Arc 292">
              <a:extLst>
                <a:ext uri="{FF2B5EF4-FFF2-40B4-BE49-F238E27FC236}">
                  <a16:creationId xmlns:a16="http://schemas.microsoft.com/office/drawing/2014/main" id="{5F3C99A7-F7A2-4C72-B496-CAAEB9F80BB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94" name="Straight Connector 293">
              <a:extLst>
                <a:ext uri="{FF2B5EF4-FFF2-40B4-BE49-F238E27FC236}">
                  <a16:creationId xmlns:a16="http://schemas.microsoft.com/office/drawing/2014/main" id="{C32AC91F-FB49-41A3-B848-82A2C7D4C7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5" name="Straight Connector 294">
              <a:extLst>
                <a:ext uri="{FF2B5EF4-FFF2-40B4-BE49-F238E27FC236}">
                  <a16:creationId xmlns:a16="http://schemas.microsoft.com/office/drawing/2014/main" id="{4FC250B1-2687-4E24-8B9C-B163B4416EE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6" name="Arc 295">
              <a:extLst>
                <a:ext uri="{FF2B5EF4-FFF2-40B4-BE49-F238E27FC236}">
                  <a16:creationId xmlns:a16="http://schemas.microsoft.com/office/drawing/2014/main" id="{DA02FC5E-F1F3-49A6-BD17-EA4F3D276D5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00" name="Group 299">
            <a:extLst>
              <a:ext uri="{FF2B5EF4-FFF2-40B4-BE49-F238E27FC236}">
                <a16:creationId xmlns:a16="http://schemas.microsoft.com/office/drawing/2014/main" id="{D6A1D3ED-5435-4888-93A8-29D31A4FFFE0}"/>
              </a:ext>
            </a:extLst>
          </p:cNvPr>
          <p:cNvGrpSpPr/>
          <p:nvPr/>
        </p:nvGrpSpPr>
        <p:grpSpPr>
          <a:xfrm>
            <a:off x="6523132" y="-115336"/>
            <a:ext cx="538068" cy="503852"/>
            <a:chOff x="3455435" y="-1017023"/>
            <a:chExt cx="8222756" cy="7868191"/>
          </a:xfrm>
        </p:grpSpPr>
        <p:sp>
          <p:nvSpPr>
            <p:cNvPr id="301" name="Arc 300">
              <a:extLst>
                <a:ext uri="{FF2B5EF4-FFF2-40B4-BE49-F238E27FC236}">
                  <a16:creationId xmlns:a16="http://schemas.microsoft.com/office/drawing/2014/main" id="{6F211D5A-4D95-4880-81A3-963C50EC8CD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Arc 301">
              <a:extLst>
                <a:ext uri="{FF2B5EF4-FFF2-40B4-BE49-F238E27FC236}">
                  <a16:creationId xmlns:a16="http://schemas.microsoft.com/office/drawing/2014/main" id="{6D3F4936-0584-4215-A7D6-B7214973993A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Arc 302">
              <a:extLst>
                <a:ext uri="{FF2B5EF4-FFF2-40B4-BE49-F238E27FC236}">
                  <a16:creationId xmlns:a16="http://schemas.microsoft.com/office/drawing/2014/main" id="{4BF051BB-717E-493C-88C0-E04119A914F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Arc 303">
              <a:extLst>
                <a:ext uri="{FF2B5EF4-FFF2-40B4-BE49-F238E27FC236}">
                  <a16:creationId xmlns:a16="http://schemas.microsoft.com/office/drawing/2014/main" id="{F29A1615-4767-4D52-8448-01CAFAAF7BD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05" name="Group 304">
              <a:extLst>
                <a:ext uri="{FF2B5EF4-FFF2-40B4-BE49-F238E27FC236}">
                  <a16:creationId xmlns:a16="http://schemas.microsoft.com/office/drawing/2014/main" id="{EACC7603-BA4C-40C0-A1B0-C8966330135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357F34DC-1150-4E95-9FD4-7861712955F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5" name="Straight Connector 314">
                <a:extLst>
                  <a:ext uri="{FF2B5EF4-FFF2-40B4-BE49-F238E27FC236}">
                    <a16:creationId xmlns:a16="http://schemas.microsoft.com/office/drawing/2014/main" id="{A9518426-FEA2-4793-9184-D188FBB28AB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400C6F10-5649-4626-B93E-068C0B65572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06" name="Arc 305">
              <a:extLst>
                <a:ext uri="{FF2B5EF4-FFF2-40B4-BE49-F238E27FC236}">
                  <a16:creationId xmlns:a16="http://schemas.microsoft.com/office/drawing/2014/main" id="{BCE03733-15C5-4389-AEE4-6E107142D25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Arc 306">
              <a:extLst>
                <a:ext uri="{FF2B5EF4-FFF2-40B4-BE49-F238E27FC236}">
                  <a16:creationId xmlns:a16="http://schemas.microsoft.com/office/drawing/2014/main" id="{4A143540-5C50-4D6C-BD06-13975798130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8" name="Arc 307">
              <a:extLst>
                <a:ext uri="{FF2B5EF4-FFF2-40B4-BE49-F238E27FC236}">
                  <a16:creationId xmlns:a16="http://schemas.microsoft.com/office/drawing/2014/main" id="{D70E04F7-87B9-44A8-9016-4B3AC834CC2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09" name="Straight Connector 308">
              <a:extLst>
                <a:ext uri="{FF2B5EF4-FFF2-40B4-BE49-F238E27FC236}">
                  <a16:creationId xmlns:a16="http://schemas.microsoft.com/office/drawing/2014/main" id="{011D197A-D5D6-4756-B6FC-18ADFF0F081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0" name="Arc 309">
              <a:extLst>
                <a:ext uri="{FF2B5EF4-FFF2-40B4-BE49-F238E27FC236}">
                  <a16:creationId xmlns:a16="http://schemas.microsoft.com/office/drawing/2014/main" id="{B4343DC7-7E2C-4E9F-945C-3A33B471077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11" name="Straight Connector 310">
              <a:extLst>
                <a:ext uri="{FF2B5EF4-FFF2-40B4-BE49-F238E27FC236}">
                  <a16:creationId xmlns:a16="http://schemas.microsoft.com/office/drawing/2014/main" id="{13970C66-80F6-41FA-9F49-2C8F56D0AF4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2" name="Straight Connector 311">
              <a:extLst>
                <a:ext uri="{FF2B5EF4-FFF2-40B4-BE49-F238E27FC236}">
                  <a16:creationId xmlns:a16="http://schemas.microsoft.com/office/drawing/2014/main" id="{50D4DF76-7D51-4788-9FE5-C5B1D76092F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3" name="Arc 312">
              <a:extLst>
                <a:ext uri="{FF2B5EF4-FFF2-40B4-BE49-F238E27FC236}">
                  <a16:creationId xmlns:a16="http://schemas.microsoft.com/office/drawing/2014/main" id="{84BBA27F-6AE7-45B6-BAC1-C094EEA31108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17" name="Group 316">
            <a:extLst>
              <a:ext uri="{FF2B5EF4-FFF2-40B4-BE49-F238E27FC236}">
                <a16:creationId xmlns:a16="http://schemas.microsoft.com/office/drawing/2014/main" id="{39D9DC11-1B0E-4235-8753-37985267FB17}"/>
              </a:ext>
            </a:extLst>
          </p:cNvPr>
          <p:cNvGrpSpPr/>
          <p:nvPr/>
        </p:nvGrpSpPr>
        <p:grpSpPr>
          <a:xfrm>
            <a:off x="6974371" y="-115336"/>
            <a:ext cx="538068" cy="503852"/>
            <a:chOff x="3455435" y="-1017023"/>
            <a:chExt cx="8222756" cy="7868191"/>
          </a:xfrm>
        </p:grpSpPr>
        <p:sp>
          <p:nvSpPr>
            <p:cNvPr id="318" name="Arc 317">
              <a:extLst>
                <a:ext uri="{FF2B5EF4-FFF2-40B4-BE49-F238E27FC236}">
                  <a16:creationId xmlns:a16="http://schemas.microsoft.com/office/drawing/2014/main" id="{6E256081-8E99-41B1-AB71-8C4F6D703CB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Arc 318">
              <a:extLst>
                <a:ext uri="{FF2B5EF4-FFF2-40B4-BE49-F238E27FC236}">
                  <a16:creationId xmlns:a16="http://schemas.microsoft.com/office/drawing/2014/main" id="{4836EB29-F317-4D8E-8B2B-2AFD9B0B6A9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Arc 319">
              <a:extLst>
                <a:ext uri="{FF2B5EF4-FFF2-40B4-BE49-F238E27FC236}">
                  <a16:creationId xmlns:a16="http://schemas.microsoft.com/office/drawing/2014/main" id="{27E20481-882E-4926-8D9E-52AB64EB307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Arc 320">
              <a:extLst>
                <a:ext uri="{FF2B5EF4-FFF2-40B4-BE49-F238E27FC236}">
                  <a16:creationId xmlns:a16="http://schemas.microsoft.com/office/drawing/2014/main" id="{CBD2C319-3A0C-4865-B28C-9A43962060A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2" name="Group 321">
              <a:extLst>
                <a:ext uri="{FF2B5EF4-FFF2-40B4-BE49-F238E27FC236}">
                  <a16:creationId xmlns:a16="http://schemas.microsoft.com/office/drawing/2014/main" id="{55E60F2F-60FF-43D7-8754-2637C8F56C7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331" name="Straight Connector 330">
                <a:extLst>
                  <a:ext uri="{FF2B5EF4-FFF2-40B4-BE49-F238E27FC236}">
                    <a16:creationId xmlns:a16="http://schemas.microsoft.com/office/drawing/2014/main" id="{A86ACDBC-D073-4CA3-82C6-33D2A98339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" name="Straight Connector 331">
                <a:extLst>
                  <a:ext uri="{FF2B5EF4-FFF2-40B4-BE49-F238E27FC236}">
                    <a16:creationId xmlns:a16="http://schemas.microsoft.com/office/drawing/2014/main" id="{14AD7CFB-74F2-44F3-81A1-6A80D6B542A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3" name="Straight Connector 332">
                <a:extLst>
                  <a:ext uri="{FF2B5EF4-FFF2-40B4-BE49-F238E27FC236}">
                    <a16:creationId xmlns:a16="http://schemas.microsoft.com/office/drawing/2014/main" id="{F086DEB8-ADFF-441E-9564-27A2607B974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23" name="Arc 322">
              <a:extLst>
                <a:ext uri="{FF2B5EF4-FFF2-40B4-BE49-F238E27FC236}">
                  <a16:creationId xmlns:a16="http://schemas.microsoft.com/office/drawing/2014/main" id="{BFA038C1-4CEB-4864-8618-B42E2518B4C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Arc 323">
              <a:extLst>
                <a:ext uri="{FF2B5EF4-FFF2-40B4-BE49-F238E27FC236}">
                  <a16:creationId xmlns:a16="http://schemas.microsoft.com/office/drawing/2014/main" id="{46FF9C7F-58FA-4078-986E-FCBBB89F497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5" name="Arc 324">
              <a:extLst>
                <a:ext uri="{FF2B5EF4-FFF2-40B4-BE49-F238E27FC236}">
                  <a16:creationId xmlns:a16="http://schemas.microsoft.com/office/drawing/2014/main" id="{FA471E1D-A971-4208-9E34-2CC9673A2DD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26" name="Straight Connector 325">
              <a:extLst>
                <a:ext uri="{FF2B5EF4-FFF2-40B4-BE49-F238E27FC236}">
                  <a16:creationId xmlns:a16="http://schemas.microsoft.com/office/drawing/2014/main" id="{13C59BF7-48BD-4781-8E42-980B7080DB4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7" name="Arc 326">
              <a:extLst>
                <a:ext uri="{FF2B5EF4-FFF2-40B4-BE49-F238E27FC236}">
                  <a16:creationId xmlns:a16="http://schemas.microsoft.com/office/drawing/2014/main" id="{4C869C2B-EB24-4A13-963C-DEE0A6CE918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28" name="Straight Connector 327">
              <a:extLst>
                <a:ext uri="{FF2B5EF4-FFF2-40B4-BE49-F238E27FC236}">
                  <a16:creationId xmlns:a16="http://schemas.microsoft.com/office/drawing/2014/main" id="{D26FBED0-C087-4C24-BE37-935BE11B261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9" name="Straight Connector 328">
              <a:extLst>
                <a:ext uri="{FF2B5EF4-FFF2-40B4-BE49-F238E27FC236}">
                  <a16:creationId xmlns:a16="http://schemas.microsoft.com/office/drawing/2014/main" id="{7ACCAE1F-0CC4-4449-848E-144FBAEC970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0" name="Arc 329">
              <a:extLst>
                <a:ext uri="{FF2B5EF4-FFF2-40B4-BE49-F238E27FC236}">
                  <a16:creationId xmlns:a16="http://schemas.microsoft.com/office/drawing/2014/main" id="{D0FF94B3-040F-4698-AFA0-2E39AB76262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623B6B28-E393-4583-99E9-8E092F42A061}"/>
              </a:ext>
            </a:extLst>
          </p:cNvPr>
          <p:cNvGrpSpPr/>
          <p:nvPr/>
        </p:nvGrpSpPr>
        <p:grpSpPr>
          <a:xfrm>
            <a:off x="7368071" y="-115336"/>
            <a:ext cx="538068" cy="503852"/>
            <a:chOff x="3455435" y="-1017023"/>
            <a:chExt cx="8222756" cy="7868191"/>
          </a:xfrm>
        </p:grpSpPr>
        <p:sp>
          <p:nvSpPr>
            <p:cNvPr id="335" name="Arc 334">
              <a:extLst>
                <a:ext uri="{FF2B5EF4-FFF2-40B4-BE49-F238E27FC236}">
                  <a16:creationId xmlns:a16="http://schemas.microsoft.com/office/drawing/2014/main" id="{C032CC9D-7121-4132-A348-12F58250B46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6" name="Arc 335">
              <a:extLst>
                <a:ext uri="{FF2B5EF4-FFF2-40B4-BE49-F238E27FC236}">
                  <a16:creationId xmlns:a16="http://schemas.microsoft.com/office/drawing/2014/main" id="{88B52477-0F5F-4EED-95B3-9A6FE0DF599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7" name="Arc 336">
              <a:extLst>
                <a:ext uri="{FF2B5EF4-FFF2-40B4-BE49-F238E27FC236}">
                  <a16:creationId xmlns:a16="http://schemas.microsoft.com/office/drawing/2014/main" id="{24315A35-B3CC-41E2-B457-4D64B35CE89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8" name="Arc 337">
              <a:extLst>
                <a:ext uri="{FF2B5EF4-FFF2-40B4-BE49-F238E27FC236}">
                  <a16:creationId xmlns:a16="http://schemas.microsoft.com/office/drawing/2014/main" id="{AA7CBDBB-F06A-49AD-B4A1-8C8147B169C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9" name="Group 338">
              <a:extLst>
                <a:ext uri="{FF2B5EF4-FFF2-40B4-BE49-F238E27FC236}">
                  <a16:creationId xmlns:a16="http://schemas.microsoft.com/office/drawing/2014/main" id="{3E3C5083-DAF5-4C15-BD65-DB595E7B1A5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348" name="Straight Connector 347">
                <a:extLst>
                  <a:ext uri="{FF2B5EF4-FFF2-40B4-BE49-F238E27FC236}">
                    <a16:creationId xmlns:a16="http://schemas.microsoft.com/office/drawing/2014/main" id="{B3CB9C50-34E3-4314-93B8-16B88D11AA1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491F6131-D791-4F20-9E45-42212615F4B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0" name="Straight Connector 349">
                <a:extLst>
                  <a:ext uri="{FF2B5EF4-FFF2-40B4-BE49-F238E27FC236}">
                    <a16:creationId xmlns:a16="http://schemas.microsoft.com/office/drawing/2014/main" id="{A1EBC41E-D21D-42BF-BA6B-DD175600BEC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40" name="Arc 339">
              <a:extLst>
                <a:ext uri="{FF2B5EF4-FFF2-40B4-BE49-F238E27FC236}">
                  <a16:creationId xmlns:a16="http://schemas.microsoft.com/office/drawing/2014/main" id="{456A77DC-A3A1-4104-AE71-7D49C816BC4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Arc 340">
              <a:extLst>
                <a:ext uri="{FF2B5EF4-FFF2-40B4-BE49-F238E27FC236}">
                  <a16:creationId xmlns:a16="http://schemas.microsoft.com/office/drawing/2014/main" id="{5A5B65D4-9D2A-4C3C-B275-F9555745BC4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2" name="Arc 341">
              <a:extLst>
                <a:ext uri="{FF2B5EF4-FFF2-40B4-BE49-F238E27FC236}">
                  <a16:creationId xmlns:a16="http://schemas.microsoft.com/office/drawing/2014/main" id="{290D48CC-C6C1-4296-88E9-21598A61B7E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43" name="Straight Connector 342">
              <a:extLst>
                <a:ext uri="{FF2B5EF4-FFF2-40B4-BE49-F238E27FC236}">
                  <a16:creationId xmlns:a16="http://schemas.microsoft.com/office/drawing/2014/main" id="{AF1D7A94-CDF7-4BD8-AB89-6C8E02EA367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4" name="Arc 343">
              <a:extLst>
                <a:ext uri="{FF2B5EF4-FFF2-40B4-BE49-F238E27FC236}">
                  <a16:creationId xmlns:a16="http://schemas.microsoft.com/office/drawing/2014/main" id="{3A9829D2-50CC-42D6-8016-1D33982BCE0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45" name="Straight Connector 344">
              <a:extLst>
                <a:ext uri="{FF2B5EF4-FFF2-40B4-BE49-F238E27FC236}">
                  <a16:creationId xmlns:a16="http://schemas.microsoft.com/office/drawing/2014/main" id="{7EC9ACD0-A1C1-4369-97A6-4853E97E71C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6" name="Straight Connector 345">
              <a:extLst>
                <a:ext uri="{FF2B5EF4-FFF2-40B4-BE49-F238E27FC236}">
                  <a16:creationId xmlns:a16="http://schemas.microsoft.com/office/drawing/2014/main" id="{B5E1046A-DA6A-48D8-A6AE-8F545FD163B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" name="Arc 346">
              <a:extLst>
                <a:ext uri="{FF2B5EF4-FFF2-40B4-BE49-F238E27FC236}">
                  <a16:creationId xmlns:a16="http://schemas.microsoft.com/office/drawing/2014/main" id="{DE7EABCF-9A8D-42CE-A566-50DAF112CEB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1" name="Group 350">
            <a:extLst>
              <a:ext uri="{FF2B5EF4-FFF2-40B4-BE49-F238E27FC236}">
                <a16:creationId xmlns:a16="http://schemas.microsoft.com/office/drawing/2014/main" id="{D698193A-6EF4-42CF-AC10-FE32392A2AD2}"/>
              </a:ext>
            </a:extLst>
          </p:cNvPr>
          <p:cNvGrpSpPr/>
          <p:nvPr/>
        </p:nvGrpSpPr>
        <p:grpSpPr>
          <a:xfrm>
            <a:off x="7761771" y="-115336"/>
            <a:ext cx="538068" cy="503852"/>
            <a:chOff x="3455435" y="-1017023"/>
            <a:chExt cx="8222756" cy="7868191"/>
          </a:xfrm>
        </p:grpSpPr>
        <p:sp>
          <p:nvSpPr>
            <p:cNvPr id="352" name="Arc 351">
              <a:extLst>
                <a:ext uri="{FF2B5EF4-FFF2-40B4-BE49-F238E27FC236}">
                  <a16:creationId xmlns:a16="http://schemas.microsoft.com/office/drawing/2014/main" id="{12606567-697F-45DF-BDBE-0306DA8539F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3" name="Arc 352">
              <a:extLst>
                <a:ext uri="{FF2B5EF4-FFF2-40B4-BE49-F238E27FC236}">
                  <a16:creationId xmlns:a16="http://schemas.microsoft.com/office/drawing/2014/main" id="{D4BAE8DC-FAD0-4D09-A569-B6A7870595D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4" name="Arc 353">
              <a:extLst>
                <a:ext uri="{FF2B5EF4-FFF2-40B4-BE49-F238E27FC236}">
                  <a16:creationId xmlns:a16="http://schemas.microsoft.com/office/drawing/2014/main" id="{6FDD2790-BF88-4A3F-B0AF-33CDA09DA58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5" name="Arc 354">
              <a:extLst>
                <a:ext uri="{FF2B5EF4-FFF2-40B4-BE49-F238E27FC236}">
                  <a16:creationId xmlns:a16="http://schemas.microsoft.com/office/drawing/2014/main" id="{CA2C1B51-7BFD-4AF2-BF6E-78DBD49C95A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6" name="Group 355">
              <a:extLst>
                <a:ext uri="{FF2B5EF4-FFF2-40B4-BE49-F238E27FC236}">
                  <a16:creationId xmlns:a16="http://schemas.microsoft.com/office/drawing/2014/main" id="{B16F8162-B997-4D8F-A6F3-AB3B4A15403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365" name="Straight Connector 364">
                <a:extLst>
                  <a:ext uri="{FF2B5EF4-FFF2-40B4-BE49-F238E27FC236}">
                    <a16:creationId xmlns:a16="http://schemas.microsoft.com/office/drawing/2014/main" id="{46AB69DC-FDFD-4642-BD9E-9CBFD420B36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9E160E5B-61E2-4FA8-983D-0ED50E8741F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7" name="Straight Connector 366">
                <a:extLst>
                  <a:ext uri="{FF2B5EF4-FFF2-40B4-BE49-F238E27FC236}">
                    <a16:creationId xmlns:a16="http://schemas.microsoft.com/office/drawing/2014/main" id="{9FE7CC85-0BF5-4C82-9325-B04E29FC1FA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57" name="Arc 356">
              <a:extLst>
                <a:ext uri="{FF2B5EF4-FFF2-40B4-BE49-F238E27FC236}">
                  <a16:creationId xmlns:a16="http://schemas.microsoft.com/office/drawing/2014/main" id="{1A8AEB30-B5AD-4899-B725-BA710F662F4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8" name="Arc 357">
              <a:extLst>
                <a:ext uri="{FF2B5EF4-FFF2-40B4-BE49-F238E27FC236}">
                  <a16:creationId xmlns:a16="http://schemas.microsoft.com/office/drawing/2014/main" id="{CFB81308-6590-40CC-8183-96ECE2BA94B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9" name="Arc 358">
              <a:extLst>
                <a:ext uri="{FF2B5EF4-FFF2-40B4-BE49-F238E27FC236}">
                  <a16:creationId xmlns:a16="http://schemas.microsoft.com/office/drawing/2014/main" id="{ED7B5616-DA7C-4F63-A2B6-636074872FF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60" name="Straight Connector 359">
              <a:extLst>
                <a:ext uri="{FF2B5EF4-FFF2-40B4-BE49-F238E27FC236}">
                  <a16:creationId xmlns:a16="http://schemas.microsoft.com/office/drawing/2014/main" id="{2857DFA5-3D5D-48A7-BCD7-FDE8577B51A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1" name="Arc 360">
              <a:extLst>
                <a:ext uri="{FF2B5EF4-FFF2-40B4-BE49-F238E27FC236}">
                  <a16:creationId xmlns:a16="http://schemas.microsoft.com/office/drawing/2014/main" id="{E9AE32D1-4A96-457A-9C35-2D64D788A41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62" name="Straight Connector 361">
              <a:extLst>
                <a:ext uri="{FF2B5EF4-FFF2-40B4-BE49-F238E27FC236}">
                  <a16:creationId xmlns:a16="http://schemas.microsoft.com/office/drawing/2014/main" id="{32AF3A3E-6CED-48C8-8EF5-CCCFD5C981C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3" name="Straight Connector 362">
              <a:extLst>
                <a:ext uri="{FF2B5EF4-FFF2-40B4-BE49-F238E27FC236}">
                  <a16:creationId xmlns:a16="http://schemas.microsoft.com/office/drawing/2014/main" id="{C8FE7B03-9D65-4DBA-94DA-2B4753A2A0F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4" name="Arc 363">
              <a:extLst>
                <a:ext uri="{FF2B5EF4-FFF2-40B4-BE49-F238E27FC236}">
                  <a16:creationId xmlns:a16="http://schemas.microsoft.com/office/drawing/2014/main" id="{A064085A-8DAA-4D6D-A2C9-F53ECF7B95C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8" name="Group 367">
            <a:extLst>
              <a:ext uri="{FF2B5EF4-FFF2-40B4-BE49-F238E27FC236}">
                <a16:creationId xmlns:a16="http://schemas.microsoft.com/office/drawing/2014/main" id="{1F329DD6-1B94-45A1-9B38-04FBB2F4A837}"/>
              </a:ext>
            </a:extLst>
          </p:cNvPr>
          <p:cNvGrpSpPr/>
          <p:nvPr/>
        </p:nvGrpSpPr>
        <p:grpSpPr>
          <a:xfrm>
            <a:off x="8144587" y="-124667"/>
            <a:ext cx="538068" cy="503852"/>
            <a:chOff x="3455435" y="-1017023"/>
            <a:chExt cx="8222756" cy="7868191"/>
          </a:xfrm>
        </p:grpSpPr>
        <p:sp>
          <p:nvSpPr>
            <p:cNvPr id="369" name="Arc 368">
              <a:extLst>
                <a:ext uri="{FF2B5EF4-FFF2-40B4-BE49-F238E27FC236}">
                  <a16:creationId xmlns:a16="http://schemas.microsoft.com/office/drawing/2014/main" id="{AD330A8D-96AC-4171-A5D3-BA84BEB72A5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0" name="Arc 369">
              <a:extLst>
                <a:ext uri="{FF2B5EF4-FFF2-40B4-BE49-F238E27FC236}">
                  <a16:creationId xmlns:a16="http://schemas.microsoft.com/office/drawing/2014/main" id="{084BC094-CC4B-4F3F-A803-EBA60E0BC80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1" name="Arc 370">
              <a:extLst>
                <a:ext uri="{FF2B5EF4-FFF2-40B4-BE49-F238E27FC236}">
                  <a16:creationId xmlns:a16="http://schemas.microsoft.com/office/drawing/2014/main" id="{0402A320-7F87-4655-9CBC-A09E818BAA0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2" name="Arc 371">
              <a:extLst>
                <a:ext uri="{FF2B5EF4-FFF2-40B4-BE49-F238E27FC236}">
                  <a16:creationId xmlns:a16="http://schemas.microsoft.com/office/drawing/2014/main" id="{A90DB629-3A9C-4A82-9B38-C0D2AF9560D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73" name="Group 372">
              <a:extLst>
                <a:ext uri="{FF2B5EF4-FFF2-40B4-BE49-F238E27FC236}">
                  <a16:creationId xmlns:a16="http://schemas.microsoft.com/office/drawing/2014/main" id="{229EF719-F1D7-4D56-9683-67BD4457FAF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2D470D25-7A82-4673-82F2-B2678A954FA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E0D2D6DC-7136-4209-824A-1F185EC95A1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F4A3B05C-FAA3-4471-AB46-146637D3D24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74" name="Arc 373">
              <a:extLst>
                <a:ext uri="{FF2B5EF4-FFF2-40B4-BE49-F238E27FC236}">
                  <a16:creationId xmlns:a16="http://schemas.microsoft.com/office/drawing/2014/main" id="{F48ED4F9-7F71-4CF1-AC9C-7BCE78A3A34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5" name="Arc 374">
              <a:extLst>
                <a:ext uri="{FF2B5EF4-FFF2-40B4-BE49-F238E27FC236}">
                  <a16:creationId xmlns:a16="http://schemas.microsoft.com/office/drawing/2014/main" id="{CFEED5C1-7B21-403E-BED1-62C5360C99E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6" name="Arc 375">
              <a:extLst>
                <a:ext uri="{FF2B5EF4-FFF2-40B4-BE49-F238E27FC236}">
                  <a16:creationId xmlns:a16="http://schemas.microsoft.com/office/drawing/2014/main" id="{563F9321-5B50-4373-85A0-A7A2CA9E595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77" name="Straight Connector 376">
              <a:extLst>
                <a:ext uri="{FF2B5EF4-FFF2-40B4-BE49-F238E27FC236}">
                  <a16:creationId xmlns:a16="http://schemas.microsoft.com/office/drawing/2014/main" id="{923329CF-6A23-4B6A-8E5C-EACB192B4DC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8" name="Arc 377">
              <a:extLst>
                <a:ext uri="{FF2B5EF4-FFF2-40B4-BE49-F238E27FC236}">
                  <a16:creationId xmlns:a16="http://schemas.microsoft.com/office/drawing/2014/main" id="{E1701E6B-160D-4B62-98B9-5D82462E321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79" name="Straight Connector 378">
              <a:extLst>
                <a:ext uri="{FF2B5EF4-FFF2-40B4-BE49-F238E27FC236}">
                  <a16:creationId xmlns:a16="http://schemas.microsoft.com/office/drawing/2014/main" id="{E2AB13A8-D3CE-4088-92B2-1295BA5CA8D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0" name="Straight Connector 379">
              <a:extLst>
                <a:ext uri="{FF2B5EF4-FFF2-40B4-BE49-F238E27FC236}">
                  <a16:creationId xmlns:a16="http://schemas.microsoft.com/office/drawing/2014/main" id="{338F0FF0-2A38-4CF3-8582-79C1C196E4B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1" name="Arc 380">
              <a:extLst>
                <a:ext uri="{FF2B5EF4-FFF2-40B4-BE49-F238E27FC236}">
                  <a16:creationId xmlns:a16="http://schemas.microsoft.com/office/drawing/2014/main" id="{53AFC705-7A51-4BF8-A97B-A2488941A37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85" name="Group 384">
            <a:extLst>
              <a:ext uri="{FF2B5EF4-FFF2-40B4-BE49-F238E27FC236}">
                <a16:creationId xmlns:a16="http://schemas.microsoft.com/office/drawing/2014/main" id="{13851B24-8DAB-421D-A44E-D7A90F47FF6A}"/>
              </a:ext>
            </a:extLst>
          </p:cNvPr>
          <p:cNvGrpSpPr/>
          <p:nvPr/>
        </p:nvGrpSpPr>
        <p:grpSpPr>
          <a:xfrm>
            <a:off x="8521177" y="-115337"/>
            <a:ext cx="538068" cy="503852"/>
            <a:chOff x="3455435" y="-1017023"/>
            <a:chExt cx="8222756" cy="7868191"/>
          </a:xfrm>
        </p:grpSpPr>
        <p:sp>
          <p:nvSpPr>
            <p:cNvPr id="386" name="Arc 385">
              <a:extLst>
                <a:ext uri="{FF2B5EF4-FFF2-40B4-BE49-F238E27FC236}">
                  <a16:creationId xmlns:a16="http://schemas.microsoft.com/office/drawing/2014/main" id="{E99421B5-3366-41B8-BD73-6F3930BE15F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7" name="Arc 386">
              <a:extLst>
                <a:ext uri="{FF2B5EF4-FFF2-40B4-BE49-F238E27FC236}">
                  <a16:creationId xmlns:a16="http://schemas.microsoft.com/office/drawing/2014/main" id="{A083A6A7-9417-4A35-A987-8422C401654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8" name="Arc 387">
              <a:extLst>
                <a:ext uri="{FF2B5EF4-FFF2-40B4-BE49-F238E27FC236}">
                  <a16:creationId xmlns:a16="http://schemas.microsoft.com/office/drawing/2014/main" id="{DDF07F9D-1C80-407B-BAF8-B54B6EDCCE8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9" name="Arc 388">
              <a:extLst>
                <a:ext uri="{FF2B5EF4-FFF2-40B4-BE49-F238E27FC236}">
                  <a16:creationId xmlns:a16="http://schemas.microsoft.com/office/drawing/2014/main" id="{4449D25F-49A7-4950-A205-6485DE72FB3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0" name="Group 389">
              <a:extLst>
                <a:ext uri="{FF2B5EF4-FFF2-40B4-BE49-F238E27FC236}">
                  <a16:creationId xmlns:a16="http://schemas.microsoft.com/office/drawing/2014/main" id="{4430B600-17B9-476F-8FEA-DF65BFD434D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399" name="Straight Connector 398">
                <a:extLst>
                  <a:ext uri="{FF2B5EF4-FFF2-40B4-BE49-F238E27FC236}">
                    <a16:creationId xmlns:a16="http://schemas.microsoft.com/office/drawing/2014/main" id="{148FDD51-8D46-4A9D-BB01-9350AC51FFE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0" name="Straight Connector 399">
                <a:extLst>
                  <a:ext uri="{FF2B5EF4-FFF2-40B4-BE49-F238E27FC236}">
                    <a16:creationId xmlns:a16="http://schemas.microsoft.com/office/drawing/2014/main" id="{37B8D6EC-E3A1-4580-9AEF-265DB6194FA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1" name="Straight Connector 400">
                <a:extLst>
                  <a:ext uri="{FF2B5EF4-FFF2-40B4-BE49-F238E27FC236}">
                    <a16:creationId xmlns:a16="http://schemas.microsoft.com/office/drawing/2014/main" id="{E651FA16-19A9-4517-8A92-2596FEA9B1E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91" name="Arc 390">
              <a:extLst>
                <a:ext uri="{FF2B5EF4-FFF2-40B4-BE49-F238E27FC236}">
                  <a16:creationId xmlns:a16="http://schemas.microsoft.com/office/drawing/2014/main" id="{D48843A7-FEB9-48DF-9804-EF303FD6305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2" name="Arc 391">
              <a:extLst>
                <a:ext uri="{FF2B5EF4-FFF2-40B4-BE49-F238E27FC236}">
                  <a16:creationId xmlns:a16="http://schemas.microsoft.com/office/drawing/2014/main" id="{37468305-CEC5-46B1-87D9-8FEBFC5E5F9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93" name="Arc 392">
              <a:extLst>
                <a:ext uri="{FF2B5EF4-FFF2-40B4-BE49-F238E27FC236}">
                  <a16:creationId xmlns:a16="http://schemas.microsoft.com/office/drawing/2014/main" id="{A0B8ACA2-6C74-453F-937D-021332B141E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94" name="Straight Connector 393">
              <a:extLst>
                <a:ext uri="{FF2B5EF4-FFF2-40B4-BE49-F238E27FC236}">
                  <a16:creationId xmlns:a16="http://schemas.microsoft.com/office/drawing/2014/main" id="{800FA3A7-B29E-426F-B63C-CEC40581843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5" name="Arc 394">
              <a:extLst>
                <a:ext uri="{FF2B5EF4-FFF2-40B4-BE49-F238E27FC236}">
                  <a16:creationId xmlns:a16="http://schemas.microsoft.com/office/drawing/2014/main" id="{0929FC7F-6606-414B-83B8-DEFDC2C3BBC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96" name="Straight Connector 395">
              <a:extLst>
                <a:ext uri="{FF2B5EF4-FFF2-40B4-BE49-F238E27FC236}">
                  <a16:creationId xmlns:a16="http://schemas.microsoft.com/office/drawing/2014/main" id="{538A1988-4EA4-48F7-B866-F10691F6E08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7" name="Straight Connector 396">
              <a:extLst>
                <a:ext uri="{FF2B5EF4-FFF2-40B4-BE49-F238E27FC236}">
                  <a16:creationId xmlns:a16="http://schemas.microsoft.com/office/drawing/2014/main" id="{6BA8D290-C7D2-4110-86D9-FE3CEBDCA39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8" name="Arc 397">
              <a:extLst>
                <a:ext uri="{FF2B5EF4-FFF2-40B4-BE49-F238E27FC236}">
                  <a16:creationId xmlns:a16="http://schemas.microsoft.com/office/drawing/2014/main" id="{9CBF8EDB-B29F-4BAA-849E-FA302FE1A74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02" name="Group 401">
            <a:extLst>
              <a:ext uri="{FF2B5EF4-FFF2-40B4-BE49-F238E27FC236}">
                <a16:creationId xmlns:a16="http://schemas.microsoft.com/office/drawing/2014/main" id="{1B74CEE8-E24C-4F53-A4C6-5955456DE931}"/>
              </a:ext>
            </a:extLst>
          </p:cNvPr>
          <p:cNvGrpSpPr/>
          <p:nvPr/>
        </p:nvGrpSpPr>
        <p:grpSpPr>
          <a:xfrm>
            <a:off x="8942871" y="-115336"/>
            <a:ext cx="538068" cy="503852"/>
            <a:chOff x="3455435" y="-1017023"/>
            <a:chExt cx="8222756" cy="7868191"/>
          </a:xfrm>
        </p:grpSpPr>
        <p:sp>
          <p:nvSpPr>
            <p:cNvPr id="403" name="Arc 402">
              <a:extLst>
                <a:ext uri="{FF2B5EF4-FFF2-40B4-BE49-F238E27FC236}">
                  <a16:creationId xmlns:a16="http://schemas.microsoft.com/office/drawing/2014/main" id="{C97EDC67-2FDF-49A0-B783-C8DDFCCD582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4" name="Arc 403">
              <a:extLst>
                <a:ext uri="{FF2B5EF4-FFF2-40B4-BE49-F238E27FC236}">
                  <a16:creationId xmlns:a16="http://schemas.microsoft.com/office/drawing/2014/main" id="{DB1F9E12-620D-44C3-9E9A-0C0BB1744A0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5" name="Arc 404">
              <a:extLst>
                <a:ext uri="{FF2B5EF4-FFF2-40B4-BE49-F238E27FC236}">
                  <a16:creationId xmlns:a16="http://schemas.microsoft.com/office/drawing/2014/main" id="{5F36CF40-405F-4700-BF24-9ADF4630ACB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6" name="Arc 405">
              <a:extLst>
                <a:ext uri="{FF2B5EF4-FFF2-40B4-BE49-F238E27FC236}">
                  <a16:creationId xmlns:a16="http://schemas.microsoft.com/office/drawing/2014/main" id="{DBC68075-D9AD-4799-8373-68CD8E735E7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490479BB-92B8-46C3-8408-0B233C0276D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416" name="Straight Connector 415">
                <a:extLst>
                  <a:ext uri="{FF2B5EF4-FFF2-40B4-BE49-F238E27FC236}">
                    <a16:creationId xmlns:a16="http://schemas.microsoft.com/office/drawing/2014/main" id="{C0F783C8-DCEB-4B56-9E13-D34CD451120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7" name="Straight Connector 416">
                <a:extLst>
                  <a:ext uri="{FF2B5EF4-FFF2-40B4-BE49-F238E27FC236}">
                    <a16:creationId xmlns:a16="http://schemas.microsoft.com/office/drawing/2014/main" id="{B4327EBD-FBAF-43BD-94B5-C1528B46C6B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8" name="Straight Connector 417">
                <a:extLst>
                  <a:ext uri="{FF2B5EF4-FFF2-40B4-BE49-F238E27FC236}">
                    <a16:creationId xmlns:a16="http://schemas.microsoft.com/office/drawing/2014/main" id="{756F4365-8647-4358-8326-00AF6DFB4EF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08" name="Arc 407">
              <a:extLst>
                <a:ext uri="{FF2B5EF4-FFF2-40B4-BE49-F238E27FC236}">
                  <a16:creationId xmlns:a16="http://schemas.microsoft.com/office/drawing/2014/main" id="{671916A3-D1D0-4AB1-9E89-EC8BC985045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9" name="Arc 408">
              <a:extLst>
                <a:ext uri="{FF2B5EF4-FFF2-40B4-BE49-F238E27FC236}">
                  <a16:creationId xmlns:a16="http://schemas.microsoft.com/office/drawing/2014/main" id="{9C7687A1-70AC-4E6C-A0D8-05F1E68E43A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0" name="Arc 409">
              <a:extLst>
                <a:ext uri="{FF2B5EF4-FFF2-40B4-BE49-F238E27FC236}">
                  <a16:creationId xmlns:a16="http://schemas.microsoft.com/office/drawing/2014/main" id="{F5D04C0D-0718-4C6C-BA23-394CE58715E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11" name="Straight Connector 410">
              <a:extLst>
                <a:ext uri="{FF2B5EF4-FFF2-40B4-BE49-F238E27FC236}">
                  <a16:creationId xmlns:a16="http://schemas.microsoft.com/office/drawing/2014/main" id="{D4751BEF-815C-41CA-B0A6-584642C2429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2" name="Arc 411">
              <a:extLst>
                <a:ext uri="{FF2B5EF4-FFF2-40B4-BE49-F238E27FC236}">
                  <a16:creationId xmlns:a16="http://schemas.microsoft.com/office/drawing/2014/main" id="{3521B9B2-AF46-4C01-965E-5C75F71687A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13" name="Straight Connector 412">
              <a:extLst>
                <a:ext uri="{FF2B5EF4-FFF2-40B4-BE49-F238E27FC236}">
                  <a16:creationId xmlns:a16="http://schemas.microsoft.com/office/drawing/2014/main" id="{8BA051AC-40EB-4F81-A162-FC44FF8F92A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4" name="Straight Connector 413">
              <a:extLst>
                <a:ext uri="{FF2B5EF4-FFF2-40B4-BE49-F238E27FC236}">
                  <a16:creationId xmlns:a16="http://schemas.microsoft.com/office/drawing/2014/main" id="{E8CAE861-AE80-44B5-850E-36E27C534BE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5" name="Arc 414">
              <a:extLst>
                <a:ext uri="{FF2B5EF4-FFF2-40B4-BE49-F238E27FC236}">
                  <a16:creationId xmlns:a16="http://schemas.microsoft.com/office/drawing/2014/main" id="{21321F87-EB57-4E2B-B5C2-F5B565FBD65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19" name="Group 418">
            <a:extLst>
              <a:ext uri="{FF2B5EF4-FFF2-40B4-BE49-F238E27FC236}">
                <a16:creationId xmlns:a16="http://schemas.microsoft.com/office/drawing/2014/main" id="{D2905B21-9DF0-4CE7-BA39-7666E48249F1}"/>
              </a:ext>
            </a:extLst>
          </p:cNvPr>
          <p:cNvGrpSpPr/>
          <p:nvPr/>
        </p:nvGrpSpPr>
        <p:grpSpPr>
          <a:xfrm>
            <a:off x="9336571" y="-115336"/>
            <a:ext cx="538068" cy="503852"/>
            <a:chOff x="3455435" y="-1017023"/>
            <a:chExt cx="8222756" cy="7868191"/>
          </a:xfrm>
        </p:grpSpPr>
        <p:sp>
          <p:nvSpPr>
            <p:cNvPr id="420" name="Arc 419">
              <a:extLst>
                <a:ext uri="{FF2B5EF4-FFF2-40B4-BE49-F238E27FC236}">
                  <a16:creationId xmlns:a16="http://schemas.microsoft.com/office/drawing/2014/main" id="{689D58B9-7B1D-4C34-A93A-736858EE658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Arc 420">
              <a:extLst>
                <a:ext uri="{FF2B5EF4-FFF2-40B4-BE49-F238E27FC236}">
                  <a16:creationId xmlns:a16="http://schemas.microsoft.com/office/drawing/2014/main" id="{4DA59072-6EEF-41BA-AF8A-8685F007EE3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2" name="Arc 421">
              <a:extLst>
                <a:ext uri="{FF2B5EF4-FFF2-40B4-BE49-F238E27FC236}">
                  <a16:creationId xmlns:a16="http://schemas.microsoft.com/office/drawing/2014/main" id="{DD1D48C8-4DC3-403D-BC6B-0CDDDD6ADAB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Arc 422">
              <a:extLst>
                <a:ext uri="{FF2B5EF4-FFF2-40B4-BE49-F238E27FC236}">
                  <a16:creationId xmlns:a16="http://schemas.microsoft.com/office/drawing/2014/main" id="{6C0B2B76-002E-48FA-933A-BB79B4053AC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24" name="Group 423">
              <a:extLst>
                <a:ext uri="{FF2B5EF4-FFF2-40B4-BE49-F238E27FC236}">
                  <a16:creationId xmlns:a16="http://schemas.microsoft.com/office/drawing/2014/main" id="{1DEE0C3E-FCD2-41C3-8D24-BD6FF1ADCAA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433" name="Straight Connector 432">
                <a:extLst>
                  <a:ext uri="{FF2B5EF4-FFF2-40B4-BE49-F238E27FC236}">
                    <a16:creationId xmlns:a16="http://schemas.microsoft.com/office/drawing/2014/main" id="{9DC46BA3-6CB1-4744-8F22-0DF06EBAA1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4" name="Straight Connector 433">
                <a:extLst>
                  <a:ext uri="{FF2B5EF4-FFF2-40B4-BE49-F238E27FC236}">
                    <a16:creationId xmlns:a16="http://schemas.microsoft.com/office/drawing/2014/main" id="{EF0DE388-8D91-4C2F-96AA-D3132C0EA2B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5" name="Straight Connector 434">
                <a:extLst>
                  <a:ext uri="{FF2B5EF4-FFF2-40B4-BE49-F238E27FC236}">
                    <a16:creationId xmlns:a16="http://schemas.microsoft.com/office/drawing/2014/main" id="{6A3E3F58-659D-4FE4-A44A-D6E9C4DE5A6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5" name="Arc 424">
              <a:extLst>
                <a:ext uri="{FF2B5EF4-FFF2-40B4-BE49-F238E27FC236}">
                  <a16:creationId xmlns:a16="http://schemas.microsoft.com/office/drawing/2014/main" id="{3ABD4D88-3FF4-4CAB-8E34-852C216A9F3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6" name="Arc 425">
              <a:extLst>
                <a:ext uri="{FF2B5EF4-FFF2-40B4-BE49-F238E27FC236}">
                  <a16:creationId xmlns:a16="http://schemas.microsoft.com/office/drawing/2014/main" id="{1D859E19-FE2A-41F3-B17B-D2C614C2358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27" name="Arc 426">
              <a:extLst>
                <a:ext uri="{FF2B5EF4-FFF2-40B4-BE49-F238E27FC236}">
                  <a16:creationId xmlns:a16="http://schemas.microsoft.com/office/drawing/2014/main" id="{ADF932C5-78A0-43C5-9968-6C5E07CFF71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28" name="Straight Connector 427">
              <a:extLst>
                <a:ext uri="{FF2B5EF4-FFF2-40B4-BE49-F238E27FC236}">
                  <a16:creationId xmlns:a16="http://schemas.microsoft.com/office/drawing/2014/main" id="{4511ADB6-CD2E-4AC9-9B5E-D6CBA5838F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9" name="Arc 428">
              <a:extLst>
                <a:ext uri="{FF2B5EF4-FFF2-40B4-BE49-F238E27FC236}">
                  <a16:creationId xmlns:a16="http://schemas.microsoft.com/office/drawing/2014/main" id="{1D835485-C319-4C3A-BFD1-F1DC1BC62B3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30" name="Straight Connector 429">
              <a:extLst>
                <a:ext uri="{FF2B5EF4-FFF2-40B4-BE49-F238E27FC236}">
                  <a16:creationId xmlns:a16="http://schemas.microsoft.com/office/drawing/2014/main" id="{60D5A2FE-C365-491B-AC42-3652F947954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1" name="Straight Connector 430">
              <a:extLst>
                <a:ext uri="{FF2B5EF4-FFF2-40B4-BE49-F238E27FC236}">
                  <a16:creationId xmlns:a16="http://schemas.microsoft.com/office/drawing/2014/main" id="{1D1C503B-9FF7-4361-B5EC-A530C670130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2" name="Arc 431">
              <a:extLst>
                <a:ext uri="{FF2B5EF4-FFF2-40B4-BE49-F238E27FC236}">
                  <a16:creationId xmlns:a16="http://schemas.microsoft.com/office/drawing/2014/main" id="{BCD1C0C3-C921-43A2-B27C-8083946D709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6" name="Group 435">
            <a:extLst>
              <a:ext uri="{FF2B5EF4-FFF2-40B4-BE49-F238E27FC236}">
                <a16:creationId xmlns:a16="http://schemas.microsoft.com/office/drawing/2014/main" id="{54807D2F-3A0E-482F-B81E-F9FAAC7AEF6C}"/>
              </a:ext>
            </a:extLst>
          </p:cNvPr>
          <p:cNvGrpSpPr/>
          <p:nvPr/>
        </p:nvGrpSpPr>
        <p:grpSpPr>
          <a:xfrm>
            <a:off x="9738049" y="-115336"/>
            <a:ext cx="538068" cy="503852"/>
            <a:chOff x="3455435" y="-1017023"/>
            <a:chExt cx="8222756" cy="7868191"/>
          </a:xfrm>
        </p:grpSpPr>
        <p:sp>
          <p:nvSpPr>
            <p:cNvPr id="437" name="Arc 436">
              <a:extLst>
                <a:ext uri="{FF2B5EF4-FFF2-40B4-BE49-F238E27FC236}">
                  <a16:creationId xmlns:a16="http://schemas.microsoft.com/office/drawing/2014/main" id="{43AA5B18-75EB-4B04-8569-3A10B1467E9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Arc 437">
              <a:extLst>
                <a:ext uri="{FF2B5EF4-FFF2-40B4-BE49-F238E27FC236}">
                  <a16:creationId xmlns:a16="http://schemas.microsoft.com/office/drawing/2014/main" id="{F15D991D-A95E-46D6-B05D-C6483E7072A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Arc 438">
              <a:extLst>
                <a:ext uri="{FF2B5EF4-FFF2-40B4-BE49-F238E27FC236}">
                  <a16:creationId xmlns:a16="http://schemas.microsoft.com/office/drawing/2014/main" id="{44B063E4-A2D4-4B97-BC24-F1A4F52B563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Arc 439">
              <a:extLst>
                <a:ext uri="{FF2B5EF4-FFF2-40B4-BE49-F238E27FC236}">
                  <a16:creationId xmlns:a16="http://schemas.microsoft.com/office/drawing/2014/main" id="{53CE6D11-9DC3-475C-892F-349505EE582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41" name="Group 440">
              <a:extLst>
                <a:ext uri="{FF2B5EF4-FFF2-40B4-BE49-F238E27FC236}">
                  <a16:creationId xmlns:a16="http://schemas.microsoft.com/office/drawing/2014/main" id="{A72CABEA-6601-490A-97CC-E66965040EC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450" name="Straight Connector 449">
                <a:extLst>
                  <a:ext uri="{FF2B5EF4-FFF2-40B4-BE49-F238E27FC236}">
                    <a16:creationId xmlns:a16="http://schemas.microsoft.com/office/drawing/2014/main" id="{DC84A42C-77B8-439B-9632-F3F43C8EF7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1" name="Straight Connector 450">
                <a:extLst>
                  <a:ext uri="{FF2B5EF4-FFF2-40B4-BE49-F238E27FC236}">
                    <a16:creationId xmlns:a16="http://schemas.microsoft.com/office/drawing/2014/main" id="{7545A011-B36A-4BFE-AD0F-2F52522C7BD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2" name="Straight Connector 451">
                <a:extLst>
                  <a:ext uri="{FF2B5EF4-FFF2-40B4-BE49-F238E27FC236}">
                    <a16:creationId xmlns:a16="http://schemas.microsoft.com/office/drawing/2014/main" id="{22954A33-33A1-405F-AFDE-97839029A20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42" name="Arc 441">
              <a:extLst>
                <a:ext uri="{FF2B5EF4-FFF2-40B4-BE49-F238E27FC236}">
                  <a16:creationId xmlns:a16="http://schemas.microsoft.com/office/drawing/2014/main" id="{55882519-FAD6-4564-9F85-B0CDD18CA7D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Arc 442">
              <a:extLst>
                <a:ext uri="{FF2B5EF4-FFF2-40B4-BE49-F238E27FC236}">
                  <a16:creationId xmlns:a16="http://schemas.microsoft.com/office/drawing/2014/main" id="{B38325B0-565F-459F-8DE9-55D570E52C3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4" name="Arc 443">
              <a:extLst>
                <a:ext uri="{FF2B5EF4-FFF2-40B4-BE49-F238E27FC236}">
                  <a16:creationId xmlns:a16="http://schemas.microsoft.com/office/drawing/2014/main" id="{D3D45750-7812-4493-B401-2C0609148B2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45" name="Straight Connector 444">
              <a:extLst>
                <a:ext uri="{FF2B5EF4-FFF2-40B4-BE49-F238E27FC236}">
                  <a16:creationId xmlns:a16="http://schemas.microsoft.com/office/drawing/2014/main" id="{D08EBC92-D067-4090-9D01-D437D3F0EF3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6" name="Arc 445">
              <a:extLst>
                <a:ext uri="{FF2B5EF4-FFF2-40B4-BE49-F238E27FC236}">
                  <a16:creationId xmlns:a16="http://schemas.microsoft.com/office/drawing/2014/main" id="{FED50FE9-B7AD-4FEA-B9F2-67B40F70BF6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47" name="Straight Connector 446">
              <a:extLst>
                <a:ext uri="{FF2B5EF4-FFF2-40B4-BE49-F238E27FC236}">
                  <a16:creationId xmlns:a16="http://schemas.microsoft.com/office/drawing/2014/main" id="{43794945-831F-4F2B-B173-C00A288915B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8" name="Straight Connector 447">
              <a:extLst>
                <a:ext uri="{FF2B5EF4-FFF2-40B4-BE49-F238E27FC236}">
                  <a16:creationId xmlns:a16="http://schemas.microsoft.com/office/drawing/2014/main" id="{23EFEC8E-C805-4E6E-A1C2-E502E1B45C2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9" name="Arc 448">
              <a:extLst>
                <a:ext uri="{FF2B5EF4-FFF2-40B4-BE49-F238E27FC236}">
                  <a16:creationId xmlns:a16="http://schemas.microsoft.com/office/drawing/2014/main" id="{B851D3BC-3122-419C-BA26-DEA91476D498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53" name="Group 452">
            <a:extLst>
              <a:ext uri="{FF2B5EF4-FFF2-40B4-BE49-F238E27FC236}">
                <a16:creationId xmlns:a16="http://schemas.microsoft.com/office/drawing/2014/main" id="{2299051E-354F-4E2C-9E5F-3FE3F683AD40}"/>
              </a:ext>
            </a:extLst>
          </p:cNvPr>
          <p:cNvGrpSpPr/>
          <p:nvPr/>
        </p:nvGrpSpPr>
        <p:grpSpPr>
          <a:xfrm>
            <a:off x="10123971" y="-115336"/>
            <a:ext cx="538068" cy="503852"/>
            <a:chOff x="3455435" y="-1017023"/>
            <a:chExt cx="8222756" cy="7868191"/>
          </a:xfrm>
        </p:grpSpPr>
        <p:sp>
          <p:nvSpPr>
            <p:cNvPr id="454" name="Arc 453">
              <a:extLst>
                <a:ext uri="{FF2B5EF4-FFF2-40B4-BE49-F238E27FC236}">
                  <a16:creationId xmlns:a16="http://schemas.microsoft.com/office/drawing/2014/main" id="{D9F15720-EF84-4075-8B8F-29A5E274F3E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5" name="Arc 454">
              <a:extLst>
                <a:ext uri="{FF2B5EF4-FFF2-40B4-BE49-F238E27FC236}">
                  <a16:creationId xmlns:a16="http://schemas.microsoft.com/office/drawing/2014/main" id="{6F168729-B3A0-4683-A76C-C57791A9B64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6" name="Arc 455">
              <a:extLst>
                <a:ext uri="{FF2B5EF4-FFF2-40B4-BE49-F238E27FC236}">
                  <a16:creationId xmlns:a16="http://schemas.microsoft.com/office/drawing/2014/main" id="{23E1F621-1315-4726-960D-8B7F3CD9EDF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Arc 456">
              <a:extLst>
                <a:ext uri="{FF2B5EF4-FFF2-40B4-BE49-F238E27FC236}">
                  <a16:creationId xmlns:a16="http://schemas.microsoft.com/office/drawing/2014/main" id="{0310897C-0BEA-4036-91AC-BEEBC0B841E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58" name="Group 457">
              <a:extLst>
                <a:ext uri="{FF2B5EF4-FFF2-40B4-BE49-F238E27FC236}">
                  <a16:creationId xmlns:a16="http://schemas.microsoft.com/office/drawing/2014/main" id="{921C573B-9A9D-485F-930B-69DC2CAFD93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467" name="Straight Connector 466">
                <a:extLst>
                  <a:ext uri="{FF2B5EF4-FFF2-40B4-BE49-F238E27FC236}">
                    <a16:creationId xmlns:a16="http://schemas.microsoft.com/office/drawing/2014/main" id="{D1C4C52E-C1C6-4F4D-A4F2-0C26755B39D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8" name="Straight Connector 467">
                <a:extLst>
                  <a:ext uri="{FF2B5EF4-FFF2-40B4-BE49-F238E27FC236}">
                    <a16:creationId xmlns:a16="http://schemas.microsoft.com/office/drawing/2014/main" id="{D482F677-5B8D-4B59-BC56-34185EC70D9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9" name="Straight Connector 468">
                <a:extLst>
                  <a:ext uri="{FF2B5EF4-FFF2-40B4-BE49-F238E27FC236}">
                    <a16:creationId xmlns:a16="http://schemas.microsoft.com/office/drawing/2014/main" id="{D3AADD32-889D-4760-BE51-EDE03BD28B7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59" name="Arc 458">
              <a:extLst>
                <a:ext uri="{FF2B5EF4-FFF2-40B4-BE49-F238E27FC236}">
                  <a16:creationId xmlns:a16="http://schemas.microsoft.com/office/drawing/2014/main" id="{C29E62AF-7695-4ADE-9975-5A407A10024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Arc 459">
              <a:extLst>
                <a:ext uri="{FF2B5EF4-FFF2-40B4-BE49-F238E27FC236}">
                  <a16:creationId xmlns:a16="http://schemas.microsoft.com/office/drawing/2014/main" id="{0D98A703-4009-43FC-A343-9E79A6277DA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1" name="Arc 460">
              <a:extLst>
                <a:ext uri="{FF2B5EF4-FFF2-40B4-BE49-F238E27FC236}">
                  <a16:creationId xmlns:a16="http://schemas.microsoft.com/office/drawing/2014/main" id="{03D61237-D28A-4751-9210-B81B8AA9924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62" name="Straight Connector 461">
              <a:extLst>
                <a:ext uri="{FF2B5EF4-FFF2-40B4-BE49-F238E27FC236}">
                  <a16:creationId xmlns:a16="http://schemas.microsoft.com/office/drawing/2014/main" id="{7BFE8286-090C-49B4-AB76-E7649120FEA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3" name="Arc 462">
              <a:extLst>
                <a:ext uri="{FF2B5EF4-FFF2-40B4-BE49-F238E27FC236}">
                  <a16:creationId xmlns:a16="http://schemas.microsoft.com/office/drawing/2014/main" id="{6D9BB2E1-3D29-49F9-805C-5BC8416F521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64" name="Straight Connector 463">
              <a:extLst>
                <a:ext uri="{FF2B5EF4-FFF2-40B4-BE49-F238E27FC236}">
                  <a16:creationId xmlns:a16="http://schemas.microsoft.com/office/drawing/2014/main" id="{4A516BD2-825F-44E9-A5B1-B1BCEB5D19F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5" name="Straight Connector 464">
              <a:extLst>
                <a:ext uri="{FF2B5EF4-FFF2-40B4-BE49-F238E27FC236}">
                  <a16:creationId xmlns:a16="http://schemas.microsoft.com/office/drawing/2014/main" id="{29836B98-5DC4-451A-A9CE-5BDC63E3B19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6" name="Arc 465">
              <a:extLst>
                <a:ext uri="{FF2B5EF4-FFF2-40B4-BE49-F238E27FC236}">
                  <a16:creationId xmlns:a16="http://schemas.microsoft.com/office/drawing/2014/main" id="{E4C746DE-423A-4305-8E51-17A8BDF3C2B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70" name="Group 469">
            <a:extLst>
              <a:ext uri="{FF2B5EF4-FFF2-40B4-BE49-F238E27FC236}">
                <a16:creationId xmlns:a16="http://schemas.microsoft.com/office/drawing/2014/main" id="{128BF7AD-8E1C-42B1-930D-18093A30AC68}"/>
              </a:ext>
            </a:extLst>
          </p:cNvPr>
          <p:cNvGrpSpPr/>
          <p:nvPr/>
        </p:nvGrpSpPr>
        <p:grpSpPr>
          <a:xfrm>
            <a:off x="10517671" y="-115336"/>
            <a:ext cx="538068" cy="503852"/>
            <a:chOff x="3455435" y="-1017023"/>
            <a:chExt cx="8222756" cy="7868191"/>
          </a:xfrm>
        </p:grpSpPr>
        <p:sp>
          <p:nvSpPr>
            <p:cNvPr id="471" name="Arc 470">
              <a:extLst>
                <a:ext uri="{FF2B5EF4-FFF2-40B4-BE49-F238E27FC236}">
                  <a16:creationId xmlns:a16="http://schemas.microsoft.com/office/drawing/2014/main" id="{86AAF73F-DE06-42A9-A4B8-069D045E22E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2" name="Arc 471">
              <a:extLst>
                <a:ext uri="{FF2B5EF4-FFF2-40B4-BE49-F238E27FC236}">
                  <a16:creationId xmlns:a16="http://schemas.microsoft.com/office/drawing/2014/main" id="{DAD41F3C-9369-45D7-9EE7-E7C7B507986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3" name="Arc 472">
              <a:extLst>
                <a:ext uri="{FF2B5EF4-FFF2-40B4-BE49-F238E27FC236}">
                  <a16:creationId xmlns:a16="http://schemas.microsoft.com/office/drawing/2014/main" id="{DF587AAB-6973-442F-A8A8-BF404E62F1F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4" name="Arc 473">
              <a:extLst>
                <a:ext uri="{FF2B5EF4-FFF2-40B4-BE49-F238E27FC236}">
                  <a16:creationId xmlns:a16="http://schemas.microsoft.com/office/drawing/2014/main" id="{081DAD66-E2E6-4F58-A637-6A8FD2231E0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75" name="Group 474">
              <a:extLst>
                <a:ext uri="{FF2B5EF4-FFF2-40B4-BE49-F238E27FC236}">
                  <a16:creationId xmlns:a16="http://schemas.microsoft.com/office/drawing/2014/main" id="{E38130C4-7CC9-463E-B6BD-FCB773AA90A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484" name="Straight Connector 483">
                <a:extLst>
                  <a:ext uri="{FF2B5EF4-FFF2-40B4-BE49-F238E27FC236}">
                    <a16:creationId xmlns:a16="http://schemas.microsoft.com/office/drawing/2014/main" id="{CCAC138E-3D27-4340-88F8-6A9024E75B9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5" name="Straight Connector 484">
                <a:extLst>
                  <a:ext uri="{FF2B5EF4-FFF2-40B4-BE49-F238E27FC236}">
                    <a16:creationId xmlns:a16="http://schemas.microsoft.com/office/drawing/2014/main" id="{FEAC4158-6BF2-4322-80BA-0E329DEB16D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6" name="Straight Connector 485">
                <a:extLst>
                  <a:ext uri="{FF2B5EF4-FFF2-40B4-BE49-F238E27FC236}">
                    <a16:creationId xmlns:a16="http://schemas.microsoft.com/office/drawing/2014/main" id="{96BB378B-1354-4FD2-9003-7917409C284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76" name="Arc 475">
              <a:extLst>
                <a:ext uri="{FF2B5EF4-FFF2-40B4-BE49-F238E27FC236}">
                  <a16:creationId xmlns:a16="http://schemas.microsoft.com/office/drawing/2014/main" id="{E279B686-5C5F-4F89-B11F-BBF88AC3A3E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7" name="Arc 476">
              <a:extLst>
                <a:ext uri="{FF2B5EF4-FFF2-40B4-BE49-F238E27FC236}">
                  <a16:creationId xmlns:a16="http://schemas.microsoft.com/office/drawing/2014/main" id="{15B13F36-0C7F-4ECB-8502-2B910DED899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8" name="Arc 477">
              <a:extLst>
                <a:ext uri="{FF2B5EF4-FFF2-40B4-BE49-F238E27FC236}">
                  <a16:creationId xmlns:a16="http://schemas.microsoft.com/office/drawing/2014/main" id="{18BABD2E-225C-49E8-89C3-2B9FD5836E2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79" name="Straight Connector 478">
              <a:extLst>
                <a:ext uri="{FF2B5EF4-FFF2-40B4-BE49-F238E27FC236}">
                  <a16:creationId xmlns:a16="http://schemas.microsoft.com/office/drawing/2014/main" id="{DB653D64-9F77-4FF7-8D8B-993D77B5271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0" name="Arc 479">
              <a:extLst>
                <a:ext uri="{FF2B5EF4-FFF2-40B4-BE49-F238E27FC236}">
                  <a16:creationId xmlns:a16="http://schemas.microsoft.com/office/drawing/2014/main" id="{7416AFF7-470D-4D92-8CE9-EC460D64BD7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81" name="Straight Connector 480">
              <a:extLst>
                <a:ext uri="{FF2B5EF4-FFF2-40B4-BE49-F238E27FC236}">
                  <a16:creationId xmlns:a16="http://schemas.microsoft.com/office/drawing/2014/main" id="{67339194-5A3A-482B-8A2C-CD25EA2DE15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2" name="Straight Connector 481">
              <a:extLst>
                <a:ext uri="{FF2B5EF4-FFF2-40B4-BE49-F238E27FC236}">
                  <a16:creationId xmlns:a16="http://schemas.microsoft.com/office/drawing/2014/main" id="{59A96178-CF9F-431D-8C74-AF738E11C94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3" name="Arc 482">
              <a:extLst>
                <a:ext uri="{FF2B5EF4-FFF2-40B4-BE49-F238E27FC236}">
                  <a16:creationId xmlns:a16="http://schemas.microsoft.com/office/drawing/2014/main" id="{EE1EF53B-D0EB-4266-A6FE-4E9D5A06322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87" name="Group 486">
            <a:extLst>
              <a:ext uri="{FF2B5EF4-FFF2-40B4-BE49-F238E27FC236}">
                <a16:creationId xmlns:a16="http://schemas.microsoft.com/office/drawing/2014/main" id="{2213385E-459A-4120-8EED-8716A4BE590C}"/>
              </a:ext>
            </a:extLst>
          </p:cNvPr>
          <p:cNvGrpSpPr/>
          <p:nvPr/>
        </p:nvGrpSpPr>
        <p:grpSpPr>
          <a:xfrm>
            <a:off x="10948695" y="-115336"/>
            <a:ext cx="538068" cy="503852"/>
            <a:chOff x="3455435" y="-1017023"/>
            <a:chExt cx="8222756" cy="7868191"/>
          </a:xfrm>
        </p:grpSpPr>
        <p:sp>
          <p:nvSpPr>
            <p:cNvPr id="488" name="Arc 487">
              <a:extLst>
                <a:ext uri="{FF2B5EF4-FFF2-40B4-BE49-F238E27FC236}">
                  <a16:creationId xmlns:a16="http://schemas.microsoft.com/office/drawing/2014/main" id="{3E5C1DDF-F743-40F6-9565-EE28B2CFC80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9" name="Arc 488">
              <a:extLst>
                <a:ext uri="{FF2B5EF4-FFF2-40B4-BE49-F238E27FC236}">
                  <a16:creationId xmlns:a16="http://schemas.microsoft.com/office/drawing/2014/main" id="{9B79BEC1-9907-46B2-A8C9-56B2325EDCC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0" name="Arc 489">
              <a:extLst>
                <a:ext uri="{FF2B5EF4-FFF2-40B4-BE49-F238E27FC236}">
                  <a16:creationId xmlns:a16="http://schemas.microsoft.com/office/drawing/2014/main" id="{96AB35D6-B318-457C-B815-D2DF2E1A574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1" name="Arc 490">
              <a:extLst>
                <a:ext uri="{FF2B5EF4-FFF2-40B4-BE49-F238E27FC236}">
                  <a16:creationId xmlns:a16="http://schemas.microsoft.com/office/drawing/2014/main" id="{7CB52511-4344-4A02-A050-FDBDE8F2559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92" name="Group 491">
              <a:extLst>
                <a:ext uri="{FF2B5EF4-FFF2-40B4-BE49-F238E27FC236}">
                  <a16:creationId xmlns:a16="http://schemas.microsoft.com/office/drawing/2014/main" id="{13F7C3A7-A558-4D8F-BD38-67D162D58D4C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01" name="Straight Connector 500">
                <a:extLst>
                  <a:ext uri="{FF2B5EF4-FFF2-40B4-BE49-F238E27FC236}">
                    <a16:creationId xmlns:a16="http://schemas.microsoft.com/office/drawing/2014/main" id="{D143827C-22F9-45B1-B26C-F08F44E293F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2" name="Straight Connector 501">
                <a:extLst>
                  <a:ext uri="{FF2B5EF4-FFF2-40B4-BE49-F238E27FC236}">
                    <a16:creationId xmlns:a16="http://schemas.microsoft.com/office/drawing/2014/main" id="{FF358D41-CF02-4461-9F91-F94FCEBC995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3" name="Straight Connector 502">
                <a:extLst>
                  <a:ext uri="{FF2B5EF4-FFF2-40B4-BE49-F238E27FC236}">
                    <a16:creationId xmlns:a16="http://schemas.microsoft.com/office/drawing/2014/main" id="{D3D40568-DDD5-4AFC-BAE6-9D6DD618C29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93" name="Arc 492">
              <a:extLst>
                <a:ext uri="{FF2B5EF4-FFF2-40B4-BE49-F238E27FC236}">
                  <a16:creationId xmlns:a16="http://schemas.microsoft.com/office/drawing/2014/main" id="{F9A26B53-8D41-44B0-8FDE-A88772E6B4F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4" name="Arc 493">
              <a:extLst>
                <a:ext uri="{FF2B5EF4-FFF2-40B4-BE49-F238E27FC236}">
                  <a16:creationId xmlns:a16="http://schemas.microsoft.com/office/drawing/2014/main" id="{6A0E906E-F1AD-4300-9FB2-9BCA56F44CC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5" name="Arc 494">
              <a:extLst>
                <a:ext uri="{FF2B5EF4-FFF2-40B4-BE49-F238E27FC236}">
                  <a16:creationId xmlns:a16="http://schemas.microsoft.com/office/drawing/2014/main" id="{8129BCBC-227D-4E29-9A72-16D275927939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96" name="Straight Connector 495">
              <a:extLst>
                <a:ext uri="{FF2B5EF4-FFF2-40B4-BE49-F238E27FC236}">
                  <a16:creationId xmlns:a16="http://schemas.microsoft.com/office/drawing/2014/main" id="{6204C06E-1E7B-4FC5-BB18-8595F2B64EF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97" name="Arc 496">
              <a:extLst>
                <a:ext uri="{FF2B5EF4-FFF2-40B4-BE49-F238E27FC236}">
                  <a16:creationId xmlns:a16="http://schemas.microsoft.com/office/drawing/2014/main" id="{A6EAB092-5FC0-4211-B4B3-B1F1D4C20D4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98" name="Straight Connector 497">
              <a:extLst>
                <a:ext uri="{FF2B5EF4-FFF2-40B4-BE49-F238E27FC236}">
                  <a16:creationId xmlns:a16="http://schemas.microsoft.com/office/drawing/2014/main" id="{4A1A66C6-D5BB-48AA-8FC6-73C4F38E96F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9" name="Straight Connector 498">
              <a:extLst>
                <a:ext uri="{FF2B5EF4-FFF2-40B4-BE49-F238E27FC236}">
                  <a16:creationId xmlns:a16="http://schemas.microsoft.com/office/drawing/2014/main" id="{DD9C4991-B9F3-4035-BDDA-E26CB05B21B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0" name="Arc 499">
              <a:extLst>
                <a:ext uri="{FF2B5EF4-FFF2-40B4-BE49-F238E27FC236}">
                  <a16:creationId xmlns:a16="http://schemas.microsoft.com/office/drawing/2014/main" id="{0F3AB46A-9709-4FFE-B8E5-AF0EC4A4877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4" name="Group 503">
            <a:extLst>
              <a:ext uri="{FF2B5EF4-FFF2-40B4-BE49-F238E27FC236}">
                <a16:creationId xmlns:a16="http://schemas.microsoft.com/office/drawing/2014/main" id="{05B4B1A1-801F-432F-A702-FDB444091C95}"/>
              </a:ext>
            </a:extLst>
          </p:cNvPr>
          <p:cNvGrpSpPr/>
          <p:nvPr/>
        </p:nvGrpSpPr>
        <p:grpSpPr>
          <a:xfrm>
            <a:off x="11331511" y="-115336"/>
            <a:ext cx="538068" cy="503852"/>
            <a:chOff x="3455435" y="-1017023"/>
            <a:chExt cx="8222756" cy="7868191"/>
          </a:xfrm>
        </p:grpSpPr>
        <p:sp>
          <p:nvSpPr>
            <p:cNvPr id="505" name="Arc 504">
              <a:extLst>
                <a:ext uri="{FF2B5EF4-FFF2-40B4-BE49-F238E27FC236}">
                  <a16:creationId xmlns:a16="http://schemas.microsoft.com/office/drawing/2014/main" id="{A131E822-EA5F-4B6A-83D8-6EF071B7EEE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6" name="Arc 505">
              <a:extLst>
                <a:ext uri="{FF2B5EF4-FFF2-40B4-BE49-F238E27FC236}">
                  <a16:creationId xmlns:a16="http://schemas.microsoft.com/office/drawing/2014/main" id="{5463B2DD-3455-4093-8F73-DB40098482A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7" name="Arc 506">
              <a:extLst>
                <a:ext uri="{FF2B5EF4-FFF2-40B4-BE49-F238E27FC236}">
                  <a16:creationId xmlns:a16="http://schemas.microsoft.com/office/drawing/2014/main" id="{3761E715-49E2-481B-8A5F-8A9C91A376A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8" name="Arc 507">
              <a:extLst>
                <a:ext uri="{FF2B5EF4-FFF2-40B4-BE49-F238E27FC236}">
                  <a16:creationId xmlns:a16="http://schemas.microsoft.com/office/drawing/2014/main" id="{637D71F4-279A-40A8-BB9D-B0758AA2F59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09" name="Group 508">
              <a:extLst>
                <a:ext uri="{FF2B5EF4-FFF2-40B4-BE49-F238E27FC236}">
                  <a16:creationId xmlns:a16="http://schemas.microsoft.com/office/drawing/2014/main" id="{5F64BF2A-B9C3-43CC-A1F3-77B726E61D5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18" name="Straight Connector 517">
                <a:extLst>
                  <a:ext uri="{FF2B5EF4-FFF2-40B4-BE49-F238E27FC236}">
                    <a16:creationId xmlns:a16="http://schemas.microsoft.com/office/drawing/2014/main" id="{E5B4AA6A-86D6-4D4B-A6C2-4075191A40E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9" name="Straight Connector 518">
                <a:extLst>
                  <a:ext uri="{FF2B5EF4-FFF2-40B4-BE49-F238E27FC236}">
                    <a16:creationId xmlns:a16="http://schemas.microsoft.com/office/drawing/2014/main" id="{8EA4F096-4598-4A6A-87EF-BE362C65B97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0" name="Straight Connector 519">
                <a:extLst>
                  <a:ext uri="{FF2B5EF4-FFF2-40B4-BE49-F238E27FC236}">
                    <a16:creationId xmlns:a16="http://schemas.microsoft.com/office/drawing/2014/main" id="{FD0FBE31-F185-4A7C-A8BD-A43EA4E5F95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10" name="Arc 509">
              <a:extLst>
                <a:ext uri="{FF2B5EF4-FFF2-40B4-BE49-F238E27FC236}">
                  <a16:creationId xmlns:a16="http://schemas.microsoft.com/office/drawing/2014/main" id="{EA6BC40B-4447-448F-8ABB-5260261687D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1" name="Arc 510">
              <a:extLst>
                <a:ext uri="{FF2B5EF4-FFF2-40B4-BE49-F238E27FC236}">
                  <a16:creationId xmlns:a16="http://schemas.microsoft.com/office/drawing/2014/main" id="{68055258-1C7F-4894-9EB2-DC29E0717FB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2" name="Arc 511">
              <a:extLst>
                <a:ext uri="{FF2B5EF4-FFF2-40B4-BE49-F238E27FC236}">
                  <a16:creationId xmlns:a16="http://schemas.microsoft.com/office/drawing/2014/main" id="{65AF41BC-5CC0-4DDE-8E06-EF6AB2554859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13" name="Straight Connector 512">
              <a:extLst>
                <a:ext uri="{FF2B5EF4-FFF2-40B4-BE49-F238E27FC236}">
                  <a16:creationId xmlns:a16="http://schemas.microsoft.com/office/drawing/2014/main" id="{4A353909-3EBC-49B1-AFA8-CAD20DEF4EF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4" name="Arc 513">
              <a:extLst>
                <a:ext uri="{FF2B5EF4-FFF2-40B4-BE49-F238E27FC236}">
                  <a16:creationId xmlns:a16="http://schemas.microsoft.com/office/drawing/2014/main" id="{8304321D-FD5D-4020-A964-4088DE906AC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15" name="Straight Connector 514">
              <a:extLst>
                <a:ext uri="{FF2B5EF4-FFF2-40B4-BE49-F238E27FC236}">
                  <a16:creationId xmlns:a16="http://schemas.microsoft.com/office/drawing/2014/main" id="{D172A2C6-9670-4B8C-A2AD-B5185928FFF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6" name="Straight Connector 515">
              <a:extLst>
                <a:ext uri="{FF2B5EF4-FFF2-40B4-BE49-F238E27FC236}">
                  <a16:creationId xmlns:a16="http://schemas.microsoft.com/office/drawing/2014/main" id="{669184B9-E9EA-4A36-8B9D-B53DB92D2A6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7" name="Arc 516">
              <a:extLst>
                <a:ext uri="{FF2B5EF4-FFF2-40B4-BE49-F238E27FC236}">
                  <a16:creationId xmlns:a16="http://schemas.microsoft.com/office/drawing/2014/main" id="{4B9925C7-7169-46F9-B47A-0BCD6876563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21" name="Group 520">
            <a:extLst>
              <a:ext uri="{FF2B5EF4-FFF2-40B4-BE49-F238E27FC236}">
                <a16:creationId xmlns:a16="http://schemas.microsoft.com/office/drawing/2014/main" id="{5CF3CCDC-AC2E-4DAF-A5D9-71EB296C042C}"/>
              </a:ext>
            </a:extLst>
          </p:cNvPr>
          <p:cNvGrpSpPr/>
          <p:nvPr/>
        </p:nvGrpSpPr>
        <p:grpSpPr>
          <a:xfrm>
            <a:off x="11698771" y="-115336"/>
            <a:ext cx="538068" cy="503852"/>
            <a:chOff x="3455435" y="-1017023"/>
            <a:chExt cx="8222756" cy="7868191"/>
          </a:xfrm>
        </p:grpSpPr>
        <p:sp>
          <p:nvSpPr>
            <p:cNvPr id="522" name="Arc 521">
              <a:extLst>
                <a:ext uri="{FF2B5EF4-FFF2-40B4-BE49-F238E27FC236}">
                  <a16:creationId xmlns:a16="http://schemas.microsoft.com/office/drawing/2014/main" id="{301895DB-2B36-404E-8241-76999C20F0E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3" name="Arc 522">
              <a:extLst>
                <a:ext uri="{FF2B5EF4-FFF2-40B4-BE49-F238E27FC236}">
                  <a16:creationId xmlns:a16="http://schemas.microsoft.com/office/drawing/2014/main" id="{B3B791C4-2540-4B02-882F-140E233B5E6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4" name="Arc 523">
              <a:extLst>
                <a:ext uri="{FF2B5EF4-FFF2-40B4-BE49-F238E27FC236}">
                  <a16:creationId xmlns:a16="http://schemas.microsoft.com/office/drawing/2014/main" id="{E066C84D-636F-4D18-B224-416BEA3F698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5" name="Arc 524">
              <a:extLst>
                <a:ext uri="{FF2B5EF4-FFF2-40B4-BE49-F238E27FC236}">
                  <a16:creationId xmlns:a16="http://schemas.microsoft.com/office/drawing/2014/main" id="{B13B0CD3-9E2D-4F54-A8BE-5B2F1E531B1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26" name="Group 525">
              <a:extLst>
                <a:ext uri="{FF2B5EF4-FFF2-40B4-BE49-F238E27FC236}">
                  <a16:creationId xmlns:a16="http://schemas.microsoft.com/office/drawing/2014/main" id="{C281B902-29F7-449C-866C-DE50FEA6BDE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35" name="Straight Connector 534">
                <a:extLst>
                  <a:ext uri="{FF2B5EF4-FFF2-40B4-BE49-F238E27FC236}">
                    <a16:creationId xmlns:a16="http://schemas.microsoft.com/office/drawing/2014/main" id="{5EF91B69-F8E8-4B71-BAAA-29FFA8C53C3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6" name="Straight Connector 535">
                <a:extLst>
                  <a:ext uri="{FF2B5EF4-FFF2-40B4-BE49-F238E27FC236}">
                    <a16:creationId xmlns:a16="http://schemas.microsoft.com/office/drawing/2014/main" id="{0F6DB9C6-38F4-4AEB-B677-AE2D0F77A8E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7" name="Straight Connector 536">
                <a:extLst>
                  <a:ext uri="{FF2B5EF4-FFF2-40B4-BE49-F238E27FC236}">
                    <a16:creationId xmlns:a16="http://schemas.microsoft.com/office/drawing/2014/main" id="{18E166EF-CA64-45A3-B6E7-058F0F0EB81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27" name="Arc 526">
              <a:extLst>
                <a:ext uri="{FF2B5EF4-FFF2-40B4-BE49-F238E27FC236}">
                  <a16:creationId xmlns:a16="http://schemas.microsoft.com/office/drawing/2014/main" id="{18F20C06-77A2-444D-9F7E-821DF9B885A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8" name="Arc 527">
              <a:extLst>
                <a:ext uri="{FF2B5EF4-FFF2-40B4-BE49-F238E27FC236}">
                  <a16:creationId xmlns:a16="http://schemas.microsoft.com/office/drawing/2014/main" id="{D8022828-17A1-449F-8FC6-C636684566C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29" name="Arc 528">
              <a:extLst>
                <a:ext uri="{FF2B5EF4-FFF2-40B4-BE49-F238E27FC236}">
                  <a16:creationId xmlns:a16="http://schemas.microsoft.com/office/drawing/2014/main" id="{79E4958B-43DF-4E97-A11E-356D3213300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30" name="Straight Connector 529">
              <a:extLst>
                <a:ext uri="{FF2B5EF4-FFF2-40B4-BE49-F238E27FC236}">
                  <a16:creationId xmlns:a16="http://schemas.microsoft.com/office/drawing/2014/main" id="{7E8EC6D7-0A66-44C0-9EAF-58E2671F22D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31" name="Arc 530">
              <a:extLst>
                <a:ext uri="{FF2B5EF4-FFF2-40B4-BE49-F238E27FC236}">
                  <a16:creationId xmlns:a16="http://schemas.microsoft.com/office/drawing/2014/main" id="{5DA0923A-A02A-4CB2-998E-DDC3C6DD58F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32" name="Straight Connector 531">
              <a:extLst>
                <a:ext uri="{FF2B5EF4-FFF2-40B4-BE49-F238E27FC236}">
                  <a16:creationId xmlns:a16="http://schemas.microsoft.com/office/drawing/2014/main" id="{85A576E8-C9E5-45B3-81D7-C723A441239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3" name="Straight Connector 532">
              <a:extLst>
                <a:ext uri="{FF2B5EF4-FFF2-40B4-BE49-F238E27FC236}">
                  <a16:creationId xmlns:a16="http://schemas.microsoft.com/office/drawing/2014/main" id="{1069EA79-2D2D-4663-878E-426555F5B5A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34" name="Arc 533">
              <a:extLst>
                <a:ext uri="{FF2B5EF4-FFF2-40B4-BE49-F238E27FC236}">
                  <a16:creationId xmlns:a16="http://schemas.microsoft.com/office/drawing/2014/main" id="{D1C9E111-B7E8-443E-A993-0D42C332CE9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73A18DB9-93B3-4155-BF5C-2A5C724633ED}"/>
              </a:ext>
            </a:extLst>
          </p:cNvPr>
          <p:cNvGrpSpPr/>
          <p:nvPr/>
        </p:nvGrpSpPr>
        <p:grpSpPr>
          <a:xfrm>
            <a:off x="-121560" y="6383695"/>
            <a:ext cx="538068" cy="503852"/>
            <a:chOff x="3455435" y="-1017023"/>
            <a:chExt cx="8222756" cy="7868191"/>
          </a:xfrm>
        </p:grpSpPr>
        <p:sp>
          <p:nvSpPr>
            <p:cNvPr id="539" name="Arc 538">
              <a:extLst>
                <a:ext uri="{FF2B5EF4-FFF2-40B4-BE49-F238E27FC236}">
                  <a16:creationId xmlns:a16="http://schemas.microsoft.com/office/drawing/2014/main" id="{9237FA23-7589-47E1-A5C9-CA9D8CC0C35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0" name="Arc 539">
              <a:extLst>
                <a:ext uri="{FF2B5EF4-FFF2-40B4-BE49-F238E27FC236}">
                  <a16:creationId xmlns:a16="http://schemas.microsoft.com/office/drawing/2014/main" id="{A554F466-CED1-4EF9-9B5E-87A32C41DC0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1" name="Arc 540">
              <a:extLst>
                <a:ext uri="{FF2B5EF4-FFF2-40B4-BE49-F238E27FC236}">
                  <a16:creationId xmlns:a16="http://schemas.microsoft.com/office/drawing/2014/main" id="{799F6D01-68B0-4F64-B16F-5A0E535DF8F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2" name="Arc 541">
              <a:extLst>
                <a:ext uri="{FF2B5EF4-FFF2-40B4-BE49-F238E27FC236}">
                  <a16:creationId xmlns:a16="http://schemas.microsoft.com/office/drawing/2014/main" id="{68D50C66-3DB4-4501-B559-8F542164DDB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43" name="Group 542">
              <a:extLst>
                <a:ext uri="{FF2B5EF4-FFF2-40B4-BE49-F238E27FC236}">
                  <a16:creationId xmlns:a16="http://schemas.microsoft.com/office/drawing/2014/main" id="{5847D920-850E-480E-9DC6-F86696BA294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52" name="Straight Connector 551">
                <a:extLst>
                  <a:ext uri="{FF2B5EF4-FFF2-40B4-BE49-F238E27FC236}">
                    <a16:creationId xmlns:a16="http://schemas.microsoft.com/office/drawing/2014/main" id="{CDA03528-7D9F-49EF-AB04-121385C6F84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3" name="Straight Connector 552">
                <a:extLst>
                  <a:ext uri="{FF2B5EF4-FFF2-40B4-BE49-F238E27FC236}">
                    <a16:creationId xmlns:a16="http://schemas.microsoft.com/office/drawing/2014/main" id="{81826325-400D-47FF-B003-5C92CF8A08F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4" name="Straight Connector 553">
                <a:extLst>
                  <a:ext uri="{FF2B5EF4-FFF2-40B4-BE49-F238E27FC236}">
                    <a16:creationId xmlns:a16="http://schemas.microsoft.com/office/drawing/2014/main" id="{089E30DA-2F4F-4B2C-92F2-3B89621FE9D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44" name="Arc 543">
              <a:extLst>
                <a:ext uri="{FF2B5EF4-FFF2-40B4-BE49-F238E27FC236}">
                  <a16:creationId xmlns:a16="http://schemas.microsoft.com/office/drawing/2014/main" id="{D56226E7-52BC-40E8-AA6A-1871F2E41C2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5" name="Arc 544">
              <a:extLst>
                <a:ext uri="{FF2B5EF4-FFF2-40B4-BE49-F238E27FC236}">
                  <a16:creationId xmlns:a16="http://schemas.microsoft.com/office/drawing/2014/main" id="{F9B309DF-EDE3-40AD-8369-9F75B9FE3F6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6" name="Arc 545">
              <a:extLst>
                <a:ext uri="{FF2B5EF4-FFF2-40B4-BE49-F238E27FC236}">
                  <a16:creationId xmlns:a16="http://schemas.microsoft.com/office/drawing/2014/main" id="{BCA9DBD8-7CE1-42F4-9E4B-4F9654D895B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47" name="Straight Connector 546">
              <a:extLst>
                <a:ext uri="{FF2B5EF4-FFF2-40B4-BE49-F238E27FC236}">
                  <a16:creationId xmlns:a16="http://schemas.microsoft.com/office/drawing/2014/main" id="{07B93519-F2DC-44AC-9A50-B1D2888BE5B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48" name="Arc 547">
              <a:extLst>
                <a:ext uri="{FF2B5EF4-FFF2-40B4-BE49-F238E27FC236}">
                  <a16:creationId xmlns:a16="http://schemas.microsoft.com/office/drawing/2014/main" id="{D4258584-4CF5-4E63-9AF7-2EA46F02316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49" name="Straight Connector 548">
              <a:extLst>
                <a:ext uri="{FF2B5EF4-FFF2-40B4-BE49-F238E27FC236}">
                  <a16:creationId xmlns:a16="http://schemas.microsoft.com/office/drawing/2014/main" id="{E8518155-F78D-4A2C-A65D-13BAE2A5C04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0" name="Straight Connector 549">
              <a:extLst>
                <a:ext uri="{FF2B5EF4-FFF2-40B4-BE49-F238E27FC236}">
                  <a16:creationId xmlns:a16="http://schemas.microsoft.com/office/drawing/2014/main" id="{989089BF-B2C3-484B-84D1-C57C0C3ECF1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1" name="Arc 550">
              <a:extLst>
                <a:ext uri="{FF2B5EF4-FFF2-40B4-BE49-F238E27FC236}">
                  <a16:creationId xmlns:a16="http://schemas.microsoft.com/office/drawing/2014/main" id="{A67EAE37-100F-4D9A-9A66-A3628515E9B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55" name="Group 554">
            <a:extLst>
              <a:ext uri="{FF2B5EF4-FFF2-40B4-BE49-F238E27FC236}">
                <a16:creationId xmlns:a16="http://schemas.microsoft.com/office/drawing/2014/main" id="{89506AF0-7E6C-418B-9FA3-90C5953FAD46}"/>
              </a:ext>
            </a:extLst>
          </p:cNvPr>
          <p:cNvGrpSpPr/>
          <p:nvPr/>
        </p:nvGrpSpPr>
        <p:grpSpPr>
          <a:xfrm>
            <a:off x="242594" y="6393026"/>
            <a:ext cx="538068" cy="503852"/>
            <a:chOff x="3455435" y="-1017023"/>
            <a:chExt cx="8222756" cy="7868191"/>
          </a:xfrm>
        </p:grpSpPr>
        <p:sp>
          <p:nvSpPr>
            <p:cNvPr id="556" name="Arc 555">
              <a:extLst>
                <a:ext uri="{FF2B5EF4-FFF2-40B4-BE49-F238E27FC236}">
                  <a16:creationId xmlns:a16="http://schemas.microsoft.com/office/drawing/2014/main" id="{51E54C31-18E2-40CE-A19D-A92720DF9F2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7" name="Arc 556">
              <a:extLst>
                <a:ext uri="{FF2B5EF4-FFF2-40B4-BE49-F238E27FC236}">
                  <a16:creationId xmlns:a16="http://schemas.microsoft.com/office/drawing/2014/main" id="{DF8B2990-57B6-4C32-AFDF-4119CD68F23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8" name="Arc 557">
              <a:extLst>
                <a:ext uri="{FF2B5EF4-FFF2-40B4-BE49-F238E27FC236}">
                  <a16:creationId xmlns:a16="http://schemas.microsoft.com/office/drawing/2014/main" id="{149D1C82-D26B-43E9-86AB-995B45D9290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9" name="Arc 558">
              <a:extLst>
                <a:ext uri="{FF2B5EF4-FFF2-40B4-BE49-F238E27FC236}">
                  <a16:creationId xmlns:a16="http://schemas.microsoft.com/office/drawing/2014/main" id="{5551893B-15A4-481B-8D1F-8D614E3C734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60" name="Group 559">
              <a:extLst>
                <a:ext uri="{FF2B5EF4-FFF2-40B4-BE49-F238E27FC236}">
                  <a16:creationId xmlns:a16="http://schemas.microsoft.com/office/drawing/2014/main" id="{CF802762-D0D4-4A66-B2B8-23A67ADF9F6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69" name="Straight Connector 568">
                <a:extLst>
                  <a:ext uri="{FF2B5EF4-FFF2-40B4-BE49-F238E27FC236}">
                    <a16:creationId xmlns:a16="http://schemas.microsoft.com/office/drawing/2014/main" id="{E5A20E31-1093-448D-9E62-E6C1451BD4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0" name="Straight Connector 569">
                <a:extLst>
                  <a:ext uri="{FF2B5EF4-FFF2-40B4-BE49-F238E27FC236}">
                    <a16:creationId xmlns:a16="http://schemas.microsoft.com/office/drawing/2014/main" id="{6C9F1BB3-45C4-45FE-8277-32B4EC5A872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1" name="Straight Connector 570">
                <a:extLst>
                  <a:ext uri="{FF2B5EF4-FFF2-40B4-BE49-F238E27FC236}">
                    <a16:creationId xmlns:a16="http://schemas.microsoft.com/office/drawing/2014/main" id="{2DE4881F-84D5-4808-8A49-5E9670F47AE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61" name="Arc 560">
              <a:extLst>
                <a:ext uri="{FF2B5EF4-FFF2-40B4-BE49-F238E27FC236}">
                  <a16:creationId xmlns:a16="http://schemas.microsoft.com/office/drawing/2014/main" id="{1C05BB60-8F0B-46EB-A16F-C84011D0DF2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2" name="Arc 561">
              <a:extLst>
                <a:ext uri="{FF2B5EF4-FFF2-40B4-BE49-F238E27FC236}">
                  <a16:creationId xmlns:a16="http://schemas.microsoft.com/office/drawing/2014/main" id="{E817D1F4-3CE0-45D6-9F94-54B83B37DDA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63" name="Arc 562">
              <a:extLst>
                <a:ext uri="{FF2B5EF4-FFF2-40B4-BE49-F238E27FC236}">
                  <a16:creationId xmlns:a16="http://schemas.microsoft.com/office/drawing/2014/main" id="{74A1C05E-E995-4703-A06C-00B957D2C11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64" name="Straight Connector 563">
              <a:extLst>
                <a:ext uri="{FF2B5EF4-FFF2-40B4-BE49-F238E27FC236}">
                  <a16:creationId xmlns:a16="http://schemas.microsoft.com/office/drawing/2014/main" id="{BD6B5806-FF0B-41CB-9144-13AFD482A07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5" name="Arc 564">
              <a:extLst>
                <a:ext uri="{FF2B5EF4-FFF2-40B4-BE49-F238E27FC236}">
                  <a16:creationId xmlns:a16="http://schemas.microsoft.com/office/drawing/2014/main" id="{050A6C51-AEBD-471F-A5B8-BD1248598971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66" name="Straight Connector 565">
              <a:extLst>
                <a:ext uri="{FF2B5EF4-FFF2-40B4-BE49-F238E27FC236}">
                  <a16:creationId xmlns:a16="http://schemas.microsoft.com/office/drawing/2014/main" id="{67B85153-7A5E-496C-8C3A-1166378822A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7" name="Straight Connector 566">
              <a:extLst>
                <a:ext uri="{FF2B5EF4-FFF2-40B4-BE49-F238E27FC236}">
                  <a16:creationId xmlns:a16="http://schemas.microsoft.com/office/drawing/2014/main" id="{5F5A0385-E4D7-4226-A961-43357657062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8" name="Arc 567">
              <a:extLst>
                <a:ext uri="{FF2B5EF4-FFF2-40B4-BE49-F238E27FC236}">
                  <a16:creationId xmlns:a16="http://schemas.microsoft.com/office/drawing/2014/main" id="{31FF0AE0-C43C-4504-821D-4784D29F154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72" name="Group 571">
            <a:extLst>
              <a:ext uri="{FF2B5EF4-FFF2-40B4-BE49-F238E27FC236}">
                <a16:creationId xmlns:a16="http://schemas.microsoft.com/office/drawing/2014/main" id="{7D09775B-4349-4F73-BEA7-517F790EBC35}"/>
              </a:ext>
            </a:extLst>
          </p:cNvPr>
          <p:cNvGrpSpPr/>
          <p:nvPr/>
        </p:nvGrpSpPr>
        <p:grpSpPr>
          <a:xfrm>
            <a:off x="675171" y="6374364"/>
            <a:ext cx="538068" cy="503852"/>
            <a:chOff x="3455435" y="-1017023"/>
            <a:chExt cx="8222756" cy="7868191"/>
          </a:xfrm>
        </p:grpSpPr>
        <p:sp>
          <p:nvSpPr>
            <p:cNvPr id="573" name="Arc 572">
              <a:extLst>
                <a:ext uri="{FF2B5EF4-FFF2-40B4-BE49-F238E27FC236}">
                  <a16:creationId xmlns:a16="http://schemas.microsoft.com/office/drawing/2014/main" id="{BCC11A6C-AFBD-45AC-B610-763F9D07BB5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4" name="Arc 573">
              <a:extLst>
                <a:ext uri="{FF2B5EF4-FFF2-40B4-BE49-F238E27FC236}">
                  <a16:creationId xmlns:a16="http://schemas.microsoft.com/office/drawing/2014/main" id="{AD58FFD0-3925-4E33-937C-B1731C87352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5" name="Arc 574">
              <a:extLst>
                <a:ext uri="{FF2B5EF4-FFF2-40B4-BE49-F238E27FC236}">
                  <a16:creationId xmlns:a16="http://schemas.microsoft.com/office/drawing/2014/main" id="{95DAABEE-96E1-40C6-8BC3-49B0C6627CA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6" name="Arc 575">
              <a:extLst>
                <a:ext uri="{FF2B5EF4-FFF2-40B4-BE49-F238E27FC236}">
                  <a16:creationId xmlns:a16="http://schemas.microsoft.com/office/drawing/2014/main" id="{57DB4755-AB8F-4FE5-890F-EA4D9E644B7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4EDF35DB-0124-456D-A791-880AB9107CD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86" name="Straight Connector 585">
                <a:extLst>
                  <a:ext uri="{FF2B5EF4-FFF2-40B4-BE49-F238E27FC236}">
                    <a16:creationId xmlns:a16="http://schemas.microsoft.com/office/drawing/2014/main" id="{AA1BEA28-E11E-423D-8650-37A53AD4744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7" name="Straight Connector 586">
                <a:extLst>
                  <a:ext uri="{FF2B5EF4-FFF2-40B4-BE49-F238E27FC236}">
                    <a16:creationId xmlns:a16="http://schemas.microsoft.com/office/drawing/2014/main" id="{5F07E493-7C59-4CAB-A196-ECE330B4392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8" name="Straight Connector 587">
                <a:extLst>
                  <a:ext uri="{FF2B5EF4-FFF2-40B4-BE49-F238E27FC236}">
                    <a16:creationId xmlns:a16="http://schemas.microsoft.com/office/drawing/2014/main" id="{685A0947-0AC0-4BEE-9769-B49365003A5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78" name="Arc 577">
              <a:extLst>
                <a:ext uri="{FF2B5EF4-FFF2-40B4-BE49-F238E27FC236}">
                  <a16:creationId xmlns:a16="http://schemas.microsoft.com/office/drawing/2014/main" id="{E82C05A5-9EF6-4D95-ABDB-02029E33E1F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9" name="Arc 578">
              <a:extLst>
                <a:ext uri="{FF2B5EF4-FFF2-40B4-BE49-F238E27FC236}">
                  <a16:creationId xmlns:a16="http://schemas.microsoft.com/office/drawing/2014/main" id="{48996E97-B6EB-4D9C-82B0-9FE57EC554B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0" name="Arc 579">
              <a:extLst>
                <a:ext uri="{FF2B5EF4-FFF2-40B4-BE49-F238E27FC236}">
                  <a16:creationId xmlns:a16="http://schemas.microsoft.com/office/drawing/2014/main" id="{FA78A251-FF33-4DD0-8F11-59553386EE2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81" name="Straight Connector 580">
              <a:extLst>
                <a:ext uri="{FF2B5EF4-FFF2-40B4-BE49-F238E27FC236}">
                  <a16:creationId xmlns:a16="http://schemas.microsoft.com/office/drawing/2014/main" id="{198DB362-0064-4BBB-9418-0188E2F2D71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2" name="Arc 581">
              <a:extLst>
                <a:ext uri="{FF2B5EF4-FFF2-40B4-BE49-F238E27FC236}">
                  <a16:creationId xmlns:a16="http://schemas.microsoft.com/office/drawing/2014/main" id="{61A13410-6D5E-45CA-802C-8DFDCDDC774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83" name="Straight Connector 582">
              <a:extLst>
                <a:ext uri="{FF2B5EF4-FFF2-40B4-BE49-F238E27FC236}">
                  <a16:creationId xmlns:a16="http://schemas.microsoft.com/office/drawing/2014/main" id="{ADF36755-BA9B-4C1B-8BC2-BC1FE120D9A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4" name="Straight Connector 583">
              <a:extLst>
                <a:ext uri="{FF2B5EF4-FFF2-40B4-BE49-F238E27FC236}">
                  <a16:creationId xmlns:a16="http://schemas.microsoft.com/office/drawing/2014/main" id="{8E07D811-388F-4A49-95D7-552C54A6DDB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5" name="Arc 584">
              <a:extLst>
                <a:ext uri="{FF2B5EF4-FFF2-40B4-BE49-F238E27FC236}">
                  <a16:creationId xmlns:a16="http://schemas.microsoft.com/office/drawing/2014/main" id="{53F9A938-3569-4DBF-848B-6B706373119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89" name="Group 588">
            <a:extLst>
              <a:ext uri="{FF2B5EF4-FFF2-40B4-BE49-F238E27FC236}">
                <a16:creationId xmlns:a16="http://schemas.microsoft.com/office/drawing/2014/main" id="{FF2AB106-EF9D-4817-B8C7-203AD721F78E}"/>
              </a:ext>
            </a:extLst>
          </p:cNvPr>
          <p:cNvGrpSpPr/>
          <p:nvPr/>
        </p:nvGrpSpPr>
        <p:grpSpPr>
          <a:xfrm>
            <a:off x="1068871" y="6374364"/>
            <a:ext cx="538068" cy="503852"/>
            <a:chOff x="3455435" y="-1017023"/>
            <a:chExt cx="8222756" cy="7868191"/>
          </a:xfrm>
        </p:grpSpPr>
        <p:sp>
          <p:nvSpPr>
            <p:cNvPr id="590" name="Arc 589">
              <a:extLst>
                <a:ext uri="{FF2B5EF4-FFF2-40B4-BE49-F238E27FC236}">
                  <a16:creationId xmlns:a16="http://schemas.microsoft.com/office/drawing/2014/main" id="{02D429F4-A060-4D43-A04C-BFE9C7919F4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1" name="Arc 590">
              <a:extLst>
                <a:ext uri="{FF2B5EF4-FFF2-40B4-BE49-F238E27FC236}">
                  <a16:creationId xmlns:a16="http://schemas.microsoft.com/office/drawing/2014/main" id="{2CEF5731-C829-44A5-93D1-AE27AF86034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2" name="Arc 591">
              <a:extLst>
                <a:ext uri="{FF2B5EF4-FFF2-40B4-BE49-F238E27FC236}">
                  <a16:creationId xmlns:a16="http://schemas.microsoft.com/office/drawing/2014/main" id="{4432BA68-183E-4FD8-9037-EB98893B5A6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3" name="Arc 592">
              <a:extLst>
                <a:ext uri="{FF2B5EF4-FFF2-40B4-BE49-F238E27FC236}">
                  <a16:creationId xmlns:a16="http://schemas.microsoft.com/office/drawing/2014/main" id="{2AE858C2-2F7E-46DF-A6EA-D9F9923220D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94" name="Group 593">
              <a:extLst>
                <a:ext uri="{FF2B5EF4-FFF2-40B4-BE49-F238E27FC236}">
                  <a16:creationId xmlns:a16="http://schemas.microsoft.com/office/drawing/2014/main" id="{F8D80E10-D0CB-49FD-825E-CC3C3DD8585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03" name="Straight Connector 602">
                <a:extLst>
                  <a:ext uri="{FF2B5EF4-FFF2-40B4-BE49-F238E27FC236}">
                    <a16:creationId xmlns:a16="http://schemas.microsoft.com/office/drawing/2014/main" id="{B615A512-EEE3-44AE-8C53-E6DAA45F880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4" name="Straight Connector 603">
                <a:extLst>
                  <a:ext uri="{FF2B5EF4-FFF2-40B4-BE49-F238E27FC236}">
                    <a16:creationId xmlns:a16="http://schemas.microsoft.com/office/drawing/2014/main" id="{FA44478F-1D36-469C-828D-A615E908480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5" name="Straight Connector 604">
                <a:extLst>
                  <a:ext uri="{FF2B5EF4-FFF2-40B4-BE49-F238E27FC236}">
                    <a16:creationId xmlns:a16="http://schemas.microsoft.com/office/drawing/2014/main" id="{AF150061-8867-4A31-9EE0-4E814B5D9E2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95" name="Arc 594">
              <a:extLst>
                <a:ext uri="{FF2B5EF4-FFF2-40B4-BE49-F238E27FC236}">
                  <a16:creationId xmlns:a16="http://schemas.microsoft.com/office/drawing/2014/main" id="{FB2B91B0-1289-47D6-8394-E7B121E697F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6" name="Arc 595">
              <a:extLst>
                <a:ext uri="{FF2B5EF4-FFF2-40B4-BE49-F238E27FC236}">
                  <a16:creationId xmlns:a16="http://schemas.microsoft.com/office/drawing/2014/main" id="{222D9FED-A4F7-440F-9FDB-C418D9AEC82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7" name="Arc 596">
              <a:extLst>
                <a:ext uri="{FF2B5EF4-FFF2-40B4-BE49-F238E27FC236}">
                  <a16:creationId xmlns:a16="http://schemas.microsoft.com/office/drawing/2014/main" id="{546EE47E-2585-4241-8E66-FD21795AA2F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98" name="Straight Connector 597">
              <a:extLst>
                <a:ext uri="{FF2B5EF4-FFF2-40B4-BE49-F238E27FC236}">
                  <a16:creationId xmlns:a16="http://schemas.microsoft.com/office/drawing/2014/main" id="{F15491D3-3838-4E25-A480-675B4442CCB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99" name="Arc 598">
              <a:extLst>
                <a:ext uri="{FF2B5EF4-FFF2-40B4-BE49-F238E27FC236}">
                  <a16:creationId xmlns:a16="http://schemas.microsoft.com/office/drawing/2014/main" id="{E01B92D7-417D-43A2-A7EB-6FF952362E5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00" name="Straight Connector 599">
              <a:extLst>
                <a:ext uri="{FF2B5EF4-FFF2-40B4-BE49-F238E27FC236}">
                  <a16:creationId xmlns:a16="http://schemas.microsoft.com/office/drawing/2014/main" id="{BA7BA873-6592-498D-83D9-D8D8A2A4687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1" name="Straight Connector 600">
              <a:extLst>
                <a:ext uri="{FF2B5EF4-FFF2-40B4-BE49-F238E27FC236}">
                  <a16:creationId xmlns:a16="http://schemas.microsoft.com/office/drawing/2014/main" id="{EBE8608E-979C-454F-A3CE-F57038B332F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2" name="Arc 601">
              <a:extLst>
                <a:ext uri="{FF2B5EF4-FFF2-40B4-BE49-F238E27FC236}">
                  <a16:creationId xmlns:a16="http://schemas.microsoft.com/office/drawing/2014/main" id="{6CF8076C-04F1-4F5E-813C-B5F3AB9FE7E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06" name="Group 605">
            <a:extLst>
              <a:ext uri="{FF2B5EF4-FFF2-40B4-BE49-F238E27FC236}">
                <a16:creationId xmlns:a16="http://schemas.microsoft.com/office/drawing/2014/main" id="{420222A8-87D1-42C1-BD74-CF1379448E52}"/>
              </a:ext>
            </a:extLst>
          </p:cNvPr>
          <p:cNvGrpSpPr/>
          <p:nvPr/>
        </p:nvGrpSpPr>
        <p:grpSpPr>
          <a:xfrm>
            <a:off x="1462571" y="6393026"/>
            <a:ext cx="538068" cy="503852"/>
            <a:chOff x="3455435" y="-1017023"/>
            <a:chExt cx="8222756" cy="7868191"/>
          </a:xfrm>
        </p:grpSpPr>
        <p:sp>
          <p:nvSpPr>
            <p:cNvPr id="607" name="Arc 606">
              <a:extLst>
                <a:ext uri="{FF2B5EF4-FFF2-40B4-BE49-F238E27FC236}">
                  <a16:creationId xmlns:a16="http://schemas.microsoft.com/office/drawing/2014/main" id="{01571FD8-DBFB-4F59-BC2A-16512359535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8" name="Arc 607">
              <a:extLst>
                <a:ext uri="{FF2B5EF4-FFF2-40B4-BE49-F238E27FC236}">
                  <a16:creationId xmlns:a16="http://schemas.microsoft.com/office/drawing/2014/main" id="{F5004EC5-4809-4692-AAA2-9514101014EA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9" name="Arc 608">
              <a:extLst>
                <a:ext uri="{FF2B5EF4-FFF2-40B4-BE49-F238E27FC236}">
                  <a16:creationId xmlns:a16="http://schemas.microsoft.com/office/drawing/2014/main" id="{092A47DA-24EA-468B-89A1-CB864355332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0" name="Arc 609">
              <a:extLst>
                <a:ext uri="{FF2B5EF4-FFF2-40B4-BE49-F238E27FC236}">
                  <a16:creationId xmlns:a16="http://schemas.microsoft.com/office/drawing/2014/main" id="{76543A1A-C135-41A9-8BF5-D3D9AE604C4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11" name="Group 610">
              <a:extLst>
                <a:ext uri="{FF2B5EF4-FFF2-40B4-BE49-F238E27FC236}">
                  <a16:creationId xmlns:a16="http://schemas.microsoft.com/office/drawing/2014/main" id="{A54A24BA-E718-447C-857A-F8C419564CC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20" name="Straight Connector 619">
                <a:extLst>
                  <a:ext uri="{FF2B5EF4-FFF2-40B4-BE49-F238E27FC236}">
                    <a16:creationId xmlns:a16="http://schemas.microsoft.com/office/drawing/2014/main" id="{56AB1078-8068-4D46-937D-E28EF07A166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1" name="Straight Connector 620">
                <a:extLst>
                  <a:ext uri="{FF2B5EF4-FFF2-40B4-BE49-F238E27FC236}">
                    <a16:creationId xmlns:a16="http://schemas.microsoft.com/office/drawing/2014/main" id="{54B9E64D-7502-4810-B938-E667C60FB23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2" name="Straight Connector 621">
                <a:extLst>
                  <a:ext uri="{FF2B5EF4-FFF2-40B4-BE49-F238E27FC236}">
                    <a16:creationId xmlns:a16="http://schemas.microsoft.com/office/drawing/2014/main" id="{85D1874E-661F-4D77-B3D5-3888B3F99B5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12" name="Arc 611">
              <a:extLst>
                <a:ext uri="{FF2B5EF4-FFF2-40B4-BE49-F238E27FC236}">
                  <a16:creationId xmlns:a16="http://schemas.microsoft.com/office/drawing/2014/main" id="{CA74C72F-41DD-4005-96CD-C9EC577D481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3" name="Arc 612">
              <a:extLst>
                <a:ext uri="{FF2B5EF4-FFF2-40B4-BE49-F238E27FC236}">
                  <a16:creationId xmlns:a16="http://schemas.microsoft.com/office/drawing/2014/main" id="{3848F622-C49E-49A2-A891-B45DB6A3D2E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14" name="Arc 613">
              <a:extLst>
                <a:ext uri="{FF2B5EF4-FFF2-40B4-BE49-F238E27FC236}">
                  <a16:creationId xmlns:a16="http://schemas.microsoft.com/office/drawing/2014/main" id="{9608D13E-B302-4CD7-95FC-021BB993832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15" name="Straight Connector 614">
              <a:extLst>
                <a:ext uri="{FF2B5EF4-FFF2-40B4-BE49-F238E27FC236}">
                  <a16:creationId xmlns:a16="http://schemas.microsoft.com/office/drawing/2014/main" id="{2CC0D7EA-AADF-4CD0-A163-37ED4277E8D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6" name="Arc 615">
              <a:extLst>
                <a:ext uri="{FF2B5EF4-FFF2-40B4-BE49-F238E27FC236}">
                  <a16:creationId xmlns:a16="http://schemas.microsoft.com/office/drawing/2014/main" id="{4A433448-999F-4035-9DCC-00413AC7292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17" name="Straight Connector 616">
              <a:extLst>
                <a:ext uri="{FF2B5EF4-FFF2-40B4-BE49-F238E27FC236}">
                  <a16:creationId xmlns:a16="http://schemas.microsoft.com/office/drawing/2014/main" id="{0D058099-091A-4886-9873-A2CC73309C3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8" name="Straight Connector 617">
              <a:extLst>
                <a:ext uri="{FF2B5EF4-FFF2-40B4-BE49-F238E27FC236}">
                  <a16:creationId xmlns:a16="http://schemas.microsoft.com/office/drawing/2014/main" id="{3BA00368-DFED-44FA-835B-DB80ADA5E40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9" name="Arc 618">
              <a:extLst>
                <a:ext uri="{FF2B5EF4-FFF2-40B4-BE49-F238E27FC236}">
                  <a16:creationId xmlns:a16="http://schemas.microsoft.com/office/drawing/2014/main" id="{B92238BA-07E5-4FE1-A835-D30CFD7ED92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4B945808-EF4B-427E-9AA0-5B3B1778A718}"/>
              </a:ext>
            </a:extLst>
          </p:cNvPr>
          <p:cNvGrpSpPr/>
          <p:nvPr/>
        </p:nvGrpSpPr>
        <p:grpSpPr>
          <a:xfrm>
            <a:off x="1836056" y="6402357"/>
            <a:ext cx="538068" cy="503852"/>
            <a:chOff x="3455435" y="-1017023"/>
            <a:chExt cx="8222756" cy="7868191"/>
          </a:xfrm>
        </p:grpSpPr>
        <p:sp>
          <p:nvSpPr>
            <p:cNvPr id="624" name="Arc 623">
              <a:extLst>
                <a:ext uri="{FF2B5EF4-FFF2-40B4-BE49-F238E27FC236}">
                  <a16:creationId xmlns:a16="http://schemas.microsoft.com/office/drawing/2014/main" id="{EC67E88F-71FF-4DD4-9F93-05F92BD3899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5" name="Arc 624">
              <a:extLst>
                <a:ext uri="{FF2B5EF4-FFF2-40B4-BE49-F238E27FC236}">
                  <a16:creationId xmlns:a16="http://schemas.microsoft.com/office/drawing/2014/main" id="{A06E1AA4-A112-48F8-A7DC-8A9A7F9367B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6" name="Arc 625">
              <a:extLst>
                <a:ext uri="{FF2B5EF4-FFF2-40B4-BE49-F238E27FC236}">
                  <a16:creationId xmlns:a16="http://schemas.microsoft.com/office/drawing/2014/main" id="{6B847D32-33DE-4451-BB9A-E5A15AEBAA2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7" name="Arc 626">
              <a:extLst>
                <a:ext uri="{FF2B5EF4-FFF2-40B4-BE49-F238E27FC236}">
                  <a16:creationId xmlns:a16="http://schemas.microsoft.com/office/drawing/2014/main" id="{C5CE96C8-538D-4343-AE0B-DBB92BC2A0C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28" name="Group 627">
              <a:extLst>
                <a:ext uri="{FF2B5EF4-FFF2-40B4-BE49-F238E27FC236}">
                  <a16:creationId xmlns:a16="http://schemas.microsoft.com/office/drawing/2014/main" id="{57035E6B-3BF0-4830-8E1B-FC24A6D7CA9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37" name="Straight Connector 636">
                <a:extLst>
                  <a:ext uri="{FF2B5EF4-FFF2-40B4-BE49-F238E27FC236}">
                    <a16:creationId xmlns:a16="http://schemas.microsoft.com/office/drawing/2014/main" id="{58629FB6-3B10-4A92-8612-78A9BCBEF2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8" name="Straight Connector 637">
                <a:extLst>
                  <a:ext uri="{FF2B5EF4-FFF2-40B4-BE49-F238E27FC236}">
                    <a16:creationId xmlns:a16="http://schemas.microsoft.com/office/drawing/2014/main" id="{B6486AC4-7688-418C-ADD2-98AAA454B80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9" name="Straight Connector 638">
                <a:extLst>
                  <a:ext uri="{FF2B5EF4-FFF2-40B4-BE49-F238E27FC236}">
                    <a16:creationId xmlns:a16="http://schemas.microsoft.com/office/drawing/2014/main" id="{182FA4A6-D540-4812-A99E-127BB65B983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29" name="Arc 628">
              <a:extLst>
                <a:ext uri="{FF2B5EF4-FFF2-40B4-BE49-F238E27FC236}">
                  <a16:creationId xmlns:a16="http://schemas.microsoft.com/office/drawing/2014/main" id="{B24C4657-E802-4AA5-8029-978A4B13973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0" name="Arc 629">
              <a:extLst>
                <a:ext uri="{FF2B5EF4-FFF2-40B4-BE49-F238E27FC236}">
                  <a16:creationId xmlns:a16="http://schemas.microsoft.com/office/drawing/2014/main" id="{E456EDEF-C08B-4800-BA26-175B2148914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1" name="Arc 630">
              <a:extLst>
                <a:ext uri="{FF2B5EF4-FFF2-40B4-BE49-F238E27FC236}">
                  <a16:creationId xmlns:a16="http://schemas.microsoft.com/office/drawing/2014/main" id="{D555F616-7BC9-4A0A-B120-555CF218A68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32" name="Straight Connector 631">
              <a:extLst>
                <a:ext uri="{FF2B5EF4-FFF2-40B4-BE49-F238E27FC236}">
                  <a16:creationId xmlns:a16="http://schemas.microsoft.com/office/drawing/2014/main" id="{855B16FD-35F5-4B58-ABDC-BDAE12C2C87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3" name="Arc 632">
              <a:extLst>
                <a:ext uri="{FF2B5EF4-FFF2-40B4-BE49-F238E27FC236}">
                  <a16:creationId xmlns:a16="http://schemas.microsoft.com/office/drawing/2014/main" id="{92888B16-A97C-4767-BD07-1FC1C5AC1F5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34" name="Straight Connector 633">
              <a:extLst>
                <a:ext uri="{FF2B5EF4-FFF2-40B4-BE49-F238E27FC236}">
                  <a16:creationId xmlns:a16="http://schemas.microsoft.com/office/drawing/2014/main" id="{63B7884A-63E2-446A-AD06-D25F96F5D20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5" name="Straight Connector 634">
              <a:extLst>
                <a:ext uri="{FF2B5EF4-FFF2-40B4-BE49-F238E27FC236}">
                  <a16:creationId xmlns:a16="http://schemas.microsoft.com/office/drawing/2014/main" id="{89F1F0D8-9A9E-4569-92FD-4A4B8AFBA73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6" name="Arc 635">
              <a:extLst>
                <a:ext uri="{FF2B5EF4-FFF2-40B4-BE49-F238E27FC236}">
                  <a16:creationId xmlns:a16="http://schemas.microsoft.com/office/drawing/2014/main" id="{B1E557B2-9B53-48FB-905D-3D3E5988A4C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40" name="Group 639">
            <a:extLst>
              <a:ext uri="{FF2B5EF4-FFF2-40B4-BE49-F238E27FC236}">
                <a16:creationId xmlns:a16="http://schemas.microsoft.com/office/drawing/2014/main" id="{64380C5F-8939-4299-99B5-1E98158C15FB}"/>
              </a:ext>
            </a:extLst>
          </p:cNvPr>
          <p:cNvGrpSpPr/>
          <p:nvPr/>
        </p:nvGrpSpPr>
        <p:grpSpPr>
          <a:xfrm>
            <a:off x="2249971" y="6374364"/>
            <a:ext cx="538068" cy="503852"/>
            <a:chOff x="3455435" y="-1017023"/>
            <a:chExt cx="8222756" cy="7868191"/>
          </a:xfrm>
        </p:grpSpPr>
        <p:sp>
          <p:nvSpPr>
            <p:cNvPr id="641" name="Arc 640">
              <a:extLst>
                <a:ext uri="{FF2B5EF4-FFF2-40B4-BE49-F238E27FC236}">
                  <a16:creationId xmlns:a16="http://schemas.microsoft.com/office/drawing/2014/main" id="{FBC8D9ED-0E33-4D6A-832E-1E454F6F7C7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2" name="Arc 641">
              <a:extLst>
                <a:ext uri="{FF2B5EF4-FFF2-40B4-BE49-F238E27FC236}">
                  <a16:creationId xmlns:a16="http://schemas.microsoft.com/office/drawing/2014/main" id="{90BED9A0-6458-4037-B540-FB231316A5A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3" name="Arc 642">
              <a:extLst>
                <a:ext uri="{FF2B5EF4-FFF2-40B4-BE49-F238E27FC236}">
                  <a16:creationId xmlns:a16="http://schemas.microsoft.com/office/drawing/2014/main" id="{470F999E-4DEA-45F7-9368-CD23925D547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4" name="Arc 643">
              <a:extLst>
                <a:ext uri="{FF2B5EF4-FFF2-40B4-BE49-F238E27FC236}">
                  <a16:creationId xmlns:a16="http://schemas.microsoft.com/office/drawing/2014/main" id="{70EB33E6-2818-436E-8EC8-25CB3B763AF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45" name="Group 644">
              <a:extLst>
                <a:ext uri="{FF2B5EF4-FFF2-40B4-BE49-F238E27FC236}">
                  <a16:creationId xmlns:a16="http://schemas.microsoft.com/office/drawing/2014/main" id="{EC676CE8-A155-4FB5-9CD5-E4EE230A7A3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54" name="Straight Connector 653">
                <a:extLst>
                  <a:ext uri="{FF2B5EF4-FFF2-40B4-BE49-F238E27FC236}">
                    <a16:creationId xmlns:a16="http://schemas.microsoft.com/office/drawing/2014/main" id="{2086617D-E44E-4DC3-98FE-C47829DC353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5" name="Straight Connector 654">
                <a:extLst>
                  <a:ext uri="{FF2B5EF4-FFF2-40B4-BE49-F238E27FC236}">
                    <a16:creationId xmlns:a16="http://schemas.microsoft.com/office/drawing/2014/main" id="{F6D0E0B0-6D72-49D9-BEE4-14533030748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6" name="Straight Connector 655">
                <a:extLst>
                  <a:ext uri="{FF2B5EF4-FFF2-40B4-BE49-F238E27FC236}">
                    <a16:creationId xmlns:a16="http://schemas.microsoft.com/office/drawing/2014/main" id="{4455371C-DDC1-4F7C-B80E-5647A832FCD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46" name="Arc 645">
              <a:extLst>
                <a:ext uri="{FF2B5EF4-FFF2-40B4-BE49-F238E27FC236}">
                  <a16:creationId xmlns:a16="http://schemas.microsoft.com/office/drawing/2014/main" id="{70D1BBC9-CFA4-4E78-9000-77B914FCFCC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7" name="Arc 646">
              <a:extLst>
                <a:ext uri="{FF2B5EF4-FFF2-40B4-BE49-F238E27FC236}">
                  <a16:creationId xmlns:a16="http://schemas.microsoft.com/office/drawing/2014/main" id="{578E3051-1543-4844-BC13-AFCC043B79C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48" name="Arc 647">
              <a:extLst>
                <a:ext uri="{FF2B5EF4-FFF2-40B4-BE49-F238E27FC236}">
                  <a16:creationId xmlns:a16="http://schemas.microsoft.com/office/drawing/2014/main" id="{32FAC50D-70F3-439D-873A-7025553402E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49" name="Straight Connector 648">
              <a:extLst>
                <a:ext uri="{FF2B5EF4-FFF2-40B4-BE49-F238E27FC236}">
                  <a16:creationId xmlns:a16="http://schemas.microsoft.com/office/drawing/2014/main" id="{A8214398-FB02-41E8-B4F2-27BD70413A2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0" name="Arc 649">
              <a:extLst>
                <a:ext uri="{FF2B5EF4-FFF2-40B4-BE49-F238E27FC236}">
                  <a16:creationId xmlns:a16="http://schemas.microsoft.com/office/drawing/2014/main" id="{1BA01814-6C1F-4152-BA2B-F795ABCDB89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51" name="Straight Connector 650">
              <a:extLst>
                <a:ext uri="{FF2B5EF4-FFF2-40B4-BE49-F238E27FC236}">
                  <a16:creationId xmlns:a16="http://schemas.microsoft.com/office/drawing/2014/main" id="{222469DA-D568-4B97-A935-2D0CA588E56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2" name="Straight Connector 651">
              <a:extLst>
                <a:ext uri="{FF2B5EF4-FFF2-40B4-BE49-F238E27FC236}">
                  <a16:creationId xmlns:a16="http://schemas.microsoft.com/office/drawing/2014/main" id="{70DD0310-34E5-4D49-89E1-9AC9E053043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3" name="Arc 652">
              <a:extLst>
                <a:ext uri="{FF2B5EF4-FFF2-40B4-BE49-F238E27FC236}">
                  <a16:creationId xmlns:a16="http://schemas.microsoft.com/office/drawing/2014/main" id="{9623F4AA-4229-482E-8AD3-C4EBCD0CFB8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57" name="Group 656">
            <a:extLst>
              <a:ext uri="{FF2B5EF4-FFF2-40B4-BE49-F238E27FC236}">
                <a16:creationId xmlns:a16="http://schemas.microsoft.com/office/drawing/2014/main" id="{B24D9ABA-5F69-4559-89BE-87D40D855066}"/>
              </a:ext>
            </a:extLst>
          </p:cNvPr>
          <p:cNvGrpSpPr/>
          <p:nvPr/>
        </p:nvGrpSpPr>
        <p:grpSpPr>
          <a:xfrm>
            <a:off x="2643671" y="6374364"/>
            <a:ext cx="538068" cy="503852"/>
            <a:chOff x="3455435" y="-1017023"/>
            <a:chExt cx="8222756" cy="7868191"/>
          </a:xfrm>
        </p:grpSpPr>
        <p:sp>
          <p:nvSpPr>
            <p:cNvPr id="658" name="Arc 657">
              <a:extLst>
                <a:ext uri="{FF2B5EF4-FFF2-40B4-BE49-F238E27FC236}">
                  <a16:creationId xmlns:a16="http://schemas.microsoft.com/office/drawing/2014/main" id="{BB2129D1-0892-4417-81BE-89F892FCB08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9" name="Arc 658">
              <a:extLst>
                <a:ext uri="{FF2B5EF4-FFF2-40B4-BE49-F238E27FC236}">
                  <a16:creationId xmlns:a16="http://schemas.microsoft.com/office/drawing/2014/main" id="{0F9514C7-92C2-4BF7-AE55-7414D094204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0" name="Arc 659">
              <a:extLst>
                <a:ext uri="{FF2B5EF4-FFF2-40B4-BE49-F238E27FC236}">
                  <a16:creationId xmlns:a16="http://schemas.microsoft.com/office/drawing/2014/main" id="{478F3C16-B1A7-4E1F-9B97-CDA2A716D58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1" name="Arc 660">
              <a:extLst>
                <a:ext uri="{FF2B5EF4-FFF2-40B4-BE49-F238E27FC236}">
                  <a16:creationId xmlns:a16="http://schemas.microsoft.com/office/drawing/2014/main" id="{B7FA3301-897F-4D41-BDBA-9355F284F94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62" name="Group 661">
              <a:extLst>
                <a:ext uri="{FF2B5EF4-FFF2-40B4-BE49-F238E27FC236}">
                  <a16:creationId xmlns:a16="http://schemas.microsoft.com/office/drawing/2014/main" id="{CEECCF99-3A97-41FD-90D0-80454618F93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71" name="Straight Connector 670">
                <a:extLst>
                  <a:ext uri="{FF2B5EF4-FFF2-40B4-BE49-F238E27FC236}">
                    <a16:creationId xmlns:a16="http://schemas.microsoft.com/office/drawing/2014/main" id="{FE59B2B2-0B76-4EB2-92D8-C7EE4C7D80B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2" name="Straight Connector 671">
                <a:extLst>
                  <a:ext uri="{FF2B5EF4-FFF2-40B4-BE49-F238E27FC236}">
                    <a16:creationId xmlns:a16="http://schemas.microsoft.com/office/drawing/2014/main" id="{FCEB3007-C8E8-449A-BC7C-868EFA36A58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3" name="Straight Connector 672">
                <a:extLst>
                  <a:ext uri="{FF2B5EF4-FFF2-40B4-BE49-F238E27FC236}">
                    <a16:creationId xmlns:a16="http://schemas.microsoft.com/office/drawing/2014/main" id="{5AEE42D6-BC9F-430E-9F75-AA5414161BC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63" name="Arc 662">
              <a:extLst>
                <a:ext uri="{FF2B5EF4-FFF2-40B4-BE49-F238E27FC236}">
                  <a16:creationId xmlns:a16="http://schemas.microsoft.com/office/drawing/2014/main" id="{C27696E7-B427-4CF1-81E2-2C02257A111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4" name="Arc 663">
              <a:extLst>
                <a:ext uri="{FF2B5EF4-FFF2-40B4-BE49-F238E27FC236}">
                  <a16:creationId xmlns:a16="http://schemas.microsoft.com/office/drawing/2014/main" id="{0A22157B-1DE7-4A66-8483-BD92A07EC2F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5" name="Arc 664">
              <a:extLst>
                <a:ext uri="{FF2B5EF4-FFF2-40B4-BE49-F238E27FC236}">
                  <a16:creationId xmlns:a16="http://schemas.microsoft.com/office/drawing/2014/main" id="{FC17C308-798D-40C6-9A66-0AC761C4CC0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66" name="Straight Connector 665">
              <a:extLst>
                <a:ext uri="{FF2B5EF4-FFF2-40B4-BE49-F238E27FC236}">
                  <a16:creationId xmlns:a16="http://schemas.microsoft.com/office/drawing/2014/main" id="{55DC5337-21E9-46BF-ACCA-6ABC69FB12F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67" name="Arc 666">
              <a:extLst>
                <a:ext uri="{FF2B5EF4-FFF2-40B4-BE49-F238E27FC236}">
                  <a16:creationId xmlns:a16="http://schemas.microsoft.com/office/drawing/2014/main" id="{8B978FA6-E043-4D65-A91A-2FE407B0282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68" name="Straight Connector 667">
              <a:extLst>
                <a:ext uri="{FF2B5EF4-FFF2-40B4-BE49-F238E27FC236}">
                  <a16:creationId xmlns:a16="http://schemas.microsoft.com/office/drawing/2014/main" id="{E2D058C6-D2BD-4C67-98C6-D621953820E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9" name="Straight Connector 668">
              <a:extLst>
                <a:ext uri="{FF2B5EF4-FFF2-40B4-BE49-F238E27FC236}">
                  <a16:creationId xmlns:a16="http://schemas.microsoft.com/office/drawing/2014/main" id="{5AFDEDF8-E3D0-4082-93A1-26EDAF4AF42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0" name="Arc 669">
              <a:extLst>
                <a:ext uri="{FF2B5EF4-FFF2-40B4-BE49-F238E27FC236}">
                  <a16:creationId xmlns:a16="http://schemas.microsoft.com/office/drawing/2014/main" id="{66CC4C07-2348-47BB-A7BC-7E3A7EA80CF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74" name="Group 673">
            <a:extLst>
              <a:ext uri="{FF2B5EF4-FFF2-40B4-BE49-F238E27FC236}">
                <a16:creationId xmlns:a16="http://schemas.microsoft.com/office/drawing/2014/main" id="{991C9C9D-EC96-4F59-8D0D-151DC8075FF2}"/>
              </a:ext>
            </a:extLst>
          </p:cNvPr>
          <p:cNvGrpSpPr/>
          <p:nvPr/>
        </p:nvGrpSpPr>
        <p:grpSpPr>
          <a:xfrm>
            <a:off x="3037371" y="6383695"/>
            <a:ext cx="538068" cy="503852"/>
            <a:chOff x="3455435" y="-1017023"/>
            <a:chExt cx="8222756" cy="7868191"/>
          </a:xfrm>
        </p:grpSpPr>
        <p:sp>
          <p:nvSpPr>
            <p:cNvPr id="675" name="Arc 674">
              <a:extLst>
                <a:ext uri="{FF2B5EF4-FFF2-40B4-BE49-F238E27FC236}">
                  <a16:creationId xmlns:a16="http://schemas.microsoft.com/office/drawing/2014/main" id="{82207480-EF32-493D-BDC2-788EDABD0F9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6" name="Arc 675">
              <a:extLst>
                <a:ext uri="{FF2B5EF4-FFF2-40B4-BE49-F238E27FC236}">
                  <a16:creationId xmlns:a16="http://schemas.microsoft.com/office/drawing/2014/main" id="{EE53D222-DCA6-4E03-A03A-82A70438114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7" name="Arc 676">
              <a:extLst>
                <a:ext uri="{FF2B5EF4-FFF2-40B4-BE49-F238E27FC236}">
                  <a16:creationId xmlns:a16="http://schemas.microsoft.com/office/drawing/2014/main" id="{E3575A53-D54C-4F20-8D4B-32A1A449392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8" name="Arc 677">
              <a:extLst>
                <a:ext uri="{FF2B5EF4-FFF2-40B4-BE49-F238E27FC236}">
                  <a16:creationId xmlns:a16="http://schemas.microsoft.com/office/drawing/2014/main" id="{FA977B94-E46D-4F9F-91CF-3BA75E3F903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79" name="Group 678">
              <a:extLst>
                <a:ext uri="{FF2B5EF4-FFF2-40B4-BE49-F238E27FC236}">
                  <a16:creationId xmlns:a16="http://schemas.microsoft.com/office/drawing/2014/main" id="{C419DD45-31A5-457A-9E1D-09836E8A5D9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88" name="Straight Connector 687">
                <a:extLst>
                  <a:ext uri="{FF2B5EF4-FFF2-40B4-BE49-F238E27FC236}">
                    <a16:creationId xmlns:a16="http://schemas.microsoft.com/office/drawing/2014/main" id="{852F9201-D531-4044-A621-27058A6392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9" name="Straight Connector 688">
                <a:extLst>
                  <a:ext uri="{FF2B5EF4-FFF2-40B4-BE49-F238E27FC236}">
                    <a16:creationId xmlns:a16="http://schemas.microsoft.com/office/drawing/2014/main" id="{A7F4DB68-DEE6-4342-A41C-54F22315C4A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0" name="Straight Connector 689">
                <a:extLst>
                  <a:ext uri="{FF2B5EF4-FFF2-40B4-BE49-F238E27FC236}">
                    <a16:creationId xmlns:a16="http://schemas.microsoft.com/office/drawing/2014/main" id="{79054AFB-BC5C-4C22-972B-71CAA0AC7F4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80" name="Arc 679">
              <a:extLst>
                <a:ext uri="{FF2B5EF4-FFF2-40B4-BE49-F238E27FC236}">
                  <a16:creationId xmlns:a16="http://schemas.microsoft.com/office/drawing/2014/main" id="{C5E66A5A-FBAB-4951-854A-E7B5A31034C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1" name="Arc 680">
              <a:extLst>
                <a:ext uri="{FF2B5EF4-FFF2-40B4-BE49-F238E27FC236}">
                  <a16:creationId xmlns:a16="http://schemas.microsoft.com/office/drawing/2014/main" id="{B9E6D774-7569-477A-9164-162C6F19189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2" name="Arc 681">
              <a:extLst>
                <a:ext uri="{FF2B5EF4-FFF2-40B4-BE49-F238E27FC236}">
                  <a16:creationId xmlns:a16="http://schemas.microsoft.com/office/drawing/2014/main" id="{13D75C34-69C6-482E-93B9-B616546EF65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83" name="Straight Connector 682">
              <a:extLst>
                <a:ext uri="{FF2B5EF4-FFF2-40B4-BE49-F238E27FC236}">
                  <a16:creationId xmlns:a16="http://schemas.microsoft.com/office/drawing/2014/main" id="{8B80BA79-1F12-4534-A012-181D60F8884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4" name="Arc 683">
              <a:extLst>
                <a:ext uri="{FF2B5EF4-FFF2-40B4-BE49-F238E27FC236}">
                  <a16:creationId xmlns:a16="http://schemas.microsoft.com/office/drawing/2014/main" id="{B9FE8BD5-0F99-43BF-8493-3D755C5EC92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85" name="Straight Connector 684">
              <a:extLst>
                <a:ext uri="{FF2B5EF4-FFF2-40B4-BE49-F238E27FC236}">
                  <a16:creationId xmlns:a16="http://schemas.microsoft.com/office/drawing/2014/main" id="{F5A92236-0494-4C27-A296-9F150C70824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6" name="Straight Connector 685">
              <a:extLst>
                <a:ext uri="{FF2B5EF4-FFF2-40B4-BE49-F238E27FC236}">
                  <a16:creationId xmlns:a16="http://schemas.microsoft.com/office/drawing/2014/main" id="{5D87CDE6-3175-4196-8EA2-E42B62C8823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7" name="Arc 686">
              <a:extLst>
                <a:ext uri="{FF2B5EF4-FFF2-40B4-BE49-F238E27FC236}">
                  <a16:creationId xmlns:a16="http://schemas.microsoft.com/office/drawing/2014/main" id="{60EAEB6C-DEE8-4E9C-8C3C-614DEEC92F6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91" name="Group 690">
            <a:extLst>
              <a:ext uri="{FF2B5EF4-FFF2-40B4-BE49-F238E27FC236}">
                <a16:creationId xmlns:a16="http://schemas.microsoft.com/office/drawing/2014/main" id="{74F7B727-69A5-4FFA-8CF5-F2CF92B36F29}"/>
              </a:ext>
            </a:extLst>
          </p:cNvPr>
          <p:cNvGrpSpPr/>
          <p:nvPr/>
        </p:nvGrpSpPr>
        <p:grpSpPr>
          <a:xfrm>
            <a:off x="3429519" y="6400803"/>
            <a:ext cx="538068" cy="503852"/>
            <a:chOff x="3455435" y="-1017023"/>
            <a:chExt cx="8222756" cy="7868191"/>
          </a:xfrm>
        </p:grpSpPr>
        <p:sp>
          <p:nvSpPr>
            <p:cNvPr id="692" name="Arc 691">
              <a:extLst>
                <a:ext uri="{FF2B5EF4-FFF2-40B4-BE49-F238E27FC236}">
                  <a16:creationId xmlns:a16="http://schemas.microsoft.com/office/drawing/2014/main" id="{77E63DFF-8D0D-4515-BBCD-BDFF20A1F00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3" name="Arc 692">
              <a:extLst>
                <a:ext uri="{FF2B5EF4-FFF2-40B4-BE49-F238E27FC236}">
                  <a16:creationId xmlns:a16="http://schemas.microsoft.com/office/drawing/2014/main" id="{BC776BFE-97A9-42F0-A36A-37A21B4B73E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4" name="Arc 693">
              <a:extLst>
                <a:ext uri="{FF2B5EF4-FFF2-40B4-BE49-F238E27FC236}">
                  <a16:creationId xmlns:a16="http://schemas.microsoft.com/office/drawing/2014/main" id="{C70D8EC2-359C-4CD9-B6B0-4BC26897733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5" name="Arc 694">
              <a:extLst>
                <a:ext uri="{FF2B5EF4-FFF2-40B4-BE49-F238E27FC236}">
                  <a16:creationId xmlns:a16="http://schemas.microsoft.com/office/drawing/2014/main" id="{8DAFA27E-6985-4D05-8788-65302F6924D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96" name="Group 695">
              <a:extLst>
                <a:ext uri="{FF2B5EF4-FFF2-40B4-BE49-F238E27FC236}">
                  <a16:creationId xmlns:a16="http://schemas.microsoft.com/office/drawing/2014/main" id="{CA7A1C55-A133-405C-B10D-4006860E8D5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05" name="Straight Connector 704">
                <a:extLst>
                  <a:ext uri="{FF2B5EF4-FFF2-40B4-BE49-F238E27FC236}">
                    <a16:creationId xmlns:a16="http://schemas.microsoft.com/office/drawing/2014/main" id="{7D22AFB5-ADF4-409D-BAC1-640156992EF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6" name="Straight Connector 705">
                <a:extLst>
                  <a:ext uri="{FF2B5EF4-FFF2-40B4-BE49-F238E27FC236}">
                    <a16:creationId xmlns:a16="http://schemas.microsoft.com/office/drawing/2014/main" id="{B0CF47A2-1877-404E-81D7-665A4572126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7" name="Straight Connector 706">
                <a:extLst>
                  <a:ext uri="{FF2B5EF4-FFF2-40B4-BE49-F238E27FC236}">
                    <a16:creationId xmlns:a16="http://schemas.microsoft.com/office/drawing/2014/main" id="{D86354BB-D15B-432E-ADBF-B297A86491C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97" name="Arc 696">
              <a:extLst>
                <a:ext uri="{FF2B5EF4-FFF2-40B4-BE49-F238E27FC236}">
                  <a16:creationId xmlns:a16="http://schemas.microsoft.com/office/drawing/2014/main" id="{165BDA06-DF54-471B-8A29-1D07EE6049D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8" name="Arc 697">
              <a:extLst>
                <a:ext uri="{FF2B5EF4-FFF2-40B4-BE49-F238E27FC236}">
                  <a16:creationId xmlns:a16="http://schemas.microsoft.com/office/drawing/2014/main" id="{86B13615-C063-4B17-A793-A55B2780DC8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99" name="Arc 698">
              <a:extLst>
                <a:ext uri="{FF2B5EF4-FFF2-40B4-BE49-F238E27FC236}">
                  <a16:creationId xmlns:a16="http://schemas.microsoft.com/office/drawing/2014/main" id="{BEFD0480-1D5E-4930-B45C-B043F02259E9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00" name="Straight Connector 699">
              <a:extLst>
                <a:ext uri="{FF2B5EF4-FFF2-40B4-BE49-F238E27FC236}">
                  <a16:creationId xmlns:a16="http://schemas.microsoft.com/office/drawing/2014/main" id="{CF861271-85A2-48D6-B0FF-6E04099213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1" name="Arc 700">
              <a:extLst>
                <a:ext uri="{FF2B5EF4-FFF2-40B4-BE49-F238E27FC236}">
                  <a16:creationId xmlns:a16="http://schemas.microsoft.com/office/drawing/2014/main" id="{919CAD7B-0265-4783-9710-C2C7B62908E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02" name="Straight Connector 701">
              <a:extLst>
                <a:ext uri="{FF2B5EF4-FFF2-40B4-BE49-F238E27FC236}">
                  <a16:creationId xmlns:a16="http://schemas.microsoft.com/office/drawing/2014/main" id="{2F891129-01BA-4FE3-AD78-938BE8E28BB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3" name="Straight Connector 702">
              <a:extLst>
                <a:ext uri="{FF2B5EF4-FFF2-40B4-BE49-F238E27FC236}">
                  <a16:creationId xmlns:a16="http://schemas.microsoft.com/office/drawing/2014/main" id="{C6BB9C10-47A9-455F-8460-33373490844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4" name="Arc 703">
              <a:extLst>
                <a:ext uri="{FF2B5EF4-FFF2-40B4-BE49-F238E27FC236}">
                  <a16:creationId xmlns:a16="http://schemas.microsoft.com/office/drawing/2014/main" id="{02111146-A7DF-40F2-8614-F9EA04A3807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08" name="Group 707">
            <a:extLst>
              <a:ext uri="{FF2B5EF4-FFF2-40B4-BE49-F238E27FC236}">
                <a16:creationId xmlns:a16="http://schemas.microsoft.com/office/drawing/2014/main" id="{7883FFCD-6385-4127-89D9-F6DAA40DC76D}"/>
              </a:ext>
            </a:extLst>
          </p:cNvPr>
          <p:cNvGrpSpPr/>
          <p:nvPr/>
        </p:nvGrpSpPr>
        <p:grpSpPr>
          <a:xfrm>
            <a:off x="3824771" y="6383695"/>
            <a:ext cx="538068" cy="503852"/>
            <a:chOff x="3455435" y="-1017023"/>
            <a:chExt cx="8222756" cy="7868191"/>
          </a:xfrm>
        </p:grpSpPr>
        <p:sp>
          <p:nvSpPr>
            <p:cNvPr id="709" name="Arc 708">
              <a:extLst>
                <a:ext uri="{FF2B5EF4-FFF2-40B4-BE49-F238E27FC236}">
                  <a16:creationId xmlns:a16="http://schemas.microsoft.com/office/drawing/2014/main" id="{C9600DC6-97F9-4DEB-A552-844F6B8BB83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0" name="Arc 709">
              <a:extLst>
                <a:ext uri="{FF2B5EF4-FFF2-40B4-BE49-F238E27FC236}">
                  <a16:creationId xmlns:a16="http://schemas.microsoft.com/office/drawing/2014/main" id="{9790EF3B-17FB-4475-BEA1-F2D9049E0B3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1" name="Arc 710">
              <a:extLst>
                <a:ext uri="{FF2B5EF4-FFF2-40B4-BE49-F238E27FC236}">
                  <a16:creationId xmlns:a16="http://schemas.microsoft.com/office/drawing/2014/main" id="{15FE0C6A-0B97-4B35-8917-D4C599DA093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2" name="Arc 711">
              <a:extLst>
                <a:ext uri="{FF2B5EF4-FFF2-40B4-BE49-F238E27FC236}">
                  <a16:creationId xmlns:a16="http://schemas.microsoft.com/office/drawing/2014/main" id="{05038D54-8C7F-4C01-B428-839652E3A78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13" name="Group 712">
              <a:extLst>
                <a:ext uri="{FF2B5EF4-FFF2-40B4-BE49-F238E27FC236}">
                  <a16:creationId xmlns:a16="http://schemas.microsoft.com/office/drawing/2014/main" id="{9120DC5C-8B36-4BFE-AF53-4D2880F7582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22" name="Straight Connector 721">
                <a:extLst>
                  <a:ext uri="{FF2B5EF4-FFF2-40B4-BE49-F238E27FC236}">
                    <a16:creationId xmlns:a16="http://schemas.microsoft.com/office/drawing/2014/main" id="{09CF7646-D6FF-4765-BEFE-5F7551683E0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3" name="Straight Connector 722">
                <a:extLst>
                  <a:ext uri="{FF2B5EF4-FFF2-40B4-BE49-F238E27FC236}">
                    <a16:creationId xmlns:a16="http://schemas.microsoft.com/office/drawing/2014/main" id="{686A7869-4ACD-4726-B2D7-98C806E1140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4" name="Straight Connector 723">
                <a:extLst>
                  <a:ext uri="{FF2B5EF4-FFF2-40B4-BE49-F238E27FC236}">
                    <a16:creationId xmlns:a16="http://schemas.microsoft.com/office/drawing/2014/main" id="{7B3BBB2A-0A1F-4127-BACF-3EFFECFF54A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14" name="Arc 713">
              <a:extLst>
                <a:ext uri="{FF2B5EF4-FFF2-40B4-BE49-F238E27FC236}">
                  <a16:creationId xmlns:a16="http://schemas.microsoft.com/office/drawing/2014/main" id="{8C9AC07E-B1F0-403D-8586-75F9AD13BB8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5" name="Arc 714">
              <a:extLst>
                <a:ext uri="{FF2B5EF4-FFF2-40B4-BE49-F238E27FC236}">
                  <a16:creationId xmlns:a16="http://schemas.microsoft.com/office/drawing/2014/main" id="{F49A1DAC-02C2-4288-B89C-FDA10426296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6" name="Arc 715">
              <a:extLst>
                <a:ext uri="{FF2B5EF4-FFF2-40B4-BE49-F238E27FC236}">
                  <a16:creationId xmlns:a16="http://schemas.microsoft.com/office/drawing/2014/main" id="{88FE2785-33F8-4DA6-AA6D-8CC8ABBA624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17" name="Straight Connector 716">
              <a:extLst>
                <a:ext uri="{FF2B5EF4-FFF2-40B4-BE49-F238E27FC236}">
                  <a16:creationId xmlns:a16="http://schemas.microsoft.com/office/drawing/2014/main" id="{ED8E7068-A8E9-4313-AD2F-4C21F5FC8D3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8" name="Arc 717">
              <a:extLst>
                <a:ext uri="{FF2B5EF4-FFF2-40B4-BE49-F238E27FC236}">
                  <a16:creationId xmlns:a16="http://schemas.microsoft.com/office/drawing/2014/main" id="{25D3E495-88C2-4F9F-9152-53CEAFBF105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19" name="Straight Connector 718">
              <a:extLst>
                <a:ext uri="{FF2B5EF4-FFF2-40B4-BE49-F238E27FC236}">
                  <a16:creationId xmlns:a16="http://schemas.microsoft.com/office/drawing/2014/main" id="{44C4745B-AE8D-4230-B7DA-783733CA8E6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0" name="Straight Connector 719">
              <a:extLst>
                <a:ext uri="{FF2B5EF4-FFF2-40B4-BE49-F238E27FC236}">
                  <a16:creationId xmlns:a16="http://schemas.microsoft.com/office/drawing/2014/main" id="{CB2AECAD-B433-4372-80C4-F681C2272CB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1" name="Arc 720">
              <a:extLst>
                <a:ext uri="{FF2B5EF4-FFF2-40B4-BE49-F238E27FC236}">
                  <a16:creationId xmlns:a16="http://schemas.microsoft.com/office/drawing/2014/main" id="{D894CBAB-D8F4-43A6-82CD-4B62C2878CC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25" name="Group 724">
            <a:extLst>
              <a:ext uri="{FF2B5EF4-FFF2-40B4-BE49-F238E27FC236}">
                <a16:creationId xmlns:a16="http://schemas.microsoft.com/office/drawing/2014/main" id="{8129C069-34B4-4F80-9CF4-D56B0E4DA60A}"/>
              </a:ext>
            </a:extLst>
          </p:cNvPr>
          <p:cNvGrpSpPr/>
          <p:nvPr/>
        </p:nvGrpSpPr>
        <p:grpSpPr>
          <a:xfrm>
            <a:off x="4218471" y="6393026"/>
            <a:ext cx="538068" cy="503852"/>
            <a:chOff x="3455435" y="-1017023"/>
            <a:chExt cx="8222756" cy="7868191"/>
          </a:xfrm>
        </p:grpSpPr>
        <p:sp>
          <p:nvSpPr>
            <p:cNvPr id="726" name="Arc 725">
              <a:extLst>
                <a:ext uri="{FF2B5EF4-FFF2-40B4-BE49-F238E27FC236}">
                  <a16:creationId xmlns:a16="http://schemas.microsoft.com/office/drawing/2014/main" id="{3A490741-55CF-4F48-84DC-0CC80A6947D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7" name="Arc 726">
              <a:extLst>
                <a:ext uri="{FF2B5EF4-FFF2-40B4-BE49-F238E27FC236}">
                  <a16:creationId xmlns:a16="http://schemas.microsoft.com/office/drawing/2014/main" id="{7F497E06-FBE7-4FB3-AF52-16110C46682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8" name="Arc 727">
              <a:extLst>
                <a:ext uri="{FF2B5EF4-FFF2-40B4-BE49-F238E27FC236}">
                  <a16:creationId xmlns:a16="http://schemas.microsoft.com/office/drawing/2014/main" id="{D7C99BC7-0691-4EF3-98F8-8F39D4EA398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9" name="Arc 728">
              <a:extLst>
                <a:ext uri="{FF2B5EF4-FFF2-40B4-BE49-F238E27FC236}">
                  <a16:creationId xmlns:a16="http://schemas.microsoft.com/office/drawing/2014/main" id="{81BDA81D-2CFA-4A2F-9249-C783BF204F2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30" name="Group 729">
              <a:extLst>
                <a:ext uri="{FF2B5EF4-FFF2-40B4-BE49-F238E27FC236}">
                  <a16:creationId xmlns:a16="http://schemas.microsoft.com/office/drawing/2014/main" id="{66C667E5-CF48-4C0D-AB52-674BFBBD5D3C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39" name="Straight Connector 738">
                <a:extLst>
                  <a:ext uri="{FF2B5EF4-FFF2-40B4-BE49-F238E27FC236}">
                    <a16:creationId xmlns:a16="http://schemas.microsoft.com/office/drawing/2014/main" id="{FCCF2ACC-AC82-4103-8F64-FFB8F9E9D64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0" name="Straight Connector 739">
                <a:extLst>
                  <a:ext uri="{FF2B5EF4-FFF2-40B4-BE49-F238E27FC236}">
                    <a16:creationId xmlns:a16="http://schemas.microsoft.com/office/drawing/2014/main" id="{42678079-739A-477C-B30D-F4D152E641C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1" name="Straight Connector 740">
                <a:extLst>
                  <a:ext uri="{FF2B5EF4-FFF2-40B4-BE49-F238E27FC236}">
                    <a16:creationId xmlns:a16="http://schemas.microsoft.com/office/drawing/2014/main" id="{4CDC93AE-FFCB-4C73-BCE0-090DE0B5412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31" name="Arc 730">
              <a:extLst>
                <a:ext uri="{FF2B5EF4-FFF2-40B4-BE49-F238E27FC236}">
                  <a16:creationId xmlns:a16="http://schemas.microsoft.com/office/drawing/2014/main" id="{0E1FE67D-7466-4FE2-9B0F-7A82A247535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2" name="Arc 731">
              <a:extLst>
                <a:ext uri="{FF2B5EF4-FFF2-40B4-BE49-F238E27FC236}">
                  <a16:creationId xmlns:a16="http://schemas.microsoft.com/office/drawing/2014/main" id="{2AF09181-6758-4561-AE44-AE81F3D3EA0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3" name="Arc 732">
              <a:extLst>
                <a:ext uri="{FF2B5EF4-FFF2-40B4-BE49-F238E27FC236}">
                  <a16:creationId xmlns:a16="http://schemas.microsoft.com/office/drawing/2014/main" id="{E0114011-0DBE-4254-935F-EA487458CF4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34" name="Straight Connector 733">
              <a:extLst>
                <a:ext uri="{FF2B5EF4-FFF2-40B4-BE49-F238E27FC236}">
                  <a16:creationId xmlns:a16="http://schemas.microsoft.com/office/drawing/2014/main" id="{526430A0-B75C-4227-9C7A-7A616A2B95B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5" name="Arc 734">
              <a:extLst>
                <a:ext uri="{FF2B5EF4-FFF2-40B4-BE49-F238E27FC236}">
                  <a16:creationId xmlns:a16="http://schemas.microsoft.com/office/drawing/2014/main" id="{0AD4DC9C-F793-4560-8489-EDE0AED50C4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36" name="Straight Connector 735">
              <a:extLst>
                <a:ext uri="{FF2B5EF4-FFF2-40B4-BE49-F238E27FC236}">
                  <a16:creationId xmlns:a16="http://schemas.microsoft.com/office/drawing/2014/main" id="{C28ADA9C-2C0C-4B6F-8E2E-DD5A7A75353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7" name="Straight Connector 736">
              <a:extLst>
                <a:ext uri="{FF2B5EF4-FFF2-40B4-BE49-F238E27FC236}">
                  <a16:creationId xmlns:a16="http://schemas.microsoft.com/office/drawing/2014/main" id="{C5DC5DF8-94D0-4D14-BCF6-CDE31059D21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8" name="Arc 737">
              <a:extLst>
                <a:ext uri="{FF2B5EF4-FFF2-40B4-BE49-F238E27FC236}">
                  <a16:creationId xmlns:a16="http://schemas.microsoft.com/office/drawing/2014/main" id="{65AD4014-6F59-431D-97CE-3A7F270A550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42" name="Group 741">
            <a:extLst>
              <a:ext uri="{FF2B5EF4-FFF2-40B4-BE49-F238E27FC236}">
                <a16:creationId xmlns:a16="http://schemas.microsoft.com/office/drawing/2014/main" id="{B89C389B-B8F1-42C7-B526-7EA1DC6CEE84}"/>
              </a:ext>
            </a:extLst>
          </p:cNvPr>
          <p:cNvGrpSpPr/>
          <p:nvPr/>
        </p:nvGrpSpPr>
        <p:grpSpPr>
          <a:xfrm>
            <a:off x="4612171" y="6393026"/>
            <a:ext cx="538068" cy="503852"/>
            <a:chOff x="3455435" y="-1017023"/>
            <a:chExt cx="8222756" cy="7868191"/>
          </a:xfrm>
        </p:grpSpPr>
        <p:sp>
          <p:nvSpPr>
            <p:cNvPr id="743" name="Arc 742">
              <a:extLst>
                <a:ext uri="{FF2B5EF4-FFF2-40B4-BE49-F238E27FC236}">
                  <a16:creationId xmlns:a16="http://schemas.microsoft.com/office/drawing/2014/main" id="{9CDC6D1A-509F-4835-A03B-2FB95799787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4" name="Arc 743">
              <a:extLst>
                <a:ext uri="{FF2B5EF4-FFF2-40B4-BE49-F238E27FC236}">
                  <a16:creationId xmlns:a16="http://schemas.microsoft.com/office/drawing/2014/main" id="{8772CFF9-E87F-4807-8DFA-D796CC470C9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5" name="Arc 744">
              <a:extLst>
                <a:ext uri="{FF2B5EF4-FFF2-40B4-BE49-F238E27FC236}">
                  <a16:creationId xmlns:a16="http://schemas.microsoft.com/office/drawing/2014/main" id="{0799374E-0226-414A-9229-1DBADB272B7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6" name="Arc 745">
              <a:extLst>
                <a:ext uri="{FF2B5EF4-FFF2-40B4-BE49-F238E27FC236}">
                  <a16:creationId xmlns:a16="http://schemas.microsoft.com/office/drawing/2014/main" id="{9E301173-5314-460F-B6D4-9EE0922842B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47" name="Group 746">
              <a:extLst>
                <a:ext uri="{FF2B5EF4-FFF2-40B4-BE49-F238E27FC236}">
                  <a16:creationId xmlns:a16="http://schemas.microsoft.com/office/drawing/2014/main" id="{D87D9829-1DB2-4C19-9D77-AE3AC8BFC7C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56" name="Straight Connector 755">
                <a:extLst>
                  <a:ext uri="{FF2B5EF4-FFF2-40B4-BE49-F238E27FC236}">
                    <a16:creationId xmlns:a16="http://schemas.microsoft.com/office/drawing/2014/main" id="{6D9A2791-3C62-467B-B6B7-9F06FC6EA34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7" name="Straight Connector 756">
                <a:extLst>
                  <a:ext uri="{FF2B5EF4-FFF2-40B4-BE49-F238E27FC236}">
                    <a16:creationId xmlns:a16="http://schemas.microsoft.com/office/drawing/2014/main" id="{E3A32D10-5B81-4331-B679-D30A72E3D65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8" name="Straight Connector 757">
                <a:extLst>
                  <a:ext uri="{FF2B5EF4-FFF2-40B4-BE49-F238E27FC236}">
                    <a16:creationId xmlns:a16="http://schemas.microsoft.com/office/drawing/2014/main" id="{D0FBCADE-AC9E-4DB2-90B2-B1C6258C2EF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48" name="Arc 747">
              <a:extLst>
                <a:ext uri="{FF2B5EF4-FFF2-40B4-BE49-F238E27FC236}">
                  <a16:creationId xmlns:a16="http://schemas.microsoft.com/office/drawing/2014/main" id="{ABAB293A-0B8C-439E-83BE-F079FF71D28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9" name="Arc 748">
              <a:extLst>
                <a:ext uri="{FF2B5EF4-FFF2-40B4-BE49-F238E27FC236}">
                  <a16:creationId xmlns:a16="http://schemas.microsoft.com/office/drawing/2014/main" id="{68C176AA-2C5B-4D71-9D33-3E9AF689F0C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50" name="Arc 749">
              <a:extLst>
                <a:ext uri="{FF2B5EF4-FFF2-40B4-BE49-F238E27FC236}">
                  <a16:creationId xmlns:a16="http://schemas.microsoft.com/office/drawing/2014/main" id="{C0D1A366-3CE0-4283-9139-1DE9862AAF5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51" name="Straight Connector 750">
              <a:extLst>
                <a:ext uri="{FF2B5EF4-FFF2-40B4-BE49-F238E27FC236}">
                  <a16:creationId xmlns:a16="http://schemas.microsoft.com/office/drawing/2014/main" id="{D92D38BA-55E1-4FE7-B384-62C87D82A9B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2" name="Arc 751">
              <a:extLst>
                <a:ext uri="{FF2B5EF4-FFF2-40B4-BE49-F238E27FC236}">
                  <a16:creationId xmlns:a16="http://schemas.microsoft.com/office/drawing/2014/main" id="{B8772C94-E779-4F30-AC50-8FCD2B360B4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53" name="Straight Connector 752">
              <a:extLst>
                <a:ext uri="{FF2B5EF4-FFF2-40B4-BE49-F238E27FC236}">
                  <a16:creationId xmlns:a16="http://schemas.microsoft.com/office/drawing/2014/main" id="{908C7989-D91A-4888-93AD-F0BA8A63B90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4" name="Straight Connector 753">
              <a:extLst>
                <a:ext uri="{FF2B5EF4-FFF2-40B4-BE49-F238E27FC236}">
                  <a16:creationId xmlns:a16="http://schemas.microsoft.com/office/drawing/2014/main" id="{35D318EF-749A-4456-BB87-875D3DC4172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5" name="Arc 754">
              <a:extLst>
                <a:ext uri="{FF2B5EF4-FFF2-40B4-BE49-F238E27FC236}">
                  <a16:creationId xmlns:a16="http://schemas.microsoft.com/office/drawing/2014/main" id="{00C70879-A592-47A1-B5FA-5298486A7D2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59" name="Group 758">
            <a:extLst>
              <a:ext uri="{FF2B5EF4-FFF2-40B4-BE49-F238E27FC236}">
                <a16:creationId xmlns:a16="http://schemas.microsoft.com/office/drawing/2014/main" id="{2C6B6B9F-704C-44DE-99D1-F73326BCF599}"/>
              </a:ext>
            </a:extLst>
          </p:cNvPr>
          <p:cNvGrpSpPr/>
          <p:nvPr/>
        </p:nvGrpSpPr>
        <p:grpSpPr>
          <a:xfrm>
            <a:off x="4994987" y="6383695"/>
            <a:ext cx="538068" cy="503852"/>
            <a:chOff x="3455435" y="-1017023"/>
            <a:chExt cx="8222756" cy="7868191"/>
          </a:xfrm>
        </p:grpSpPr>
        <p:sp>
          <p:nvSpPr>
            <p:cNvPr id="760" name="Arc 759">
              <a:extLst>
                <a:ext uri="{FF2B5EF4-FFF2-40B4-BE49-F238E27FC236}">
                  <a16:creationId xmlns:a16="http://schemas.microsoft.com/office/drawing/2014/main" id="{C9112277-D2FB-42F8-924A-D4DB1B1F0CC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1" name="Arc 760">
              <a:extLst>
                <a:ext uri="{FF2B5EF4-FFF2-40B4-BE49-F238E27FC236}">
                  <a16:creationId xmlns:a16="http://schemas.microsoft.com/office/drawing/2014/main" id="{2374F5F9-7265-48CF-A71A-84BE69EC1CD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2" name="Arc 761">
              <a:extLst>
                <a:ext uri="{FF2B5EF4-FFF2-40B4-BE49-F238E27FC236}">
                  <a16:creationId xmlns:a16="http://schemas.microsoft.com/office/drawing/2014/main" id="{03ED82FB-970E-4B44-BF7D-A9CEC4E7AF9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3" name="Arc 762">
              <a:extLst>
                <a:ext uri="{FF2B5EF4-FFF2-40B4-BE49-F238E27FC236}">
                  <a16:creationId xmlns:a16="http://schemas.microsoft.com/office/drawing/2014/main" id="{B1610B0A-D957-46A8-B819-922ED1B7BD8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64" name="Group 763">
              <a:extLst>
                <a:ext uri="{FF2B5EF4-FFF2-40B4-BE49-F238E27FC236}">
                  <a16:creationId xmlns:a16="http://schemas.microsoft.com/office/drawing/2014/main" id="{44A0BA17-FC34-4787-81DB-34F0DC9D03A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73" name="Straight Connector 772">
                <a:extLst>
                  <a:ext uri="{FF2B5EF4-FFF2-40B4-BE49-F238E27FC236}">
                    <a16:creationId xmlns:a16="http://schemas.microsoft.com/office/drawing/2014/main" id="{E659C33A-4490-43C2-8893-D9211C6993C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4" name="Straight Connector 773">
                <a:extLst>
                  <a:ext uri="{FF2B5EF4-FFF2-40B4-BE49-F238E27FC236}">
                    <a16:creationId xmlns:a16="http://schemas.microsoft.com/office/drawing/2014/main" id="{7AAA441D-4C0F-4F2F-8FC4-665F710AE61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5" name="Straight Connector 774">
                <a:extLst>
                  <a:ext uri="{FF2B5EF4-FFF2-40B4-BE49-F238E27FC236}">
                    <a16:creationId xmlns:a16="http://schemas.microsoft.com/office/drawing/2014/main" id="{7E9B8FA0-38E4-454C-8230-954C4887AAB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65" name="Arc 764">
              <a:extLst>
                <a:ext uri="{FF2B5EF4-FFF2-40B4-BE49-F238E27FC236}">
                  <a16:creationId xmlns:a16="http://schemas.microsoft.com/office/drawing/2014/main" id="{6FC8818A-9FB9-4489-811C-D595A836CB9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6" name="Arc 765">
              <a:extLst>
                <a:ext uri="{FF2B5EF4-FFF2-40B4-BE49-F238E27FC236}">
                  <a16:creationId xmlns:a16="http://schemas.microsoft.com/office/drawing/2014/main" id="{77069353-0194-4782-9F64-7420FF80210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67" name="Arc 766">
              <a:extLst>
                <a:ext uri="{FF2B5EF4-FFF2-40B4-BE49-F238E27FC236}">
                  <a16:creationId xmlns:a16="http://schemas.microsoft.com/office/drawing/2014/main" id="{1CCD8F68-0B88-48ED-88B1-99DF8D31FA0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68" name="Straight Connector 767">
              <a:extLst>
                <a:ext uri="{FF2B5EF4-FFF2-40B4-BE49-F238E27FC236}">
                  <a16:creationId xmlns:a16="http://schemas.microsoft.com/office/drawing/2014/main" id="{89ED07CE-4ABB-47C7-AC80-E9F4DC82DC8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69" name="Arc 768">
              <a:extLst>
                <a:ext uri="{FF2B5EF4-FFF2-40B4-BE49-F238E27FC236}">
                  <a16:creationId xmlns:a16="http://schemas.microsoft.com/office/drawing/2014/main" id="{C03705BD-39C5-49C5-A9E3-7A4A6451C75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70" name="Straight Connector 769">
              <a:extLst>
                <a:ext uri="{FF2B5EF4-FFF2-40B4-BE49-F238E27FC236}">
                  <a16:creationId xmlns:a16="http://schemas.microsoft.com/office/drawing/2014/main" id="{8D3ACAB9-73D1-4D3E-AD1E-684B3070BE5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1" name="Straight Connector 770">
              <a:extLst>
                <a:ext uri="{FF2B5EF4-FFF2-40B4-BE49-F238E27FC236}">
                  <a16:creationId xmlns:a16="http://schemas.microsoft.com/office/drawing/2014/main" id="{C8FA6C74-E9DB-4352-ABC4-7E7D48B0DF0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2" name="Arc 771">
              <a:extLst>
                <a:ext uri="{FF2B5EF4-FFF2-40B4-BE49-F238E27FC236}">
                  <a16:creationId xmlns:a16="http://schemas.microsoft.com/office/drawing/2014/main" id="{CE27BC2B-15AB-4CBD-89AE-0806F612097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76" name="Group 775">
            <a:extLst>
              <a:ext uri="{FF2B5EF4-FFF2-40B4-BE49-F238E27FC236}">
                <a16:creationId xmlns:a16="http://schemas.microsoft.com/office/drawing/2014/main" id="{1FAB7016-28E3-4122-820C-3ACBD7481288}"/>
              </a:ext>
            </a:extLst>
          </p:cNvPr>
          <p:cNvGrpSpPr/>
          <p:nvPr/>
        </p:nvGrpSpPr>
        <p:grpSpPr>
          <a:xfrm>
            <a:off x="5399571" y="6374364"/>
            <a:ext cx="538068" cy="503852"/>
            <a:chOff x="3455435" y="-1017023"/>
            <a:chExt cx="8222756" cy="7868191"/>
          </a:xfrm>
        </p:grpSpPr>
        <p:sp>
          <p:nvSpPr>
            <p:cNvPr id="777" name="Arc 776">
              <a:extLst>
                <a:ext uri="{FF2B5EF4-FFF2-40B4-BE49-F238E27FC236}">
                  <a16:creationId xmlns:a16="http://schemas.microsoft.com/office/drawing/2014/main" id="{72215DFD-A68F-4957-B5BB-D87096971F4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8" name="Arc 777">
              <a:extLst>
                <a:ext uri="{FF2B5EF4-FFF2-40B4-BE49-F238E27FC236}">
                  <a16:creationId xmlns:a16="http://schemas.microsoft.com/office/drawing/2014/main" id="{332F7666-566A-40D7-990C-E07D8E74CA3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9" name="Arc 778">
              <a:extLst>
                <a:ext uri="{FF2B5EF4-FFF2-40B4-BE49-F238E27FC236}">
                  <a16:creationId xmlns:a16="http://schemas.microsoft.com/office/drawing/2014/main" id="{8BB03172-9491-4B9A-9D2B-51FCE2E6F28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0" name="Arc 779">
              <a:extLst>
                <a:ext uri="{FF2B5EF4-FFF2-40B4-BE49-F238E27FC236}">
                  <a16:creationId xmlns:a16="http://schemas.microsoft.com/office/drawing/2014/main" id="{5E47B6F6-1960-420C-A042-CA0F0165D0F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81" name="Group 780">
              <a:extLst>
                <a:ext uri="{FF2B5EF4-FFF2-40B4-BE49-F238E27FC236}">
                  <a16:creationId xmlns:a16="http://schemas.microsoft.com/office/drawing/2014/main" id="{A4D3D52E-E8D1-4C02-AEFD-2F582745DD8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90" name="Straight Connector 789">
                <a:extLst>
                  <a:ext uri="{FF2B5EF4-FFF2-40B4-BE49-F238E27FC236}">
                    <a16:creationId xmlns:a16="http://schemas.microsoft.com/office/drawing/2014/main" id="{38175691-5286-42A4-98B4-E1EBF43863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1" name="Straight Connector 790">
                <a:extLst>
                  <a:ext uri="{FF2B5EF4-FFF2-40B4-BE49-F238E27FC236}">
                    <a16:creationId xmlns:a16="http://schemas.microsoft.com/office/drawing/2014/main" id="{C3432349-52E6-4164-9C44-8242C81064F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2" name="Straight Connector 791">
                <a:extLst>
                  <a:ext uri="{FF2B5EF4-FFF2-40B4-BE49-F238E27FC236}">
                    <a16:creationId xmlns:a16="http://schemas.microsoft.com/office/drawing/2014/main" id="{626D8199-7C0F-4511-8DC4-9B12CA75A63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82" name="Arc 781">
              <a:extLst>
                <a:ext uri="{FF2B5EF4-FFF2-40B4-BE49-F238E27FC236}">
                  <a16:creationId xmlns:a16="http://schemas.microsoft.com/office/drawing/2014/main" id="{DF9D90D4-E9D0-44FA-AEBD-C045F9F5801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3" name="Arc 782">
              <a:extLst>
                <a:ext uri="{FF2B5EF4-FFF2-40B4-BE49-F238E27FC236}">
                  <a16:creationId xmlns:a16="http://schemas.microsoft.com/office/drawing/2014/main" id="{A6A4419E-980E-49DC-A259-BFE110FB3B7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84" name="Arc 783">
              <a:extLst>
                <a:ext uri="{FF2B5EF4-FFF2-40B4-BE49-F238E27FC236}">
                  <a16:creationId xmlns:a16="http://schemas.microsoft.com/office/drawing/2014/main" id="{1542BD06-399F-479A-97C8-67C9331E86B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85" name="Straight Connector 784">
              <a:extLst>
                <a:ext uri="{FF2B5EF4-FFF2-40B4-BE49-F238E27FC236}">
                  <a16:creationId xmlns:a16="http://schemas.microsoft.com/office/drawing/2014/main" id="{E9ECF95F-DA58-4691-A423-D6530AFD983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86" name="Arc 785">
              <a:extLst>
                <a:ext uri="{FF2B5EF4-FFF2-40B4-BE49-F238E27FC236}">
                  <a16:creationId xmlns:a16="http://schemas.microsoft.com/office/drawing/2014/main" id="{A59E480E-4C61-4AF4-8476-A3A75BCFEAF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87" name="Straight Connector 786">
              <a:extLst>
                <a:ext uri="{FF2B5EF4-FFF2-40B4-BE49-F238E27FC236}">
                  <a16:creationId xmlns:a16="http://schemas.microsoft.com/office/drawing/2014/main" id="{73CFD067-219A-4E2F-92B5-9B8F0937A0B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8" name="Straight Connector 787">
              <a:extLst>
                <a:ext uri="{FF2B5EF4-FFF2-40B4-BE49-F238E27FC236}">
                  <a16:creationId xmlns:a16="http://schemas.microsoft.com/office/drawing/2014/main" id="{2D344F59-649B-449A-B90E-B9070E6378E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89" name="Arc 788">
              <a:extLst>
                <a:ext uri="{FF2B5EF4-FFF2-40B4-BE49-F238E27FC236}">
                  <a16:creationId xmlns:a16="http://schemas.microsoft.com/office/drawing/2014/main" id="{51350F19-DCAD-47A6-8232-737BCAE8C4E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93" name="Group 792">
            <a:extLst>
              <a:ext uri="{FF2B5EF4-FFF2-40B4-BE49-F238E27FC236}">
                <a16:creationId xmlns:a16="http://schemas.microsoft.com/office/drawing/2014/main" id="{B41BDA5C-526D-4EFD-90F5-393ECF170BDE}"/>
              </a:ext>
            </a:extLst>
          </p:cNvPr>
          <p:cNvGrpSpPr/>
          <p:nvPr/>
        </p:nvGrpSpPr>
        <p:grpSpPr>
          <a:xfrm>
            <a:off x="5802602" y="6383695"/>
            <a:ext cx="538068" cy="503852"/>
            <a:chOff x="3455435" y="-1017023"/>
            <a:chExt cx="8222756" cy="7868191"/>
          </a:xfrm>
        </p:grpSpPr>
        <p:sp>
          <p:nvSpPr>
            <p:cNvPr id="794" name="Arc 793">
              <a:extLst>
                <a:ext uri="{FF2B5EF4-FFF2-40B4-BE49-F238E27FC236}">
                  <a16:creationId xmlns:a16="http://schemas.microsoft.com/office/drawing/2014/main" id="{49F4EDA6-2AB5-4CFD-B9F3-44364683E79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5" name="Arc 794">
              <a:extLst>
                <a:ext uri="{FF2B5EF4-FFF2-40B4-BE49-F238E27FC236}">
                  <a16:creationId xmlns:a16="http://schemas.microsoft.com/office/drawing/2014/main" id="{00F4311A-63A9-4821-9364-E4B8A6720AD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6" name="Arc 795">
              <a:extLst>
                <a:ext uri="{FF2B5EF4-FFF2-40B4-BE49-F238E27FC236}">
                  <a16:creationId xmlns:a16="http://schemas.microsoft.com/office/drawing/2014/main" id="{39265D54-3F99-4E60-A82A-D6592590944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7" name="Arc 796">
              <a:extLst>
                <a:ext uri="{FF2B5EF4-FFF2-40B4-BE49-F238E27FC236}">
                  <a16:creationId xmlns:a16="http://schemas.microsoft.com/office/drawing/2014/main" id="{B40F5329-1E98-456B-ABD2-BD0C8FFD689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98" name="Group 797">
              <a:extLst>
                <a:ext uri="{FF2B5EF4-FFF2-40B4-BE49-F238E27FC236}">
                  <a16:creationId xmlns:a16="http://schemas.microsoft.com/office/drawing/2014/main" id="{4740CB23-B63E-404D-BFAB-264EAE9D7F1C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07" name="Straight Connector 806">
                <a:extLst>
                  <a:ext uri="{FF2B5EF4-FFF2-40B4-BE49-F238E27FC236}">
                    <a16:creationId xmlns:a16="http://schemas.microsoft.com/office/drawing/2014/main" id="{007613CB-05B7-4AB7-96C4-701E0863A42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8" name="Straight Connector 807">
                <a:extLst>
                  <a:ext uri="{FF2B5EF4-FFF2-40B4-BE49-F238E27FC236}">
                    <a16:creationId xmlns:a16="http://schemas.microsoft.com/office/drawing/2014/main" id="{F3470E02-F0A1-4DE4-99F0-6DB2C9AA1C3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9" name="Straight Connector 808">
                <a:extLst>
                  <a:ext uri="{FF2B5EF4-FFF2-40B4-BE49-F238E27FC236}">
                    <a16:creationId xmlns:a16="http://schemas.microsoft.com/office/drawing/2014/main" id="{577F00A5-9186-4AAE-83BA-9088E000E01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99" name="Arc 798">
              <a:extLst>
                <a:ext uri="{FF2B5EF4-FFF2-40B4-BE49-F238E27FC236}">
                  <a16:creationId xmlns:a16="http://schemas.microsoft.com/office/drawing/2014/main" id="{B8213690-58D8-47F5-BA5F-7398758AC92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0" name="Arc 799">
              <a:extLst>
                <a:ext uri="{FF2B5EF4-FFF2-40B4-BE49-F238E27FC236}">
                  <a16:creationId xmlns:a16="http://schemas.microsoft.com/office/drawing/2014/main" id="{37C74857-59C0-4426-8AA8-5FFE98981A2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1" name="Arc 800">
              <a:extLst>
                <a:ext uri="{FF2B5EF4-FFF2-40B4-BE49-F238E27FC236}">
                  <a16:creationId xmlns:a16="http://schemas.microsoft.com/office/drawing/2014/main" id="{1C20910B-E58C-4917-8B5E-AD8C1F4D07B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02" name="Straight Connector 801">
              <a:extLst>
                <a:ext uri="{FF2B5EF4-FFF2-40B4-BE49-F238E27FC236}">
                  <a16:creationId xmlns:a16="http://schemas.microsoft.com/office/drawing/2014/main" id="{6AA56A25-A449-4264-9E70-14A30B911D4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3" name="Arc 802">
              <a:extLst>
                <a:ext uri="{FF2B5EF4-FFF2-40B4-BE49-F238E27FC236}">
                  <a16:creationId xmlns:a16="http://schemas.microsoft.com/office/drawing/2014/main" id="{BD179401-E619-40A0-A9C9-D517A650261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04" name="Straight Connector 803">
              <a:extLst>
                <a:ext uri="{FF2B5EF4-FFF2-40B4-BE49-F238E27FC236}">
                  <a16:creationId xmlns:a16="http://schemas.microsoft.com/office/drawing/2014/main" id="{FB12004B-D416-4FD1-B133-59E980B11A2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5" name="Straight Connector 804">
              <a:extLst>
                <a:ext uri="{FF2B5EF4-FFF2-40B4-BE49-F238E27FC236}">
                  <a16:creationId xmlns:a16="http://schemas.microsoft.com/office/drawing/2014/main" id="{72F9B9D5-E006-4569-A31B-6A00AAA5202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6" name="Arc 805">
              <a:extLst>
                <a:ext uri="{FF2B5EF4-FFF2-40B4-BE49-F238E27FC236}">
                  <a16:creationId xmlns:a16="http://schemas.microsoft.com/office/drawing/2014/main" id="{B50E788C-3685-4C94-B883-6240693EF32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10" name="Group 809">
            <a:extLst>
              <a:ext uri="{FF2B5EF4-FFF2-40B4-BE49-F238E27FC236}">
                <a16:creationId xmlns:a16="http://schemas.microsoft.com/office/drawing/2014/main" id="{83406328-8A87-4FE5-93C3-F100773ED71D}"/>
              </a:ext>
            </a:extLst>
          </p:cNvPr>
          <p:cNvGrpSpPr/>
          <p:nvPr/>
        </p:nvGrpSpPr>
        <p:grpSpPr>
          <a:xfrm>
            <a:off x="6196302" y="6383695"/>
            <a:ext cx="538068" cy="503852"/>
            <a:chOff x="3455435" y="-1017023"/>
            <a:chExt cx="8222756" cy="7868191"/>
          </a:xfrm>
        </p:grpSpPr>
        <p:sp>
          <p:nvSpPr>
            <p:cNvPr id="811" name="Arc 810">
              <a:extLst>
                <a:ext uri="{FF2B5EF4-FFF2-40B4-BE49-F238E27FC236}">
                  <a16:creationId xmlns:a16="http://schemas.microsoft.com/office/drawing/2014/main" id="{2CE77469-2C4A-414E-84A6-7ED605874CB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2" name="Arc 811">
              <a:extLst>
                <a:ext uri="{FF2B5EF4-FFF2-40B4-BE49-F238E27FC236}">
                  <a16:creationId xmlns:a16="http://schemas.microsoft.com/office/drawing/2014/main" id="{BA8BEF11-9DE0-47C7-9063-1EBA2EDBA5E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3" name="Arc 812">
              <a:extLst>
                <a:ext uri="{FF2B5EF4-FFF2-40B4-BE49-F238E27FC236}">
                  <a16:creationId xmlns:a16="http://schemas.microsoft.com/office/drawing/2014/main" id="{E0F5FFE2-E6F1-4EE9-B314-6F642C50B8B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4" name="Arc 813">
              <a:extLst>
                <a:ext uri="{FF2B5EF4-FFF2-40B4-BE49-F238E27FC236}">
                  <a16:creationId xmlns:a16="http://schemas.microsoft.com/office/drawing/2014/main" id="{E8BA8C6E-C6CC-45A7-A3DB-7D0871A545F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15" name="Group 814">
              <a:extLst>
                <a:ext uri="{FF2B5EF4-FFF2-40B4-BE49-F238E27FC236}">
                  <a16:creationId xmlns:a16="http://schemas.microsoft.com/office/drawing/2014/main" id="{19E2C05C-FD8C-4AFF-9279-DFF2F2728B2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24" name="Straight Connector 823">
                <a:extLst>
                  <a:ext uri="{FF2B5EF4-FFF2-40B4-BE49-F238E27FC236}">
                    <a16:creationId xmlns:a16="http://schemas.microsoft.com/office/drawing/2014/main" id="{D93331F8-C517-4EDF-9EA1-555F36178E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5" name="Straight Connector 824">
                <a:extLst>
                  <a:ext uri="{FF2B5EF4-FFF2-40B4-BE49-F238E27FC236}">
                    <a16:creationId xmlns:a16="http://schemas.microsoft.com/office/drawing/2014/main" id="{0CCD42CF-2D0B-4813-9E53-D11AAB3837C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6" name="Straight Connector 825">
                <a:extLst>
                  <a:ext uri="{FF2B5EF4-FFF2-40B4-BE49-F238E27FC236}">
                    <a16:creationId xmlns:a16="http://schemas.microsoft.com/office/drawing/2014/main" id="{1E89BFB0-2E93-409D-ACD9-8760AD4A735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16" name="Arc 815">
              <a:extLst>
                <a:ext uri="{FF2B5EF4-FFF2-40B4-BE49-F238E27FC236}">
                  <a16:creationId xmlns:a16="http://schemas.microsoft.com/office/drawing/2014/main" id="{669F67E7-A515-45D5-B575-86C28DA5521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7" name="Arc 816">
              <a:extLst>
                <a:ext uri="{FF2B5EF4-FFF2-40B4-BE49-F238E27FC236}">
                  <a16:creationId xmlns:a16="http://schemas.microsoft.com/office/drawing/2014/main" id="{057F08CC-F023-4B1F-BFDA-AA17C90A90D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8" name="Arc 817">
              <a:extLst>
                <a:ext uri="{FF2B5EF4-FFF2-40B4-BE49-F238E27FC236}">
                  <a16:creationId xmlns:a16="http://schemas.microsoft.com/office/drawing/2014/main" id="{2FC86CE6-3C24-4F92-9D03-2BEFE5EEA84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F471DFBA-157D-424D-A0D8-816AEEE8F80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20" name="Arc 819">
              <a:extLst>
                <a:ext uri="{FF2B5EF4-FFF2-40B4-BE49-F238E27FC236}">
                  <a16:creationId xmlns:a16="http://schemas.microsoft.com/office/drawing/2014/main" id="{5F070786-86FE-4F36-A3A7-2A545172FE3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21" name="Straight Connector 820">
              <a:extLst>
                <a:ext uri="{FF2B5EF4-FFF2-40B4-BE49-F238E27FC236}">
                  <a16:creationId xmlns:a16="http://schemas.microsoft.com/office/drawing/2014/main" id="{6E3DDBA3-8958-4E6B-9814-091BC0D9D01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2" name="Straight Connector 821">
              <a:extLst>
                <a:ext uri="{FF2B5EF4-FFF2-40B4-BE49-F238E27FC236}">
                  <a16:creationId xmlns:a16="http://schemas.microsoft.com/office/drawing/2014/main" id="{6E91D51B-3778-4C8F-9DF6-19FC2297D6A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23" name="Arc 822">
              <a:extLst>
                <a:ext uri="{FF2B5EF4-FFF2-40B4-BE49-F238E27FC236}">
                  <a16:creationId xmlns:a16="http://schemas.microsoft.com/office/drawing/2014/main" id="{B4A6AB5C-FDD4-4E5F-9C0B-66F5A0D6223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27" name="Group 826">
            <a:extLst>
              <a:ext uri="{FF2B5EF4-FFF2-40B4-BE49-F238E27FC236}">
                <a16:creationId xmlns:a16="http://schemas.microsoft.com/office/drawing/2014/main" id="{B52B452F-32D6-4D63-9F07-756624C66FED}"/>
              </a:ext>
            </a:extLst>
          </p:cNvPr>
          <p:cNvGrpSpPr/>
          <p:nvPr/>
        </p:nvGrpSpPr>
        <p:grpSpPr>
          <a:xfrm>
            <a:off x="6560456" y="6374364"/>
            <a:ext cx="538068" cy="503852"/>
            <a:chOff x="3455435" y="-1017023"/>
            <a:chExt cx="8222756" cy="7868191"/>
          </a:xfrm>
        </p:grpSpPr>
        <p:sp>
          <p:nvSpPr>
            <p:cNvPr id="828" name="Arc 827">
              <a:extLst>
                <a:ext uri="{FF2B5EF4-FFF2-40B4-BE49-F238E27FC236}">
                  <a16:creationId xmlns:a16="http://schemas.microsoft.com/office/drawing/2014/main" id="{C129270C-D265-454E-ADFC-35A1E709553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9" name="Arc 828">
              <a:extLst>
                <a:ext uri="{FF2B5EF4-FFF2-40B4-BE49-F238E27FC236}">
                  <a16:creationId xmlns:a16="http://schemas.microsoft.com/office/drawing/2014/main" id="{D8E7BB92-180D-4FFF-B553-3F3EA8868B5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0" name="Arc 829">
              <a:extLst>
                <a:ext uri="{FF2B5EF4-FFF2-40B4-BE49-F238E27FC236}">
                  <a16:creationId xmlns:a16="http://schemas.microsoft.com/office/drawing/2014/main" id="{7941AE1A-637B-4E2E-8CBD-902FF8FECAC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1" name="Arc 830">
              <a:extLst>
                <a:ext uri="{FF2B5EF4-FFF2-40B4-BE49-F238E27FC236}">
                  <a16:creationId xmlns:a16="http://schemas.microsoft.com/office/drawing/2014/main" id="{E1AC4FFA-6866-4A82-9187-FB8A6E4109C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32" name="Group 831">
              <a:extLst>
                <a:ext uri="{FF2B5EF4-FFF2-40B4-BE49-F238E27FC236}">
                  <a16:creationId xmlns:a16="http://schemas.microsoft.com/office/drawing/2014/main" id="{2F34D202-1E2C-445D-90A7-9E67A9420D0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41" name="Straight Connector 840">
                <a:extLst>
                  <a:ext uri="{FF2B5EF4-FFF2-40B4-BE49-F238E27FC236}">
                    <a16:creationId xmlns:a16="http://schemas.microsoft.com/office/drawing/2014/main" id="{1BA7D255-43F6-408A-83A3-6565004A3CA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2" name="Straight Connector 841">
                <a:extLst>
                  <a:ext uri="{FF2B5EF4-FFF2-40B4-BE49-F238E27FC236}">
                    <a16:creationId xmlns:a16="http://schemas.microsoft.com/office/drawing/2014/main" id="{7CAAA0D2-730C-44D4-8A0F-D01AF7B03F3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3" name="Straight Connector 842">
                <a:extLst>
                  <a:ext uri="{FF2B5EF4-FFF2-40B4-BE49-F238E27FC236}">
                    <a16:creationId xmlns:a16="http://schemas.microsoft.com/office/drawing/2014/main" id="{706716EF-3002-41A8-B46E-6C7490ECE8E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33" name="Arc 832">
              <a:extLst>
                <a:ext uri="{FF2B5EF4-FFF2-40B4-BE49-F238E27FC236}">
                  <a16:creationId xmlns:a16="http://schemas.microsoft.com/office/drawing/2014/main" id="{8857E39C-A0A7-4E50-AF07-14C7CD32A65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4" name="Arc 833">
              <a:extLst>
                <a:ext uri="{FF2B5EF4-FFF2-40B4-BE49-F238E27FC236}">
                  <a16:creationId xmlns:a16="http://schemas.microsoft.com/office/drawing/2014/main" id="{90862902-82C4-4BC5-B193-F41C3B90646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5" name="Arc 834">
              <a:extLst>
                <a:ext uri="{FF2B5EF4-FFF2-40B4-BE49-F238E27FC236}">
                  <a16:creationId xmlns:a16="http://schemas.microsoft.com/office/drawing/2014/main" id="{88A8C388-D610-4769-A4B3-573231A4D05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36" name="Straight Connector 835">
              <a:extLst>
                <a:ext uri="{FF2B5EF4-FFF2-40B4-BE49-F238E27FC236}">
                  <a16:creationId xmlns:a16="http://schemas.microsoft.com/office/drawing/2014/main" id="{4BB08728-6540-4166-88AC-684F1CC4F49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7" name="Arc 836">
              <a:extLst>
                <a:ext uri="{FF2B5EF4-FFF2-40B4-BE49-F238E27FC236}">
                  <a16:creationId xmlns:a16="http://schemas.microsoft.com/office/drawing/2014/main" id="{B7DD7159-C473-4167-8879-0B3DC5EC2CA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38" name="Straight Connector 837">
              <a:extLst>
                <a:ext uri="{FF2B5EF4-FFF2-40B4-BE49-F238E27FC236}">
                  <a16:creationId xmlns:a16="http://schemas.microsoft.com/office/drawing/2014/main" id="{0399CCED-CC24-4603-A99A-3C169C2FCEF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" name="Straight Connector 838">
              <a:extLst>
                <a:ext uri="{FF2B5EF4-FFF2-40B4-BE49-F238E27FC236}">
                  <a16:creationId xmlns:a16="http://schemas.microsoft.com/office/drawing/2014/main" id="{BABE464B-99BE-42B1-B079-9D1F228DBBF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0" name="Arc 839">
              <a:extLst>
                <a:ext uri="{FF2B5EF4-FFF2-40B4-BE49-F238E27FC236}">
                  <a16:creationId xmlns:a16="http://schemas.microsoft.com/office/drawing/2014/main" id="{727F9BC5-58D0-4C12-9929-ECAC1C6341D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44" name="Group 843">
            <a:extLst>
              <a:ext uri="{FF2B5EF4-FFF2-40B4-BE49-F238E27FC236}">
                <a16:creationId xmlns:a16="http://schemas.microsoft.com/office/drawing/2014/main" id="{4A702B6B-3D70-461E-84E2-646EA41DCB72}"/>
              </a:ext>
            </a:extLst>
          </p:cNvPr>
          <p:cNvGrpSpPr/>
          <p:nvPr/>
        </p:nvGrpSpPr>
        <p:grpSpPr>
          <a:xfrm>
            <a:off x="6974371" y="6374364"/>
            <a:ext cx="538068" cy="503852"/>
            <a:chOff x="3455435" y="-1017023"/>
            <a:chExt cx="8222756" cy="7868191"/>
          </a:xfrm>
        </p:grpSpPr>
        <p:sp>
          <p:nvSpPr>
            <p:cNvPr id="845" name="Arc 844">
              <a:extLst>
                <a:ext uri="{FF2B5EF4-FFF2-40B4-BE49-F238E27FC236}">
                  <a16:creationId xmlns:a16="http://schemas.microsoft.com/office/drawing/2014/main" id="{B006C860-AEA5-48BB-8996-67820729643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6" name="Arc 845">
              <a:extLst>
                <a:ext uri="{FF2B5EF4-FFF2-40B4-BE49-F238E27FC236}">
                  <a16:creationId xmlns:a16="http://schemas.microsoft.com/office/drawing/2014/main" id="{60D9933E-D672-40BA-B5EB-E9566C0EEC3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7" name="Arc 846">
              <a:extLst>
                <a:ext uri="{FF2B5EF4-FFF2-40B4-BE49-F238E27FC236}">
                  <a16:creationId xmlns:a16="http://schemas.microsoft.com/office/drawing/2014/main" id="{8EF4C289-6C3C-4D28-87E5-F002CCBF13D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8" name="Arc 847">
              <a:extLst>
                <a:ext uri="{FF2B5EF4-FFF2-40B4-BE49-F238E27FC236}">
                  <a16:creationId xmlns:a16="http://schemas.microsoft.com/office/drawing/2014/main" id="{D0287655-0B0D-4792-B5BD-05D19BC5787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49" name="Group 848">
              <a:extLst>
                <a:ext uri="{FF2B5EF4-FFF2-40B4-BE49-F238E27FC236}">
                  <a16:creationId xmlns:a16="http://schemas.microsoft.com/office/drawing/2014/main" id="{6B86A270-8F31-4F21-B0E9-75E470B817C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58" name="Straight Connector 857">
                <a:extLst>
                  <a:ext uri="{FF2B5EF4-FFF2-40B4-BE49-F238E27FC236}">
                    <a16:creationId xmlns:a16="http://schemas.microsoft.com/office/drawing/2014/main" id="{04D0FDE0-452D-4AB0-BB80-0B2B514DEC3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9" name="Straight Connector 858">
                <a:extLst>
                  <a:ext uri="{FF2B5EF4-FFF2-40B4-BE49-F238E27FC236}">
                    <a16:creationId xmlns:a16="http://schemas.microsoft.com/office/drawing/2014/main" id="{8AA6DD8B-4FF2-432E-B449-DF8BC79D40D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0" name="Straight Connector 859">
                <a:extLst>
                  <a:ext uri="{FF2B5EF4-FFF2-40B4-BE49-F238E27FC236}">
                    <a16:creationId xmlns:a16="http://schemas.microsoft.com/office/drawing/2014/main" id="{B5844664-CBD7-4884-9ED2-E1B01BFE39C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50" name="Arc 849">
              <a:extLst>
                <a:ext uri="{FF2B5EF4-FFF2-40B4-BE49-F238E27FC236}">
                  <a16:creationId xmlns:a16="http://schemas.microsoft.com/office/drawing/2014/main" id="{260FDAC4-A6B4-4AA7-AB15-50C49AD553E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1" name="Arc 850">
              <a:extLst>
                <a:ext uri="{FF2B5EF4-FFF2-40B4-BE49-F238E27FC236}">
                  <a16:creationId xmlns:a16="http://schemas.microsoft.com/office/drawing/2014/main" id="{6347C27D-10A1-4B3E-ACBF-4CCD7FC976B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2" name="Arc 851">
              <a:extLst>
                <a:ext uri="{FF2B5EF4-FFF2-40B4-BE49-F238E27FC236}">
                  <a16:creationId xmlns:a16="http://schemas.microsoft.com/office/drawing/2014/main" id="{3F82DF41-C819-4622-8D59-33496F052CD9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53" name="Straight Connector 852">
              <a:extLst>
                <a:ext uri="{FF2B5EF4-FFF2-40B4-BE49-F238E27FC236}">
                  <a16:creationId xmlns:a16="http://schemas.microsoft.com/office/drawing/2014/main" id="{991CBC40-D998-454A-A462-A7ADBAD51C9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4" name="Arc 853">
              <a:extLst>
                <a:ext uri="{FF2B5EF4-FFF2-40B4-BE49-F238E27FC236}">
                  <a16:creationId xmlns:a16="http://schemas.microsoft.com/office/drawing/2014/main" id="{5A00D0CF-3C23-4518-AF5E-2FE9BAFC64E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55" name="Straight Connector 854">
              <a:extLst>
                <a:ext uri="{FF2B5EF4-FFF2-40B4-BE49-F238E27FC236}">
                  <a16:creationId xmlns:a16="http://schemas.microsoft.com/office/drawing/2014/main" id="{C147F50F-24BB-42AA-9F7F-7789D1D7A80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6" name="Straight Connector 855">
              <a:extLst>
                <a:ext uri="{FF2B5EF4-FFF2-40B4-BE49-F238E27FC236}">
                  <a16:creationId xmlns:a16="http://schemas.microsoft.com/office/drawing/2014/main" id="{20B0E6A0-60A1-4C9A-BA7D-067FF82427C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7" name="Arc 856">
              <a:extLst>
                <a:ext uri="{FF2B5EF4-FFF2-40B4-BE49-F238E27FC236}">
                  <a16:creationId xmlns:a16="http://schemas.microsoft.com/office/drawing/2014/main" id="{477A76EB-3C06-4E17-BEAA-5F6C0772A63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61" name="Group 860">
            <a:extLst>
              <a:ext uri="{FF2B5EF4-FFF2-40B4-BE49-F238E27FC236}">
                <a16:creationId xmlns:a16="http://schemas.microsoft.com/office/drawing/2014/main" id="{C67CFD21-4968-4254-82FB-BAAD27F43342}"/>
              </a:ext>
            </a:extLst>
          </p:cNvPr>
          <p:cNvGrpSpPr/>
          <p:nvPr/>
        </p:nvGrpSpPr>
        <p:grpSpPr>
          <a:xfrm>
            <a:off x="7368071" y="6402357"/>
            <a:ext cx="538068" cy="503852"/>
            <a:chOff x="3455435" y="-1017023"/>
            <a:chExt cx="8222756" cy="7868191"/>
          </a:xfrm>
        </p:grpSpPr>
        <p:sp>
          <p:nvSpPr>
            <p:cNvPr id="862" name="Arc 861">
              <a:extLst>
                <a:ext uri="{FF2B5EF4-FFF2-40B4-BE49-F238E27FC236}">
                  <a16:creationId xmlns:a16="http://schemas.microsoft.com/office/drawing/2014/main" id="{A75FCAA9-B423-4E71-9ECA-851F9E5167F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3" name="Arc 862">
              <a:extLst>
                <a:ext uri="{FF2B5EF4-FFF2-40B4-BE49-F238E27FC236}">
                  <a16:creationId xmlns:a16="http://schemas.microsoft.com/office/drawing/2014/main" id="{8C99DF83-4B35-4B8A-84BF-1CDF829B48E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4" name="Arc 863">
              <a:extLst>
                <a:ext uri="{FF2B5EF4-FFF2-40B4-BE49-F238E27FC236}">
                  <a16:creationId xmlns:a16="http://schemas.microsoft.com/office/drawing/2014/main" id="{747A1152-DB9D-425E-A82F-111A8E9CAA5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5" name="Arc 864">
              <a:extLst>
                <a:ext uri="{FF2B5EF4-FFF2-40B4-BE49-F238E27FC236}">
                  <a16:creationId xmlns:a16="http://schemas.microsoft.com/office/drawing/2014/main" id="{87495A9A-1E4E-4BA2-8D89-050EB113F88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66" name="Group 865">
              <a:extLst>
                <a:ext uri="{FF2B5EF4-FFF2-40B4-BE49-F238E27FC236}">
                  <a16:creationId xmlns:a16="http://schemas.microsoft.com/office/drawing/2014/main" id="{A3881B1A-C39F-4BBB-B14D-38370665BA2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75" name="Straight Connector 874">
                <a:extLst>
                  <a:ext uri="{FF2B5EF4-FFF2-40B4-BE49-F238E27FC236}">
                    <a16:creationId xmlns:a16="http://schemas.microsoft.com/office/drawing/2014/main" id="{87C94990-68C7-4524-8D5E-6E115F8519A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6" name="Straight Connector 875">
                <a:extLst>
                  <a:ext uri="{FF2B5EF4-FFF2-40B4-BE49-F238E27FC236}">
                    <a16:creationId xmlns:a16="http://schemas.microsoft.com/office/drawing/2014/main" id="{D23262F2-014B-476A-898E-3B89BB340BA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7" name="Straight Connector 876">
                <a:extLst>
                  <a:ext uri="{FF2B5EF4-FFF2-40B4-BE49-F238E27FC236}">
                    <a16:creationId xmlns:a16="http://schemas.microsoft.com/office/drawing/2014/main" id="{8D7AED3E-924A-4C45-86FA-045DAD2AE65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67" name="Arc 866">
              <a:extLst>
                <a:ext uri="{FF2B5EF4-FFF2-40B4-BE49-F238E27FC236}">
                  <a16:creationId xmlns:a16="http://schemas.microsoft.com/office/drawing/2014/main" id="{0DF035BA-9C69-4A9F-BC6B-42A02910D6F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8" name="Arc 867">
              <a:extLst>
                <a:ext uri="{FF2B5EF4-FFF2-40B4-BE49-F238E27FC236}">
                  <a16:creationId xmlns:a16="http://schemas.microsoft.com/office/drawing/2014/main" id="{B8E012FF-583B-4921-98C7-55B12DA9629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9" name="Arc 868">
              <a:extLst>
                <a:ext uri="{FF2B5EF4-FFF2-40B4-BE49-F238E27FC236}">
                  <a16:creationId xmlns:a16="http://schemas.microsoft.com/office/drawing/2014/main" id="{41CB43A0-C7F8-47E6-AC23-5EAC25B2A02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70" name="Straight Connector 869">
              <a:extLst>
                <a:ext uri="{FF2B5EF4-FFF2-40B4-BE49-F238E27FC236}">
                  <a16:creationId xmlns:a16="http://schemas.microsoft.com/office/drawing/2014/main" id="{57F7C2B0-2B75-4F7C-A2FC-FBA288C8990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1" name="Arc 870">
              <a:extLst>
                <a:ext uri="{FF2B5EF4-FFF2-40B4-BE49-F238E27FC236}">
                  <a16:creationId xmlns:a16="http://schemas.microsoft.com/office/drawing/2014/main" id="{39CF4B2A-A470-4E49-908D-942836DD601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72" name="Straight Connector 871">
              <a:extLst>
                <a:ext uri="{FF2B5EF4-FFF2-40B4-BE49-F238E27FC236}">
                  <a16:creationId xmlns:a16="http://schemas.microsoft.com/office/drawing/2014/main" id="{26B2681B-6F8E-4B51-AA60-3C4E208D675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3" name="Straight Connector 872">
              <a:extLst>
                <a:ext uri="{FF2B5EF4-FFF2-40B4-BE49-F238E27FC236}">
                  <a16:creationId xmlns:a16="http://schemas.microsoft.com/office/drawing/2014/main" id="{7B3DD2E3-7583-4113-B99F-66D3668C63C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4" name="Arc 873">
              <a:extLst>
                <a:ext uri="{FF2B5EF4-FFF2-40B4-BE49-F238E27FC236}">
                  <a16:creationId xmlns:a16="http://schemas.microsoft.com/office/drawing/2014/main" id="{5635E87A-F488-407C-9660-001C6079142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78" name="Group 877">
            <a:extLst>
              <a:ext uri="{FF2B5EF4-FFF2-40B4-BE49-F238E27FC236}">
                <a16:creationId xmlns:a16="http://schemas.microsoft.com/office/drawing/2014/main" id="{E16D9ABB-FACB-4E36-AE84-E7F713020D38}"/>
              </a:ext>
            </a:extLst>
          </p:cNvPr>
          <p:cNvGrpSpPr/>
          <p:nvPr/>
        </p:nvGrpSpPr>
        <p:grpSpPr>
          <a:xfrm>
            <a:off x="7761771" y="6374364"/>
            <a:ext cx="538068" cy="503852"/>
            <a:chOff x="3455435" y="-1017023"/>
            <a:chExt cx="8222756" cy="7868191"/>
          </a:xfrm>
        </p:grpSpPr>
        <p:sp>
          <p:nvSpPr>
            <p:cNvPr id="879" name="Arc 878">
              <a:extLst>
                <a:ext uri="{FF2B5EF4-FFF2-40B4-BE49-F238E27FC236}">
                  <a16:creationId xmlns:a16="http://schemas.microsoft.com/office/drawing/2014/main" id="{79F4A12D-0C4A-4CE2-AC28-1C196141512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0" name="Arc 879">
              <a:extLst>
                <a:ext uri="{FF2B5EF4-FFF2-40B4-BE49-F238E27FC236}">
                  <a16:creationId xmlns:a16="http://schemas.microsoft.com/office/drawing/2014/main" id="{D2F0CBCC-1530-4082-8FF3-FE7566F8F27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1" name="Arc 880">
              <a:extLst>
                <a:ext uri="{FF2B5EF4-FFF2-40B4-BE49-F238E27FC236}">
                  <a16:creationId xmlns:a16="http://schemas.microsoft.com/office/drawing/2014/main" id="{E21C95B5-9DE6-48BD-8B3A-A63DA9B66A2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2" name="Arc 881">
              <a:extLst>
                <a:ext uri="{FF2B5EF4-FFF2-40B4-BE49-F238E27FC236}">
                  <a16:creationId xmlns:a16="http://schemas.microsoft.com/office/drawing/2014/main" id="{989C2D40-6110-43BE-8E8D-BAC8D5019D7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83" name="Group 882">
              <a:extLst>
                <a:ext uri="{FF2B5EF4-FFF2-40B4-BE49-F238E27FC236}">
                  <a16:creationId xmlns:a16="http://schemas.microsoft.com/office/drawing/2014/main" id="{A866D0C3-8F4B-4D4D-A578-0A53A3AC2E8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92" name="Straight Connector 891">
                <a:extLst>
                  <a:ext uri="{FF2B5EF4-FFF2-40B4-BE49-F238E27FC236}">
                    <a16:creationId xmlns:a16="http://schemas.microsoft.com/office/drawing/2014/main" id="{D1E7C5C3-8E70-4175-B4EA-D0C0C81DE01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3" name="Straight Connector 892">
                <a:extLst>
                  <a:ext uri="{FF2B5EF4-FFF2-40B4-BE49-F238E27FC236}">
                    <a16:creationId xmlns:a16="http://schemas.microsoft.com/office/drawing/2014/main" id="{B32AEDF9-327D-4CDF-92D5-03F2A20FF34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4" name="Straight Connector 893">
                <a:extLst>
                  <a:ext uri="{FF2B5EF4-FFF2-40B4-BE49-F238E27FC236}">
                    <a16:creationId xmlns:a16="http://schemas.microsoft.com/office/drawing/2014/main" id="{C1A0CF0A-56C7-402F-B403-C75B7FAB48D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84" name="Arc 883">
              <a:extLst>
                <a:ext uri="{FF2B5EF4-FFF2-40B4-BE49-F238E27FC236}">
                  <a16:creationId xmlns:a16="http://schemas.microsoft.com/office/drawing/2014/main" id="{FF6524CC-4E7C-44EA-B3FD-E42F4957B65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5" name="Arc 884">
              <a:extLst>
                <a:ext uri="{FF2B5EF4-FFF2-40B4-BE49-F238E27FC236}">
                  <a16:creationId xmlns:a16="http://schemas.microsoft.com/office/drawing/2014/main" id="{1B2E1C82-1017-45A6-809D-39EF62CC9AE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6" name="Arc 885">
              <a:extLst>
                <a:ext uri="{FF2B5EF4-FFF2-40B4-BE49-F238E27FC236}">
                  <a16:creationId xmlns:a16="http://schemas.microsoft.com/office/drawing/2014/main" id="{221E4D10-D69A-4FAD-A72D-9C7A85965E5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87" name="Straight Connector 886">
              <a:extLst>
                <a:ext uri="{FF2B5EF4-FFF2-40B4-BE49-F238E27FC236}">
                  <a16:creationId xmlns:a16="http://schemas.microsoft.com/office/drawing/2014/main" id="{C6EFEA59-ACE0-4074-B1D9-0CB52D1F5FE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88" name="Arc 887">
              <a:extLst>
                <a:ext uri="{FF2B5EF4-FFF2-40B4-BE49-F238E27FC236}">
                  <a16:creationId xmlns:a16="http://schemas.microsoft.com/office/drawing/2014/main" id="{A5D55E80-7660-47D0-9A8C-07C0AD65E77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89" name="Straight Connector 888">
              <a:extLst>
                <a:ext uri="{FF2B5EF4-FFF2-40B4-BE49-F238E27FC236}">
                  <a16:creationId xmlns:a16="http://schemas.microsoft.com/office/drawing/2014/main" id="{6C89281C-F490-4B18-B130-6B1648CA1B9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0" name="Straight Connector 889">
              <a:extLst>
                <a:ext uri="{FF2B5EF4-FFF2-40B4-BE49-F238E27FC236}">
                  <a16:creationId xmlns:a16="http://schemas.microsoft.com/office/drawing/2014/main" id="{821A19E2-684F-4880-A5E3-89CEEB80C2E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1" name="Arc 890">
              <a:extLst>
                <a:ext uri="{FF2B5EF4-FFF2-40B4-BE49-F238E27FC236}">
                  <a16:creationId xmlns:a16="http://schemas.microsoft.com/office/drawing/2014/main" id="{548FD40E-67DA-46CC-9792-45EF5E4CDDC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5" name="Group 894">
            <a:extLst>
              <a:ext uri="{FF2B5EF4-FFF2-40B4-BE49-F238E27FC236}">
                <a16:creationId xmlns:a16="http://schemas.microsoft.com/office/drawing/2014/main" id="{71B5FB8D-255E-4297-987E-5428EAAD2543}"/>
              </a:ext>
            </a:extLst>
          </p:cNvPr>
          <p:cNvGrpSpPr/>
          <p:nvPr/>
        </p:nvGrpSpPr>
        <p:grpSpPr>
          <a:xfrm>
            <a:off x="8135256" y="6402357"/>
            <a:ext cx="538068" cy="503852"/>
            <a:chOff x="3455435" y="-1017023"/>
            <a:chExt cx="8222756" cy="7868191"/>
          </a:xfrm>
        </p:grpSpPr>
        <p:sp>
          <p:nvSpPr>
            <p:cNvPr id="896" name="Arc 895">
              <a:extLst>
                <a:ext uri="{FF2B5EF4-FFF2-40B4-BE49-F238E27FC236}">
                  <a16:creationId xmlns:a16="http://schemas.microsoft.com/office/drawing/2014/main" id="{EB996978-35B0-4D32-805F-31309A3FF98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7" name="Arc 896">
              <a:extLst>
                <a:ext uri="{FF2B5EF4-FFF2-40B4-BE49-F238E27FC236}">
                  <a16:creationId xmlns:a16="http://schemas.microsoft.com/office/drawing/2014/main" id="{FF4B2F5D-10FC-4380-90E5-1D36D73A058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8" name="Arc 897">
              <a:extLst>
                <a:ext uri="{FF2B5EF4-FFF2-40B4-BE49-F238E27FC236}">
                  <a16:creationId xmlns:a16="http://schemas.microsoft.com/office/drawing/2014/main" id="{6D5F443B-4700-4E42-81DE-F6C5F3FC6B9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9" name="Arc 898">
              <a:extLst>
                <a:ext uri="{FF2B5EF4-FFF2-40B4-BE49-F238E27FC236}">
                  <a16:creationId xmlns:a16="http://schemas.microsoft.com/office/drawing/2014/main" id="{9270DE73-0A91-4222-96F1-66BD5B7CA3E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822DB8FD-823A-42E6-95B0-DBC8C6D0400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09" name="Straight Connector 908">
                <a:extLst>
                  <a:ext uri="{FF2B5EF4-FFF2-40B4-BE49-F238E27FC236}">
                    <a16:creationId xmlns:a16="http://schemas.microsoft.com/office/drawing/2014/main" id="{E0DD7801-48D2-4E29-8E55-ACD7FCECD7F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0" name="Straight Connector 909">
                <a:extLst>
                  <a:ext uri="{FF2B5EF4-FFF2-40B4-BE49-F238E27FC236}">
                    <a16:creationId xmlns:a16="http://schemas.microsoft.com/office/drawing/2014/main" id="{99A3A9D3-C026-4D4E-9E03-6FAE72D3807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1" name="Straight Connector 910">
                <a:extLst>
                  <a:ext uri="{FF2B5EF4-FFF2-40B4-BE49-F238E27FC236}">
                    <a16:creationId xmlns:a16="http://schemas.microsoft.com/office/drawing/2014/main" id="{E9B6A108-A00D-43F8-B4BA-4007992E83C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01" name="Arc 900">
              <a:extLst>
                <a:ext uri="{FF2B5EF4-FFF2-40B4-BE49-F238E27FC236}">
                  <a16:creationId xmlns:a16="http://schemas.microsoft.com/office/drawing/2014/main" id="{DA5A8C91-AF65-4921-BB6D-230849DEA6F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2" name="Arc 901">
              <a:extLst>
                <a:ext uri="{FF2B5EF4-FFF2-40B4-BE49-F238E27FC236}">
                  <a16:creationId xmlns:a16="http://schemas.microsoft.com/office/drawing/2014/main" id="{BD042675-9BC1-4D5B-AF82-A7D8BF029B7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3" name="Arc 902">
              <a:extLst>
                <a:ext uri="{FF2B5EF4-FFF2-40B4-BE49-F238E27FC236}">
                  <a16:creationId xmlns:a16="http://schemas.microsoft.com/office/drawing/2014/main" id="{C59C6FCA-4DE0-4F16-AEAB-5CECCD099BF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04" name="Straight Connector 903">
              <a:extLst>
                <a:ext uri="{FF2B5EF4-FFF2-40B4-BE49-F238E27FC236}">
                  <a16:creationId xmlns:a16="http://schemas.microsoft.com/office/drawing/2014/main" id="{4148FF2C-E99F-4A2C-B9BA-4C5B911F533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5" name="Arc 904">
              <a:extLst>
                <a:ext uri="{FF2B5EF4-FFF2-40B4-BE49-F238E27FC236}">
                  <a16:creationId xmlns:a16="http://schemas.microsoft.com/office/drawing/2014/main" id="{07CA03AE-D409-4278-BCA6-A2AECAA8CB3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06" name="Straight Connector 905">
              <a:extLst>
                <a:ext uri="{FF2B5EF4-FFF2-40B4-BE49-F238E27FC236}">
                  <a16:creationId xmlns:a16="http://schemas.microsoft.com/office/drawing/2014/main" id="{5407441D-7488-40CC-84CB-71D7C9F1E87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7" name="Straight Connector 906">
              <a:extLst>
                <a:ext uri="{FF2B5EF4-FFF2-40B4-BE49-F238E27FC236}">
                  <a16:creationId xmlns:a16="http://schemas.microsoft.com/office/drawing/2014/main" id="{C3C1DB9F-2C6D-4548-903B-F6AEA796EBE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8" name="Arc 907">
              <a:extLst>
                <a:ext uri="{FF2B5EF4-FFF2-40B4-BE49-F238E27FC236}">
                  <a16:creationId xmlns:a16="http://schemas.microsoft.com/office/drawing/2014/main" id="{EB3CB393-8CB9-4980-A66C-68BB5AB88B4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12" name="Group 911">
            <a:extLst>
              <a:ext uri="{FF2B5EF4-FFF2-40B4-BE49-F238E27FC236}">
                <a16:creationId xmlns:a16="http://schemas.microsoft.com/office/drawing/2014/main" id="{FFDA9517-E5C5-41C4-BAAB-81F7F296DB80}"/>
              </a:ext>
            </a:extLst>
          </p:cNvPr>
          <p:cNvGrpSpPr/>
          <p:nvPr/>
        </p:nvGrpSpPr>
        <p:grpSpPr>
          <a:xfrm>
            <a:off x="8549171" y="6374364"/>
            <a:ext cx="538068" cy="503852"/>
            <a:chOff x="3455435" y="-1017023"/>
            <a:chExt cx="8222756" cy="7868191"/>
          </a:xfrm>
        </p:grpSpPr>
        <p:sp>
          <p:nvSpPr>
            <p:cNvPr id="913" name="Arc 912">
              <a:extLst>
                <a:ext uri="{FF2B5EF4-FFF2-40B4-BE49-F238E27FC236}">
                  <a16:creationId xmlns:a16="http://schemas.microsoft.com/office/drawing/2014/main" id="{D8D60F35-957C-4433-AEB0-D69ACEB10D3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4" name="Arc 913">
              <a:extLst>
                <a:ext uri="{FF2B5EF4-FFF2-40B4-BE49-F238E27FC236}">
                  <a16:creationId xmlns:a16="http://schemas.microsoft.com/office/drawing/2014/main" id="{88EE75FE-DE7B-4FBF-A06D-1DA8BCF04CA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5" name="Arc 914">
              <a:extLst>
                <a:ext uri="{FF2B5EF4-FFF2-40B4-BE49-F238E27FC236}">
                  <a16:creationId xmlns:a16="http://schemas.microsoft.com/office/drawing/2014/main" id="{C95A82AE-35A1-402C-AC1B-A171F48E4E8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6" name="Arc 915">
              <a:extLst>
                <a:ext uri="{FF2B5EF4-FFF2-40B4-BE49-F238E27FC236}">
                  <a16:creationId xmlns:a16="http://schemas.microsoft.com/office/drawing/2014/main" id="{41B64071-0B4C-4766-B873-A10FD915425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17" name="Group 916">
              <a:extLst>
                <a:ext uri="{FF2B5EF4-FFF2-40B4-BE49-F238E27FC236}">
                  <a16:creationId xmlns:a16="http://schemas.microsoft.com/office/drawing/2014/main" id="{5D579DF6-119A-43D3-9BF2-D818A15FFFA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26" name="Straight Connector 925">
                <a:extLst>
                  <a:ext uri="{FF2B5EF4-FFF2-40B4-BE49-F238E27FC236}">
                    <a16:creationId xmlns:a16="http://schemas.microsoft.com/office/drawing/2014/main" id="{13E5876D-C00A-48AF-A055-3D19F921320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7" name="Straight Connector 926">
                <a:extLst>
                  <a:ext uri="{FF2B5EF4-FFF2-40B4-BE49-F238E27FC236}">
                    <a16:creationId xmlns:a16="http://schemas.microsoft.com/office/drawing/2014/main" id="{29C3D22B-6AB7-458A-A4A6-0D55F4BD8E5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8" name="Straight Connector 927">
                <a:extLst>
                  <a:ext uri="{FF2B5EF4-FFF2-40B4-BE49-F238E27FC236}">
                    <a16:creationId xmlns:a16="http://schemas.microsoft.com/office/drawing/2014/main" id="{53895E36-7104-402B-B512-FCD70A0545E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18" name="Arc 917">
              <a:extLst>
                <a:ext uri="{FF2B5EF4-FFF2-40B4-BE49-F238E27FC236}">
                  <a16:creationId xmlns:a16="http://schemas.microsoft.com/office/drawing/2014/main" id="{8D19C907-6A1B-4C0B-ABF8-C5E5F263FD0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9" name="Arc 918">
              <a:extLst>
                <a:ext uri="{FF2B5EF4-FFF2-40B4-BE49-F238E27FC236}">
                  <a16:creationId xmlns:a16="http://schemas.microsoft.com/office/drawing/2014/main" id="{731E477D-6EDF-4C22-A08A-5F796F13608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20" name="Arc 919">
              <a:extLst>
                <a:ext uri="{FF2B5EF4-FFF2-40B4-BE49-F238E27FC236}">
                  <a16:creationId xmlns:a16="http://schemas.microsoft.com/office/drawing/2014/main" id="{5835F104-53D8-42E0-9D9B-2F411DB2B5C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21" name="Straight Connector 920">
              <a:extLst>
                <a:ext uri="{FF2B5EF4-FFF2-40B4-BE49-F238E27FC236}">
                  <a16:creationId xmlns:a16="http://schemas.microsoft.com/office/drawing/2014/main" id="{03AB2166-13C2-4178-B7FE-D0F5AF29030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2" name="Arc 921">
              <a:extLst>
                <a:ext uri="{FF2B5EF4-FFF2-40B4-BE49-F238E27FC236}">
                  <a16:creationId xmlns:a16="http://schemas.microsoft.com/office/drawing/2014/main" id="{1B917436-DB86-42BA-B793-988AF7680F9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23" name="Straight Connector 922">
              <a:extLst>
                <a:ext uri="{FF2B5EF4-FFF2-40B4-BE49-F238E27FC236}">
                  <a16:creationId xmlns:a16="http://schemas.microsoft.com/office/drawing/2014/main" id="{500A477B-ECAD-4B03-B0DF-69E6B41F7B4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4" name="Straight Connector 923">
              <a:extLst>
                <a:ext uri="{FF2B5EF4-FFF2-40B4-BE49-F238E27FC236}">
                  <a16:creationId xmlns:a16="http://schemas.microsoft.com/office/drawing/2014/main" id="{7D40C69E-0EC8-4FF6-8785-EFBF6CC6FCC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5" name="Arc 924">
              <a:extLst>
                <a:ext uri="{FF2B5EF4-FFF2-40B4-BE49-F238E27FC236}">
                  <a16:creationId xmlns:a16="http://schemas.microsoft.com/office/drawing/2014/main" id="{D49D8D13-70B7-4897-A327-677256A64CC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29" name="Group 928">
            <a:extLst>
              <a:ext uri="{FF2B5EF4-FFF2-40B4-BE49-F238E27FC236}">
                <a16:creationId xmlns:a16="http://schemas.microsoft.com/office/drawing/2014/main" id="{637CA1F3-51D0-4072-B073-B061CCEA4A0B}"/>
              </a:ext>
            </a:extLst>
          </p:cNvPr>
          <p:cNvGrpSpPr/>
          <p:nvPr/>
        </p:nvGrpSpPr>
        <p:grpSpPr>
          <a:xfrm>
            <a:off x="8942871" y="6374364"/>
            <a:ext cx="538068" cy="503852"/>
            <a:chOff x="3455435" y="-1017023"/>
            <a:chExt cx="8222756" cy="7868191"/>
          </a:xfrm>
        </p:grpSpPr>
        <p:sp>
          <p:nvSpPr>
            <p:cNvPr id="930" name="Arc 929">
              <a:extLst>
                <a:ext uri="{FF2B5EF4-FFF2-40B4-BE49-F238E27FC236}">
                  <a16:creationId xmlns:a16="http://schemas.microsoft.com/office/drawing/2014/main" id="{36342472-4466-4C19-97A3-24201079899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1" name="Arc 930">
              <a:extLst>
                <a:ext uri="{FF2B5EF4-FFF2-40B4-BE49-F238E27FC236}">
                  <a16:creationId xmlns:a16="http://schemas.microsoft.com/office/drawing/2014/main" id="{208B55E3-BE94-42E1-ABE4-8A8C29A8082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2" name="Arc 931">
              <a:extLst>
                <a:ext uri="{FF2B5EF4-FFF2-40B4-BE49-F238E27FC236}">
                  <a16:creationId xmlns:a16="http://schemas.microsoft.com/office/drawing/2014/main" id="{D8C88E2E-7104-4D92-B1C9-5BD06BBE935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3" name="Arc 932">
              <a:extLst>
                <a:ext uri="{FF2B5EF4-FFF2-40B4-BE49-F238E27FC236}">
                  <a16:creationId xmlns:a16="http://schemas.microsoft.com/office/drawing/2014/main" id="{19FBCCEF-3AC6-485C-9EF0-CB5CB987EEC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34" name="Group 933">
              <a:extLst>
                <a:ext uri="{FF2B5EF4-FFF2-40B4-BE49-F238E27FC236}">
                  <a16:creationId xmlns:a16="http://schemas.microsoft.com/office/drawing/2014/main" id="{2A902CA9-2410-4259-B2D7-43C3164C7A6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43" name="Straight Connector 942">
                <a:extLst>
                  <a:ext uri="{FF2B5EF4-FFF2-40B4-BE49-F238E27FC236}">
                    <a16:creationId xmlns:a16="http://schemas.microsoft.com/office/drawing/2014/main" id="{9B010A95-3E3D-4AEF-9FA7-E9671EC0A22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4" name="Straight Connector 943">
                <a:extLst>
                  <a:ext uri="{FF2B5EF4-FFF2-40B4-BE49-F238E27FC236}">
                    <a16:creationId xmlns:a16="http://schemas.microsoft.com/office/drawing/2014/main" id="{2F355005-872A-44DB-AE59-E31AF69A2C5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5" name="Straight Connector 944">
                <a:extLst>
                  <a:ext uri="{FF2B5EF4-FFF2-40B4-BE49-F238E27FC236}">
                    <a16:creationId xmlns:a16="http://schemas.microsoft.com/office/drawing/2014/main" id="{C2200411-FBDD-45E5-A8C5-2890EB4265D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35" name="Arc 934">
              <a:extLst>
                <a:ext uri="{FF2B5EF4-FFF2-40B4-BE49-F238E27FC236}">
                  <a16:creationId xmlns:a16="http://schemas.microsoft.com/office/drawing/2014/main" id="{F7BEC210-E985-4F55-A73F-26A0537A5AC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6" name="Arc 935">
              <a:extLst>
                <a:ext uri="{FF2B5EF4-FFF2-40B4-BE49-F238E27FC236}">
                  <a16:creationId xmlns:a16="http://schemas.microsoft.com/office/drawing/2014/main" id="{010DCC1B-9038-48D8-8874-9FD05B5A551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37" name="Arc 936">
              <a:extLst>
                <a:ext uri="{FF2B5EF4-FFF2-40B4-BE49-F238E27FC236}">
                  <a16:creationId xmlns:a16="http://schemas.microsoft.com/office/drawing/2014/main" id="{ECDC77B3-143B-4950-B859-A472E03F737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38" name="Straight Connector 937">
              <a:extLst>
                <a:ext uri="{FF2B5EF4-FFF2-40B4-BE49-F238E27FC236}">
                  <a16:creationId xmlns:a16="http://schemas.microsoft.com/office/drawing/2014/main" id="{E2733A6A-BD06-4CA8-A92A-5B8C6EC339C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9" name="Arc 938">
              <a:extLst>
                <a:ext uri="{FF2B5EF4-FFF2-40B4-BE49-F238E27FC236}">
                  <a16:creationId xmlns:a16="http://schemas.microsoft.com/office/drawing/2014/main" id="{72802198-E49E-4398-98D8-D7B2AAE7F34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40" name="Straight Connector 939">
              <a:extLst>
                <a:ext uri="{FF2B5EF4-FFF2-40B4-BE49-F238E27FC236}">
                  <a16:creationId xmlns:a16="http://schemas.microsoft.com/office/drawing/2014/main" id="{B6029473-0D08-4571-9A18-63A3A525059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1" name="Straight Connector 940">
              <a:extLst>
                <a:ext uri="{FF2B5EF4-FFF2-40B4-BE49-F238E27FC236}">
                  <a16:creationId xmlns:a16="http://schemas.microsoft.com/office/drawing/2014/main" id="{4D216FB8-F6C2-41EB-812B-1AE7559A535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42" name="Arc 941">
              <a:extLst>
                <a:ext uri="{FF2B5EF4-FFF2-40B4-BE49-F238E27FC236}">
                  <a16:creationId xmlns:a16="http://schemas.microsoft.com/office/drawing/2014/main" id="{15DA3D21-85E8-4B0A-B6A9-676287328F28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46" name="Group 945">
            <a:extLst>
              <a:ext uri="{FF2B5EF4-FFF2-40B4-BE49-F238E27FC236}">
                <a16:creationId xmlns:a16="http://schemas.microsoft.com/office/drawing/2014/main" id="{5195978F-ABB4-423F-954B-70D6FC3A478E}"/>
              </a:ext>
            </a:extLst>
          </p:cNvPr>
          <p:cNvGrpSpPr/>
          <p:nvPr/>
        </p:nvGrpSpPr>
        <p:grpSpPr>
          <a:xfrm>
            <a:off x="9317909" y="6393026"/>
            <a:ext cx="538068" cy="503852"/>
            <a:chOff x="3455435" y="-1017023"/>
            <a:chExt cx="8222756" cy="7868191"/>
          </a:xfrm>
        </p:grpSpPr>
        <p:sp>
          <p:nvSpPr>
            <p:cNvPr id="947" name="Arc 946">
              <a:extLst>
                <a:ext uri="{FF2B5EF4-FFF2-40B4-BE49-F238E27FC236}">
                  <a16:creationId xmlns:a16="http://schemas.microsoft.com/office/drawing/2014/main" id="{5732C01D-A622-4B29-95AF-8264476BF30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8" name="Arc 947">
              <a:extLst>
                <a:ext uri="{FF2B5EF4-FFF2-40B4-BE49-F238E27FC236}">
                  <a16:creationId xmlns:a16="http://schemas.microsoft.com/office/drawing/2014/main" id="{CDEA2EAC-5EA4-44DA-AEB1-3D7AFA66F02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9" name="Arc 948">
              <a:extLst>
                <a:ext uri="{FF2B5EF4-FFF2-40B4-BE49-F238E27FC236}">
                  <a16:creationId xmlns:a16="http://schemas.microsoft.com/office/drawing/2014/main" id="{3D09A52C-2222-4241-81A6-18D0025FBAE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0" name="Arc 949">
              <a:extLst>
                <a:ext uri="{FF2B5EF4-FFF2-40B4-BE49-F238E27FC236}">
                  <a16:creationId xmlns:a16="http://schemas.microsoft.com/office/drawing/2014/main" id="{07BF56B3-8573-49D4-8494-C0D95A84402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51" name="Group 950">
              <a:extLst>
                <a:ext uri="{FF2B5EF4-FFF2-40B4-BE49-F238E27FC236}">
                  <a16:creationId xmlns:a16="http://schemas.microsoft.com/office/drawing/2014/main" id="{3C6D7F40-A79C-487B-8AD7-FB7E48B5035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60" name="Straight Connector 959">
                <a:extLst>
                  <a:ext uri="{FF2B5EF4-FFF2-40B4-BE49-F238E27FC236}">
                    <a16:creationId xmlns:a16="http://schemas.microsoft.com/office/drawing/2014/main" id="{CE641469-2D49-4153-A612-47D3BC5F76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1" name="Straight Connector 960">
                <a:extLst>
                  <a:ext uri="{FF2B5EF4-FFF2-40B4-BE49-F238E27FC236}">
                    <a16:creationId xmlns:a16="http://schemas.microsoft.com/office/drawing/2014/main" id="{04EAC56E-040A-4694-9485-AB98111C24D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2" name="Straight Connector 961">
                <a:extLst>
                  <a:ext uri="{FF2B5EF4-FFF2-40B4-BE49-F238E27FC236}">
                    <a16:creationId xmlns:a16="http://schemas.microsoft.com/office/drawing/2014/main" id="{6A0CB619-A78D-4455-9D12-F33D25D2E8B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52" name="Arc 951">
              <a:extLst>
                <a:ext uri="{FF2B5EF4-FFF2-40B4-BE49-F238E27FC236}">
                  <a16:creationId xmlns:a16="http://schemas.microsoft.com/office/drawing/2014/main" id="{6FB4DE5F-CC81-465A-8EFC-C8B41E65B42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3" name="Arc 952">
              <a:extLst>
                <a:ext uri="{FF2B5EF4-FFF2-40B4-BE49-F238E27FC236}">
                  <a16:creationId xmlns:a16="http://schemas.microsoft.com/office/drawing/2014/main" id="{93A5817A-479B-4602-8709-BBC21F06B74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54" name="Arc 953">
              <a:extLst>
                <a:ext uri="{FF2B5EF4-FFF2-40B4-BE49-F238E27FC236}">
                  <a16:creationId xmlns:a16="http://schemas.microsoft.com/office/drawing/2014/main" id="{46C9EA15-A57E-48CB-89CF-5A7997F7315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55" name="Straight Connector 954">
              <a:extLst>
                <a:ext uri="{FF2B5EF4-FFF2-40B4-BE49-F238E27FC236}">
                  <a16:creationId xmlns:a16="http://schemas.microsoft.com/office/drawing/2014/main" id="{BD6042CE-00C2-48E1-B83D-78D8B583A94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6" name="Arc 955">
              <a:extLst>
                <a:ext uri="{FF2B5EF4-FFF2-40B4-BE49-F238E27FC236}">
                  <a16:creationId xmlns:a16="http://schemas.microsoft.com/office/drawing/2014/main" id="{523146E4-0307-43F0-B611-35F22A0626E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57" name="Straight Connector 956">
              <a:extLst>
                <a:ext uri="{FF2B5EF4-FFF2-40B4-BE49-F238E27FC236}">
                  <a16:creationId xmlns:a16="http://schemas.microsoft.com/office/drawing/2014/main" id="{4166E348-5AC2-4EEA-BB56-2191F0C82ED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8" name="Straight Connector 957">
              <a:extLst>
                <a:ext uri="{FF2B5EF4-FFF2-40B4-BE49-F238E27FC236}">
                  <a16:creationId xmlns:a16="http://schemas.microsoft.com/office/drawing/2014/main" id="{F4D1C110-E895-419C-8D33-A19B4614E13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9" name="Arc 958">
              <a:extLst>
                <a:ext uri="{FF2B5EF4-FFF2-40B4-BE49-F238E27FC236}">
                  <a16:creationId xmlns:a16="http://schemas.microsoft.com/office/drawing/2014/main" id="{162A228C-38F1-452F-A207-86514DFCDF3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63" name="Group 962">
            <a:extLst>
              <a:ext uri="{FF2B5EF4-FFF2-40B4-BE49-F238E27FC236}">
                <a16:creationId xmlns:a16="http://schemas.microsoft.com/office/drawing/2014/main" id="{A9F41926-7190-48BC-A4F3-3CDF49E9932B}"/>
              </a:ext>
            </a:extLst>
          </p:cNvPr>
          <p:cNvGrpSpPr/>
          <p:nvPr/>
        </p:nvGrpSpPr>
        <p:grpSpPr>
          <a:xfrm>
            <a:off x="9700725" y="6402357"/>
            <a:ext cx="538068" cy="503852"/>
            <a:chOff x="3455435" y="-1017023"/>
            <a:chExt cx="8222756" cy="7868191"/>
          </a:xfrm>
        </p:grpSpPr>
        <p:sp>
          <p:nvSpPr>
            <p:cNvPr id="964" name="Arc 963">
              <a:extLst>
                <a:ext uri="{FF2B5EF4-FFF2-40B4-BE49-F238E27FC236}">
                  <a16:creationId xmlns:a16="http://schemas.microsoft.com/office/drawing/2014/main" id="{85DFFF90-7251-4F69-B21A-D8817D96FFB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5" name="Arc 964">
              <a:extLst>
                <a:ext uri="{FF2B5EF4-FFF2-40B4-BE49-F238E27FC236}">
                  <a16:creationId xmlns:a16="http://schemas.microsoft.com/office/drawing/2014/main" id="{DDD038CC-F369-49E9-BD2A-081D78968EF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6" name="Arc 965">
              <a:extLst>
                <a:ext uri="{FF2B5EF4-FFF2-40B4-BE49-F238E27FC236}">
                  <a16:creationId xmlns:a16="http://schemas.microsoft.com/office/drawing/2014/main" id="{0E95F19D-35D2-4655-963A-C605C51B4FE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7" name="Arc 966">
              <a:extLst>
                <a:ext uri="{FF2B5EF4-FFF2-40B4-BE49-F238E27FC236}">
                  <a16:creationId xmlns:a16="http://schemas.microsoft.com/office/drawing/2014/main" id="{8AC6C728-8BC1-44BA-B15F-D4993A9C234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68" name="Group 967">
              <a:extLst>
                <a:ext uri="{FF2B5EF4-FFF2-40B4-BE49-F238E27FC236}">
                  <a16:creationId xmlns:a16="http://schemas.microsoft.com/office/drawing/2014/main" id="{4697FACA-5360-4D65-A62B-5EC7B103014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77" name="Straight Connector 976">
                <a:extLst>
                  <a:ext uri="{FF2B5EF4-FFF2-40B4-BE49-F238E27FC236}">
                    <a16:creationId xmlns:a16="http://schemas.microsoft.com/office/drawing/2014/main" id="{1B79A494-3609-4117-9D56-57E17CA76C7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8" name="Straight Connector 977">
                <a:extLst>
                  <a:ext uri="{FF2B5EF4-FFF2-40B4-BE49-F238E27FC236}">
                    <a16:creationId xmlns:a16="http://schemas.microsoft.com/office/drawing/2014/main" id="{0C5D7B6D-53FC-4CCC-B27A-5D6D9983AB7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9" name="Straight Connector 978">
                <a:extLst>
                  <a:ext uri="{FF2B5EF4-FFF2-40B4-BE49-F238E27FC236}">
                    <a16:creationId xmlns:a16="http://schemas.microsoft.com/office/drawing/2014/main" id="{362DFF60-B48A-4ECE-81D6-DD1680B79AB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69" name="Arc 968">
              <a:extLst>
                <a:ext uri="{FF2B5EF4-FFF2-40B4-BE49-F238E27FC236}">
                  <a16:creationId xmlns:a16="http://schemas.microsoft.com/office/drawing/2014/main" id="{8BFAB331-46FF-44E0-BF6B-13E68A62692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0" name="Arc 969">
              <a:extLst>
                <a:ext uri="{FF2B5EF4-FFF2-40B4-BE49-F238E27FC236}">
                  <a16:creationId xmlns:a16="http://schemas.microsoft.com/office/drawing/2014/main" id="{F1614AD2-674B-43FA-BD0D-07F498198A8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71" name="Arc 970">
              <a:extLst>
                <a:ext uri="{FF2B5EF4-FFF2-40B4-BE49-F238E27FC236}">
                  <a16:creationId xmlns:a16="http://schemas.microsoft.com/office/drawing/2014/main" id="{2D23EC46-1460-46B0-AA68-9D23F524404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72" name="Straight Connector 971">
              <a:extLst>
                <a:ext uri="{FF2B5EF4-FFF2-40B4-BE49-F238E27FC236}">
                  <a16:creationId xmlns:a16="http://schemas.microsoft.com/office/drawing/2014/main" id="{CC51170F-5712-4083-A1BC-75454B6C012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3" name="Arc 972">
              <a:extLst>
                <a:ext uri="{FF2B5EF4-FFF2-40B4-BE49-F238E27FC236}">
                  <a16:creationId xmlns:a16="http://schemas.microsoft.com/office/drawing/2014/main" id="{3F147C80-E774-4361-B296-359A26B1D8F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74" name="Straight Connector 973">
              <a:extLst>
                <a:ext uri="{FF2B5EF4-FFF2-40B4-BE49-F238E27FC236}">
                  <a16:creationId xmlns:a16="http://schemas.microsoft.com/office/drawing/2014/main" id="{5BD83A2E-1244-4937-B330-0C2DB4FCE9B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5" name="Straight Connector 974">
              <a:extLst>
                <a:ext uri="{FF2B5EF4-FFF2-40B4-BE49-F238E27FC236}">
                  <a16:creationId xmlns:a16="http://schemas.microsoft.com/office/drawing/2014/main" id="{E5ECC0C9-E785-4C2B-8639-6B9EC1CCBA8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6" name="Arc 975">
              <a:extLst>
                <a:ext uri="{FF2B5EF4-FFF2-40B4-BE49-F238E27FC236}">
                  <a16:creationId xmlns:a16="http://schemas.microsoft.com/office/drawing/2014/main" id="{82D10DC9-DAE5-40C9-97E3-52874B3945E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80" name="Group 979">
            <a:extLst>
              <a:ext uri="{FF2B5EF4-FFF2-40B4-BE49-F238E27FC236}">
                <a16:creationId xmlns:a16="http://schemas.microsoft.com/office/drawing/2014/main" id="{32B96194-06D6-4289-A723-01146ACA9A6A}"/>
              </a:ext>
            </a:extLst>
          </p:cNvPr>
          <p:cNvGrpSpPr/>
          <p:nvPr/>
        </p:nvGrpSpPr>
        <p:grpSpPr>
          <a:xfrm>
            <a:off x="10123971" y="6374364"/>
            <a:ext cx="538068" cy="503852"/>
            <a:chOff x="3455435" y="-1017023"/>
            <a:chExt cx="8222756" cy="7868191"/>
          </a:xfrm>
        </p:grpSpPr>
        <p:sp>
          <p:nvSpPr>
            <p:cNvPr id="981" name="Arc 980">
              <a:extLst>
                <a:ext uri="{FF2B5EF4-FFF2-40B4-BE49-F238E27FC236}">
                  <a16:creationId xmlns:a16="http://schemas.microsoft.com/office/drawing/2014/main" id="{894AFEBB-4261-453E-8904-6E1D29776F0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2" name="Arc 981">
              <a:extLst>
                <a:ext uri="{FF2B5EF4-FFF2-40B4-BE49-F238E27FC236}">
                  <a16:creationId xmlns:a16="http://schemas.microsoft.com/office/drawing/2014/main" id="{37FADA79-12D4-442E-93F1-0DAC28C782A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3" name="Arc 982">
              <a:extLst>
                <a:ext uri="{FF2B5EF4-FFF2-40B4-BE49-F238E27FC236}">
                  <a16:creationId xmlns:a16="http://schemas.microsoft.com/office/drawing/2014/main" id="{577F90E5-A2BC-4AE3-A508-7915EADDC92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4" name="Arc 983">
              <a:extLst>
                <a:ext uri="{FF2B5EF4-FFF2-40B4-BE49-F238E27FC236}">
                  <a16:creationId xmlns:a16="http://schemas.microsoft.com/office/drawing/2014/main" id="{BF469727-7399-4100-8EAA-E7B18AA2703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85" name="Group 984">
              <a:extLst>
                <a:ext uri="{FF2B5EF4-FFF2-40B4-BE49-F238E27FC236}">
                  <a16:creationId xmlns:a16="http://schemas.microsoft.com/office/drawing/2014/main" id="{E936D692-32BD-4BB9-90B2-225BCD78873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94" name="Straight Connector 993">
                <a:extLst>
                  <a:ext uri="{FF2B5EF4-FFF2-40B4-BE49-F238E27FC236}">
                    <a16:creationId xmlns:a16="http://schemas.microsoft.com/office/drawing/2014/main" id="{411D6E79-01C9-4349-8FDA-EF48B91CC8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5" name="Straight Connector 994">
                <a:extLst>
                  <a:ext uri="{FF2B5EF4-FFF2-40B4-BE49-F238E27FC236}">
                    <a16:creationId xmlns:a16="http://schemas.microsoft.com/office/drawing/2014/main" id="{73C97249-3321-444C-BF46-43AA26DE329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6" name="Straight Connector 995">
                <a:extLst>
                  <a:ext uri="{FF2B5EF4-FFF2-40B4-BE49-F238E27FC236}">
                    <a16:creationId xmlns:a16="http://schemas.microsoft.com/office/drawing/2014/main" id="{77AADE6F-EBF2-4238-9776-7A9C1CABC58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86" name="Arc 985">
              <a:extLst>
                <a:ext uri="{FF2B5EF4-FFF2-40B4-BE49-F238E27FC236}">
                  <a16:creationId xmlns:a16="http://schemas.microsoft.com/office/drawing/2014/main" id="{970B422A-0ED8-4082-BDF8-61777A8EFF6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7" name="Arc 986">
              <a:extLst>
                <a:ext uri="{FF2B5EF4-FFF2-40B4-BE49-F238E27FC236}">
                  <a16:creationId xmlns:a16="http://schemas.microsoft.com/office/drawing/2014/main" id="{CF2076C4-9783-4E4C-A171-0C5AC5CF83C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88" name="Arc 987">
              <a:extLst>
                <a:ext uri="{FF2B5EF4-FFF2-40B4-BE49-F238E27FC236}">
                  <a16:creationId xmlns:a16="http://schemas.microsoft.com/office/drawing/2014/main" id="{609E7D6D-CDAE-482D-BD1D-B57DB189E31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89" name="Straight Connector 988">
              <a:extLst>
                <a:ext uri="{FF2B5EF4-FFF2-40B4-BE49-F238E27FC236}">
                  <a16:creationId xmlns:a16="http://schemas.microsoft.com/office/drawing/2014/main" id="{98BC3582-B803-48B7-8082-D6D56FF8B1E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0" name="Arc 989">
              <a:extLst>
                <a:ext uri="{FF2B5EF4-FFF2-40B4-BE49-F238E27FC236}">
                  <a16:creationId xmlns:a16="http://schemas.microsoft.com/office/drawing/2014/main" id="{5D52327A-6694-4544-8945-DA043D3BBB4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91" name="Straight Connector 990">
              <a:extLst>
                <a:ext uri="{FF2B5EF4-FFF2-40B4-BE49-F238E27FC236}">
                  <a16:creationId xmlns:a16="http://schemas.microsoft.com/office/drawing/2014/main" id="{DA29E675-6AC0-4397-A3EE-456119B21EA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2" name="Straight Connector 991">
              <a:extLst>
                <a:ext uri="{FF2B5EF4-FFF2-40B4-BE49-F238E27FC236}">
                  <a16:creationId xmlns:a16="http://schemas.microsoft.com/office/drawing/2014/main" id="{B06CF54D-7623-432F-8061-51E71473FE5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3" name="Arc 992">
              <a:extLst>
                <a:ext uri="{FF2B5EF4-FFF2-40B4-BE49-F238E27FC236}">
                  <a16:creationId xmlns:a16="http://schemas.microsoft.com/office/drawing/2014/main" id="{1B0E84BC-89A5-4F65-BCDE-03013267BB4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97" name="Group 996">
            <a:extLst>
              <a:ext uri="{FF2B5EF4-FFF2-40B4-BE49-F238E27FC236}">
                <a16:creationId xmlns:a16="http://schemas.microsoft.com/office/drawing/2014/main" id="{9053D02C-142C-45CE-9274-4AD9413E1B64}"/>
              </a:ext>
            </a:extLst>
          </p:cNvPr>
          <p:cNvGrpSpPr/>
          <p:nvPr/>
        </p:nvGrpSpPr>
        <p:grpSpPr>
          <a:xfrm>
            <a:off x="10517671" y="6374364"/>
            <a:ext cx="538068" cy="503852"/>
            <a:chOff x="3455435" y="-1017023"/>
            <a:chExt cx="8222756" cy="7868191"/>
          </a:xfrm>
        </p:grpSpPr>
        <p:sp>
          <p:nvSpPr>
            <p:cNvPr id="998" name="Arc 997">
              <a:extLst>
                <a:ext uri="{FF2B5EF4-FFF2-40B4-BE49-F238E27FC236}">
                  <a16:creationId xmlns:a16="http://schemas.microsoft.com/office/drawing/2014/main" id="{EFFE4F9C-C0BF-4BAF-A2DD-3A390A1871C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9" name="Arc 998">
              <a:extLst>
                <a:ext uri="{FF2B5EF4-FFF2-40B4-BE49-F238E27FC236}">
                  <a16:creationId xmlns:a16="http://schemas.microsoft.com/office/drawing/2014/main" id="{D64692AB-30D6-4912-B630-BB2C2BC5629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0" name="Arc 999">
              <a:extLst>
                <a:ext uri="{FF2B5EF4-FFF2-40B4-BE49-F238E27FC236}">
                  <a16:creationId xmlns:a16="http://schemas.microsoft.com/office/drawing/2014/main" id="{6306D00B-E6A2-41CD-9FC4-4BD5F7331A2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1" name="Arc 1000">
              <a:extLst>
                <a:ext uri="{FF2B5EF4-FFF2-40B4-BE49-F238E27FC236}">
                  <a16:creationId xmlns:a16="http://schemas.microsoft.com/office/drawing/2014/main" id="{9DB9E9E2-8680-4107-AFD6-08C9685203D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02" name="Group 1001">
              <a:extLst>
                <a:ext uri="{FF2B5EF4-FFF2-40B4-BE49-F238E27FC236}">
                  <a16:creationId xmlns:a16="http://schemas.microsoft.com/office/drawing/2014/main" id="{A8A72D9A-C58A-4AC1-BAC3-248DEC18F4D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11" name="Straight Connector 1010">
                <a:extLst>
                  <a:ext uri="{FF2B5EF4-FFF2-40B4-BE49-F238E27FC236}">
                    <a16:creationId xmlns:a16="http://schemas.microsoft.com/office/drawing/2014/main" id="{BAFFB744-698C-461B-88FF-D0C5B79F22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2" name="Straight Connector 1011">
                <a:extLst>
                  <a:ext uri="{FF2B5EF4-FFF2-40B4-BE49-F238E27FC236}">
                    <a16:creationId xmlns:a16="http://schemas.microsoft.com/office/drawing/2014/main" id="{BC2200DC-42C8-415C-9A7B-FAB088EECC7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3" name="Straight Connector 1012">
                <a:extLst>
                  <a:ext uri="{FF2B5EF4-FFF2-40B4-BE49-F238E27FC236}">
                    <a16:creationId xmlns:a16="http://schemas.microsoft.com/office/drawing/2014/main" id="{9D315D92-2674-4FED-BECE-9DAF0CF27CD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03" name="Arc 1002">
              <a:extLst>
                <a:ext uri="{FF2B5EF4-FFF2-40B4-BE49-F238E27FC236}">
                  <a16:creationId xmlns:a16="http://schemas.microsoft.com/office/drawing/2014/main" id="{AB04FCCD-CA35-4ADC-A2DC-0B581CBD3D3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4" name="Arc 1003">
              <a:extLst>
                <a:ext uri="{FF2B5EF4-FFF2-40B4-BE49-F238E27FC236}">
                  <a16:creationId xmlns:a16="http://schemas.microsoft.com/office/drawing/2014/main" id="{1091F232-9B63-49F5-A8D6-03BECE7914C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05" name="Arc 1004">
              <a:extLst>
                <a:ext uri="{FF2B5EF4-FFF2-40B4-BE49-F238E27FC236}">
                  <a16:creationId xmlns:a16="http://schemas.microsoft.com/office/drawing/2014/main" id="{0117611D-F190-4BA1-89F8-AF94300CCDE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06" name="Straight Connector 1005">
              <a:extLst>
                <a:ext uri="{FF2B5EF4-FFF2-40B4-BE49-F238E27FC236}">
                  <a16:creationId xmlns:a16="http://schemas.microsoft.com/office/drawing/2014/main" id="{663A01AB-21EF-47F6-A4FE-A5D2A3D950A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07" name="Arc 1006">
              <a:extLst>
                <a:ext uri="{FF2B5EF4-FFF2-40B4-BE49-F238E27FC236}">
                  <a16:creationId xmlns:a16="http://schemas.microsoft.com/office/drawing/2014/main" id="{10B16730-3015-49D0-B5EC-4E79CB15D0F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08" name="Straight Connector 1007">
              <a:extLst>
                <a:ext uri="{FF2B5EF4-FFF2-40B4-BE49-F238E27FC236}">
                  <a16:creationId xmlns:a16="http://schemas.microsoft.com/office/drawing/2014/main" id="{6D703D45-5303-4D5D-BDB3-6D52C4BC7B7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9" name="Straight Connector 1008">
              <a:extLst>
                <a:ext uri="{FF2B5EF4-FFF2-40B4-BE49-F238E27FC236}">
                  <a16:creationId xmlns:a16="http://schemas.microsoft.com/office/drawing/2014/main" id="{8BD59603-8961-44B2-98AA-D844BC276E3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0" name="Arc 1009">
              <a:extLst>
                <a:ext uri="{FF2B5EF4-FFF2-40B4-BE49-F238E27FC236}">
                  <a16:creationId xmlns:a16="http://schemas.microsoft.com/office/drawing/2014/main" id="{3E280C89-1030-437B-AD52-0C9B46F3F28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14" name="Group 1013">
            <a:extLst>
              <a:ext uri="{FF2B5EF4-FFF2-40B4-BE49-F238E27FC236}">
                <a16:creationId xmlns:a16="http://schemas.microsoft.com/office/drawing/2014/main" id="{FDA0B6CC-C508-45A5-B695-292CBE49B3F0}"/>
              </a:ext>
            </a:extLst>
          </p:cNvPr>
          <p:cNvGrpSpPr/>
          <p:nvPr/>
        </p:nvGrpSpPr>
        <p:grpSpPr>
          <a:xfrm>
            <a:off x="10911371" y="6374364"/>
            <a:ext cx="538068" cy="503852"/>
            <a:chOff x="3455435" y="-1017023"/>
            <a:chExt cx="8222756" cy="7868191"/>
          </a:xfrm>
        </p:grpSpPr>
        <p:sp>
          <p:nvSpPr>
            <p:cNvPr id="1015" name="Arc 1014">
              <a:extLst>
                <a:ext uri="{FF2B5EF4-FFF2-40B4-BE49-F238E27FC236}">
                  <a16:creationId xmlns:a16="http://schemas.microsoft.com/office/drawing/2014/main" id="{D5C15922-FE97-47E6-A40D-4F67248B465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6" name="Arc 1015">
              <a:extLst>
                <a:ext uri="{FF2B5EF4-FFF2-40B4-BE49-F238E27FC236}">
                  <a16:creationId xmlns:a16="http://schemas.microsoft.com/office/drawing/2014/main" id="{1BCFC31F-183B-400E-BC5F-A7348DF281B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7" name="Arc 1016">
              <a:extLst>
                <a:ext uri="{FF2B5EF4-FFF2-40B4-BE49-F238E27FC236}">
                  <a16:creationId xmlns:a16="http://schemas.microsoft.com/office/drawing/2014/main" id="{BB88FA15-BA72-436E-9A8E-3C8A3FBE377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8" name="Arc 1017">
              <a:extLst>
                <a:ext uri="{FF2B5EF4-FFF2-40B4-BE49-F238E27FC236}">
                  <a16:creationId xmlns:a16="http://schemas.microsoft.com/office/drawing/2014/main" id="{B3D921F5-348B-4EF5-9ECE-31EAD9B367A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24B59FFD-62BC-4D0C-9512-909AED8BC2F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28" name="Straight Connector 1027">
                <a:extLst>
                  <a:ext uri="{FF2B5EF4-FFF2-40B4-BE49-F238E27FC236}">
                    <a16:creationId xmlns:a16="http://schemas.microsoft.com/office/drawing/2014/main" id="{98ADEA78-6BF1-41F9-B68B-8820ECBFD4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9" name="Straight Connector 1028">
                <a:extLst>
                  <a:ext uri="{FF2B5EF4-FFF2-40B4-BE49-F238E27FC236}">
                    <a16:creationId xmlns:a16="http://schemas.microsoft.com/office/drawing/2014/main" id="{09C9DCB6-DD15-463C-9F97-90BBC5D022B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0" name="Straight Connector 1029">
                <a:extLst>
                  <a:ext uri="{FF2B5EF4-FFF2-40B4-BE49-F238E27FC236}">
                    <a16:creationId xmlns:a16="http://schemas.microsoft.com/office/drawing/2014/main" id="{67055FE2-CD05-4085-9099-3EE60592B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20" name="Arc 1019">
              <a:extLst>
                <a:ext uri="{FF2B5EF4-FFF2-40B4-BE49-F238E27FC236}">
                  <a16:creationId xmlns:a16="http://schemas.microsoft.com/office/drawing/2014/main" id="{6A9847A2-88CC-4D63-82B1-042CC72DB80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1" name="Arc 1020">
              <a:extLst>
                <a:ext uri="{FF2B5EF4-FFF2-40B4-BE49-F238E27FC236}">
                  <a16:creationId xmlns:a16="http://schemas.microsoft.com/office/drawing/2014/main" id="{EFDF67FA-EEDE-4FDB-B412-5902FB1C7FC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22" name="Arc 1021">
              <a:extLst>
                <a:ext uri="{FF2B5EF4-FFF2-40B4-BE49-F238E27FC236}">
                  <a16:creationId xmlns:a16="http://schemas.microsoft.com/office/drawing/2014/main" id="{21A497D1-C468-4A56-B7FE-80B715E1F04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23" name="Straight Connector 1022">
              <a:extLst>
                <a:ext uri="{FF2B5EF4-FFF2-40B4-BE49-F238E27FC236}">
                  <a16:creationId xmlns:a16="http://schemas.microsoft.com/office/drawing/2014/main" id="{42ACE85A-A3FF-483F-848D-08D9E4F3D75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24" name="Arc 1023">
              <a:extLst>
                <a:ext uri="{FF2B5EF4-FFF2-40B4-BE49-F238E27FC236}">
                  <a16:creationId xmlns:a16="http://schemas.microsoft.com/office/drawing/2014/main" id="{A6286260-8D0A-47A6-A7B3-A9C46FFDEAB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25" name="Straight Connector 1024">
              <a:extLst>
                <a:ext uri="{FF2B5EF4-FFF2-40B4-BE49-F238E27FC236}">
                  <a16:creationId xmlns:a16="http://schemas.microsoft.com/office/drawing/2014/main" id="{D9F00F2F-A2F2-4055-B99B-E13091A81BD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6" name="Straight Connector 1025">
              <a:extLst>
                <a:ext uri="{FF2B5EF4-FFF2-40B4-BE49-F238E27FC236}">
                  <a16:creationId xmlns:a16="http://schemas.microsoft.com/office/drawing/2014/main" id="{3660C174-2DF6-410B-8B84-616A72D0C43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27" name="Arc 1026">
              <a:extLst>
                <a:ext uri="{FF2B5EF4-FFF2-40B4-BE49-F238E27FC236}">
                  <a16:creationId xmlns:a16="http://schemas.microsoft.com/office/drawing/2014/main" id="{96AE8E45-120B-478C-9C4A-7BE7D4FD499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31" name="Group 1030">
            <a:extLst>
              <a:ext uri="{FF2B5EF4-FFF2-40B4-BE49-F238E27FC236}">
                <a16:creationId xmlns:a16="http://schemas.microsoft.com/office/drawing/2014/main" id="{8BC16132-D19E-4BDD-8E18-D796CAD2F41B}"/>
              </a:ext>
            </a:extLst>
          </p:cNvPr>
          <p:cNvGrpSpPr/>
          <p:nvPr/>
        </p:nvGrpSpPr>
        <p:grpSpPr>
          <a:xfrm>
            <a:off x="11303518" y="6374364"/>
            <a:ext cx="538068" cy="503852"/>
            <a:chOff x="3455435" y="-1017023"/>
            <a:chExt cx="8222756" cy="7868191"/>
          </a:xfrm>
        </p:grpSpPr>
        <p:sp>
          <p:nvSpPr>
            <p:cNvPr id="1032" name="Arc 1031">
              <a:extLst>
                <a:ext uri="{FF2B5EF4-FFF2-40B4-BE49-F238E27FC236}">
                  <a16:creationId xmlns:a16="http://schemas.microsoft.com/office/drawing/2014/main" id="{EA086A62-E0A0-47DF-BA4E-151338188C9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3" name="Arc 1032">
              <a:extLst>
                <a:ext uri="{FF2B5EF4-FFF2-40B4-BE49-F238E27FC236}">
                  <a16:creationId xmlns:a16="http://schemas.microsoft.com/office/drawing/2014/main" id="{2851E54D-7945-4456-860D-D6D9F30E379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4" name="Arc 1033">
              <a:extLst>
                <a:ext uri="{FF2B5EF4-FFF2-40B4-BE49-F238E27FC236}">
                  <a16:creationId xmlns:a16="http://schemas.microsoft.com/office/drawing/2014/main" id="{DE869769-6FA0-4212-AB94-85DABF14B4A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5" name="Arc 1034">
              <a:extLst>
                <a:ext uri="{FF2B5EF4-FFF2-40B4-BE49-F238E27FC236}">
                  <a16:creationId xmlns:a16="http://schemas.microsoft.com/office/drawing/2014/main" id="{CCFFAC7A-E228-4F3D-B69F-5EFFF71F7A1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36" name="Group 1035">
              <a:extLst>
                <a:ext uri="{FF2B5EF4-FFF2-40B4-BE49-F238E27FC236}">
                  <a16:creationId xmlns:a16="http://schemas.microsoft.com/office/drawing/2014/main" id="{3E34F09A-189A-46A9-9A49-6E4BB56672C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45" name="Straight Connector 1044">
                <a:extLst>
                  <a:ext uri="{FF2B5EF4-FFF2-40B4-BE49-F238E27FC236}">
                    <a16:creationId xmlns:a16="http://schemas.microsoft.com/office/drawing/2014/main" id="{652524D5-3C5F-4AC5-81B6-B949B0FC7F9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6" name="Straight Connector 1045">
                <a:extLst>
                  <a:ext uri="{FF2B5EF4-FFF2-40B4-BE49-F238E27FC236}">
                    <a16:creationId xmlns:a16="http://schemas.microsoft.com/office/drawing/2014/main" id="{60440216-A28D-43AD-958C-173CCE6FDDB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7" name="Straight Connector 1046">
                <a:extLst>
                  <a:ext uri="{FF2B5EF4-FFF2-40B4-BE49-F238E27FC236}">
                    <a16:creationId xmlns:a16="http://schemas.microsoft.com/office/drawing/2014/main" id="{81D7DA62-9F89-45A6-B097-C46D7432050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37" name="Arc 1036">
              <a:extLst>
                <a:ext uri="{FF2B5EF4-FFF2-40B4-BE49-F238E27FC236}">
                  <a16:creationId xmlns:a16="http://schemas.microsoft.com/office/drawing/2014/main" id="{E337DECA-CE86-4EB0-BE70-CE4C107C7FD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8" name="Arc 1037">
              <a:extLst>
                <a:ext uri="{FF2B5EF4-FFF2-40B4-BE49-F238E27FC236}">
                  <a16:creationId xmlns:a16="http://schemas.microsoft.com/office/drawing/2014/main" id="{514111BD-1820-4C37-BB00-DDF98152B67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39" name="Arc 1038">
              <a:extLst>
                <a:ext uri="{FF2B5EF4-FFF2-40B4-BE49-F238E27FC236}">
                  <a16:creationId xmlns:a16="http://schemas.microsoft.com/office/drawing/2014/main" id="{C33603C2-1FC8-494F-93C7-7B2608C7BD5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40" name="Straight Connector 1039">
              <a:extLst>
                <a:ext uri="{FF2B5EF4-FFF2-40B4-BE49-F238E27FC236}">
                  <a16:creationId xmlns:a16="http://schemas.microsoft.com/office/drawing/2014/main" id="{751721F0-8F5B-491C-8407-FBD026F7AE5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41" name="Arc 1040">
              <a:extLst>
                <a:ext uri="{FF2B5EF4-FFF2-40B4-BE49-F238E27FC236}">
                  <a16:creationId xmlns:a16="http://schemas.microsoft.com/office/drawing/2014/main" id="{011A8817-C13D-46EE-B0C2-F829FC9569E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42" name="Straight Connector 1041">
              <a:extLst>
                <a:ext uri="{FF2B5EF4-FFF2-40B4-BE49-F238E27FC236}">
                  <a16:creationId xmlns:a16="http://schemas.microsoft.com/office/drawing/2014/main" id="{CDF21FAB-211B-4360-946A-2608037FC40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3" name="Straight Connector 1042">
              <a:extLst>
                <a:ext uri="{FF2B5EF4-FFF2-40B4-BE49-F238E27FC236}">
                  <a16:creationId xmlns:a16="http://schemas.microsoft.com/office/drawing/2014/main" id="{BD33C5A5-7D94-4848-A9D7-04F12EF7204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44" name="Arc 1043">
              <a:extLst>
                <a:ext uri="{FF2B5EF4-FFF2-40B4-BE49-F238E27FC236}">
                  <a16:creationId xmlns:a16="http://schemas.microsoft.com/office/drawing/2014/main" id="{CF29A6C3-3F8B-4796-B78C-DA98041CE41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48" name="Group 1047">
            <a:extLst>
              <a:ext uri="{FF2B5EF4-FFF2-40B4-BE49-F238E27FC236}">
                <a16:creationId xmlns:a16="http://schemas.microsoft.com/office/drawing/2014/main" id="{C703B9C0-B3FD-4543-B784-142AE6D30A7F}"/>
              </a:ext>
            </a:extLst>
          </p:cNvPr>
          <p:cNvGrpSpPr/>
          <p:nvPr/>
        </p:nvGrpSpPr>
        <p:grpSpPr>
          <a:xfrm>
            <a:off x="11698771" y="6374364"/>
            <a:ext cx="538068" cy="503852"/>
            <a:chOff x="3455435" y="-1017023"/>
            <a:chExt cx="8222756" cy="7868191"/>
          </a:xfrm>
        </p:grpSpPr>
        <p:sp>
          <p:nvSpPr>
            <p:cNvPr id="1049" name="Arc 1048">
              <a:extLst>
                <a:ext uri="{FF2B5EF4-FFF2-40B4-BE49-F238E27FC236}">
                  <a16:creationId xmlns:a16="http://schemas.microsoft.com/office/drawing/2014/main" id="{9A03DC37-628B-4A30-9ABF-06A2A1D7F4D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0" name="Arc 1049">
              <a:extLst>
                <a:ext uri="{FF2B5EF4-FFF2-40B4-BE49-F238E27FC236}">
                  <a16:creationId xmlns:a16="http://schemas.microsoft.com/office/drawing/2014/main" id="{34BDDCA9-51AD-4A12-BC08-CD26FEDBB41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1" name="Arc 1050">
              <a:extLst>
                <a:ext uri="{FF2B5EF4-FFF2-40B4-BE49-F238E27FC236}">
                  <a16:creationId xmlns:a16="http://schemas.microsoft.com/office/drawing/2014/main" id="{324FF85B-FD85-4A46-8615-3C043DC563D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2" name="Arc 1051">
              <a:extLst>
                <a:ext uri="{FF2B5EF4-FFF2-40B4-BE49-F238E27FC236}">
                  <a16:creationId xmlns:a16="http://schemas.microsoft.com/office/drawing/2014/main" id="{12807D1A-A481-4F1D-BD66-1C58C9A31CF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53" name="Group 1052">
              <a:extLst>
                <a:ext uri="{FF2B5EF4-FFF2-40B4-BE49-F238E27FC236}">
                  <a16:creationId xmlns:a16="http://schemas.microsoft.com/office/drawing/2014/main" id="{0176ADB6-B4F0-42C9-B5BF-32EDBBAAE6D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62" name="Straight Connector 1061">
                <a:extLst>
                  <a:ext uri="{FF2B5EF4-FFF2-40B4-BE49-F238E27FC236}">
                    <a16:creationId xmlns:a16="http://schemas.microsoft.com/office/drawing/2014/main" id="{2E806A35-BC19-40B2-A1F1-CA2BBDDD202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3" name="Straight Connector 1062">
                <a:extLst>
                  <a:ext uri="{FF2B5EF4-FFF2-40B4-BE49-F238E27FC236}">
                    <a16:creationId xmlns:a16="http://schemas.microsoft.com/office/drawing/2014/main" id="{49F0C907-13E9-41C2-A027-4275FCAD2AB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4" name="Straight Connector 1063">
                <a:extLst>
                  <a:ext uri="{FF2B5EF4-FFF2-40B4-BE49-F238E27FC236}">
                    <a16:creationId xmlns:a16="http://schemas.microsoft.com/office/drawing/2014/main" id="{266067A6-49F5-4263-B174-0E662AA6E36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54" name="Arc 1053">
              <a:extLst>
                <a:ext uri="{FF2B5EF4-FFF2-40B4-BE49-F238E27FC236}">
                  <a16:creationId xmlns:a16="http://schemas.microsoft.com/office/drawing/2014/main" id="{2A46FD6B-03E3-40EE-A5A0-8C791AE429B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5" name="Arc 1054">
              <a:extLst>
                <a:ext uri="{FF2B5EF4-FFF2-40B4-BE49-F238E27FC236}">
                  <a16:creationId xmlns:a16="http://schemas.microsoft.com/office/drawing/2014/main" id="{91B2BCB4-1211-4BCF-9C5F-A80D566F1C3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56" name="Arc 1055">
              <a:extLst>
                <a:ext uri="{FF2B5EF4-FFF2-40B4-BE49-F238E27FC236}">
                  <a16:creationId xmlns:a16="http://schemas.microsoft.com/office/drawing/2014/main" id="{B6E3A664-5017-47F8-A934-09DD99D5C8C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57" name="Straight Connector 1056">
              <a:extLst>
                <a:ext uri="{FF2B5EF4-FFF2-40B4-BE49-F238E27FC236}">
                  <a16:creationId xmlns:a16="http://schemas.microsoft.com/office/drawing/2014/main" id="{23D1884C-4288-43BF-90CC-7522F61C5FC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58" name="Arc 1057">
              <a:extLst>
                <a:ext uri="{FF2B5EF4-FFF2-40B4-BE49-F238E27FC236}">
                  <a16:creationId xmlns:a16="http://schemas.microsoft.com/office/drawing/2014/main" id="{9D614F9B-AFE7-4CAC-8DE9-E5EDC11B940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59" name="Straight Connector 1058">
              <a:extLst>
                <a:ext uri="{FF2B5EF4-FFF2-40B4-BE49-F238E27FC236}">
                  <a16:creationId xmlns:a16="http://schemas.microsoft.com/office/drawing/2014/main" id="{4FB48C26-ED5B-4942-AB0A-B026E27913D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0" name="Straight Connector 1059">
              <a:extLst>
                <a:ext uri="{FF2B5EF4-FFF2-40B4-BE49-F238E27FC236}">
                  <a16:creationId xmlns:a16="http://schemas.microsoft.com/office/drawing/2014/main" id="{C46C4935-5304-4593-962A-553DDD8618B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61" name="Arc 1060">
              <a:extLst>
                <a:ext uri="{FF2B5EF4-FFF2-40B4-BE49-F238E27FC236}">
                  <a16:creationId xmlns:a16="http://schemas.microsoft.com/office/drawing/2014/main" id="{E287AA1E-0860-4232-BB3B-1BB4A922DD7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65" name="Group 1064">
            <a:extLst>
              <a:ext uri="{FF2B5EF4-FFF2-40B4-BE49-F238E27FC236}">
                <a16:creationId xmlns:a16="http://schemas.microsoft.com/office/drawing/2014/main" id="{3952563D-4695-4038-8DA7-A6554BE6CD3F}"/>
              </a:ext>
            </a:extLst>
          </p:cNvPr>
          <p:cNvGrpSpPr/>
          <p:nvPr/>
        </p:nvGrpSpPr>
        <p:grpSpPr>
          <a:xfrm>
            <a:off x="-112229" y="240264"/>
            <a:ext cx="538068" cy="503852"/>
            <a:chOff x="3455435" y="-1017023"/>
            <a:chExt cx="8222756" cy="7868191"/>
          </a:xfrm>
        </p:grpSpPr>
        <p:sp>
          <p:nvSpPr>
            <p:cNvPr id="1066" name="Arc 1065">
              <a:extLst>
                <a:ext uri="{FF2B5EF4-FFF2-40B4-BE49-F238E27FC236}">
                  <a16:creationId xmlns:a16="http://schemas.microsoft.com/office/drawing/2014/main" id="{1880E526-5EF2-4B86-B14E-05C6D9998F0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7" name="Arc 1066">
              <a:extLst>
                <a:ext uri="{FF2B5EF4-FFF2-40B4-BE49-F238E27FC236}">
                  <a16:creationId xmlns:a16="http://schemas.microsoft.com/office/drawing/2014/main" id="{9A3B105D-3771-4DC6-B036-AA089C3D7EC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8" name="Arc 1067">
              <a:extLst>
                <a:ext uri="{FF2B5EF4-FFF2-40B4-BE49-F238E27FC236}">
                  <a16:creationId xmlns:a16="http://schemas.microsoft.com/office/drawing/2014/main" id="{5A609AF3-569C-424A-AAC7-B4CE71FBB88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9" name="Arc 1068">
              <a:extLst>
                <a:ext uri="{FF2B5EF4-FFF2-40B4-BE49-F238E27FC236}">
                  <a16:creationId xmlns:a16="http://schemas.microsoft.com/office/drawing/2014/main" id="{A57C8A43-423A-4A3C-84F8-2D4EE531A6B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70" name="Group 1069">
              <a:extLst>
                <a:ext uri="{FF2B5EF4-FFF2-40B4-BE49-F238E27FC236}">
                  <a16:creationId xmlns:a16="http://schemas.microsoft.com/office/drawing/2014/main" id="{1EA33B39-8EFE-4363-B647-5DA97C0A102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79" name="Straight Connector 1078">
                <a:extLst>
                  <a:ext uri="{FF2B5EF4-FFF2-40B4-BE49-F238E27FC236}">
                    <a16:creationId xmlns:a16="http://schemas.microsoft.com/office/drawing/2014/main" id="{5CE2CB18-D24E-40CA-B251-9F474D35F0E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0" name="Straight Connector 1079">
                <a:extLst>
                  <a:ext uri="{FF2B5EF4-FFF2-40B4-BE49-F238E27FC236}">
                    <a16:creationId xmlns:a16="http://schemas.microsoft.com/office/drawing/2014/main" id="{2096D75E-60C0-4F8E-B414-D5228E7A7D1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1" name="Straight Connector 1080">
                <a:extLst>
                  <a:ext uri="{FF2B5EF4-FFF2-40B4-BE49-F238E27FC236}">
                    <a16:creationId xmlns:a16="http://schemas.microsoft.com/office/drawing/2014/main" id="{36944E10-0E0C-4EC1-8BD2-6C3299A4C68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71" name="Arc 1070">
              <a:extLst>
                <a:ext uri="{FF2B5EF4-FFF2-40B4-BE49-F238E27FC236}">
                  <a16:creationId xmlns:a16="http://schemas.microsoft.com/office/drawing/2014/main" id="{3021CAD6-0B95-41EE-A2E3-8AD0340B2CF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2" name="Arc 1071">
              <a:extLst>
                <a:ext uri="{FF2B5EF4-FFF2-40B4-BE49-F238E27FC236}">
                  <a16:creationId xmlns:a16="http://schemas.microsoft.com/office/drawing/2014/main" id="{98B18EF8-5452-4994-B8A8-3799A88BC66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73" name="Arc 1072">
              <a:extLst>
                <a:ext uri="{FF2B5EF4-FFF2-40B4-BE49-F238E27FC236}">
                  <a16:creationId xmlns:a16="http://schemas.microsoft.com/office/drawing/2014/main" id="{8F92BDA4-EC52-4D3B-B4D8-67E88669C7F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74" name="Straight Connector 1073">
              <a:extLst>
                <a:ext uri="{FF2B5EF4-FFF2-40B4-BE49-F238E27FC236}">
                  <a16:creationId xmlns:a16="http://schemas.microsoft.com/office/drawing/2014/main" id="{1049D7C5-F95E-498F-AD2E-D2112319F1D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5" name="Arc 1074">
              <a:extLst>
                <a:ext uri="{FF2B5EF4-FFF2-40B4-BE49-F238E27FC236}">
                  <a16:creationId xmlns:a16="http://schemas.microsoft.com/office/drawing/2014/main" id="{4DC3221B-7693-4DB3-8396-0480F0013CB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76" name="Straight Connector 1075">
              <a:extLst>
                <a:ext uri="{FF2B5EF4-FFF2-40B4-BE49-F238E27FC236}">
                  <a16:creationId xmlns:a16="http://schemas.microsoft.com/office/drawing/2014/main" id="{896D5D96-E2E3-488C-9500-9389CCE04E5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7" name="Straight Connector 1076">
              <a:extLst>
                <a:ext uri="{FF2B5EF4-FFF2-40B4-BE49-F238E27FC236}">
                  <a16:creationId xmlns:a16="http://schemas.microsoft.com/office/drawing/2014/main" id="{E6E9C8F9-C1B0-4118-B41E-CA85515DFB2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8" name="Arc 1077">
              <a:extLst>
                <a:ext uri="{FF2B5EF4-FFF2-40B4-BE49-F238E27FC236}">
                  <a16:creationId xmlns:a16="http://schemas.microsoft.com/office/drawing/2014/main" id="{FE7C5AA7-0B3A-4F41-A993-489C51C7D1A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82" name="Group 1081">
            <a:extLst>
              <a:ext uri="{FF2B5EF4-FFF2-40B4-BE49-F238E27FC236}">
                <a16:creationId xmlns:a16="http://schemas.microsoft.com/office/drawing/2014/main" id="{1C87504F-F8CC-4257-997A-97D04B47EE05}"/>
              </a:ext>
            </a:extLst>
          </p:cNvPr>
          <p:cNvGrpSpPr/>
          <p:nvPr/>
        </p:nvGrpSpPr>
        <p:grpSpPr>
          <a:xfrm>
            <a:off x="-112229" y="608564"/>
            <a:ext cx="538068" cy="503852"/>
            <a:chOff x="3455435" y="-1017023"/>
            <a:chExt cx="8222756" cy="7868191"/>
          </a:xfrm>
        </p:grpSpPr>
        <p:sp>
          <p:nvSpPr>
            <p:cNvPr id="1083" name="Arc 1082">
              <a:extLst>
                <a:ext uri="{FF2B5EF4-FFF2-40B4-BE49-F238E27FC236}">
                  <a16:creationId xmlns:a16="http://schemas.microsoft.com/office/drawing/2014/main" id="{93265D29-A21F-43F4-AE4B-A3A6B8514B1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4" name="Arc 1083">
              <a:extLst>
                <a:ext uri="{FF2B5EF4-FFF2-40B4-BE49-F238E27FC236}">
                  <a16:creationId xmlns:a16="http://schemas.microsoft.com/office/drawing/2014/main" id="{742467DC-F334-49D0-9ABE-68403AB4911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5" name="Arc 1084">
              <a:extLst>
                <a:ext uri="{FF2B5EF4-FFF2-40B4-BE49-F238E27FC236}">
                  <a16:creationId xmlns:a16="http://schemas.microsoft.com/office/drawing/2014/main" id="{FB3768F7-314E-421F-AFD8-A3B647F9331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6" name="Arc 1085">
              <a:extLst>
                <a:ext uri="{FF2B5EF4-FFF2-40B4-BE49-F238E27FC236}">
                  <a16:creationId xmlns:a16="http://schemas.microsoft.com/office/drawing/2014/main" id="{AB839258-BE8C-426E-9040-31966837B3F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87" name="Group 1086">
              <a:extLst>
                <a:ext uri="{FF2B5EF4-FFF2-40B4-BE49-F238E27FC236}">
                  <a16:creationId xmlns:a16="http://schemas.microsoft.com/office/drawing/2014/main" id="{FF593DAF-A780-49C8-88A9-9AAD1EA40F6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96" name="Straight Connector 1095">
                <a:extLst>
                  <a:ext uri="{FF2B5EF4-FFF2-40B4-BE49-F238E27FC236}">
                    <a16:creationId xmlns:a16="http://schemas.microsoft.com/office/drawing/2014/main" id="{CB6B6213-77E8-4C4B-8E5D-05D73A6E53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7" name="Straight Connector 1096">
                <a:extLst>
                  <a:ext uri="{FF2B5EF4-FFF2-40B4-BE49-F238E27FC236}">
                    <a16:creationId xmlns:a16="http://schemas.microsoft.com/office/drawing/2014/main" id="{619EF95B-5C91-4600-B8C3-B9500243004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8" name="Straight Connector 1097">
                <a:extLst>
                  <a:ext uri="{FF2B5EF4-FFF2-40B4-BE49-F238E27FC236}">
                    <a16:creationId xmlns:a16="http://schemas.microsoft.com/office/drawing/2014/main" id="{234F0F40-5250-47BF-A664-AD1CAC5CDCB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88" name="Arc 1087">
              <a:extLst>
                <a:ext uri="{FF2B5EF4-FFF2-40B4-BE49-F238E27FC236}">
                  <a16:creationId xmlns:a16="http://schemas.microsoft.com/office/drawing/2014/main" id="{25A103C2-ECE0-4C26-9405-2F361470AFF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9" name="Arc 1088">
              <a:extLst>
                <a:ext uri="{FF2B5EF4-FFF2-40B4-BE49-F238E27FC236}">
                  <a16:creationId xmlns:a16="http://schemas.microsoft.com/office/drawing/2014/main" id="{A7D5AF05-6ABD-4EE5-9058-9B1D6723863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90" name="Arc 1089">
              <a:extLst>
                <a:ext uri="{FF2B5EF4-FFF2-40B4-BE49-F238E27FC236}">
                  <a16:creationId xmlns:a16="http://schemas.microsoft.com/office/drawing/2014/main" id="{B94A9939-E7B8-4773-96B9-7F61EE05CD3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91" name="Straight Connector 1090">
              <a:extLst>
                <a:ext uri="{FF2B5EF4-FFF2-40B4-BE49-F238E27FC236}">
                  <a16:creationId xmlns:a16="http://schemas.microsoft.com/office/drawing/2014/main" id="{CDD72DC2-0187-4DF2-9E24-5AE51D0424D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2" name="Arc 1091">
              <a:extLst>
                <a:ext uri="{FF2B5EF4-FFF2-40B4-BE49-F238E27FC236}">
                  <a16:creationId xmlns:a16="http://schemas.microsoft.com/office/drawing/2014/main" id="{4D7CE99A-A17E-4CD2-8F11-B39DF55E805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93" name="Straight Connector 1092">
              <a:extLst>
                <a:ext uri="{FF2B5EF4-FFF2-40B4-BE49-F238E27FC236}">
                  <a16:creationId xmlns:a16="http://schemas.microsoft.com/office/drawing/2014/main" id="{DA65FCFA-7646-4E53-98E9-F9467CEF454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4" name="Straight Connector 1093">
              <a:extLst>
                <a:ext uri="{FF2B5EF4-FFF2-40B4-BE49-F238E27FC236}">
                  <a16:creationId xmlns:a16="http://schemas.microsoft.com/office/drawing/2014/main" id="{9D8CD558-59C8-45D1-8115-440653D130A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5" name="Arc 1094">
              <a:extLst>
                <a:ext uri="{FF2B5EF4-FFF2-40B4-BE49-F238E27FC236}">
                  <a16:creationId xmlns:a16="http://schemas.microsoft.com/office/drawing/2014/main" id="{8DE48D22-C448-4EA3-9C47-349F06FA836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99" name="Group 1098">
            <a:extLst>
              <a:ext uri="{FF2B5EF4-FFF2-40B4-BE49-F238E27FC236}">
                <a16:creationId xmlns:a16="http://schemas.microsoft.com/office/drawing/2014/main" id="{2968F624-10D6-450F-93AD-AAA48F2D38E1}"/>
              </a:ext>
            </a:extLst>
          </p:cNvPr>
          <p:cNvGrpSpPr/>
          <p:nvPr/>
        </p:nvGrpSpPr>
        <p:grpSpPr>
          <a:xfrm>
            <a:off x="-119744" y="951464"/>
            <a:ext cx="538068" cy="503852"/>
            <a:chOff x="3455435" y="-1017023"/>
            <a:chExt cx="8222756" cy="7868191"/>
          </a:xfrm>
        </p:grpSpPr>
        <p:sp>
          <p:nvSpPr>
            <p:cNvPr id="1100" name="Arc 1099">
              <a:extLst>
                <a:ext uri="{FF2B5EF4-FFF2-40B4-BE49-F238E27FC236}">
                  <a16:creationId xmlns:a16="http://schemas.microsoft.com/office/drawing/2014/main" id="{5E6948FE-803F-4546-9331-BCB5E6A1445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1" name="Arc 1100">
              <a:extLst>
                <a:ext uri="{FF2B5EF4-FFF2-40B4-BE49-F238E27FC236}">
                  <a16:creationId xmlns:a16="http://schemas.microsoft.com/office/drawing/2014/main" id="{74216D74-032B-4C2E-A963-1FEE1C8D0A7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2" name="Arc 1101">
              <a:extLst>
                <a:ext uri="{FF2B5EF4-FFF2-40B4-BE49-F238E27FC236}">
                  <a16:creationId xmlns:a16="http://schemas.microsoft.com/office/drawing/2014/main" id="{75C35D98-428D-4077-BE7D-8668A94DA52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3" name="Arc 1102">
              <a:extLst>
                <a:ext uri="{FF2B5EF4-FFF2-40B4-BE49-F238E27FC236}">
                  <a16:creationId xmlns:a16="http://schemas.microsoft.com/office/drawing/2014/main" id="{4B633EF1-CD20-440C-B3EF-DB60230C42D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04" name="Group 1103">
              <a:extLst>
                <a:ext uri="{FF2B5EF4-FFF2-40B4-BE49-F238E27FC236}">
                  <a16:creationId xmlns:a16="http://schemas.microsoft.com/office/drawing/2014/main" id="{89BAE8E5-F0F3-4D4D-981A-6D111322E1B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13" name="Straight Connector 1112">
                <a:extLst>
                  <a:ext uri="{FF2B5EF4-FFF2-40B4-BE49-F238E27FC236}">
                    <a16:creationId xmlns:a16="http://schemas.microsoft.com/office/drawing/2014/main" id="{34B4FE2F-58B4-47B2-809D-E36E5F656A0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4" name="Straight Connector 1113">
                <a:extLst>
                  <a:ext uri="{FF2B5EF4-FFF2-40B4-BE49-F238E27FC236}">
                    <a16:creationId xmlns:a16="http://schemas.microsoft.com/office/drawing/2014/main" id="{F2916E21-E7BC-4233-8E57-BB741BA2F22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5" name="Straight Connector 1114">
                <a:extLst>
                  <a:ext uri="{FF2B5EF4-FFF2-40B4-BE49-F238E27FC236}">
                    <a16:creationId xmlns:a16="http://schemas.microsoft.com/office/drawing/2014/main" id="{FC6BF0BE-CF24-4C68-8AA3-B97B88E484D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05" name="Arc 1104">
              <a:extLst>
                <a:ext uri="{FF2B5EF4-FFF2-40B4-BE49-F238E27FC236}">
                  <a16:creationId xmlns:a16="http://schemas.microsoft.com/office/drawing/2014/main" id="{DF499213-B28E-4DBE-AA8D-2CDD529500A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6" name="Arc 1105">
              <a:extLst>
                <a:ext uri="{FF2B5EF4-FFF2-40B4-BE49-F238E27FC236}">
                  <a16:creationId xmlns:a16="http://schemas.microsoft.com/office/drawing/2014/main" id="{AB662CF9-6A92-40BA-AC63-66C6D58EA94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07" name="Arc 1106">
              <a:extLst>
                <a:ext uri="{FF2B5EF4-FFF2-40B4-BE49-F238E27FC236}">
                  <a16:creationId xmlns:a16="http://schemas.microsoft.com/office/drawing/2014/main" id="{DD7CF78C-AAE1-463B-8540-95055FF4AFC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08" name="Straight Connector 1107">
              <a:extLst>
                <a:ext uri="{FF2B5EF4-FFF2-40B4-BE49-F238E27FC236}">
                  <a16:creationId xmlns:a16="http://schemas.microsoft.com/office/drawing/2014/main" id="{A511256B-68C4-4484-8008-08516377244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9" name="Arc 1108">
              <a:extLst>
                <a:ext uri="{FF2B5EF4-FFF2-40B4-BE49-F238E27FC236}">
                  <a16:creationId xmlns:a16="http://schemas.microsoft.com/office/drawing/2014/main" id="{623C96B3-24BD-4B11-A403-686DFD66E4F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10" name="Straight Connector 1109">
              <a:extLst>
                <a:ext uri="{FF2B5EF4-FFF2-40B4-BE49-F238E27FC236}">
                  <a16:creationId xmlns:a16="http://schemas.microsoft.com/office/drawing/2014/main" id="{EA773138-3B39-431C-8100-B9577E0A83A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1" name="Straight Connector 1110">
              <a:extLst>
                <a:ext uri="{FF2B5EF4-FFF2-40B4-BE49-F238E27FC236}">
                  <a16:creationId xmlns:a16="http://schemas.microsoft.com/office/drawing/2014/main" id="{88DDFFF7-A431-460C-9AF7-081E8416A9B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12" name="Arc 1111">
              <a:extLst>
                <a:ext uri="{FF2B5EF4-FFF2-40B4-BE49-F238E27FC236}">
                  <a16:creationId xmlns:a16="http://schemas.microsoft.com/office/drawing/2014/main" id="{3C71D090-619E-42F7-9061-290AD7012C9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16" name="Group 1115">
            <a:extLst>
              <a:ext uri="{FF2B5EF4-FFF2-40B4-BE49-F238E27FC236}">
                <a16:creationId xmlns:a16="http://schemas.microsoft.com/office/drawing/2014/main" id="{17C83485-A4BE-4289-A47D-1ABD404FE10F}"/>
              </a:ext>
            </a:extLst>
          </p:cNvPr>
          <p:cNvGrpSpPr/>
          <p:nvPr/>
        </p:nvGrpSpPr>
        <p:grpSpPr>
          <a:xfrm>
            <a:off x="-118191" y="1307064"/>
            <a:ext cx="538068" cy="503852"/>
            <a:chOff x="3455435" y="-1017023"/>
            <a:chExt cx="8222756" cy="7868191"/>
          </a:xfrm>
        </p:grpSpPr>
        <p:sp>
          <p:nvSpPr>
            <p:cNvPr id="1117" name="Arc 1116">
              <a:extLst>
                <a:ext uri="{FF2B5EF4-FFF2-40B4-BE49-F238E27FC236}">
                  <a16:creationId xmlns:a16="http://schemas.microsoft.com/office/drawing/2014/main" id="{0F3D5FB3-4438-4E18-9BCF-77B539FC687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8" name="Arc 1117">
              <a:extLst>
                <a:ext uri="{FF2B5EF4-FFF2-40B4-BE49-F238E27FC236}">
                  <a16:creationId xmlns:a16="http://schemas.microsoft.com/office/drawing/2014/main" id="{A1EA2B11-D2CC-4BB6-A406-4B3926BEC93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9" name="Arc 1118">
              <a:extLst>
                <a:ext uri="{FF2B5EF4-FFF2-40B4-BE49-F238E27FC236}">
                  <a16:creationId xmlns:a16="http://schemas.microsoft.com/office/drawing/2014/main" id="{A24C30AF-8A09-4E23-A9BA-FB1CEA5D4C3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0" name="Arc 1119">
              <a:extLst>
                <a:ext uri="{FF2B5EF4-FFF2-40B4-BE49-F238E27FC236}">
                  <a16:creationId xmlns:a16="http://schemas.microsoft.com/office/drawing/2014/main" id="{561C7D42-8A31-428D-BB3F-B1DDFBA44EC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21" name="Group 1120">
              <a:extLst>
                <a:ext uri="{FF2B5EF4-FFF2-40B4-BE49-F238E27FC236}">
                  <a16:creationId xmlns:a16="http://schemas.microsoft.com/office/drawing/2014/main" id="{DC207156-5C5F-48FC-85BC-93AB00A6A7E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30" name="Straight Connector 1129">
                <a:extLst>
                  <a:ext uri="{FF2B5EF4-FFF2-40B4-BE49-F238E27FC236}">
                    <a16:creationId xmlns:a16="http://schemas.microsoft.com/office/drawing/2014/main" id="{34F20954-0194-4AA2-9CB7-F7435390B39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1" name="Straight Connector 1130">
                <a:extLst>
                  <a:ext uri="{FF2B5EF4-FFF2-40B4-BE49-F238E27FC236}">
                    <a16:creationId xmlns:a16="http://schemas.microsoft.com/office/drawing/2014/main" id="{C9EF135E-564F-437C-9B8E-5022F2CAAFA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2" name="Straight Connector 1131">
                <a:extLst>
                  <a:ext uri="{FF2B5EF4-FFF2-40B4-BE49-F238E27FC236}">
                    <a16:creationId xmlns:a16="http://schemas.microsoft.com/office/drawing/2014/main" id="{C3FB129F-E903-4486-B812-A26046DA3CF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22" name="Arc 1121">
              <a:extLst>
                <a:ext uri="{FF2B5EF4-FFF2-40B4-BE49-F238E27FC236}">
                  <a16:creationId xmlns:a16="http://schemas.microsoft.com/office/drawing/2014/main" id="{57476DB7-263C-456B-A784-150A847BD93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3" name="Arc 1122">
              <a:extLst>
                <a:ext uri="{FF2B5EF4-FFF2-40B4-BE49-F238E27FC236}">
                  <a16:creationId xmlns:a16="http://schemas.microsoft.com/office/drawing/2014/main" id="{ED5ED118-C8AD-4CB3-A533-EEDF80BFA1C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24" name="Arc 1123">
              <a:extLst>
                <a:ext uri="{FF2B5EF4-FFF2-40B4-BE49-F238E27FC236}">
                  <a16:creationId xmlns:a16="http://schemas.microsoft.com/office/drawing/2014/main" id="{64A48702-9A60-4521-82CF-4C8DBEFCD61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25" name="Straight Connector 1124">
              <a:extLst>
                <a:ext uri="{FF2B5EF4-FFF2-40B4-BE49-F238E27FC236}">
                  <a16:creationId xmlns:a16="http://schemas.microsoft.com/office/drawing/2014/main" id="{631C16BC-B6F0-4D6B-8697-1957E3177D8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6" name="Arc 1125">
              <a:extLst>
                <a:ext uri="{FF2B5EF4-FFF2-40B4-BE49-F238E27FC236}">
                  <a16:creationId xmlns:a16="http://schemas.microsoft.com/office/drawing/2014/main" id="{F29BC517-4249-4FC2-8A3E-874D0A39C121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27" name="Straight Connector 1126">
              <a:extLst>
                <a:ext uri="{FF2B5EF4-FFF2-40B4-BE49-F238E27FC236}">
                  <a16:creationId xmlns:a16="http://schemas.microsoft.com/office/drawing/2014/main" id="{68D69023-6574-490B-8E52-167D54E68B9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8" name="Straight Connector 1127">
              <a:extLst>
                <a:ext uri="{FF2B5EF4-FFF2-40B4-BE49-F238E27FC236}">
                  <a16:creationId xmlns:a16="http://schemas.microsoft.com/office/drawing/2014/main" id="{DBAC1D46-1FD4-421E-B490-12758D6FE08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9" name="Arc 1128">
              <a:extLst>
                <a:ext uri="{FF2B5EF4-FFF2-40B4-BE49-F238E27FC236}">
                  <a16:creationId xmlns:a16="http://schemas.microsoft.com/office/drawing/2014/main" id="{45DAB0E3-BBB5-47AA-82A1-68A5F263192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33" name="Group 1132">
            <a:extLst>
              <a:ext uri="{FF2B5EF4-FFF2-40B4-BE49-F238E27FC236}">
                <a16:creationId xmlns:a16="http://schemas.microsoft.com/office/drawing/2014/main" id="{AB88765B-8555-444C-AC89-E731FB65CBF2}"/>
              </a:ext>
            </a:extLst>
          </p:cNvPr>
          <p:cNvGrpSpPr/>
          <p:nvPr/>
        </p:nvGrpSpPr>
        <p:grpSpPr>
          <a:xfrm>
            <a:off x="-114822" y="1662664"/>
            <a:ext cx="538068" cy="503852"/>
            <a:chOff x="3455435" y="-1017023"/>
            <a:chExt cx="8222756" cy="7868191"/>
          </a:xfrm>
        </p:grpSpPr>
        <p:sp>
          <p:nvSpPr>
            <p:cNvPr id="1134" name="Arc 1133">
              <a:extLst>
                <a:ext uri="{FF2B5EF4-FFF2-40B4-BE49-F238E27FC236}">
                  <a16:creationId xmlns:a16="http://schemas.microsoft.com/office/drawing/2014/main" id="{444FD93A-A5B8-4946-AA82-A0AB8C0D006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5" name="Arc 1134">
              <a:extLst>
                <a:ext uri="{FF2B5EF4-FFF2-40B4-BE49-F238E27FC236}">
                  <a16:creationId xmlns:a16="http://schemas.microsoft.com/office/drawing/2014/main" id="{C7FBCB20-AC0C-4484-A03C-EC6920B93F3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6" name="Arc 1135">
              <a:extLst>
                <a:ext uri="{FF2B5EF4-FFF2-40B4-BE49-F238E27FC236}">
                  <a16:creationId xmlns:a16="http://schemas.microsoft.com/office/drawing/2014/main" id="{E4B3846F-75CB-4518-9208-B97D8B5742D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7" name="Arc 1136">
              <a:extLst>
                <a:ext uri="{FF2B5EF4-FFF2-40B4-BE49-F238E27FC236}">
                  <a16:creationId xmlns:a16="http://schemas.microsoft.com/office/drawing/2014/main" id="{378DB5F5-BCD4-47D9-9764-0A6B4BF4D75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38" name="Group 1137">
              <a:extLst>
                <a:ext uri="{FF2B5EF4-FFF2-40B4-BE49-F238E27FC236}">
                  <a16:creationId xmlns:a16="http://schemas.microsoft.com/office/drawing/2014/main" id="{70FFFACC-8375-4552-A773-59363E796F5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47" name="Straight Connector 1146">
                <a:extLst>
                  <a:ext uri="{FF2B5EF4-FFF2-40B4-BE49-F238E27FC236}">
                    <a16:creationId xmlns:a16="http://schemas.microsoft.com/office/drawing/2014/main" id="{2203E7F9-51A3-4219-9F75-DE96697030A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8" name="Straight Connector 1147">
                <a:extLst>
                  <a:ext uri="{FF2B5EF4-FFF2-40B4-BE49-F238E27FC236}">
                    <a16:creationId xmlns:a16="http://schemas.microsoft.com/office/drawing/2014/main" id="{92532A63-AD9E-4FE6-B12F-EDA69E5ABB1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9" name="Straight Connector 1148">
                <a:extLst>
                  <a:ext uri="{FF2B5EF4-FFF2-40B4-BE49-F238E27FC236}">
                    <a16:creationId xmlns:a16="http://schemas.microsoft.com/office/drawing/2014/main" id="{AADB971D-B127-4595-A21C-51A534EF684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39" name="Arc 1138">
              <a:extLst>
                <a:ext uri="{FF2B5EF4-FFF2-40B4-BE49-F238E27FC236}">
                  <a16:creationId xmlns:a16="http://schemas.microsoft.com/office/drawing/2014/main" id="{4C78DB3A-D5BC-44CA-A5E9-475F181CA06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0" name="Arc 1139">
              <a:extLst>
                <a:ext uri="{FF2B5EF4-FFF2-40B4-BE49-F238E27FC236}">
                  <a16:creationId xmlns:a16="http://schemas.microsoft.com/office/drawing/2014/main" id="{9D18558F-44DE-461E-BF66-3A89EF26268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41" name="Arc 1140">
              <a:extLst>
                <a:ext uri="{FF2B5EF4-FFF2-40B4-BE49-F238E27FC236}">
                  <a16:creationId xmlns:a16="http://schemas.microsoft.com/office/drawing/2014/main" id="{85CBC6C3-63DE-476C-8F09-CA7DDF16C0B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42" name="Straight Connector 1141">
              <a:extLst>
                <a:ext uri="{FF2B5EF4-FFF2-40B4-BE49-F238E27FC236}">
                  <a16:creationId xmlns:a16="http://schemas.microsoft.com/office/drawing/2014/main" id="{A3907781-CD54-4373-A8A0-3CCF1E7070E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3" name="Arc 1142">
              <a:extLst>
                <a:ext uri="{FF2B5EF4-FFF2-40B4-BE49-F238E27FC236}">
                  <a16:creationId xmlns:a16="http://schemas.microsoft.com/office/drawing/2014/main" id="{38A127FA-B3A5-4A88-BDA8-319B5C7B0C4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44" name="Straight Connector 1143">
              <a:extLst>
                <a:ext uri="{FF2B5EF4-FFF2-40B4-BE49-F238E27FC236}">
                  <a16:creationId xmlns:a16="http://schemas.microsoft.com/office/drawing/2014/main" id="{05666171-A789-42CB-81AE-CB52679E0FF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5" name="Straight Connector 1144">
              <a:extLst>
                <a:ext uri="{FF2B5EF4-FFF2-40B4-BE49-F238E27FC236}">
                  <a16:creationId xmlns:a16="http://schemas.microsoft.com/office/drawing/2014/main" id="{ED8CC219-D71F-4011-83B4-EBEF0F8B2B4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6" name="Arc 1145">
              <a:extLst>
                <a:ext uri="{FF2B5EF4-FFF2-40B4-BE49-F238E27FC236}">
                  <a16:creationId xmlns:a16="http://schemas.microsoft.com/office/drawing/2014/main" id="{DD56C9CA-DC7B-45AC-9234-17AC38332B6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50" name="Group 1149">
            <a:extLst>
              <a:ext uri="{FF2B5EF4-FFF2-40B4-BE49-F238E27FC236}">
                <a16:creationId xmlns:a16="http://schemas.microsoft.com/office/drawing/2014/main" id="{0DA2FDA9-7C77-4498-A1B7-91043133C0BE}"/>
              </a:ext>
            </a:extLst>
          </p:cNvPr>
          <p:cNvGrpSpPr/>
          <p:nvPr/>
        </p:nvGrpSpPr>
        <p:grpSpPr>
          <a:xfrm>
            <a:off x="-124153" y="2030964"/>
            <a:ext cx="538068" cy="503852"/>
            <a:chOff x="3455435" y="-1017023"/>
            <a:chExt cx="8222756" cy="7868191"/>
          </a:xfrm>
        </p:grpSpPr>
        <p:sp>
          <p:nvSpPr>
            <p:cNvPr id="1151" name="Arc 1150">
              <a:extLst>
                <a:ext uri="{FF2B5EF4-FFF2-40B4-BE49-F238E27FC236}">
                  <a16:creationId xmlns:a16="http://schemas.microsoft.com/office/drawing/2014/main" id="{0B056D70-811B-40BD-AE00-820CD743AA3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2" name="Arc 1151">
              <a:extLst>
                <a:ext uri="{FF2B5EF4-FFF2-40B4-BE49-F238E27FC236}">
                  <a16:creationId xmlns:a16="http://schemas.microsoft.com/office/drawing/2014/main" id="{1DF807A1-54A4-4FDD-9EAC-24A068CDF6DA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3" name="Arc 1152">
              <a:extLst>
                <a:ext uri="{FF2B5EF4-FFF2-40B4-BE49-F238E27FC236}">
                  <a16:creationId xmlns:a16="http://schemas.microsoft.com/office/drawing/2014/main" id="{515E8E33-5604-422F-B002-7BBCAF615B3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4" name="Arc 1153">
              <a:extLst>
                <a:ext uri="{FF2B5EF4-FFF2-40B4-BE49-F238E27FC236}">
                  <a16:creationId xmlns:a16="http://schemas.microsoft.com/office/drawing/2014/main" id="{D69BD810-1889-4B3E-9248-3C56A53BEB5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55" name="Group 1154">
              <a:extLst>
                <a:ext uri="{FF2B5EF4-FFF2-40B4-BE49-F238E27FC236}">
                  <a16:creationId xmlns:a16="http://schemas.microsoft.com/office/drawing/2014/main" id="{96EE0F84-4DC1-4B71-A96E-6EAC3F96790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64" name="Straight Connector 1163">
                <a:extLst>
                  <a:ext uri="{FF2B5EF4-FFF2-40B4-BE49-F238E27FC236}">
                    <a16:creationId xmlns:a16="http://schemas.microsoft.com/office/drawing/2014/main" id="{F6281652-7457-4635-A382-72884AE8538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5" name="Straight Connector 1164">
                <a:extLst>
                  <a:ext uri="{FF2B5EF4-FFF2-40B4-BE49-F238E27FC236}">
                    <a16:creationId xmlns:a16="http://schemas.microsoft.com/office/drawing/2014/main" id="{4803BF06-6137-4B07-94DA-A32BDD2E884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6" name="Straight Connector 1165">
                <a:extLst>
                  <a:ext uri="{FF2B5EF4-FFF2-40B4-BE49-F238E27FC236}">
                    <a16:creationId xmlns:a16="http://schemas.microsoft.com/office/drawing/2014/main" id="{01849D92-D4B1-4F2D-B671-57F472AA34E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56" name="Arc 1155">
              <a:extLst>
                <a:ext uri="{FF2B5EF4-FFF2-40B4-BE49-F238E27FC236}">
                  <a16:creationId xmlns:a16="http://schemas.microsoft.com/office/drawing/2014/main" id="{CA670E87-B713-4EAA-922A-B8934A52A0D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7" name="Arc 1156">
              <a:extLst>
                <a:ext uri="{FF2B5EF4-FFF2-40B4-BE49-F238E27FC236}">
                  <a16:creationId xmlns:a16="http://schemas.microsoft.com/office/drawing/2014/main" id="{9581C20D-8D94-4C8B-B877-30507D9AE16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58" name="Arc 1157">
              <a:extLst>
                <a:ext uri="{FF2B5EF4-FFF2-40B4-BE49-F238E27FC236}">
                  <a16:creationId xmlns:a16="http://schemas.microsoft.com/office/drawing/2014/main" id="{3982456C-4188-4B74-B7D5-AADD0D4160C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59" name="Straight Connector 1158">
              <a:extLst>
                <a:ext uri="{FF2B5EF4-FFF2-40B4-BE49-F238E27FC236}">
                  <a16:creationId xmlns:a16="http://schemas.microsoft.com/office/drawing/2014/main" id="{C9DA6E7C-3B05-461E-B723-E14BC19B5DA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60" name="Arc 1159">
              <a:extLst>
                <a:ext uri="{FF2B5EF4-FFF2-40B4-BE49-F238E27FC236}">
                  <a16:creationId xmlns:a16="http://schemas.microsoft.com/office/drawing/2014/main" id="{05D99F21-D189-4F6B-96FB-3338B6F681D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61" name="Straight Connector 1160">
              <a:extLst>
                <a:ext uri="{FF2B5EF4-FFF2-40B4-BE49-F238E27FC236}">
                  <a16:creationId xmlns:a16="http://schemas.microsoft.com/office/drawing/2014/main" id="{3992DD96-4A4D-4D9E-B95A-7B3CC4FDF47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2" name="Straight Connector 1161">
              <a:extLst>
                <a:ext uri="{FF2B5EF4-FFF2-40B4-BE49-F238E27FC236}">
                  <a16:creationId xmlns:a16="http://schemas.microsoft.com/office/drawing/2014/main" id="{F1DF6F54-25B2-4DB9-8F62-3137A34BF95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63" name="Arc 1162">
              <a:extLst>
                <a:ext uri="{FF2B5EF4-FFF2-40B4-BE49-F238E27FC236}">
                  <a16:creationId xmlns:a16="http://schemas.microsoft.com/office/drawing/2014/main" id="{409A5F9F-9E39-4891-AB6C-AE027BE0708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67" name="Group 1166">
            <a:extLst>
              <a:ext uri="{FF2B5EF4-FFF2-40B4-BE49-F238E27FC236}">
                <a16:creationId xmlns:a16="http://schemas.microsoft.com/office/drawing/2014/main" id="{64341CEE-99E5-45B9-9D01-538270B7AF69}"/>
              </a:ext>
            </a:extLst>
          </p:cNvPr>
          <p:cNvGrpSpPr/>
          <p:nvPr/>
        </p:nvGrpSpPr>
        <p:grpSpPr>
          <a:xfrm>
            <a:off x="-123113" y="2373864"/>
            <a:ext cx="538068" cy="503852"/>
            <a:chOff x="3455435" y="-1017023"/>
            <a:chExt cx="8222756" cy="7868191"/>
          </a:xfrm>
        </p:grpSpPr>
        <p:sp>
          <p:nvSpPr>
            <p:cNvPr id="1168" name="Arc 1167">
              <a:extLst>
                <a:ext uri="{FF2B5EF4-FFF2-40B4-BE49-F238E27FC236}">
                  <a16:creationId xmlns:a16="http://schemas.microsoft.com/office/drawing/2014/main" id="{BF36756E-47F2-4EC2-9A05-F0D6A3DCBCA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9" name="Arc 1168">
              <a:extLst>
                <a:ext uri="{FF2B5EF4-FFF2-40B4-BE49-F238E27FC236}">
                  <a16:creationId xmlns:a16="http://schemas.microsoft.com/office/drawing/2014/main" id="{2147C10C-8F85-4D5D-A4B2-7DBFB61C2A5A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0" name="Arc 1169">
              <a:extLst>
                <a:ext uri="{FF2B5EF4-FFF2-40B4-BE49-F238E27FC236}">
                  <a16:creationId xmlns:a16="http://schemas.microsoft.com/office/drawing/2014/main" id="{72C18E81-1C59-42ED-81BF-6D60836DD4C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1" name="Arc 1170">
              <a:extLst>
                <a:ext uri="{FF2B5EF4-FFF2-40B4-BE49-F238E27FC236}">
                  <a16:creationId xmlns:a16="http://schemas.microsoft.com/office/drawing/2014/main" id="{0A4197C4-7F2E-4AE7-B369-FD2B0182E0E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72" name="Group 1171">
              <a:extLst>
                <a:ext uri="{FF2B5EF4-FFF2-40B4-BE49-F238E27FC236}">
                  <a16:creationId xmlns:a16="http://schemas.microsoft.com/office/drawing/2014/main" id="{7B012693-C213-47D0-8D15-E0716D05A91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81" name="Straight Connector 1180">
                <a:extLst>
                  <a:ext uri="{FF2B5EF4-FFF2-40B4-BE49-F238E27FC236}">
                    <a16:creationId xmlns:a16="http://schemas.microsoft.com/office/drawing/2014/main" id="{5F361438-663C-4B60-A0FF-D7C87C8AA82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82" name="Straight Connector 1181">
                <a:extLst>
                  <a:ext uri="{FF2B5EF4-FFF2-40B4-BE49-F238E27FC236}">
                    <a16:creationId xmlns:a16="http://schemas.microsoft.com/office/drawing/2014/main" id="{A300FA5D-7CC1-4058-A3C5-FEE77F3EA18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83" name="Straight Connector 1182">
                <a:extLst>
                  <a:ext uri="{FF2B5EF4-FFF2-40B4-BE49-F238E27FC236}">
                    <a16:creationId xmlns:a16="http://schemas.microsoft.com/office/drawing/2014/main" id="{FAEF3A25-CF6A-4A4C-8B6F-0AFA3258258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73" name="Arc 1172">
              <a:extLst>
                <a:ext uri="{FF2B5EF4-FFF2-40B4-BE49-F238E27FC236}">
                  <a16:creationId xmlns:a16="http://schemas.microsoft.com/office/drawing/2014/main" id="{93EFCB97-EFC7-4BD8-8F10-FC5625CAC4B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4" name="Arc 1173">
              <a:extLst>
                <a:ext uri="{FF2B5EF4-FFF2-40B4-BE49-F238E27FC236}">
                  <a16:creationId xmlns:a16="http://schemas.microsoft.com/office/drawing/2014/main" id="{C3F66A8F-E8A8-47C4-98B9-A252BB491EE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5" name="Arc 1174">
              <a:extLst>
                <a:ext uri="{FF2B5EF4-FFF2-40B4-BE49-F238E27FC236}">
                  <a16:creationId xmlns:a16="http://schemas.microsoft.com/office/drawing/2014/main" id="{09EDFBE9-F73F-470B-9049-F176325D52B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76" name="Straight Connector 1175">
              <a:extLst>
                <a:ext uri="{FF2B5EF4-FFF2-40B4-BE49-F238E27FC236}">
                  <a16:creationId xmlns:a16="http://schemas.microsoft.com/office/drawing/2014/main" id="{796B5A9E-3D26-4959-B315-03EE420A317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77" name="Arc 1176">
              <a:extLst>
                <a:ext uri="{FF2B5EF4-FFF2-40B4-BE49-F238E27FC236}">
                  <a16:creationId xmlns:a16="http://schemas.microsoft.com/office/drawing/2014/main" id="{7FFA2504-9DB1-49A9-81E1-B9106674052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78" name="Straight Connector 1177">
              <a:extLst>
                <a:ext uri="{FF2B5EF4-FFF2-40B4-BE49-F238E27FC236}">
                  <a16:creationId xmlns:a16="http://schemas.microsoft.com/office/drawing/2014/main" id="{09CD5ADF-DF2B-49C0-8504-BE6953F8293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9" name="Straight Connector 1178">
              <a:extLst>
                <a:ext uri="{FF2B5EF4-FFF2-40B4-BE49-F238E27FC236}">
                  <a16:creationId xmlns:a16="http://schemas.microsoft.com/office/drawing/2014/main" id="{D94559BA-D9AF-4FBF-AB61-FF36C20A16D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80" name="Arc 1179">
              <a:extLst>
                <a:ext uri="{FF2B5EF4-FFF2-40B4-BE49-F238E27FC236}">
                  <a16:creationId xmlns:a16="http://schemas.microsoft.com/office/drawing/2014/main" id="{42E71AD9-E523-4EF2-A876-84DCEA3AC8C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84" name="Group 1183">
            <a:extLst>
              <a:ext uri="{FF2B5EF4-FFF2-40B4-BE49-F238E27FC236}">
                <a16:creationId xmlns:a16="http://schemas.microsoft.com/office/drawing/2014/main" id="{BE6D7E95-C4D4-4280-A54F-CA75BDF83390}"/>
              </a:ext>
            </a:extLst>
          </p:cNvPr>
          <p:cNvGrpSpPr/>
          <p:nvPr/>
        </p:nvGrpSpPr>
        <p:grpSpPr>
          <a:xfrm>
            <a:off x="-118191" y="2748126"/>
            <a:ext cx="538068" cy="503852"/>
            <a:chOff x="3455435" y="-1017023"/>
            <a:chExt cx="8222756" cy="7868191"/>
          </a:xfrm>
        </p:grpSpPr>
        <p:sp>
          <p:nvSpPr>
            <p:cNvPr id="1185" name="Arc 1184">
              <a:extLst>
                <a:ext uri="{FF2B5EF4-FFF2-40B4-BE49-F238E27FC236}">
                  <a16:creationId xmlns:a16="http://schemas.microsoft.com/office/drawing/2014/main" id="{8584567D-045B-4BF5-914B-99B45CDD123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6" name="Arc 1185">
              <a:extLst>
                <a:ext uri="{FF2B5EF4-FFF2-40B4-BE49-F238E27FC236}">
                  <a16:creationId xmlns:a16="http://schemas.microsoft.com/office/drawing/2014/main" id="{F481B8CD-671F-41C8-A5C4-D8466CDF79D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7" name="Arc 1186">
              <a:extLst>
                <a:ext uri="{FF2B5EF4-FFF2-40B4-BE49-F238E27FC236}">
                  <a16:creationId xmlns:a16="http://schemas.microsoft.com/office/drawing/2014/main" id="{DF3FA10D-89B5-499D-BC02-D5A3DE586D8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8" name="Arc 1187">
              <a:extLst>
                <a:ext uri="{FF2B5EF4-FFF2-40B4-BE49-F238E27FC236}">
                  <a16:creationId xmlns:a16="http://schemas.microsoft.com/office/drawing/2014/main" id="{E5CEB32B-D503-4CA2-AB24-7AE30C9B12B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89" name="Group 1188">
              <a:extLst>
                <a:ext uri="{FF2B5EF4-FFF2-40B4-BE49-F238E27FC236}">
                  <a16:creationId xmlns:a16="http://schemas.microsoft.com/office/drawing/2014/main" id="{273AA845-671A-4993-8BB0-06EB5821D36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98" name="Straight Connector 1197">
                <a:extLst>
                  <a:ext uri="{FF2B5EF4-FFF2-40B4-BE49-F238E27FC236}">
                    <a16:creationId xmlns:a16="http://schemas.microsoft.com/office/drawing/2014/main" id="{9548E397-FC47-4AC0-B334-F5BC77ED36E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99" name="Straight Connector 1198">
                <a:extLst>
                  <a:ext uri="{FF2B5EF4-FFF2-40B4-BE49-F238E27FC236}">
                    <a16:creationId xmlns:a16="http://schemas.microsoft.com/office/drawing/2014/main" id="{63AAD959-AFA1-477A-8335-BE4FBAE4E4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00" name="Straight Connector 1199">
                <a:extLst>
                  <a:ext uri="{FF2B5EF4-FFF2-40B4-BE49-F238E27FC236}">
                    <a16:creationId xmlns:a16="http://schemas.microsoft.com/office/drawing/2014/main" id="{39B62368-D50A-4A69-AD9E-BBE85A8A6BE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90" name="Arc 1189">
              <a:extLst>
                <a:ext uri="{FF2B5EF4-FFF2-40B4-BE49-F238E27FC236}">
                  <a16:creationId xmlns:a16="http://schemas.microsoft.com/office/drawing/2014/main" id="{0F3A9F59-FA6B-4742-A68E-DADF094CDD1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1" name="Arc 1190">
              <a:extLst>
                <a:ext uri="{FF2B5EF4-FFF2-40B4-BE49-F238E27FC236}">
                  <a16:creationId xmlns:a16="http://schemas.microsoft.com/office/drawing/2014/main" id="{8FC99D7A-3F59-4684-9CDB-66DED838301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92" name="Arc 1191">
              <a:extLst>
                <a:ext uri="{FF2B5EF4-FFF2-40B4-BE49-F238E27FC236}">
                  <a16:creationId xmlns:a16="http://schemas.microsoft.com/office/drawing/2014/main" id="{97049E90-E808-46FD-A72F-8C4D95E6055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93" name="Straight Connector 1192">
              <a:extLst>
                <a:ext uri="{FF2B5EF4-FFF2-40B4-BE49-F238E27FC236}">
                  <a16:creationId xmlns:a16="http://schemas.microsoft.com/office/drawing/2014/main" id="{4C4FA071-2697-4659-96A1-AB8F4512A36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94" name="Arc 1193">
              <a:extLst>
                <a:ext uri="{FF2B5EF4-FFF2-40B4-BE49-F238E27FC236}">
                  <a16:creationId xmlns:a16="http://schemas.microsoft.com/office/drawing/2014/main" id="{0A62148B-AF98-455F-B1C8-EB47C705CF1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95" name="Straight Connector 1194">
              <a:extLst>
                <a:ext uri="{FF2B5EF4-FFF2-40B4-BE49-F238E27FC236}">
                  <a16:creationId xmlns:a16="http://schemas.microsoft.com/office/drawing/2014/main" id="{6C24B429-1E1B-472B-806F-A63853D4568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6" name="Straight Connector 1195">
              <a:extLst>
                <a:ext uri="{FF2B5EF4-FFF2-40B4-BE49-F238E27FC236}">
                  <a16:creationId xmlns:a16="http://schemas.microsoft.com/office/drawing/2014/main" id="{0D5158B7-40A6-422E-A527-51A733C2093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97" name="Arc 1196">
              <a:extLst>
                <a:ext uri="{FF2B5EF4-FFF2-40B4-BE49-F238E27FC236}">
                  <a16:creationId xmlns:a16="http://schemas.microsoft.com/office/drawing/2014/main" id="{17E66513-A68C-4458-BFD3-04A4F0C6B10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01" name="Group 1200">
            <a:extLst>
              <a:ext uri="{FF2B5EF4-FFF2-40B4-BE49-F238E27FC236}">
                <a16:creationId xmlns:a16="http://schemas.microsoft.com/office/drawing/2014/main" id="{E0F51322-316A-437B-BCC3-CCC09930CB0E}"/>
              </a:ext>
            </a:extLst>
          </p:cNvPr>
          <p:cNvGrpSpPr/>
          <p:nvPr/>
        </p:nvGrpSpPr>
        <p:grpSpPr>
          <a:xfrm>
            <a:off x="-108860" y="3110464"/>
            <a:ext cx="538068" cy="503852"/>
            <a:chOff x="3455435" y="-1017023"/>
            <a:chExt cx="8222756" cy="7868191"/>
          </a:xfrm>
        </p:grpSpPr>
        <p:sp>
          <p:nvSpPr>
            <p:cNvPr id="1202" name="Arc 1201">
              <a:extLst>
                <a:ext uri="{FF2B5EF4-FFF2-40B4-BE49-F238E27FC236}">
                  <a16:creationId xmlns:a16="http://schemas.microsoft.com/office/drawing/2014/main" id="{FC96D561-F511-48E3-B593-9E17A199E5D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3" name="Arc 1202">
              <a:extLst>
                <a:ext uri="{FF2B5EF4-FFF2-40B4-BE49-F238E27FC236}">
                  <a16:creationId xmlns:a16="http://schemas.microsoft.com/office/drawing/2014/main" id="{36C64C38-C8D9-48D4-8D5C-F4562C7A31F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4" name="Arc 1203">
              <a:extLst>
                <a:ext uri="{FF2B5EF4-FFF2-40B4-BE49-F238E27FC236}">
                  <a16:creationId xmlns:a16="http://schemas.microsoft.com/office/drawing/2014/main" id="{7C1DD640-D8C9-4D30-AE9C-6535D2DA348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5" name="Arc 1204">
              <a:extLst>
                <a:ext uri="{FF2B5EF4-FFF2-40B4-BE49-F238E27FC236}">
                  <a16:creationId xmlns:a16="http://schemas.microsoft.com/office/drawing/2014/main" id="{7948C5E0-701A-4A91-A03F-F80D7E13C2A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06" name="Group 1205">
              <a:extLst>
                <a:ext uri="{FF2B5EF4-FFF2-40B4-BE49-F238E27FC236}">
                  <a16:creationId xmlns:a16="http://schemas.microsoft.com/office/drawing/2014/main" id="{906FDB8C-90B9-4EA7-A523-67A26B9E1A6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15" name="Straight Connector 1214">
                <a:extLst>
                  <a:ext uri="{FF2B5EF4-FFF2-40B4-BE49-F238E27FC236}">
                    <a16:creationId xmlns:a16="http://schemas.microsoft.com/office/drawing/2014/main" id="{F6120E2D-9C08-4118-B1B8-DDBAC0CB0E4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16" name="Straight Connector 1215">
                <a:extLst>
                  <a:ext uri="{FF2B5EF4-FFF2-40B4-BE49-F238E27FC236}">
                    <a16:creationId xmlns:a16="http://schemas.microsoft.com/office/drawing/2014/main" id="{B09A30B7-CA56-432C-B9E7-51E083B5A26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17" name="Straight Connector 1216">
                <a:extLst>
                  <a:ext uri="{FF2B5EF4-FFF2-40B4-BE49-F238E27FC236}">
                    <a16:creationId xmlns:a16="http://schemas.microsoft.com/office/drawing/2014/main" id="{DB3A450F-FC7A-4BF1-90B4-E2EA42802F2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07" name="Arc 1206">
              <a:extLst>
                <a:ext uri="{FF2B5EF4-FFF2-40B4-BE49-F238E27FC236}">
                  <a16:creationId xmlns:a16="http://schemas.microsoft.com/office/drawing/2014/main" id="{6AC2DE1A-1DF2-44B3-935A-B42B3285D60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8" name="Arc 1207">
              <a:extLst>
                <a:ext uri="{FF2B5EF4-FFF2-40B4-BE49-F238E27FC236}">
                  <a16:creationId xmlns:a16="http://schemas.microsoft.com/office/drawing/2014/main" id="{0C707A75-73BF-4FF7-853B-5B5D7CA3D2E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09" name="Arc 1208">
              <a:extLst>
                <a:ext uri="{FF2B5EF4-FFF2-40B4-BE49-F238E27FC236}">
                  <a16:creationId xmlns:a16="http://schemas.microsoft.com/office/drawing/2014/main" id="{6F99D320-FF9B-48D8-8C0A-19FEE832EE0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10" name="Straight Connector 1209">
              <a:extLst>
                <a:ext uri="{FF2B5EF4-FFF2-40B4-BE49-F238E27FC236}">
                  <a16:creationId xmlns:a16="http://schemas.microsoft.com/office/drawing/2014/main" id="{F65F412B-8F8A-4FC4-B38D-3DC9F1F6B4B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11" name="Arc 1210">
              <a:extLst>
                <a:ext uri="{FF2B5EF4-FFF2-40B4-BE49-F238E27FC236}">
                  <a16:creationId xmlns:a16="http://schemas.microsoft.com/office/drawing/2014/main" id="{E70B151C-A7C7-4AFF-AF84-F5791A19ED7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12" name="Straight Connector 1211">
              <a:extLst>
                <a:ext uri="{FF2B5EF4-FFF2-40B4-BE49-F238E27FC236}">
                  <a16:creationId xmlns:a16="http://schemas.microsoft.com/office/drawing/2014/main" id="{B5CFBEC8-ECC6-48AE-AB14-69A982B5770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3" name="Straight Connector 1212">
              <a:extLst>
                <a:ext uri="{FF2B5EF4-FFF2-40B4-BE49-F238E27FC236}">
                  <a16:creationId xmlns:a16="http://schemas.microsoft.com/office/drawing/2014/main" id="{39B7E68B-4D10-432A-8C8D-8423C6A1878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14" name="Arc 1213">
              <a:extLst>
                <a:ext uri="{FF2B5EF4-FFF2-40B4-BE49-F238E27FC236}">
                  <a16:creationId xmlns:a16="http://schemas.microsoft.com/office/drawing/2014/main" id="{4462B8B4-A260-4348-8ACD-E4355D6A228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18" name="Group 1217">
            <a:extLst>
              <a:ext uri="{FF2B5EF4-FFF2-40B4-BE49-F238E27FC236}">
                <a16:creationId xmlns:a16="http://schemas.microsoft.com/office/drawing/2014/main" id="{0FBFAA50-EAF7-4D7C-99F8-6018A073A3F3}"/>
              </a:ext>
            </a:extLst>
          </p:cNvPr>
          <p:cNvGrpSpPr/>
          <p:nvPr/>
        </p:nvGrpSpPr>
        <p:grpSpPr>
          <a:xfrm>
            <a:off x="-112229" y="3478764"/>
            <a:ext cx="538068" cy="503852"/>
            <a:chOff x="3455435" y="-1017023"/>
            <a:chExt cx="8222756" cy="7868191"/>
          </a:xfrm>
        </p:grpSpPr>
        <p:sp>
          <p:nvSpPr>
            <p:cNvPr id="1219" name="Arc 1218">
              <a:extLst>
                <a:ext uri="{FF2B5EF4-FFF2-40B4-BE49-F238E27FC236}">
                  <a16:creationId xmlns:a16="http://schemas.microsoft.com/office/drawing/2014/main" id="{741CA03F-614A-4E58-8A50-A7135A3831D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0" name="Arc 1219">
              <a:extLst>
                <a:ext uri="{FF2B5EF4-FFF2-40B4-BE49-F238E27FC236}">
                  <a16:creationId xmlns:a16="http://schemas.microsoft.com/office/drawing/2014/main" id="{72263A7E-C401-464A-A5F0-F748F8229F5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1" name="Arc 1220">
              <a:extLst>
                <a:ext uri="{FF2B5EF4-FFF2-40B4-BE49-F238E27FC236}">
                  <a16:creationId xmlns:a16="http://schemas.microsoft.com/office/drawing/2014/main" id="{1F23BC94-6534-4E31-8B7B-945E7C608A2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2" name="Arc 1221">
              <a:extLst>
                <a:ext uri="{FF2B5EF4-FFF2-40B4-BE49-F238E27FC236}">
                  <a16:creationId xmlns:a16="http://schemas.microsoft.com/office/drawing/2014/main" id="{F7A7B7B4-F56F-480C-A338-D166A565FCE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23" name="Group 1222">
              <a:extLst>
                <a:ext uri="{FF2B5EF4-FFF2-40B4-BE49-F238E27FC236}">
                  <a16:creationId xmlns:a16="http://schemas.microsoft.com/office/drawing/2014/main" id="{AC808512-C4FA-4D62-8D0A-2FA1B826818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32" name="Straight Connector 1231">
                <a:extLst>
                  <a:ext uri="{FF2B5EF4-FFF2-40B4-BE49-F238E27FC236}">
                    <a16:creationId xmlns:a16="http://schemas.microsoft.com/office/drawing/2014/main" id="{7577915A-FF61-4204-9CF7-C6AE141A57A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3" name="Straight Connector 1232">
                <a:extLst>
                  <a:ext uri="{FF2B5EF4-FFF2-40B4-BE49-F238E27FC236}">
                    <a16:creationId xmlns:a16="http://schemas.microsoft.com/office/drawing/2014/main" id="{285950D4-9E9A-4EC3-9237-5CBFFEAF130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4" name="Straight Connector 1233">
                <a:extLst>
                  <a:ext uri="{FF2B5EF4-FFF2-40B4-BE49-F238E27FC236}">
                    <a16:creationId xmlns:a16="http://schemas.microsoft.com/office/drawing/2014/main" id="{B77365E3-93B5-4063-9868-47893B17CEB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24" name="Arc 1223">
              <a:extLst>
                <a:ext uri="{FF2B5EF4-FFF2-40B4-BE49-F238E27FC236}">
                  <a16:creationId xmlns:a16="http://schemas.microsoft.com/office/drawing/2014/main" id="{5D30D361-D85D-4791-83FE-2B95B9FBD79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5" name="Arc 1224">
              <a:extLst>
                <a:ext uri="{FF2B5EF4-FFF2-40B4-BE49-F238E27FC236}">
                  <a16:creationId xmlns:a16="http://schemas.microsoft.com/office/drawing/2014/main" id="{BDCDD0E5-0C3C-4FA8-9697-5A37196C789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26" name="Arc 1225">
              <a:extLst>
                <a:ext uri="{FF2B5EF4-FFF2-40B4-BE49-F238E27FC236}">
                  <a16:creationId xmlns:a16="http://schemas.microsoft.com/office/drawing/2014/main" id="{8A211F78-504B-4CA4-BC88-0C58717C027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27" name="Straight Connector 1226">
              <a:extLst>
                <a:ext uri="{FF2B5EF4-FFF2-40B4-BE49-F238E27FC236}">
                  <a16:creationId xmlns:a16="http://schemas.microsoft.com/office/drawing/2014/main" id="{5BEE9F71-F612-48CC-ADB6-992D6C18213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28" name="Arc 1227">
              <a:extLst>
                <a:ext uri="{FF2B5EF4-FFF2-40B4-BE49-F238E27FC236}">
                  <a16:creationId xmlns:a16="http://schemas.microsoft.com/office/drawing/2014/main" id="{A2E056F0-D8EF-46C3-A975-465CA5379AE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29" name="Straight Connector 1228">
              <a:extLst>
                <a:ext uri="{FF2B5EF4-FFF2-40B4-BE49-F238E27FC236}">
                  <a16:creationId xmlns:a16="http://schemas.microsoft.com/office/drawing/2014/main" id="{691A6871-BBF2-437D-A4D4-5014D3631AF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0" name="Straight Connector 1229">
              <a:extLst>
                <a:ext uri="{FF2B5EF4-FFF2-40B4-BE49-F238E27FC236}">
                  <a16:creationId xmlns:a16="http://schemas.microsoft.com/office/drawing/2014/main" id="{66D94296-98E7-4FA5-9044-2AE2BA7BAC9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31" name="Arc 1230">
              <a:extLst>
                <a:ext uri="{FF2B5EF4-FFF2-40B4-BE49-F238E27FC236}">
                  <a16:creationId xmlns:a16="http://schemas.microsoft.com/office/drawing/2014/main" id="{CBD035EF-1D34-4916-8801-70E007E2379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35" name="Group 1234">
            <a:extLst>
              <a:ext uri="{FF2B5EF4-FFF2-40B4-BE49-F238E27FC236}">
                <a16:creationId xmlns:a16="http://schemas.microsoft.com/office/drawing/2014/main" id="{743030B9-C2C1-4F37-976C-DDB6098F1E10}"/>
              </a:ext>
            </a:extLst>
          </p:cNvPr>
          <p:cNvGrpSpPr/>
          <p:nvPr/>
        </p:nvGrpSpPr>
        <p:grpSpPr>
          <a:xfrm>
            <a:off x="-119744" y="3847064"/>
            <a:ext cx="538068" cy="503852"/>
            <a:chOff x="3455435" y="-1017023"/>
            <a:chExt cx="8222756" cy="7868191"/>
          </a:xfrm>
        </p:grpSpPr>
        <p:sp>
          <p:nvSpPr>
            <p:cNvPr id="1236" name="Arc 1235">
              <a:extLst>
                <a:ext uri="{FF2B5EF4-FFF2-40B4-BE49-F238E27FC236}">
                  <a16:creationId xmlns:a16="http://schemas.microsoft.com/office/drawing/2014/main" id="{08069075-9051-49F0-9E45-26AE00B534D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7" name="Arc 1236">
              <a:extLst>
                <a:ext uri="{FF2B5EF4-FFF2-40B4-BE49-F238E27FC236}">
                  <a16:creationId xmlns:a16="http://schemas.microsoft.com/office/drawing/2014/main" id="{AFE4F685-63FF-4231-B2E1-E23A1B6B3EB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8" name="Arc 1237">
              <a:extLst>
                <a:ext uri="{FF2B5EF4-FFF2-40B4-BE49-F238E27FC236}">
                  <a16:creationId xmlns:a16="http://schemas.microsoft.com/office/drawing/2014/main" id="{E7F180CF-811B-4D83-9203-BE8C9B8DB23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9" name="Arc 1238">
              <a:extLst>
                <a:ext uri="{FF2B5EF4-FFF2-40B4-BE49-F238E27FC236}">
                  <a16:creationId xmlns:a16="http://schemas.microsoft.com/office/drawing/2014/main" id="{F23CAEED-A7C4-434D-A14E-3D6BD7EA429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40" name="Group 1239">
              <a:extLst>
                <a:ext uri="{FF2B5EF4-FFF2-40B4-BE49-F238E27FC236}">
                  <a16:creationId xmlns:a16="http://schemas.microsoft.com/office/drawing/2014/main" id="{8A523AAF-D7A4-4918-90D5-DB275AEB666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49" name="Straight Connector 1248">
                <a:extLst>
                  <a:ext uri="{FF2B5EF4-FFF2-40B4-BE49-F238E27FC236}">
                    <a16:creationId xmlns:a16="http://schemas.microsoft.com/office/drawing/2014/main" id="{123BD016-C9ED-4EFF-BA36-711B666AB8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50" name="Straight Connector 1249">
                <a:extLst>
                  <a:ext uri="{FF2B5EF4-FFF2-40B4-BE49-F238E27FC236}">
                    <a16:creationId xmlns:a16="http://schemas.microsoft.com/office/drawing/2014/main" id="{52C0CB1F-5417-4417-915F-C4D74D93694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51" name="Straight Connector 1250">
                <a:extLst>
                  <a:ext uri="{FF2B5EF4-FFF2-40B4-BE49-F238E27FC236}">
                    <a16:creationId xmlns:a16="http://schemas.microsoft.com/office/drawing/2014/main" id="{86F50EAD-3660-485A-9A16-EBB608479C7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41" name="Arc 1240">
              <a:extLst>
                <a:ext uri="{FF2B5EF4-FFF2-40B4-BE49-F238E27FC236}">
                  <a16:creationId xmlns:a16="http://schemas.microsoft.com/office/drawing/2014/main" id="{3443F4D2-6D99-4A42-826F-5BE6BD8B282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2" name="Arc 1241">
              <a:extLst>
                <a:ext uri="{FF2B5EF4-FFF2-40B4-BE49-F238E27FC236}">
                  <a16:creationId xmlns:a16="http://schemas.microsoft.com/office/drawing/2014/main" id="{92097EFC-7D9F-49EF-B59C-3FB9495977E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43" name="Arc 1242">
              <a:extLst>
                <a:ext uri="{FF2B5EF4-FFF2-40B4-BE49-F238E27FC236}">
                  <a16:creationId xmlns:a16="http://schemas.microsoft.com/office/drawing/2014/main" id="{F03E9E93-C917-4889-ADC8-2CCDA51DA15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44" name="Straight Connector 1243">
              <a:extLst>
                <a:ext uri="{FF2B5EF4-FFF2-40B4-BE49-F238E27FC236}">
                  <a16:creationId xmlns:a16="http://schemas.microsoft.com/office/drawing/2014/main" id="{5C5B28A1-479A-429D-8EA1-01ED3284978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45" name="Arc 1244">
              <a:extLst>
                <a:ext uri="{FF2B5EF4-FFF2-40B4-BE49-F238E27FC236}">
                  <a16:creationId xmlns:a16="http://schemas.microsoft.com/office/drawing/2014/main" id="{4081027C-4ACE-4803-A9C9-2667CB6ED44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46" name="Straight Connector 1245">
              <a:extLst>
                <a:ext uri="{FF2B5EF4-FFF2-40B4-BE49-F238E27FC236}">
                  <a16:creationId xmlns:a16="http://schemas.microsoft.com/office/drawing/2014/main" id="{C8405537-2BE5-46E7-9637-538722503C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7" name="Straight Connector 1246">
              <a:extLst>
                <a:ext uri="{FF2B5EF4-FFF2-40B4-BE49-F238E27FC236}">
                  <a16:creationId xmlns:a16="http://schemas.microsoft.com/office/drawing/2014/main" id="{4B928757-F9E2-4031-92F4-400CFE73045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48" name="Arc 1247">
              <a:extLst>
                <a:ext uri="{FF2B5EF4-FFF2-40B4-BE49-F238E27FC236}">
                  <a16:creationId xmlns:a16="http://schemas.microsoft.com/office/drawing/2014/main" id="{A0B9C113-D074-4E68-B887-4492FF864D9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2" name="Group 1251">
            <a:extLst>
              <a:ext uri="{FF2B5EF4-FFF2-40B4-BE49-F238E27FC236}">
                <a16:creationId xmlns:a16="http://schemas.microsoft.com/office/drawing/2014/main" id="{378A8D4A-E339-434F-8357-D9962397E265}"/>
              </a:ext>
            </a:extLst>
          </p:cNvPr>
          <p:cNvGrpSpPr/>
          <p:nvPr/>
        </p:nvGrpSpPr>
        <p:grpSpPr>
          <a:xfrm>
            <a:off x="-112229" y="4215364"/>
            <a:ext cx="538068" cy="503852"/>
            <a:chOff x="3455435" y="-1017023"/>
            <a:chExt cx="8222756" cy="7868191"/>
          </a:xfrm>
        </p:grpSpPr>
        <p:sp>
          <p:nvSpPr>
            <p:cNvPr id="1253" name="Arc 1252">
              <a:extLst>
                <a:ext uri="{FF2B5EF4-FFF2-40B4-BE49-F238E27FC236}">
                  <a16:creationId xmlns:a16="http://schemas.microsoft.com/office/drawing/2014/main" id="{BDBEF2C5-4433-4F47-BEEC-6DB8FC0EAFD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4" name="Arc 1253">
              <a:extLst>
                <a:ext uri="{FF2B5EF4-FFF2-40B4-BE49-F238E27FC236}">
                  <a16:creationId xmlns:a16="http://schemas.microsoft.com/office/drawing/2014/main" id="{EF2C3CAC-B555-4356-89E3-EE789328ABF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5" name="Arc 1254">
              <a:extLst>
                <a:ext uri="{FF2B5EF4-FFF2-40B4-BE49-F238E27FC236}">
                  <a16:creationId xmlns:a16="http://schemas.microsoft.com/office/drawing/2014/main" id="{56D09BC3-8CAF-42A9-8519-A42651961BD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6" name="Arc 1255">
              <a:extLst>
                <a:ext uri="{FF2B5EF4-FFF2-40B4-BE49-F238E27FC236}">
                  <a16:creationId xmlns:a16="http://schemas.microsoft.com/office/drawing/2014/main" id="{B1E2FB78-9E7B-408E-895C-45FEEACFD1B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57" name="Group 1256">
              <a:extLst>
                <a:ext uri="{FF2B5EF4-FFF2-40B4-BE49-F238E27FC236}">
                  <a16:creationId xmlns:a16="http://schemas.microsoft.com/office/drawing/2014/main" id="{2C082FF0-1F75-4B4B-A8BF-6AAF0836E85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66" name="Straight Connector 1265">
                <a:extLst>
                  <a:ext uri="{FF2B5EF4-FFF2-40B4-BE49-F238E27FC236}">
                    <a16:creationId xmlns:a16="http://schemas.microsoft.com/office/drawing/2014/main" id="{C227E504-FB71-46CD-9272-CBA25A67330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7" name="Straight Connector 1266">
                <a:extLst>
                  <a:ext uri="{FF2B5EF4-FFF2-40B4-BE49-F238E27FC236}">
                    <a16:creationId xmlns:a16="http://schemas.microsoft.com/office/drawing/2014/main" id="{D0591E46-5424-4D33-88FD-8F34BB1759E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8" name="Straight Connector 1267">
                <a:extLst>
                  <a:ext uri="{FF2B5EF4-FFF2-40B4-BE49-F238E27FC236}">
                    <a16:creationId xmlns:a16="http://schemas.microsoft.com/office/drawing/2014/main" id="{26E0FA4F-F81E-4420-A326-AA57249C627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58" name="Arc 1257">
              <a:extLst>
                <a:ext uri="{FF2B5EF4-FFF2-40B4-BE49-F238E27FC236}">
                  <a16:creationId xmlns:a16="http://schemas.microsoft.com/office/drawing/2014/main" id="{1370EEDC-D02C-41C8-8F9C-0FA4F2A26EF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9" name="Arc 1258">
              <a:extLst>
                <a:ext uri="{FF2B5EF4-FFF2-40B4-BE49-F238E27FC236}">
                  <a16:creationId xmlns:a16="http://schemas.microsoft.com/office/drawing/2014/main" id="{42DEF8FA-40C9-4A88-B262-7E3C4737028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60" name="Arc 1259">
              <a:extLst>
                <a:ext uri="{FF2B5EF4-FFF2-40B4-BE49-F238E27FC236}">
                  <a16:creationId xmlns:a16="http://schemas.microsoft.com/office/drawing/2014/main" id="{33557AC4-32CE-49E8-80E6-9B67B8AFD44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61" name="Straight Connector 1260">
              <a:extLst>
                <a:ext uri="{FF2B5EF4-FFF2-40B4-BE49-F238E27FC236}">
                  <a16:creationId xmlns:a16="http://schemas.microsoft.com/office/drawing/2014/main" id="{EC25ACEE-5643-46F3-A827-149DE514E84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62" name="Arc 1261">
              <a:extLst>
                <a:ext uri="{FF2B5EF4-FFF2-40B4-BE49-F238E27FC236}">
                  <a16:creationId xmlns:a16="http://schemas.microsoft.com/office/drawing/2014/main" id="{03E3B6EC-0108-430D-8D8F-1BCCDCC3FB2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63" name="Straight Connector 1262">
              <a:extLst>
                <a:ext uri="{FF2B5EF4-FFF2-40B4-BE49-F238E27FC236}">
                  <a16:creationId xmlns:a16="http://schemas.microsoft.com/office/drawing/2014/main" id="{2FD0A5E2-2354-4DB9-919D-445B5EC0D88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4" name="Straight Connector 1263">
              <a:extLst>
                <a:ext uri="{FF2B5EF4-FFF2-40B4-BE49-F238E27FC236}">
                  <a16:creationId xmlns:a16="http://schemas.microsoft.com/office/drawing/2014/main" id="{00D89714-5027-451D-8DC8-FD0DBF39C51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65" name="Arc 1264">
              <a:extLst>
                <a:ext uri="{FF2B5EF4-FFF2-40B4-BE49-F238E27FC236}">
                  <a16:creationId xmlns:a16="http://schemas.microsoft.com/office/drawing/2014/main" id="{B34D53DE-DAA9-421F-B65D-DE27BC20579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69" name="Group 1268">
            <a:extLst>
              <a:ext uri="{FF2B5EF4-FFF2-40B4-BE49-F238E27FC236}">
                <a16:creationId xmlns:a16="http://schemas.microsoft.com/office/drawing/2014/main" id="{F421AB97-0540-4040-ADCC-D323A5618E88}"/>
              </a:ext>
            </a:extLst>
          </p:cNvPr>
          <p:cNvGrpSpPr/>
          <p:nvPr/>
        </p:nvGrpSpPr>
        <p:grpSpPr>
          <a:xfrm>
            <a:off x="-99529" y="4570964"/>
            <a:ext cx="538068" cy="503852"/>
            <a:chOff x="3455435" y="-1017023"/>
            <a:chExt cx="8222756" cy="7868191"/>
          </a:xfrm>
        </p:grpSpPr>
        <p:sp>
          <p:nvSpPr>
            <p:cNvPr id="1270" name="Arc 1269">
              <a:extLst>
                <a:ext uri="{FF2B5EF4-FFF2-40B4-BE49-F238E27FC236}">
                  <a16:creationId xmlns:a16="http://schemas.microsoft.com/office/drawing/2014/main" id="{EDF5AC52-5941-4C78-80B7-11B35CAC5B3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1" name="Arc 1270">
              <a:extLst>
                <a:ext uri="{FF2B5EF4-FFF2-40B4-BE49-F238E27FC236}">
                  <a16:creationId xmlns:a16="http://schemas.microsoft.com/office/drawing/2014/main" id="{B75D70F1-99B8-4584-9360-E2BDB40F78B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2" name="Arc 1271">
              <a:extLst>
                <a:ext uri="{FF2B5EF4-FFF2-40B4-BE49-F238E27FC236}">
                  <a16:creationId xmlns:a16="http://schemas.microsoft.com/office/drawing/2014/main" id="{74511702-3BF4-41C4-B653-3CC5ADCD690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3" name="Arc 1272">
              <a:extLst>
                <a:ext uri="{FF2B5EF4-FFF2-40B4-BE49-F238E27FC236}">
                  <a16:creationId xmlns:a16="http://schemas.microsoft.com/office/drawing/2014/main" id="{BA7B42AD-82C5-4C84-9545-D35AEB09D75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74" name="Group 1273">
              <a:extLst>
                <a:ext uri="{FF2B5EF4-FFF2-40B4-BE49-F238E27FC236}">
                  <a16:creationId xmlns:a16="http://schemas.microsoft.com/office/drawing/2014/main" id="{EE9AD256-EAA8-415D-B65A-D2888C5A5E4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83" name="Straight Connector 1282">
                <a:extLst>
                  <a:ext uri="{FF2B5EF4-FFF2-40B4-BE49-F238E27FC236}">
                    <a16:creationId xmlns:a16="http://schemas.microsoft.com/office/drawing/2014/main" id="{82E1013F-2109-473E-B6D1-CE4AE7B386B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84" name="Straight Connector 1283">
                <a:extLst>
                  <a:ext uri="{FF2B5EF4-FFF2-40B4-BE49-F238E27FC236}">
                    <a16:creationId xmlns:a16="http://schemas.microsoft.com/office/drawing/2014/main" id="{EAE76BFE-53F8-41B3-B110-CBE2222C562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85" name="Straight Connector 1284">
                <a:extLst>
                  <a:ext uri="{FF2B5EF4-FFF2-40B4-BE49-F238E27FC236}">
                    <a16:creationId xmlns:a16="http://schemas.microsoft.com/office/drawing/2014/main" id="{29A93F01-B17F-49B7-82D8-0CA47E638AA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75" name="Arc 1274">
              <a:extLst>
                <a:ext uri="{FF2B5EF4-FFF2-40B4-BE49-F238E27FC236}">
                  <a16:creationId xmlns:a16="http://schemas.microsoft.com/office/drawing/2014/main" id="{1B87D3FC-9A64-45E7-B23C-27DBEBC58AB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6" name="Arc 1275">
              <a:extLst>
                <a:ext uri="{FF2B5EF4-FFF2-40B4-BE49-F238E27FC236}">
                  <a16:creationId xmlns:a16="http://schemas.microsoft.com/office/drawing/2014/main" id="{5DA49E92-D2BF-49CC-845E-B5448CE89C7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77" name="Arc 1276">
              <a:extLst>
                <a:ext uri="{FF2B5EF4-FFF2-40B4-BE49-F238E27FC236}">
                  <a16:creationId xmlns:a16="http://schemas.microsoft.com/office/drawing/2014/main" id="{D3751537-4D97-458A-9BAA-A6312045D48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78" name="Straight Connector 1277">
              <a:extLst>
                <a:ext uri="{FF2B5EF4-FFF2-40B4-BE49-F238E27FC236}">
                  <a16:creationId xmlns:a16="http://schemas.microsoft.com/office/drawing/2014/main" id="{F325EB8B-8002-4E3E-BE2E-93E6A89FA81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79" name="Arc 1278">
              <a:extLst>
                <a:ext uri="{FF2B5EF4-FFF2-40B4-BE49-F238E27FC236}">
                  <a16:creationId xmlns:a16="http://schemas.microsoft.com/office/drawing/2014/main" id="{AEE2063B-1145-47D4-83AB-F3E27939E16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80" name="Straight Connector 1279">
              <a:extLst>
                <a:ext uri="{FF2B5EF4-FFF2-40B4-BE49-F238E27FC236}">
                  <a16:creationId xmlns:a16="http://schemas.microsoft.com/office/drawing/2014/main" id="{04EC2917-3394-47ED-8829-8FB8E027125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1" name="Straight Connector 1280">
              <a:extLst>
                <a:ext uri="{FF2B5EF4-FFF2-40B4-BE49-F238E27FC236}">
                  <a16:creationId xmlns:a16="http://schemas.microsoft.com/office/drawing/2014/main" id="{567DA6A6-08AB-4340-B649-37AE47D8B85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82" name="Arc 1281">
              <a:extLst>
                <a:ext uri="{FF2B5EF4-FFF2-40B4-BE49-F238E27FC236}">
                  <a16:creationId xmlns:a16="http://schemas.microsoft.com/office/drawing/2014/main" id="{034066AF-68D9-47F1-AF66-CD36960F1E6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86" name="Group 1285">
            <a:extLst>
              <a:ext uri="{FF2B5EF4-FFF2-40B4-BE49-F238E27FC236}">
                <a16:creationId xmlns:a16="http://schemas.microsoft.com/office/drawing/2014/main" id="{FB7D3E82-9419-4366-998A-AA3ED8DBF117}"/>
              </a:ext>
            </a:extLst>
          </p:cNvPr>
          <p:cNvGrpSpPr/>
          <p:nvPr/>
        </p:nvGrpSpPr>
        <p:grpSpPr>
          <a:xfrm>
            <a:off x="-114822" y="4926564"/>
            <a:ext cx="538068" cy="503852"/>
            <a:chOff x="3455435" y="-1017023"/>
            <a:chExt cx="8222756" cy="7868191"/>
          </a:xfrm>
        </p:grpSpPr>
        <p:sp>
          <p:nvSpPr>
            <p:cNvPr id="1287" name="Arc 1286">
              <a:extLst>
                <a:ext uri="{FF2B5EF4-FFF2-40B4-BE49-F238E27FC236}">
                  <a16:creationId xmlns:a16="http://schemas.microsoft.com/office/drawing/2014/main" id="{29018BE5-BFE9-46CA-85A2-100B28F9DE9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8" name="Arc 1287">
              <a:extLst>
                <a:ext uri="{FF2B5EF4-FFF2-40B4-BE49-F238E27FC236}">
                  <a16:creationId xmlns:a16="http://schemas.microsoft.com/office/drawing/2014/main" id="{25646B3F-F99C-4F30-940D-89781407290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9" name="Arc 1288">
              <a:extLst>
                <a:ext uri="{FF2B5EF4-FFF2-40B4-BE49-F238E27FC236}">
                  <a16:creationId xmlns:a16="http://schemas.microsoft.com/office/drawing/2014/main" id="{ADF7130E-8E15-402B-B747-10842E2C94A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0" name="Arc 1289">
              <a:extLst>
                <a:ext uri="{FF2B5EF4-FFF2-40B4-BE49-F238E27FC236}">
                  <a16:creationId xmlns:a16="http://schemas.microsoft.com/office/drawing/2014/main" id="{FA51F7B1-5BAC-483E-AE49-F6C8DB7A9D5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91" name="Group 1290">
              <a:extLst>
                <a:ext uri="{FF2B5EF4-FFF2-40B4-BE49-F238E27FC236}">
                  <a16:creationId xmlns:a16="http://schemas.microsoft.com/office/drawing/2014/main" id="{CDC6569C-0E31-4860-A53B-990CA5D35B6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00" name="Straight Connector 1299">
                <a:extLst>
                  <a:ext uri="{FF2B5EF4-FFF2-40B4-BE49-F238E27FC236}">
                    <a16:creationId xmlns:a16="http://schemas.microsoft.com/office/drawing/2014/main" id="{93CC04B7-315D-4A39-8C68-9439E84A2D7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01" name="Straight Connector 1300">
                <a:extLst>
                  <a:ext uri="{FF2B5EF4-FFF2-40B4-BE49-F238E27FC236}">
                    <a16:creationId xmlns:a16="http://schemas.microsoft.com/office/drawing/2014/main" id="{F4E7D05F-B92F-43A0-8677-3C8C8071261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02" name="Straight Connector 1301">
                <a:extLst>
                  <a:ext uri="{FF2B5EF4-FFF2-40B4-BE49-F238E27FC236}">
                    <a16:creationId xmlns:a16="http://schemas.microsoft.com/office/drawing/2014/main" id="{67A25811-1B68-4AA0-B8A7-B10EA3FDD51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92" name="Arc 1291">
              <a:extLst>
                <a:ext uri="{FF2B5EF4-FFF2-40B4-BE49-F238E27FC236}">
                  <a16:creationId xmlns:a16="http://schemas.microsoft.com/office/drawing/2014/main" id="{FDBEDE71-CA16-4626-8C62-1917042F731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3" name="Arc 1292">
              <a:extLst>
                <a:ext uri="{FF2B5EF4-FFF2-40B4-BE49-F238E27FC236}">
                  <a16:creationId xmlns:a16="http://schemas.microsoft.com/office/drawing/2014/main" id="{3F184247-9587-414A-A1AA-321C000F930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94" name="Arc 1293">
              <a:extLst>
                <a:ext uri="{FF2B5EF4-FFF2-40B4-BE49-F238E27FC236}">
                  <a16:creationId xmlns:a16="http://schemas.microsoft.com/office/drawing/2014/main" id="{B8850109-686E-43AD-B3AD-38969C2A594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95" name="Straight Connector 1294">
              <a:extLst>
                <a:ext uri="{FF2B5EF4-FFF2-40B4-BE49-F238E27FC236}">
                  <a16:creationId xmlns:a16="http://schemas.microsoft.com/office/drawing/2014/main" id="{2A786D6B-5703-4942-81C9-CE7C9671BDB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96" name="Arc 1295">
              <a:extLst>
                <a:ext uri="{FF2B5EF4-FFF2-40B4-BE49-F238E27FC236}">
                  <a16:creationId xmlns:a16="http://schemas.microsoft.com/office/drawing/2014/main" id="{2A38B989-2BA7-42A9-B9DE-16DF2996559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97" name="Straight Connector 1296">
              <a:extLst>
                <a:ext uri="{FF2B5EF4-FFF2-40B4-BE49-F238E27FC236}">
                  <a16:creationId xmlns:a16="http://schemas.microsoft.com/office/drawing/2014/main" id="{C217B7D8-D551-41D0-892F-C15C3D31FF0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8" name="Straight Connector 1297">
              <a:extLst>
                <a:ext uri="{FF2B5EF4-FFF2-40B4-BE49-F238E27FC236}">
                  <a16:creationId xmlns:a16="http://schemas.microsoft.com/office/drawing/2014/main" id="{72C744C1-A34D-40EC-9A8A-80FBEAC3A82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99" name="Arc 1298">
              <a:extLst>
                <a:ext uri="{FF2B5EF4-FFF2-40B4-BE49-F238E27FC236}">
                  <a16:creationId xmlns:a16="http://schemas.microsoft.com/office/drawing/2014/main" id="{56BCF57E-5BFD-49EC-9967-493DA28C8AE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03" name="Group 1302">
            <a:extLst>
              <a:ext uri="{FF2B5EF4-FFF2-40B4-BE49-F238E27FC236}">
                <a16:creationId xmlns:a16="http://schemas.microsoft.com/office/drawing/2014/main" id="{2A61BBA6-6877-4BB4-9E2C-08D38308D10E}"/>
              </a:ext>
            </a:extLst>
          </p:cNvPr>
          <p:cNvGrpSpPr/>
          <p:nvPr/>
        </p:nvGrpSpPr>
        <p:grpSpPr>
          <a:xfrm>
            <a:off x="-116375" y="5282164"/>
            <a:ext cx="538068" cy="503852"/>
            <a:chOff x="3455435" y="-1017023"/>
            <a:chExt cx="8222756" cy="7868191"/>
          </a:xfrm>
        </p:grpSpPr>
        <p:sp>
          <p:nvSpPr>
            <p:cNvPr id="1304" name="Arc 1303">
              <a:extLst>
                <a:ext uri="{FF2B5EF4-FFF2-40B4-BE49-F238E27FC236}">
                  <a16:creationId xmlns:a16="http://schemas.microsoft.com/office/drawing/2014/main" id="{6E2CE70D-9617-41EF-8E46-5E5FDB2ABB6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5" name="Arc 1304">
              <a:extLst>
                <a:ext uri="{FF2B5EF4-FFF2-40B4-BE49-F238E27FC236}">
                  <a16:creationId xmlns:a16="http://schemas.microsoft.com/office/drawing/2014/main" id="{52E9BF90-0257-4529-95AC-F52DF817BE9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6" name="Arc 1305">
              <a:extLst>
                <a:ext uri="{FF2B5EF4-FFF2-40B4-BE49-F238E27FC236}">
                  <a16:creationId xmlns:a16="http://schemas.microsoft.com/office/drawing/2014/main" id="{B09C5C5E-F670-40FA-A28B-D736D0C57F5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7" name="Arc 1306">
              <a:extLst>
                <a:ext uri="{FF2B5EF4-FFF2-40B4-BE49-F238E27FC236}">
                  <a16:creationId xmlns:a16="http://schemas.microsoft.com/office/drawing/2014/main" id="{61DC2D3A-DE2F-46D0-BA66-769F234D7DB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08" name="Group 1307">
              <a:extLst>
                <a:ext uri="{FF2B5EF4-FFF2-40B4-BE49-F238E27FC236}">
                  <a16:creationId xmlns:a16="http://schemas.microsoft.com/office/drawing/2014/main" id="{8F2730E5-EE4B-4508-A39C-C9E94CB5433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17" name="Straight Connector 1316">
                <a:extLst>
                  <a:ext uri="{FF2B5EF4-FFF2-40B4-BE49-F238E27FC236}">
                    <a16:creationId xmlns:a16="http://schemas.microsoft.com/office/drawing/2014/main" id="{BD5D63F2-9549-4358-BF7A-6BF182AFF55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18" name="Straight Connector 1317">
                <a:extLst>
                  <a:ext uri="{FF2B5EF4-FFF2-40B4-BE49-F238E27FC236}">
                    <a16:creationId xmlns:a16="http://schemas.microsoft.com/office/drawing/2014/main" id="{39D0456E-C097-4528-A64A-877286145CD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19" name="Straight Connector 1318">
                <a:extLst>
                  <a:ext uri="{FF2B5EF4-FFF2-40B4-BE49-F238E27FC236}">
                    <a16:creationId xmlns:a16="http://schemas.microsoft.com/office/drawing/2014/main" id="{768DE60A-08B4-4862-B861-D6ABC6F0E0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09" name="Arc 1308">
              <a:extLst>
                <a:ext uri="{FF2B5EF4-FFF2-40B4-BE49-F238E27FC236}">
                  <a16:creationId xmlns:a16="http://schemas.microsoft.com/office/drawing/2014/main" id="{0D01CBAC-235F-4ED2-AA56-53F269F361E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0" name="Arc 1309">
              <a:extLst>
                <a:ext uri="{FF2B5EF4-FFF2-40B4-BE49-F238E27FC236}">
                  <a16:creationId xmlns:a16="http://schemas.microsoft.com/office/drawing/2014/main" id="{08ABE180-2341-4B2E-980D-2D03D726190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11" name="Arc 1310">
              <a:extLst>
                <a:ext uri="{FF2B5EF4-FFF2-40B4-BE49-F238E27FC236}">
                  <a16:creationId xmlns:a16="http://schemas.microsoft.com/office/drawing/2014/main" id="{5973F5FE-DE88-4CD8-A2A4-8EDA266036F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12" name="Straight Connector 1311">
              <a:extLst>
                <a:ext uri="{FF2B5EF4-FFF2-40B4-BE49-F238E27FC236}">
                  <a16:creationId xmlns:a16="http://schemas.microsoft.com/office/drawing/2014/main" id="{0A4AB7FE-8184-4928-97B9-AC5AFFF4195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13" name="Arc 1312">
              <a:extLst>
                <a:ext uri="{FF2B5EF4-FFF2-40B4-BE49-F238E27FC236}">
                  <a16:creationId xmlns:a16="http://schemas.microsoft.com/office/drawing/2014/main" id="{83D5BDC2-D6F8-4927-B209-DFE94E5C39E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14" name="Straight Connector 1313">
              <a:extLst>
                <a:ext uri="{FF2B5EF4-FFF2-40B4-BE49-F238E27FC236}">
                  <a16:creationId xmlns:a16="http://schemas.microsoft.com/office/drawing/2014/main" id="{C315A26D-64B5-4D04-BD34-FE81F3629BF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5" name="Straight Connector 1314">
              <a:extLst>
                <a:ext uri="{FF2B5EF4-FFF2-40B4-BE49-F238E27FC236}">
                  <a16:creationId xmlns:a16="http://schemas.microsoft.com/office/drawing/2014/main" id="{4512986E-E2ED-4085-B54D-C3B174F069F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16" name="Arc 1315">
              <a:extLst>
                <a:ext uri="{FF2B5EF4-FFF2-40B4-BE49-F238E27FC236}">
                  <a16:creationId xmlns:a16="http://schemas.microsoft.com/office/drawing/2014/main" id="{1E9A83A0-4E9C-4D02-9B6B-3C653B847F7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20" name="Group 1319">
            <a:extLst>
              <a:ext uri="{FF2B5EF4-FFF2-40B4-BE49-F238E27FC236}">
                <a16:creationId xmlns:a16="http://schemas.microsoft.com/office/drawing/2014/main" id="{C2D35766-2900-4202-AB28-1DE51602539F}"/>
              </a:ext>
            </a:extLst>
          </p:cNvPr>
          <p:cNvGrpSpPr/>
          <p:nvPr/>
        </p:nvGrpSpPr>
        <p:grpSpPr>
          <a:xfrm>
            <a:off x="-86829" y="5650464"/>
            <a:ext cx="538068" cy="503852"/>
            <a:chOff x="3455435" y="-1017023"/>
            <a:chExt cx="8222756" cy="7868191"/>
          </a:xfrm>
        </p:grpSpPr>
        <p:sp>
          <p:nvSpPr>
            <p:cNvPr id="1321" name="Arc 1320">
              <a:extLst>
                <a:ext uri="{FF2B5EF4-FFF2-40B4-BE49-F238E27FC236}">
                  <a16:creationId xmlns:a16="http://schemas.microsoft.com/office/drawing/2014/main" id="{FA232C34-4B6A-4734-BEA4-11DAA2D597C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2" name="Arc 1321">
              <a:extLst>
                <a:ext uri="{FF2B5EF4-FFF2-40B4-BE49-F238E27FC236}">
                  <a16:creationId xmlns:a16="http://schemas.microsoft.com/office/drawing/2014/main" id="{6D3CC8A3-8ACC-462C-ACA2-3914A860F81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3" name="Arc 1322">
              <a:extLst>
                <a:ext uri="{FF2B5EF4-FFF2-40B4-BE49-F238E27FC236}">
                  <a16:creationId xmlns:a16="http://schemas.microsoft.com/office/drawing/2014/main" id="{925D2266-4237-4B65-9271-AE00FE4D229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4" name="Arc 1323">
              <a:extLst>
                <a:ext uri="{FF2B5EF4-FFF2-40B4-BE49-F238E27FC236}">
                  <a16:creationId xmlns:a16="http://schemas.microsoft.com/office/drawing/2014/main" id="{AE2B6FC6-CCDE-4CEF-86E2-382C16EFB6E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25" name="Group 1324">
              <a:extLst>
                <a:ext uri="{FF2B5EF4-FFF2-40B4-BE49-F238E27FC236}">
                  <a16:creationId xmlns:a16="http://schemas.microsoft.com/office/drawing/2014/main" id="{397C815E-98B1-49F1-A79E-E6DFF4CB71D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34" name="Straight Connector 1333">
                <a:extLst>
                  <a:ext uri="{FF2B5EF4-FFF2-40B4-BE49-F238E27FC236}">
                    <a16:creationId xmlns:a16="http://schemas.microsoft.com/office/drawing/2014/main" id="{A33EA506-2EA2-40D5-9DA1-4B1900DE44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35" name="Straight Connector 1334">
                <a:extLst>
                  <a:ext uri="{FF2B5EF4-FFF2-40B4-BE49-F238E27FC236}">
                    <a16:creationId xmlns:a16="http://schemas.microsoft.com/office/drawing/2014/main" id="{95EA4279-A6E0-4E84-88C4-4C3B963602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36" name="Straight Connector 1335">
                <a:extLst>
                  <a:ext uri="{FF2B5EF4-FFF2-40B4-BE49-F238E27FC236}">
                    <a16:creationId xmlns:a16="http://schemas.microsoft.com/office/drawing/2014/main" id="{ADF002D3-7119-4B07-87C3-F22BD1E296D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26" name="Arc 1325">
              <a:extLst>
                <a:ext uri="{FF2B5EF4-FFF2-40B4-BE49-F238E27FC236}">
                  <a16:creationId xmlns:a16="http://schemas.microsoft.com/office/drawing/2014/main" id="{912E5304-F727-4076-AFF1-4047CC90D36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7" name="Arc 1326">
              <a:extLst>
                <a:ext uri="{FF2B5EF4-FFF2-40B4-BE49-F238E27FC236}">
                  <a16:creationId xmlns:a16="http://schemas.microsoft.com/office/drawing/2014/main" id="{24B4B8E2-204B-447D-A162-432634166AA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28" name="Arc 1327">
              <a:extLst>
                <a:ext uri="{FF2B5EF4-FFF2-40B4-BE49-F238E27FC236}">
                  <a16:creationId xmlns:a16="http://schemas.microsoft.com/office/drawing/2014/main" id="{3983A3BC-74A8-49D4-B3FE-3A9B5195F51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29" name="Straight Connector 1328">
              <a:extLst>
                <a:ext uri="{FF2B5EF4-FFF2-40B4-BE49-F238E27FC236}">
                  <a16:creationId xmlns:a16="http://schemas.microsoft.com/office/drawing/2014/main" id="{03C9E3A3-214D-4D48-9AAD-C8295ECB3EC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30" name="Arc 1329">
              <a:extLst>
                <a:ext uri="{FF2B5EF4-FFF2-40B4-BE49-F238E27FC236}">
                  <a16:creationId xmlns:a16="http://schemas.microsoft.com/office/drawing/2014/main" id="{735DE363-ACF8-499E-8966-782FAED6E61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31" name="Straight Connector 1330">
              <a:extLst>
                <a:ext uri="{FF2B5EF4-FFF2-40B4-BE49-F238E27FC236}">
                  <a16:creationId xmlns:a16="http://schemas.microsoft.com/office/drawing/2014/main" id="{FB30BF69-C916-42EE-BA62-A0C3C270AD5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2" name="Straight Connector 1331">
              <a:extLst>
                <a:ext uri="{FF2B5EF4-FFF2-40B4-BE49-F238E27FC236}">
                  <a16:creationId xmlns:a16="http://schemas.microsoft.com/office/drawing/2014/main" id="{5792DCB2-F7C4-4E30-8C60-9F074F7640A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33" name="Arc 1332">
              <a:extLst>
                <a:ext uri="{FF2B5EF4-FFF2-40B4-BE49-F238E27FC236}">
                  <a16:creationId xmlns:a16="http://schemas.microsoft.com/office/drawing/2014/main" id="{71A7E23B-DEF6-4630-8F34-EE83526CF07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7" name="Group 1336">
            <a:extLst>
              <a:ext uri="{FF2B5EF4-FFF2-40B4-BE49-F238E27FC236}">
                <a16:creationId xmlns:a16="http://schemas.microsoft.com/office/drawing/2014/main" id="{C9281059-A783-4998-86B3-09A7ECC4CD13}"/>
              </a:ext>
            </a:extLst>
          </p:cNvPr>
          <p:cNvGrpSpPr/>
          <p:nvPr/>
        </p:nvGrpSpPr>
        <p:grpSpPr>
          <a:xfrm>
            <a:off x="-105491" y="6006064"/>
            <a:ext cx="538068" cy="503852"/>
            <a:chOff x="3455435" y="-1017023"/>
            <a:chExt cx="8222756" cy="7868191"/>
          </a:xfrm>
        </p:grpSpPr>
        <p:sp>
          <p:nvSpPr>
            <p:cNvPr id="1338" name="Arc 1337">
              <a:extLst>
                <a:ext uri="{FF2B5EF4-FFF2-40B4-BE49-F238E27FC236}">
                  <a16:creationId xmlns:a16="http://schemas.microsoft.com/office/drawing/2014/main" id="{782D157D-B39D-4850-8569-3EB4F58DB33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9" name="Arc 1338">
              <a:extLst>
                <a:ext uri="{FF2B5EF4-FFF2-40B4-BE49-F238E27FC236}">
                  <a16:creationId xmlns:a16="http://schemas.microsoft.com/office/drawing/2014/main" id="{BB88EBF8-EA08-45AF-A6FC-1C43337B159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0" name="Arc 1339">
              <a:extLst>
                <a:ext uri="{FF2B5EF4-FFF2-40B4-BE49-F238E27FC236}">
                  <a16:creationId xmlns:a16="http://schemas.microsoft.com/office/drawing/2014/main" id="{2235BB1E-C211-4538-A57B-79796F230FD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1" name="Arc 1340">
              <a:extLst>
                <a:ext uri="{FF2B5EF4-FFF2-40B4-BE49-F238E27FC236}">
                  <a16:creationId xmlns:a16="http://schemas.microsoft.com/office/drawing/2014/main" id="{074E9786-DD9A-45FF-9A46-9A335A337D4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42" name="Group 1341">
              <a:extLst>
                <a:ext uri="{FF2B5EF4-FFF2-40B4-BE49-F238E27FC236}">
                  <a16:creationId xmlns:a16="http://schemas.microsoft.com/office/drawing/2014/main" id="{C0EEDDEA-5D40-43DD-9B0B-3FCA1C811DB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51" name="Straight Connector 1350">
                <a:extLst>
                  <a:ext uri="{FF2B5EF4-FFF2-40B4-BE49-F238E27FC236}">
                    <a16:creationId xmlns:a16="http://schemas.microsoft.com/office/drawing/2014/main" id="{080694F9-B04C-4E68-AFD1-522173A36C3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52" name="Straight Connector 1351">
                <a:extLst>
                  <a:ext uri="{FF2B5EF4-FFF2-40B4-BE49-F238E27FC236}">
                    <a16:creationId xmlns:a16="http://schemas.microsoft.com/office/drawing/2014/main" id="{9E02808F-3236-4092-89E9-D2C607B0A3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53" name="Straight Connector 1352">
                <a:extLst>
                  <a:ext uri="{FF2B5EF4-FFF2-40B4-BE49-F238E27FC236}">
                    <a16:creationId xmlns:a16="http://schemas.microsoft.com/office/drawing/2014/main" id="{1264B1C2-FD95-43BB-87B6-8D1EB93ACE1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43" name="Arc 1342">
              <a:extLst>
                <a:ext uri="{FF2B5EF4-FFF2-40B4-BE49-F238E27FC236}">
                  <a16:creationId xmlns:a16="http://schemas.microsoft.com/office/drawing/2014/main" id="{72FD9255-D346-4D49-87D3-3C1C7D91028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4" name="Arc 1343">
              <a:extLst>
                <a:ext uri="{FF2B5EF4-FFF2-40B4-BE49-F238E27FC236}">
                  <a16:creationId xmlns:a16="http://schemas.microsoft.com/office/drawing/2014/main" id="{7149212A-8204-4AD6-9622-15E64C8E58D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45" name="Arc 1344">
              <a:extLst>
                <a:ext uri="{FF2B5EF4-FFF2-40B4-BE49-F238E27FC236}">
                  <a16:creationId xmlns:a16="http://schemas.microsoft.com/office/drawing/2014/main" id="{105691EB-A204-4A4E-BB73-7A1E545B89A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46" name="Straight Connector 1345">
              <a:extLst>
                <a:ext uri="{FF2B5EF4-FFF2-40B4-BE49-F238E27FC236}">
                  <a16:creationId xmlns:a16="http://schemas.microsoft.com/office/drawing/2014/main" id="{4F5C5DB4-C621-445D-AB4A-76CF7617528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47" name="Arc 1346">
              <a:extLst>
                <a:ext uri="{FF2B5EF4-FFF2-40B4-BE49-F238E27FC236}">
                  <a16:creationId xmlns:a16="http://schemas.microsoft.com/office/drawing/2014/main" id="{E489CBC5-AF42-4A5B-9196-79A60710E6B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48" name="Straight Connector 1347">
              <a:extLst>
                <a:ext uri="{FF2B5EF4-FFF2-40B4-BE49-F238E27FC236}">
                  <a16:creationId xmlns:a16="http://schemas.microsoft.com/office/drawing/2014/main" id="{C6417858-F134-434C-815C-3B55387838E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9" name="Straight Connector 1348">
              <a:extLst>
                <a:ext uri="{FF2B5EF4-FFF2-40B4-BE49-F238E27FC236}">
                  <a16:creationId xmlns:a16="http://schemas.microsoft.com/office/drawing/2014/main" id="{3E82B8BE-36F3-4C08-A545-5EFFA129D9C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50" name="Arc 1349">
              <a:extLst>
                <a:ext uri="{FF2B5EF4-FFF2-40B4-BE49-F238E27FC236}">
                  <a16:creationId xmlns:a16="http://schemas.microsoft.com/office/drawing/2014/main" id="{A9C6C1BE-F70D-4251-89E4-E029E9E71F2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54" name="Group 1353">
            <a:extLst>
              <a:ext uri="{FF2B5EF4-FFF2-40B4-BE49-F238E27FC236}">
                <a16:creationId xmlns:a16="http://schemas.microsoft.com/office/drawing/2014/main" id="{8E472E1F-A2F0-4A82-BB29-141CB306ABE2}"/>
              </a:ext>
            </a:extLst>
          </p:cNvPr>
          <p:cNvGrpSpPr/>
          <p:nvPr/>
        </p:nvGrpSpPr>
        <p:grpSpPr>
          <a:xfrm>
            <a:off x="11686071" y="252964"/>
            <a:ext cx="538068" cy="503852"/>
            <a:chOff x="3455435" y="-1017023"/>
            <a:chExt cx="8222756" cy="7868191"/>
          </a:xfrm>
        </p:grpSpPr>
        <p:sp>
          <p:nvSpPr>
            <p:cNvPr id="1355" name="Arc 1354">
              <a:extLst>
                <a:ext uri="{FF2B5EF4-FFF2-40B4-BE49-F238E27FC236}">
                  <a16:creationId xmlns:a16="http://schemas.microsoft.com/office/drawing/2014/main" id="{043E9183-8147-417F-9678-E6F1BBE1C60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6" name="Arc 1355">
              <a:extLst>
                <a:ext uri="{FF2B5EF4-FFF2-40B4-BE49-F238E27FC236}">
                  <a16:creationId xmlns:a16="http://schemas.microsoft.com/office/drawing/2014/main" id="{3F6E4EA8-EAF5-4C32-A186-B5343E2C8DC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7" name="Arc 1356">
              <a:extLst>
                <a:ext uri="{FF2B5EF4-FFF2-40B4-BE49-F238E27FC236}">
                  <a16:creationId xmlns:a16="http://schemas.microsoft.com/office/drawing/2014/main" id="{E8AF5D9D-8BD9-4141-AF6E-0D545385E40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8" name="Arc 1357">
              <a:extLst>
                <a:ext uri="{FF2B5EF4-FFF2-40B4-BE49-F238E27FC236}">
                  <a16:creationId xmlns:a16="http://schemas.microsoft.com/office/drawing/2014/main" id="{182C6C81-C743-44BE-8142-4F53AAF0367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59" name="Group 1358">
              <a:extLst>
                <a:ext uri="{FF2B5EF4-FFF2-40B4-BE49-F238E27FC236}">
                  <a16:creationId xmlns:a16="http://schemas.microsoft.com/office/drawing/2014/main" id="{B0D997A6-9EA9-4B32-9FFE-068A7BEE8B0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68" name="Straight Connector 1367">
                <a:extLst>
                  <a:ext uri="{FF2B5EF4-FFF2-40B4-BE49-F238E27FC236}">
                    <a16:creationId xmlns:a16="http://schemas.microsoft.com/office/drawing/2014/main" id="{5D756F3D-F35A-4272-B2B1-EB3DBB3BE71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69" name="Straight Connector 1368">
                <a:extLst>
                  <a:ext uri="{FF2B5EF4-FFF2-40B4-BE49-F238E27FC236}">
                    <a16:creationId xmlns:a16="http://schemas.microsoft.com/office/drawing/2014/main" id="{7FF78D15-0F27-4003-A01F-A1938F61253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70" name="Straight Connector 1369">
                <a:extLst>
                  <a:ext uri="{FF2B5EF4-FFF2-40B4-BE49-F238E27FC236}">
                    <a16:creationId xmlns:a16="http://schemas.microsoft.com/office/drawing/2014/main" id="{3D90FB92-4D3C-40E8-9031-D0E4D06147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60" name="Arc 1359">
              <a:extLst>
                <a:ext uri="{FF2B5EF4-FFF2-40B4-BE49-F238E27FC236}">
                  <a16:creationId xmlns:a16="http://schemas.microsoft.com/office/drawing/2014/main" id="{F53A7EEE-1EA0-4573-93A1-03B1CEFF0B5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1" name="Arc 1360">
              <a:extLst>
                <a:ext uri="{FF2B5EF4-FFF2-40B4-BE49-F238E27FC236}">
                  <a16:creationId xmlns:a16="http://schemas.microsoft.com/office/drawing/2014/main" id="{7C25E3DD-4AE0-428B-934E-D7DD1962619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62" name="Arc 1361">
              <a:extLst>
                <a:ext uri="{FF2B5EF4-FFF2-40B4-BE49-F238E27FC236}">
                  <a16:creationId xmlns:a16="http://schemas.microsoft.com/office/drawing/2014/main" id="{1943E063-EA48-4D1C-B90B-301455573929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63" name="Straight Connector 1362">
              <a:extLst>
                <a:ext uri="{FF2B5EF4-FFF2-40B4-BE49-F238E27FC236}">
                  <a16:creationId xmlns:a16="http://schemas.microsoft.com/office/drawing/2014/main" id="{ECA27804-FD74-44E1-9936-6BB39661875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64" name="Arc 1363">
              <a:extLst>
                <a:ext uri="{FF2B5EF4-FFF2-40B4-BE49-F238E27FC236}">
                  <a16:creationId xmlns:a16="http://schemas.microsoft.com/office/drawing/2014/main" id="{CEF4E82B-D476-4614-AAE3-E5C0E22A5A4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65" name="Straight Connector 1364">
              <a:extLst>
                <a:ext uri="{FF2B5EF4-FFF2-40B4-BE49-F238E27FC236}">
                  <a16:creationId xmlns:a16="http://schemas.microsoft.com/office/drawing/2014/main" id="{F2447B29-CE74-40ED-B274-3D90EAE110C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6" name="Straight Connector 1365">
              <a:extLst>
                <a:ext uri="{FF2B5EF4-FFF2-40B4-BE49-F238E27FC236}">
                  <a16:creationId xmlns:a16="http://schemas.microsoft.com/office/drawing/2014/main" id="{4A508A35-53AF-46C9-B406-989FEDACCA0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67" name="Arc 1366">
              <a:extLst>
                <a:ext uri="{FF2B5EF4-FFF2-40B4-BE49-F238E27FC236}">
                  <a16:creationId xmlns:a16="http://schemas.microsoft.com/office/drawing/2014/main" id="{5EAD1557-C3EF-4269-AB64-926FB8E04D8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71" name="Group 1370">
            <a:extLst>
              <a:ext uri="{FF2B5EF4-FFF2-40B4-BE49-F238E27FC236}">
                <a16:creationId xmlns:a16="http://schemas.microsoft.com/office/drawing/2014/main" id="{2D8F007D-BD78-469F-8744-CD318A2A7A1F}"/>
              </a:ext>
            </a:extLst>
          </p:cNvPr>
          <p:cNvGrpSpPr/>
          <p:nvPr/>
        </p:nvGrpSpPr>
        <p:grpSpPr>
          <a:xfrm>
            <a:off x="11686071" y="608564"/>
            <a:ext cx="538068" cy="503852"/>
            <a:chOff x="3455435" y="-1017023"/>
            <a:chExt cx="8222756" cy="7868191"/>
          </a:xfrm>
        </p:grpSpPr>
        <p:sp>
          <p:nvSpPr>
            <p:cNvPr id="1372" name="Arc 1371">
              <a:extLst>
                <a:ext uri="{FF2B5EF4-FFF2-40B4-BE49-F238E27FC236}">
                  <a16:creationId xmlns:a16="http://schemas.microsoft.com/office/drawing/2014/main" id="{6BFAEA72-792F-4AD1-8203-330F0D3D14B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3" name="Arc 1372">
              <a:extLst>
                <a:ext uri="{FF2B5EF4-FFF2-40B4-BE49-F238E27FC236}">
                  <a16:creationId xmlns:a16="http://schemas.microsoft.com/office/drawing/2014/main" id="{8941E0B4-B4F3-49D4-84F7-29904777473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4" name="Arc 1373">
              <a:extLst>
                <a:ext uri="{FF2B5EF4-FFF2-40B4-BE49-F238E27FC236}">
                  <a16:creationId xmlns:a16="http://schemas.microsoft.com/office/drawing/2014/main" id="{05440420-B6DD-42A0-9EDE-B124267C41C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5" name="Arc 1374">
              <a:extLst>
                <a:ext uri="{FF2B5EF4-FFF2-40B4-BE49-F238E27FC236}">
                  <a16:creationId xmlns:a16="http://schemas.microsoft.com/office/drawing/2014/main" id="{97EED7BE-9563-4E5C-B98C-79788AB532C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76" name="Group 1375">
              <a:extLst>
                <a:ext uri="{FF2B5EF4-FFF2-40B4-BE49-F238E27FC236}">
                  <a16:creationId xmlns:a16="http://schemas.microsoft.com/office/drawing/2014/main" id="{EA6D7C92-A3AD-4CA1-B2A9-F1D7486BD64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85" name="Straight Connector 1384">
                <a:extLst>
                  <a:ext uri="{FF2B5EF4-FFF2-40B4-BE49-F238E27FC236}">
                    <a16:creationId xmlns:a16="http://schemas.microsoft.com/office/drawing/2014/main" id="{525A573E-B1BC-440F-A8EB-8A20F81FB1E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86" name="Straight Connector 1385">
                <a:extLst>
                  <a:ext uri="{FF2B5EF4-FFF2-40B4-BE49-F238E27FC236}">
                    <a16:creationId xmlns:a16="http://schemas.microsoft.com/office/drawing/2014/main" id="{A4423A6A-38F3-452B-B5AF-CC075D0FE91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87" name="Straight Connector 1386">
                <a:extLst>
                  <a:ext uri="{FF2B5EF4-FFF2-40B4-BE49-F238E27FC236}">
                    <a16:creationId xmlns:a16="http://schemas.microsoft.com/office/drawing/2014/main" id="{07134CEC-BBDE-4306-AAA9-568F105C4F0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77" name="Arc 1376">
              <a:extLst>
                <a:ext uri="{FF2B5EF4-FFF2-40B4-BE49-F238E27FC236}">
                  <a16:creationId xmlns:a16="http://schemas.microsoft.com/office/drawing/2014/main" id="{CA87C5A8-D0E3-4ED9-89EC-62713A1E21F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8" name="Arc 1377">
              <a:extLst>
                <a:ext uri="{FF2B5EF4-FFF2-40B4-BE49-F238E27FC236}">
                  <a16:creationId xmlns:a16="http://schemas.microsoft.com/office/drawing/2014/main" id="{D6BA418E-5809-4C1F-A36E-83B911344E2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79" name="Arc 1378">
              <a:extLst>
                <a:ext uri="{FF2B5EF4-FFF2-40B4-BE49-F238E27FC236}">
                  <a16:creationId xmlns:a16="http://schemas.microsoft.com/office/drawing/2014/main" id="{A1B6BDB1-9C1C-4611-A458-19D9BADA41B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80" name="Straight Connector 1379">
              <a:extLst>
                <a:ext uri="{FF2B5EF4-FFF2-40B4-BE49-F238E27FC236}">
                  <a16:creationId xmlns:a16="http://schemas.microsoft.com/office/drawing/2014/main" id="{D62D3AF8-3A88-44FF-981C-EEDED3AA9D8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81" name="Arc 1380">
              <a:extLst>
                <a:ext uri="{FF2B5EF4-FFF2-40B4-BE49-F238E27FC236}">
                  <a16:creationId xmlns:a16="http://schemas.microsoft.com/office/drawing/2014/main" id="{655F1BA2-7E2C-4CE2-B54C-616C8B048A2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82" name="Straight Connector 1381">
              <a:extLst>
                <a:ext uri="{FF2B5EF4-FFF2-40B4-BE49-F238E27FC236}">
                  <a16:creationId xmlns:a16="http://schemas.microsoft.com/office/drawing/2014/main" id="{C66A9BA2-8B06-4F1F-A26C-B6F1FC67115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3" name="Straight Connector 1382">
              <a:extLst>
                <a:ext uri="{FF2B5EF4-FFF2-40B4-BE49-F238E27FC236}">
                  <a16:creationId xmlns:a16="http://schemas.microsoft.com/office/drawing/2014/main" id="{158AC86C-7174-4708-9288-A7D4C8CF9EC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84" name="Arc 1383">
              <a:extLst>
                <a:ext uri="{FF2B5EF4-FFF2-40B4-BE49-F238E27FC236}">
                  <a16:creationId xmlns:a16="http://schemas.microsoft.com/office/drawing/2014/main" id="{3A2ECC95-6856-487C-9AD7-E8E908F14C9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88" name="Group 1387">
            <a:extLst>
              <a:ext uri="{FF2B5EF4-FFF2-40B4-BE49-F238E27FC236}">
                <a16:creationId xmlns:a16="http://schemas.microsoft.com/office/drawing/2014/main" id="{6FB8C3B0-7C10-4BBE-816F-CFCBD201A0DE}"/>
              </a:ext>
            </a:extLst>
          </p:cNvPr>
          <p:cNvGrpSpPr/>
          <p:nvPr/>
        </p:nvGrpSpPr>
        <p:grpSpPr>
          <a:xfrm>
            <a:off x="11704732" y="976864"/>
            <a:ext cx="538068" cy="503852"/>
            <a:chOff x="3455435" y="-1017023"/>
            <a:chExt cx="8222756" cy="7868191"/>
          </a:xfrm>
        </p:grpSpPr>
        <p:sp>
          <p:nvSpPr>
            <p:cNvPr id="1389" name="Arc 1388">
              <a:extLst>
                <a:ext uri="{FF2B5EF4-FFF2-40B4-BE49-F238E27FC236}">
                  <a16:creationId xmlns:a16="http://schemas.microsoft.com/office/drawing/2014/main" id="{348FE606-8F60-40AA-A5E5-5255E3FD300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0" name="Arc 1389">
              <a:extLst>
                <a:ext uri="{FF2B5EF4-FFF2-40B4-BE49-F238E27FC236}">
                  <a16:creationId xmlns:a16="http://schemas.microsoft.com/office/drawing/2014/main" id="{3228340E-AC15-40C5-978B-509296E55D0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1" name="Arc 1390">
              <a:extLst>
                <a:ext uri="{FF2B5EF4-FFF2-40B4-BE49-F238E27FC236}">
                  <a16:creationId xmlns:a16="http://schemas.microsoft.com/office/drawing/2014/main" id="{994EEB80-5B08-45F3-870A-B47EAC599EC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2" name="Arc 1391">
              <a:extLst>
                <a:ext uri="{FF2B5EF4-FFF2-40B4-BE49-F238E27FC236}">
                  <a16:creationId xmlns:a16="http://schemas.microsoft.com/office/drawing/2014/main" id="{B65C0B4A-716B-4311-A1C8-27FF682FF61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93" name="Group 1392">
              <a:extLst>
                <a:ext uri="{FF2B5EF4-FFF2-40B4-BE49-F238E27FC236}">
                  <a16:creationId xmlns:a16="http://schemas.microsoft.com/office/drawing/2014/main" id="{8977C877-0C8B-46A6-B8A6-67EB4AF6C34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02" name="Straight Connector 1401">
                <a:extLst>
                  <a:ext uri="{FF2B5EF4-FFF2-40B4-BE49-F238E27FC236}">
                    <a16:creationId xmlns:a16="http://schemas.microsoft.com/office/drawing/2014/main" id="{C21A3D40-A8F4-47B6-8135-AA9B7E345A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03" name="Straight Connector 1402">
                <a:extLst>
                  <a:ext uri="{FF2B5EF4-FFF2-40B4-BE49-F238E27FC236}">
                    <a16:creationId xmlns:a16="http://schemas.microsoft.com/office/drawing/2014/main" id="{3C8DFE5D-E386-49E9-AACB-B33489E66F7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04" name="Straight Connector 1403">
                <a:extLst>
                  <a:ext uri="{FF2B5EF4-FFF2-40B4-BE49-F238E27FC236}">
                    <a16:creationId xmlns:a16="http://schemas.microsoft.com/office/drawing/2014/main" id="{960D600D-E4E7-40D7-AB8A-B827FB386F7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94" name="Arc 1393">
              <a:extLst>
                <a:ext uri="{FF2B5EF4-FFF2-40B4-BE49-F238E27FC236}">
                  <a16:creationId xmlns:a16="http://schemas.microsoft.com/office/drawing/2014/main" id="{7D42C99E-075F-4341-BA80-9BD44A81E70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5" name="Arc 1394">
              <a:extLst>
                <a:ext uri="{FF2B5EF4-FFF2-40B4-BE49-F238E27FC236}">
                  <a16:creationId xmlns:a16="http://schemas.microsoft.com/office/drawing/2014/main" id="{4E0CDC85-8EF3-4487-A825-946EDA6CA9E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96" name="Arc 1395">
              <a:extLst>
                <a:ext uri="{FF2B5EF4-FFF2-40B4-BE49-F238E27FC236}">
                  <a16:creationId xmlns:a16="http://schemas.microsoft.com/office/drawing/2014/main" id="{6AFAABFD-652B-48B2-8321-8CA8D8172BA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97" name="Straight Connector 1396">
              <a:extLst>
                <a:ext uri="{FF2B5EF4-FFF2-40B4-BE49-F238E27FC236}">
                  <a16:creationId xmlns:a16="http://schemas.microsoft.com/office/drawing/2014/main" id="{64ACA3A7-61F9-4AB4-9B44-C65DECDC114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98" name="Arc 1397">
              <a:extLst>
                <a:ext uri="{FF2B5EF4-FFF2-40B4-BE49-F238E27FC236}">
                  <a16:creationId xmlns:a16="http://schemas.microsoft.com/office/drawing/2014/main" id="{7F1469A4-A2D6-44CF-97FE-36FE6497D70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99" name="Straight Connector 1398">
              <a:extLst>
                <a:ext uri="{FF2B5EF4-FFF2-40B4-BE49-F238E27FC236}">
                  <a16:creationId xmlns:a16="http://schemas.microsoft.com/office/drawing/2014/main" id="{0740A9D5-60B2-4E4A-9703-33CAE27CD49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0" name="Straight Connector 1399">
              <a:extLst>
                <a:ext uri="{FF2B5EF4-FFF2-40B4-BE49-F238E27FC236}">
                  <a16:creationId xmlns:a16="http://schemas.microsoft.com/office/drawing/2014/main" id="{4E5F65CD-D478-48CF-8EF2-59793851A63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01" name="Arc 1400">
              <a:extLst>
                <a:ext uri="{FF2B5EF4-FFF2-40B4-BE49-F238E27FC236}">
                  <a16:creationId xmlns:a16="http://schemas.microsoft.com/office/drawing/2014/main" id="{66EE3C4A-4423-44DE-B6E9-DA8E1D35A4C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05" name="Group 1404">
            <a:extLst>
              <a:ext uri="{FF2B5EF4-FFF2-40B4-BE49-F238E27FC236}">
                <a16:creationId xmlns:a16="http://schemas.microsoft.com/office/drawing/2014/main" id="{A9C68EB9-D3F8-4B66-A935-8E1C41A30DD1}"/>
              </a:ext>
            </a:extLst>
          </p:cNvPr>
          <p:cNvGrpSpPr/>
          <p:nvPr/>
        </p:nvGrpSpPr>
        <p:grpSpPr>
          <a:xfrm>
            <a:off x="11698771" y="1319764"/>
            <a:ext cx="538068" cy="503852"/>
            <a:chOff x="3455435" y="-1017023"/>
            <a:chExt cx="8222756" cy="7868191"/>
          </a:xfrm>
        </p:grpSpPr>
        <p:sp>
          <p:nvSpPr>
            <p:cNvPr id="1406" name="Arc 1405">
              <a:extLst>
                <a:ext uri="{FF2B5EF4-FFF2-40B4-BE49-F238E27FC236}">
                  <a16:creationId xmlns:a16="http://schemas.microsoft.com/office/drawing/2014/main" id="{95242C1D-01D8-4F71-A988-D039FF0EB64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7" name="Arc 1406">
              <a:extLst>
                <a:ext uri="{FF2B5EF4-FFF2-40B4-BE49-F238E27FC236}">
                  <a16:creationId xmlns:a16="http://schemas.microsoft.com/office/drawing/2014/main" id="{B867A7EA-3BC1-452D-969C-6DB2765BE2A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8" name="Arc 1407">
              <a:extLst>
                <a:ext uri="{FF2B5EF4-FFF2-40B4-BE49-F238E27FC236}">
                  <a16:creationId xmlns:a16="http://schemas.microsoft.com/office/drawing/2014/main" id="{46720ADD-39CF-4F4B-AEF5-AB07423AA52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9" name="Arc 1408">
              <a:extLst>
                <a:ext uri="{FF2B5EF4-FFF2-40B4-BE49-F238E27FC236}">
                  <a16:creationId xmlns:a16="http://schemas.microsoft.com/office/drawing/2014/main" id="{E52F9C51-21B5-462D-B9DF-FCC9A6719EE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10" name="Group 1409">
              <a:extLst>
                <a:ext uri="{FF2B5EF4-FFF2-40B4-BE49-F238E27FC236}">
                  <a16:creationId xmlns:a16="http://schemas.microsoft.com/office/drawing/2014/main" id="{B50727E0-531D-4BB2-BFB2-6B605B0FC46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19" name="Straight Connector 1418">
                <a:extLst>
                  <a:ext uri="{FF2B5EF4-FFF2-40B4-BE49-F238E27FC236}">
                    <a16:creationId xmlns:a16="http://schemas.microsoft.com/office/drawing/2014/main" id="{C4FB6186-91BB-4C7F-9067-14F2BA00DEE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20" name="Straight Connector 1419">
                <a:extLst>
                  <a:ext uri="{FF2B5EF4-FFF2-40B4-BE49-F238E27FC236}">
                    <a16:creationId xmlns:a16="http://schemas.microsoft.com/office/drawing/2014/main" id="{B546055E-D242-42D0-9533-C7DBFFC0F9F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21" name="Straight Connector 1420">
                <a:extLst>
                  <a:ext uri="{FF2B5EF4-FFF2-40B4-BE49-F238E27FC236}">
                    <a16:creationId xmlns:a16="http://schemas.microsoft.com/office/drawing/2014/main" id="{BEFE66CD-AA16-439B-9DBD-23DC0516ED0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11" name="Arc 1410">
              <a:extLst>
                <a:ext uri="{FF2B5EF4-FFF2-40B4-BE49-F238E27FC236}">
                  <a16:creationId xmlns:a16="http://schemas.microsoft.com/office/drawing/2014/main" id="{9B75DA7E-1E3C-4BD5-95E1-5EC5A49E138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2" name="Arc 1411">
              <a:extLst>
                <a:ext uri="{FF2B5EF4-FFF2-40B4-BE49-F238E27FC236}">
                  <a16:creationId xmlns:a16="http://schemas.microsoft.com/office/drawing/2014/main" id="{9995742A-D14C-4C68-9EAE-6C1AABF62B8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13" name="Arc 1412">
              <a:extLst>
                <a:ext uri="{FF2B5EF4-FFF2-40B4-BE49-F238E27FC236}">
                  <a16:creationId xmlns:a16="http://schemas.microsoft.com/office/drawing/2014/main" id="{A49EF432-80F7-4AA7-8FD5-0EB9E458344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14" name="Straight Connector 1413">
              <a:extLst>
                <a:ext uri="{FF2B5EF4-FFF2-40B4-BE49-F238E27FC236}">
                  <a16:creationId xmlns:a16="http://schemas.microsoft.com/office/drawing/2014/main" id="{255284CF-8327-445E-9109-85E09E69CD5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15" name="Arc 1414">
              <a:extLst>
                <a:ext uri="{FF2B5EF4-FFF2-40B4-BE49-F238E27FC236}">
                  <a16:creationId xmlns:a16="http://schemas.microsoft.com/office/drawing/2014/main" id="{AD86E8AA-9A7D-4EBF-852D-19DEEC1D1CD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16" name="Straight Connector 1415">
              <a:extLst>
                <a:ext uri="{FF2B5EF4-FFF2-40B4-BE49-F238E27FC236}">
                  <a16:creationId xmlns:a16="http://schemas.microsoft.com/office/drawing/2014/main" id="{E13B97AD-7911-4F19-AF69-260983B717C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7" name="Straight Connector 1416">
              <a:extLst>
                <a:ext uri="{FF2B5EF4-FFF2-40B4-BE49-F238E27FC236}">
                  <a16:creationId xmlns:a16="http://schemas.microsoft.com/office/drawing/2014/main" id="{64DA30DF-492A-4E82-A183-2A0B258F614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18" name="Arc 1417">
              <a:extLst>
                <a:ext uri="{FF2B5EF4-FFF2-40B4-BE49-F238E27FC236}">
                  <a16:creationId xmlns:a16="http://schemas.microsoft.com/office/drawing/2014/main" id="{94B4EBA2-E62D-434D-A504-52DCF38CA35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22" name="Group 1421">
            <a:extLst>
              <a:ext uri="{FF2B5EF4-FFF2-40B4-BE49-F238E27FC236}">
                <a16:creationId xmlns:a16="http://schemas.microsoft.com/office/drawing/2014/main" id="{1E231F47-241D-47BE-830C-D58CCE00CD1B}"/>
              </a:ext>
            </a:extLst>
          </p:cNvPr>
          <p:cNvGrpSpPr/>
          <p:nvPr/>
        </p:nvGrpSpPr>
        <p:grpSpPr>
          <a:xfrm>
            <a:off x="11698771" y="1675364"/>
            <a:ext cx="538068" cy="503852"/>
            <a:chOff x="3455435" y="-1017023"/>
            <a:chExt cx="8222756" cy="7868191"/>
          </a:xfrm>
        </p:grpSpPr>
        <p:sp>
          <p:nvSpPr>
            <p:cNvPr id="1423" name="Arc 1422">
              <a:extLst>
                <a:ext uri="{FF2B5EF4-FFF2-40B4-BE49-F238E27FC236}">
                  <a16:creationId xmlns:a16="http://schemas.microsoft.com/office/drawing/2014/main" id="{D95107F8-1853-48B8-B6B8-AA287469B43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4" name="Arc 1423">
              <a:extLst>
                <a:ext uri="{FF2B5EF4-FFF2-40B4-BE49-F238E27FC236}">
                  <a16:creationId xmlns:a16="http://schemas.microsoft.com/office/drawing/2014/main" id="{336A88BA-2CEE-42B8-8416-5E014097AD7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5" name="Arc 1424">
              <a:extLst>
                <a:ext uri="{FF2B5EF4-FFF2-40B4-BE49-F238E27FC236}">
                  <a16:creationId xmlns:a16="http://schemas.microsoft.com/office/drawing/2014/main" id="{883953E1-A17B-416B-9245-58FAAF4E5EE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6" name="Arc 1425">
              <a:extLst>
                <a:ext uri="{FF2B5EF4-FFF2-40B4-BE49-F238E27FC236}">
                  <a16:creationId xmlns:a16="http://schemas.microsoft.com/office/drawing/2014/main" id="{1F61DEAA-213C-4BB2-B091-A89E8AD4E9B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27" name="Group 1426">
              <a:extLst>
                <a:ext uri="{FF2B5EF4-FFF2-40B4-BE49-F238E27FC236}">
                  <a16:creationId xmlns:a16="http://schemas.microsoft.com/office/drawing/2014/main" id="{CCFDEAFD-16D1-494F-AC7F-DF79CE9AC79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36" name="Straight Connector 1435">
                <a:extLst>
                  <a:ext uri="{FF2B5EF4-FFF2-40B4-BE49-F238E27FC236}">
                    <a16:creationId xmlns:a16="http://schemas.microsoft.com/office/drawing/2014/main" id="{4BCDAEEF-B037-4940-BAD6-89DBEAAF3E3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7" name="Straight Connector 1436">
                <a:extLst>
                  <a:ext uri="{FF2B5EF4-FFF2-40B4-BE49-F238E27FC236}">
                    <a16:creationId xmlns:a16="http://schemas.microsoft.com/office/drawing/2014/main" id="{CCB30346-F142-4D5E-808F-881F297D2C9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8" name="Straight Connector 1437">
                <a:extLst>
                  <a:ext uri="{FF2B5EF4-FFF2-40B4-BE49-F238E27FC236}">
                    <a16:creationId xmlns:a16="http://schemas.microsoft.com/office/drawing/2014/main" id="{D0069FD7-8E87-4D14-9D8F-8B283D8E7C8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28" name="Arc 1427">
              <a:extLst>
                <a:ext uri="{FF2B5EF4-FFF2-40B4-BE49-F238E27FC236}">
                  <a16:creationId xmlns:a16="http://schemas.microsoft.com/office/drawing/2014/main" id="{FB11DE91-E426-4454-9F7D-8B77FABA7EA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9" name="Arc 1428">
              <a:extLst>
                <a:ext uri="{FF2B5EF4-FFF2-40B4-BE49-F238E27FC236}">
                  <a16:creationId xmlns:a16="http://schemas.microsoft.com/office/drawing/2014/main" id="{9E165058-96A5-4617-8A4F-4577458E65A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30" name="Arc 1429">
              <a:extLst>
                <a:ext uri="{FF2B5EF4-FFF2-40B4-BE49-F238E27FC236}">
                  <a16:creationId xmlns:a16="http://schemas.microsoft.com/office/drawing/2014/main" id="{E5A973CA-5831-40FE-B675-7C9962903D1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31" name="Straight Connector 1430">
              <a:extLst>
                <a:ext uri="{FF2B5EF4-FFF2-40B4-BE49-F238E27FC236}">
                  <a16:creationId xmlns:a16="http://schemas.microsoft.com/office/drawing/2014/main" id="{5ECEA0EA-6B52-429B-8A9C-142A3EB5E96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32" name="Arc 1431">
              <a:extLst>
                <a:ext uri="{FF2B5EF4-FFF2-40B4-BE49-F238E27FC236}">
                  <a16:creationId xmlns:a16="http://schemas.microsoft.com/office/drawing/2014/main" id="{2BD07F90-ADEB-4862-B660-038186FB319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33" name="Straight Connector 1432">
              <a:extLst>
                <a:ext uri="{FF2B5EF4-FFF2-40B4-BE49-F238E27FC236}">
                  <a16:creationId xmlns:a16="http://schemas.microsoft.com/office/drawing/2014/main" id="{E20D2445-EF0C-4DDD-B825-5406DFA4F45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4" name="Straight Connector 1433">
              <a:extLst>
                <a:ext uri="{FF2B5EF4-FFF2-40B4-BE49-F238E27FC236}">
                  <a16:creationId xmlns:a16="http://schemas.microsoft.com/office/drawing/2014/main" id="{8ABAF4DC-8957-43CB-AE11-991FBCBC611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35" name="Arc 1434">
              <a:extLst>
                <a:ext uri="{FF2B5EF4-FFF2-40B4-BE49-F238E27FC236}">
                  <a16:creationId xmlns:a16="http://schemas.microsoft.com/office/drawing/2014/main" id="{5CAE486A-95E6-4503-94AF-158B07178FF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39" name="Group 1438">
            <a:extLst>
              <a:ext uri="{FF2B5EF4-FFF2-40B4-BE49-F238E27FC236}">
                <a16:creationId xmlns:a16="http://schemas.microsoft.com/office/drawing/2014/main" id="{4A55A91B-9B1E-48A4-AB98-98307FFB4264}"/>
              </a:ext>
            </a:extLst>
          </p:cNvPr>
          <p:cNvGrpSpPr/>
          <p:nvPr/>
        </p:nvGrpSpPr>
        <p:grpSpPr>
          <a:xfrm>
            <a:off x="11711471" y="2030964"/>
            <a:ext cx="538068" cy="503852"/>
            <a:chOff x="3455435" y="-1017023"/>
            <a:chExt cx="8222756" cy="7868191"/>
          </a:xfrm>
        </p:grpSpPr>
        <p:sp>
          <p:nvSpPr>
            <p:cNvPr id="1440" name="Arc 1439">
              <a:extLst>
                <a:ext uri="{FF2B5EF4-FFF2-40B4-BE49-F238E27FC236}">
                  <a16:creationId xmlns:a16="http://schemas.microsoft.com/office/drawing/2014/main" id="{39334127-6367-48A8-8DCA-D82A3AD1DC5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1" name="Arc 1440">
              <a:extLst>
                <a:ext uri="{FF2B5EF4-FFF2-40B4-BE49-F238E27FC236}">
                  <a16:creationId xmlns:a16="http://schemas.microsoft.com/office/drawing/2014/main" id="{7D450B48-2C6E-4816-A0DB-15658EDB720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2" name="Arc 1441">
              <a:extLst>
                <a:ext uri="{FF2B5EF4-FFF2-40B4-BE49-F238E27FC236}">
                  <a16:creationId xmlns:a16="http://schemas.microsoft.com/office/drawing/2014/main" id="{D731D8EF-2C38-4CB3-ACDF-92062E8A074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3" name="Arc 1442">
              <a:extLst>
                <a:ext uri="{FF2B5EF4-FFF2-40B4-BE49-F238E27FC236}">
                  <a16:creationId xmlns:a16="http://schemas.microsoft.com/office/drawing/2014/main" id="{4B872E78-B996-45A8-B8A0-A0353F28851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44" name="Group 1443">
              <a:extLst>
                <a:ext uri="{FF2B5EF4-FFF2-40B4-BE49-F238E27FC236}">
                  <a16:creationId xmlns:a16="http://schemas.microsoft.com/office/drawing/2014/main" id="{3A4A1C5D-33A7-4AA3-9F8B-5DA0BBB4E85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53" name="Straight Connector 1452">
                <a:extLst>
                  <a:ext uri="{FF2B5EF4-FFF2-40B4-BE49-F238E27FC236}">
                    <a16:creationId xmlns:a16="http://schemas.microsoft.com/office/drawing/2014/main" id="{6CFBAEE5-498E-441F-BAC1-051A1B6BFE6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54" name="Straight Connector 1453">
                <a:extLst>
                  <a:ext uri="{FF2B5EF4-FFF2-40B4-BE49-F238E27FC236}">
                    <a16:creationId xmlns:a16="http://schemas.microsoft.com/office/drawing/2014/main" id="{EB7A6202-6203-4EBD-8BA5-4217D302E89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55" name="Straight Connector 1454">
                <a:extLst>
                  <a:ext uri="{FF2B5EF4-FFF2-40B4-BE49-F238E27FC236}">
                    <a16:creationId xmlns:a16="http://schemas.microsoft.com/office/drawing/2014/main" id="{2E6C2BCF-10E3-4AE9-8B64-69F8D941086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45" name="Arc 1444">
              <a:extLst>
                <a:ext uri="{FF2B5EF4-FFF2-40B4-BE49-F238E27FC236}">
                  <a16:creationId xmlns:a16="http://schemas.microsoft.com/office/drawing/2014/main" id="{90A8AC3A-6D23-4ED6-81A2-AFCC10BC6E8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6" name="Arc 1445">
              <a:extLst>
                <a:ext uri="{FF2B5EF4-FFF2-40B4-BE49-F238E27FC236}">
                  <a16:creationId xmlns:a16="http://schemas.microsoft.com/office/drawing/2014/main" id="{FDA1104D-6630-421D-B006-3F758720C66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47" name="Arc 1446">
              <a:extLst>
                <a:ext uri="{FF2B5EF4-FFF2-40B4-BE49-F238E27FC236}">
                  <a16:creationId xmlns:a16="http://schemas.microsoft.com/office/drawing/2014/main" id="{CDF0E2C9-AA3E-42A3-B5DE-1A9ACA614B5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48" name="Straight Connector 1447">
              <a:extLst>
                <a:ext uri="{FF2B5EF4-FFF2-40B4-BE49-F238E27FC236}">
                  <a16:creationId xmlns:a16="http://schemas.microsoft.com/office/drawing/2014/main" id="{C349877A-9735-45D4-B5AB-E2D247B2292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49" name="Arc 1448">
              <a:extLst>
                <a:ext uri="{FF2B5EF4-FFF2-40B4-BE49-F238E27FC236}">
                  <a16:creationId xmlns:a16="http://schemas.microsoft.com/office/drawing/2014/main" id="{93895416-AB7F-467C-BC63-6147FBD1E92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50" name="Straight Connector 1449">
              <a:extLst>
                <a:ext uri="{FF2B5EF4-FFF2-40B4-BE49-F238E27FC236}">
                  <a16:creationId xmlns:a16="http://schemas.microsoft.com/office/drawing/2014/main" id="{37CEBFFC-82EF-4351-B32F-D8FF93D8958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1" name="Straight Connector 1450">
              <a:extLst>
                <a:ext uri="{FF2B5EF4-FFF2-40B4-BE49-F238E27FC236}">
                  <a16:creationId xmlns:a16="http://schemas.microsoft.com/office/drawing/2014/main" id="{E8C3ACAD-E0F4-4DDA-9A4B-A0C17B90FC7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2" name="Arc 1451">
              <a:extLst>
                <a:ext uri="{FF2B5EF4-FFF2-40B4-BE49-F238E27FC236}">
                  <a16:creationId xmlns:a16="http://schemas.microsoft.com/office/drawing/2014/main" id="{D7A2F7E9-B1DD-4A97-B699-10103B884E2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56" name="Group 1455">
            <a:extLst>
              <a:ext uri="{FF2B5EF4-FFF2-40B4-BE49-F238E27FC236}">
                <a16:creationId xmlns:a16="http://schemas.microsoft.com/office/drawing/2014/main" id="{4CB25036-D053-4032-A2F9-212EB9E85EBE}"/>
              </a:ext>
            </a:extLst>
          </p:cNvPr>
          <p:cNvGrpSpPr/>
          <p:nvPr/>
        </p:nvGrpSpPr>
        <p:grpSpPr>
          <a:xfrm>
            <a:off x="11681925" y="2399264"/>
            <a:ext cx="538068" cy="503852"/>
            <a:chOff x="3455435" y="-1017023"/>
            <a:chExt cx="8222756" cy="7868191"/>
          </a:xfrm>
        </p:grpSpPr>
        <p:sp>
          <p:nvSpPr>
            <p:cNvPr id="1457" name="Arc 1456">
              <a:extLst>
                <a:ext uri="{FF2B5EF4-FFF2-40B4-BE49-F238E27FC236}">
                  <a16:creationId xmlns:a16="http://schemas.microsoft.com/office/drawing/2014/main" id="{E2941C78-ED8D-4FFD-BEBD-F51D72BA491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8" name="Arc 1457">
              <a:extLst>
                <a:ext uri="{FF2B5EF4-FFF2-40B4-BE49-F238E27FC236}">
                  <a16:creationId xmlns:a16="http://schemas.microsoft.com/office/drawing/2014/main" id="{FA2CEC2E-6E58-4060-AA76-77D724E9A29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9" name="Arc 1458">
              <a:extLst>
                <a:ext uri="{FF2B5EF4-FFF2-40B4-BE49-F238E27FC236}">
                  <a16:creationId xmlns:a16="http://schemas.microsoft.com/office/drawing/2014/main" id="{C00A9858-2180-4DCD-A92F-303A474C53F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0" name="Arc 1459">
              <a:extLst>
                <a:ext uri="{FF2B5EF4-FFF2-40B4-BE49-F238E27FC236}">
                  <a16:creationId xmlns:a16="http://schemas.microsoft.com/office/drawing/2014/main" id="{15B32016-83E0-4E00-8FAC-A5AD2954F84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61" name="Group 1460">
              <a:extLst>
                <a:ext uri="{FF2B5EF4-FFF2-40B4-BE49-F238E27FC236}">
                  <a16:creationId xmlns:a16="http://schemas.microsoft.com/office/drawing/2014/main" id="{546B93D4-8F96-4203-885F-D81C028673D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70" name="Straight Connector 1469">
                <a:extLst>
                  <a:ext uri="{FF2B5EF4-FFF2-40B4-BE49-F238E27FC236}">
                    <a16:creationId xmlns:a16="http://schemas.microsoft.com/office/drawing/2014/main" id="{D14008BF-D8CA-4E55-A6AF-8FBEA97CEB7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71" name="Straight Connector 1470">
                <a:extLst>
                  <a:ext uri="{FF2B5EF4-FFF2-40B4-BE49-F238E27FC236}">
                    <a16:creationId xmlns:a16="http://schemas.microsoft.com/office/drawing/2014/main" id="{9AF20EC8-E6AA-4F6D-BCC5-6C247606824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72" name="Straight Connector 1471">
                <a:extLst>
                  <a:ext uri="{FF2B5EF4-FFF2-40B4-BE49-F238E27FC236}">
                    <a16:creationId xmlns:a16="http://schemas.microsoft.com/office/drawing/2014/main" id="{91ECA7CA-28F9-4E0B-849C-85C3ACD2009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62" name="Arc 1461">
              <a:extLst>
                <a:ext uri="{FF2B5EF4-FFF2-40B4-BE49-F238E27FC236}">
                  <a16:creationId xmlns:a16="http://schemas.microsoft.com/office/drawing/2014/main" id="{9F07D072-CFBB-422C-B620-68886102136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3" name="Arc 1462">
              <a:extLst>
                <a:ext uri="{FF2B5EF4-FFF2-40B4-BE49-F238E27FC236}">
                  <a16:creationId xmlns:a16="http://schemas.microsoft.com/office/drawing/2014/main" id="{D2EFF401-2642-4FC6-AE0E-171749F8361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64" name="Arc 1463">
              <a:extLst>
                <a:ext uri="{FF2B5EF4-FFF2-40B4-BE49-F238E27FC236}">
                  <a16:creationId xmlns:a16="http://schemas.microsoft.com/office/drawing/2014/main" id="{7DE1EF4C-B4F1-436C-B908-B8D9993844A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65" name="Straight Connector 1464">
              <a:extLst>
                <a:ext uri="{FF2B5EF4-FFF2-40B4-BE49-F238E27FC236}">
                  <a16:creationId xmlns:a16="http://schemas.microsoft.com/office/drawing/2014/main" id="{E75E7719-5D57-4F07-B078-353C9584657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66" name="Arc 1465">
              <a:extLst>
                <a:ext uri="{FF2B5EF4-FFF2-40B4-BE49-F238E27FC236}">
                  <a16:creationId xmlns:a16="http://schemas.microsoft.com/office/drawing/2014/main" id="{28D9D50A-6F36-42B7-9DB7-A04BB5B9740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67" name="Straight Connector 1466">
              <a:extLst>
                <a:ext uri="{FF2B5EF4-FFF2-40B4-BE49-F238E27FC236}">
                  <a16:creationId xmlns:a16="http://schemas.microsoft.com/office/drawing/2014/main" id="{D73C3ADD-B715-4682-8A64-49ED80743DC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8" name="Straight Connector 1467">
              <a:extLst>
                <a:ext uri="{FF2B5EF4-FFF2-40B4-BE49-F238E27FC236}">
                  <a16:creationId xmlns:a16="http://schemas.microsoft.com/office/drawing/2014/main" id="{5C4E1EC4-65CA-450D-BC9D-7F40FA74D6C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69" name="Arc 1468">
              <a:extLst>
                <a:ext uri="{FF2B5EF4-FFF2-40B4-BE49-F238E27FC236}">
                  <a16:creationId xmlns:a16="http://schemas.microsoft.com/office/drawing/2014/main" id="{D909A8E8-2640-4DE1-B190-14462A9D15B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73" name="Group 1472">
            <a:extLst>
              <a:ext uri="{FF2B5EF4-FFF2-40B4-BE49-F238E27FC236}">
                <a16:creationId xmlns:a16="http://schemas.microsoft.com/office/drawing/2014/main" id="{2E75E44B-7882-4DD2-A83E-571D1DEA2FC4}"/>
              </a:ext>
            </a:extLst>
          </p:cNvPr>
          <p:cNvGrpSpPr/>
          <p:nvPr/>
        </p:nvGrpSpPr>
        <p:grpSpPr>
          <a:xfrm>
            <a:off x="11686071" y="2742164"/>
            <a:ext cx="538068" cy="503852"/>
            <a:chOff x="3455435" y="-1017023"/>
            <a:chExt cx="8222756" cy="7868191"/>
          </a:xfrm>
        </p:grpSpPr>
        <p:sp>
          <p:nvSpPr>
            <p:cNvPr id="1474" name="Arc 1473">
              <a:extLst>
                <a:ext uri="{FF2B5EF4-FFF2-40B4-BE49-F238E27FC236}">
                  <a16:creationId xmlns:a16="http://schemas.microsoft.com/office/drawing/2014/main" id="{AAE29DDA-CE4F-49E6-97D7-C391E467ADD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5" name="Arc 1474">
              <a:extLst>
                <a:ext uri="{FF2B5EF4-FFF2-40B4-BE49-F238E27FC236}">
                  <a16:creationId xmlns:a16="http://schemas.microsoft.com/office/drawing/2014/main" id="{5CCD99D0-4F28-4658-A857-128D7F4A2CB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6" name="Arc 1475">
              <a:extLst>
                <a:ext uri="{FF2B5EF4-FFF2-40B4-BE49-F238E27FC236}">
                  <a16:creationId xmlns:a16="http://schemas.microsoft.com/office/drawing/2014/main" id="{84B2994A-AD28-483C-BCEB-9BFE617ECCF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7" name="Arc 1476">
              <a:extLst>
                <a:ext uri="{FF2B5EF4-FFF2-40B4-BE49-F238E27FC236}">
                  <a16:creationId xmlns:a16="http://schemas.microsoft.com/office/drawing/2014/main" id="{2DC036D5-2544-4A18-B72E-8BAB90DEC36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78" name="Group 1477">
              <a:extLst>
                <a:ext uri="{FF2B5EF4-FFF2-40B4-BE49-F238E27FC236}">
                  <a16:creationId xmlns:a16="http://schemas.microsoft.com/office/drawing/2014/main" id="{39FA3ADA-6D8A-474C-ACE0-9193733300A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87" name="Straight Connector 1486">
                <a:extLst>
                  <a:ext uri="{FF2B5EF4-FFF2-40B4-BE49-F238E27FC236}">
                    <a16:creationId xmlns:a16="http://schemas.microsoft.com/office/drawing/2014/main" id="{0AB0789F-1C00-4C68-9784-6B76A7F1ADA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8" name="Straight Connector 1487">
                <a:extLst>
                  <a:ext uri="{FF2B5EF4-FFF2-40B4-BE49-F238E27FC236}">
                    <a16:creationId xmlns:a16="http://schemas.microsoft.com/office/drawing/2014/main" id="{09DA2FED-2E22-4848-8742-CD85DDF6984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9" name="Straight Connector 1488">
                <a:extLst>
                  <a:ext uri="{FF2B5EF4-FFF2-40B4-BE49-F238E27FC236}">
                    <a16:creationId xmlns:a16="http://schemas.microsoft.com/office/drawing/2014/main" id="{AAC974DD-0974-46BD-88F7-5C278BABD01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79" name="Arc 1478">
              <a:extLst>
                <a:ext uri="{FF2B5EF4-FFF2-40B4-BE49-F238E27FC236}">
                  <a16:creationId xmlns:a16="http://schemas.microsoft.com/office/drawing/2014/main" id="{738CB4DD-B85B-44B6-8411-53D29923ACB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0" name="Arc 1479">
              <a:extLst>
                <a:ext uri="{FF2B5EF4-FFF2-40B4-BE49-F238E27FC236}">
                  <a16:creationId xmlns:a16="http://schemas.microsoft.com/office/drawing/2014/main" id="{0E31E9CC-F029-40F9-BF87-83CE0C8EB7E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81" name="Arc 1480">
              <a:extLst>
                <a:ext uri="{FF2B5EF4-FFF2-40B4-BE49-F238E27FC236}">
                  <a16:creationId xmlns:a16="http://schemas.microsoft.com/office/drawing/2014/main" id="{D33EFCC8-7C6B-4363-8E1A-715C7C861DD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82" name="Straight Connector 1481">
              <a:extLst>
                <a:ext uri="{FF2B5EF4-FFF2-40B4-BE49-F238E27FC236}">
                  <a16:creationId xmlns:a16="http://schemas.microsoft.com/office/drawing/2014/main" id="{B240175F-F117-4AFA-A447-1A1534399FB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83" name="Arc 1482">
              <a:extLst>
                <a:ext uri="{FF2B5EF4-FFF2-40B4-BE49-F238E27FC236}">
                  <a16:creationId xmlns:a16="http://schemas.microsoft.com/office/drawing/2014/main" id="{147E30E0-D062-46C9-9430-E5F54B1593A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84" name="Straight Connector 1483">
              <a:extLst>
                <a:ext uri="{FF2B5EF4-FFF2-40B4-BE49-F238E27FC236}">
                  <a16:creationId xmlns:a16="http://schemas.microsoft.com/office/drawing/2014/main" id="{A871499A-847B-4E03-A81F-3E0B72AFD54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5" name="Straight Connector 1484">
              <a:extLst>
                <a:ext uri="{FF2B5EF4-FFF2-40B4-BE49-F238E27FC236}">
                  <a16:creationId xmlns:a16="http://schemas.microsoft.com/office/drawing/2014/main" id="{9FEE67DE-5098-4BE4-AD00-641F3E86761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86" name="Arc 1485">
              <a:extLst>
                <a:ext uri="{FF2B5EF4-FFF2-40B4-BE49-F238E27FC236}">
                  <a16:creationId xmlns:a16="http://schemas.microsoft.com/office/drawing/2014/main" id="{0937A0A0-11BD-4E72-B94C-C8BB3667794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90" name="Group 1489">
            <a:extLst>
              <a:ext uri="{FF2B5EF4-FFF2-40B4-BE49-F238E27FC236}">
                <a16:creationId xmlns:a16="http://schemas.microsoft.com/office/drawing/2014/main" id="{F6FE1323-CB48-49A8-9A64-4A363F47E775}"/>
              </a:ext>
            </a:extLst>
          </p:cNvPr>
          <p:cNvGrpSpPr/>
          <p:nvPr/>
        </p:nvGrpSpPr>
        <p:grpSpPr>
          <a:xfrm>
            <a:off x="11698771" y="3097764"/>
            <a:ext cx="538068" cy="503852"/>
            <a:chOff x="3455435" y="-1017023"/>
            <a:chExt cx="8222756" cy="7868191"/>
          </a:xfrm>
        </p:grpSpPr>
        <p:sp>
          <p:nvSpPr>
            <p:cNvPr id="1491" name="Arc 1490">
              <a:extLst>
                <a:ext uri="{FF2B5EF4-FFF2-40B4-BE49-F238E27FC236}">
                  <a16:creationId xmlns:a16="http://schemas.microsoft.com/office/drawing/2014/main" id="{5185B278-07E4-4C3B-B89F-DB8B600A6F0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2" name="Arc 1491">
              <a:extLst>
                <a:ext uri="{FF2B5EF4-FFF2-40B4-BE49-F238E27FC236}">
                  <a16:creationId xmlns:a16="http://schemas.microsoft.com/office/drawing/2014/main" id="{A6C51CBA-1983-4749-83EF-5093DB52646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3" name="Arc 1492">
              <a:extLst>
                <a:ext uri="{FF2B5EF4-FFF2-40B4-BE49-F238E27FC236}">
                  <a16:creationId xmlns:a16="http://schemas.microsoft.com/office/drawing/2014/main" id="{68283EDA-B560-4166-99F6-BC2574713BE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4" name="Arc 1493">
              <a:extLst>
                <a:ext uri="{FF2B5EF4-FFF2-40B4-BE49-F238E27FC236}">
                  <a16:creationId xmlns:a16="http://schemas.microsoft.com/office/drawing/2014/main" id="{5EB0CB7E-AB6B-4B1D-BB67-4FF63E1F72D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95" name="Group 1494">
              <a:extLst>
                <a:ext uri="{FF2B5EF4-FFF2-40B4-BE49-F238E27FC236}">
                  <a16:creationId xmlns:a16="http://schemas.microsoft.com/office/drawing/2014/main" id="{9381FEA7-BE45-45FF-AD22-1521BB6AA33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04" name="Straight Connector 1503">
                <a:extLst>
                  <a:ext uri="{FF2B5EF4-FFF2-40B4-BE49-F238E27FC236}">
                    <a16:creationId xmlns:a16="http://schemas.microsoft.com/office/drawing/2014/main" id="{2A8ADD97-CF0E-4B16-A6F9-8E5C35DDE92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5" name="Straight Connector 1504">
                <a:extLst>
                  <a:ext uri="{FF2B5EF4-FFF2-40B4-BE49-F238E27FC236}">
                    <a16:creationId xmlns:a16="http://schemas.microsoft.com/office/drawing/2014/main" id="{890146A0-B644-4E54-808C-57016FE9C9D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6" name="Straight Connector 1505">
                <a:extLst>
                  <a:ext uri="{FF2B5EF4-FFF2-40B4-BE49-F238E27FC236}">
                    <a16:creationId xmlns:a16="http://schemas.microsoft.com/office/drawing/2014/main" id="{A1FAE8CC-8278-4C73-BE31-0EBB2206D71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96" name="Arc 1495">
              <a:extLst>
                <a:ext uri="{FF2B5EF4-FFF2-40B4-BE49-F238E27FC236}">
                  <a16:creationId xmlns:a16="http://schemas.microsoft.com/office/drawing/2014/main" id="{B0F51EBC-3E5D-4B55-B9DB-0BFE04FBBC8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7" name="Arc 1496">
              <a:extLst>
                <a:ext uri="{FF2B5EF4-FFF2-40B4-BE49-F238E27FC236}">
                  <a16:creationId xmlns:a16="http://schemas.microsoft.com/office/drawing/2014/main" id="{A17AC3FF-F2AC-457B-B4F9-5DA3D05A052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98" name="Arc 1497">
              <a:extLst>
                <a:ext uri="{FF2B5EF4-FFF2-40B4-BE49-F238E27FC236}">
                  <a16:creationId xmlns:a16="http://schemas.microsoft.com/office/drawing/2014/main" id="{51B8F397-4BCF-4834-8FE8-13E95B08A3B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99" name="Straight Connector 1498">
              <a:extLst>
                <a:ext uri="{FF2B5EF4-FFF2-40B4-BE49-F238E27FC236}">
                  <a16:creationId xmlns:a16="http://schemas.microsoft.com/office/drawing/2014/main" id="{95804A32-D57F-4B24-8761-69C4691FAD7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00" name="Arc 1499">
              <a:extLst>
                <a:ext uri="{FF2B5EF4-FFF2-40B4-BE49-F238E27FC236}">
                  <a16:creationId xmlns:a16="http://schemas.microsoft.com/office/drawing/2014/main" id="{0AC8C6A9-A6C2-4E11-B311-E93C8B6562B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01" name="Straight Connector 1500">
              <a:extLst>
                <a:ext uri="{FF2B5EF4-FFF2-40B4-BE49-F238E27FC236}">
                  <a16:creationId xmlns:a16="http://schemas.microsoft.com/office/drawing/2014/main" id="{FFCF650F-00AF-4A96-B8FF-DEF923D5BE8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2" name="Straight Connector 1501">
              <a:extLst>
                <a:ext uri="{FF2B5EF4-FFF2-40B4-BE49-F238E27FC236}">
                  <a16:creationId xmlns:a16="http://schemas.microsoft.com/office/drawing/2014/main" id="{9C579041-5EE0-4DAE-82A4-D8E4D9B7C44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03" name="Arc 1502">
              <a:extLst>
                <a:ext uri="{FF2B5EF4-FFF2-40B4-BE49-F238E27FC236}">
                  <a16:creationId xmlns:a16="http://schemas.microsoft.com/office/drawing/2014/main" id="{C7A9E607-A068-4C34-B9EF-EF781181A30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07" name="Group 1506">
            <a:extLst>
              <a:ext uri="{FF2B5EF4-FFF2-40B4-BE49-F238E27FC236}">
                <a16:creationId xmlns:a16="http://schemas.microsoft.com/office/drawing/2014/main" id="{FC4A76D7-BE1A-46FE-A700-107A51D1B4BF}"/>
              </a:ext>
            </a:extLst>
          </p:cNvPr>
          <p:cNvGrpSpPr/>
          <p:nvPr/>
        </p:nvGrpSpPr>
        <p:grpSpPr>
          <a:xfrm>
            <a:off x="11698771" y="3478764"/>
            <a:ext cx="538068" cy="503852"/>
            <a:chOff x="3455435" y="-1017023"/>
            <a:chExt cx="8222756" cy="7868191"/>
          </a:xfrm>
        </p:grpSpPr>
        <p:sp>
          <p:nvSpPr>
            <p:cNvPr id="1508" name="Arc 1507">
              <a:extLst>
                <a:ext uri="{FF2B5EF4-FFF2-40B4-BE49-F238E27FC236}">
                  <a16:creationId xmlns:a16="http://schemas.microsoft.com/office/drawing/2014/main" id="{CF875279-B857-43A9-8804-551F965E2BF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9" name="Arc 1508">
              <a:extLst>
                <a:ext uri="{FF2B5EF4-FFF2-40B4-BE49-F238E27FC236}">
                  <a16:creationId xmlns:a16="http://schemas.microsoft.com/office/drawing/2014/main" id="{5F0A2294-4932-46AD-B922-62981D845F3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0" name="Arc 1509">
              <a:extLst>
                <a:ext uri="{FF2B5EF4-FFF2-40B4-BE49-F238E27FC236}">
                  <a16:creationId xmlns:a16="http://schemas.microsoft.com/office/drawing/2014/main" id="{90D4A88B-32FC-4289-880B-A67C3726F3E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1" name="Arc 1510">
              <a:extLst>
                <a:ext uri="{FF2B5EF4-FFF2-40B4-BE49-F238E27FC236}">
                  <a16:creationId xmlns:a16="http://schemas.microsoft.com/office/drawing/2014/main" id="{DE67147A-6E40-4A2E-9762-B7B78E81055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12" name="Group 1511">
              <a:extLst>
                <a:ext uri="{FF2B5EF4-FFF2-40B4-BE49-F238E27FC236}">
                  <a16:creationId xmlns:a16="http://schemas.microsoft.com/office/drawing/2014/main" id="{F548961F-813E-4B11-8F82-E0C9331334C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21" name="Straight Connector 1520">
                <a:extLst>
                  <a:ext uri="{FF2B5EF4-FFF2-40B4-BE49-F238E27FC236}">
                    <a16:creationId xmlns:a16="http://schemas.microsoft.com/office/drawing/2014/main" id="{5D137675-88BB-4479-B937-394B673308B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2" name="Straight Connector 1521">
                <a:extLst>
                  <a:ext uri="{FF2B5EF4-FFF2-40B4-BE49-F238E27FC236}">
                    <a16:creationId xmlns:a16="http://schemas.microsoft.com/office/drawing/2014/main" id="{DDA75DD2-84B0-435D-BCD9-E2A2337D754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3" name="Straight Connector 1522">
                <a:extLst>
                  <a:ext uri="{FF2B5EF4-FFF2-40B4-BE49-F238E27FC236}">
                    <a16:creationId xmlns:a16="http://schemas.microsoft.com/office/drawing/2014/main" id="{4B430ED0-1359-4029-A01B-6396183230B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13" name="Arc 1512">
              <a:extLst>
                <a:ext uri="{FF2B5EF4-FFF2-40B4-BE49-F238E27FC236}">
                  <a16:creationId xmlns:a16="http://schemas.microsoft.com/office/drawing/2014/main" id="{32D5350B-2C4E-4020-BA02-20CA641AD16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4" name="Arc 1513">
              <a:extLst>
                <a:ext uri="{FF2B5EF4-FFF2-40B4-BE49-F238E27FC236}">
                  <a16:creationId xmlns:a16="http://schemas.microsoft.com/office/drawing/2014/main" id="{CCC6E4B3-399E-4C09-B0D0-801D9936567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15" name="Arc 1514">
              <a:extLst>
                <a:ext uri="{FF2B5EF4-FFF2-40B4-BE49-F238E27FC236}">
                  <a16:creationId xmlns:a16="http://schemas.microsoft.com/office/drawing/2014/main" id="{F681DA2D-00EE-4D71-B42D-EB1747199A6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16" name="Straight Connector 1515">
              <a:extLst>
                <a:ext uri="{FF2B5EF4-FFF2-40B4-BE49-F238E27FC236}">
                  <a16:creationId xmlns:a16="http://schemas.microsoft.com/office/drawing/2014/main" id="{3BD77F30-0F8C-41E2-AD43-61D1CFC49BD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17" name="Arc 1516">
              <a:extLst>
                <a:ext uri="{FF2B5EF4-FFF2-40B4-BE49-F238E27FC236}">
                  <a16:creationId xmlns:a16="http://schemas.microsoft.com/office/drawing/2014/main" id="{55B7D312-1449-4B46-A6CC-7AAA6F65CC2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18" name="Straight Connector 1517">
              <a:extLst>
                <a:ext uri="{FF2B5EF4-FFF2-40B4-BE49-F238E27FC236}">
                  <a16:creationId xmlns:a16="http://schemas.microsoft.com/office/drawing/2014/main" id="{74D3F012-EF1D-4C9C-9B53-42AD568EA1E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9" name="Straight Connector 1518">
              <a:extLst>
                <a:ext uri="{FF2B5EF4-FFF2-40B4-BE49-F238E27FC236}">
                  <a16:creationId xmlns:a16="http://schemas.microsoft.com/office/drawing/2014/main" id="{8BF9E52C-3336-4C98-B743-F6411EC324C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20" name="Arc 1519">
              <a:extLst>
                <a:ext uri="{FF2B5EF4-FFF2-40B4-BE49-F238E27FC236}">
                  <a16:creationId xmlns:a16="http://schemas.microsoft.com/office/drawing/2014/main" id="{882C6C34-9B43-45C9-A6C1-DD003B3E561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24" name="Group 1523">
            <a:extLst>
              <a:ext uri="{FF2B5EF4-FFF2-40B4-BE49-F238E27FC236}">
                <a16:creationId xmlns:a16="http://schemas.microsoft.com/office/drawing/2014/main" id="{2BE36F93-354B-4D02-972C-05A4E1E5A4F6}"/>
              </a:ext>
            </a:extLst>
          </p:cNvPr>
          <p:cNvGrpSpPr/>
          <p:nvPr/>
        </p:nvGrpSpPr>
        <p:grpSpPr>
          <a:xfrm>
            <a:off x="11704732" y="3847064"/>
            <a:ext cx="538068" cy="503852"/>
            <a:chOff x="3455435" y="-1017023"/>
            <a:chExt cx="8222756" cy="7868191"/>
          </a:xfrm>
        </p:grpSpPr>
        <p:sp>
          <p:nvSpPr>
            <p:cNvPr id="1525" name="Arc 1524">
              <a:extLst>
                <a:ext uri="{FF2B5EF4-FFF2-40B4-BE49-F238E27FC236}">
                  <a16:creationId xmlns:a16="http://schemas.microsoft.com/office/drawing/2014/main" id="{52DD8375-F7C5-43A6-8744-513CB46D0E5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6" name="Arc 1525">
              <a:extLst>
                <a:ext uri="{FF2B5EF4-FFF2-40B4-BE49-F238E27FC236}">
                  <a16:creationId xmlns:a16="http://schemas.microsoft.com/office/drawing/2014/main" id="{A223F683-DE09-4D66-AB38-0F721E7A9F7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7" name="Arc 1526">
              <a:extLst>
                <a:ext uri="{FF2B5EF4-FFF2-40B4-BE49-F238E27FC236}">
                  <a16:creationId xmlns:a16="http://schemas.microsoft.com/office/drawing/2014/main" id="{FA251970-8D8C-4F96-9450-3357A27C19A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8" name="Arc 1527">
              <a:extLst>
                <a:ext uri="{FF2B5EF4-FFF2-40B4-BE49-F238E27FC236}">
                  <a16:creationId xmlns:a16="http://schemas.microsoft.com/office/drawing/2014/main" id="{91295E03-BB35-4381-A9DD-99825276995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29" name="Group 1528">
              <a:extLst>
                <a:ext uri="{FF2B5EF4-FFF2-40B4-BE49-F238E27FC236}">
                  <a16:creationId xmlns:a16="http://schemas.microsoft.com/office/drawing/2014/main" id="{5F57808F-29B3-40E0-927D-BD5D7F3AA99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38" name="Straight Connector 1537">
                <a:extLst>
                  <a:ext uri="{FF2B5EF4-FFF2-40B4-BE49-F238E27FC236}">
                    <a16:creationId xmlns:a16="http://schemas.microsoft.com/office/drawing/2014/main" id="{7D79169D-57C2-4576-AF2D-9771BC5DA95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9" name="Straight Connector 1538">
                <a:extLst>
                  <a:ext uri="{FF2B5EF4-FFF2-40B4-BE49-F238E27FC236}">
                    <a16:creationId xmlns:a16="http://schemas.microsoft.com/office/drawing/2014/main" id="{6AA85E2D-A96C-4845-B8D8-A1A70E13CAF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0" name="Straight Connector 1539">
                <a:extLst>
                  <a:ext uri="{FF2B5EF4-FFF2-40B4-BE49-F238E27FC236}">
                    <a16:creationId xmlns:a16="http://schemas.microsoft.com/office/drawing/2014/main" id="{5C76B735-64E4-4982-803F-3016F337E65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30" name="Arc 1529">
              <a:extLst>
                <a:ext uri="{FF2B5EF4-FFF2-40B4-BE49-F238E27FC236}">
                  <a16:creationId xmlns:a16="http://schemas.microsoft.com/office/drawing/2014/main" id="{B2ACEC10-4DE3-472D-A2FF-B96881911D5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1" name="Arc 1530">
              <a:extLst>
                <a:ext uri="{FF2B5EF4-FFF2-40B4-BE49-F238E27FC236}">
                  <a16:creationId xmlns:a16="http://schemas.microsoft.com/office/drawing/2014/main" id="{D425CEC1-3E12-415F-880C-8ACD34DF47D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32" name="Arc 1531">
              <a:extLst>
                <a:ext uri="{FF2B5EF4-FFF2-40B4-BE49-F238E27FC236}">
                  <a16:creationId xmlns:a16="http://schemas.microsoft.com/office/drawing/2014/main" id="{225BF3E7-9A2F-45F3-8F87-98D3CEB2DC2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33" name="Straight Connector 1532">
              <a:extLst>
                <a:ext uri="{FF2B5EF4-FFF2-40B4-BE49-F238E27FC236}">
                  <a16:creationId xmlns:a16="http://schemas.microsoft.com/office/drawing/2014/main" id="{87BA7B04-6FB7-4D47-95F8-64A40786F5C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34" name="Arc 1533">
              <a:extLst>
                <a:ext uri="{FF2B5EF4-FFF2-40B4-BE49-F238E27FC236}">
                  <a16:creationId xmlns:a16="http://schemas.microsoft.com/office/drawing/2014/main" id="{2EDB7BA7-C13F-4AC2-8458-F3D0285878D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35" name="Straight Connector 1534">
              <a:extLst>
                <a:ext uri="{FF2B5EF4-FFF2-40B4-BE49-F238E27FC236}">
                  <a16:creationId xmlns:a16="http://schemas.microsoft.com/office/drawing/2014/main" id="{720E771A-C3B8-46FE-890F-92657D3DB73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6" name="Straight Connector 1535">
              <a:extLst>
                <a:ext uri="{FF2B5EF4-FFF2-40B4-BE49-F238E27FC236}">
                  <a16:creationId xmlns:a16="http://schemas.microsoft.com/office/drawing/2014/main" id="{DEE70AA8-481F-4DD2-BF83-7BFDABBA0E1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37" name="Arc 1536">
              <a:extLst>
                <a:ext uri="{FF2B5EF4-FFF2-40B4-BE49-F238E27FC236}">
                  <a16:creationId xmlns:a16="http://schemas.microsoft.com/office/drawing/2014/main" id="{28014B86-67BA-4017-98CD-75FD66791E0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41" name="Group 1540">
            <a:extLst>
              <a:ext uri="{FF2B5EF4-FFF2-40B4-BE49-F238E27FC236}">
                <a16:creationId xmlns:a16="http://schemas.microsoft.com/office/drawing/2014/main" id="{FEBA0C74-BFCC-4A56-9611-F2110D2B0288}"/>
              </a:ext>
            </a:extLst>
          </p:cNvPr>
          <p:cNvGrpSpPr/>
          <p:nvPr/>
        </p:nvGrpSpPr>
        <p:grpSpPr>
          <a:xfrm>
            <a:off x="11698771" y="4215364"/>
            <a:ext cx="538068" cy="503852"/>
            <a:chOff x="3455435" y="-1017023"/>
            <a:chExt cx="8222756" cy="7868191"/>
          </a:xfrm>
        </p:grpSpPr>
        <p:sp>
          <p:nvSpPr>
            <p:cNvPr id="1542" name="Arc 1541">
              <a:extLst>
                <a:ext uri="{FF2B5EF4-FFF2-40B4-BE49-F238E27FC236}">
                  <a16:creationId xmlns:a16="http://schemas.microsoft.com/office/drawing/2014/main" id="{492160A4-31F0-41CF-84F4-8D2841F58E5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3" name="Arc 1542">
              <a:extLst>
                <a:ext uri="{FF2B5EF4-FFF2-40B4-BE49-F238E27FC236}">
                  <a16:creationId xmlns:a16="http://schemas.microsoft.com/office/drawing/2014/main" id="{D1A40108-4665-484E-961C-4D938770540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4" name="Arc 1543">
              <a:extLst>
                <a:ext uri="{FF2B5EF4-FFF2-40B4-BE49-F238E27FC236}">
                  <a16:creationId xmlns:a16="http://schemas.microsoft.com/office/drawing/2014/main" id="{6924E660-51F2-4AFB-826F-01574F9B2C5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5" name="Arc 1544">
              <a:extLst>
                <a:ext uri="{FF2B5EF4-FFF2-40B4-BE49-F238E27FC236}">
                  <a16:creationId xmlns:a16="http://schemas.microsoft.com/office/drawing/2014/main" id="{CA3F98B8-239A-4398-BF50-620FD8CB46C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46" name="Group 1545">
              <a:extLst>
                <a:ext uri="{FF2B5EF4-FFF2-40B4-BE49-F238E27FC236}">
                  <a16:creationId xmlns:a16="http://schemas.microsoft.com/office/drawing/2014/main" id="{C14C4006-D7AC-491C-A634-7EC6AF0DE98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55" name="Straight Connector 1554">
                <a:extLst>
                  <a:ext uri="{FF2B5EF4-FFF2-40B4-BE49-F238E27FC236}">
                    <a16:creationId xmlns:a16="http://schemas.microsoft.com/office/drawing/2014/main" id="{C4643441-35A6-4D9F-B33A-2D896D49D19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6" name="Straight Connector 1555">
                <a:extLst>
                  <a:ext uri="{FF2B5EF4-FFF2-40B4-BE49-F238E27FC236}">
                    <a16:creationId xmlns:a16="http://schemas.microsoft.com/office/drawing/2014/main" id="{0BF436EF-7710-427E-805C-DC373FA2A20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7" name="Straight Connector 1556">
                <a:extLst>
                  <a:ext uri="{FF2B5EF4-FFF2-40B4-BE49-F238E27FC236}">
                    <a16:creationId xmlns:a16="http://schemas.microsoft.com/office/drawing/2014/main" id="{A7DCB34B-22D7-4BBD-942D-61C75B0F2A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47" name="Arc 1546">
              <a:extLst>
                <a:ext uri="{FF2B5EF4-FFF2-40B4-BE49-F238E27FC236}">
                  <a16:creationId xmlns:a16="http://schemas.microsoft.com/office/drawing/2014/main" id="{D5F1CDCD-128D-47FB-869A-AA0DE22F232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8" name="Arc 1547">
              <a:extLst>
                <a:ext uri="{FF2B5EF4-FFF2-40B4-BE49-F238E27FC236}">
                  <a16:creationId xmlns:a16="http://schemas.microsoft.com/office/drawing/2014/main" id="{51B25207-E629-4C1C-A4F1-AF5B1BAF532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49" name="Arc 1548">
              <a:extLst>
                <a:ext uri="{FF2B5EF4-FFF2-40B4-BE49-F238E27FC236}">
                  <a16:creationId xmlns:a16="http://schemas.microsoft.com/office/drawing/2014/main" id="{56BF9C57-6E4C-4679-8EBC-B3D6944DFB0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50" name="Straight Connector 1549">
              <a:extLst>
                <a:ext uri="{FF2B5EF4-FFF2-40B4-BE49-F238E27FC236}">
                  <a16:creationId xmlns:a16="http://schemas.microsoft.com/office/drawing/2014/main" id="{6B87DE95-72B9-4A99-8695-F7344468C89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51" name="Arc 1550">
              <a:extLst>
                <a:ext uri="{FF2B5EF4-FFF2-40B4-BE49-F238E27FC236}">
                  <a16:creationId xmlns:a16="http://schemas.microsoft.com/office/drawing/2014/main" id="{8C32ED0C-C564-4859-BC14-D3440626315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52" name="Straight Connector 1551">
              <a:extLst>
                <a:ext uri="{FF2B5EF4-FFF2-40B4-BE49-F238E27FC236}">
                  <a16:creationId xmlns:a16="http://schemas.microsoft.com/office/drawing/2014/main" id="{8F444C51-E232-4133-9242-1E02CDDCDF7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3" name="Straight Connector 1552">
              <a:extLst>
                <a:ext uri="{FF2B5EF4-FFF2-40B4-BE49-F238E27FC236}">
                  <a16:creationId xmlns:a16="http://schemas.microsoft.com/office/drawing/2014/main" id="{FC4A3950-010E-43F6-A2B9-FAC5A213943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54" name="Arc 1553">
              <a:extLst>
                <a:ext uri="{FF2B5EF4-FFF2-40B4-BE49-F238E27FC236}">
                  <a16:creationId xmlns:a16="http://schemas.microsoft.com/office/drawing/2014/main" id="{BF3CA077-7A07-499A-BADC-7F4874F9B44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58" name="Group 1557">
            <a:extLst>
              <a:ext uri="{FF2B5EF4-FFF2-40B4-BE49-F238E27FC236}">
                <a16:creationId xmlns:a16="http://schemas.microsoft.com/office/drawing/2014/main" id="{A3477079-ACEA-430F-92B0-12337768A538}"/>
              </a:ext>
            </a:extLst>
          </p:cNvPr>
          <p:cNvGrpSpPr/>
          <p:nvPr/>
        </p:nvGrpSpPr>
        <p:grpSpPr>
          <a:xfrm>
            <a:off x="11686071" y="4583664"/>
            <a:ext cx="538068" cy="503852"/>
            <a:chOff x="3455435" y="-1017023"/>
            <a:chExt cx="8222756" cy="7868191"/>
          </a:xfrm>
        </p:grpSpPr>
        <p:sp>
          <p:nvSpPr>
            <p:cNvPr id="1559" name="Arc 1558">
              <a:extLst>
                <a:ext uri="{FF2B5EF4-FFF2-40B4-BE49-F238E27FC236}">
                  <a16:creationId xmlns:a16="http://schemas.microsoft.com/office/drawing/2014/main" id="{870A4AAC-08C5-4F82-B939-E0CA16863B3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0" name="Arc 1559">
              <a:extLst>
                <a:ext uri="{FF2B5EF4-FFF2-40B4-BE49-F238E27FC236}">
                  <a16:creationId xmlns:a16="http://schemas.microsoft.com/office/drawing/2014/main" id="{44CB23D6-FC36-4FD2-B0F4-47228991EC0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1" name="Arc 1560">
              <a:extLst>
                <a:ext uri="{FF2B5EF4-FFF2-40B4-BE49-F238E27FC236}">
                  <a16:creationId xmlns:a16="http://schemas.microsoft.com/office/drawing/2014/main" id="{8DCBA0FA-0B36-4EC2-A657-C8EBBEFE695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2" name="Arc 1561">
              <a:extLst>
                <a:ext uri="{FF2B5EF4-FFF2-40B4-BE49-F238E27FC236}">
                  <a16:creationId xmlns:a16="http://schemas.microsoft.com/office/drawing/2014/main" id="{59B07DAC-BC2C-4091-8674-10A4AA387B6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63" name="Group 1562">
              <a:extLst>
                <a:ext uri="{FF2B5EF4-FFF2-40B4-BE49-F238E27FC236}">
                  <a16:creationId xmlns:a16="http://schemas.microsoft.com/office/drawing/2014/main" id="{B67455B8-0184-4C30-8D9B-D007A25D0C3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72" name="Straight Connector 1571">
                <a:extLst>
                  <a:ext uri="{FF2B5EF4-FFF2-40B4-BE49-F238E27FC236}">
                    <a16:creationId xmlns:a16="http://schemas.microsoft.com/office/drawing/2014/main" id="{73D2DDA4-C8DC-47DF-9009-63E115816B3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3" name="Straight Connector 1572">
                <a:extLst>
                  <a:ext uri="{FF2B5EF4-FFF2-40B4-BE49-F238E27FC236}">
                    <a16:creationId xmlns:a16="http://schemas.microsoft.com/office/drawing/2014/main" id="{E64E251E-FA06-42FD-BCEB-779C3CD08C8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4" name="Straight Connector 1573">
                <a:extLst>
                  <a:ext uri="{FF2B5EF4-FFF2-40B4-BE49-F238E27FC236}">
                    <a16:creationId xmlns:a16="http://schemas.microsoft.com/office/drawing/2014/main" id="{DAA531FB-ED1D-4BFD-AFB0-1F866B3A6BC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64" name="Arc 1563">
              <a:extLst>
                <a:ext uri="{FF2B5EF4-FFF2-40B4-BE49-F238E27FC236}">
                  <a16:creationId xmlns:a16="http://schemas.microsoft.com/office/drawing/2014/main" id="{0F725F64-F66D-44E0-AE4F-69781472371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5" name="Arc 1564">
              <a:extLst>
                <a:ext uri="{FF2B5EF4-FFF2-40B4-BE49-F238E27FC236}">
                  <a16:creationId xmlns:a16="http://schemas.microsoft.com/office/drawing/2014/main" id="{9CE0BADD-BEFD-4118-BE32-2A267D410C9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66" name="Arc 1565">
              <a:extLst>
                <a:ext uri="{FF2B5EF4-FFF2-40B4-BE49-F238E27FC236}">
                  <a16:creationId xmlns:a16="http://schemas.microsoft.com/office/drawing/2014/main" id="{24A41ED5-B4F3-4CC2-B108-9F9F0F03A7E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67" name="Straight Connector 1566">
              <a:extLst>
                <a:ext uri="{FF2B5EF4-FFF2-40B4-BE49-F238E27FC236}">
                  <a16:creationId xmlns:a16="http://schemas.microsoft.com/office/drawing/2014/main" id="{3D7FCFCC-E837-4C4D-8BE3-A334C82B50F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68" name="Arc 1567">
              <a:extLst>
                <a:ext uri="{FF2B5EF4-FFF2-40B4-BE49-F238E27FC236}">
                  <a16:creationId xmlns:a16="http://schemas.microsoft.com/office/drawing/2014/main" id="{A37F87A5-86A9-45E1-ADCE-07A6DF05B88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69" name="Straight Connector 1568">
              <a:extLst>
                <a:ext uri="{FF2B5EF4-FFF2-40B4-BE49-F238E27FC236}">
                  <a16:creationId xmlns:a16="http://schemas.microsoft.com/office/drawing/2014/main" id="{38F330C3-0061-4AF5-88E8-C676DFE9950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0" name="Straight Connector 1569">
              <a:extLst>
                <a:ext uri="{FF2B5EF4-FFF2-40B4-BE49-F238E27FC236}">
                  <a16:creationId xmlns:a16="http://schemas.microsoft.com/office/drawing/2014/main" id="{C9B64531-BFFE-4726-9D89-EFFC393E4F8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71" name="Arc 1570">
              <a:extLst>
                <a:ext uri="{FF2B5EF4-FFF2-40B4-BE49-F238E27FC236}">
                  <a16:creationId xmlns:a16="http://schemas.microsoft.com/office/drawing/2014/main" id="{B04224BD-714A-47CD-A280-E4207F5195A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75" name="Group 1574">
            <a:extLst>
              <a:ext uri="{FF2B5EF4-FFF2-40B4-BE49-F238E27FC236}">
                <a16:creationId xmlns:a16="http://schemas.microsoft.com/office/drawing/2014/main" id="{1AF22420-C1F6-48F3-BBF7-3FB8B1EEC095}"/>
              </a:ext>
            </a:extLst>
          </p:cNvPr>
          <p:cNvGrpSpPr/>
          <p:nvPr/>
        </p:nvGrpSpPr>
        <p:grpSpPr>
          <a:xfrm>
            <a:off x="11698771" y="4939264"/>
            <a:ext cx="538068" cy="503852"/>
            <a:chOff x="3455435" y="-1017023"/>
            <a:chExt cx="8222756" cy="7868191"/>
          </a:xfrm>
        </p:grpSpPr>
        <p:sp>
          <p:nvSpPr>
            <p:cNvPr id="1576" name="Arc 1575">
              <a:extLst>
                <a:ext uri="{FF2B5EF4-FFF2-40B4-BE49-F238E27FC236}">
                  <a16:creationId xmlns:a16="http://schemas.microsoft.com/office/drawing/2014/main" id="{BDC6AD33-484D-457C-BE4B-60331B9D71A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7" name="Arc 1576">
              <a:extLst>
                <a:ext uri="{FF2B5EF4-FFF2-40B4-BE49-F238E27FC236}">
                  <a16:creationId xmlns:a16="http://schemas.microsoft.com/office/drawing/2014/main" id="{0635C558-5BF5-4918-BDEC-2026F0B21E2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8" name="Arc 1577">
              <a:extLst>
                <a:ext uri="{FF2B5EF4-FFF2-40B4-BE49-F238E27FC236}">
                  <a16:creationId xmlns:a16="http://schemas.microsoft.com/office/drawing/2014/main" id="{7E2779F9-AB0B-4920-B3C3-041DAA701E7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9" name="Arc 1578">
              <a:extLst>
                <a:ext uri="{FF2B5EF4-FFF2-40B4-BE49-F238E27FC236}">
                  <a16:creationId xmlns:a16="http://schemas.microsoft.com/office/drawing/2014/main" id="{FFD3A51B-1797-48A0-881D-17D1931C6E9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80" name="Group 1579">
              <a:extLst>
                <a:ext uri="{FF2B5EF4-FFF2-40B4-BE49-F238E27FC236}">
                  <a16:creationId xmlns:a16="http://schemas.microsoft.com/office/drawing/2014/main" id="{D453E05C-9AA0-495D-B174-D817F966546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89" name="Straight Connector 1588">
                <a:extLst>
                  <a:ext uri="{FF2B5EF4-FFF2-40B4-BE49-F238E27FC236}">
                    <a16:creationId xmlns:a16="http://schemas.microsoft.com/office/drawing/2014/main" id="{F634F5ED-D892-4C83-97CE-3A225376CAE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90" name="Straight Connector 1589">
                <a:extLst>
                  <a:ext uri="{FF2B5EF4-FFF2-40B4-BE49-F238E27FC236}">
                    <a16:creationId xmlns:a16="http://schemas.microsoft.com/office/drawing/2014/main" id="{2F16434E-034B-465F-B198-2FFA7AF755E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91" name="Straight Connector 1590">
                <a:extLst>
                  <a:ext uri="{FF2B5EF4-FFF2-40B4-BE49-F238E27FC236}">
                    <a16:creationId xmlns:a16="http://schemas.microsoft.com/office/drawing/2014/main" id="{65579717-9EDE-47EE-9981-1406BB979F6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81" name="Arc 1580">
              <a:extLst>
                <a:ext uri="{FF2B5EF4-FFF2-40B4-BE49-F238E27FC236}">
                  <a16:creationId xmlns:a16="http://schemas.microsoft.com/office/drawing/2014/main" id="{61632E1A-F9FC-4697-83A5-BE0A31019B3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2" name="Arc 1581">
              <a:extLst>
                <a:ext uri="{FF2B5EF4-FFF2-40B4-BE49-F238E27FC236}">
                  <a16:creationId xmlns:a16="http://schemas.microsoft.com/office/drawing/2014/main" id="{9C3CA6D8-30A4-4085-8F4D-147FBB9235E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83" name="Arc 1582">
              <a:extLst>
                <a:ext uri="{FF2B5EF4-FFF2-40B4-BE49-F238E27FC236}">
                  <a16:creationId xmlns:a16="http://schemas.microsoft.com/office/drawing/2014/main" id="{19ABE385-9443-47D4-A6DA-BF96190A358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84" name="Straight Connector 1583">
              <a:extLst>
                <a:ext uri="{FF2B5EF4-FFF2-40B4-BE49-F238E27FC236}">
                  <a16:creationId xmlns:a16="http://schemas.microsoft.com/office/drawing/2014/main" id="{AAE4E109-D094-476B-97D6-81F3245E65B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85" name="Arc 1584">
              <a:extLst>
                <a:ext uri="{FF2B5EF4-FFF2-40B4-BE49-F238E27FC236}">
                  <a16:creationId xmlns:a16="http://schemas.microsoft.com/office/drawing/2014/main" id="{E9BF74AE-5CA4-4345-AE3B-F8361A3EDE9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86" name="Straight Connector 1585">
              <a:extLst>
                <a:ext uri="{FF2B5EF4-FFF2-40B4-BE49-F238E27FC236}">
                  <a16:creationId xmlns:a16="http://schemas.microsoft.com/office/drawing/2014/main" id="{8ACE19C4-4A8B-4D51-8EEB-A319CBE0379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7" name="Straight Connector 1586">
              <a:extLst>
                <a:ext uri="{FF2B5EF4-FFF2-40B4-BE49-F238E27FC236}">
                  <a16:creationId xmlns:a16="http://schemas.microsoft.com/office/drawing/2014/main" id="{E475DC6F-7812-4AC5-AA07-EB49AA51E10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88" name="Arc 1587">
              <a:extLst>
                <a:ext uri="{FF2B5EF4-FFF2-40B4-BE49-F238E27FC236}">
                  <a16:creationId xmlns:a16="http://schemas.microsoft.com/office/drawing/2014/main" id="{2B8A0CCC-8AAB-4580-B116-6FDE378F4A4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92" name="Group 1591">
            <a:extLst>
              <a:ext uri="{FF2B5EF4-FFF2-40B4-BE49-F238E27FC236}">
                <a16:creationId xmlns:a16="http://schemas.microsoft.com/office/drawing/2014/main" id="{A7B38884-4438-4EE3-B7AB-B2AB6278FA92}"/>
              </a:ext>
            </a:extLst>
          </p:cNvPr>
          <p:cNvGrpSpPr/>
          <p:nvPr/>
        </p:nvGrpSpPr>
        <p:grpSpPr>
          <a:xfrm>
            <a:off x="11704732" y="5294864"/>
            <a:ext cx="538068" cy="503852"/>
            <a:chOff x="3455435" y="-1017023"/>
            <a:chExt cx="8222756" cy="7868191"/>
          </a:xfrm>
        </p:grpSpPr>
        <p:sp>
          <p:nvSpPr>
            <p:cNvPr id="1593" name="Arc 1592">
              <a:extLst>
                <a:ext uri="{FF2B5EF4-FFF2-40B4-BE49-F238E27FC236}">
                  <a16:creationId xmlns:a16="http://schemas.microsoft.com/office/drawing/2014/main" id="{AA797206-FBC2-4420-AAE6-D0F6AABD712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4" name="Arc 1593">
              <a:extLst>
                <a:ext uri="{FF2B5EF4-FFF2-40B4-BE49-F238E27FC236}">
                  <a16:creationId xmlns:a16="http://schemas.microsoft.com/office/drawing/2014/main" id="{E8C3511C-BC21-40DB-BB16-E22594CE6E7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5" name="Arc 1594">
              <a:extLst>
                <a:ext uri="{FF2B5EF4-FFF2-40B4-BE49-F238E27FC236}">
                  <a16:creationId xmlns:a16="http://schemas.microsoft.com/office/drawing/2014/main" id="{DF7C8EEB-4B28-4602-A3F7-3BF890BE2D9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6" name="Arc 1595">
              <a:extLst>
                <a:ext uri="{FF2B5EF4-FFF2-40B4-BE49-F238E27FC236}">
                  <a16:creationId xmlns:a16="http://schemas.microsoft.com/office/drawing/2014/main" id="{12EADDB6-058B-4933-9DFB-D8DDC526D91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97" name="Group 1596">
              <a:extLst>
                <a:ext uri="{FF2B5EF4-FFF2-40B4-BE49-F238E27FC236}">
                  <a16:creationId xmlns:a16="http://schemas.microsoft.com/office/drawing/2014/main" id="{36EFED1E-6194-4BB4-8B22-2F7EA20BCFB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06" name="Straight Connector 1605">
                <a:extLst>
                  <a:ext uri="{FF2B5EF4-FFF2-40B4-BE49-F238E27FC236}">
                    <a16:creationId xmlns:a16="http://schemas.microsoft.com/office/drawing/2014/main" id="{082C8D18-A505-4B80-9050-ABDDF6BC9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07" name="Straight Connector 1606">
                <a:extLst>
                  <a:ext uri="{FF2B5EF4-FFF2-40B4-BE49-F238E27FC236}">
                    <a16:creationId xmlns:a16="http://schemas.microsoft.com/office/drawing/2014/main" id="{8B4E7DD1-D594-44D3-ADC6-B9D18D68098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08" name="Straight Connector 1607">
                <a:extLst>
                  <a:ext uri="{FF2B5EF4-FFF2-40B4-BE49-F238E27FC236}">
                    <a16:creationId xmlns:a16="http://schemas.microsoft.com/office/drawing/2014/main" id="{637DD81E-8CD2-4414-8D04-4F9608B962A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98" name="Arc 1597">
              <a:extLst>
                <a:ext uri="{FF2B5EF4-FFF2-40B4-BE49-F238E27FC236}">
                  <a16:creationId xmlns:a16="http://schemas.microsoft.com/office/drawing/2014/main" id="{8AE1084B-D421-450C-90FE-8DAF3C665C3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9" name="Arc 1598">
              <a:extLst>
                <a:ext uri="{FF2B5EF4-FFF2-40B4-BE49-F238E27FC236}">
                  <a16:creationId xmlns:a16="http://schemas.microsoft.com/office/drawing/2014/main" id="{5EFEB0B5-D8F2-46C3-A282-DC704E47654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00" name="Arc 1599">
              <a:extLst>
                <a:ext uri="{FF2B5EF4-FFF2-40B4-BE49-F238E27FC236}">
                  <a16:creationId xmlns:a16="http://schemas.microsoft.com/office/drawing/2014/main" id="{7A47DDEE-B92C-4E8C-9D67-B8790267797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01" name="Straight Connector 1600">
              <a:extLst>
                <a:ext uri="{FF2B5EF4-FFF2-40B4-BE49-F238E27FC236}">
                  <a16:creationId xmlns:a16="http://schemas.microsoft.com/office/drawing/2014/main" id="{108A63C9-653C-4757-8CEC-F970F920444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02" name="Arc 1601">
              <a:extLst>
                <a:ext uri="{FF2B5EF4-FFF2-40B4-BE49-F238E27FC236}">
                  <a16:creationId xmlns:a16="http://schemas.microsoft.com/office/drawing/2014/main" id="{5FA13A7F-D82C-4B80-976E-61054A77723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03" name="Straight Connector 1602">
              <a:extLst>
                <a:ext uri="{FF2B5EF4-FFF2-40B4-BE49-F238E27FC236}">
                  <a16:creationId xmlns:a16="http://schemas.microsoft.com/office/drawing/2014/main" id="{1D476337-5155-494F-A367-A071C1F5C69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4" name="Straight Connector 1603">
              <a:extLst>
                <a:ext uri="{FF2B5EF4-FFF2-40B4-BE49-F238E27FC236}">
                  <a16:creationId xmlns:a16="http://schemas.microsoft.com/office/drawing/2014/main" id="{798D0F44-3EA7-4E32-AAC3-DB716822A89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05" name="Arc 1604">
              <a:extLst>
                <a:ext uri="{FF2B5EF4-FFF2-40B4-BE49-F238E27FC236}">
                  <a16:creationId xmlns:a16="http://schemas.microsoft.com/office/drawing/2014/main" id="{DCABDEA8-B170-4AB7-98F5-4DE04441DA1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09" name="Group 1608">
            <a:extLst>
              <a:ext uri="{FF2B5EF4-FFF2-40B4-BE49-F238E27FC236}">
                <a16:creationId xmlns:a16="http://schemas.microsoft.com/office/drawing/2014/main" id="{7B8C02C0-F47F-4A08-B878-E42637808BC5}"/>
              </a:ext>
            </a:extLst>
          </p:cNvPr>
          <p:cNvGrpSpPr/>
          <p:nvPr/>
        </p:nvGrpSpPr>
        <p:grpSpPr>
          <a:xfrm>
            <a:off x="11711471" y="5650464"/>
            <a:ext cx="538068" cy="503852"/>
            <a:chOff x="3455435" y="-1017023"/>
            <a:chExt cx="8222756" cy="7868191"/>
          </a:xfrm>
        </p:grpSpPr>
        <p:sp>
          <p:nvSpPr>
            <p:cNvPr id="1610" name="Arc 1609">
              <a:extLst>
                <a:ext uri="{FF2B5EF4-FFF2-40B4-BE49-F238E27FC236}">
                  <a16:creationId xmlns:a16="http://schemas.microsoft.com/office/drawing/2014/main" id="{841EC333-D4AC-4F88-956C-C106ECD7884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1" name="Arc 1610">
              <a:extLst>
                <a:ext uri="{FF2B5EF4-FFF2-40B4-BE49-F238E27FC236}">
                  <a16:creationId xmlns:a16="http://schemas.microsoft.com/office/drawing/2014/main" id="{D7900111-3245-46E2-803F-0223C6D4DC8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2" name="Arc 1611">
              <a:extLst>
                <a:ext uri="{FF2B5EF4-FFF2-40B4-BE49-F238E27FC236}">
                  <a16:creationId xmlns:a16="http://schemas.microsoft.com/office/drawing/2014/main" id="{67C26965-32A7-42A9-8402-A7372FD18E4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3" name="Arc 1612">
              <a:extLst>
                <a:ext uri="{FF2B5EF4-FFF2-40B4-BE49-F238E27FC236}">
                  <a16:creationId xmlns:a16="http://schemas.microsoft.com/office/drawing/2014/main" id="{F97F63DD-D8D7-40EA-99AF-F7B049625AC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14" name="Group 1613">
              <a:extLst>
                <a:ext uri="{FF2B5EF4-FFF2-40B4-BE49-F238E27FC236}">
                  <a16:creationId xmlns:a16="http://schemas.microsoft.com/office/drawing/2014/main" id="{CFD7C636-36BC-41EE-9DBE-9347046E41D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23" name="Straight Connector 1622">
                <a:extLst>
                  <a:ext uri="{FF2B5EF4-FFF2-40B4-BE49-F238E27FC236}">
                    <a16:creationId xmlns:a16="http://schemas.microsoft.com/office/drawing/2014/main" id="{352B1A16-236D-4BBF-98A6-08CE62E100C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24" name="Straight Connector 1623">
                <a:extLst>
                  <a:ext uri="{FF2B5EF4-FFF2-40B4-BE49-F238E27FC236}">
                    <a16:creationId xmlns:a16="http://schemas.microsoft.com/office/drawing/2014/main" id="{44E0E2E5-44FF-41C2-978A-3C28F50578B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25" name="Straight Connector 1624">
                <a:extLst>
                  <a:ext uri="{FF2B5EF4-FFF2-40B4-BE49-F238E27FC236}">
                    <a16:creationId xmlns:a16="http://schemas.microsoft.com/office/drawing/2014/main" id="{278F8142-98FC-4528-9DDB-AA477024A61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15" name="Arc 1614">
              <a:extLst>
                <a:ext uri="{FF2B5EF4-FFF2-40B4-BE49-F238E27FC236}">
                  <a16:creationId xmlns:a16="http://schemas.microsoft.com/office/drawing/2014/main" id="{DF960B90-5915-4302-9D23-2E568EDAE95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6" name="Arc 1615">
              <a:extLst>
                <a:ext uri="{FF2B5EF4-FFF2-40B4-BE49-F238E27FC236}">
                  <a16:creationId xmlns:a16="http://schemas.microsoft.com/office/drawing/2014/main" id="{E9C6AE36-7C5A-447F-8D2C-3702D2C86A5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17" name="Arc 1616">
              <a:extLst>
                <a:ext uri="{FF2B5EF4-FFF2-40B4-BE49-F238E27FC236}">
                  <a16:creationId xmlns:a16="http://schemas.microsoft.com/office/drawing/2014/main" id="{4BF197D9-0EAE-488A-82C1-61AC902752D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18" name="Straight Connector 1617">
              <a:extLst>
                <a:ext uri="{FF2B5EF4-FFF2-40B4-BE49-F238E27FC236}">
                  <a16:creationId xmlns:a16="http://schemas.microsoft.com/office/drawing/2014/main" id="{101A00DB-B409-431F-9CF1-807EC95AF47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19" name="Arc 1618">
              <a:extLst>
                <a:ext uri="{FF2B5EF4-FFF2-40B4-BE49-F238E27FC236}">
                  <a16:creationId xmlns:a16="http://schemas.microsoft.com/office/drawing/2014/main" id="{A97C0628-1141-430F-A8D4-CDB6B1917F6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20" name="Straight Connector 1619">
              <a:extLst>
                <a:ext uri="{FF2B5EF4-FFF2-40B4-BE49-F238E27FC236}">
                  <a16:creationId xmlns:a16="http://schemas.microsoft.com/office/drawing/2014/main" id="{92253D2C-D4F2-437D-BF66-0B8A3DBEE34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1" name="Straight Connector 1620">
              <a:extLst>
                <a:ext uri="{FF2B5EF4-FFF2-40B4-BE49-F238E27FC236}">
                  <a16:creationId xmlns:a16="http://schemas.microsoft.com/office/drawing/2014/main" id="{3914E9C1-0043-4C64-B1F9-4F378EE4222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22" name="Arc 1621">
              <a:extLst>
                <a:ext uri="{FF2B5EF4-FFF2-40B4-BE49-F238E27FC236}">
                  <a16:creationId xmlns:a16="http://schemas.microsoft.com/office/drawing/2014/main" id="{1BC9BC4C-8608-4D7C-9245-C3129811F5E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26" name="Group 1625">
            <a:extLst>
              <a:ext uri="{FF2B5EF4-FFF2-40B4-BE49-F238E27FC236}">
                <a16:creationId xmlns:a16="http://schemas.microsoft.com/office/drawing/2014/main" id="{EA86F6E6-A03B-4203-A50C-7F2FD91332FC}"/>
              </a:ext>
            </a:extLst>
          </p:cNvPr>
          <p:cNvGrpSpPr/>
          <p:nvPr/>
        </p:nvGrpSpPr>
        <p:grpSpPr>
          <a:xfrm>
            <a:off x="11711471" y="6018764"/>
            <a:ext cx="538068" cy="503852"/>
            <a:chOff x="3455435" y="-1017023"/>
            <a:chExt cx="8222756" cy="7868191"/>
          </a:xfrm>
        </p:grpSpPr>
        <p:sp>
          <p:nvSpPr>
            <p:cNvPr id="1627" name="Arc 1626">
              <a:extLst>
                <a:ext uri="{FF2B5EF4-FFF2-40B4-BE49-F238E27FC236}">
                  <a16:creationId xmlns:a16="http://schemas.microsoft.com/office/drawing/2014/main" id="{32067496-5C66-455C-817D-142597BA3A6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8" name="Arc 1627">
              <a:extLst>
                <a:ext uri="{FF2B5EF4-FFF2-40B4-BE49-F238E27FC236}">
                  <a16:creationId xmlns:a16="http://schemas.microsoft.com/office/drawing/2014/main" id="{0982FC87-E7BE-47E1-A09A-F560AB46A8D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9" name="Arc 1628">
              <a:extLst>
                <a:ext uri="{FF2B5EF4-FFF2-40B4-BE49-F238E27FC236}">
                  <a16:creationId xmlns:a16="http://schemas.microsoft.com/office/drawing/2014/main" id="{85CE9272-9C26-4F29-9D69-F8CD9AD0D72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0" name="Arc 1629">
              <a:extLst>
                <a:ext uri="{FF2B5EF4-FFF2-40B4-BE49-F238E27FC236}">
                  <a16:creationId xmlns:a16="http://schemas.microsoft.com/office/drawing/2014/main" id="{2020457C-40E3-41F6-B6F1-7FEB9929EBF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31" name="Group 1630">
              <a:extLst>
                <a:ext uri="{FF2B5EF4-FFF2-40B4-BE49-F238E27FC236}">
                  <a16:creationId xmlns:a16="http://schemas.microsoft.com/office/drawing/2014/main" id="{0D5F13CA-BAAF-4F20-9085-63E0741FE6D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40" name="Straight Connector 1639">
                <a:extLst>
                  <a:ext uri="{FF2B5EF4-FFF2-40B4-BE49-F238E27FC236}">
                    <a16:creationId xmlns:a16="http://schemas.microsoft.com/office/drawing/2014/main" id="{3677593B-720A-4EA7-8812-8F64F5A05AC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1" name="Straight Connector 1640">
                <a:extLst>
                  <a:ext uri="{FF2B5EF4-FFF2-40B4-BE49-F238E27FC236}">
                    <a16:creationId xmlns:a16="http://schemas.microsoft.com/office/drawing/2014/main" id="{980FA2ED-3FF1-4D2B-B4AE-9160561021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2" name="Straight Connector 1641">
                <a:extLst>
                  <a:ext uri="{FF2B5EF4-FFF2-40B4-BE49-F238E27FC236}">
                    <a16:creationId xmlns:a16="http://schemas.microsoft.com/office/drawing/2014/main" id="{69EA3F84-ED82-4FEB-8CA1-32ADF943410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32" name="Arc 1631">
              <a:extLst>
                <a:ext uri="{FF2B5EF4-FFF2-40B4-BE49-F238E27FC236}">
                  <a16:creationId xmlns:a16="http://schemas.microsoft.com/office/drawing/2014/main" id="{C4005DB1-E72C-4E1F-A5C5-79BFDAF95F1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3" name="Arc 1632">
              <a:extLst>
                <a:ext uri="{FF2B5EF4-FFF2-40B4-BE49-F238E27FC236}">
                  <a16:creationId xmlns:a16="http://schemas.microsoft.com/office/drawing/2014/main" id="{6880C2D9-1B6D-4140-8BB9-9DBEF4D48DC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34" name="Arc 1633">
              <a:extLst>
                <a:ext uri="{FF2B5EF4-FFF2-40B4-BE49-F238E27FC236}">
                  <a16:creationId xmlns:a16="http://schemas.microsoft.com/office/drawing/2014/main" id="{86825E40-AA14-41CD-A21E-7558BC319DE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35" name="Straight Connector 1634">
              <a:extLst>
                <a:ext uri="{FF2B5EF4-FFF2-40B4-BE49-F238E27FC236}">
                  <a16:creationId xmlns:a16="http://schemas.microsoft.com/office/drawing/2014/main" id="{1BAC5EE7-598F-493F-AE54-191ED8EF5C4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36" name="Arc 1635">
              <a:extLst>
                <a:ext uri="{FF2B5EF4-FFF2-40B4-BE49-F238E27FC236}">
                  <a16:creationId xmlns:a16="http://schemas.microsoft.com/office/drawing/2014/main" id="{19FB1C02-59D3-44DE-807A-DE62E2C3944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37" name="Straight Connector 1636">
              <a:extLst>
                <a:ext uri="{FF2B5EF4-FFF2-40B4-BE49-F238E27FC236}">
                  <a16:creationId xmlns:a16="http://schemas.microsoft.com/office/drawing/2014/main" id="{B9DC0BFF-56DA-448A-9DF9-CD95EB9D542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8" name="Straight Connector 1637">
              <a:extLst>
                <a:ext uri="{FF2B5EF4-FFF2-40B4-BE49-F238E27FC236}">
                  <a16:creationId xmlns:a16="http://schemas.microsoft.com/office/drawing/2014/main" id="{5377B434-10C6-4D63-93EA-88463FA63CF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39" name="Arc 1638">
              <a:extLst>
                <a:ext uri="{FF2B5EF4-FFF2-40B4-BE49-F238E27FC236}">
                  <a16:creationId xmlns:a16="http://schemas.microsoft.com/office/drawing/2014/main" id="{CBB04F05-50DB-4A74-A48C-F0F7CD179F4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5895846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B2702B3F-8E4E-4AA8-A3F4-199460357DFE}"/>
              </a:ext>
            </a:extLst>
          </p:cNvPr>
          <p:cNvSpPr/>
          <p:nvPr/>
        </p:nvSpPr>
        <p:spPr>
          <a:xfrm>
            <a:off x="3827462" y="996343"/>
            <a:ext cx="4537076" cy="4572000"/>
          </a:xfrm>
          <a:prstGeom prst="ellipse">
            <a:avLst/>
          </a:prstGeom>
          <a:noFill/>
          <a:ln w="28575"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54D74B93-45FB-4353-A06C-7EAADFA48609}"/>
              </a:ext>
            </a:extLst>
          </p:cNvPr>
          <p:cNvSpPr/>
          <p:nvPr/>
        </p:nvSpPr>
        <p:spPr>
          <a:xfrm>
            <a:off x="6050280" y="3236623"/>
            <a:ext cx="91440" cy="91440"/>
          </a:xfrm>
          <a:prstGeom prst="ellipse">
            <a:avLst/>
          </a:prstGeom>
          <a:solidFill>
            <a:srgbClr val="EC7320"/>
          </a:solidFill>
          <a:ln>
            <a:solidFill>
              <a:srgbClr val="EC732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690C3AAA-48D1-45A4-A72D-A073072B376D}"/>
              </a:ext>
            </a:extLst>
          </p:cNvPr>
          <p:cNvGrpSpPr/>
          <p:nvPr/>
        </p:nvGrpSpPr>
        <p:grpSpPr>
          <a:xfrm rot="3574020">
            <a:off x="3850640" y="1319269"/>
            <a:ext cx="3683370" cy="3903717"/>
            <a:chOff x="3657600" y="1907804"/>
            <a:chExt cx="3683370" cy="3903717"/>
          </a:xfrm>
        </p:grpSpPr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E884F445-99D4-4D7C-A01B-0BABBE61B96F}"/>
                </a:ext>
              </a:extLst>
            </p:cNvPr>
            <p:cNvCxnSpPr/>
            <p:nvPr/>
          </p:nvCxnSpPr>
          <p:spPr>
            <a:xfrm>
              <a:off x="3657600" y="2499360"/>
              <a:ext cx="2265680" cy="3302000"/>
            </a:xfrm>
            <a:prstGeom prst="line">
              <a:avLst/>
            </a:prstGeom>
            <a:ln w="285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323EA9CC-0F0D-40A3-A76C-B9D9C323FB1F}"/>
                </a:ext>
              </a:extLst>
            </p:cNvPr>
            <p:cNvCxnSpPr/>
            <p:nvPr/>
          </p:nvCxnSpPr>
          <p:spPr>
            <a:xfrm flipV="1">
              <a:off x="3688080" y="1907804"/>
              <a:ext cx="3652890" cy="601716"/>
            </a:xfrm>
            <a:prstGeom prst="line">
              <a:avLst/>
            </a:prstGeom>
            <a:ln w="285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F2159FEC-B452-4F0E-99BB-7D6136873B43}"/>
                </a:ext>
              </a:extLst>
            </p:cNvPr>
            <p:cNvCxnSpPr/>
            <p:nvPr/>
          </p:nvCxnSpPr>
          <p:spPr>
            <a:xfrm flipH="1">
              <a:off x="5913120" y="1907804"/>
              <a:ext cx="1427850" cy="3903716"/>
            </a:xfrm>
            <a:prstGeom prst="line">
              <a:avLst/>
            </a:prstGeom>
            <a:ln w="285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Speech Bubble: Oval 14" descr="ffff">
            <a:extLst>
              <a:ext uri="{FF2B5EF4-FFF2-40B4-BE49-F238E27FC236}">
                <a16:creationId xmlns:a16="http://schemas.microsoft.com/office/drawing/2014/main" id="{0C48E542-93A7-4320-8AB9-2DE529294B7E}"/>
              </a:ext>
            </a:extLst>
          </p:cNvPr>
          <p:cNvSpPr/>
          <p:nvPr/>
        </p:nvSpPr>
        <p:spPr>
          <a:xfrm>
            <a:off x="8612155" y="1940767"/>
            <a:ext cx="2052735" cy="1193235"/>
          </a:xfrm>
          <a:prstGeom prst="wedgeEllipseCallout">
            <a:avLst>
              <a:gd name="adj1" fmla="val -172580"/>
              <a:gd name="adj2" fmla="val 62343"/>
            </a:avLst>
          </a:prstGeom>
          <a:solidFill>
            <a:srgbClr val="92D050"/>
          </a:solidFill>
          <a:ln>
            <a:solidFill>
              <a:srgbClr val="FF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bn-IN" sz="3600" dirty="0">
                <a:latin typeface="NikoshBAN" panose="02000000000000000000" pitchFamily="2" charset="0"/>
                <a:cs typeface="NikoshBAN" panose="02000000000000000000" pitchFamily="2" charset="0"/>
              </a:rPr>
              <a:t>পরিকেন্দ্র</a:t>
            </a:r>
            <a:endParaRPr lang="en-US" sz="3600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Speech Bubble: Oval 15" descr="ffff">
            <a:extLst>
              <a:ext uri="{FF2B5EF4-FFF2-40B4-BE49-F238E27FC236}">
                <a16:creationId xmlns:a16="http://schemas.microsoft.com/office/drawing/2014/main" id="{8EDA8A9A-8D07-4153-9CBD-3B4BED3C53C0}"/>
              </a:ext>
            </a:extLst>
          </p:cNvPr>
          <p:cNvSpPr/>
          <p:nvPr/>
        </p:nvSpPr>
        <p:spPr>
          <a:xfrm>
            <a:off x="1408922" y="3066391"/>
            <a:ext cx="1680864" cy="983095"/>
          </a:xfrm>
          <a:prstGeom prst="wedgeEllipseCallout">
            <a:avLst>
              <a:gd name="adj1" fmla="val 93165"/>
              <a:gd name="adj2" fmla="val 1921"/>
            </a:avLst>
          </a:prstGeom>
          <a:solidFill>
            <a:srgbClr val="92D050"/>
          </a:solidFill>
          <a:ln>
            <a:solidFill>
              <a:srgbClr val="FF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bn-IN" sz="3600" dirty="0">
                <a:latin typeface="NikoshBAN" panose="02000000000000000000" pitchFamily="2" charset="0"/>
                <a:cs typeface="NikoshBAN" panose="02000000000000000000" pitchFamily="2" charset="0"/>
              </a:rPr>
              <a:t>পরিবৃত্ত</a:t>
            </a:r>
            <a:endParaRPr lang="en-US" sz="3600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6E2B2999-B0DB-4173-B2F1-B7E83201E085}"/>
              </a:ext>
            </a:extLst>
          </p:cNvPr>
          <p:cNvGrpSpPr/>
          <p:nvPr/>
        </p:nvGrpSpPr>
        <p:grpSpPr>
          <a:xfrm>
            <a:off x="-112229" y="-115336"/>
            <a:ext cx="538068" cy="503852"/>
            <a:chOff x="3455435" y="-1017023"/>
            <a:chExt cx="8222756" cy="7868191"/>
          </a:xfrm>
        </p:grpSpPr>
        <p:sp>
          <p:nvSpPr>
            <p:cNvPr id="18" name="Arc 17">
              <a:extLst>
                <a:ext uri="{FF2B5EF4-FFF2-40B4-BE49-F238E27FC236}">
                  <a16:creationId xmlns:a16="http://schemas.microsoft.com/office/drawing/2014/main" id="{A4F01337-DB06-47A9-8156-5EEC4D1FE0C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Arc 18">
              <a:extLst>
                <a:ext uri="{FF2B5EF4-FFF2-40B4-BE49-F238E27FC236}">
                  <a16:creationId xmlns:a16="http://schemas.microsoft.com/office/drawing/2014/main" id="{06C6CB83-0AB4-4C52-81E7-44194D89E36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Arc 19">
              <a:extLst>
                <a:ext uri="{FF2B5EF4-FFF2-40B4-BE49-F238E27FC236}">
                  <a16:creationId xmlns:a16="http://schemas.microsoft.com/office/drawing/2014/main" id="{79F50511-4493-473E-BE18-364D5105F07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Arc 20">
              <a:extLst>
                <a:ext uri="{FF2B5EF4-FFF2-40B4-BE49-F238E27FC236}">
                  <a16:creationId xmlns:a16="http://schemas.microsoft.com/office/drawing/2014/main" id="{5EBAE180-C2CB-490E-AD7A-D89A6A3460D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91D7C1C8-9DD7-449C-AA06-06A12E5F7FE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31" name="Straight Connector 30">
                <a:extLst>
                  <a:ext uri="{FF2B5EF4-FFF2-40B4-BE49-F238E27FC236}">
                    <a16:creationId xmlns:a16="http://schemas.microsoft.com/office/drawing/2014/main" id="{BD182333-B847-49EB-9FC8-E92DC267532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Straight Connector 31">
                <a:extLst>
                  <a:ext uri="{FF2B5EF4-FFF2-40B4-BE49-F238E27FC236}">
                    <a16:creationId xmlns:a16="http://schemas.microsoft.com/office/drawing/2014/main" id="{3BB9D89F-7741-42F0-A7BE-B1A1B83C069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Straight Connector 32">
                <a:extLst>
                  <a:ext uri="{FF2B5EF4-FFF2-40B4-BE49-F238E27FC236}">
                    <a16:creationId xmlns:a16="http://schemas.microsoft.com/office/drawing/2014/main" id="{E740C617-7771-4366-B941-3E0A396AAFF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3" name="Arc 22">
              <a:extLst>
                <a:ext uri="{FF2B5EF4-FFF2-40B4-BE49-F238E27FC236}">
                  <a16:creationId xmlns:a16="http://schemas.microsoft.com/office/drawing/2014/main" id="{107BBDD9-6FD8-494C-B4BA-27DB164B650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Arc 23">
              <a:extLst>
                <a:ext uri="{FF2B5EF4-FFF2-40B4-BE49-F238E27FC236}">
                  <a16:creationId xmlns:a16="http://schemas.microsoft.com/office/drawing/2014/main" id="{C896630F-282A-4C22-AEA2-35D31383A56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Arc 24">
              <a:extLst>
                <a:ext uri="{FF2B5EF4-FFF2-40B4-BE49-F238E27FC236}">
                  <a16:creationId xmlns:a16="http://schemas.microsoft.com/office/drawing/2014/main" id="{75478DD3-58D0-4CB4-8A00-7AAA578E56D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6" name="Straight Connector 25">
              <a:extLst>
                <a:ext uri="{FF2B5EF4-FFF2-40B4-BE49-F238E27FC236}">
                  <a16:creationId xmlns:a16="http://schemas.microsoft.com/office/drawing/2014/main" id="{B2E8A005-EF9A-4BF6-A0C0-143A756DBAC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Arc 26">
              <a:extLst>
                <a:ext uri="{FF2B5EF4-FFF2-40B4-BE49-F238E27FC236}">
                  <a16:creationId xmlns:a16="http://schemas.microsoft.com/office/drawing/2014/main" id="{23341A9E-B6FD-4722-9F16-D79669C76B0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666F7D24-E992-4D28-BF4C-EA2287C5646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5B9421D6-1473-4F8C-BF9F-4A7987F96A9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" name="Arc 29">
              <a:extLst>
                <a:ext uri="{FF2B5EF4-FFF2-40B4-BE49-F238E27FC236}">
                  <a16:creationId xmlns:a16="http://schemas.microsoft.com/office/drawing/2014/main" id="{8A1D34DD-07C5-4919-AF04-65D22619EFC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0C69B654-18EA-4C0B-9F17-5ADF220D2339}"/>
              </a:ext>
            </a:extLst>
          </p:cNvPr>
          <p:cNvGrpSpPr/>
          <p:nvPr/>
        </p:nvGrpSpPr>
        <p:grpSpPr>
          <a:xfrm>
            <a:off x="261256" y="-106005"/>
            <a:ext cx="538068" cy="503852"/>
            <a:chOff x="3455435" y="-1017023"/>
            <a:chExt cx="8222756" cy="7868191"/>
          </a:xfrm>
        </p:grpSpPr>
        <p:sp>
          <p:nvSpPr>
            <p:cNvPr id="35" name="Arc 34">
              <a:extLst>
                <a:ext uri="{FF2B5EF4-FFF2-40B4-BE49-F238E27FC236}">
                  <a16:creationId xmlns:a16="http://schemas.microsoft.com/office/drawing/2014/main" id="{15EE9FCF-1281-465F-87B8-4B208CB4F80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Arc 35">
              <a:extLst>
                <a:ext uri="{FF2B5EF4-FFF2-40B4-BE49-F238E27FC236}">
                  <a16:creationId xmlns:a16="http://schemas.microsoft.com/office/drawing/2014/main" id="{0D04A0CB-C965-458E-A27D-8750C9411CD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Arc 36">
              <a:extLst>
                <a:ext uri="{FF2B5EF4-FFF2-40B4-BE49-F238E27FC236}">
                  <a16:creationId xmlns:a16="http://schemas.microsoft.com/office/drawing/2014/main" id="{B03169A4-AA39-4E11-82EC-9272919C888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Arc 37">
              <a:extLst>
                <a:ext uri="{FF2B5EF4-FFF2-40B4-BE49-F238E27FC236}">
                  <a16:creationId xmlns:a16="http://schemas.microsoft.com/office/drawing/2014/main" id="{75320EFE-EEFE-476C-9103-09040A3C8F0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9767773B-7B33-4824-92AC-EAF6D697102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48" name="Straight Connector 47">
                <a:extLst>
                  <a:ext uri="{FF2B5EF4-FFF2-40B4-BE49-F238E27FC236}">
                    <a16:creationId xmlns:a16="http://schemas.microsoft.com/office/drawing/2014/main" id="{307CAC3D-0455-495F-A481-8314BA78AC7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" name="Straight Connector 48">
                <a:extLst>
                  <a:ext uri="{FF2B5EF4-FFF2-40B4-BE49-F238E27FC236}">
                    <a16:creationId xmlns:a16="http://schemas.microsoft.com/office/drawing/2014/main" id="{359A1618-A66C-44D1-B1F9-1D944F7BD96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" name="Straight Connector 49">
                <a:extLst>
                  <a:ext uri="{FF2B5EF4-FFF2-40B4-BE49-F238E27FC236}">
                    <a16:creationId xmlns:a16="http://schemas.microsoft.com/office/drawing/2014/main" id="{BC687459-DB69-467C-A8E5-5E2AA218DE0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0" name="Arc 39">
              <a:extLst>
                <a:ext uri="{FF2B5EF4-FFF2-40B4-BE49-F238E27FC236}">
                  <a16:creationId xmlns:a16="http://schemas.microsoft.com/office/drawing/2014/main" id="{3F4D570F-9573-4709-8C92-41CB68CCBE1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Arc 40">
              <a:extLst>
                <a:ext uri="{FF2B5EF4-FFF2-40B4-BE49-F238E27FC236}">
                  <a16:creationId xmlns:a16="http://schemas.microsoft.com/office/drawing/2014/main" id="{9C7B619E-8D93-406B-80FA-083B177F22A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2" name="Arc 41">
              <a:extLst>
                <a:ext uri="{FF2B5EF4-FFF2-40B4-BE49-F238E27FC236}">
                  <a16:creationId xmlns:a16="http://schemas.microsoft.com/office/drawing/2014/main" id="{2DF8FF58-C47B-4B54-B7C7-C510B33C55B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3" name="Straight Connector 42">
              <a:extLst>
                <a:ext uri="{FF2B5EF4-FFF2-40B4-BE49-F238E27FC236}">
                  <a16:creationId xmlns:a16="http://schemas.microsoft.com/office/drawing/2014/main" id="{C94343A3-E111-4AAF-B495-B6A291DEBC6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" name="Arc 43">
              <a:extLst>
                <a:ext uri="{FF2B5EF4-FFF2-40B4-BE49-F238E27FC236}">
                  <a16:creationId xmlns:a16="http://schemas.microsoft.com/office/drawing/2014/main" id="{AFA0D12D-8B83-4074-94A8-DAAB6D4ACCC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6FB5684F-F3BD-48BD-BA03-703FB95D22C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704D8D4D-8097-4C82-AAFD-6E83CCAB2BD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" name="Arc 46">
              <a:extLst>
                <a:ext uri="{FF2B5EF4-FFF2-40B4-BE49-F238E27FC236}">
                  <a16:creationId xmlns:a16="http://schemas.microsoft.com/office/drawing/2014/main" id="{253BA142-C174-461D-9E8B-1D82EEF0E97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D0ABD677-D9EA-4983-9CD6-70F9DD422542}"/>
              </a:ext>
            </a:extLst>
          </p:cNvPr>
          <p:cNvGrpSpPr/>
          <p:nvPr/>
        </p:nvGrpSpPr>
        <p:grpSpPr>
          <a:xfrm>
            <a:off x="628516" y="-115336"/>
            <a:ext cx="538068" cy="503852"/>
            <a:chOff x="3455435" y="-1017023"/>
            <a:chExt cx="8222756" cy="7868191"/>
          </a:xfrm>
        </p:grpSpPr>
        <p:sp>
          <p:nvSpPr>
            <p:cNvPr id="52" name="Arc 51">
              <a:extLst>
                <a:ext uri="{FF2B5EF4-FFF2-40B4-BE49-F238E27FC236}">
                  <a16:creationId xmlns:a16="http://schemas.microsoft.com/office/drawing/2014/main" id="{45372D11-32EF-464A-AF3D-39FFD1A6BF9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Arc 52">
              <a:extLst>
                <a:ext uri="{FF2B5EF4-FFF2-40B4-BE49-F238E27FC236}">
                  <a16:creationId xmlns:a16="http://schemas.microsoft.com/office/drawing/2014/main" id="{285B1B4C-6260-4A9C-B97E-DB1A714E8D6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Arc 53">
              <a:extLst>
                <a:ext uri="{FF2B5EF4-FFF2-40B4-BE49-F238E27FC236}">
                  <a16:creationId xmlns:a16="http://schemas.microsoft.com/office/drawing/2014/main" id="{E6298B53-63D4-420A-8119-7D72033842C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Arc 54">
              <a:extLst>
                <a:ext uri="{FF2B5EF4-FFF2-40B4-BE49-F238E27FC236}">
                  <a16:creationId xmlns:a16="http://schemas.microsoft.com/office/drawing/2014/main" id="{911A6ED8-BB93-4E80-9522-669BA6803C8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D0A17EAE-7BAA-4681-8997-5BD64FD14D5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5" name="Straight Connector 64">
                <a:extLst>
                  <a:ext uri="{FF2B5EF4-FFF2-40B4-BE49-F238E27FC236}">
                    <a16:creationId xmlns:a16="http://schemas.microsoft.com/office/drawing/2014/main" id="{452BA1CB-1AA5-454B-990B-1462B712983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Connector 65">
                <a:extLst>
                  <a:ext uri="{FF2B5EF4-FFF2-40B4-BE49-F238E27FC236}">
                    <a16:creationId xmlns:a16="http://schemas.microsoft.com/office/drawing/2014/main" id="{EE8FB573-C582-427D-98A8-67AAF93B55A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Connector 66">
                <a:extLst>
                  <a:ext uri="{FF2B5EF4-FFF2-40B4-BE49-F238E27FC236}">
                    <a16:creationId xmlns:a16="http://schemas.microsoft.com/office/drawing/2014/main" id="{2619E5D8-2227-47F3-B526-55F57D9B36A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7" name="Arc 56">
              <a:extLst>
                <a:ext uri="{FF2B5EF4-FFF2-40B4-BE49-F238E27FC236}">
                  <a16:creationId xmlns:a16="http://schemas.microsoft.com/office/drawing/2014/main" id="{4BD2EC9E-DE88-4752-9DCE-5DC2AE32678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Arc 57">
              <a:extLst>
                <a:ext uri="{FF2B5EF4-FFF2-40B4-BE49-F238E27FC236}">
                  <a16:creationId xmlns:a16="http://schemas.microsoft.com/office/drawing/2014/main" id="{B04BD2A8-4238-420B-9464-F825D3B4CFF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Arc 58">
              <a:extLst>
                <a:ext uri="{FF2B5EF4-FFF2-40B4-BE49-F238E27FC236}">
                  <a16:creationId xmlns:a16="http://schemas.microsoft.com/office/drawing/2014/main" id="{47925C0B-D3BC-46E4-B28B-089EE1EDE83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0" name="Straight Connector 59">
              <a:extLst>
                <a:ext uri="{FF2B5EF4-FFF2-40B4-BE49-F238E27FC236}">
                  <a16:creationId xmlns:a16="http://schemas.microsoft.com/office/drawing/2014/main" id="{D1F02A2D-8158-4C42-A43A-B76321BD0EF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" name="Arc 60">
              <a:extLst>
                <a:ext uri="{FF2B5EF4-FFF2-40B4-BE49-F238E27FC236}">
                  <a16:creationId xmlns:a16="http://schemas.microsoft.com/office/drawing/2014/main" id="{CD5F55DD-9C02-4032-99B2-1874B2B7A78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CFA1142F-B48A-49D5-8D0B-32CEDA2B650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E712D615-6F57-476D-81DC-D78AD3111C2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" name="Arc 63">
              <a:extLst>
                <a:ext uri="{FF2B5EF4-FFF2-40B4-BE49-F238E27FC236}">
                  <a16:creationId xmlns:a16="http://schemas.microsoft.com/office/drawing/2014/main" id="{6BEB05E0-79F9-4252-BB13-EFF9A9823D8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C53BD0B9-B77F-469C-B40A-83C521272221}"/>
              </a:ext>
            </a:extLst>
          </p:cNvPr>
          <p:cNvGrpSpPr/>
          <p:nvPr/>
        </p:nvGrpSpPr>
        <p:grpSpPr>
          <a:xfrm>
            <a:off x="1022216" y="-115336"/>
            <a:ext cx="538068" cy="503852"/>
            <a:chOff x="3455435" y="-1017023"/>
            <a:chExt cx="8222756" cy="7868191"/>
          </a:xfrm>
        </p:grpSpPr>
        <p:sp>
          <p:nvSpPr>
            <p:cNvPr id="69" name="Arc 68">
              <a:extLst>
                <a:ext uri="{FF2B5EF4-FFF2-40B4-BE49-F238E27FC236}">
                  <a16:creationId xmlns:a16="http://schemas.microsoft.com/office/drawing/2014/main" id="{4D75949E-3FE1-48F2-A432-06F69CC61AF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Arc 69">
              <a:extLst>
                <a:ext uri="{FF2B5EF4-FFF2-40B4-BE49-F238E27FC236}">
                  <a16:creationId xmlns:a16="http://schemas.microsoft.com/office/drawing/2014/main" id="{0A442287-1FDF-43F2-94EC-083E2142837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Arc 70">
              <a:extLst>
                <a:ext uri="{FF2B5EF4-FFF2-40B4-BE49-F238E27FC236}">
                  <a16:creationId xmlns:a16="http://schemas.microsoft.com/office/drawing/2014/main" id="{7C32B820-59E9-49A9-AAAF-615C11363A4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Arc 71">
              <a:extLst>
                <a:ext uri="{FF2B5EF4-FFF2-40B4-BE49-F238E27FC236}">
                  <a16:creationId xmlns:a16="http://schemas.microsoft.com/office/drawing/2014/main" id="{30D8B0B9-53C7-4882-B2AB-7389B729DD5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3" name="Group 72">
              <a:extLst>
                <a:ext uri="{FF2B5EF4-FFF2-40B4-BE49-F238E27FC236}">
                  <a16:creationId xmlns:a16="http://schemas.microsoft.com/office/drawing/2014/main" id="{7CB2AF09-E18E-4111-92DA-9367A5D06CE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2" name="Straight Connector 81">
                <a:extLst>
                  <a:ext uri="{FF2B5EF4-FFF2-40B4-BE49-F238E27FC236}">
                    <a16:creationId xmlns:a16="http://schemas.microsoft.com/office/drawing/2014/main" id="{14046BCC-1517-4586-9ECB-2380286F54A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Straight Connector 82">
                <a:extLst>
                  <a:ext uri="{FF2B5EF4-FFF2-40B4-BE49-F238E27FC236}">
                    <a16:creationId xmlns:a16="http://schemas.microsoft.com/office/drawing/2014/main" id="{8743D917-1A78-4FDB-B09D-4411A416E9E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C5DDB39A-54BE-4ED4-ACB3-D333AB7A2A4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4" name="Arc 73">
              <a:extLst>
                <a:ext uri="{FF2B5EF4-FFF2-40B4-BE49-F238E27FC236}">
                  <a16:creationId xmlns:a16="http://schemas.microsoft.com/office/drawing/2014/main" id="{7930999A-EC45-4FA0-BA8E-A8D8A157E45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Arc 74">
              <a:extLst>
                <a:ext uri="{FF2B5EF4-FFF2-40B4-BE49-F238E27FC236}">
                  <a16:creationId xmlns:a16="http://schemas.microsoft.com/office/drawing/2014/main" id="{474D3282-3A6D-4071-983F-7372D899368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6" name="Arc 75">
              <a:extLst>
                <a:ext uri="{FF2B5EF4-FFF2-40B4-BE49-F238E27FC236}">
                  <a16:creationId xmlns:a16="http://schemas.microsoft.com/office/drawing/2014/main" id="{5083020D-CEC0-44EE-8438-50F80F1052A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7" name="Straight Connector 76">
              <a:extLst>
                <a:ext uri="{FF2B5EF4-FFF2-40B4-BE49-F238E27FC236}">
                  <a16:creationId xmlns:a16="http://schemas.microsoft.com/office/drawing/2014/main" id="{8B9A4111-F3D2-43AF-9D33-D41B4A015CC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8" name="Arc 77">
              <a:extLst>
                <a:ext uri="{FF2B5EF4-FFF2-40B4-BE49-F238E27FC236}">
                  <a16:creationId xmlns:a16="http://schemas.microsoft.com/office/drawing/2014/main" id="{FEDCD560-F03F-473F-8F35-F47EE010BC2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9" name="Straight Connector 78">
              <a:extLst>
                <a:ext uri="{FF2B5EF4-FFF2-40B4-BE49-F238E27FC236}">
                  <a16:creationId xmlns:a16="http://schemas.microsoft.com/office/drawing/2014/main" id="{04620F61-90D0-442D-922D-D1BAF7DDCD8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Straight Connector 79">
              <a:extLst>
                <a:ext uri="{FF2B5EF4-FFF2-40B4-BE49-F238E27FC236}">
                  <a16:creationId xmlns:a16="http://schemas.microsoft.com/office/drawing/2014/main" id="{8899E366-C58B-45CD-9E34-3B22D31F5F2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1" name="Arc 80">
              <a:extLst>
                <a:ext uri="{FF2B5EF4-FFF2-40B4-BE49-F238E27FC236}">
                  <a16:creationId xmlns:a16="http://schemas.microsoft.com/office/drawing/2014/main" id="{E02CC9D0-96C9-4D09-9C7D-41FF01C0638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77A90C56-28BE-4582-9478-E7579517CEC4}"/>
              </a:ext>
            </a:extLst>
          </p:cNvPr>
          <p:cNvGrpSpPr/>
          <p:nvPr/>
        </p:nvGrpSpPr>
        <p:grpSpPr>
          <a:xfrm>
            <a:off x="1415917" y="-115338"/>
            <a:ext cx="538068" cy="503852"/>
            <a:chOff x="3455435" y="-1017023"/>
            <a:chExt cx="8222756" cy="7868191"/>
          </a:xfrm>
        </p:grpSpPr>
        <p:sp>
          <p:nvSpPr>
            <p:cNvPr id="86" name="Arc 85">
              <a:extLst>
                <a:ext uri="{FF2B5EF4-FFF2-40B4-BE49-F238E27FC236}">
                  <a16:creationId xmlns:a16="http://schemas.microsoft.com/office/drawing/2014/main" id="{8EBFA0C0-93B8-4680-933A-A1C8A5B8139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Arc 86">
              <a:extLst>
                <a:ext uri="{FF2B5EF4-FFF2-40B4-BE49-F238E27FC236}">
                  <a16:creationId xmlns:a16="http://schemas.microsoft.com/office/drawing/2014/main" id="{F27D22B0-BEFB-4546-BFBE-3516162158E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Arc 87">
              <a:extLst>
                <a:ext uri="{FF2B5EF4-FFF2-40B4-BE49-F238E27FC236}">
                  <a16:creationId xmlns:a16="http://schemas.microsoft.com/office/drawing/2014/main" id="{D0CC11B4-1DFA-48B9-A43B-3B7CD8EFE95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Arc 88">
              <a:extLst>
                <a:ext uri="{FF2B5EF4-FFF2-40B4-BE49-F238E27FC236}">
                  <a16:creationId xmlns:a16="http://schemas.microsoft.com/office/drawing/2014/main" id="{420FBD42-7BFB-47AF-8A74-0C9E1F5D8EE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E235C54F-D117-4C69-B05B-5F3EACB4105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9" name="Straight Connector 98">
                <a:extLst>
                  <a:ext uri="{FF2B5EF4-FFF2-40B4-BE49-F238E27FC236}">
                    <a16:creationId xmlns:a16="http://schemas.microsoft.com/office/drawing/2014/main" id="{AC056E44-E546-4916-B936-6B6C7315123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" name="Straight Connector 99">
                <a:extLst>
                  <a:ext uri="{FF2B5EF4-FFF2-40B4-BE49-F238E27FC236}">
                    <a16:creationId xmlns:a16="http://schemas.microsoft.com/office/drawing/2014/main" id="{10140E93-03CA-420D-B86A-624B484295E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" name="Straight Connector 100">
                <a:extLst>
                  <a:ext uri="{FF2B5EF4-FFF2-40B4-BE49-F238E27FC236}">
                    <a16:creationId xmlns:a16="http://schemas.microsoft.com/office/drawing/2014/main" id="{3AD605AE-DFBB-4548-A3A4-64D88778975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1" name="Arc 90">
              <a:extLst>
                <a:ext uri="{FF2B5EF4-FFF2-40B4-BE49-F238E27FC236}">
                  <a16:creationId xmlns:a16="http://schemas.microsoft.com/office/drawing/2014/main" id="{0DAEF9BC-748B-4564-A5E7-5BAE588ECC4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Arc 91">
              <a:extLst>
                <a:ext uri="{FF2B5EF4-FFF2-40B4-BE49-F238E27FC236}">
                  <a16:creationId xmlns:a16="http://schemas.microsoft.com/office/drawing/2014/main" id="{05C06CCA-7BD5-4A76-A271-FBE967BC56F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3" name="Arc 92">
              <a:extLst>
                <a:ext uri="{FF2B5EF4-FFF2-40B4-BE49-F238E27FC236}">
                  <a16:creationId xmlns:a16="http://schemas.microsoft.com/office/drawing/2014/main" id="{09AFD141-7E1C-47A9-A404-23B985D83B3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4" name="Straight Connector 93">
              <a:extLst>
                <a:ext uri="{FF2B5EF4-FFF2-40B4-BE49-F238E27FC236}">
                  <a16:creationId xmlns:a16="http://schemas.microsoft.com/office/drawing/2014/main" id="{6AA1C062-306A-4B4B-95D8-DDA62FB02A0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Arc 94">
              <a:extLst>
                <a:ext uri="{FF2B5EF4-FFF2-40B4-BE49-F238E27FC236}">
                  <a16:creationId xmlns:a16="http://schemas.microsoft.com/office/drawing/2014/main" id="{4C29EE1B-F765-4747-BD6D-24F5D8E5514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6" name="Straight Connector 95">
              <a:extLst>
                <a:ext uri="{FF2B5EF4-FFF2-40B4-BE49-F238E27FC236}">
                  <a16:creationId xmlns:a16="http://schemas.microsoft.com/office/drawing/2014/main" id="{E9207437-957A-45EA-992C-90CD9D69FFC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Connector 96">
              <a:extLst>
                <a:ext uri="{FF2B5EF4-FFF2-40B4-BE49-F238E27FC236}">
                  <a16:creationId xmlns:a16="http://schemas.microsoft.com/office/drawing/2014/main" id="{E927847F-C945-4610-AC78-554B66FD68C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8" name="Arc 97">
              <a:extLst>
                <a:ext uri="{FF2B5EF4-FFF2-40B4-BE49-F238E27FC236}">
                  <a16:creationId xmlns:a16="http://schemas.microsoft.com/office/drawing/2014/main" id="{5334774A-8A73-4BF9-A5AD-A9816D5411E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513B477E-9EFC-4DCE-83CB-3DBAC5829244}"/>
              </a:ext>
            </a:extLst>
          </p:cNvPr>
          <p:cNvGrpSpPr/>
          <p:nvPr/>
        </p:nvGrpSpPr>
        <p:grpSpPr>
          <a:xfrm>
            <a:off x="1798732" y="-115336"/>
            <a:ext cx="538068" cy="503852"/>
            <a:chOff x="3455435" y="-1017023"/>
            <a:chExt cx="8222756" cy="7868191"/>
          </a:xfrm>
        </p:grpSpPr>
        <p:sp>
          <p:nvSpPr>
            <p:cNvPr id="103" name="Arc 102">
              <a:extLst>
                <a:ext uri="{FF2B5EF4-FFF2-40B4-BE49-F238E27FC236}">
                  <a16:creationId xmlns:a16="http://schemas.microsoft.com/office/drawing/2014/main" id="{18AC81E6-4BBD-4178-A3E4-47C7F6D11F0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Arc 103">
              <a:extLst>
                <a:ext uri="{FF2B5EF4-FFF2-40B4-BE49-F238E27FC236}">
                  <a16:creationId xmlns:a16="http://schemas.microsoft.com/office/drawing/2014/main" id="{E8E66A31-27EF-4480-904C-3DA25209FA0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Arc 104">
              <a:extLst>
                <a:ext uri="{FF2B5EF4-FFF2-40B4-BE49-F238E27FC236}">
                  <a16:creationId xmlns:a16="http://schemas.microsoft.com/office/drawing/2014/main" id="{00D77603-A312-42DD-922E-0409788F560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Arc 105">
              <a:extLst>
                <a:ext uri="{FF2B5EF4-FFF2-40B4-BE49-F238E27FC236}">
                  <a16:creationId xmlns:a16="http://schemas.microsoft.com/office/drawing/2014/main" id="{4406BBBD-5755-4436-B29D-1680DA678BB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7" name="Group 106">
              <a:extLst>
                <a:ext uri="{FF2B5EF4-FFF2-40B4-BE49-F238E27FC236}">
                  <a16:creationId xmlns:a16="http://schemas.microsoft.com/office/drawing/2014/main" id="{814BF95C-167D-4418-83BF-7FEACFE63A7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6" name="Straight Connector 115">
                <a:extLst>
                  <a:ext uri="{FF2B5EF4-FFF2-40B4-BE49-F238E27FC236}">
                    <a16:creationId xmlns:a16="http://schemas.microsoft.com/office/drawing/2014/main" id="{10412AE4-4890-487C-BDFC-BAE976E0A3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7" name="Straight Connector 116">
                <a:extLst>
                  <a:ext uri="{FF2B5EF4-FFF2-40B4-BE49-F238E27FC236}">
                    <a16:creationId xmlns:a16="http://schemas.microsoft.com/office/drawing/2014/main" id="{ABC93060-10AC-4BA8-BF86-664BA968036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8" name="Straight Connector 117">
                <a:extLst>
                  <a:ext uri="{FF2B5EF4-FFF2-40B4-BE49-F238E27FC236}">
                    <a16:creationId xmlns:a16="http://schemas.microsoft.com/office/drawing/2014/main" id="{D74F4DAB-1CAC-4D3B-A008-1515FBEE94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8" name="Arc 107">
              <a:extLst>
                <a:ext uri="{FF2B5EF4-FFF2-40B4-BE49-F238E27FC236}">
                  <a16:creationId xmlns:a16="http://schemas.microsoft.com/office/drawing/2014/main" id="{F415CDDD-8020-4FE6-8B14-AFC750E3F45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Arc 108">
              <a:extLst>
                <a:ext uri="{FF2B5EF4-FFF2-40B4-BE49-F238E27FC236}">
                  <a16:creationId xmlns:a16="http://schemas.microsoft.com/office/drawing/2014/main" id="{23018BA7-7308-4E8C-BC7B-AF8BDC1817C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0" name="Arc 109">
              <a:extLst>
                <a:ext uri="{FF2B5EF4-FFF2-40B4-BE49-F238E27FC236}">
                  <a16:creationId xmlns:a16="http://schemas.microsoft.com/office/drawing/2014/main" id="{999F3A4A-D0A5-4F99-8C4C-B1B16971F7D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B557497B-7821-471E-BBE2-E7EE81D6446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" name="Arc 111">
              <a:extLst>
                <a:ext uri="{FF2B5EF4-FFF2-40B4-BE49-F238E27FC236}">
                  <a16:creationId xmlns:a16="http://schemas.microsoft.com/office/drawing/2014/main" id="{6BE15E21-8489-4D5C-B355-FBE08E78D6B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F89291E0-34E3-40D1-B88C-CB428897CF9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AF562D1B-AF6A-4367-A3FD-EA9532605DB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5" name="Arc 114">
              <a:extLst>
                <a:ext uri="{FF2B5EF4-FFF2-40B4-BE49-F238E27FC236}">
                  <a16:creationId xmlns:a16="http://schemas.microsoft.com/office/drawing/2014/main" id="{0B34C3CD-1F24-4913-B96D-0B52ED4C271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9" name="Group 118">
            <a:extLst>
              <a:ext uri="{FF2B5EF4-FFF2-40B4-BE49-F238E27FC236}">
                <a16:creationId xmlns:a16="http://schemas.microsoft.com/office/drawing/2014/main" id="{BF6A062A-114F-4624-AE8C-997CEF4CEF97}"/>
              </a:ext>
            </a:extLst>
          </p:cNvPr>
          <p:cNvGrpSpPr/>
          <p:nvPr/>
        </p:nvGrpSpPr>
        <p:grpSpPr>
          <a:xfrm>
            <a:off x="2249971" y="-115336"/>
            <a:ext cx="538068" cy="503852"/>
            <a:chOff x="3455435" y="-1017023"/>
            <a:chExt cx="8222756" cy="7868191"/>
          </a:xfrm>
        </p:grpSpPr>
        <p:sp>
          <p:nvSpPr>
            <p:cNvPr id="120" name="Arc 119">
              <a:extLst>
                <a:ext uri="{FF2B5EF4-FFF2-40B4-BE49-F238E27FC236}">
                  <a16:creationId xmlns:a16="http://schemas.microsoft.com/office/drawing/2014/main" id="{AFF98AE9-D5FA-4160-B61B-A1A5A1AC66E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Arc 120">
              <a:extLst>
                <a:ext uri="{FF2B5EF4-FFF2-40B4-BE49-F238E27FC236}">
                  <a16:creationId xmlns:a16="http://schemas.microsoft.com/office/drawing/2014/main" id="{8E05CC28-D5F9-41F2-8FD6-40E20BF5F18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Arc 121">
              <a:extLst>
                <a:ext uri="{FF2B5EF4-FFF2-40B4-BE49-F238E27FC236}">
                  <a16:creationId xmlns:a16="http://schemas.microsoft.com/office/drawing/2014/main" id="{5581A4A6-81C1-4878-9CD7-AE298A483D0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Arc 122">
              <a:extLst>
                <a:ext uri="{FF2B5EF4-FFF2-40B4-BE49-F238E27FC236}">
                  <a16:creationId xmlns:a16="http://schemas.microsoft.com/office/drawing/2014/main" id="{96D1AF58-282E-454D-A1DD-BE1EC6BB5D9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4" name="Group 123">
              <a:extLst>
                <a:ext uri="{FF2B5EF4-FFF2-40B4-BE49-F238E27FC236}">
                  <a16:creationId xmlns:a16="http://schemas.microsoft.com/office/drawing/2014/main" id="{108C4787-2AB9-4779-9D04-4494BB135D5C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3" name="Straight Connector 132">
                <a:extLst>
                  <a:ext uri="{FF2B5EF4-FFF2-40B4-BE49-F238E27FC236}">
                    <a16:creationId xmlns:a16="http://schemas.microsoft.com/office/drawing/2014/main" id="{27EC8B53-EFFD-4A1A-BDC5-97E5448BC18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4" name="Straight Connector 133">
                <a:extLst>
                  <a:ext uri="{FF2B5EF4-FFF2-40B4-BE49-F238E27FC236}">
                    <a16:creationId xmlns:a16="http://schemas.microsoft.com/office/drawing/2014/main" id="{BCF078C2-4AB9-4DAD-BCCB-F8F9E9FC02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5" name="Straight Connector 134">
                <a:extLst>
                  <a:ext uri="{FF2B5EF4-FFF2-40B4-BE49-F238E27FC236}">
                    <a16:creationId xmlns:a16="http://schemas.microsoft.com/office/drawing/2014/main" id="{1CF3DBD8-3E4B-4D50-90DB-5247343E2B3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5" name="Arc 124">
              <a:extLst>
                <a:ext uri="{FF2B5EF4-FFF2-40B4-BE49-F238E27FC236}">
                  <a16:creationId xmlns:a16="http://schemas.microsoft.com/office/drawing/2014/main" id="{0520D792-B2F1-4EDD-BE0C-50DE3061F53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Arc 125">
              <a:extLst>
                <a:ext uri="{FF2B5EF4-FFF2-40B4-BE49-F238E27FC236}">
                  <a16:creationId xmlns:a16="http://schemas.microsoft.com/office/drawing/2014/main" id="{FAB5972C-B3F2-41BF-89E5-306E1FF339E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7" name="Arc 126">
              <a:extLst>
                <a:ext uri="{FF2B5EF4-FFF2-40B4-BE49-F238E27FC236}">
                  <a16:creationId xmlns:a16="http://schemas.microsoft.com/office/drawing/2014/main" id="{137877BB-75B1-45B1-86B6-012F664639F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B36680F3-72E1-4E05-9E79-6FBDE4AACC1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9" name="Arc 128">
              <a:extLst>
                <a:ext uri="{FF2B5EF4-FFF2-40B4-BE49-F238E27FC236}">
                  <a16:creationId xmlns:a16="http://schemas.microsoft.com/office/drawing/2014/main" id="{FCD68739-0B78-4DCA-A41D-D01AAB816B5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25C6AE07-1953-40F5-A901-F1F641DF411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0FC0CE64-AEA1-45A0-B684-813273655AB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2" name="Arc 131">
              <a:extLst>
                <a:ext uri="{FF2B5EF4-FFF2-40B4-BE49-F238E27FC236}">
                  <a16:creationId xmlns:a16="http://schemas.microsoft.com/office/drawing/2014/main" id="{E1E6B234-C71B-4EA5-A192-097041AB0D1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6" name="Group 135">
            <a:extLst>
              <a:ext uri="{FF2B5EF4-FFF2-40B4-BE49-F238E27FC236}">
                <a16:creationId xmlns:a16="http://schemas.microsoft.com/office/drawing/2014/main" id="{443DAB42-CBB9-4661-B18F-F63F84EBD8C4}"/>
              </a:ext>
            </a:extLst>
          </p:cNvPr>
          <p:cNvGrpSpPr/>
          <p:nvPr/>
        </p:nvGrpSpPr>
        <p:grpSpPr>
          <a:xfrm>
            <a:off x="2643671" y="-115336"/>
            <a:ext cx="538068" cy="503852"/>
            <a:chOff x="3455435" y="-1017023"/>
            <a:chExt cx="8222756" cy="7868191"/>
          </a:xfrm>
        </p:grpSpPr>
        <p:sp>
          <p:nvSpPr>
            <p:cNvPr id="137" name="Arc 136">
              <a:extLst>
                <a:ext uri="{FF2B5EF4-FFF2-40B4-BE49-F238E27FC236}">
                  <a16:creationId xmlns:a16="http://schemas.microsoft.com/office/drawing/2014/main" id="{F948BEBB-1558-486D-BAAF-A559D222A30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Arc 137">
              <a:extLst>
                <a:ext uri="{FF2B5EF4-FFF2-40B4-BE49-F238E27FC236}">
                  <a16:creationId xmlns:a16="http://schemas.microsoft.com/office/drawing/2014/main" id="{B77F4128-827C-42D3-9322-726742D8F83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Arc 138">
              <a:extLst>
                <a:ext uri="{FF2B5EF4-FFF2-40B4-BE49-F238E27FC236}">
                  <a16:creationId xmlns:a16="http://schemas.microsoft.com/office/drawing/2014/main" id="{8CEB7D56-DDE4-4AB2-BC86-155CB29178E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Arc 139">
              <a:extLst>
                <a:ext uri="{FF2B5EF4-FFF2-40B4-BE49-F238E27FC236}">
                  <a16:creationId xmlns:a16="http://schemas.microsoft.com/office/drawing/2014/main" id="{0A8C6ED9-0C57-4E80-8C53-9685E52987D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1" name="Group 140">
              <a:extLst>
                <a:ext uri="{FF2B5EF4-FFF2-40B4-BE49-F238E27FC236}">
                  <a16:creationId xmlns:a16="http://schemas.microsoft.com/office/drawing/2014/main" id="{4491E483-3C6B-4294-8F96-DE7A8C0935C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0" name="Straight Connector 149">
                <a:extLst>
                  <a:ext uri="{FF2B5EF4-FFF2-40B4-BE49-F238E27FC236}">
                    <a16:creationId xmlns:a16="http://schemas.microsoft.com/office/drawing/2014/main" id="{93C85FE1-853E-4FBC-BBCE-5E9F918458B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Straight Connector 150">
                <a:extLst>
                  <a:ext uri="{FF2B5EF4-FFF2-40B4-BE49-F238E27FC236}">
                    <a16:creationId xmlns:a16="http://schemas.microsoft.com/office/drawing/2014/main" id="{F44DAFEB-E9A7-4659-A2DF-F753D87F3F5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Straight Connector 151">
                <a:extLst>
                  <a:ext uri="{FF2B5EF4-FFF2-40B4-BE49-F238E27FC236}">
                    <a16:creationId xmlns:a16="http://schemas.microsoft.com/office/drawing/2014/main" id="{49DF703D-876F-44FE-89DA-14AB2FAF570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2" name="Arc 141">
              <a:extLst>
                <a:ext uri="{FF2B5EF4-FFF2-40B4-BE49-F238E27FC236}">
                  <a16:creationId xmlns:a16="http://schemas.microsoft.com/office/drawing/2014/main" id="{4D032875-C058-4C7C-AE9D-3117DC56FDA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Arc 142">
              <a:extLst>
                <a:ext uri="{FF2B5EF4-FFF2-40B4-BE49-F238E27FC236}">
                  <a16:creationId xmlns:a16="http://schemas.microsoft.com/office/drawing/2014/main" id="{67C41454-65B7-40E6-A009-16596BF55BD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4" name="Arc 143">
              <a:extLst>
                <a:ext uri="{FF2B5EF4-FFF2-40B4-BE49-F238E27FC236}">
                  <a16:creationId xmlns:a16="http://schemas.microsoft.com/office/drawing/2014/main" id="{53F2AD1D-1714-48E0-AD9B-FFF2CE38C67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5" name="Straight Connector 144">
              <a:extLst>
                <a:ext uri="{FF2B5EF4-FFF2-40B4-BE49-F238E27FC236}">
                  <a16:creationId xmlns:a16="http://schemas.microsoft.com/office/drawing/2014/main" id="{752565FF-D1E2-4ECF-B50B-C3186E3E4FB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6" name="Arc 145">
              <a:extLst>
                <a:ext uri="{FF2B5EF4-FFF2-40B4-BE49-F238E27FC236}">
                  <a16:creationId xmlns:a16="http://schemas.microsoft.com/office/drawing/2014/main" id="{B732C27E-EF01-468E-9FFD-06E45BEEA14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03507203-1AC3-401C-8E37-7BFBF8E919E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E7C08F09-8D66-42E4-8C07-59E8B2571F5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9" name="Arc 148">
              <a:extLst>
                <a:ext uri="{FF2B5EF4-FFF2-40B4-BE49-F238E27FC236}">
                  <a16:creationId xmlns:a16="http://schemas.microsoft.com/office/drawing/2014/main" id="{7A9A44D7-7EAB-4210-83D2-EA1C34F7AD6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3" name="Group 152">
            <a:extLst>
              <a:ext uri="{FF2B5EF4-FFF2-40B4-BE49-F238E27FC236}">
                <a16:creationId xmlns:a16="http://schemas.microsoft.com/office/drawing/2014/main" id="{A9D33C25-2093-45C3-AAEB-1B2AE475B1D2}"/>
              </a:ext>
            </a:extLst>
          </p:cNvPr>
          <p:cNvGrpSpPr/>
          <p:nvPr/>
        </p:nvGrpSpPr>
        <p:grpSpPr>
          <a:xfrm>
            <a:off x="3037371" y="-115336"/>
            <a:ext cx="538068" cy="503852"/>
            <a:chOff x="3455435" y="-1017023"/>
            <a:chExt cx="8222756" cy="7868191"/>
          </a:xfrm>
        </p:grpSpPr>
        <p:sp>
          <p:nvSpPr>
            <p:cNvPr id="154" name="Arc 153">
              <a:extLst>
                <a:ext uri="{FF2B5EF4-FFF2-40B4-BE49-F238E27FC236}">
                  <a16:creationId xmlns:a16="http://schemas.microsoft.com/office/drawing/2014/main" id="{3B64FADA-7B84-4629-9191-34F3F278671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Arc 154">
              <a:extLst>
                <a:ext uri="{FF2B5EF4-FFF2-40B4-BE49-F238E27FC236}">
                  <a16:creationId xmlns:a16="http://schemas.microsoft.com/office/drawing/2014/main" id="{79273AEB-0801-44FF-8D1B-798FC683440A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Arc 155">
              <a:extLst>
                <a:ext uri="{FF2B5EF4-FFF2-40B4-BE49-F238E27FC236}">
                  <a16:creationId xmlns:a16="http://schemas.microsoft.com/office/drawing/2014/main" id="{3C350733-FA1B-4962-BAFD-A4446AF8367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Arc 156">
              <a:extLst>
                <a:ext uri="{FF2B5EF4-FFF2-40B4-BE49-F238E27FC236}">
                  <a16:creationId xmlns:a16="http://schemas.microsoft.com/office/drawing/2014/main" id="{F919FD4F-D720-4517-94A2-984FCEBB65E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8" name="Group 157">
              <a:extLst>
                <a:ext uri="{FF2B5EF4-FFF2-40B4-BE49-F238E27FC236}">
                  <a16:creationId xmlns:a16="http://schemas.microsoft.com/office/drawing/2014/main" id="{7F9B13ED-F016-424C-BF7B-7C7A30A28DC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B7C43C0C-E1F9-4E96-A19D-149F2216FD0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450AC547-2A9E-419C-AF1B-6574D9F31BB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03E7FDEA-A560-4249-8F88-18BC4EAC754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9" name="Arc 158">
              <a:extLst>
                <a:ext uri="{FF2B5EF4-FFF2-40B4-BE49-F238E27FC236}">
                  <a16:creationId xmlns:a16="http://schemas.microsoft.com/office/drawing/2014/main" id="{022AA0B0-D71E-4E8F-820F-517766E12B1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Arc 159">
              <a:extLst>
                <a:ext uri="{FF2B5EF4-FFF2-40B4-BE49-F238E27FC236}">
                  <a16:creationId xmlns:a16="http://schemas.microsoft.com/office/drawing/2014/main" id="{16DCB31F-821A-40C9-80DC-B37815861FC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1" name="Arc 160">
              <a:extLst>
                <a:ext uri="{FF2B5EF4-FFF2-40B4-BE49-F238E27FC236}">
                  <a16:creationId xmlns:a16="http://schemas.microsoft.com/office/drawing/2014/main" id="{CE05C4D8-8F88-4A3B-B601-88A92A5A03C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2" name="Straight Connector 161">
              <a:extLst>
                <a:ext uri="{FF2B5EF4-FFF2-40B4-BE49-F238E27FC236}">
                  <a16:creationId xmlns:a16="http://schemas.microsoft.com/office/drawing/2014/main" id="{FF28EEDA-CFFA-481A-AABA-5C1C71BAD25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3" name="Arc 162">
              <a:extLst>
                <a:ext uri="{FF2B5EF4-FFF2-40B4-BE49-F238E27FC236}">
                  <a16:creationId xmlns:a16="http://schemas.microsoft.com/office/drawing/2014/main" id="{E76EA49E-8836-401B-A65B-31DDF7CB84E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4" name="Straight Connector 163">
              <a:extLst>
                <a:ext uri="{FF2B5EF4-FFF2-40B4-BE49-F238E27FC236}">
                  <a16:creationId xmlns:a16="http://schemas.microsoft.com/office/drawing/2014/main" id="{37422E63-1898-4BDA-96A9-A0547324DB5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Straight Connector 164">
              <a:extLst>
                <a:ext uri="{FF2B5EF4-FFF2-40B4-BE49-F238E27FC236}">
                  <a16:creationId xmlns:a16="http://schemas.microsoft.com/office/drawing/2014/main" id="{DEEBC603-4B13-44F2-BA64-54B47C044D5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6" name="Arc 165">
              <a:extLst>
                <a:ext uri="{FF2B5EF4-FFF2-40B4-BE49-F238E27FC236}">
                  <a16:creationId xmlns:a16="http://schemas.microsoft.com/office/drawing/2014/main" id="{9D142385-DEAB-4E50-BED4-508519D5FA7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0" name="Group 169">
            <a:extLst>
              <a:ext uri="{FF2B5EF4-FFF2-40B4-BE49-F238E27FC236}">
                <a16:creationId xmlns:a16="http://schemas.microsoft.com/office/drawing/2014/main" id="{26D2389F-5831-4668-8DDC-FDACDA74CB98}"/>
              </a:ext>
            </a:extLst>
          </p:cNvPr>
          <p:cNvGrpSpPr/>
          <p:nvPr/>
        </p:nvGrpSpPr>
        <p:grpSpPr>
          <a:xfrm>
            <a:off x="3410856" y="-115336"/>
            <a:ext cx="538068" cy="503852"/>
            <a:chOff x="3455435" y="-1017023"/>
            <a:chExt cx="8222756" cy="7868191"/>
          </a:xfrm>
        </p:grpSpPr>
        <p:sp>
          <p:nvSpPr>
            <p:cNvPr id="171" name="Arc 170">
              <a:extLst>
                <a:ext uri="{FF2B5EF4-FFF2-40B4-BE49-F238E27FC236}">
                  <a16:creationId xmlns:a16="http://schemas.microsoft.com/office/drawing/2014/main" id="{12604961-2811-4285-8740-D11AA27F1D4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Arc 171">
              <a:extLst>
                <a:ext uri="{FF2B5EF4-FFF2-40B4-BE49-F238E27FC236}">
                  <a16:creationId xmlns:a16="http://schemas.microsoft.com/office/drawing/2014/main" id="{FA49BCCD-8369-4CAD-80B1-8F79369F053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Arc 172">
              <a:extLst>
                <a:ext uri="{FF2B5EF4-FFF2-40B4-BE49-F238E27FC236}">
                  <a16:creationId xmlns:a16="http://schemas.microsoft.com/office/drawing/2014/main" id="{B83C933E-3185-4762-9B32-5AD0725E2A5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Arc 173">
              <a:extLst>
                <a:ext uri="{FF2B5EF4-FFF2-40B4-BE49-F238E27FC236}">
                  <a16:creationId xmlns:a16="http://schemas.microsoft.com/office/drawing/2014/main" id="{D099A3CA-3EF8-4E34-B312-E38E0BBE055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5" name="Group 174">
              <a:extLst>
                <a:ext uri="{FF2B5EF4-FFF2-40B4-BE49-F238E27FC236}">
                  <a16:creationId xmlns:a16="http://schemas.microsoft.com/office/drawing/2014/main" id="{613EBFC6-15F9-415F-A43D-EFBF1D1AAF7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84" name="Straight Connector 183">
                <a:extLst>
                  <a:ext uri="{FF2B5EF4-FFF2-40B4-BE49-F238E27FC236}">
                    <a16:creationId xmlns:a16="http://schemas.microsoft.com/office/drawing/2014/main" id="{DB4E51F8-5AF9-4C2C-9EAA-E2C0D15652A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5" name="Straight Connector 184">
                <a:extLst>
                  <a:ext uri="{FF2B5EF4-FFF2-40B4-BE49-F238E27FC236}">
                    <a16:creationId xmlns:a16="http://schemas.microsoft.com/office/drawing/2014/main" id="{4B8955D0-CE3B-4EBF-B61C-C91EF29E0A6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6" name="Straight Connector 185">
                <a:extLst>
                  <a:ext uri="{FF2B5EF4-FFF2-40B4-BE49-F238E27FC236}">
                    <a16:creationId xmlns:a16="http://schemas.microsoft.com/office/drawing/2014/main" id="{7C34C6F0-B899-4ECC-9A69-D9511A770A7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6" name="Arc 175">
              <a:extLst>
                <a:ext uri="{FF2B5EF4-FFF2-40B4-BE49-F238E27FC236}">
                  <a16:creationId xmlns:a16="http://schemas.microsoft.com/office/drawing/2014/main" id="{2FF42750-FC2F-475B-A37E-B5ADC9A71C3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Arc 176">
              <a:extLst>
                <a:ext uri="{FF2B5EF4-FFF2-40B4-BE49-F238E27FC236}">
                  <a16:creationId xmlns:a16="http://schemas.microsoft.com/office/drawing/2014/main" id="{DDD219C3-094B-4B4A-A121-0F6DDFE9FDF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8" name="Arc 177">
              <a:extLst>
                <a:ext uri="{FF2B5EF4-FFF2-40B4-BE49-F238E27FC236}">
                  <a16:creationId xmlns:a16="http://schemas.microsoft.com/office/drawing/2014/main" id="{D0EFF81A-0387-4120-A46D-6CC302D05BD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79" name="Straight Connector 178">
              <a:extLst>
                <a:ext uri="{FF2B5EF4-FFF2-40B4-BE49-F238E27FC236}">
                  <a16:creationId xmlns:a16="http://schemas.microsoft.com/office/drawing/2014/main" id="{B99F8C41-981D-49E7-BB00-448A453D418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0" name="Arc 179">
              <a:extLst>
                <a:ext uri="{FF2B5EF4-FFF2-40B4-BE49-F238E27FC236}">
                  <a16:creationId xmlns:a16="http://schemas.microsoft.com/office/drawing/2014/main" id="{B4B92605-0363-4B2B-8109-27E33616686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1" name="Straight Connector 180">
              <a:extLst>
                <a:ext uri="{FF2B5EF4-FFF2-40B4-BE49-F238E27FC236}">
                  <a16:creationId xmlns:a16="http://schemas.microsoft.com/office/drawing/2014/main" id="{FB946B84-E94B-4512-9A9E-A15E641F575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2" name="Straight Connector 181">
              <a:extLst>
                <a:ext uri="{FF2B5EF4-FFF2-40B4-BE49-F238E27FC236}">
                  <a16:creationId xmlns:a16="http://schemas.microsoft.com/office/drawing/2014/main" id="{116F9322-9743-4D63-8C8A-C1A37BFD0B0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3" name="Arc 182">
              <a:extLst>
                <a:ext uri="{FF2B5EF4-FFF2-40B4-BE49-F238E27FC236}">
                  <a16:creationId xmlns:a16="http://schemas.microsoft.com/office/drawing/2014/main" id="{202C9C38-7CAC-4788-91EA-9BE841E67CB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015B15C0-FB04-43C0-BE73-964D24D063BD}"/>
              </a:ext>
            </a:extLst>
          </p:cNvPr>
          <p:cNvGrpSpPr/>
          <p:nvPr/>
        </p:nvGrpSpPr>
        <p:grpSpPr>
          <a:xfrm>
            <a:off x="3787447" y="-115336"/>
            <a:ext cx="538068" cy="503852"/>
            <a:chOff x="3455435" y="-1017023"/>
            <a:chExt cx="8222756" cy="7868191"/>
          </a:xfrm>
        </p:grpSpPr>
        <p:sp>
          <p:nvSpPr>
            <p:cNvPr id="188" name="Arc 187">
              <a:extLst>
                <a:ext uri="{FF2B5EF4-FFF2-40B4-BE49-F238E27FC236}">
                  <a16:creationId xmlns:a16="http://schemas.microsoft.com/office/drawing/2014/main" id="{504839F5-CD5F-47FC-B21A-B1D88E9E765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Arc 188">
              <a:extLst>
                <a:ext uri="{FF2B5EF4-FFF2-40B4-BE49-F238E27FC236}">
                  <a16:creationId xmlns:a16="http://schemas.microsoft.com/office/drawing/2014/main" id="{C2BD4371-2FFE-481A-AF44-C586FBDA558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Arc 189">
              <a:extLst>
                <a:ext uri="{FF2B5EF4-FFF2-40B4-BE49-F238E27FC236}">
                  <a16:creationId xmlns:a16="http://schemas.microsoft.com/office/drawing/2014/main" id="{46EDFBE7-A0DF-402F-AD3F-64008E207FC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Arc 190">
              <a:extLst>
                <a:ext uri="{FF2B5EF4-FFF2-40B4-BE49-F238E27FC236}">
                  <a16:creationId xmlns:a16="http://schemas.microsoft.com/office/drawing/2014/main" id="{B0F8733D-F110-4328-A978-6175E4816C1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2" name="Group 191">
              <a:extLst>
                <a:ext uri="{FF2B5EF4-FFF2-40B4-BE49-F238E27FC236}">
                  <a16:creationId xmlns:a16="http://schemas.microsoft.com/office/drawing/2014/main" id="{C75D45A8-9736-4E5B-9A49-92CE04D42ED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01" name="Straight Connector 200">
                <a:extLst>
                  <a:ext uri="{FF2B5EF4-FFF2-40B4-BE49-F238E27FC236}">
                    <a16:creationId xmlns:a16="http://schemas.microsoft.com/office/drawing/2014/main" id="{289B6D44-0C4B-4311-8F92-82732B0B986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2" name="Straight Connector 201">
                <a:extLst>
                  <a:ext uri="{FF2B5EF4-FFF2-40B4-BE49-F238E27FC236}">
                    <a16:creationId xmlns:a16="http://schemas.microsoft.com/office/drawing/2014/main" id="{6AF4FBA5-8837-4C9D-8AC1-FEE8F1B3E63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3" name="Straight Connector 202">
                <a:extLst>
                  <a:ext uri="{FF2B5EF4-FFF2-40B4-BE49-F238E27FC236}">
                    <a16:creationId xmlns:a16="http://schemas.microsoft.com/office/drawing/2014/main" id="{92820BDD-ABC3-4443-AB7F-A14A46D8C3F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93" name="Arc 192">
              <a:extLst>
                <a:ext uri="{FF2B5EF4-FFF2-40B4-BE49-F238E27FC236}">
                  <a16:creationId xmlns:a16="http://schemas.microsoft.com/office/drawing/2014/main" id="{7FEEF7C1-FC78-40BA-BA1A-BF71C9E4AA0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" name="Arc 193">
              <a:extLst>
                <a:ext uri="{FF2B5EF4-FFF2-40B4-BE49-F238E27FC236}">
                  <a16:creationId xmlns:a16="http://schemas.microsoft.com/office/drawing/2014/main" id="{61213C7F-84A0-4F9F-95FB-3FC7219E533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5" name="Arc 194">
              <a:extLst>
                <a:ext uri="{FF2B5EF4-FFF2-40B4-BE49-F238E27FC236}">
                  <a16:creationId xmlns:a16="http://schemas.microsoft.com/office/drawing/2014/main" id="{5FF33EA4-8AF8-496B-A90D-C6157E9B526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96" name="Straight Connector 195">
              <a:extLst>
                <a:ext uri="{FF2B5EF4-FFF2-40B4-BE49-F238E27FC236}">
                  <a16:creationId xmlns:a16="http://schemas.microsoft.com/office/drawing/2014/main" id="{4321954F-CDDC-4D21-A51D-5ADF3BE7DED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7" name="Arc 196">
              <a:extLst>
                <a:ext uri="{FF2B5EF4-FFF2-40B4-BE49-F238E27FC236}">
                  <a16:creationId xmlns:a16="http://schemas.microsoft.com/office/drawing/2014/main" id="{27ABCFD4-4BB3-4BCA-AE97-2FB03BB5AC8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98" name="Straight Connector 197">
              <a:extLst>
                <a:ext uri="{FF2B5EF4-FFF2-40B4-BE49-F238E27FC236}">
                  <a16:creationId xmlns:a16="http://schemas.microsoft.com/office/drawing/2014/main" id="{039FAAFE-AD96-49AA-B2E0-5596412A5AB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" name="Straight Connector 198">
              <a:extLst>
                <a:ext uri="{FF2B5EF4-FFF2-40B4-BE49-F238E27FC236}">
                  <a16:creationId xmlns:a16="http://schemas.microsoft.com/office/drawing/2014/main" id="{94D8B2C6-3F9E-4897-8958-A9E689F82E4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0" name="Arc 199">
              <a:extLst>
                <a:ext uri="{FF2B5EF4-FFF2-40B4-BE49-F238E27FC236}">
                  <a16:creationId xmlns:a16="http://schemas.microsoft.com/office/drawing/2014/main" id="{7DD5C668-3938-4B53-8FD6-68E57B03358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3968DD05-6749-4E7B-991A-F9D4715A6262}"/>
              </a:ext>
            </a:extLst>
          </p:cNvPr>
          <p:cNvGrpSpPr/>
          <p:nvPr/>
        </p:nvGrpSpPr>
        <p:grpSpPr>
          <a:xfrm>
            <a:off x="4218471" y="-115336"/>
            <a:ext cx="538068" cy="503852"/>
            <a:chOff x="3455435" y="-1017023"/>
            <a:chExt cx="8222756" cy="7868191"/>
          </a:xfrm>
        </p:grpSpPr>
        <p:sp>
          <p:nvSpPr>
            <p:cNvPr id="205" name="Arc 204">
              <a:extLst>
                <a:ext uri="{FF2B5EF4-FFF2-40B4-BE49-F238E27FC236}">
                  <a16:creationId xmlns:a16="http://schemas.microsoft.com/office/drawing/2014/main" id="{03A64CCD-C089-4FD7-93B8-C334E19947E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" name="Arc 205">
              <a:extLst>
                <a:ext uri="{FF2B5EF4-FFF2-40B4-BE49-F238E27FC236}">
                  <a16:creationId xmlns:a16="http://schemas.microsoft.com/office/drawing/2014/main" id="{3EE777DF-667D-4583-820B-173331E063E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" name="Arc 206">
              <a:extLst>
                <a:ext uri="{FF2B5EF4-FFF2-40B4-BE49-F238E27FC236}">
                  <a16:creationId xmlns:a16="http://schemas.microsoft.com/office/drawing/2014/main" id="{8588BF0F-47DB-438D-97C8-CBD103E590C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Arc 207">
              <a:extLst>
                <a:ext uri="{FF2B5EF4-FFF2-40B4-BE49-F238E27FC236}">
                  <a16:creationId xmlns:a16="http://schemas.microsoft.com/office/drawing/2014/main" id="{3B1A8CE1-46B0-4776-A299-5B18E5325C1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9" name="Group 208">
              <a:extLst>
                <a:ext uri="{FF2B5EF4-FFF2-40B4-BE49-F238E27FC236}">
                  <a16:creationId xmlns:a16="http://schemas.microsoft.com/office/drawing/2014/main" id="{64940179-5994-403E-9216-72D3915F93C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18" name="Straight Connector 217">
                <a:extLst>
                  <a:ext uri="{FF2B5EF4-FFF2-40B4-BE49-F238E27FC236}">
                    <a16:creationId xmlns:a16="http://schemas.microsoft.com/office/drawing/2014/main" id="{4D684823-3C6A-4B3F-91FD-A48BC30AE02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9" name="Straight Connector 218">
                <a:extLst>
                  <a:ext uri="{FF2B5EF4-FFF2-40B4-BE49-F238E27FC236}">
                    <a16:creationId xmlns:a16="http://schemas.microsoft.com/office/drawing/2014/main" id="{12D087A2-7757-48F8-BC61-71278463C95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0" name="Straight Connector 219">
                <a:extLst>
                  <a:ext uri="{FF2B5EF4-FFF2-40B4-BE49-F238E27FC236}">
                    <a16:creationId xmlns:a16="http://schemas.microsoft.com/office/drawing/2014/main" id="{93274C29-DC5C-41A6-A147-80F52706665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10" name="Arc 209">
              <a:extLst>
                <a:ext uri="{FF2B5EF4-FFF2-40B4-BE49-F238E27FC236}">
                  <a16:creationId xmlns:a16="http://schemas.microsoft.com/office/drawing/2014/main" id="{B322ACFF-2793-457E-AD23-1938B17AA26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" name="Arc 210">
              <a:extLst>
                <a:ext uri="{FF2B5EF4-FFF2-40B4-BE49-F238E27FC236}">
                  <a16:creationId xmlns:a16="http://schemas.microsoft.com/office/drawing/2014/main" id="{1C6340F1-CB2E-4F40-B828-074C19A3CAB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2" name="Arc 211">
              <a:extLst>
                <a:ext uri="{FF2B5EF4-FFF2-40B4-BE49-F238E27FC236}">
                  <a16:creationId xmlns:a16="http://schemas.microsoft.com/office/drawing/2014/main" id="{57E6593D-5F7E-43E3-9AED-4EE0392D6C6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13" name="Straight Connector 212">
              <a:extLst>
                <a:ext uri="{FF2B5EF4-FFF2-40B4-BE49-F238E27FC236}">
                  <a16:creationId xmlns:a16="http://schemas.microsoft.com/office/drawing/2014/main" id="{ADD46CB6-8EBE-438D-AA30-417251A54BC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4" name="Arc 213">
              <a:extLst>
                <a:ext uri="{FF2B5EF4-FFF2-40B4-BE49-F238E27FC236}">
                  <a16:creationId xmlns:a16="http://schemas.microsoft.com/office/drawing/2014/main" id="{F82C543D-4BFD-4A61-959E-6C8E8B52545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15" name="Straight Connector 214">
              <a:extLst>
                <a:ext uri="{FF2B5EF4-FFF2-40B4-BE49-F238E27FC236}">
                  <a16:creationId xmlns:a16="http://schemas.microsoft.com/office/drawing/2014/main" id="{2F091234-5FA6-4D25-B693-BB85185F390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B9F147B5-C104-436C-9767-F773F1E38D6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7" name="Arc 216">
              <a:extLst>
                <a:ext uri="{FF2B5EF4-FFF2-40B4-BE49-F238E27FC236}">
                  <a16:creationId xmlns:a16="http://schemas.microsoft.com/office/drawing/2014/main" id="{37736D18-8867-49AF-982F-DCB154A26BD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21" name="Group 220">
            <a:extLst>
              <a:ext uri="{FF2B5EF4-FFF2-40B4-BE49-F238E27FC236}">
                <a16:creationId xmlns:a16="http://schemas.microsoft.com/office/drawing/2014/main" id="{1B0EA9AE-D3F2-441A-B2C1-A6F039F9A1A2}"/>
              </a:ext>
            </a:extLst>
          </p:cNvPr>
          <p:cNvGrpSpPr/>
          <p:nvPr/>
        </p:nvGrpSpPr>
        <p:grpSpPr>
          <a:xfrm>
            <a:off x="4612171" y="-115336"/>
            <a:ext cx="538068" cy="503852"/>
            <a:chOff x="3455435" y="-1017023"/>
            <a:chExt cx="8222756" cy="7868191"/>
          </a:xfrm>
        </p:grpSpPr>
        <p:sp>
          <p:nvSpPr>
            <p:cNvPr id="222" name="Arc 221">
              <a:extLst>
                <a:ext uri="{FF2B5EF4-FFF2-40B4-BE49-F238E27FC236}">
                  <a16:creationId xmlns:a16="http://schemas.microsoft.com/office/drawing/2014/main" id="{76E62F08-3FBE-43B2-9D6B-E05B3F132AB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3" name="Arc 222">
              <a:extLst>
                <a:ext uri="{FF2B5EF4-FFF2-40B4-BE49-F238E27FC236}">
                  <a16:creationId xmlns:a16="http://schemas.microsoft.com/office/drawing/2014/main" id="{3F8725F3-787B-4F2B-82AC-1400C727E8B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" name="Arc 223">
              <a:extLst>
                <a:ext uri="{FF2B5EF4-FFF2-40B4-BE49-F238E27FC236}">
                  <a16:creationId xmlns:a16="http://schemas.microsoft.com/office/drawing/2014/main" id="{DC52F6FC-22C7-4C01-8230-A92783C8730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Arc 224">
              <a:extLst>
                <a:ext uri="{FF2B5EF4-FFF2-40B4-BE49-F238E27FC236}">
                  <a16:creationId xmlns:a16="http://schemas.microsoft.com/office/drawing/2014/main" id="{D70BEB2F-2687-427C-8799-0A045457209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6" name="Group 225">
              <a:extLst>
                <a:ext uri="{FF2B5EF4-FFF2-40B4-BE49-F238E27FC236}">
                  <a16:creationId xmlns:a16="http://schemas.microsoft.com/office/drawing/2014/main" id="{B92BCA08-5384-4956-A47E-D9D158F50E0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35" name="Straight Connector 234">
                <a:extLst>
                  <a:ext uri="{FF2B5EF4-FFF2-40B4-BE49-F238E27FC236}">
                    <a16:creationId xmlns:a16="http://schemas.microsoft.com/office/drawing/2014/main" id="{CCB22DFC-AE76-4EB2-99B3-32BB0FEF025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6" name="Straight Connector 235">
                <a:extLst>
                  <a:ext uri="{FF2B5EF4-FFF2-40B4-BE49-F238E27FC236}">
                    <a16:creationId xmlns:a16="http://schemas.microsoft.com/office/drawing/2014/main" id="{2E76790A-CADE-452D-8D0A-E25D9082B43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7" name="Straight Connector 236">
                <a:extLst>
                  <a:ext uri="{FF2B5EF4-FFF2-40B4-BE49-F238E27FC236}">
                    <a16:creationId xmlns:a16="http://schemas.microsoft.com/office/drawing/2014/main" id="{472D21B6-5895-414B-91DA-9E6368022EB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7" name="Arc 226">
              <a:extLst>
                <a:ext uri="{FF2B5EF4-FFF2-40B4-BE49-F238E27FC236}">
                  <a16:creationId xmlns:a16="http://schemas.microsoft.com/office/drawing/2014/main" id="{BD2F2C57-DC61-4F21-8DE2-5A3B73F0A4F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Arc 227">
              <a:extLst>
                <a:ext uri="{FF2B5EF4-FFF2-40B4-BE49-F238E27FC236}">
                  <a16:creationId xmlns:a16="http://schemas.microsoft.com/office/drawing/2014/main" id="{5194EA4C-96A2-4429-AE6F-38385A12D23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9" name="Arc 228">
              <a:extLst>
                <a:ext uri="{FF2B5EF4-FFF2-40B4-BE49-F238E27FC236}">
                  <a16:creationId xmlns:a16="http://schemas.microsoft.com/office/drawing/2014/main" id="{623AC68C-F2BD-4F18-8A4D-2C8C0F13430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30" name="Straight Connector 229">
              <a:extLst>
                <a:ext uri="{FF2B5EF4-FFF2-40B4-BE49-F238E27FC236}">
                  <a16:creationId xmlns:a16="http://schemas.microsoft.com/office/drawing/2014/main" id="{638EDEA0-4758-4406-BFB2-39A051C7000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1" name="Arc 230">
              <a:extLst>
                <a:ext uri="{FF2B5EF4-FFF2-40B4-BE49-F238E27FC236}">
                  <a16:creationId xmlns:a16="http://schemas.microsoft.com/office/drawing/2014/main" id="{46E97691-8E93-4066-8B99-173C818CF74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9271382C-7A2D-4F3F-818E-60B003D04EE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3" name="Straight Connector 232">
              <a:extLst>
                <a:ext uri="{FF2B5EF4-FFF2-40B4-BE49-F238E27FC236}">
                  <a16:creationId xmlns:a16="http://schemas.microsoft.com/office/drawing/2014/main" id="{F3475428-F211-4A92-BB14-C8688B69FDF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4" name="Arc 233">
              <a:extLst>
                <a:ext uri="{FF2B5EF4-FFF2-40B4-BE49-F238E27FC236}">
                  <a16:creationId xmlns:a16="http://schemas.microsoft.com/office/drawing/2014/main" id="{0639A9CA-9650-438E-82CB-7F705DEA5E7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8" name="Group 237">
            <a:extLst>
              <a:ext uri="{FF2B5EF4-FFF2-40B4-BE49-F238E27FC236}">
                <a16:creationId xmlns:a16="http://schemas.microsoft.com/office/drawing/2014/main" id="{851A0F17-FAB4-415C-976D-9B3835DECC44}"/>
              </a:ext>
            </a:extLst>
          </p:cNvPr>
          <p:cNvGrpSpPr/>
          <p:nvPr/>
        </p:nvGrpSpPr>
        <p:grpSpPr>
          <a:xfrm>
            <a:off x="4994987" y="-115336"/>
            <a:ext cx="538068" cy="503852"/>
            <a:chOff x="3455435" y="-1017023"/>
            <a:chExt cx="8222756" cy="7868191"/>
          </a:xfrm>
        </p:grpSpPr>
        <p:sp>
          <p:nvSpPr>
            <p:cNvPr id="239" name="Arc 238">
              <a:extLst>
                <a:ext uri="{FF2B5EF4-FFF2-40B4-BE49-F238E27FC236}">
                  <a16:creationId xmlns:a16="http://schemas.microsoft.com/office/drawing/2014/main" id="{219DBE44-EC33-43B0-9C0A-96806176697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0" name="Arc 239">
              <a:extLst>
                <a:ext uri="{FF2B5EF4-FFF2-40B4-BE49-F238E27FC236}">
                  <a16:creationId xmlns:a16="http://schemas.microsoft.com/office/drawing/2014/main" id="{C6975007-032F-4BB0-AF0A-396DF4A7FDC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Arc 240">
              <a:extLst>
                <a:ext uri="{FF2B5EF4-FFF2-40B4-BE49-F238E27FC236}">
                  <a16:creationId xmlns:a16="http://schemas.microsoft.com/office/drawing/2014/main" id="{45681A05-618E-4FA2-AFC2-2BD56D818D6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2" name="Arc 241">
              <a:extLst>
                <a:ext uri="{FF2B5EF4-FFF2-40B4-BE49-F238E27FC236}">
                  <a16:creationId xmlns:a16="http://schemas.microsoft.com/office/drawing/2014/main" id="{280B4404-0459-43DE-BD45-1C767AEC3DF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2725218B-853C-4232-AF2B-08F51133761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52" name="Straight Connector 251">
                <a:extLst>
                  <a:ext uri="{FF2B5EF4-FFF2-40B4-BE49-F238E27FC236}">
                    <a16:creationId xmlns:a16="http://schemas.microsoft.com/office/drawing/2014/main" id="{EAFD3D7C-B399-481D-BF61-4E48486B9FD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3" name="Straight Connector 252">
                <a:extLst>
                  <a:ext uri="{FF2B5EF4-FFF2-40B4-BE49-F238E27FC236}">
                    <a16:creationId xmlns:a16="http://schemas.microsoft.com/office/drawing/2014/main" id="{2A96DFCB-81FE-435D-A747-D19207FC33E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4" name="Straight Connector 253">
                <a:extLst>
                  <a:ext uri="{FF2B5EF4-FFF2-40B4-BE49-F238E27FC236}">
                    <a16:creationId xmlns:a16="http://schemas.microsoft.com/office/drawing/2014/main" id="{413BB091-957C-4DAD-A610-601AECA5E60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44" name="Arc 243">
              <a:extLst>
                <a:ext uri="{FF2B5EF4-FFF2-40B4-BE49-F238E27FC236}">
                  <a16:creationId xmlns:a16="http://schemas.microsoft.com/office/drawing/2014/main" id="{5FCB62C5-8AEC-4727-9A97-4CC34C53F76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5" name="Arc 244">
              <a:extLst>
                <a:ext uri="{FF2B5EF4-FFF2-40B4-BE49-F238E27FC236}">
                  <a16:creationId xmlns:a16="http://schemas.microsoft.com/office/drawing/2014/main" id="{1425F078-CBAE-485C-A30F-C164D5E0161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46" name="Arc 245">
              <a:extLst>
                <a:ext uri="{FF2B5EF4-FFF2-40B4-BE49-F238E27FC236}">
                  <a16:creationId xmlns:a16="http://schemas.microsoft.com/office/drawing/2014/main" id="{64DEA6EF-1C99-41EF-9745-1DD9078F306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47" name="Straight Connector 246">
              <a:extLst>
                <a:ext uri="{FF2B5EF4-FFF2-40B4-BE49-F238E27FC236}">
                  <a16:creationId xmlns:a16="http://schemas.microsoft.com/office/drawing/2014/main" id="{39A378D6-C5BD-48EC-BC51-D163EE2A8F0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8" name="Arc 247">
              <a:extLst>
                <a:ext uri="{FF2B5EF4-FFF2-40B4-BE49-F238E27FC236}">
                  <a16:creationId xmlns:a16="http://schemas.microsoft.com/office/drawing/2014/main" id="{7E072622-FDBC-473C-9EDE-B7BF6A43016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49" name="Straight Connector 248">
              <a:extLst>
                <a:ext uri="{FF2B5EF4-FFF2-40B4-BE49-F238E27FC236}">
                  <a16:creationId xmlns:a16="http://schemas.microsoft.com/office/drawing/2014/main" id="{146984FE-E5CF-4F4B-9F96-52708D9FEB5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0" name="Straight Connector 249">
              <a:extLst>
                <a:ext uri="{FF2B5EF4-FFF2-40B4-BE49-F238E27FC236}">
                  <a16:creationId xmlns:a16="http://schemas.microsoft.com/office/drawing/2014/main" id="{C4E79390-F142-4303-A1A0-684F59DC780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1" name="Arc 250">
              <a:extLst>
                <a:ext uri="{FF2B5EF4-FFF2-40B4-BE49-F238E27FC236}">
                  <a16:creationId xmlns:a16="http://schemas.microsoft.com/office/drawing/2014/main" id="{EEC7D1E8-8539-47BA-A2A8-4B1276AE641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5" name="Group 254">
            <a:extLst>
              <a:ext uri="{FF2B5EF4-FFF2-40B4-BE49-F238E27FC236}">
                <a16:creationId xmlns:a16="http://schemas.microsoft.com/office/drawing/2014/main" id="{164F3D73-553B-4721-A459-E1AF08AD9859}"/>
              </a:ext>
            </a:extLst>
          </p:cNvPr>
          <p:cNvGrpSpPr/>
          <p:nvPr/>
        </p:nvGrpSpPr>
        <p:grpSpPr>
          <a:xfrm>
            <a:off x="5399571" y="-115336"/>
            <a:ext cx="538068" cy="503852"/>
            <a:chOff x="3455435" y="-1017023"/>
            <a:chExt cx="8222756" cy="7868191"/>
          </a:xfrm>
        </p:grpSpPr>
        <p:sp>
          <p:nvSpPr>
            <p:cNvPr id="256" name="Arc 255">
              <a:extLst>
                <a:ext uri="{FF2B5EF4-FFF2-40B4-BE49-F238E27FC236}">
                  <a16:creationId xmlns:a16="http://schemas.microsoft.com/office/drawing/2014/main" id="{0EDE05F6-839F-4B26-A74A-376E929BC41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7" name="Arc 256">
              <a:extLst>
                <a:ext uri="{FF2B5EF4-FFF2-40B4-BE49-F238E27FC236}">
                  <a16:creationId xmlns:a16="http://schemas.microsoft.com/office/drawing/2014/main" id="{3AD395D2-13C2-436E-8AFA-8C06E453B7C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8" name="Arc 257">
              <a:extLst>
                <a:ext uri="{FF2B5EF4-FFF2-40B4-BE49-F238E27FC236}">
                  <a16:creationId xmlns:a16="http://schemas.microsoft.com/office/drawing/2014/main" id="{B4D2FC22-B54C-4033-869C-1CFFE8F019C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9" name="Arc 258">
              <a:extLst>
                <a:ext uri="{FF2B5EF4-FFF2-40B4-BE49-F238E27FC236}">
                  <a16:creationId xmlns:a16="http://schemas.microsoft.com/office/drawing/2014/main" id="{873E8FCF-9948-4AB3-BCF1-04E4BB7DD9E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0" name="Group 259">
              <a:extLst>
                <a:ext uri="{FF2B5EF4-FFF2-40B4-BE49-F238E27FC236}">
                  <a16:creationId xmlns:a16="http://schemas.microsoft.com/office/drawing/2014/main" id="{BC67E091-FD31-4559-B0F7-A53DB53E390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41A9FE46-D7A4-4A4E-8ED5-F48FC1C7245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614EF210-5729-499B-95C6-D60B6B700B0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1" name="Straight Connector 270">
                <a:extLst>
                  <a:ext uri="{FF2B5EF4-FFF2-40B4-BE49-F238E27FC236}">
                    <a16:creationId xmlns:a16="http://schemas.microsoft.com/office/drawing/2014/main" id="{D7E9462F-E836-4428-8BA3-A305F38479E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61" name="Arc 260">
              <a:extLst>
                <a:ext uri="{FF2B5EF4-FFF2-40B4-BE49-F238E27FC236}">
                  <a16:creationId xmlns:a16="http://schemas.microsoft.com/office/drawing/2014/main" id="{3726CF27-EC0B-4B1E-982F-C370B823199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2" name="Arc 261">
              <a:extLst>
                <a:ext uri="{FF2B5EF4-FFF2-40B4-BE49-F238E27FC236}">
                  <a16:creationId xmlns:a16="http://schemas.microsoft.com/office/drawing/2014/main" id="{1E99F877-229C-4466-A5B9-342D14560AB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3" name="Arc 262">
              <a:extLst>
                <a:ext uri="{FF2B5EF4-FFF2-40B4-BE49-F238E27FC236}">
                  <a16:creationId xmlns:a16="http://schemas.microsoft.com/office/drawing/2014/main" id="{48A41A60-CAA5-43CD-9F22-38A093A649F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64" name="Straight Connector 263">
              <a:extLst>
                <a:ext uri="{FF2B5EF4-FFF2-40B4-BE49-F238E27FC236}">
                  <a16:creationId xmlns:a16="http://schemas.microsoft.com/office/drawing/2014/main" id="{855DED06-DD90-4BAF-B13D-EAB22FCBBBE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5" name="Arc 264">
              <a:extLst>
                <a:ext uri="{FF2B5EF4-FFF2-40B4-BE49-F238E27FC236}">
                  <a16:creationId xmlns:a16="http://schemas.microsoft.com/office/drawing/2014/main" id="{710F5C3C-8FF3-4A29-813C-D762776C454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66" name="Straight Connector 265">
              <a:extLst>
                <a:ext uri="{FF2B5EF4-FFF2-40B4-BE49-F238E27FC236}">
                  <a16:creationId xmlns:a16="http://schemas.microsoft.com/office/drawing/2014/main" id="{589654AC-5DCD-4219-B817-73914003A69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7" name="Straight Connector 266">
              <a:extLst>
                <a:ext uri="{FF2B5EF4-FFF2-40B4-BE49-F238E27FC236}">
                  <a16:creationId xmlns:a16="http://schemas.microsoft.com/office/drawing/2014/main" id="{695C7F17-6F54-47A9-A6F5-FB60865E029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8" name="Arc 267">
              <a:extLst>
                <a:ext uri="{FF2B5EF4-FFF2-40B4-BE49-F238E27FC236}">
                  <a16:creationId xmlns:a16="http://schemas.microsoft.com/office/drawing/2014/main" id="{DAD3F0CF-7B6E-4452-AB39-0DA01962B5E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72" name="Group 271">
            <a:extLst>
              <a:ext uri="{FF2B5EF4-FFF2-40B4-BE49-F238E27FC236}">
                <a16:creationId xmlns:a16="http://schemas.microsoft.com/office/drawing/2014/main" id="{1E165561-E3E9-4A79-974D-32DF8CDF8560}"/>
              </a:ext>
            </a:extLst>
          </p:cNvPr>
          <p:cNvGrpSpPr/>
          <p:nvPr/>
        </p:nvGrpSpPr>
        <p:grpSpPr>
          <a:xfrm>
            <a:off x="5793271" y="-115336"/>
            <a:ext cx="538068" cy="503852"/>
            <a:chOff x="3455435" y="-1017023"/>
            <a:chExt cx="8222756" cy="7868191"/>
          </a:xfrm>
        </p:grpSpPr>
        <p:sp>
          <p:nvSpPr>
            <p:cNvPr id="273" name="Arc 272">
              <a:extLst>
                <a:ext uri="{FF2B5EF4-FFF2-40B4-BE49-F238E27FC236}">
                  <a16:creationId xmlns:a16="http://schemas.microsoft.com/office/drawing/2014/main" id="{B48B619E-5D35-4C93-B783-1570F39388C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4" name="Arc 273">
              <a:extLst>
                <a:ext uri="{FF2B5EF4-FFF2-40B4-BE49-F238E27FC236}">
                  <a16:creationId xmlns:a16="http://schemas.microsoft.com/office/drawing/2014/main" id="{7A2BF822-DF8B-41A2-A524-C22D6A13B6E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" name="Arc 274">
              <a:extLst>
                <a:ext uri="{FF2B5EF4-FFF2-40B4-BE49-F238E27FC236}">
                  <a16:creationId xmlns:a16="http://schemas.microsoft.com/office/drawing/2014/main" id="{6BA7B31A-EBBF-403D-B5A2-CC3BEFADF62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6" name="Arc 275">
              <a:extLst>
                <a:ext uri="{FF2B5EF4-FFF2-40B4-BE49-F238E27FC236}">
                  <a16:creationId xmlns:a16="http://schemas.microsoft.com/office/drawing/2014/main" id="{86457A2C-F162-4D4F-9AE6-2478CB68C6C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77" name="Group 276">
              <a:extLst>
                <a:ext uri="{FF2B5EF4-FFF2-40B4-BE49-F238E27FC236}">
                  <a16:creationId xmlns:a16="http://schemas.microsoft.com/office/drawing/2014/main" id="{7E98E6A8-4044-4F6A-8DED-16446B13EF4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114832EC-0BA5-478D-9303-B085197D5D5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" name="Straight Connector 286">
                <a:extLst>
                  <a:ext uri="{FF2B5EF4-FFF2-40B4-BE49-F238E27FC236}">
                    <a16:creationId xmlns:a16="http://schemas.microsoft.com/office/drawing/2014/main" id="{D96E8261-E183-46DC-B599-71955B55737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DFB914A2-E87A-4DB0-8BF1-2B1F0E244B8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78" name="Arc 277">
              <a:extLst>
                <a:ext uri="{FF2B5EF4-FFF2-40B4-BE49-F238E27FC236}">
                  <a16:creationId xmlns:a16="http://schemas.microsoft.com/office/drawing/2014/main" id="{8A325635-340D-4C1B-9B51-BB325DEE589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9" name="Arc 278">
              <a:extLst>
                <a:ext uri="{FF2B5EF4-FFF2-40B4-BE49-F238E27FC236}">
                  <a16:creationId xmlns:a16="http://schemas.microsoft.com/office/drawing/2014/main" id="{39C6259B-A7DC-4E8B-BC64-043122EF184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0" name="Arc 279">
              <a:extLst>
                <a:ext uri="{FF2B5EF4-FFF2-40B4-BE49-F238E27FC236}">
                  <a16:creationId xmlns:a16="http://schemas.microsoft.com/office/drawing/2014/main" id="{E7B1513A-42BA-43B4-8045-3B45A6326A7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81" name="Straight Connector 280">
              <a:extLst>
                <a:ext uri="{FF2B5EF4-FFF2-40B4-BE49-F238E27FC236}">
                  <a16:creationId xmlns:a16="http://schemas.microsoft.com/office/drawing/2014/main" id="{4FE6BE13-B3E4-4F8A-94CB-5260309FB62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2" name="Arc 281">
              <a:extLst>
                <a:ext uri="{FF2B5EF4-FFF2-40B4-BE49-F238E27FC236}">
                  <a16:creationId xmlns:a16="http://schemas.microsoft.com/office/drawing/2014/main" id="{818822FE-E2DE-43B6-AE84-E6B048C28C1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3" name="Straight Connector 282">
              <a:extLst>
                <a:ext uri="{FF2B5EF4-FFF2-40B4-BE49-F238E27FC236}">
                  <a16:creationId xmlns:a16="http://schemas.microsoft.com/office/drawing/2014/main" id="{E4B9A1AE-A470-49F7-8B24-AD80527995B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4" name="Straight Connector 283">
              <a:extLst>
                <a:ext uri="{FF2B5EF4-FFF2-40B4-BE49-F238E27FC236}">
                  <a16:creationId xmlns:a16="http://schemas.microsoft.com/office/drawing/2014/main" id="{8830C44E-5FAA-4449-92E8-6954F751B93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5" name="Arc 284">
              <a:extLst>
                <a:ext uri="{FF2B5EF4-FFF2-40B4-BE49-F238E27FC236}">
                  <a16:creationId xmlns:a16="http://schemas.microsoft.com/office/drawing/2014/main" id="{2DF1D4B4-9DC8-4F20-AE08-E9B00C8497A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9" name="Group 288">
            <a:extLst>
              <a:ext uri="{FF2B5EF4-FFF2-40B4-BE49-F238E27FC236}">
                <a16:creationId xmlns:a16="http://schemas.microsoft.com/office/drawing/2014/main" id="{FFE170F8-6206-4937-AAB2-B7C960D19131}"/>
              </a:ext>
            </a:extLst>
          </p:cNvPr>
          <p:cNvGrpSpPr/>
          <p:nvPr/>
        </p:nvGrpSpPr>
        <p:grpSpPr>
          <a:xfrm>
            <a:off x="6186971" y="-115336"/>
            <a:ext cx="538068" cy="503852"/>
            <a:chOff x="3455435" y="-1017023"/>
            <a:chExt cx="8222756" cy="7868191"/>
          </a:xfrm>
        </p:grpSpPr>
        <p:sp>
          <p:nvSpPr>
            <p:cNvPr id="290" name="Arc 289">
              <a:extLst>
                <a:ext uri="{FF2B5EF4-FFF2-40B4-BE49-F238E27FC236}">
                  <a16:creationId xmlns:a16="http://schemas.microsoft.com/office/drawing/2014/main" id="{E274E48F-B419-4460-B0BE-E0B32305781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Arc 290">
              <a:extLst>
                <a:ext uri="{FF2B5EF4-FFF2-40B4-BE49-F238E27FC236}">
                  <a16:creationId xmlns:a16="http://schemas.microsoft.com/office/drawing/2014/main" id="{E1C24D38-D266-4BE7-A473-D456C6ED570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Arc 291">
              <a:extLst>
                <a:ext uri="{FF2B5EF4-FFF2-40B4-BE49-F238E27FC236}">
                  <a16:creationId xmlns:a16="http://schemas.microsoft.com/office/drawing/2014/main" id="{15BEFB6E-BE42-405A-AA17-B572D56F1C6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Arc 292">
              <a:extLst>
                <a:ext uri="{FF2B5EF4-FFF2-40B4-BE49-F238E27FC236}">
                  <a16:creationId xmlns:a16="http://schemas.microsoft.com/office/drawing/2014/main" id="{D81508C3-5DC2-4A23-A2B5-52877C3AB61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4" name="Group 293">
              <a:extLst>
                <a:ext uri="{FF2B5EF4-FFF2-40B4-BE49-F238E27FC236}">
                  <a16:creationId xmlns:a16="http://schemas.microsoft.com/office/drawing/2014/main" id="{43750DDD-2F5D-42B8-AE1E-18B2AB18F55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A79E37FA-CFE5-4119-9963-0D70BAE245A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4" name="Straight Connector 303">
                <a:extLst>
                  <a:ext uri="{FF2B5EF4-FFF2-40B4-BE49-F238E27FC236}">
                    <a16:creationId xmlns:a16="http://schemas.microsoft.com/office/drawing/2014/main" id="{91BA3360-D630-4319-8D49-A515B245357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80E7C733-3093-4E12-8B17-67526DF54E6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95" name="Arc 294">
              <a:extLst>
                <a:ext uri="{FF2B5EF4-FFF2-40B4-BE49-F238E27FC236}">
                  <a16:creationId xmlns:a16="http://schemas.microsoft.com/office/drawing/2014/main" id="{B4CD1CE3-05F9-4F44-8D08-60E04C1A74F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Arc 295">
              <a:extLst>
                <a:ext uri="{FF2B5EF4-FFF2-40B4-BE49-F238E27FC236}">
                  <a16:creationId xmlns:a16="http://schemas.microsoft.com/office/drawing/2014/main" id="{83FDD1EB-2D93-4E7B-BC70-594501F06E9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7" name="Arc 296">
              <a:extLst>
                <a:ext uri="{FF2B5EF4-FFF2-40B4-BE49-F238E27FC236}">
                  <a16:creationId xmlns:a16="http://schemas.microsoft.com/office/drawing/2014/main" id="{B0468A64-E2BC-4795-B21F-A231FF8A9EC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98" name="Straight Connector 297">
              <a:extLst>
                <a:ext uri="{FF2B5EF4-FFF2-40B4-BE49-F238E27FC236}">
                  <a16:creationId xmlns:a16="http://schemas.microsoft.com/office/drawing/2014/main" id="{ED1C5767-B1E4-4930-BBC6-5EE058A3683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9" name="Arc 298">
              <a:extLst>
                <a:ext uri="{FF2B5EF4-FFF2-40B4-BE49-F238E27FC236}">
                  <a16:creationId xmlns:a16="http://schemas.microsoft.com/office/drawing/2014/main" id="{940F33A4-B09A-49B8-A017-2A5F2A0AAAD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00" name="Straight Connector 299">
              <a:extLst>
                <a:ext uri="{FF2B5EF4-FFF2-40B4-BE49-F238E27FC236}">
                  <a16:creationId xmlns:a16="http://schemas.microsoft.com/office/drawing/2014/main" id="{5637B344-22DB-4755-8108-196181DE213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1" name="Straight Connector 300">
              <a:extLst>
                <a:ext uri="{FF2B5EF4-FFF2-40B4-BE49-F238E27FC236}">
                  <a16:creationId xmlns:a16="http://schemas.microsoft.com/office/drawing/2014/main" id="{D2EBB877-8D29-496B-B92A-A83C45D4D62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2" name="Arc 301">
              <a:extLst>
                <a:ext uri="{FF2B5EF4-FFF2-40B4-BE49-F238E27FC236}">
                  <a16:creationId xmlns:a16="http://schemas.microsoft.com/office/drawing/2014/main" id="{A72565D0-BBF1-40DA-938D-70E440C401F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06" name="Group 305">
            <a:extLst>
              <a:ext uri="{FF2B5EF4-FFF2-40B4-BE49-F238E27FC236}">
                <a16:creationId xmlns:a16="http://schemas.microsoft.com/office/drawing/2014/main" id="{F9178A75-EFA1-4902-86E6-3F155A6C1D9F}"/>
              </a:ext>
            </a:extLst>
          </p:cNvPr>
          <p:cNvGrpSpPr/>
          <p:nvPr/>
        </p:nvGrpSpPr>
        <p:grpSpPr>
          <a:xfrm>
            <a:off x="6523132" y="-115336"/>
            <a:ext cx="538068" cy="503852"/>
            <a:chOff x="3455435" y="-1017023"/>
            <a:chExt cx="8222756" cy="7868191"/>
          </a:xfrm>
        </p:grpSpPr>
        <p:sp>
          <p:nvSpPr>
            <p:cNvPr id="307" name="Arc 306">
              <a:extLst>
                <a:ext uri="{FF2B5EF4-FFF2-40B4-BE49-F238E27FC236}">
                  <a16:creationId xmlns:a16="http://schemas.microsoft.com/office/drawing/2014/main" id="{D683A79E-9896-45DE-A741-0E7DAC10CF0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Arc 307">
              <a:extLst>
                <a:ext uri="{FF2B5EF4-FFF2-40B4-BE49-F238E27FC236}">
                  <a16:creationId xmlns:a16="http://schemas.microsoft.com/office/drawing/2014/main" id="{C56DC5C0-EF1C-4A6E-BF05-D06FC5629F7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Arc 308">
              <a:extLst>
                <a:ext uri="{FF2B5EF4-FFF2-40B4-BE49-F238E27FC236}">
                  <a16:creationId xmlns:a16="http://schemas.microsoft.com/office/drawing/2014/main" id="{D46C4787-B292-4801-AA46-40D9C173755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Arc 309">
              <a:extLst>
                <a:ext uri="{FF2B5EF4-FFF2-40B4-BE49-F238E27FC236}">
                  <a16:creationId xmlns:a16="http://schemas.microsoft.com/office/drawing/2014/main" id="{D9553960-3B4B-44F2-86A3-B4FC496B985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11" name="Group 310">
              <a:extLst>
                <a:ext uri="{FF2B5EF4-FFF2-40B4-BE49-F238E27FC236}">
                  <a16:creationId xmlns:a16="http://schemas.microsoft.com/office/drawing/2014/main" id="{69FAE601-9DD7-47CA-9C73-E5FF2370DA9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ECB2FDB5-E158-4BB4-BFF8-03BA91969B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74DBF34F-386D-4577-9BE4-823F8E808DB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C350F03D-663E-435C-8DB6-01730D3F15E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12" name="Arc 311">
              <a:extLst>
                <a:ext uri="{FF2B5EF4-FFF2-40B4-BE49-F238E27FC236}">
                  <a16:creationId xmlns:a16="http://schemas.microsoft.com/office/drawing/2014/main" id="{A2E40A26-A9DF-4918-AEB3-3425109B7B4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Arc 312">
              <a:extLst>
                <a:ext uri="{FF2B5EF4-FFF2-40B4-BE49-F238E27FC236}">
                  <a16:creationId xmlns:a16="http://schemas.microsoft.com/office/drawing/2014/main" id="{953731ED-8213-4028-950C-C46E1B65AD8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4" name="Arc 313">
              <a:extLst>
                <a:ext uri="{FF2B5EF4-FFF2-40B4-BE49-F238E27FC236}">
                  <a16:creationId xmlns:a16="http://schemas.microsoft.com/office/drawing/2014/main" id="{1350A3FD-7862-4897-9A30-DB39F635435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15" name="Straight Connector 314">
              <a:extLst>
                <a:ext uri="{FF2B5EF4-FFF2-40B4-BE49-F238E27FC236}">
                  <a16:creationId xmlns:a16="http://schemas.microsoft.com/office/drawing/2014/main" id="{7F5089DC-6C2F-4B57-BA60-9E72782BB07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6" name="Arc 315">
              <a:extLst>
                <a:ext uri="{FF2B5EF4-FFF2-40B4-BE49-F238E27FC236}">
                  <a16:creationId xmlns:a16="http://schemas.microsoft.com/office/drawing/2014/main" id="{83584058-5085-45B7-B7A2-981A0D8710C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17" name="Straight Connector 316">
              <a:extLst>
                <a:ext uri="{FF2B5EF4-FFF2-40B4-BE49-F238E27FC236}">
                  <a16:creationId xmlns:a16="http://schemas.microsoft.com/office/drawing/2014/main" id="{3633C54F-94ED-48C1-8DCA-67075E7CDB2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8" name="Straight Connector 317">
              <a:extLst>
                <a:ext uri="{FF2B5EF4-FFF2-40B4-BE49-F238E27FC236}">
                  <a16:creationId xmlns:a16="http://schemas.microsoft.com/office/drawing/2014/main" id="{800F94F9-BABE-47E4-A057-41090B566A0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9" name="Arc 318">
              <a:extLst>
                <a:ext uri="{FF2B5EF4-FFF2-40B4-BE49-F238E27FC236}">
                  <a16:creationId xmlns:a16="http://schemas.microsoft.com/office/drawing/2014/main" id="{99E339A6-657F-4A8C-8827-63ECC3B1688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23" name="Group 322">
            <a:extLst>
              <a:ext uri="{FF2B5EF4-FFF2-40B4-BE49-F238E27FC236}">
                <a16:creationId xmlns:a16="http://schemas.microsoft.com/office/drawing/2014/main" id="{69A39CA9-13B1-425D-9F03-BE7FD27CAE8E}"/>
              </a:ext>
            </a:extLst>
          </p:cNvPr>
          <p:cNvGrpSpPr/>
          <p:nvPr/>
        </p:nvGrpSpPr>
        <p:grpSpPr>
          <a:xfrm>
            <a:off x="6974371" y="-115336"/>
            <a:ext cx="538068" cy="503852"/>
            <a:chOff x="3455435" y="-1017023"/>
            <a:chExt cx="8222756" cy="7868191"/>
          </a:xfrm>
        </p:grpSpPr>
        <p:sp>
          <p:nvSpPr>
            <p:cNvPr id="324" name="Arc 323">
              <a:extLst>
                <a:ext uri="{FF2B5EF4-FFF2-40B4-BE49-F238E27FC236}">
                  <a16:creationId xmlns:a16="http://schemas.microsoft.com/office/drawing/2014/main" id="{A7B2CD0A-5B94-4BC5-8BD7-853EB29FE3B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Arc 324">
              <a:extLst>
                <a:ext uri="{FF2B5EF4-FFF2-40B4-BE49-F238E27FC236}">
                  <a16:creationId xmlns:a16="http://schemas.microsoft.com/office/drawing/2014/main" id="{86D1F642-AE22-4911-A899-1172E21CEE8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Arc 325">
              <a:extLst>
                <a:ext uri="{FF2B5EF4-FFF2-40B4-BE49-F238E27FC236}">
                  <a16:creationId xmlns:a16="http://schemas.microsoft.com/office/drawing/2014/main" id="{8ABF86E8-E96B-4032-BDB2-E74F90A3272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Arc 326">
              <a:extLst>
                <a:ext uri="{FF2B5EF4-FFF2-40B4-BE49-F238E27FC236}">
                  <a16:creationId xmlns:a16="http://schemas.microsoft.com/office/drawing/2014/main" id="{C3BA56EC-5DA5-476F-8B78-DBE748B84FF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8" name="Group 327">
              <a:extLst>
                <a:ext uri="{FF2B5EF4-FFF2-40B4-BE49-F238E27FC236}">
                  <a16:creationId xmlns:a16="http://schemas.microsoft.com/office/drawing/2014/main" id="{DEE0A8CC-84EE-44CD-8B83-122AE27450D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338111A2-DD3D-44AC-BBA3-B9C85B8DD01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FD7A2C1A-3720-44E0-B689-B2C39901189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9" name="Straight Connector 338">
                <a:extLst>
                  <a:ext uri="{FF2B5EF4-FFF2-40B4-BE49-F238E27FC236}">
                    <a16:creationId xmlns:a16="http://schemas.microsoft.com/office/drawing/2014/main" id="{577BAF5D-DEAC-4629-ADA2-405B57C58E7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29" name="Arc 328">
              <a:extLst>
                <a:ext uri="{FF2B5EF4-FFF2-40B4-BE49-F238E27FC236}">
                  <a16:creationId xmlns:a16="http://schemas.microsoft.com/office/drawing/2014/main" id="{A85829C0-5663-4BB3-84F7-3D15C6E3457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Arc 329">
              <a:extLst>
                <a:ext uri="{FF2B5EF4-FFF2-40B4-BE49-F238E27FC236}">
                  <a16:creationId xmlns:a16="http://schemas.microsoft.com/office/drawing/2014/main" id="{0056BA1D-B587-4075-A41A-A0FCBCED994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31" name="Arc 330">
              <a:extLst>
                <a:ext uri="{FF2B5EF4-FFF2-40B4-BE49-F238E27FC236}">
                  <a16:creationId xmlns:a16="http://schemas.microsoft.com/office/drawing/2014/main" id="{AD6530C1-51F7-421E-8EE1-258DBC12C229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32" name="Straight Connector 331">
              <a:extLst>
                <a:ext uri="{FF2B5EF4-FFF2-40B4-BE49-F238E27FC236}">
                  <a16:creationId xmlns:a16="http://schemas.microsoft.com/office/drawing/2014/main" id="{9E86768C-F1F4-427A-B3E9-7645849B755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3" name="Arc 332">
              <a:extLst>
                <a:ext uri="{FF2B5EF4-FFF2-40B4-BE49-F238E27FC236}">
                  <a16:creationId xmlns:a16="http://schemas.microsoft.com/office/drawing/2014/main" id="{CDF99468-C1DA-4245-9A01-AD9C75DE5C8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34" name="Straight Connector 333">
              <a:extLst>
                <a:ext uri="{FF2B5EF4-FFF2-40B4-BE49-F238E27FC236}">
                  <a16:creationId xmlns:a16="http://schemas.microsoft.com/office/drawing/2014/main" id="{96B84588-4563-4AFC-8719-F357ED6DEA4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5" name="Straight Connector 334">
              <a:extLst>
                <a:ext uri="{FF2B5EF4-FFF2-40B4-BE49-F238E27FC236}">
                  <a16:creationId xmlns:a16="http://schemas.microsoft.com/office/drawing/2014/main" id="{3EA281FF-1175-404A-B9CC-D75240827C6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6" name="Arc 335">
              <a:extLst>
                <a:ext uri="{FF2B5EF4-FFF2-40B4-BE49-F238E27FC236}">
                  <a16:creationId xmlns:a16="http://schemas.microsoft.com/office/drawing/2014/main" id="{102601EB-BBE6-4643-AE97-340EDCD16B9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40" name="Group 339">
            <a:extLst>
              <a:ext uri="{FF2B5EF4-FFF2-40B4-BE49-F238E27FC236}">
                <a16:creationId xmlns:a16="http://schemas.microsoft.com/office/drawing/2014/main" id="{800E707C-4B7B-4FA0-B074-FFEF833F45EA}"/>
              </a:ext>
            </a:extLst>
          </p:cNvPr>
          <p:cNvGrpSpPr/>
          <p:nvPr/>
        </p:nvGrpSpPr>
        <p:grpSpPr>
          <a:xfrm>
            <a:off x="7368071" y="-115336"/>
            <a:ext cx="538068" cy="503852"/>
            <a:chOff x="3455435" y="-1017023"/>
            <a:chExt cx="8222756" cy="7868191"/>
          </a:xfrm>
        </p:grpSpPr>
        <p:sp>
          <p:nvSpPr>
            <p:cNvPr id="341" name="Arc 340">
              <a:extLst>
                <a:ext uri="{FF2B5EF4-FFF2-40B4-BE49-F238E27FC236}">
                  <a16:creationId xmlns:a16="http://schemas.microsoft.com/office/drawing/2014/main" id="{0C22FF11-5A01-4C0D-ADF5-6466DA26F66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Arc 341">
              <a:extLst>
                <a:ext uri="{FF2B5EF4-FFF2-40B4-BE49-F238E27FC236}">
                  <a16:creationId xmlns:a16="http://schemas.microsoft.com/office/drawing/2014/main" id="{0001BC99-EDCA-444E-BCBB-31F1CEEA4FF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3" name="Arc 342">
              <a:extLst>
                <a:ext uri="{FF2B5EF4-FFF2-40B4-BE49-F238E27FC236}">
                  <a16:creationId xmlns:a16="http://schemas.microsoft.com/office/drawing/2014/main" id="{EC367F13-3EA2-4B66-80DA-F5DDC287208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4" name="Arc 343">
              <a:extLst>
                <a:ext uri="{FF2B5EF4-FFF2-40B4-BE49-F238E27FC236}">
                  <a16:creationId xmlns:a16="http://schemas.microsoft.com/office/drawing/2014/main" id="{A716EB70-EA7F-401C-A3F6-1DBC67630F2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5" name="Group 344">
              <a:extLst>
                <a:ext uri="{FF2B5EF4-FFF2-40B4-BE49-F238E27FC236}">
                  <a16:creationId xmlns:a16="http://schemas.microsoft.com/office/drawing/2014/main" id="{9ED718F1-AF12-452F-B1EA-F5778A10210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354" name="Straight Connector 353">
                <a:extLst>
                  <a:ext uri="{FF2B5EF4-FFF2-40B4-BE49-F238E27FC236}">
                    <a16:creationId xmlns:a16="http://schemas.microsoft.com/office/drawing/2014/main" id="{FF13A2A6-18F3-430A-9ACE-511FEBEFB7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5" name="Straight Connector 354">
                <a:extLst>
                  <a:ext uri="{FF2B5EF4-FFF2-40B4-BE49-F238E27FC236}">
                    <a16:creationId xmlns:a16="http://schemas.microsoft.com/office/drawing/2014/main" id="{1CA58797-757B-40C5-916C-58919B55FBC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B1015F8C-2065-415F-B79B-1D40F47B9D6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46" name="Arc 345">
              <a:extLst>
                <a:ext uri="{FF2B5EF4-FFF2-40B4-BE49-F238E27FC236}">
                  <a16:creationId xmlns:a16="http://schemas.microsoft.com/office/drawing/2014/main" id="{5DB61006-9BA6-4739-926F-FD46E5FFAF5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7" name="Arc 346">
              <a:extLst>
                <a:ext uri="{FF2B5EF4-FFF2-40B4-BE49-F238E27FC236}">
                  <a16:creationId xmlns:a16="http://schemas.microsoft.com/office/drawing/2014/main" id="{B2B93EEC-E37D-4CC1-A1C6-CD37B8337E8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8" name="Arc 347">
              <a:extLst>
                <a:ext uri="{FF2B5EF4-FFF2-40B4-BE49-F238E27FC236}">
                  <a16:creationId xmlns:a16="http://schemas.microsoft.com/office/drawing/2014/main" id="{8D0D2586-FCF2-45E4-971B-8F3816423CB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49" name="Straight Connector 348">
              <a:extLst>
                <a:ext uri="{FF2B5EF4-FFF2-40B4-BE49-F238E27FC236}">
                  <a16:creationId xmlns:a16="http://schemas.microsoft.com/office/drawing/2014/main" id="{74349511-4D9B-447A-9C13-3E688B4C2D2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0" name="Arc 349">
              <a:extLst>
                <a:ext uri="{FF2B5EF4-FFF2-40B4-BE49-F238E27FC236}">
                  <a16:creationId xmlns:a16="http://schemas.microsoft.com/office/drawing/2014/main" id="{FEF252B7-619E-4B34-BC97-B539443F483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51" name="Straight Connector 350">
              <a:extLst>
                <a:ext uri="{FF2B5EF4-FFF2-40B4-BE49-F238E27FC236}">
                  <a16:creationId xmlns:a16="http://schemas.microsoft.com/office/drawing/2014/main" id="{8E24DF4A-3AB0-43E7-BCA6-B408C009A37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2" name="Straight Connector 351">
              <a:extLst>
                <a:ext uri="{FF2B5EF4-FFF2-40B4-BE49-F238E27FC236}">
                  <a16:creationId xmlns:a16="http://schemas.microsoft.com/office/drawing/2014/main" id="{5AE3320C-6B4E-4178-A098-94C27377FBF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3" name="Arc 352">
              <a:extLst>
                <a:ext uri="{FF2B5EF4-FFF2-40B4-BE49-F238E27FC236}">
                  <a16:creationId xmlns:a16="http://schemas.microsoft.com/office/drawing/2014/main" id="{7C7CC4DD-4104-4E59-990C-E1C327E3843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7" name="Group 356">
            <a:extLst>
              <a:ext uri="{FF2B5EF4-FFF2-40B4-BE49-F238E27FC236}">
                <a16:creationId xmlns:a16="http://schemas.microsoft.com/office/drawing/2014/main" id="{3ECAF3CF-00FB-462F-8FBA-8436EA00F680}"/>
              </a:ext>
            </a:extLst>
          </p:cNvPr>
          <p:cNvGrpSpPr/>
          <p:nvPr/>
        </p:nvGrpSpPr>
        <p:grpSpPr>
          <a:xfrm>
            <a:off x="7761771" y="-115336"/>
            <a:ext cx="538068" cy="503852"/>
            <a:chOff x="3455435" y="-1017023"/>
            <a:chExt cx="8222756" cy="7868191"/>
          </a:xfrm>
        </p:grpSpPr>
        <p:sp>
          <p:nvSpPr>
            <p:cNvPr id="358" name="Arc 357">
              <a:extLst>
                <a:ext uri="{FF2B5EF4-FFF2-40B4-BE49-F238E27FC236}">
                  <a16:creationId xmlns:a16="http://schemas.microsoft.com/office/drawing/2014/main" id="{3C98E982-3571-47F9-9CA4-7BC4427A572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9" name="Arc 358">
              <a:extLst>
                <a:ext uri="{FF2B5EF4-FFF2-40B4-BE49-F238E27FC236}">
                  <a16:creationId xmlns:a16="http://schemas.microsoft.com/office/drawing/2014/main" id="{5DAF0539-5BB5-40A9-8948-33325E76ACB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0" name="Arc 359">
              <a:extLst>
                <a:ext uri="{FF2B5EF4-FFF2-40B4-BE49-F238E27FC236}">
                  <a16:creationId xmlns:a16="http://schemas.microsoft.com/office/drawing/2014/main" id="{B5C3B6DA-0C29-41DE-9CF2-5DE628ECE19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1" name="Arc 360">
              <a:extLst>
                <a:ext uri="{FF2B5EF4-FFF2-40B4-BE49-F238E27FC236}">
                  <a16:creationId xmlns:a16="http://schemas.microsoft.com/office/drawing/2014/main" id="{5045BC04-2AC8-4FBA-9672-CD015D22CE7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62" name="Group 361">
              <a:extLst>
                <a:ext uri="{FF2B5EF4-FFF2-40B4-BE49-F238E27FC236}">
                  <a16:creationId xmlns:a16="http://schemas.microsoft.com/office/drawing/2014/main" id="{0EE9941F-191C-4329-8944-E8B37DF1F55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371" name="Straight Connector 370">
                <a:extLst>
                  <a:ext uri="{FF2B5EF4-FFF2-40B4-BE49-F238E27FC236}">
                    <a16:creationId xmlns:a16="http://schemas.microsoft.com/office/drawing/2014/main" id="{B7D6F561-D146-4E35-BF4D-CD01AEB0D4A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BF225A9E-662F-4482-8080-CA431F5F6A6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3" name="Straight Connector 372">
                <a:extLst>
                  <a:ext uri="{FF2B5EF4-FFF2-40B4-BE49-F238E27FC236}">
                    <a16:creationId xmlns:a16="http://schemas.microsoft.com/office/drawing/2014/main" id="{5DDDB213-D81B-4E1A-B84B-84634A57BBC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63" name="Arc 362">
              <a:extLst>
                <a:ext uri="{FF2B5EF4-FFF2-40B4-BE49-F238E27FC236}">
                  <a16:creationId xmlns:a16="http://schemas.microsoft.com/office/drawing/2014/main" id="{49B253DB-5EF7-4497-8768-A7772D90F5F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4" name="Arc 363">
              <a:extLst>
                <a:ext uri="{FF2B5EF4-FFF2-40B4-BE49-F238E27FC236}">
                  <a16:creationId xmlns:a16="http://schemas.microsoft.com/office/drawing/2014/main" id="{DF3FAA3D-D284-41DA-A5FF-4478ABE3559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5" name="Arc 364">
              <a:extLst>
                <a:ext uri="{FF2B5EF4-FFF2-40B4-BE49-F238E27FC236}">
                  <a16:creationId xmlns:a16="http://schemas.microsoft.com/office/drawing/2014/main" id="{4A4D7DB6-6F63-452D-850A-DB82547D3F5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66" name="Straight Connector 365">
              <a:extLst>
                <a:ext uri="{FF2B5EF4-FFF2-40B4-BE49-F238E27FC236}">
                  <a16:creationId xmlns:a16="http://schemas.microsoft.com/office/drawing/2014/main" id="{53FB4FB9-388D-49A8-A619-E75FCDA0E7C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7" name="Arc 366">
              <a:extLst>
                <a:ext uri="{FF2B5EF4-FFF2-40B4-BE49-F238E27FC236}">
                  <a16:creationId xmlns:a16="http://schemas.microsoft.com/office/drawing/2014/main" id="{1C65CD85-AF3F-4C66-8E32-E787845E622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68" name="Straight Connector 367">
              <a:extLst>
                <a:ext uri="{FF2B5EF4-FFF2-40B4-BE49-F238E27FC236}">
                  <a16:creationId xmlns:a16="http://schemas.microsoft.com/office/drawing/2014/main" id="{BA597677-D497-4937-B878-9432ACA82D8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9" name="Straight Connector 368">
              <a:extLst>
                <a:ext uri="{FF2B5EF4-FFF2-40B4-BE49-F238E27FC236}">
                  <a16:creationId xmlns:a16="http://schemas.microsoft.com/office/drawing/2014/main" id="{6321D9F8-632D-49FD-A0FE-A8E6946D41E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0" name="Arc 369">
              <a:extLst>
                <a:ext uri="{FF2B5EF4-FFF2-40B4-BE49-F238E27FC236}">
                  <a16:creationId xmlns:a16="http://schemas.microsoft.com/office/drawing/2014/main" id="{74534593-2B99-48CA-B306-45E61993F298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47AED7E5-D499-483C-8921-33A955DB1601}"/>
              </a:ext>
            </a:extLst>
          </p:cNvPr>
          <p:cNvGrpSpPr/>
          <p:nvPr/>
        </p:nvGrpSpPr>
        <p:grpSpPr>
          <a:xfrm>
            <a:off x="8144587" y="-124667"/>
            <a:ext cx="538068" cy="503852"/>
            <a:chOff x="3455435" y="-1017023"/>
            <a:chExt cx="8222756" cy="7868191"/>
          </a:xfrm>
        </p:grpSpPr>
        <p:sp>
          <p:nvSpPr>
            <p:cNvPr id="375" name="Arc 374">
              <a:extLst>
                <a:ext uri="{FF2B5EF4-FFF2-40B4-BE49-F238E27FC236}">
                  <a16:creationId xmlns:a16="http://schemas.microsoft.com/office/drawing/2014/main" id="{589E082E-F04B-4D23-B1BE-D2A0DC018F8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6" name="Arc 375">
              <a:extLst>
                <a:ext uri="{FF2B5EF4-FFF2-40B4-BE49-F238E27FC236}">
                  <a16:creationId xmlns:a16="http://schemas.microsoft.com/office/drawing/2014/main" id="{9319CCCD-DA14-4967-AAAE-409EF7B828F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7" name="Arc 376">
              <a:extLst>
                <a:ext uri="{FF2B5EF4-FFF2-40B4-BE49-F238E27FC236}">
                  <a16:creationId xmlns:a16="http://schemas.microsoft.com/office/drawing/2014/main" id="{F7918CDA-E22B-4AC6-9DA4-A86972D8C95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8" name="Arc 377">
              <a:extLst>
                <a:ext uri="{FF2B5EF4-FFF2-40B4-BE49-F238E27FC236}">
                  <a16:creationId xmlns:a16="http://schemas.microsoft.com/office/drawing/2014/main" id="{4873B971-E63A-4BE4-A4DE-03F81DE221C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79" name="Group 378">
              <a:extLst>
                <a:ext uri="{FF2B5EF4-FFF2-40B4-BE49-F238E27FC236}">
                  <a16:creationId xmlns:a16="http://schemas.microsoft.com/office/drawing/2014/main" id="{0156597F-F5C5-4E6E-84EA-324DE4CABA3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70B2425A-5C6D-4256-A906-FBFEFAA3EE1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3D85F356-77E4-4ACE-A750-8C932167B43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0" name="Straight Connector 389">
                <a:extLst>
                  <a:ext uri="{FF2B5EF4-FFF2-40B4-BE49-F238E27FC236}">
                    <a16:creationId xmlns:a16="http://schemas.microsoft.com/office/drawing/2014/main" id="{5990E2CF-88F3-4AEA-A8F5-35B699B4227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80" name="Arc 379">
              <a:extLst>
                <a:ext uri="{FF2B5EF4-FFF2-40B4-BE49-F238E27FC236}">
                  <a16:creationId xmlns:a16="http://schemas.microsoft.com/office/drawing/2014/main" id="{51728535-2AF6-4443-87EE-33911CC05EB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1" name="Arc 380">
              <a:extLst>
                <a:ext uri="{FF2B5EF4-FFF2-40B4-BE49-F238E27FC236}">
                  <a16:creationId xmlns:a16="http://schemas.microsoft.com/office/drawing/2014/main" id="{4C80EEFF-A08C-4707-BEC6-90A9FC6421D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2" name="Arc 381">
              <a:extLst>
                <a:ext uri="{FF2B5EF4-FFF2-40B4-BE49-F238E27FC236}">
                  <a16:creationId xmlns:a16="http://schemas.microsoft.com/office/drawing/2014/main" id="{6E018385-302E-43E0-84D7-12DFF59246C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83" name="Straight Connector 382">
              <a:extLst>
                <a:ext uri="{FF2B5EF4-FFF2-40B4-BE49-F238E27FC236}">
                  <a16:creationId xmlns:a16="http://schemas.microsoft.com/office/drawing/2014/main" id="{B68F9AF2-2C7B-4D00-A710-20908BEF099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4" name="Arc 383">
              <a:extLst>
                <a:ext uri="{FF2B5EF4-FFF2-40B4-BE49-F238E27FC236}">
                  <a16:creationId xmlns:a16="http://schemas.microsoft.com/office/drawing/2014/main" id="{1D9A8E7B-78A0-4888-ACAC-EFC630769D0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8BA67C06-49B1-44FB-B9FB-74CE75F19AA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BEB0351E-AD61-49AA-8AF7-16A4C76F6CC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7" name="Arc 386">
              <a:extLst>
                <a:ext uri="{FF2B5EF4-FFF2-40B4-BE49-F238E27FC236}">
                  <a16:creationId xmlns:a16="http://schemas.microsoft.com/office/drawing/2014/main" id="{0D7E8424-F8BC-4D29-99C0-2ABA8BD8BDB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6E184D93-E556-491E-B953-68A6BD8F8C71}"/>
              </a:ext>
            </a:extLst>
          </p:cNvPr>
          <p:cNvGrpSpPr/>
          <p:nvPr/>
        </p:nvGrpSpPr>
        <p:grpSpPr>
          <a:xfrm>
            <a:off x="8521177" y="-115337"/>
            <a:ext cx="538068" cy="503852"/>
            <a:chOff x="3455435" y="-1017023"/>
            <a:chExt cx="8222756" cy="7868191"/>
          </a:xfrm>
        </p:grpSpPr>
        <p:sp>
          <p:nvSpPr>
            <p:cNvPr id="392" name="Arc 391">
              <a:extLst>
                <a:ext uri="{FF2B5EF4-FFF2-40B4-BE49-F238E27FC236}">
                  <a16:creationId xmlns:a16="http://schemas.microsoft.com/office/drawing/2014/main" id="{4C9A3E03-FCE2-4737-BD1C-6B64F2CC679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3" name="Arc 392">
              <a:extLst>
                <a:ext uri="{FF2B5EF4-FFF2-40B4-BE49-F238E27FC236}">
                  <a16:creationId xmlns:a16="http://schemas.microsoft.com/office/drawing/2014/main" id="{FF033DA8-074F-45E2-9D28-D2E50FE63F3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4" name="Arc 393">
              <a:extLst>
                <a:ext uri="{FF2B5EF4-FFF2-40B4-BE49-F238E27FC236}">
                  <a16:creationId xmlns:a16="http://schemas.microsoft.com/office/drawing/2014/main" id="{5C4AF89B-6E0A-4460-9ED6-643788318C2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5" name="Arc 394">
              <a:extLst>
                <a:ext uri="{FF2B5EF4-FFF2-40B4-BE49-F238E27FC236}">
                  <a16:creationId xmlns:a16="http://schemas.microsoft.com/office/drawing/2014/main" id="{663210F4-7D81-4999-8C7E-B27BA5E3F5B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6" name="Group 395">
              <a:extLst>
                <a:ext uri="{FF2B5EF4-FFF2-40B4-BE49-F238E27FC236}">
                  <a16:creationId xmlns:a16="http://schemas.microsoft.com/office/drawing/2014/main" id="{04E186F5-8C3C-4527-A7FE-98D477967D4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405" name="Straight Connector 404">
                <a:extLst>
                  <a:ext uri="{FF2B5EF4-FFF2-40B4-BE49-F238E27FC236}">
                    <a16:creationId xmlns:a16="http://schemas.microsoft.com/office/drawing/2014/main" id="{598AE7A4-1F8A-4F70-BE9C-F8A4071ACCB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6" name="Straight Connector 405">
                <a:extLst>
                  <a:ext uri="{FF2B5EF4-FFF2-40B4-BE49-F238E27FC236}">
                    <a16:creationId xmlns:a16="http://schemas.microsoft.com/office/drawing/2014/main" id="{42A786D3-626E-4EE8-AA96-4643354E4E0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7" name="Straight Connector 406">
                <a:extLst>
                  <a:ext uri="{FF2B5EF4-FFF2-40B4-BE49-F238E27FC236}">
                    <a16:creationId xmlns:a16="http://schemas.microsoft.com/office/drawing/2014/main" id="{CF63B1EB-D1C6-4361-B5FC-D196CD2F86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97" name="Arc 396">
              <a:extLst>
                <a:ext uri="{FF2B5EF4-FFF2-40B4-BE49-F238E27FC236}">
                  <a16:creationId xmlns:a16="http://schemas.microsoft.com/office/drawing/2014/main" id="{AD96773C-34C2-4559-9CB7-DDF9E113C92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8" name="Arc 397">
              <a:extLst>
                <a:ext uri="{FF2B5EF4-FFF2-40B4-BE49-F238E27FC236}">
                  <a16:creationId xmlns:a16="http://schemas.microsoft.com/office/drawing/2014/main" id="{BC5FF49E-C856-453D-AFE6-FB936CBA190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99" name="Arc 398">
              <a:extLst>
                <a:ext uri="{FF2B5EF4-FFF2-40B4-BE49-F238E27FC236}">
                  <a16:creationId xmlns:a16="http://schemas.microsoft.com/office/drawing/2014/main" id="{DCB57558-CF76-41C9-AC06-85EAFB2C9B3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00" name="Straight Connector 399">
              <a:extLst>
                <a:ext uri="{FF2B5EF4-FFF2-40B4-BE49-F238E27FC236}">
                  <a16:creationId xmlns:a16="http://schemas.microsoft.com/office/drawing/2014/main" id="{C217DD3D-CF15-492F-849A-CB0FFC9881F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1" name="Arc 400">
              <a:extLst>
                <a:ext uri="{FF2B5EF4-FFF2-40B4-BE49-F238E27FC236}">
                  <a16:creationId xmlns:a16="http://schemas.microsoft.com/office/drawing/2014/main" id="{2BE9ECF2-721C-4AB6-9083-3E8F5C9778D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FC3C7EF2-4982-49DD-A349-BA0BA728EDE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2E10050F-345D-437C-B6C6-080EA7D6ED8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4" name="Arc 403">
              <a:extLst>
                <a:ext uri="{FF2B5EF4-FFF2-40B4-BE49-F238E27FC236}">
                  <a16:creationId xmlns:a16="http://schemas.microsoft.com/office/drawing/2014/main" id="{7B033CB6-BA84-4F25-AB9E-8F94719CD5A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08" name="Group 407">
            <a:extLst>
              <a:ext uri="{FF2B5EF4-FFF2-40B4-BE49-F238E27FC236}">
                <a16:creationId xmlns:a16="http://schemas.microsoft.com/office/drawing/2014/main" id="{E0A25234-DFCD-46E4-B5F3-F641F3AC86A8}"/>
              </a:ext>
            </a:extLst>
          </p:cNvPr>
          <p:cNvGrpSpPr/>
          <p:nvPr/>
        </p:nvGrpSpPr>
        <p:grpSpPr>
          <a:xfrm>
            <a:off x="8942871" y="-115336"/>
            <a:ext cx="538068" cy="503852"/>
            <a:chOff x="3455435" y="-1017023"/>
            <a:chExt cx="8222756" cy="7868191"/>
          </a:xfrm>
        </p:grpSpPr>
        <p:sp>
          <p:nvSpPr>
            <p:cNvPr id="409" name="Arc 408">
              <a:extLst>
                <a:ext uri="{FF2B5EF4-FFF2-40B4-BE49-F238E27FC236}">
                  <a16:creationId xmlns:a16="http://schemas.microsoft.com/office/drawing/2014/main" id="{4C115371-1D36-4481-B690-2DED4A4ACF4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0" name="Arc 409">
              <a:extLst>
                <a:ext uri="{FF2B5EF4-FFF2-40B4-BE49-F238E27FC236}">
                  <a16:creationId xmlns:a16="http://schemas.microsoft.com/office/drawing/2014/main" id="{F9CD2E76-5642-4B66-9976-09E1D33832E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1" name="Arc 410">
              <a:extLst>
                <a:ext uri="{FF2B5EF4-FFF2-40B4-BE49-F238E27FC236}">
                  <a16:creationId xmlns:a16="http://schemas.microsoft.com/office/drawing/2014/main" id="{C61CC8B5-8291-4693-A141-D04BE0D31A6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2" name="Arc 411">
              <a:extLst>
                <a:ext uri="{FF2B5EF4-FFF2-40B4-BE49-F238E27FC236}">
                  <a16:creationId xmlns:a16="http://schemas.microsoft.com/office/drawing/2014/main" id="{6D8AF87E-0F09-4872-9FC6-B9801828B1C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13" name="Group 412">
              <a:extLst>
                <a:ext uri="{FF2B5EF4-FFF2-40B4-BE49-F238E27FC236}">
                  <a16:creationId xmlns:a16="http://schemas.microsoft.com/office/drawing/2014/main" id="{26425352-E286-4850-9C8E-5173E6FA964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422" name="Straight Connector 421">
                <a:extLst>
                  <a:ext uri="{FF2B5EF4-FFF2-40B4-BE49-F238E27FC236}">
                    <a16:creationId xmlns:a16="http://schemas.microsoft.com/office/drawing/2014/main" id="{ABE63CDF-4E31-4ED8-82C1-5301A48C2E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3" name="Straight Connector 422">
                <a:extLst>
                  <a:ext uri="{FF2B5EF4-FFF2-40B4-BE49-F238E27FC236}">
                    <a16:creationId xmlns:a16="http://schemas.microsoft.com/office/drawing/2014/main" id="{0EB8CFF9-8AE5-42EE-9E13-81AE2D225E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4" name="Straight Connector 423">
                <a:extLst>
                  <a:ext uri="{FF2B5EF4-FFF2-40B4-BE49-F238E27FC236}">
                    <a16:creationId xmlns:a16="http://schemas.microsoft.com/office/drawing/2014/main" id="{B783D0CC-36F1-4BC5-9ED3-5D82C37BD58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14" name="Arc 413">
              <a:extLst>
                <a:ext uri="{FF2B5EF4-FFF2-40B4-BE49-F238E27FC236}">
                  <a16:creationId xmlns:a16="http://schemas.microsoft.com/office/drawing/2014/main" id="{4B6CFAC2-8DAD-456C-949C-9998D072442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5" name="Arc 414">
              <a:extLst>
                <a:ext uri="{FF2B5EF4-FFF2-40B4-BE49-F238E27FC236}">
                  <a16:creationId xmlns:a16="http://schemas.microsoft.com/office/drawing/2014/main" id="{B23035E1-ACBD-4108-A80B-0FA2CDE04AE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6" name="Arc 415">
              <a:extLst>
                <a:ext uri="{FF2B5EF4-FFF2-40B4-BE49-F238E27FC236}">
                  <a16:creationId xmlns:a16="http://schemas.microsoft.com/office/drawing/2014/main" id="{ABB157B2-217E-4D44-A37C-63890D38458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17" name="Straight Connector 416">
              <a:extLst>
                <a:ext uri="{FF2B5EF4-FFF2-40B4-BE49-F238E27FC236}">
                  <a16:creationId xmlns:a16="http://schemas.microsoft.com/office/drawing/2014/main" id="{3AB880A5-4E5F-4288-940C-84B0E7BD5C6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8" name="Arc 417">
              <a:extLst>
                <a:ext uri="{FF2B5EF4-FFF2-40B4-BE49-F238E27FC236}">
                  <a16:creationId xmlns:a16="http://schemas.microsoft.com/office/drawing/2014/main" id="{D8EA6756-B994-4670-968A-544577EF234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19" name="Straight Connector 418">
              <a:extLst>
                <a:ext uri="{FF2B5EF4-FFF2-40B4-BE49-F238E27FC236}">
                  <a16:creationId xmlns:a16="http://schemas.microsoft.com/office/drawing/2014/main" id="{371C9EDC-705E-42D6-9A8F-169EBBA81D1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0" name="Straight Connector 419">
              <a:extLst>
                <a:ext uri="{FF2B5EF4-FFF2-40B4-BE49-F238E27FC236}">
                  <a16:creationId xmlns:a16="http://schemas.microsoft.com/office/drawing/2014/main" id="{4EAE2C7C-8F4E-4DF5-AA6C-0041DBA486F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1" name="Arc 420">
              <a:extLst>
                <a:ext uri="{FF2B5EF4-FFF2-40B4-BE49-F238E27FC236}">
                  <a16:creationId xmlns:a16="http://schemas.microsoft.com/office/drawing/2014/main" id="{4F602F05-41E8-40B0-A408-B5D5CDF5F9E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5" name="Group 424">
            <a:extLst>
              <a:ext uri="{FF2B5EF4-FFF2-40B4-BE49-F238E27FC236}">
                <a16:creationId xmlns:a16="http://schemas.microsoft.com/office/drawing/2014/main" id="{F19DF631-91CB-4D3D-893D-DAD21D9E9278}"/>
              </a:ext>
            </a:extLst>
          </p:cNvPr>
          <p:cNvGrpSpPr/>
          <p:nvPr/>
        </p:nvGrpSpPr>
        <p:grpSpPr>
          <a:xfrm>
            <a:off x="9336571" y="-115336"/>
            <a:ext cx="538068" cy="503852"/>
            <a:chOff x="3455435" y="-1017023"/>
            <a:chExt cx="8222756" cy="7868191"/>
          </a:xfrm>
        </p:grpSpPr>
        <p:sp>
          <p:nvSpPr>
            <p:cNvPr id="426" name="Arc 425">
              <a:extLst>
                <a:ext uri="{FF2B5EF4-FFF2-40B4-BE49-F238E27FC236}">
                  <a16:creationId xmlns:a16="http://schemas.microsoft.com/office/drawing/2014/main" id="{4B37162D-8186-4C49-9A91-2A2E385F92C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7" name="Arc 426">
              <a:extLst>
                <a:ext uri="{FF2B5EF4-FFF2-40B4-BE49-F238E27FC236}">
                  <a16:creationId xmlns:a16="http://schemas.microsoft.com/office/drawing/2014/main" id="{B36250E9-2865-4A55-AA0F-96A290ABC31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Arc 427">
              <a:extLst>
                <a:ext uri="{FF2B5EF4-FFF2-40B4-BE49-F238E27FC236}">
                  <a16:creationId xmlns:a16="http://schemas.microsoft.com/office/drawing/2014/main" id="{C48FDDE5-84A0-4E22-85BF-6B421A20809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Arc 428">
              <a:extLst>
                <a:ext uri="{FF2B5EF4-FFF2-40B4-BE49-F238E27FC236}">
                  <a16:creationId xmlns:a16="http://schemas.microsoft.com/office/drawing/2014/main" id="{64F06C1D-8F80-4501-8E54-E91A5084794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30" name="Group 429">
              <a:extLst>
                <a:ext uri="{FF2B5EF4-FFF2-40B4-BE49-F238E27FC236}">
                  <a16:creationId xmlns:a16="http://schemas.microsoft.com/office/drawing/2014/main" id="{CFBB8E99-2B17-4D1A-BF6C-1535BD241F4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439" name="Straight Connector 438">
                <a:extLst>
                  <a:ext uri="{FF2B5EF4-FFF2-40B4-BE49-F238E27FC236}">
                    <a16:creationId xmlns:a16="http://schemas.microsoft.com/office/drawing/2014/main" id="{29AE9849-C4BE-46AD-A872-987349C517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0" name="Straight Connector 439">
                <a:extLst>
                  <a:ext uri="{FF2B5EF4-FFF2-40B4-BE49-F238E27FC236}">
                    <a16:creationId xmlns:a16="http://schemas.microsoft.com/office/drawing/2014/main" id="{D956C59B-51A3-4304-B1FB-280274BF2A9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1" name="Straight Connector 440">
                <a:extLst>
                  <a:ext uri="{FF2B5EF4-FFF2-40B4-BE49-F238E27FC236}">
                    <a16:creationId xmlns:a16="http://schemas.microsoft.com/office/drawing/2014/main" id="{EE67226E-FC60-418F-ACB5-CA25A86CC3F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31" name="Arc 430">
              <a:extLst>
                <a:ext uri="{FF2B5EF4-FFF2-40B4-BE49-F238E27FC236}">
                  <a16:creationId xmlns:a16="http://schemas.microsoft.com/office/drawing/2014/main" id="{5EE663B1-6542-44BF-A61C-D746BF4257D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Arc 431">
              <a:extLst>
                <a:ext uri="{FF2B5EF4-FFF2-40B4-BE49-F238E27FC236}">
                  <a16:creationId xmlns:a16="http://schemas.microsoft.com/office/drawing/2014/main" id="{E4C2CBFC-1E91-427B-8693-886D20CCBBB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33" name="Arc 432">
              <a:extLst>
                <a:ext uri="{FF2B5EF4-FFF2-40B4-BE49-F238E27FC236}">
                  <a16:creationId xmlns:a16="http://schemas.microsoft.com/office/drawing/2014/main" id="{E1B732D8-5E08-478A-9E16-54166EDEE39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34" name="Straight Connector 433">
              <a:extLst>
                <a:ext uri="{FF2B5EF4-FFF2-40B4-BE49-F238E27FC236}">
                  <a16:creationId xmlns:a16="http://schemas.microsoft.com/office/drawing/2014/main" id="{BA9340FC-4483-4A23-8B89-1A3AE282F82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5" name="Arc 434">
              <a:extLst>
                <a:ext uri="{FF2B5EF4-FFF2-40B4-BE49-F238E27FC236}">
                  <a16:creationId xmlns:a16="http://schemas.microsoft.com/office/drawing/2014/main" id="{76DD6D9A-E691-4E52-987E-982E75AA2FC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36" name="Straight Connector 435">
              <a:extLst>
                <a:ext uri="{FF2B5EF4-FFF2-40B4-BE49-F238E27FC236}">
                  <a16:creationId xmlns:a16="http://schemas.microsoft.com/office/drawing/2014/main" id="{5163C0B6-DB5E-4D98-880E-EBDD918DE7D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7" name="Straight Connector 436">
              <a:extLst>
                <a:ext uri="{FF2B5EF4-FFF2-40B4-BE49-F238E27FC236}">
                  <a16:creationId xmlns:a16="http://schemas.microsoft.com/office/drawing/2014/main" id="{D4715A76-8FDC-4795-85BF-1867EF63B7C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8" name="Arc 437">
              <a:extLst>
                <a:ext uri="{FF2B5EF4-FFF2-40B4-BE49-F238E27FC236}">
                  <a16:creationId xmlns:a16="http://schemas.microsoft.com/office/drawing/2014/main" id="{6F904CA3-B41F-420E-863B-F7F953DBAFD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2" name="Group 441">
            <a:extLst>
              <a:ext uri="{FF2B5EF4-FFF2-40B4-BE49-F238E27FC236}">
                <a16:creationId xmlns:a16="http://schemas.microsoft.com/office/drawing/2014/main" id="{BA3076C1-F0BB-4311-9F10-F326277965E7}"/>
              </a:ext>
            </a:extLst>
          </p:cNvPr>
          <p:cNvGrpSpPr/>
          <p:nvPr/>
        </p:nvGrpSpPr>
        <p:grpSpPr>
          <a:xfrm>
            <a:off x="9738049" y="-115336"/>
            <a:ext cx="538068" cy="503852"/>
            <a:chOff x="3455435" y="-1017023"/>
            <a:chExt cx="8222756" cy="7868191"/>
          </a:xfrm>
        </p:grpSpPr>
        <p:sp>
          <p:nvSpPr>
            <p:cNvPr id="443" name="Arc 442">
              <a:extLst>
                <a:ext uri="{FF2B5EF4-FFF2-40B4-BE49-F238E27FC236}">
                  <a16:creationId xmlns:a16="http://schemas.microsoft.com/office/drawing/2014/main" id="{5645CD69-E995-450F-B14B-4666ECE8201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4" name="Arc 443">
              <a:extLst>
                <a:ext uri="{FF2B5EF4-FFF2-40B4-BE49-F238E27FC236}">
                  <a16:creationId xmlns:a16="http://schemas.microsoft.com/office/drawing/2014/main" id="{31BECE55-C87A-4DFD-8AAE-F1C4CEB176D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5" name="Arc 444">
              <a:extLst>
                <a:ext uri="{FF2B5EF4-FFF2-40B4-BE49-F238E27FC236}">
                  <a16:creationId xmlns:a16="http://schemas.microsoft.com/office/drawing/2014/main" id="{6BAD5F80-F6E4-4264-8340-97BA410915C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Arc 445">
              <a:extLst>
                <a:ext uri="{FF2B5EF4-FFF2-40B4-BE49-F238E27FC236}">
                  <a16:creationId xmlns:a16="http://schemas.microsoft.com/office/drawing/2014/main" id="{47DA6241-ABDE-438A-ACFD-4056BFB3AD7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3AA7D25-62F7-40C5-9348-A2271DB8CF2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456" name="Straight Connector 455">
                <a:extLst>
                  <a:ext uri="{FF2B5EF4-FFF2-40B4-BE49-F238E27FC236}">
                    <a16:creationId xmlns:a16="http://schemas.microsoft.com/office/drawing/2014/main" id="{5378AC07-99EB-41DF-A839-CB48FB3AB47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7" name="Straight Connector 456">
                <a:extLst>
                  <a:ext uri="{FF2B5EF4-FFF2-40B4-BE49-F238E27FC236}">
                    <a16:creationId xmlns:a16="http://schemas.microsoft.com/office/drawing/2014/main" id="{46F12778-AC5F-46C3-8AB0-267F0182167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8" name="Straight Connector 457">
                <a:extLst>
                  <a:ext uri="{FF2B5EF4-FFF2-40B4-BE49-F238E27FC236}">
                    <a16:creationId xmlns:a16="http://schemas.microsoft.com/office/drawing/2014/main" id="{0C724324-BD2D-473C-B247-F059D87DD78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48" name="Arc 447">
              <a:extLst>
                <a:ext uri="{FF2B5EF4-FFF2-40B4-BE49-F238E27FC236}">
                  <a16:creationId xmlns:a16="http://schemas.microsoft.com/office/drawing/2014/main" id="{293F3D44-97EF-49FD-ABAF-9569F921C2A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Arc 448">
              <a:extLst>
                <a:ext uri="{FF2B5EF4-FFF2-40B4-BE49-F238E27FC236}">
                  <a16:creationId xmlns:a16="http://schemas.microsoft.com/office/drawing/2014/main" id="{344541AC-CC32-4C52-9258-56CB419A038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50" name="Arc 449">
              <a:extLst>
                <a:ext uri="{FF2B5EF4-FFF2-40B4-BE49-F238E27FC236}">
                  <a16:creationId xmlns:a16="http://schemas.microsoft.com/office/drawing/2014/main" id="{B8B46F3E-81AA-47ED-8B69-9490D78D934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51" name="Straight Connector 450">
              <a:extLst>
                <a:ext uri="{FF2B5EF4-FFF2-40B4-BE49-F238E27FC236}">
                  <a16:creationId xmlns:a16="http://schemas.microsoft.com/office/drawing/2014/main" id="{B3E284E6-C172-4E0F-81DB-DB25F644A6F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52" name="Arc 451">
              <a:extLst>
                <a:ext uri="{FF2B5EF4-FFF2-40B4-BE49-F238E27FC236}">
                  <a16:creationId xmlns:a16="http://schemas.microsoft.com/office/drawing/2014/main" id="{56EC875A-571F-4D61-B8F4-EFF4965F25F1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53" name="Straight Connector 452">
              <a:extLst>
                <a:ext uri="{FF2B5EF4-FFF2-40B4-BE49-F238E27FC236}">
                  <a16:creationId xmlns:a16="http://schemas.microsoft.com/office/drawing/2014/main" id="{63E93915-89CD-4828-8E8E-267D9BB0FD6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4" name="Straight Connector 453">
              <a:extLst>
                <a:ext uri="{FF2B5EF4-FFF2-40B4-BE49-F238E27FC236}">
                  <a16:creationId xmlns:a16="http://schemas.microsoft.com/office/drawing/2014/main" id="{7DD5CFBE-051F-4967-AB3E-735981742D9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55" name="Arc 454">
              <a:extLst>
                <a:ext uri="{FF2B5EF4-FFF2-40B4-BE49-F238E27FC236}">
                  <a16:creationId xmlns:a16="http://schemas.microsoft.com/office/drawing/2014/main" id="{21E11A35-BE9E-4FE8-9300-C29C6F0A3E7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59" name="Group 458">
            <a:extLst>
              <a:ext uri="{FF2B5EF4-FFF2-40B4-BE49-F238E27FC236}">
                <a16:creationId xmlns:a16="http://schemas.microsoft.com/office/drawing/2014/main" id="{D75A8EAE-A09B-4696-82D3-7F1FB783F592}"/>
              </a:ext>
            </a:extLst>
          </p:cNvPr>
          <p:cNvGrpSpPr/>
          <p:nvPr/>
        </p:nvGrpSpPr>
        <p:grpSpPr>
          <a:xfrm>
            <a:off x="10123971" y="-115336"/>
            <a:ext cx="538068" cy="503852"/>
            <a:chOff x="3455435" y="-1017023"/>
            <a:chExt cx="8222756" cy="7868191"/>
          </a:xfrm>
        </p:grpSpPr>
        <p:sp>
          <p:nvSpPr>
            <p:cNvPr id="460" name="Arc 459">
              <a:extLst>
                <a:ext uri="{FF2B5EF4-FFF2-40B4-BE49-F238E27FC236}">
                  <a16:creationId xmlns:a16="http://schemas.microsoft.com/office/drawing/2014/main" id="{5A62D421-08C1-4E84-B3D4-35074264B7D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1" name="Arc 460">
              <a:extLst>
                <a:ext uri="{FF2B5EF4-FFF2-40B4-BE49-F238E27FC236}">
                  <a16:creationId xmlns:a16="http://schemas.microsoft.com/office/drawing/2014/main" id="{4301E3F1-0BDD-49AB-8D6D-80AC8CF9A0E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Arc 461">
              <a:extLst>
                <a:ext uri="{FF2B5EF4-FFF2-40B4-BE49-F238E27FC236}">
                  <a16:creationId xmlns:a16="http://schemas.microsoft.com/office/drawing/2014/main" id="{D3F22274-B6B3-467F-8FF2-0DAEBFA0474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3" name="Arc 462">
              <a:extLst>
                <a:ext uri="{FF2B5EF4-FFF2-40B4-BE49-F238E27FC236}">
                  <a16:creationId xmlns:a16="http://schemas.microsoft.com/office/drawing/2014/main" id="{2621EF80-4FBF-4F7E-9238-1CFB07DB77C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64" name="Group 463">
              <a:extLst>
                <a:ext uri="{FF2B5EF4-FFF2-40B4-BE49-F238E27FC236}">
                  <a16:creationId xmlns:a16="http://schemas.microsoft.com/office/drawing/2014/main" id="{60FA9EE7-E44A-47C4-87BF-00AC9F56FD1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473" name="Straight Connector 472">
                <a:extLst>
                  <a:ext uri="{FF2B5EF4-FFF2-40B4-BE49-F238E27FC236}">
                    <a16:creationId xmlns:a16="http://schemas.microsoft.com/office/drawing/2014/main" id="{4F64C66E-8653-43CF-BBCD-761BC49CDC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4" name="Straight Connector 473">
                <a:extLst>
                  <a:ext uri="{FF2B5EF4-FFF2-40B4-BE49-F238E27FC236}">
                    <a16:creationId xmlns:a16="http://schemas.microsoft.com/office/drawing/2014/main" id="{8D2D8BBE-CC5E-4B17-BBA6-D52FD30EE58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5" name="Straight Connector 474">
                <a:extLst>
                  <a:ext uri="{FF2B5EF4-FFF2-40B4-BE49-F238E27FC236}">
                    <a16:creationId xmlns:a16="http://schemas.microsoft.com/office/drawing/2014/main" id="{2B003DBE-A698-447C-B3AF-49BD65B9B98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65" name="Arc 464">
              <a:extLst>
                <a:ext uri="{FF2B5EF4-FFF2-40B4-BE49-F238E27FC236}">
                  <a16:creationId xmlns:a16="http://schemas.microsoft.com/office/drawing/2014/main" id="{25354B22-E603-4951-B44D-E33EB14736A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Arc 465">
              <a:extLst>
                <a:ext uri="{FF2B5EF4-FFF2-40B4-BE49-F238E27FC236}">
                  <a16:creationId xmlns:a16="http://schemas.microsoft.com/office/drawing/2014/main" id="{F3CF6556-DE61-4560-B889-C6E6E79EEF9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7" name="Arc 466">
              <a:extLst>
                <a:ext uri="{FF2B5EF4-FFF2-40B4-BE49-F238E27FC236}">
                  <a16:creationId xmlns:a16="http://schemas.microsoft.com/office/drawing/2014/main" id="{48DB38F1-8014-4FF3-9359-BFBD33F2359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D43E8F51-D35C-4395-BE73-5070BA9A9B9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9" name="Arc 468">
              <a:extLst>
                <a:ext uri="{FF2B5EF4-FFF2-40B4-BE49-F238E27FC236}">
                  <a16:creationId xmlns:a16="http://schemas.microsoft.com/office/drawing/2014/main" id="{1C08AB2C-DB68-4435-A53E-C55202337AB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70" name="Straight Connector 469">
              <a:extLst>
                <a:ext uri="{FF2B5EF4-FFF2-40B4-BE49-F238E27FC236}">
                  <a16:creationId xmlns:a16="http://schemas.microsoft.com/office/drawing/2014/main" id="{0D5B6E17-C1CB-47B7-A10C-C43348E1767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1" name="Straight Connector 470">
              <a:extLst>
                <a:ext uri="{FF2B5EF4-FFF2-40B4-BE49-F238E27FC236}">
                  <a16:creationId xmlns:a16="http://schemas.microsoft.com/office/drawing/2014/main" id="{9AB0072D-F36C-4E4E-BB46-32980F7C2AC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2" name="Arc 471">
              <a:extLst>
                <a:ext uri="{FF2B5EF4-FFF2-40B4-BE49-F238E27FC236}">
                  <a16:creationId xmlns:a16="http://schemas.microsoft.com/office/drawing/2014/main" id="{B266882D-05A7-422E-9957-223B13F7350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DF9EDA48-29FC-469E-8AC1-45F30C2A141D}"/>
              </a:ext>
            </a:extLst>
          </p:cNvPr>
          <p:cNvGrpSpPr/>
          <p:nvPr/>
        </p:nvGrpSpPr>
        <p:grpSpPr>
          <a:xfrm>
            <a:off x="10517671" y="-115336"/>
            <a:ext cx="538068" cy="503852"/>
            <a:chOff x="3455435" y="-1017023"/>
            <a:chExt cx="8222756" cy="7868191"/>
          </a:xfrm>
        </p:grpSpPr>
        <p:sp>
          <p:nvSpPr>
            <p:cNvPr id="477" name="Arc 476">
              <a:extLst>
                <a:ext uri="{FF2B5EF4-FFF2-40B4-BE49-F238E27FC236}">
                  <a16:creationId xmlns:a16="http://schemas.microsoft.com/office/drawing/2014/main" id="{CFC7185D-D74E-4DA8-A853-44D6F83A26A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8" name="Arc 477">
              <a:extLst>
                <a:ext uri="{FF2B5EF4-FFF2-40B4-BE49-F238E27FC236}">
                  <a16:creationId xmlns:a16="http://schemas.microsoft.com/office/drawing/2014/main" id="{26180EEC-860D-4A72-827A-1C9F762B015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9" name="Arc 478">
              <a:extLst>
                <a:ext uri="{FF2B5EF4-FFF2-40B4-BE49-F238E27FC236}">
                  <a16:creationId xmlns:a16="http://schemas.microsoft.com/office/drawing/2014/main" id="{4287B47A-51D4-4CC9-AE43-1D789B3D079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0" name="Arc 479">
              <a:extLst>
                <a:ext uri="{FF2B5EF4-FFF2-40B4-BE49-F238E27FC236}">
                  <a16:creationId xmlns:a16="http://schemas.microsoft.com/office/drawing/2014/main" id="{1C692C38-AFB9-4F08-8826-B1FBDA3C4D1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81" name="Group 480">
              <a:extLst>
                <a:ext uri="{FF2B5EF4-FFF2-40B4-BE49-F238E27FC236}">
                  <a16:creationId xmlns:a16="http://schemas.microsoft.com/office/drawing/2014/main" id="{E83045FB-5C09-4067-BAF3-CA61F957A14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490" name="Straight Connector 489">
                <a:extLst>
                  <a:ext uri="{FF2B5EF4-FFF2-40B4-BE49-F238E27FC236}">
                    <a16:creationId xmlns:a16="http://schemas.microsoft.com/office/drawing/2014/main" id="{4F0663F9-D794-491C-ABAF-963E70EFC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1" name="Straight Connector 490">
                <a:extLst>
                  <a:ext uri="{FF2B5EF4-FFF2-40B4-BE49-F238E27FC236}">
                    <a16:creationId xmlns:a16="http://schemas.microsoft.com/office/drawing/2014/main" id="{948C024B-A49E-4701-A944-C967E0AFEB0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2" name="Straight Connector 491">
                <a:extLst>
                  <a:ext uri="{FF2B5EF4-FFF2-40B4-BE49-F238E27FC236}">
                    <a16:creationId xmlns:a16="http://schemas.microsoft.com/office/drawing/2014/main" id="{317E2439-C386-4CE3-BD2F-CFE43EB724D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82" name="Arc 481">
              <a:extLst>
                <a:ext uri="{FF2B5EF4-FFF2-40B4-BE49-F238E27FC236}">
                  <a16:creationId xmlns:a16="http://schemas.microsoft.com/office/drawing/2014/main" id="{A148B3E7-BC9C-4FE7-B4D9-7C1C91B6A65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3" name="Arc 482">
              <a:extLst>
                <a:ext uri="{FF2B5EF4-FFF2-40B4-BE49-F238E27FC236}">
                  <a16:creationId xmlns:a16="http://schemas.microsoft.com/office/drawing/2014/main" id="{606C7143-0304-417B-9652-E6AAA75FC36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4" name="Arc 483">
              <a:extLst>
                <a:ext uri="{FF2B5EF4-FFF2-40B4-BE49-F238E27FC236}">
                  <a16:creationId xmlns:a16="http://schemas.microsoft.com/office/drawing/2014/main" id="{844D0091-0563-4CAF-BD48-E79E6441E63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85" name="Straight Connector 484">
              <a:extLst>
                <a:ext uri="{FF2B5EF4-FFF2-40B4-BE49-F238E27FC236}">
                  <a16:creationId xmlns:a16="http://schemas.microsoft.com/office/drawing/2014/main" id="{0DBF953F-0D95-42EB-9227-57E29414E05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6" name="Arc 485">
              <a:extLst>
                <a:ext uri="{FF2B5EF4-FFF2-40B4-BE49-F238E27FC236}">
                  <a16:creationId xmlns:a16="http://schemas.microsoft.com/office/drawing/2014/main" id="{D5CE496B-734B-4A59-935C-9BB03A520D2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87" name="Straight Connector 486">
              <a:extLst>
                <a:ext uri="{FF2B5EF4-FFF2-40B4-BE49-F238E27FC236}">
                  <a16:creationId xmlns:a16="http://schemas.microsoft.com/office/drawing/2014/main" id="{96745813-9354-4406-B42E-96A03A8A3C6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8" name="Straight Connector 487">
              <a:extLst>
                <a:ext uri="{FF2B5EF4-FFF2-40B4-BE49-F238E27FC236}">
                  <a16:creationId xmlns:a16="http://schemas.microsoft.com/office/drawing/2014/main" id="{2D23930C-1D84-483B-ADBD-E4BBF1FABE9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9" name="Arc 488">
              <a:extLst>
                <a:ext uri="{FF2B5EF4-FFF2-40B4-BE49-F238E27FC236}">
                  <a16:creationId xmlns:a16="http://schemas.microsoft.com/office/drawing/2014/main" id="{D854F519-6F65-4032-87A9-62389918796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93" name="Group 492">
            <a:extLst>
              <a:ext uri="{FF2B5EF4-FFF2-40B4-BE49-F238E27FC236}">
                <a16:creationId xmlns:a16="http://schemas.microsoft.com/office/drawing/2014/main" id="{4A11B3FF-F6C8-483E-AE09-CBF6AFD7437D}"/>
              </a:ext>
            </a:extLst>
          </p:cNvPr>
          <p:cNvGrpSpPr/>
          <p:nvPr/>
        </p:nvGrpSpPr>
        <p:grpSpPr>
          <a:xfrm>
            <a:off x="10948695" y="-115336"/>
            <a:ext cx="538068" cy="503852"/>
            <a:chOff x="3455435" y="-1017023"/>
            <a:chExt cx="8222756" cy="7868191"/>
          </a:xfrm>
        </p:grpSpPr>
        <p:sp>
          <p:nvSpPr>
            <p:cNvPr id="494" name="Arc 493">
              <a:extLst>
                <a:ext uri="{FF2B5EF4-FFF2-40B4-BE49-F238E27FC236}">
                  <a16:creationId xmlns:a16="http://schemas.microsoft.com/office/drawing/2014/main" id="{F0908DC1-C77E-45BA-9143-509AB4E2BE0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5" name="Arc 494">
              <a:extLst>
                <a:ext uri="{FF2B5EF4-FFF2-40B4-BE49-F238E27FC236}">
                  <a16:creationId xmlns:a16="http://schemas.microsoft.com/office/drawing/2014/main" id="{9F01E73A-46E0-458F-8573-FCE077119F6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6" name="Arc 495">
              <a:extLst>
                <a:ext uri="{FF2B5EF4-FFF2-40B4-BE49-F238E27FC236}">
                  <a16:creationId xmlns:a16="http://schemas.microsoft.com/office/drawing/2014/main" id="{6423C936-8B4F-4FE5-B2AD-ADDEF1557D2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7" name="Arc 496">
              <a:extLst>
                <a:ext uri="{FF2B5EF4-FFF2-40B4-BE49-F238E27FC236}">
                  <a16:creationId xmlns:a16="http://schemas.microsoft.com/office/drawing/2014/main" id="{1DFD8F2D-D7A4-488D-970D-19419A7FA40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98" name="Group 497">
              <a:extLst>
                <a:ext uri="{FF2B5EF4-FFF2-40B4-BE49-F238E27FC236}">
                  <a16:creationId xmlns:a16="http://schemas.microsoft.com/office/drawing/2014/main" id="{1130F6F2-5B29-4EDB-9D28-BF6E368D995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07" name="Straight Connector 506">
                <a:extLst>
                  <a:ext uri="{FF2B5EF4-FFF2-40B4-BE49-F238E27FC236}">
                    <a16:creationId xmlns:a16="http://schemas.microsoft.com/office/drawing/2014/main" id="{C0DDF02E-D465-4398-8977-96B3D42F4D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8" name="Straight Connector 507">
                <a:extLst>
                  <a:ext uri="{FF2B5EF4-FFF2-40B4-BE49-F238E27FC236}">
                    <a16:creationId xmlns:a16="http://schemas.microsoft.com/office/drawing/2014/main" id="{6A0CA1AD-9EFC-474E-9A04-65FAD2B1669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9" name="Straight Connector 508">
                <a:extLst>
                  <a:ext uri="{FF2B5EF4-FFF2-40B4-BE49-F238E27FC236}">
                    <a16:creationId xmlns:a16="http://schemas.microsoft.com/office/drawing/2014/main" id="{AFBD3F21-031C-4A31-A625-3665450C076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99" name="Arc 498">
              <a:extLst>
                <a:ext uri="{FF2B5EF4-FFF2-40B4-BE49-F238E27FC236}">
                  <a16:creationId xmlns:a16="http://schemas.microsoft.com/office/drawing/2014/main" id="{B55E7125-F452-4D89-80AB-32798B4AE51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0" name="Arc 499">
              <a:extLst>
                <a:ext uri="{FF2B5EF4-FFF2-40B4-BE49-F238E27FC236}">
                  <a16:creationId xmlns:a16="http://schemas.microsoft.com/office/drawing/2014/main" id="{EFB96B46-CA1B-4071-BBBA-EAE734BE595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1" name="Arc 500">
              <a:extLst>
                <a:ext uri="{FF2B5EF4-FFF2-40B4-BE49-F238E27FC236}">
                  <a16:creationId xmlns:a16="http://schemas.microsoft.com/office/drawing/2014/main" id="{FECC4685-A2E3-4FB6-8BD9-F5268766BC2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02" name="Straight Connector 501">
              <a:extLst>
                <a:ext uri="{FF2B5EF4-FFF2-40B4-BE49-F238E27FC236}">
                  <a16:creationId xmlns:a16="http://schemas.microsoft.com/office/drawing/2014/main" id="{3DDEB308-B58C-4C23-B58D-24328734BCB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3" name="Arc 502">
              <a:extLst>
                <a:ext uri="{FF2B5EF4-FFF2-40B4-BE49-F238E27FC236}">
                  <a16:creationId xmlns:a16="http://schemas.microsoft.com/office/drawing/2014/main" id="{8EE9BD72-6E71-4C9C-9B3B-C374D0B0BE8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04" name="Straight Connector 503">
              <a:extLst>
                <a:ext uri="{FF2B5EF4-FFF2-40B4-BE49-F238E27FC236}">
                  <a16:creationId xmlns:a16="http://schemas.microsoft.com/office/drawing/2014/main" id="{965E43D8-8CE7-452B-9CDE-CDC49CFF230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5" name="Straight Connector 504">
              <a:extLst>
                <a:ext uri="{FF2B5EF4-FFF2-40B4-BE49-F238E27FC236}">
                  <a16:creationId xmlns:a16="http://schemas.microsoft.com/office/drawing/2014/main" id="{F11EB114-FD5D-433F-9718-F71AEA15920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6" name="Arc 505">
              <a:extLst>
                <a:ext uri="{FF2B5EF4-FFF2-40B4-BE49-F238E27FC236}">
                  <a16:creationId xmlns:a16="http://schemas.microsoft.com/office/drawing/2014/main" id="{A117645B-70E3-4B2B-B6DC-2B85EF6FE87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Group 509">
            <a:extLst>
              <a:ext uri="{FF2B5EF4-FFF2-40B4-BE49-F238E27FC236}">
                <a16:creationId xmlns:a16="http://schemas.microsoft.com/office/drawing/2014/main" id="{235D1265-34FF-4342-BB63-9A25E153620A}"/>
              </a:ext>
            </a:extLst>
          </p:cNvPr>
          <p:cNvGrpSpPr/>
          <p:nvPr/>
        </p:nvGrpSpPr>
        <p:grpSpPr>
          <a:xfrm>
            <a:off x="11331511" y="-115336"/>
            <a:ext cx="538068" cy="503852"/>
            <a:chOff x="3455435" y="-1017023"/>
            <a:chExt cx="8222756" cy="7868191"/>
          </a:xfrm>
        </p:grpSpPr>
        <p:sp>
          <p:nvSpPr>
            <p:cNvPr id="511" name="Arc 510">
              <a:extLst>
                <a:ext uri="{FF2B5EF4-FFF2-40B4-BE49-F238E27FC236}">
                  <a16:creationId xmlns:a16="http://schemas.microsoft.com/office/drawing/2014/main" id="{9D2F423C-645D-4711-B1AD-5483CF69012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2" name="Arc 511">
              <a:extLst>
                <a:ext uri="{FF2B5EF4-FFF2-40B4-BE49-F238E27FC236}">
                  <a16:creationId xmlns:a16="http://schemas.microsoft.com/office/drawing/2014/main" id="{B0330779-19ED-45B3-93DD-4109152AF08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3" name="Arc 512">
              <a:extLst>
                <a:ext uri="{FF2B5EF4-FFF2-40B4-BE49-F238E27FC236}">
                  <a16:creationId xmlns:a16="http://schemas.microsoft.com/office/drawing/2014/main" id="{37821843-5FCD-4351-989F-F786FE3C4D9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4" name="Arc 513">
              <a:extLst>
                <a:ext uri="{FF2B5EF4-FFF2-40B4-BE49-F238E27FC236}">
                  <a16:creationId xmlns:a16="http://schemas.microsoft.com/office/drawing/2014/main" id="{A7F532DF-E8B6-44A3-A7F9-DB159CE4D8E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15" name="Group 514">
              <a:extLst>
                <a:ext uri="{FF2B5EF4-FFF2-40B4-BE49-F238E27FC236}">
                  <a16:creationId xmlns:a16="http://schemas.microsoft.com/office/drawing/2014/main" id="{A1F655A3-6927-4B7E-A6E2-0683511514DC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24" name="Straight Connector 523">
                <a:extLst>
                  <a:ext uri="{FF2B5EF4-FFF2-40B4-BE49-F238E27FC236}">
                    <a16:creationId xmlns:a16="http://schemas.microsoft.com/office/drawing/2014/main" id="{A825895D-2172-41B8-B7B0-8FD32EAF1D3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5" name="Straight Connector 524">
                <a:extLst>
                  <a:ext uri="{FF2B5EF4-FFF2-40B4-BE49-F238E27FC236}">
                    <a16:creationId xmlns:a16="http://schemas.microsoft.com/office/drawing/2014/main" id="{A8FE2D66-3A39-4E24-AA35-B723EA42E87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6" name="Straight Connector 525">
                <a:extLst>
                  <a:ext uri="{FF2B5EF4-FFF2-40B4-BE49-F238E27FC236}">
                    <a16:creationId xmlns:a16="http://schemas.microsoft.com/office/drawing/2014/main" id="{52C66B55-A4AF-4257-9993-1B923C47DCC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16" name="Arc 515">
              <a:extLst>
                <a:ext uri="{FF2B5EF4-FFF2-40B4-BE49-F238E27FC236}">
                  <a16:creationId xmlns:a16="http://schemas.microsoft.com/office/drawing/2014/main" id="{8ECA1110-2D95-47D2-9CD9-A765FF5DAE6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7" name="Arc 516">
              <a:extLst>
                <a:ext uri="{FF2B5EF4-FFF2-40B4-BE49-F238E27FC236}">
                  <a16:creationId xmlns:a16="http://schemas.microsoft.com/office/drawing/2014/main" id="{2C7BD4D5-9A3D-4541-8B35-65409C6300F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8" name="Arc 517">
              <a:extLst>
                <a:ext uri="{FF2B5EF4-FFF2-40B4-BE49-F238E27FC236}">
                  <a16:creationId xmlns:a16="http://schemas.microsoft.com/office/drawing/2014/main" id="{3045FA26-4E5B-4A8B-AA27-11FBDC55636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19" name="Straight Connector 518">
              <a:extLst>
                <a:ext uri="{FF2B5EF4-FFF2-40B4-BE49-F238E27FC236}">
                  <a16:creationId xmlns:a16="http://schemas.microsoft.com/office/drawing/2014/main" id="{7469BC80-6A92-486D-965E-1DD8E99F86C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0" name="Arc 519">
              <a:extLst>
                <a:ext uri="{FF2B5EF4-FFF2-40B4-BE49-F238E27FC236}">
                  <a16:creationId xmlns:a16="http://schemas.microsoft.com/office/drawing/2014/main" id="{44BE6BFF-97B7-4A09-8B54-255EF5A1AC31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21" name="Straight Connector 520">
              <a:extLst>
                <a:ext uri="{FF2B5EF4-FFF2-40B4-BE49-F238E27FC236}">
                  <a16:creationId xmlns:a16="http://schemas.microsoft.com/office/drawing/2014/main" id="{1F0471CA-3575-4709-B7C9-2780734645B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2" name="Straight Connector 521">
              <a:extLst>
                <a:ext uri="{FF2B5EF4-FFF2-40B4-BE49-F238E27FC236}">
                  <a16:creationId xmlns:a16="http://schemas.microsoft.com/office/drawing/2014/main" id="{4ABB4557-F85A-4FA0-9512-AE98B663EF5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3" name="Arc 522">
              <a:extLst>
                <a:ext uri="{FF2B5EF4-FFF2-40B4-BE49-F238E27FC236}">
                  <a16:creationId xmlns:a16="http://schemas.microsoft.com/office/drawing/2014/main" id="{77D2FF26-AED9-4403-8517-F8C285769F6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27" name="Group 526">
            <a:extLst>
              <a:ext uri="{FF2B5EF4-FFF2-40B4-BE49-F238E27FC236}">
                <a16:creationId xmlns:a16="http://schemas.microsoft.com/office/drawing/2014/main" id="{C57ADB9D-6CF7-4538-B47F-9172506ECF2C}"/>
              </a:ext>
            </a:extLst>
          </p:cNvPr>
          <p:cNvGrpSpPr/>
          <p:nvPr/>
        </p:nvGrpSpPr>
        <p:grpSpPr>
          <a:xfrm>
            <a:off x="11698771" y="-115336"/>
            <a:ext cx="538068" cy="503852"/>
            <a:chOff x="3455435" y="-1017023"/>
            <a:chExt cx="8222756" cy="7868191"/>
          </a:xfrm>
        </p:grpSpPr>
        <p:sp>
          <p:nvSpPr>
            <p:cNvPr id="528" name="Arc 527">
              <a:extLst>
                <a:ext uri="{FF2B5EF4-FFF2-40B4-BE49-F238E27FC236}">
                  <a16:creationId xmlns:a16="http://schemas.microsoft.com/office/drawing/2014/main" id="{63F7CAF0-C5EE-471C-B8B1-8304D83653C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9" name="Arc 528">
              <a:extLst>
                <a:ext uri="{FF2B5EF4-FFF2-40B4-BE49-F238E27FC236}">
                  <a16:creationId xmlns:a16="http://schemas.microsoft.com/office/drawing/2014/main" id="{13864149-537A-4184-90FE-1698A7BF757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0" name="Arc 529">
              <a:extLst>
                <a:ext uri="{FF2B5EF4-FFF2-40B4-BE49-F238E27FC236}">
                  <a16:creationId xmlns:a16="http://schemas.microsoft.com/office/drawing/2014/main" id="{85A289B8-CD27-4F2C-B30C-7D4926141AF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1" name="Arc 530">
              <a:extLst>
                <a:ext uri="{FF2B5EF4-FFF2-40B4-BE49-F238E27FC236}">
                  <a16:creationId xmlns:a16="http://schemas.microsoft.com/office/drawing/2014/main" id="{B265694A-673E-44F8-892E-35FEB7FE1EB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32" name="Group 531">
              <a:extLst>
                <a:ext uri="{FF2B5EF4-FFF2-40B4-BE49-F238E27FC236}">
                  <a16:creationId xmlns:a16="http://schemas.microsoft.com/office/drawing/2014/main" id="{BDF2DCB2-821F-4AF2-BC62-8E8981D4ABC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41" name="Straight Connector 540">
                <a:extLst>
                  <a:ext uri="{FF2B5EF4-FFF2-40B4-BE49-F238E27FC236}">
                    <a16:creationId xmlns:a16="http://schemas.microsoft.com/office/drawing/2014/main" id="{8DB12DC7-E859-4A92-98FD-CA1A2DD1BD5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2" name="Straight Connector 541">
                <a:extLst>
                  <a:ext uri="{FF2B5EF4-FFF2-40B4-BE49-F238E27FC236}">
                    <a16:creationId xmlns:a16="http://schemas.microsoft.com/office/drawing/2014/main" id="{848D7DC0-216F-4B7C-A402-80FA8381098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3" name="Straight Connector 542">
                <a:extLst>
                  <a:ext uri="{FF2B5EF4-FFF2-40B4-BE49-F238E27FC236}">
                    <a16:creationId xmlns:a16="http://schemas.microsoft.com/office/drawing/2014/main" id="{687B7FDA-5316-46BB-A4D9-948255F0174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33" name="Arc 532">
              <a:extLst>
                <a:ext uri="{FF2B5EF4-FFF2-40B4-BE49-F238E27FC236}">
                  <a16:creationId xmlns:a16="http://schemas.microsoft.com/office/drawing/2014/main" id="{E8628FE3-E00B-46C9-8B75-FED0667CA29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4" name="Arc 533">
              <a:extLst>
                <a:ext uri="{FF2B5EF4-FFF2-40B4-BE49-F238E27FC236}">
                  <a16:creationId xmlns:a16="http://schemas.microsoft.com/office/drawing/2014/main" id="{89A088BE-CAF7-4E64-9E01-6B7693023D4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5" name="Arc 534">
              <a:extLst>
                <a:ext uri="{FF2B5EF4-FFF2-40B4-BE49-F238E27FC236}">
                  <a16:creationId xmlns:a16="http://schemas.microsoft.com/office/drawing/2014/main" id="{3510F361-32A0-4FC6-9FE5-E354E6E83F9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36" name="Straight Connector 535">
              <a:extLst>
                <a:ext uri="{FF2B5EF4-FFF2-40B4-BE49-F238E27FC236}">
                  <a16:creationId xmlns:a16="http://schemas.microsoft.com/office/drawing/2014/main" id="{3EF5ACB1-AF77-4701-B4D3-B6CE82697A5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37" name="Arc 536">
              <a:extLst>
                <a:ext uri="{FF2B5EF4-FFF2-40B4-BE49-F238E27FC236}">
                  <a16:creationId xmlns:a16="http://schemas.microsoft.com/office/drawing/2014/main" id="{4969E797-2FA0-43E9-BABF-684847D90E0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38" name="Straight Connector 537">
              <a:extLst>
                <a:ext uri="{FF2B5EF4-FFF2-40B4-BE49-F238E27FC236}">
                  <a16:creationId xmlns:a16="http://schemas.microsoft.com/office/drawing/2014/main" id="{119D6DD8-AE7B-4A3C-914C-EC6E5225B35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9" name="Straight Connector 538">
              <a:extLst>
                <a:ext uri="{FF2B5EF4-FFF2-40B4-BE49-F238E27FC236}">
                  <a16:creationId xmlns:a16="http://schemas.microsoft.com/office/drawing/2014/main" id="{F411427B-7832-4640-91E3-A978FB0318F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40" name="Arc 539">
              <a:extLst>
                <a:ext uri="{FF2B5EF4-FFF2-40B4-BE49-F238E27FC236}">
                  <a16:creationId xmlns:a16="http://schemas.microsoft.com/office/drawing/2014/main" id="{7AB26493-1CCE-4149-BB3C-DC93EEB2BD3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44" name="Group 543">
            <a:extLst>
              <a:ext uri="{FF2B5EF4-FFF2-40B4-BE49-F238E27FC236}">
                <a16:creationId xmlns:a16="http://schemas.microsoft.com/office/drawing/2014/main" id="{F524B15A-0004-4C07-B0CD-14CA6CFE2F13}"/>
              </a:ext>
            </a:extLst>
          </p:cNvPr>
          <p:cNvGrpSpPr/>
          <p:nvPr/>
        </p:nvGrpSpPr>
        <p:grpSpPr>
          <a:xfrm>
            <a:off x="-121560" y="6383695"/>
            <a:ext cx="538068" cy="503852"/>
            <a:chOff x="3455435" y="-1017023"/>
            <a:chExt cx="8222756" cy="7868191"/>
          </a:xfrm>
        </p:grpSpPr>
        <p:sp>
          <p:nvSpPr>
            <p:cNvPr id="545" name="Arc 544">
              <a:extLst>
                <a:ext uri="{FF2B5EF4-FFF2-40B4-BE49-F238E27FC236}">
                  <a16:creationId xmlns:a16="http://schemas.microsoft.com/office/drawing/2014/main" id="{AF8EB027-E6CD-44C0-8F0C-AFE04F094BB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6" name="Arc 545">
              <a:extLst>
                <a:ext uri="{FF2B5EF4-FFF2-40B4-BE49-F238E27FC236}">
                  <a16:creationId xmlns:a16="http://schemas.microsoft.com/office/drawing/2014/main" id="{6137CA3C-536A-4DA4-B521-E03D1B5DD1B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7" name="Arc 546">
              <a:extLst>
                <a:ext uri="{FF2B5EF4-FFF2-40B4-BE49-F238E27FC236}">
                  <a16:creationId xmlns:a16="http://schemas.microsoft.com/office/drawing/2014/main" id="{CC32655D-E0E5-417E-89BD-C7269A5FC56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8" name="Arc 547">
              <a:extLst>
                <a:ext uri="{FF2B5EF4-FFF2-40B4-BE49-F238E27FC236}">
                  <a16:creationId xmlns:a16="http://schemas.microsoft.com/office/drawing/2014/main" id="{BD0ADD7A-4D33-4E56-817D-1CA6D43B074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7C8FECA6-C4E9-4A83-9A3E-46C8DA1383FC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58" name="Straight Connector 557">
                <a:extLst>
                  <a:ext uri="{FF2B5EF4-FFF2-40B4-BE49-F238E27FC236}">
                    <a16:creationId xmlns:a16="http://schemas.microsoft.com/office/drawing/2014/main" id="{B502F2FF-A726-4FCF-8D06-0ECCB6EF20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9" name="Straight Connector 558">
                <a:extLst>
                  <a:ext uri="{FF2B5EF4-FFF2-40B4-BE49-F238E27FC236}">
                    <a16:creationId xmlns:a16="http://schemas.microsoft.com/office/drawing/2014/main" id="{08A6DDC6-D3C5-4878-85A5-728CD086DE5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0" name="Straight Connector 559">
                <a:extLst>
                  <a:ext uri="{FF2B5EF4-FFF2-40B4-BE49-F238E27FC236}">
                    <a16:creationId xmlns:a16="http://schemas.microsoft.com/office/drawing/2014/main" id="{D05C28AD-1A18-4839-8819-183EF000BFF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50" name="Arc 549">
              <a:extLst>
                <a:ext uri="{FF2B5EF4-FFF2-40B4-BE49-F238E27FC236}">
                  <a16:creationId xmlns:a16="http://schemas.microsoft.com/office/drawing/2014/main" id="{ED2DBB65-B418-4F61-88B3-40DB618228B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1" name="Arc 550">
              <a:extLst>
                <a:ext uri="{FF2B5EF4-FFF2-40B4-BE49-F238E27FC236}">
                  <a16:creationId xmlns:a16="http://schemas.microsoft.com/office/drawing/2014/main" id="{61EFA2A3-C555-429B-998B-B28ACDB72AB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2" name="Arc 551">
              <a:extLst>
                <a:ext uri="{FF2B5EF4-FFF2-40B4-BE49-F238E27FC236}">
                  <a16:creationId xmlns:a16="http://schemas.microsoft.com/office/drawing/2014/main" id="{F9B4B78A-93F0-4532-9B4B-4F6D206E1BC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53" name="Straight Connector 552">
              <a:extLst>
                <a:ext uri="{FF2B5EF4-FFF2-40B4-BE49-F238E27FC236}">
                  <a16:creationId xmlns:a16="http://schemas.microsoft.com/office/drawing/2014/main" id="{D41435F0-E891-4291-ABBA-5739879C9A4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4" name="Arc 553">
              <a:extLst>
                <a:ext uri="{FF2B5EF4-FFF2-40B4-BE49-F238E27FC236}">
                  <a16:creationId xmlns:a16="http://schemas.microsoft.com/office/drawing/2014/main" id="{3B5B4C7A-F9C7-49B4-B7ED-739FB6A211E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55" name="Straight Connector 554">
              <a:extLst>
                <a:ext uri="{FF2B5EF4-FFF2-40B4-BE49-F238E27FC236}">
                  <a16:creationId xmlns:a16="http://schemas.microsoft.com/office/drawing/2014/main" id="{51D5949C-FA68-43F1-AFA0-8C24FD520DA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6" name="Straight Connector 555">
              <a:extLst>
                <a:ext uri="{FF2B5EF4-FFF2-40B4-BE49-F238E27FC236}">
                  <a16:creationId xmlns:a16="http://schemas.microsoft.com/office/drawing/2014/main" id="{1C2C0FCE-4165-4406-8E24-15CF54B5002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7" name="Arc 556">
              <a:extLst>
                <a:ext uri="{FF2B5EF4-FFF2-40B4-BE49-F238E27FC236}">
                  <a16:creationId xmlns:a16="http://schemas.microsoft.com/office/drawing/2014/main" id="{C6E8F644-73E6-4EE1-996F-6CAF4090037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61" name="Group 560">
            <a:extLst>
              <a:ext uri="{FF2B5EF4-FFF2-40B4-BE49-F238E27FC236}">
                <a16:creationId xmlns:a16="http://schemas.microsoft.com/office/drawing/2014/main" id="{3C89E886-E86A-47B5-A46E-9E8604A05C55}"/>
              </a:ext>
            </a:extLst>
          </p:cNvPr>
          <p:cNvGrpSpPr/>
          <p:nvPr/>
        </p:nvGrpSpPr>
        <p:grpSpPr>
          <a:xfrm>
            <a:off x="242594" y="6393026"/>
            <a:ext cx="538068" cy="503852"/>
            <a:chOff x="3455435" y="-1017023"/>
            <a:chExt cx="8222756" cy="7868191"/>
          </a:xfrm>
        </p:grpSpPr>
        <p:sp>
          <p:nvSpPr>
            <p:cNvPr id="562" name="Arc 561">
              <a:extLst>
                <a:ext uri="{FF2B5EF4-FFF2-40B4-BE49-F238E27FC236}">
                  <a16:creationId xmlns:a16="http://schemas.microsoft.com/office/drawing/2014/main" id="{76D97BE2-2FC8-407B-8E51-F1186CE0B6A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3" name="Arc 562">
              <a:extLst>
                <a:ext uri="{FF2B5EF4-FFF2-40B4-BE49-F238E27FC236}">
                  <a16:creationId xmlns:a16="http://schemas.microsoft.com/office/drawing/2014/main" id="{5B901C4A-67B3-4B13-BFDC-EBCC4F786B4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4" name="Arc 563">
              <a:extLst>
                <a:ext uri="{FF2B5EF4-FFF2-40B4-BE49-F238E27FC236}">
                  <a16:creationId xmlns:a16="http://schemas.microsoft.com/office/drawing/2014/main" id="{1BCDE347-A2DA-44B5-A0F1-F26503155C1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5" name="Arc 564">
              <a:extLst>
                <a:ext uri="{FF2B5EF4-FFF2-40B4-BE49-F238E27FC236}">
                  <a16:creationId xmlns:a16="http://schemas.microsoft.com/office/drawing/2014/main" id="{A3646DA4-667B-4FC7-A9F9-EFC9801B2BA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66" name="Group 565">
              <a:extLst>
                <a:ext uri="{FF2B5EF4-FFF2-40B4-BE49-F238E27FC236}">
                  <a16:creationId xmlns:a16="http://schemas.microsoft.com/office/drawing/2014/main" id="{DAEAAA20-B5EF-49E8-BD70-12950873C85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75" name="Straight Connector 574">
                <a:extLst>
                  <a:ext uri="{FF2B5EF4-FFF2-40B4-BE49-F238E27FC236}">
                    <a16:creationId xmlns:a16="http://schemas.microsoft.com/office/drawing/2014/main" id="{1FB82DF3-86C0-464B-BF98-0D6B24CE4AC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6" name="Straight Connector 575">
                <a:extLst>
                  <a:ext uri="{FF2B5EF4-FFF2-40B4-BE49-F238E27FC236}">
                    <a16:creationId xmlns:a16="http://schemas.microsoft.com/office/drawing/2014/main" id="{B182D7AD-08D4-4A23-9FBB-84C00112C62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7" name="Straight Connector 576">
                <a:extLst>
                  <a:ext uri="{FF2B5EF4-FFF2-40B4-BE49-F238E27FC236}">
                    <a16:creationId xmlns:a16="http://schemas.microsoft.com/office/drawing/2014/main" id="{2B357568-6320-4216-A5D1-C774FE3BD0E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67" name="Arc 566">
              <a:extLst>
                <a:ext uri="{FF2B5EF4-FFF2-40B4-BE49-F238E27FC236}">
                  <a16:creationId xmlns:a16="http://schemas.microsoft.com/office/drawing/2014/main" id="{79F93855-D04F-4FDB-BFD5-DF7CF46FEFE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8" name="Arc 567">
              <a:extLst>
                <a:ext uri="{FF2B5EF4-FFF2-40B4-BE49-F238E27FC236}">
                  <a16:creationId xmlns:a16="http://schemas.microsoft.com/office/drawing/2014/main" id="{49F7E3B2-C74F-4427-AAF0-C546328E4A6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69" name="Arc 568">
              <a:extLst>
                <a:ext uri="{FF2B5EF4-FFF2-40B4-BE49-F238E27FC236}">
                  <a16:creationId xmlns:a16="http://schemas.microsoft.com/office/drawing/2014/main" id="{51DAB5F4-4EE2-467D-AF60-272A0F1223C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70" name="Straight Connector 569">
              <a:extLst>
                <a:ext uri="{FF2B5EF4-FFF2-40B4-BE49-F238E27FC236}">
                  <a16:creationId xmlns:a16="http://schemas.microsoft.com/office/drawing/2014/main" id="{2FA0644F-78AD-47C4-8EF5-0CA9E68E687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1" name="Arc 570">
              <a:extLst>
                <a:ext uri="{FF2B5EF4-FFF2-40B4-BE49-F238E27FC236}">
                  <a16:creationId xmlns:a16="http://schemas.microsoft.com/office/drawing/2014/main" id="{E8B5A175-9782-433D-BE33-1C78F22E804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72" name="Straight Connector 571">
              <a:extLst>
                <a:ext uri="{FF2B5EF4-FFF2-40B4-BE49-F238E27FC236}">
                  <a16:creationId xmlns:a16="http://schemas.microsoft.com/office/drawing/2014/main" id="{3139CCF8-2EF0-4C5C-ADD9-4223F27CC7D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3" name="Straight Connector 572">
              <a:extLst>
                <a:ext uri="{FF2B5EF4-FFF2-40B4-BE49-F238E27FC236}">
                  <a16:creationId xmlns:a16="http://schemas.microsoft.com/office/drawing/2014/main" id="{491FD36F-A96E-405D-B7D1-79275607504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4" name="Arc 573">
              <a:extLst>
                <a:ext uri="{FF2B5EF4-FFF2-40B4-BE49-F238E27FC236}">
                  <a16:creationId xmlns:a16="http://schemas.microsoft.com/office/drawing/2014/main" id="{65252ABB-1DF7-4934-9EFE-BBE7F1E6EF6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78" name="Group 577">
            <a:extLst>
              <a:ext uri="{FF2B5EF4-FFF2-40B4-BE49-F238E27FC236}">
                <a16:creationId xmlns:a16="http://schemas.microsoft.com/office/drawing/2014/main" id="{5C3AC504-9F55-46C4-89E3-EAF0AF9B2A63}"/>
              </a:ext>
            </a:extLst>
          </p:cNvPr>
          <p:cNvGrpSpPr/>
          <p:nvPr/>
        </p:nvGrpSpPr>
        <p:grpSpPr>
          <a:xfrm>
            <a:off x="675171" y="6374364"/>
            <a:ext cx="538068" cy="503852"/>
            <a:chOff x="3455435" y="-1017023"/>
            <a:chExt cx="8222756" cy="7868191"/>
          </a:xfrm>
        </p:grpSpPr>
        <p:sp>
          <p:nvSpPr>
            <p:cNvPr id="579" name="Arc 578">
              <a:extLst>
                <a:ext uri="{FF2B5EF4-FFF2-40B4-BE49-F238E27FC236}">
                  <a16:creationId xmlns:a16="http://schemas.microsoft.com/office/drawing/2014/main" id="{568A6B74-043A-41F5-8F61-82E1A7DBB9D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0" name="Arc 579">
              <a:extLst>
                <a:ext uri="{FF2B5EF4-FFF2-40B4-BE49-F238E27FC236}">
                  <a16:creationId xmlns:a16="http://schemas.microsoft.com/office/drawing/2014/main" id="{FF76298E-B323-4D06-948C-3E193EBC5A4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1" name="Arc 580">
              <a:extLst>
                <a:ext uri="{FF2B5EF4-FFF2-40B4-BE49-F238E27FC236}">
                  <a16:creationId xmlns:a16="http://schemas.microsoft.com/office/drawing/2014/main" id="{D7179E32-764E-4E21-B0BE-2DDACB2AB37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2" name="Arc 581">
              <a:extLst>
                <a:ext uri="{FF2B5EF4-FFF2-40B4-BE49-F238E27FC236}">
                  <a16:creationId xmlns:a16="http://schemas.microsoft.com/office/drawing/2014/main" id="{6E3A65B0-3055-4D5C-8C1E-AD2CB8B2CF2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83" name="Group 582">
              <a:extLst>
                <a:ext uri="{FF2B5EF4-FFF2-40B4-BE49-F238E27FC236}">
                  <a16:creationId xmlns:a16="http://schemas.microsoft.com/office/drawing/2014/main" id="{456A11B3-04DB-47C6-B7B3-4AC9DE4F654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92" name="Straight Connector 591">
                <a:extLst>
                  <a:ext uri="{FF2B5EF4-FFF2-40B4-BE49-F238E27FC236}">
                    <a16:creationId xmlns:a16="http://schemas.microsoft.com/office/drawing/2014/main" id="{B8E0DE18-3243-4532-8CFA-2E7EFE8E0F1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3" name="Straight Connector 592">
                <a:extLst>
                  <a:ext uri="{FF2B5EF4-FFF2-40B4-BE49-F238E27FC236}">
                    <a16:creationId xmlns:a16="http://schemas.microsoft.com/office/drawing/2014/main" id="{0346C93E-1E05-4534-83DC-4CCF3CFDC3C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4" name="Straight Connector 593">
                <a:extLst>
                  <a:ext uri="{FF2B5EF4-FFF2-40B4-BE49-F238E27FC236}">
                    <a16:creationId xmlns:a16="http://schemas.microsoft.com/office/drawing/2014/main" id="{4DF516E3-15EE-4CA8-835F-C73524C6024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84" name="Arc 583">
              <a:extLst>
                <a:ext uri="{FF2B5EF4-FFF2-40B4-BE49-F238E27FC236}">
                  <a16:creationId xmlns:a16="http://schemas.microsoft.com/office/drawing/2014/main" id="{213F31CE-62E2-495A-8F2A-8E80C9D2B3A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5" name="Arc 584">
              <a:extLst>
                <a:ext uri="{FF2B5EF4-FFF2-40B4-BE49-F238E27FC236}">
                  <a16:creationId xmlns:a16="http://schemas.microsoft.com/office/drawing/2014/main" id="{3EC9B9D9-A57D-4BBB-8139-B4FCAB14244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6" name="Arc 585">
              <a:extLst>
                <a:ext uri="{FF2B5EF4-FFF2-40B4-BE49-F238E27FC236}">
                  <a16:creationId xmlns:a16="http://schemas.microsoft.com/office/drawing/2014/main" id="{97C57AC6-6858-4C19-8824-C3C2F70C755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87" name="Straight Connector 586">
              <a:extLst>
                <a:ext uri="{FF2B5EF4-FFF2-40B4-BE49-F238E27FC236}">
                  <a16:creationId xmlns:a16="http://schemas.microsoft.com/office/drawing/2014/main" id="{A3A186C7-A178-4B56-A625-CB784A010E2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8" name="Arc 587">
              <a:extLst>
                <a:ext uri="{FF2B5EF4-FFF2-40B4-BE49-F238E27FC236}">
                  <a16:creationId xmlns:a16="http://schemas.microsoft.com/office/drawing/2014/main" id="{FA0C1950-2279-4CEC-9A95-6D14E9B4F55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89" name="Straight Connector 588">
              <a:extLst>
                <a:ext uri="{FF2B5EF4-FFF2-40B4-BE49-F238E27FC236}">
                  <a16:creationId xmlns:a16="http://schemas.microsoft.com/office/drawing/2014/main" id="{8C83552D-23B4-4FF6-9B6A-1E43A01EA7C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0" name="Straight Connector 589">
              <a:extLst>
                <a:ext uri="{FF2B5EF4-FFF2-40B4-BE49-F238E27FC236}">
                  <a16:creationId xmlns:a16="http://schemas.microsoft.com/office/drawing/2014/main" id="{9A70FB2D-2E7F-4605-8364-BBC27CCBB66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91" name="Arc 590">
              <a:extLst>
                <a:ext uri="{FF2B5EF4-FFF2-40B4-BE49-F238E27FC236}">
                  <a16:creationId xmlns:a16="http://schemas.microsoft.com/office/drawing/2014/main" id="{86509C1B-8EAB-42FD-9339-DC3FBA12874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95" name="Group 594">
            <a:extLst>
              <a:ext uri="{FF2B5EF4-FFF2-40B4-BE49-F238E27FC236}">
                <a16:creationId xmlns:a16="http://schemas.microsoft.com/office/drawing/2014/main" id="{B6237521-6E10-4CA0-A85C-12ACEA9059CA}"/>
              </a:ext>
            </a:extLst>
          </p:cNvPr>
          <p:cNvGrpSpPr/>
          <p:nvPr/>
        </p:nvGrpSpPr>
        <p:grpSpPr>
          <a:xfrm>
            <a:off x="1068871" y="6374364"/>
            <a:ext cx="538068" cy="503852"/>
            <a:chOff x="3455435" y="-1017023"/>
            <a:chExt cx="8222756" cy="7868191"/>
          </a:xfrm>
        </p:grpSpPr>
        <p:sp>
          <p:nvSpPr>
            <p:cNvPr id="596" name="Arc 595">
              <a:extLst>
                <a:ext uri="{FF2B5EF4-FFF2-40B4-BE49-F238E27FC236}">
                  <a16:creationId xmlns:a16="http://schemas.microsoft.com/office/drawing/2014/main" id="{B20BC699-211E-4A80-869C-57D045B2039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7" name="Arc 596">
              <a:extLst>
                <a:ext uri="{FF2B5EF4-FFF2-40B4-BE49-F238E27FC236}">
                  <a16:creationId xmlns:a16="http://schemas.microsoft.com/office/drawing/2014/main" id="{83830B6B-75FA-4369-BE44-E166C724CB3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8" name="Arc 597">
              <a:extLst>
                <a:ext uri="{FF2B5EF4-FFF2-40B4-BE49-F238E27FC236}">
                  <a16:creationId xmlns:a16="http://schemas.microsoft.com/office/drawing/2014/main" id="{23ACB415-C177-4DCE-A034-27BA9DC0543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9" name="Arc 598">
              <a:extLst>
                <a:ext uri="{FF2B5EF4-FFF2-40B4-BE49-F238E27FC236}">
                  <a16:creationId xmlns:a16="http://schemas.microsoft.com/office/drawing/2014/main" id="{CC12A6B6-B951-4F36-B917-23D2CD978AA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00" name="Group 599">
              <a:extLst>
                <a:ext uri="{FF2B5EF4-FFF2-40B4-BE49-F238E27FC236}">
                  <a16:creationId xmlns:a16="http://schemas.microsoft.com/office/drawing/2014/main" id="{8D31E5A5-43A0-4944-9624-819BDBB0B15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09" name="Straight Connector 608">
                <a:extLst>
                  <a:ext uri="{FF2B5EF4-FFF2-40B4-BE49-F238E27FC236}">
                    <a16:creationId xmlns:a16="http://schemas.microsoft.com/office/drawing/2014/main" id="{04D40679-5CEA-4206-AAB8-9DD922CB691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0" name="Straight Connector 609">
                <a:extLst>
                  <a:ext uri="{FF2B5EF4-FFF2-40B4-BE49-F238E27FC236}">
                    <a16:creationId xmlns:a16="http://schemas.microsoft.com/office/drawing/2014/main" id="{BCB955BA-80A6-4206-A43C-FB981C632A9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1" name="Straight Connector 610">
                <a:extLst>
                  <a:ext uri="{FF2B5EF4-FFF2-40B4-BE49-F238E27FC236}">
                    <a16:creationId xmlns:a16="http://schemas.microsoft.com/office/drawing/2014/main" id="{C051CE50-8428-46DD-8EBE-B07C342DC80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01" name="Arc 600">
              <a:extLst>
                <a:ext uri="{FF2B5EF4-FFF2-40B4-BE49-F238E27FC236}">
                  <a16:creationId xmlns:a16="http://schemas.microsoft.com/office/drawing/2014/main" id="{058AC90D-DCDF-4848-B01D-47BB3212935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2" name="Arc 601">
              <a:extLst>
                <a:ext uri="{FF2B5EF4-FFF2-40B4-BE49-F238E27FC236}">
                  <a16:creationId xmlns:a16="http://schemas.microsoft.com/office/drawing/2014/main" id="{618C1E6D-D6C1-44A4-84BE-FE33D6B8D51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03" name="Arc 602">
              <a:extLst>
                <a:ext uri="{FF2B5EF4-FFF2-40B4-BE49-F238E27FC236}">
                  <a16:creationId xmlns:a16="http://schemas.microsoft.com/office/drawing/2014/main" id="{C03E1763-9C01-4426-AD6B-845AC91E08A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04" name="Straight Connector 603">
              <a:extLst>
                <a:ext uri="{FF2B5EF4-FFF2-40B4-BE49-F238E27FC236}">
                  <a16:creationId xmlns:a16="http://schemas.microsoft.com/office/drawing/2014/main" id="{16AA3475-4BBE-492A-A4EF-FCD26CF9C5A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5" name="Arc 604">
              <a:extLst>
                <a:ext uri="{FF2B5EF4-FFF2-40B4-BE49-F238E27FC236}">
                  <a16:creationId xmlns:a16="http://schemas.microsoft.com/office/drawing/2014/main" id="{EB0CB395-5D62-4A9E-A1FC-6A4B7721E16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06" name="Straight Connector 605">
              <a:extLst>
                <a:ext uri="{FF2B5EF4-FFF2-40B4-BE49-F238E27FC236}">
                  <a16:creationId xmlns:a16="http://schemas.microsoft.com/office/drawing/2014/main" id="{99A1434E-1664-4F6D-9655-FBA6B3BDE18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7" name="Straight Connector 606">
              <a:extLst>
                <a:ext uri="{FF2B5EF4-FFF2-40B4-BE49-F238E27FC236}">
                  <a16:creationId xmlns:a16="http://schemas.microsoft.com/office/drawing/2014/main" id="{9D9EC05F-ABB7-4CD5-81F3-3F242F2B11B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8" name="Arc 607">
              <a:extLst>
                <a:ext uri="{FF2B5EF4-FFF2-40B4-BE49-F238E27FC236}">
                  <a16:creationId xmlns:a16="http://schemas.microsoft.com/office/drawing/2014/main" id="{82B7F93E-46CD-4393-B6A9-39CA1E172C5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12" name="Group 611">
            <a:extLst>
              <a:ext uri="{FF2B5EF4-FFF2-40B4-BE49-F238E27FC236}">
                <a16:creationId xmlns:a16="http://schemas.microsoft.com/office/drawing/2014/main" id="{B3EDF87D-16D7-4EE3-A3BF-4B2F53A82038}"/>
              </a:ext>
            </a:extLst>
          </p:cNvPr>
          <p:cNvGrpSpPr/>
          <p:nvPr/>
        </p:nvGrpSpPr>
        <p:grpSpPr>
          <a:xfrm>
            <a:off x="1462571" y="6393026"/>
            <a:ext cx="538068" cy="503852"/>
            <a:chOff x="3455435" y="-1017023"/>
            <a:chExt cx="8222756" cy="7868191"/>
          </a:xfrm>
        </p:grpSpPr>
        <p:sp>
          <p:nvSpPr>
            <p:cNvPr id="613" name="Arc 612">
              <a:extLst>
                <a:ext uri="{FF2B5EF4-FFF2-40B4-BE49-F238E27FC236}">
                  <a16:creationId xmlns:a16="http://schemas.microsoft.com/office/drawing/2014/main" id="{F5010E2B-6185-4283-BA30-7EF28883385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4" name="Arc 613">
              <a:extLst>
                <a:ext uri="{FF2B5EF4-FFF2-40B4-BE49-F238E27FC236}">
                  <a16:creationId xmlns:a16="http://schemas.microsoft.com/office/drawing/2014/main" id="{20356C60-D9C0-4864-9D67-98C01ECA69A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5" name="Arc 614">
              <a:extLst>
                <a:ext uri="{FF2B5EF4-FFF2-40B4-BE49-F238E27FC236}">
                  <a16:creationId xmlns:a16="http://schemas.microsoft.com/office/drawing/2014/main" id="{0553061E-B7E3-4734-9A3A-27D776B86C2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6" name="Arc 615">
              <a:extLst>
                <a:ext uri="{FF2B5EF4-FFF2-40B4-BE49-F238E27FC236}">
                  <a16:creationId xmlns:a16="http://schemas.microsoft.com/office/drawing/2014/main" id="{15B177ED-55A0-45E9-80C7-E7928EF85BB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17" name="Group 616">
              <a:extLst>
                <a:ext uri="{FF2B5EF4-FFF2-40B4-BE49-F238E27FC236}">
                  <a16:creationId xmlns:a16="http://schemas.microsoft.com/office/drawing/2014/main" id="{85BB196D-98B2-45C4-96F1-4AC0B4EA38F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26" name="Straight Connector 625">
                <a:extLst>
                  <a:ext uri="{FF2B5EF4-FFF2-40B4-BE49-F238E27FC236}">
                    <a16:creationId xmlns:a16="http://schemas.microsoft.com/office/drawing/2014/main" id="{8E573191-6122-4C14-8576-3A8BA9F3CC9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7" name="Straight Connector 626">
                <a:extLst>
                  <a:ext uri="{FF2B5EF4-FFF2-40B4-BE49-F238E27FC236}">
                    <a16:creationId xmlns:a16="http://schemas.microsoft.com/office/drawing/2014/main" id="{F9406F4F-AC4A-464C-95A5-D8C2CFF59A3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8" name="Straight Connector 627">
                <a:extLst>
                  <a:ext uri="{FF2B5EF4-FFF2-40B4-BE49-F238E27FC236}">
                    <a16:creationId xmlns:a16="http://schemas.microsoft.com/office/drawing/2014/main" id="{1719560C-1ACE-4FEA-8F76-9D64DE02302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18" name="Arc 617">
              <a:extLst>
                <a:ext uri="{FF2B5EF4-FFF2-40B4-BE49-F238E27FC236}">
                  <a16:creationId xmlns:a16="http://schemas.microsoft.com/office/drawing/2014/main" id="{B0631B75-9741-4FD5-A351-D7B67C66CC4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9" name="Arc 618">
              <a:extLst>
                <a:ext uri="{FF2B5EF4-FFF2-40B4-BE49-F238E27FC236}">
                  <a16:creationId xmlns:a16="http://schemas.microsoft.com/office/drawing/2014/main" id="{69A26F93-F950-4675-BE18-502EAEC4FC1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20" name="Arc 619">
              <a:extLst>
                <a:ext uri="{FF2B5EF4-FFF2-40B4-BE49-F238E27FC236}">
                  <a16:creationId xmlns:a16="http://schemas.microsoft.com/office/drawing/2014/main" id="{D884FD2F-35E6-4C62-AC1A-03B9DB5EB77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21" name="Straight Connector 620">
              <a:extLst>
                <a:ext uri="{FF2B5EF4-FFF2-40B4-BE49-F238E27FC236}">
                  <a16:creationId xmlns:a16="http://schemas.microsoft.com/office/drawing/2014/main" id="{08EF78B9-654A-4EF6-A7A2-740FB9CEE17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22" name="Arc 621">
              <a:extLst>
                <a:ext uri="{FF2B5EF4-FFF2-40B4-BE49-F238E27FC236}">
                  <a16:creationId xmlns:a16="http://schemas.microsoft.com/office/drawing/2014/main" id="{1F103D1C-A3ED-4983-92C6-8AAE6E5251A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23" name="Straight Connector 622">
              <a:extLst>
                <a:ext uri="{FF2B5EF4-FFF2-40B4-BE49-F238E27FC236}">
                  <a16:creationId xmlns:a16="http://schemas.microsoft.com/office/drawing/2014/main" id="{20A083FB-E86B-4C8E-8CD9-FEDE2FA8F49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4" name="Straight Connector 623">
              <a:extLst>
                <a:ext uri="{FF2B5EF4-FFF2-40B4-BE49-F238E27FC236}">
                  <a16:creationId xmlns:a16="http://schemas.microsoft.com/office/drawing/2014/main" id="{54F0E169-1491-46DF-943C-EDC4D935234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25" name="Arc 624">
              <a:extLst>
                <a:ext uri="{FF2B5EF4-FFF2-40B4-BE49-F238E27FC236}">
                  <a16:creationId xmlns:a16="http://schemas.microsoft.com/office/drawing/2014/main" id="{CC95831F-679D-48A1-BE3B-AAC1C231CA3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29" name="Group 628">
            <a:extLst>
              <a:ext uri="{FF2B5EF4-FFF2-40B4-BE49-F238E27FC236}">
                <a16:creationId xmlns:a16="http://schemas.microsoft.com/office/drawing/2014/main" id="{626404D5-B220-40A1-81DF-F10B1FFFB813}"/>
              </a:ext>
            </a:extLst>
          </p:cNvPr>
          <p:cNvGrpSpPr/>
          <p:nvPr/>
        </p:nvGrpSpPr>
        <p:grpSpPr>
          <a:xfrm>
            <a:off x="1836056" y="6402357"/>
            <a:ext cx="538068" cy="503852"/>
            <a:chOff x="3455435" y="-1017023"/>
            <a:chExt cx="8222756" cy="7868191"/>
          </a:xfrm>
        </p:grpSpPr>
        <p:sp>
          <p:nvSpPr>
            <p:cNvPr id="630" name="Arc 629">
              <a:extLst>
                <a:ext uri="{FF2B5EF4-FFF2-40B4-BE49-F238E27FC236}">
                  <a16:creationId xmlns:a16="http://schemas.microsoft.com/office/drawing/2014/main" id="{5843525B-9C00-4FE6-B82D-EF1040BCC71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1" name="Arc 630">
              <a:extLst>
                <a:ext uri="{FF2B5EF4-FFF2-40B4-BE49-F238E27FC236}">
                  <a16:creationId xmlns:a16="http://schemas.microsoft.com/office/drawing/2014/main" id="{FDE886B6-2A79-4D15-979A-334CE849520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2" name="Arc 631">
              <a:extLst>
                <a:ext uri="{FF2B5EF4-FFF2-40B4-BE49-F238E27FC236}">
                  <a16:creationId xmlns:a16="http://schemas.microsoft.com/office/drawing/2014/main" id="{6BF89D3B-E221-4339-B7F3-C27E68BEF94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3" name="Arc 632">
              <a:extLst>
                <a:ext uri="{FF2B5EF4-FFF2-40B4-BE49-F238E27FC236}">
                  <a16:creationId xmlns:a16="http://schemas.microsoft.com/office/drawing/2014/main" id="{F9044E1E-24AF-4688-96C8-043174F8831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34" name="Group 633">
              <a:extLst>
                <a:ext uri="{FF2B5EF4-FFF2-40B4-BE49-F238E27FC236}">
                  <a16:creationId xmlns:a16="http://schemas.microsoft.com/office/drawing/2014/main" id="{E0D54F17-E71B-47C2-8AB3-7B5436BE91C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43" name="Straight Connector 642">
                <a:extLst>
                  <a:ext uri="{FF2B5EF4-FFF2-40B4-BE49-F238E27FC236}">
                    <a16:creationId xmlns:a16="http://schemas.microsoft.com/office/drawing/2014/main" id="{20F8E7A8-DBEF-4D48-BE89-70EEE43A4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4" name="Straight Connector 643">
                <a:extLst>
                  <a:ext uri="{FF2B5EF4-FFF2-40B4-BE49-F238E27FC236}">
                    <a16:creationId xmlns:a16="http://schemas.microsoft.com/office/drawing/2014/main" id="{8779AA00-D99E-4CEA-84D4-AEBDDD110A6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5" name="Straight Connector 644">
                <a:extLst>
                  <a:ext uri="{FF2B5EF4-FFF2-40B4-BE49-F238E27FC236}">
                    <a16:creationId xmlns:a16="http://schemas.microsoft.com/office/drawing/2014/main" id="{F2B5A573-6497-4297-8EF2-E3F12903FB1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35" name="Arc 634">
              <a:extLst>
                <a:ext uri="{FF2B5EF4-FFF2-40B4-BE49-F238E27FC236}">
                  <a16:creationId xmlns:a16="http://schemas.microsoft.com/office/drawing/2014/main" id="{F7F1233D-7213-4868-A7FE-B26832D13C9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6" name="Arc 635">
              <a:extLst>
                <a:ext uri="{FF2B5EF4-FFF2-40B4-BE49-F238E27FC236}">
                  <a16:creationId xmlns:a16="http://schemas.microsoft.com/office/drawing/2014/main" id="{3F1A6CCC-42D8-40EA-AC1D-70CE545DCBD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7" name="Arc 636">
              <a:extLst>
                <a:ext uri="{FF2B5EF4-FFF2-40B4-BE49-F238E27FC236}">
                  <a16:creationId xmlns:a16="http://schemas.microsoft.com/office/drawing/2014/main" id="{20B99BD2-7B0F-4E86-BB38-1FCA479C4CE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38" name="Straight Connector 637">
              <a:extLst>
                <a:ext uri="{FF2B5EF4-FFF2-40B4-BE49-F238E27FC236}">
                  <a16:creationId xmlns:a16="http://schemas.microsoft.com/office/drawing/2014/main" id="{4A373764-9E2E-4970-AF2B-667034E99B7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9" name="Arc 638">
              <a:extLst>
                <a:ext uri="{FF2B5EF4-FFF2-40B4-BE49-F238E27FC236}">
                  <a16:creationId xmlns:a16="http://schemas.microsoft.com/office/drawing/2014/main" id="{CD9495D2-2302-43CB-AC19-95536A08E2C1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40" name="Straight Connector 639">
              <a:extLst>
                <a:ext uri="{FF2B5EF4-FFF2-40B4-BE49-F238E27FC236}">
                  <a16:creationId xmlns:a16="http://schemas.microsoft.com/office/drawing/2014/main" id="{07D014EC-208C-499B-911C-D14F79CEA5A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1" name="Straight Connector 640">
              <a:extLst>
                <a:ext uri="{FF2B5EF4-FFF2-40B4-BE49-F238E27FC236}">
                  <a16:creationId xmlns:a16="http://schemas.microsoft.com/office/drawing/2014/main" id="{3F1F3E40-65D2-4B00-99D0-7EF462D9737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2" name="Arc 641">
              <a:extLst>
                <a:ext uri="{FF2B5EF4-FFF2-40B4-BE49-F238E27FC236}">
                  <a16:creationId xmlns:a16="http://schemas.microsoft.com/office/drawing/2014/main" id="{2B66140A-C40A-4199-A968-261B47843CD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46" name="Group 645">
            <a:extLst>
              <a:ext uri="{FF2B5EF4-FFF2-40B4-BE49-F238E27FC236}">
                <a16:creationId xmlns:a16="http://schemas.microsoft.com/office/drawing/2014/main" id="{58620540-F175-42E8-A376-A8D1DB828209}"/>
              </a:ext>
            </a:extLst>
          </p:cNvPr>
          <p:cNvGrpSpPr/>
          <p:nvPr/>
        </p:nvGrpSpPr>
        <p:grpSpPr>
          <a:xfrm>
            <a:off x="2249971" y="6374364"/>
            <a:ext cx="538068" cy="503852"/>
            <a:chOff x="3455435" y="-1017023"/>
            <a:chExt cx="8222756" cy="7868191"/>
          </a:xfrm>
        </p:grpSpPr>
        <p:sp>
          <p:nvSpPr>
            <p:cNvPr id="647" name="Arc 646">
              <a:extLst>
                <a:ext uri="{FF2B5EF4-FFF2-40B4-BE49-F238E27FC236}">
                  <a16:creationId xmlns:a16="http://schemas.microsoft.com/office/drawing/2014/main" id="{CF096428-F677-48DF-BB51-FA50B4A727A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8" name="Arc 647">
              <a:extLst>
                <a:ext uri="{FF2B5EF4-FFF2-40B4-BE49-F238E27FC236}">
                  <a16:creationId xmlns:a16="http://schemas.microsoft.com/office/drawing/2014/main" id="{27CAA529-0E0F-4A74-A3A0-18855ED9073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9" name="Arc 648">
              <a:extLst>
                <a:ext uri="{FF2B5EF4-FFF2-40B4-BE49-F238E27FC236}">
                  <a16:creationId xmlns:a16="http://schemas.microsoft.com/office/drawing/2014/main" id="{15F40480-7916-4D7C-881C-BBD0EA18609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0" name="Arc 649">
              <a:extLst>
                <a:ext uri="{FF2B5EF4-FFF2-40B4-BE49-F238E27FC236}">
                  <a16:creationId xmlns:a16="http://schemas.microsoft.com/office/drawing/2014/main" id="{9D4482F2-FC68-4750-A824-18AB9CA01DD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51" name="Group 650">
              <a:extLst>
                <a:ext uri="{FF2B5EF4-FFF2-40B4-BE49-F238E27FC236}">
                  <a16:creationId xmlns:a16="http://schemas.microsoft.com/office/drawing/2014/main" id="{D33EB895-8B06-4D03-98EF-282AA85CE8A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60" name="Straight Connector 659">
                <a:extLst>
                  <a:ext uri="{FF2B5EF4-FFF2-40B4-BE49-F238E27FC236}">
                    <a16:creationId xmlns:a16="http://schemas.microsoft.com/office/drawing/2014/main" id="{8E79EA4F-70AA-4797-A191-CF32EEF9D77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1" name="Straight Connector 660">
                <a:extLst>
                  <a:ext uri="{FF2B5EF4-FFF2-40B4-BE49-F238E27FC236}">
                    <a16:creationId xmlns:a16="http://schemas.microsoft.com/office/drawing/2014/main" id="{558BED81-7718-4425-8408-ED111AC190B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2" name="Straight Connector 661">
                <a:extLst>
                  <a:ext uri="{FF2B5EF4-FFF2-40B4-BE49-F238E27FC236}">
                    <a16:creationId xmlns:a16="http://schemas.microsoft.com/office/drawing/2014/main" id="{5FD05F72-D173-4C32-96B9-8C321CF5352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52" name="Arc 651">
              <a:extLst>
                <a:ext uri="{FF2B5EF4-FFF2-40B4-BE49-F238E27FC236}">
                  <a16:creationId xmlns:a16="http://schemas.microsoft.com/office/drawing/2014/main" id="{CA40E102-1B61-464A-BCC7-15AAFBC269E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3" name="Arc 652">
              <a:extLst>
                <a:ext uri="{FF2B5EF4-FFF2-40B4-BE49-F238E27FC236}">
                  <a16:creationId xmlns:a16="http://schemas.microsoft.com/office/drawing/2014/main" id="{15B6A7E2-B814-43E2-A26D-1785DD2E369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54" name="Arc 653">
              <a:extLst>
                <a:ext uri="{FF2B5EF4-FFF2-40B4-BE49-F238E27FC236}">
                  <a16:creationId xmlns:a16="http://schemas.microsoft.com/office/drawing/2014/main" id="{48F27145-19E7-4DBC-8F98-C1B0757AE5C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55" name="Straight Connector 654">
              <a:extLst>
                <a:ext uri="{FF2B5EF4-FFF2-40B4-BE49-F238E27FC236}">
                  <a16:creationId xmlns:a16="http://schemas.microsoft.com/office/drawing/2014/main" id="{F503643B-581D-46CD-945B-3A2F0A7B5C9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6" name="Arc 655">
              <a:extLst>
                <a:ext uri="{FF2B5EF4-FFF2-40B4-BE49-F238E27FC236}">
                  <a16:creationId xmlns:a16="http://schemas.microsoft.com/office/drawing/2014/main" id="{D6D32004-A97A-42B0-A64C-D297A780D78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57" name="Straight Connector 656">
              <a:extLst>
                <a:ext uri="{FF2B5EF4-FFF2-40B4-BE49-F238E27FC236}">
                  <a16:creationId xmlns:a16="http://schemas.microsoft.com/office/drawing/2014/main" id="{C7498038-E52B-4594-B64B-E5E117E8FC7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8" name="Straight Connector 657">
              <a:extLst>
                <a:ext uri="{FF2B5EF4-FFF2-40B4-BE49-F238E27FC236}">
                  <a16:creationId xmlns:a16="http://schemas.microsoft.com/office/drawing/2014/main" id="{984E25F7-4D81-47F3-B4AF-BB9CC5955BA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9" name="Arc 658">
              <a:extLst>
                <a:ext uri="{FF2B5EF4-FFF2-40B4-BE49-F238E27FC236}">
                  <a16:creationId xmlns:a16="http://schemas.microsoft.com/office/drawing/2014/main" id="{EA866C73-661D-4ACA-B3E9-0178C726143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63" name="Group 662">
            <a:extLst>
              <a:ext uri="{FF2B5EF4-FFF2-40B4-BE49-F238E27FC236}">
                <a16:creationId xmlns:a16="http://schemas.microsoft.com/office/drawing/2014/main" id="{245E6A0F-9363-4272-8139-30118D538641}"/>
              </a:ext>
            </a:extLst>
          </p:cNvPr>
          <p:cNvGrpSpPr/>
          <p:nvPr/>
        </p:nvGrpSpPr>
        <p:grpSpPr>
          <a:xfrm>
            <a:off x="2643671" y="6374364"/>
            <a:ext cx="538068" cy="503852"/>
            <a:chOff x="3455435" y="-1017023"/>
            <a:chExt cx="8222756" cy="7868191"/>
          </a:xfrm>
        </p:grpSpPr>
        <p:sp>
          <p:nvSpPr>
            <p:cNvPr id="664" name="Arc 663">
              <a:extLst>
                <a:ext uri="{FF2B5EF4-FFF2-40B4-BE49-F238E27FC236}">
                  <a16:creationId xmlns:a16="http://schemas.microsoft.com/office/drawing/2014/main" id="{DF73F3A1-CBD7-48B8-9C2B-EF489FC9FF2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5" name="Arc 664">
              <a:extLst>
                <a:ext uri="{FF2B5EF4-FFF2-40B4-BE49-F238E27FC236}">
                  <a16:creationId xmlns:a16="http://schemas.microsoft.com/office/drawing/2014/main" id="{1371B832-C132-4FD5-854C-F5D0E834A01A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6" name="Arc 665">
              <a:extLst>
                <a:ext uri="{FF2B5EF4-FFF2-40B4-BE49-F238E27FC236}">
                  <a16:creationId xmlns:a16="http://schemas.microsoft.com/office/drawing/2014/main" id="{BE12D495-C56A-4157-AAC1-9A1AA66CEDC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7" name="Arc 666">
              <a:extLst>
                <a:ext uri="{FF2B5EF4-FFF2-40B4-BE49-F238E27FC236}">
                  <a16:creationId xmlns:a16="http://schemas.microsoft.com/office/drawing/2014/main" id="{0CADF1B7-EECA-496D-8627-4E425C2ADE8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68" name="Group 667">
              <a:extLst>
                <a:ext uri="{FF2B5EF4-FFF2-40B4-BE49-F238E27FC236}">
                  <a16:creationId xmlns:a16="http://schemas.microsoft.com/office/drawing/2014/main" id="{927F0781-4DEB-49B1-B2E2-F5414039E36C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77" name="Straight Connector 676">
                <a:extLst>
                  <a:ext uri="{FF2B5EF4-FFF2-40B4-BE49-F238E27FC236}">
                    <a16:creationId xmlns:a16="http://schemas.microsoft.com/office/drawing/2014/main" id="{717B2B17-1F72-41BF-BF6A-13DAF4C447E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8" name="Straight Connector 677">
                <a:extLst>
                  <a:ext uri="{FF2B5EF4-FFF2-40B4-BE49-F238E27FC236}">
                    <a16:creationId xmlns:a16="http://schemas.microsoft.com/office/drawing/2014/main" id="{A274DD59-3B97-4F3F-B618-DE124C817BE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9" name="Straight Connector 678">
                <a:extLst>
                  <a:ext uri="{FF2B5EF4-FFF2-40B4-BE49-F238E27FC236}">
                    <a16:creationId xmlns:a16="http://schemas.microsoft.com/office/drawing/2014/main" id="{5AEDCFAA-F11A-4D83-89D5-83466FB6468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69" name="Arc 668">
              <a:extLst>
                <a:ext uri="{FF2B5EF4-FFF2-40B4-BE49-F238E27FC236}">
                  <a16:creationId xmlns:a16="http://schemas.microsoft.com/office/drawing/2014/main" id="{9B1256AD-439F-4C14-B88A-2710F2D96AD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0" name="Arc 669">
              <a:extLst>
                <a:ext uri="{FF2B5EF4-FFF2-40B4-BE49-F238E27FC236}">
                  <a16:creationId xmlns:a16="http://schemas.microsoft.com/office/drawing/2014/main" id="{F66B42D4-90B9-4A7C-B9E5-A1DC8BBC846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71" name="Arc 670">
              <a:extLst>
                <a:ext uri="{FF2B5EF4-FFF2-40B4-BE49-F238E27FC236}">
                  <a16:creationId xmlns:a16="http://schemas.microsoft.com/office/drawing/2014/main" id="{91A7114E-6937-430E-80E7-A57C9B26461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72" name="Straight Connector 671">
              <a:extLst>
                <a:ext uri="{FF2B5EF4-FFF2-40B4-BE49-F238E27FC236}">
                  <a16:creationId xmlns:a16="http://schemas.microsoft.com/office/drawing/2014/main" id="{0834FD32-3187-4133-B046-6CFCA466A84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3" name="Arc 672">
              <a:extLst>
                <a:ext uri="{FF2B5EF4-FFF2-40B4-BE49-F238E27FC236}">
                  <a16:creationId xmlns:a16="http://schemas.microsoft.com/office/drawing/2014/main" id="{20692C1F-299F-41C9-ADA8-D364A625DAE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74" name="Straight Connector 673">
              <a:extLst>
                <a:ext uri="{FF2B5EF4-FFF2-40B4-BE49-F238E27FC236}">
                  <a16:creationId xmlns:a16="http://schemas.microsoft.com/office/drawing/2014/main" id="{BCB836CD-E3B5-49A2-AE04-97841F1D2F4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5" name="Straight Connector 674">
              <a:extLst>
                <a:ext uri="{FF2B5EF4-FFF2-40B4-BE49-F238E27FC236}">
                  <a16:creationId xmlns:a16="http://schemas.microsoft.com/office/drawing/2014/main" id="{BF327F6E-7502-41F2-995C-6786D631630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6" name="Arc 675">
              <a:extLst>
                <a:ext uri="{FF2B5EF4-FFF2-40B4-BE49-F238E27FC236}">
                  <a16:creationId xmlns:a16="http://schemas.microsoft.com/office/drawing/2014/main" id="{36A458A3-5FAA-49D0-A5CA-9DD32A3D203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80" name="Group 679">
            <a:extLst>
              <a:ext uri="{FF2B5EF4-FFF2-40B4-BE49-F238E27FC236}">
                <a16:creationId xmlns:a16="http://schemas.microsoft.com/office/drawing/2014/main" id="{A2E8AE2D-F102-4221-B205-38AE095613E8}"/>
              </a:ext>
            </a:extLst>
          </p:cNvPr>
          <p:cNvGrpSpPr/>
          <p:nvPr/>
        </p:nvGrpSpPr>
        <p:grpSpPr>
          <a:xfrm>
            <a:off x="3037371" y="6383695"/>
            <a:ext cx="538068" cy="503852"/>
            <a:chOff x="3455435" y="-1017023"/>
            <a:chExt cx="8222756" cy="7868191"/>
          </a:xfrm>
        </p:grpSpPr>
        <p:sp>
          <p:nvSpPr>
            <p:cNvPr id="681" name="Arc 680">
              <a:extLst>
                <a:ext uri="{FF2B5EF4-FFF2-40B4-BE49-F238E27FC236}">
                  <a16:creationId xmlns:a16="http://schemas.microsoft.com/office/drawing/2014/main" id="{991358EA-3CCA-4954-9DC3-3916D75125C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2" name="Arc 681">
              <a:extLst>
                <a:ext uri="{FF2B5EF4-FFF2-40B4-BE49-F238E27FC236}">
                  <a16:creationId xmlns:a16="http://schemas.microsoft.com/office/drawing/2014/main" id="{8C46FE5D-C211-454A-9E38-CA3C9A5053CA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3" name="Arc 682">
              <a:extLst>
                <a:ext uri="{FF2B5EF4-FFF2-40B4-BE49-F238E27FC236}">
                  <a16:creationId xmlns:a16="http://schemas.microsoft.com/office/drawing/2014/main" id="{7CAF64D5-270A-461C-A9C6-964B491B676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4" name="Arc 683">
              <a:extLst>
                <a:ext uri="{FF2B5EF4-FFF2-40B4-BE49-F238E27FC236}">
                  <a16:creationId xmlns:a16="http://schemas.microsoft.com/office/drawing/2014/main" id="{18EA78F8-7491-4085-98C8-34B2A13DFC5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85" name="Group 684">
              <a:extLst>
                <a:ext uri="{FF2B5EF4-FFF2-40B4-BE49-F238E27FC236}">
                  <a16:creationId xmlns:a16="http://schemas.microsoft.com/office/drawing/2014/main" id="{3DFA7756-2C70-4752-90C5-5578CBEE9AB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94" name="Straight Connector 693">
                <a:extLst>
                  <a:ext uri="{FF2B5EF4-FFF2-40B4-BE49-F238E27FC236}">
                    <a16:creationId xmlns:a16="http://schemas.microsoft.com/office/drawing/2014/main" id="{FB1F7931-5A25-442B-9578-1E6552B5FE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5" name="Straight Connector 694">
                <a:extLst>
                  <a:ext uri="{FF2B5EF4-FFF2-40B4-BE49-F238E27FC236}">
                    <a16:creationId xmlns:a16="http://schemas.microsoft.com/office/drawing/2014/main" id="{09D3F248-8BF5-48D0-943E-722AD65A967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6" name="Straight Connector 695">
                <a:extLst>
                  <a:ext uri="{FF2B5EF4-FFF2-40B4-BE49-F238E27FC236}">
                    <a16:creationId xmlns:a16="http://schemas.microsoft.com/office/drawing/2014/main" id="{95D4C141-42CE-405F-822B-D7F85EE2675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86" name="Arc 685">
              <a:extLst>
                <a:ext uri="{FF2B5EF4-FFF2-40B4-BE49-F238E27FC236}">
                  <a16:creationId xmlns:a16="http://schemas.microsoft.com/office/drawing/2014/main" id="{DEDB7C58-5017-43E7-8434-F6B33D9BFA5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7" name="Arc 686">
              <a:extLst>
                <a:ext uri="{FF2B5EF4-FFF2-40B4-BE49-F238E27FC236}">
                  <a16:creationId xmlns:a16="http://schemas.microsoft.com/office/drawing/2014/main" id="{C5E8925F-21EF-4578-AE3C-887208FB928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8" name="Arc 687">
              <a:extLst>
                <a:ext uri="{FF2B5EF4-FFF2-40B4-BE49-F238E27FC236}">
                  <a16:creationId xmlns:a16="http://schemas.microsoft.com/office/drawing/2014/main" id="{B5F23B06-BE73-49BE-9BF1-5222AC3B6E6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89" name="Straight Connector 688">
              <a:extLst>
                <a:ext uri="{FF2B5EF4-FFF2-40B4-BE49-F238E27FC236}">
                  <a16:creationId xmlns:a16="http://schemas.microsoft.com/office/drawing/2014/main" id="{D9EE9174-9A48-4C76-BE51-A6C99286255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0" name="Arc 689">
              <a:extLst>
                <a:ext uri="{FF2B5EF4-FFF2-40B4-BE49-F238E27FC236}">
                  <a16:creationId xmlns:a16="http://schemas.microsoft.com/office/drawing/2014/main" id="{E6B490A1-20CA-4851-9E78-758E41BF456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91" name="Straight Connector 690">
              <a:extLst>
                <a:ext uri="{FF2B5EF4-FFF2-40B4-BE49-F238E27FC236}">
                  <a16:creationId xmlns:a16="http://schemas.microsoft.com/office/drawing/2014/main" id="{A2D37F62-084F-4D7E-B128-6406152729A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2" name="Straight Connector 691">
              <a:extLst>
                <a:ext uri="{FF2B5EF4-FFF2-40B4-BE49-F238E27FC236}">
                  <a16:creationId xmlns:a16="http://schemas.microsoft.com/office/drawing/2014/main" id="{27B1DD36-FA8A-4ECC-A3B6-C30C2A530AC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3" name="Arc 692">
              <a:extLst>
                <a:ext uri="{FF2B5EF4-FFF2-40B4-BE49-F238E27FC236}">
                  <a16:creationId xmlns:a16="http://schemas.microsoft.com/office/drawing/2014/main" id="{1CF345F4-2772-438F-912B-40366646345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97" name="Group 696">
            <a:extLst>
              <a:ext uri="{FF2B5EF4-FFF2-40B4-BE49-F238E27FC236}">
                <a16:creationId xmlns:a16="http://schemas.microsoft.com/office/drawing/2014/main" id="{5EAB2E11-3C94-4195-84ED-07D9FE69EA51}"/>
              </a:ext>
            </a:extLst>
          </p:cNvPr>
          <p:cNvGrpSpPr/>
          <p:nvPr/>
        </p:nvGrpSpPr>
        <p:grpSpPr>
          <a:xfrm>
            <a:off x="3429519" y="6400803"/>
            <a:ext cx="538068" cy="503852"/>
            <a:chOff x="3455435" y="-1017023"/>
            <a:chExt cx="8222756" cy="7868191"/>
          </a:xfrm>
        </p:grpSpPr>
        <p:sp>
          <p:nvSpPr>
            <p:cNvPr id="698" name="Arc 697">
              <a:extLst>
                <a:ext uri="{FF2B5EF4-FFF2-40B4-BE49-F238E27FC236}">
                  <a16:creationId xmlns:a16="http://schemas.microsoft.com/office/drawing/2014/main" id="{A877D161-F140-4946-87B6-29F61A08CBD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9" name="Arc 698">
              <a:extLst>
                <a:ext uri="{FF2B5EF4-FFF2-40B4-BE49-F238E27FC236}">
                  <a16:creationId xmlns:a16="http://schemas.microsoft.com/office/drawing/2014/main" id="{931D48C7-A1D4-4091-BBFE-3E332B1A9ED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0" name="Arc 699">
              <a:extLst>
                <a:ext uri="{FF2B5EF4-FFF2-40B4-BE49-F238E27FC236}">
                  <a16:creationId xmlns:a16="http://schemas.microsoft.com/office/drawing/2014/main" id="{59D77BC3-BC5D-40C1-939F-3D869F38013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1" name="Arc 700">
              <a:extLst>
                <a:ext uri="{FF2B5EF4-FFF2-40B4-BE49-F238E27FC236}">
                  <a16:creationId xmlns:a16="http://schemas.microsoft.com/office/drawing/2014/main" id="{463F04C6-144B-4EC4-9327-E6F04FBF930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02" name="Group 701">
              <a:extLst>
                <a:ext uri="{FF2B5EF4-FFF2-40B4-BE49-F238E27FC236}">
                  <a16:creationId xmlns:a16="http://schemas.microsoft.com/office/drawing/2014/main" id="{2C7D1BA5-5DA8-417B-A09B-C318CBA3821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11" name="Straight Connector 710">
                <a:extLst>
                  <a:ext uri="{FF2B5EF4-FFF2-40B4-BE49-F238E27FC236}">
                    <a16:creationId xmlns:a16="http://schemas.microsoft.com/office/drawing/2014/main" id="{E22D6662-E14B-4F73-A0D3-A305B803263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2" name="Straight Connector 711">
                <a:extLst>
                  <a:ext uri="{FF2B5EF4-FFF2-40B4-BE49-F238E27FC236}">
                    <a16:creationId xmlns:a16="http://schemas.microsoft.com/office/drawing/2014/main" id="{E33FF01B-6F83-403E-98CA-2F3D5FA5E0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3" name="Straight Connector 712">
                <a:extLst>
                  <a:ext uri="{FF2B5EF4-FFF2-40B4-BE49-F238E27FC236}">
                    <a16:creationId xmlns:a16="http://schemas.microsoft.com/office/drawing/2014/main" id="{5C38B497-5A06-4824-9281-D6FDEE0DCE8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03" name="Arc 702">
              <a:extLst>
                <a:ext uri="{FF2B5EF4-FFF2-40B4-BE49-F238E27FC236}">
                  <a16:creationId xmlns:a16="http://schemas.microsoft.com/office/drawing/2014/main" id="{EA4046C0-3360-4166-A55A-2F60E951A86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4" name="Arc 703">
              <a:extLst>
                <a:ext uri="{FF2B5EF4-FFF2-40B4-BE49-F238E27FC236}">
                  <a16:creationId xmlns:a16="http://schemas.microsoft.com/office/drawing/2014/main" id="{BA75EB98-EAC7-4E8F-BB3F-C9A18730749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5" name="Arc 704">
              <a:extLst>
                <a:ext uri="{FF2B5EF4-FFF2-40B4-BE49-F238E27FC236}">
                  <a16:creationId xmlns:a16="http://schemas.microsoft.com/office/drawing/2014/main" id="{72324457-9063-4E69-BA86-691EA2D84AC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06" name="Straight Connector 705">
              <a:extLst>
                <a:ext uri="{FF2B5EF4-FFF2-40B4-BE49-F238E27FC236}">
                  <a16:creationId xmlns:a16="http://schemas.microsoft.com/office/drawing/2014/main" id="{C0791B4E-9D45-4060-AB2B-3AEED9378BE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7" name="Arc 706">
              <a:extLst>
                <a:ext uri="{FF2B5EF4-FFF2-40B4-BE49-F238E27FC236}">
                  <a16:creationId xmlns:a16="http://schemas.microsoft.com/office/drawing/2014/main" id="{3D9F0185-5053-4224-B1DC-AB4911C32E3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08" name="Straight Connector 707">
              <a:extLst>
                <a:ext uri="{FF2B5EF4-FFF2-40B4-BE49-F238E27FC236}">
                  <a16:creationId xmlns:a16="http://schemas.microsoft.com/office/drawing/2014/main" id="{427A3BC2-B329-43EA-A223-5F77BAB12F2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9" name="Straight Connector 708">
              <a:extLst>
                <a:ext uri="{FF2B5EF4-FFF2-40B4-BE49-F238E27FC236}">
                  <a16:creationId xmlns:a16="http://schemas.microsoft.com/office/drawing/2014/main" id="{B154105D-425D-4B75-936E-1BDD5FA17FC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0" name="Arc 709">
              <a:extLst>
                <a:ext uri="{FF2B5EF4-FFF2-40B4-BE49-F238E27FC236}">
                  <a16:creationId xmlns:a16="http://schemas.microsoft.com/office/drawing/2014/main" id="{3D897402-2C02-4B5C-9537-47840AC4FEC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14" name="Group 713">
            <a:extLst>
              <a:ext uri="{FF2B5EF4-FFF2-40B4-BE49-F238E27FC236}">
                <a16:creationId xmlns:a16="http://schemas.microsoft.com/office/drawing/2014/main" id="{F322B1D4-98DD-4063-912B-2F93A8E3C6E6}"/>
              </a:ext>
            </a:extLst>
          </p:cNvPr>
          <p:cNvGrpSpPr/>
          <p:nvPr/>
        </p:nvGrpSpPr>
        <p:grpSpPr>
          <a:xfrm>
            <a:off x="3824771" y="6383695"/>
            <a:ext cx="538068" cy="503852"/>
            <a:chOff x="3455435" y="-1017023"/>
            <a:chExt cx="8222756" cy="7868191"/>
          </a:xfrm>
        </p:grpSpPr>
        <p:sp>
          <p:nvSpPr>
            <p:cNvPr id="715" name="Arc 714">
              <a:extLst>
                <a:ext uri="{FF2B5EF4-FFF2-40B4-BE49-F238E27FC236}">
                  <a16:creationId xmlns:a16="http://schemas.microsoft.com/office/drawing/2014/main" id="{E885259A-F054-4DE1-94A3-74355C4438D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6" name="Arc 715">
              <a:extLst>
                <a:ext uri="{FF2B5EF4-FFF2-40B4-BE49-F238E27FC236}">
                  <a16:creationId xmlns:a16="http://schemas.microsoft.com/office/drawing/2014/main" id="{157D2708-E139-459C-AB41-5F31D6AF428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7" name="Arc 716">
              <a:extLst>
                <a:ext uri="{FF2B5EF4-FFF2-40B4-BE49-F238E27FC236}">
                  <a16:creationId xmlns:a16="http://schemas.microsoft.com/office/drawing/2014/main" id="{53CBCB3B-AD2C-40CF-AD21-409B4DCBAF8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8" name="Arc 717">
              <a:extLst>
                <a:ext uri="{FF2B5EF4-FFF2-40B4-BE49-F238E27FC236}">
                  <a16:creationId xmlns:a16="http://schemas.microsoft.com/office/drawing/2014/main" id="{2DF88771-388E-4839-B524-5315D1B2ED4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19" name="Group 718">
              <a:extLst>
                <a:ext uri="{FF2B5EF4-FFF2-40B4-BE49-F238E27FC236}">
                  <a16:creationId xmlns:a16="http://schemas.microsoft.com/office/drawing/2014/main" id="{5C6B4BB8-F53F-4B1C-BCBA-8197B69772A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28" name="Straight Connector 727">
                <a:extLst>
                  <a:ext uri="{FF2B5EF4-FFF2-40B4-BE49-F238E27FC236}">
                    <a16:creationId xmlns:a16="http://schemas.microsoft.com/office/drawing/2014/main" id="{79366725-BC15-4F67-9947-F149D7851E3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9" name="Straight Connector 728">
                <a:extLst>
                  <a:ext uri="{FF2B5EF4-FFF2-40B4-BE49-F238E27FC236}">
                    <a16:creationId xmlns:a16="http://schemas.microsoft.com/office/drawing/2014/main" id="{AF2C71F5-2729-4C44-AFA9-D26E3515E45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0" name="Straight Connector 729">
                <a:extLst>
                  <a:ext uri="{FF2B5EF4-FFF2-40B4-BE49-F238E27FC236}">
                    <a16:creationId xmlns:a16="http://schemas.microsoft.com/office/drawing/2014/main" id="{4D2F55BF-0B17-408F-98C5-09BCE5446F0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20" name="Arc 719">
              <a:extLst>
                <a:ext uri="{FF2B5EF4-FFF2-40B4-BE49-F238E27FC236}">
                  <a16:creationId xmlns:a16="http://schemas.microsoft.com/office/drawing/2014/main" id="{3EDF7AA1-D514-4D2A-97F0-93A938F92D9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1" name="Arc 720">
              <a:extLst>
                <a:ext uri="{FF2B5EF4-FFF2-40B4-BE49-F238E27FC236}">
                  <a16:creationId xmlns:a16="http://schemas.microsoft.com/office/drawing/2014/main" id="{B67E5670-6722-4C7F-85B7-98922041538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2" name="Arc 721">
              <a:extLst>
                <a:ext uri="{FF2B5EF4-FFF2-40B4-BE49-F238E27FC236}">
                  <a16:creationId xmlns:a16="http://schemas.microsoft.com/office/drawing/2014/main" id="{D9250B00-2B3E-461F-8A3D-EACB4DEF90E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23" name="Straight Connector 722">
              <a:extLst>
                <a:ext uri="{FF2B5EF4-FFF2-40B4-BE49-F238E27FC236}">
                  <a16:creationId xmlns:a16="http://schemas.microsoft.com/office/drawing/2014/main" id="{A0950901-F4F1-4A9A-BF27-C8EDF6D71BD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4" name="Arc 723">
              <a:extLst>
                <a:ext uri="{FF2B5EF4-FFF2-40B4-BE49-F238E27FC236}">
                  <a16:creationId xmlns:a16="http://schemas.microsoft.com/office/drawing/2014/main" id="{F0B001BD-A216-4F2C-9F80-00CB2E7A05B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25" name="Straight Connector 724">
              <a:extLst>
                <a:ext uri="{FF2B5EF4-FFF2-40B4-BE49-F238E27FC236}">
                  <a16:creationId xmlns:a16="http://schemas.microsoft.com/office/drawing/2014/main" id="{89BE5789-957A-4161-9E80-BEB8200C632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6" name="Straight Connector 725">
              <a:extLst>
                <a:ext uri="{FF2B5EF4-FFF2-40B4-BE49-F238E27FC236}">
                  <a16:creationId xmlns:a16="http://schemas.microsoft.com/office/drawing/2014/main" id="{0586DC6F-2AA1-46B4-BE53-8D4C0D792E7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7" name="Arc 726">
              <a:extLst>
                <a:ext uri="{FF2B5EF4-FFF2-40B4-BE49-F238E27FC236}">
                  <a16:creationId xmlns:a16="http://schemas.microsoft.com/office/drawing/2014/main" id="{52587EFE-CFA5-4C3A-B63E-804F8939409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31" name="Group 730">
            <a:extLst>
              <a:ext uri="{FF2B5EF4-FFF2-40B4-BE49-F238E27FC236}">
                <a16:creationId xmlns:a16="http://schemas.microsoft.com/office/drawing/2014/main" id="{347144BA-0A96-450A-A2E3-D987C2AF36D5}"/>
              </a:ext>
            </a:extLst>
          </p:cNvPr>
          <p:cNvGrpSpPr/>
          <p:nvPr/>
        </p:nvGrpSpPr>
        <p:grpSpPr>
          <a:xfrm>
            <a:off x="4218471" y="6393026"/>
            <a:ext cx="538068" cy="503852"/>
            <a:chOff x="3455435" y="-1017023"/>
            <a:chExt cx="8222756" cy="7868191"/>
          </a:xfrm>
        </p:grpSpPr>
        <p:sp>
          <p:nvSpPr>
            <p:cNvPr id="732" name="Arc 731">
              <a:extLst>
                <a:ext uri="{FF2B5EF4-FFF2-40B4-BE49-F238E27FC236}">
                  <a16:creationId xmlns:a16="http://schemas.microsoft.com/office/drawing/2014/main" id="{4A51E433-9645-4F07-B264-6CF2DCD3FF0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3" name="Arc 732">
              <a:extLst>
                <a:ext uri="{FF2B5EF4-FFF2-40B4-BE49-F238E27FC236}">
                  <a16:creationId xmlns:a16="http://schemas.microsoft.com/office/drawing/2014/main" id="{5ED74ED0-D915-4B4B-8B0E-DA3B47B5697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4" name="Arc 733">
              <a:extLst>
                <a:ext uri="{FF2B5EF4-FFF2-40B4-BE49-F238E27FC236}">
                  <a16:creationId xmlns:a16="http://schemas.microsoft.com/office/drawing/2014/main" id="{BD57F77E-403C-43DA-BA1D-E89D3A1E5F3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5" name="Arc 734">
              <a:extLst>
                <a:ext uri="{FF2B5EF4-FFF2-40B4-BE49-F238E27FC236}">
                  <a16:creationId xmlns:a16="http://schemas.microsoft.com/office/drawing/2014/main" id="{192087CF-D4EE-45A5-9709-099BA624849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36" name="Group 735">
              <a:extLst>
                <a:ext uri="{FF2B5EF4-FFF2-40B4-BE49-F238E27FC236}">
                  <a16:creationId xmlns:a16="http://schemas.microsoft.com/office/drawing/2014/main" id="{76E6D05E-C7C1-4F36-8901-6A906B1FAAE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45" name="Straight Connector 744">
                <a:extLst>
                  <a:ext uri="{FF2B5EF4-FFF2-40B4-BE49-F238E27FC236}">
                    <a16:creationId xmlns:a16="http://schemas.microsoft.com/office/drawing/2014/main" id="{49002025-579F-433D-9837-F93DD4DAFFB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6" name="Straight Connector 745">
                <a:extLst>
                  <a:ext uri="{FF2B5EF4-FFF2-40B4-BE49-F238E27FC236}">
                    <a16:creationId xmlns:a16="http://schemas.microsoft.com/office/drawing/2014/main" id="{D349E209-5A22-4C24-B183-5C8D64C8BAE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7" name="Straight Connector 746">
                <a:extLst>
                  <a:ext uri="{FF2B5EF4-FFF2-40B4-BE49-F238E27FC236}">
                    <a16:creationId xmlns:a16="http://schemas.microsoft.com/office/drawing/2014/main" id="{BFA58C32-CF22-4AD1-988A-C0DD1367A43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37" name="Arc 736">
              <a:extLst>
                <a:ext uri="{FF2B5EF4-FFF2-40B4-BE49-F238E27FC236}">
                  <a16:creationId xmlns:a16="http://schemas.microsoft.com/office/drawing/2014/main" id="{74117ACB-FED8-4CEB-935E-0848909CF01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8" name="Arc 737">
              <a:extLst>
                <a:ext uri="{FF2B5EF4-FFF2-40B4-BE49-F238E27FC236}">
                  <a16:creationId xmlns:a16="http://schemas.microsoft.com/office/drawing/2014/main" id="{B3B18735-7F7C-4F6B-8763-C59897525C5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9" name="Arc 738">
              <a:extLst>
                <a:ext uri="{FF2B5EF4-FFF2-40B4-BE49-F238E27FC236}">
                  <a16:creationId xmlns:a16="http://schemas.microsoft.com/office/drawing/2014/main" id="{784C04B6-ACA1-4B7F-AC0C-2B1E7EFF095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40" name="Straight Connector 739">
              <a:extLst>
                <a:ext uri="{FF2B5EF4-FFF2-40B4-BE49-F238E27FC236}">
                  <a16:creationId xmlns:a16="http://schemas.microsoft.com/office/drawing/2014/main" id="{3C7CA4F3-F68D-4345-9889-48FE5D02DCE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41" name="Arc 740">
              <a:extLst>
                <a:ext uri="{FF2B5EF4-FFF2-40B4-BE49-F238E27FC236}">
                  <a16:creationId xmlns:a16="http://schemas.microsoft.com/office/drawing/2014/main" id="{AA1FA210-0EB7-4DD7-AABC-2DCA7922850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42" name="Straight Connector 741">
              <a:extLst>
                <a:ext uri="{FF2B5EF4-FFF2-40B4-BE49-F238E27FC236}">
                  <a16:creationId xmlns:a16="http://schemas.microsoft.com/office/drawing/2014/main" id="{FC86C122-862E-4854-B487-9AAC4CF1355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3" name="Straight Connector 742">
              <a:extLst>
                <a:ext uri="{FF2B5EF4-FFF2-40B4-BE49-F238E27FC236}">
                  <a16:creationId xmlns:a16="http://schemas.microsoft.com/office/drawing/2014/main" id="{EDDDEDEE-E016-4B70-B684-3969E491CBA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44" name="Arc 743">
              <a:extLst>
                <a:ext uri="{FF2B5EF4-FFF2-40B4-BE49-F238E27FC236}">
                  <a16:creationId xmlns:a16="http://schemas.microsoft.com/office/drawing/2014/main" id="{A6FE257B-F7AB-41D1-A21B-757F8592E66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48" name="Group 747">
            <a:extLst>
              <a:ext uri="{FF2B5EF4-FFF2-40B4-BE49-F238E27FC236}">
                <a16:creationId xmlns:a16="http://schemas.microsoft.com/office/drawing/2014/main" id="{21AF4109-F324-4CD7-9BFC-4A2CB1EBF053}"/>
              </a:ext>
            </a:extLst>
          </p:cNvPr>
          <p:cNvGrpSpPr/>
          <p:nvPr/>
        </p:nvGrpSpPr>
        <p:grpSpPr>
          <a:xfrm>
            <a:off x="4612171" y="6393026"/>
            <a:ext cx="538068" cy="503852"/>
            <a:chOff x="3455435" y="-1017023"/>
            <a:chExt cx="8222756" cy="7868191"/>
          </a:xfrm>
        </p:grpSpPr>
        <p:sp>
          <p:nvSpPr>
            <p:cNvPr id="749" name="Arc 748">
              <a:extLst>
                <a:ext uri="{FF2B5EF4-FFF2-40B4-BE49-F238E27FC236}">
                  <a16:creationId xmlns:a16="http://schemas.microsoft.com/office/drawing/2014/main" id="{6167E664-4CFA-45E2-A8CC-201010DFAB2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0" name="Arc 749">
              <a:extLst>
                <a:ext uri="{FF2B5EF4-FFF2-40B4-BE49-F238E27FC236}">
                  <a16:creationId xmlns:a16="http://schemas.microsoft.com/office/drawing/2014/main" id="{7172C291-9552-4478-849B-949B540DF6C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1" name="Arc 750">
              <a:extLst>
                <a:ext uri="{FF2B5EF4-FFF2-40B4-BE49-F238E27FC236}">
                  <a16:creationId xmlns:a16="http://schemas.microsoft.com/office/drawing/2014/main" id="{771783E7-2B0E-4DDF-9E69-AFA676A4996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2" name="Arc 751">
              <a:extLst>
                <a:ext uri="{FF2B5EF4-FFF2-40B4-BE49-F238E27FC236}">
                  <a16:creationId xmlns:a16="http://schemas.microsoft.com/office/drawing/2014/main" id="{0344C6A6-A3C6-4109-9098-9A3B235F3C3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53" name="Group 752">
              <a:extLst>
                <a:ext uri="{FF2B5EF4-FFF2-40B4-BE49-F238E27FC236}">
                  <a16:creationId xmlns:a16="http://schemas.microsoft.com/office/drawing/2014/main" id="{559C57DD-B36D-4EE6-BE5E-6ADF96E4E1B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62" name="Straight Connector 761">
                <a:extLst>
                  <a:ext uri="{FF2B5EF4-FFF2-40B4-BE49-F238E27FC236}">
                    <a16:creationId xmlns:a16="http://schemas.microsoft.com/office/drawing/2014/main" id="{81C2DDEC-D70B-469D-B221-C5D1A0611E3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3" name="Straight Connector 762">
                <a:extLst>
                  <a:ext uri="{FF2B5EF4-FFF2-40B4-BE49-F238E27FC236}">
                    <a16:creationId xmlns:a16="http://schemas.microsoft.com/office/drawing/2014/main" id="{BD1CDAB7-A0A7-45FB-A989-BA16C3F9611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4" name="Straight Connector 763">
                <a:extLst>
                  <a:ext uri="{FF2B5EF4-FFF2-40B4-BE49-F238E27FC236}">
                    <a16:creationId xmlns:a16="http://schemas.microsoft.com/office/drawing/2014/main" id="{B935E2DE-1573-4917-B3DB-88C223CEBC4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54" name="Arc 753">
              <a:extLst>
                <a:ext uri="{FF2B5EF4-FFF2-40B4-BE49-F238E27FC236}">
                  <a16:creationId xmlns:a16="http://schemas.microsoft.com/office/drawing/2014/main" id="{7562B3BE-E5E2-41BA-95B1-5D31A2794E2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5" name="Arc 754">
              <a:extLst>
                <a:ext uri="{FF2B5EF4-FFF2-40B4-BE49-F238E27FC236}">
                  <a16:creationId xmlns:a16="http://schemas.microsoft.com/office/drawing/2014/main" id="{CE68E32D-4A84-47DD-AE5B-1B66C26D921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56" name="Arc 755">
              <a:extLst>
                <a:ext uri="{FF2B5EF4-FFF2-40B4-BE49-F238E27FC236}">
                  <a16:creationId xmlns:a16="http://schemas.microsoft.com/office/drawing/2014/main" id="{067E1E86-7750-43EC-A257-CF81EA45ACF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57" name="Straight Connector 756">
              <a:extLst>
                <a:ext uri="{FF2B5EF4-FFF2-40B4-BE49-F238E27FC236}">
                  <a16:creationId xmlns:a16="http://schemas.microsoft.com/office/drawing/2014/main" id="{B5D2533B-AE02-4833-9D19-DF7818317D7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8" name="Arc 757">
              <a:extLst>
                <a:ext uri="{FF2B5EF4-FFF2-40B4-BE49-F238E27FC236}">
                  <a16:creationId xmlns:a16="http://schemas.microsoft.com/office/drawing/2014/main" id="{0CB07FA0-8790-481D-A13F-8FC0F503D8C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59" name="Straight Connector 758">
              <a:extLst>
                <a:ext uri="{FF2B5EF4-FFF2-40B4-BE49-F238E27FC236}">
                  <a16:creationId xmlns:a16="http://schemas.microsoft.com/office/drawing/2014/main" id="{397F8D93-EFE3-41EF-884E-92523D09C80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0" name="Straight Connector 759">
              <a:extLst>
                <a:ext uri="{FF2B5EF4-FFF2-40B4-BE49-F238E27FC236}">
                  <a16:creationId xmlns:a16="http://schemas.microsoft.com/office/drawing/2014/main" id="{B594B70A-C224-4CF0-9480-F889B6F0E62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61" name="Arc 760">
              <a:extLst>
                <a:ext uri="{FF2B5EF4-FFF2-40B4-BE49-F238E27FC236}">
                  <a16:creationId xmlns:a16="http://schemas.microsoft.com/office/drawing/2014/main" id="{50BE7945-B9E4-4F3B-A4A4-EB428062894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65" name="Group 764">
            <a:extLst>
              <a:ext uri="{FF2B5EF4-FFF2-40B4-BE49-F238E27FC236}">
                <a16:creationId xmlns:a16="http://schemas.microsoft.com/office/drawing/2014/main" id="{B49469B8-939F-49A7-8057-864C76D756F1}"/>
              </a:ext>
            </a:extLst>
          </p:cNvPr>
          <p:cNvGrpSpPr/>
          <p:nvPr/>
        </p:nvGrpSpPr>
        <p:grpSpPr>
          <a:xfrm>
            <a:off x="4994987" y="6383695"/>
            <a:ext cx="538068" cy="503852"/>
            <a:chOff x="3455435" y="-1017023"/>
            <a:chExt cx="8222756" cy="7868191"/>
          </a:xfrm>
        </p:grpSpPr>
        <p:sp>
          <p:nvSpPr>
            <p:cNvPr id="766" name="Arc 765">
              <a:extLst>
                <a:ext uri="{FF2B5EF4-FFF2-40B4-BE49-F238E27FC236}">
                  <a16:creationId xmlns:a16="http://schemas.microsoft.com/office/drawing/2014/main" id="{6CB72A90-44C1-47D3-8BD3-0C793A77810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7" name="Arc 766">
              <a:extLst>
                <a:ext uri="{FF2B5EF4-FFF2-40B4-BE49-F238E27FC236}">
                  <a16:creationId xmlns:a16="http://schemas.microsoft.com/office/drawing/2014/main" id="{71902473-A94E-4158-82A2-25264533E6A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8" name="Arc 767">
              <a:extLst>
                <a:ext uri="{FF2B5EF4-FFF2-40B4-BE49-F238E27FC236}">
                  <a16:creationId xmlns:a16="http://schemas.microsoft.com/office/drawing/2014/main" id="{A7C26AE6-DD27-4965-89BB-F9BB56E0DC2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9" name="Arc 768">
              <a:extLst>
                <a:ext uri="{FF2B5EF4-FFF2-40B4-BE49-F238E27FC236}">
                  <a16:creationId xmlns:a16="http://schemas.microsoft.com/office/drawing/2014/main" id="{7A6877E3-BDF0-49B2-B72B-1776D467A97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70" name="Group 769">
              <a:extLst>
                <a:ext uri="{FF2B5EF4-FFF2-40B4-BE49-F238E27FC236}">
                  <a16:creationId xmlns:a16="http://schemas.microsoft.com/office/drawing/2014/main" id="{F4C6C541-092C-4B91-A2F8-0970A245B82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79" name="Straight Connector 778">
                <a:extLst>
                  <a:ext uri="{FF2B5EF4-FFF2-40B4-BE49-F238E27FC236}">
                    <a16:creationId xmlns:a16="http://schemas.microsoft.com/office/drawing/2014/main" id="{FC545869-90F4-451D-818A-C6DE83BBBC1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0" name="Straight Connector 779">
                <a:extLst>
                  <a:ext uri="{FF2B5EF4-FFF2-40B4-BE49-F238E27FC236}">
                    <a16:creationId xmlns:a16="http://schemas.microsoft.com/office/drawing/2014/main" id="{18E1525B-B629-4225-A12B-9B6DBD61972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1" name="Straight Connector 780">
                <a:extLst>
                  <a:ext uri="{FF2B5EF4-FFF2-40B4-BE49-F238E27FC236}">
                    <a16:creationId xmlns:a16="http://schemas.microsoft.com/office/drawing/2014/main" id="{11648438-E266-4369-BA0F-E830BF771C9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71" name="Arc 770">
              <a:extLst>
                <a:ext uri="{FF2B5EF4-FFF2-40B4-BE49-F238E27FC236}">
                  <a16:creationId xmlns:a16="http://schemas.microsoft.com/office/drawing/2014/main" id="{EDB08E7D-FD33-4787-BB6D-F0A1DF1A0C6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2" name="Arc 771">
              <a:extLst>
                <a:ext uri="{FF2B5EF4-FFF2-40B4-BE49-F238E27FC236}">
                  <a16:creationId xmlns:a16="http://schemas.microsoft.com/office/drawing/2014/main" id="{BD9B5697-C569-42E8-9E70-1BC313EEE94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3" name="Arc 772">
              <a:extLst>
                <a:ext uri="{FF2B5EF4-FFF2-40B4-BE49-F238E27FC236}">
                  <a16:creationId xmlns:a16="http://schemas.microsoft.com/office/drawing/2014/main" id="{C7E26A34-CF96-44A4-B8D6-A347154BA7A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74" name="Straight Connector 773">
              <a:extLst>
                <a:ext uri="{FF2B5EF4-FFF2-40B4-BE49-F238E27FC236}">
                  <a16:creationId xmlns:a16="http://schemas.microsoft.com/office/drawing/2014/main" id="{C1C9A6AB-F779-4299-B3EE-23C45135FCA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5" name="Arc 774">
              <a:extLst>
                <a:ext uri="{FF2B5EF4-FFF2-40B4-BE49-F238E27FC236}">
                  <a16:creationId xmlns:a16="http://schemas.microsoft.com/office/drawing/2014/main" id="{F9F6B116-0848-4374-899F-7319397725E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76" name="Straight Connector 775">
              <a:extLst>
                <a:ext uri="{FF2B5EF4-FFF2-40B4-BE49-F238E27FC236}">
                  <a16:creationId xmlns:a16="http://schemas.microsoft.com/office/drawing/2014/main" id="{419104C1-4EC7-47CA-8318-D9A36428631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7" name="Straight Connector 776">
              <a:extLst>
                <a:ext uri="{FF2B5EF4-FFF2-40B4-BE49-F238E27FC236}">
                  <a16:creationId xmlns:a16="http://schemas.microsoft.com/office/drawing/2014/main" id="{559BE007-D562-43A5-AF42-641D38D1EE9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8" name="Arc 777">
              <a:extLst>
                <a:ext uri="{FF2B5EF4-FFF2-40B4-BE49-F238E27FC236}">
                  <a16:creationId xmlns:a16="http://schemas.microsoft.com/office/drawing/2014/main" id="{4CC8651F-1AC4-41BE-B5CF-2101584E2D5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82" name="Group 781">
            <a:extLst>
              <a:ext uri="{FF2B5EF4-FFF2-40B4-BE49-F238E27FC236}">
                <a16:creationId xmlns:a16="http://schemas.microsoft.com/office/drawing/2014/main" id="{3E99AD82-6FD4-41B9-A51E-7E18C8E11590}"/>
              </a:ext>
            </a:extLst>
          </p:cNvPr>
          <p:cNvGrpSpPr/>
          <p:nvPr/>
        </p:nvGrpSpPr>
        <p:grpSpPr>
          <a:xfrm>
            <a:off x="5399571" y="6374364"/>
            <a:ext cx="538068" cy="503852"/>
            <a:chOff x="3455435" y="-1017023"/>
            <a:chExt cx="8222756" cy="7868191"/>
          </a:xfrm>
        </p:grpSpPr>
        <p:sp>
          <p:nvSpPr>
            <p:cNvPr id="783" name="Arc 782">
              <a:extLst>
                <a:ext uri="{FF2B5EF4-FFF2-40B4-BE49-F238E27FC236}">
                  <a16:creationId xmlns:a16="http://schemas.microsoft.com/office/drawing/2014/main" id="{F1A803A2-4687-4454-B040-A261F4BAAEA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4" name="Arc 783">
              <a:extLst>
                <a:ext uri="{FF2B5EF4-FFF2-40B4-BE49-F238E27FC236}">
                  <a16:creationId xmlns:a16="http://schemas.microsoft.com/office/drawing/2014/main" id="{F679B024-D57B-45F0-9047-5F53375B712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5" name="Arc 784">
              <a:extLst>
                <a:ext uri="{FF2B5EF4-FFF2-40B4-BE49-F238E27FC236}">
                  <a16:creationId xmlns:a16="http://schemas.microsoft.com/office/drawing/2014/main" id="{CCD2F32A-E019-4036-BF3E-8D63AAD061D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6" name="Arc 785">
              <a:extLst>
                <a:ext uri="{FF2B5EF4-FFF2-40B4-BE49-F238E27FC236}">
                  <a16:creationId xmlns:a16="http://schemas.microsoft.com/office/drawing/2014/main" id="{08000D75-5AAA-4F71-A5B8-0AB50BD85D0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87" name="Group 786">
              <a:extLst>
                <a:ext uri="{FF2B5EF4-FFF2-40B4-BE49-F238E27FC236}">
                  <a16:creationId xmlns:a16="http://schemas.microsoft.com/office/drawing/2014/main" id="{38031C19-3036-44E1-BC52-CC114F977B6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96" name="Straight Connector 795">
                <a:extLst>
                  <a:ext uri="{FF2B5EF4-FFF2-40B4-BE49-F238E27FC236}">
                    <a16:creationId xmlns:a16="http://schemas.microsoft.com/office/drawing/2014/main" id="{60B67EA6-7018-4542-84C1-A09047DD43F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7" name="Straight Connector 796">
                <a:extLst>
                  <a:ext uri="{FF2B5EF4-FFF2-40B4-BE49-F238E27FC236}">
                    <a16:creationId xmlns:a16="http://schemas.microsoft.com/office/drawing/2014/main" id="{B0D902E5-38B2-4572-923B-B71C031A2BC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8" name="Straight Connector 797">
                <a:extLst>
                  <a:ext uri="{FF2B5EF4-FFF2-40B4-BE49-F238E27FC236}">
                    <a16:creationId xmlns:a16="http://schemas.microsoft.com/office/drawing/2014/main" id="{B96E6539-D242-44D9-A351-67D63FACDAE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88" name="Arc 787">
              <a:extLst>
                <a:ext uri="{FF2B5EF4-FFF2-40B4-BE49-F238E27FC236}">
                  <a16:creationId xmlns:a16="http://schemas.microsoft.com/office/drawing/2014/main" id="{0398DB5E-16E8-49C6-8692-C8B1B42F66E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9" name="Arc 788">
              <a:extLst>
                <a:ext uri="{FF2B5EF4-FFF2-40B4-BE49-F238E27FC236}">
                  <a16:creationId xmlns:a16="http://schemas.microsoft.com/office/drawing/2014/main" id="{A5BDDDA1-DBCC-4CEA-96F3-1AE515FA763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0" name="Arc 789">
              <a:extLst>
                <a:ext uri="{FF2B5EF4-FFF2-40B4-BE49-F238E27FC236}">
                  <a16:creationId xmlns:a16="http://schemas.microsoft.com/office/drawing/2014/main" id="{05B4A11C-3EAC-4145-ABF6-53E752CCF8E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91" name="Straight Connector 790">
              <a:extLst>
                <a:ext uri="{FF2B5EF4-FFF2-40B4-BE49-F238E27FC236}">
                  <a16:creationId xmlns:a16="http://schemas.microsoft.com/office/drawing/2014/main" id="{67FBBC94-F865-4FF0-AB1F-5682D31785E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2" name="Arc 791">
              <a:extLst>
                <a:ext uri="{FF2B5EF4-FFF2-40B4-BE49-F238E27FC236}">
                  <a16:creationId xmlns:a16="http://schemas.microsoft.com/office/drawing/2014/main" id="{CD7D043E-C426-40B1-B319-C2549F94E81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93" name="Straight Connector 792">
              <a:extLst>
                <a:ext uri="{FF2B5EF4-FFF2-40B4-BE49-F238E27FC236}">
                  <a16:creationId xmlns:a16="http://schemas.microsoft.com/office/drawing/2014/main" id="{34C7938D-117B-4E8B-9480-67826B0285D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4" name="Straight Connector 793">
              <a:extLst>
                <a:ext uri="{FF2B5EF4-FFF2-40B4-BE49-F238E27FC236}">
                  <a16:creationId xmlns:a16="http://schemas.microsoft.com/office/drawing/2014/main" id="{C853C931-C215-426F-B0F2-7A0FF1992E5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5" name="Arc 794">
              <a:extLst>
                <a:ext uri="{FF2B5EF4-FFF2-40B4-BE49-F238E27FC236}">
                  <a16:creationId xmlns:a16="http://schemas.microsoft.com/office/drawing/2014/main" id="{96E37358-C4CA-4C7E-BE61-42C957D82F2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99" name="Group 798">
            <a:extLst>
              <a:ext uri="{FF2B5EF4-FFF2-40B4-BE49-F238E27FC236}">
                <a16:creationId xmlns:a16="http://schemas.microsoft.com/office/drawing/2014/main" id="{A13D1607-77DC-4AD1-A11F-2A0D69475120}"/>
              </a:ext>
            </a:extLst>
          </p:cNvPr>
          <p:cNvGrpSpPr/>
          <p:nvPr/>
        </p:nvGrpSpPr>
        <p:grpSpPr>
          <a:xfrm>
            <a:off x="5802602" y="6383695"/>
            <a:ext cx="538068" cy="503852"/>
            <a:chOff x="3455435" y="-1017023"/>
            <a:chExt cx="8222756" cy="7868191"/>
          </a:xfrm>
        </p:grpSpPr>
        <p:sp>
          <p:nvSpPr>
            <p:cNvPr id="800" name="Arc 799">
              <a:extLst>
                <a:ext uri="{FF2B5EF4-FFF2-40B4-BE49-F238E27FC236}">
                  <a16:creationId xmlns:a16="http://schemas.microsoft.com/office/drawing/2014/main" id="{76C4D0FC-A1BE-4B1D-A57B-D4D7C5DFC07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1" name="Arc 800">
              <a:extLst>
                <a:ext uri="{FF2B5EF4-FFF2-40B4-BE49-F238E27FC236}">
                  <a16:creationId xmlns:a16="http://schemas.microsoft.com/office/drawing/2014/main" id="{2EA6A4B4-4ADD-49F1-B379-5EA711E0EB5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2" name="Arc 801">
              <a:extLst>
                <a:ext uri="{FF2B5EF4-FFF2-40B4-BE49-F238E27FC236}">
                  <a16:creationId xmlns:a16="http://schemas.microsoft.com/office/drawing/2014/main" id="{896988A2-0408-4F67-AFBC-56BE2CEC373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3" name="Arc 802">
              <a:extLst>
                <a:ext uri="{FF2B5EF4-FFF2-40B4-BE49-F238E27FC236}">
                  <a16:creationId xmlns:a16="http://schemas.microsoft.com/office/drawing/2014/main" id="{098B4A5D-42D2-4665-8408-4DEF4C39807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04" name="Group 803">
              <a:extLst>
                <a:ext uri="{FF2B5EF4-FFF2-40B4-BE49-F238E27FC236}">
                  <a16:creationId xmlns:a16="http://schemas.microsoft.com/office/drawing/2014/main" id="{69D5D33C-0110-48E3-AF00-0784EE5B3A6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13" name="Straight Connector 812">
                <a:extLst>
                  <a:ext uri="{FF2B5EF4-FFF2-40B4-BE49-F238E27FC236}">
                    <a16:creationId xmlns:a16="http://schemas.microsoft.com/office/drawing/2014/main" id="{D6E401A6-B3FA-4B97-A01F-0B15017CF10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4" name="Straight Connector 813">
                <a:extLst>
                  <a:ext uri="{FF2B5EF4-FFF2-40B4-BE49-F238E27FC236}">
                    <a16:creationId xmlns:a16="http://schemas.microsoft.com/office/drawing/2014/main" id="{B0F565C0-A118-4BA9-A0DC-8ABDFFF38B2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5" name="Straight Connector 814">
                <a:extLst>
                  <a:ext uri="{FF2B5EF4-FFF2-40B4-BE49-F238E27FC236}">
                    <a16:creationId xmlns:a16="http://schemas.microsoft.com/office/drawing/2014/main" id="{1490CB25-56D2-4986-B6E1-3FBCD7CB0F9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05" name="Arc 804">
              <a:extLst>
                <a:ext uri="{FF2B5EF4-FFF2-40B4-BE49-F238E27FC236}">
                  <a16:creationId xmlns:a16="http://schemas.microsoft.com/office/drawing/2014/main" id="{8FF1BC6B-8137-404D-B085-7C2363A66F9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6" name="Arc 805">
              <a:extLst>
                <a:ext uri="{FF2B5EF4-FFF2-40B4-BE49-F238E27FC236}">
                  <a16:creationId xmlns:a16="http://schemas.microsoft.com/office/drawing/2014/main" id="{86E9FB28-EC14-4B76-8991-8ADC7003283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7" name="Arc 806">
              <a:extLst>
                <a:ext uri="{FF2B5EF4-FFF2-40B4-BE49-F238E27FC236}">
                  <a16:creationId xmlns:a16="http://schemas.microsoft.com/office/drawing/2014/main" id="{36ADDD8E-532C-4E0F-96FA-BBE28DEA2A7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D7FE37EC-1D85-4119-B8FB-E69156145C5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9" name="Arc 808">
              <a:extLst>
                <a:ext uri="{FF2B5EF4-FFF2-40B4-BE49-F238E27FC236}">
                  <a16:creationId xmlns:a16="http://schemas.microsoft.com/office/drawing/2014/main" id="{CFDD76B9-E760-47E5-AE42-437E2ABC47E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10" name="Straight Connector 809">
              <a:extLst>
                <a:ext uri="{FF2B5EF4-FFF2-40B4-BE49-F238E27FC236}">
                  <a16:creationId xmlns:a16="http://schemas.microsoft.com/office/drawing/2014/main" id="{16FD8626-AC60-4B18-96AF-976FD823D8D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8EA5FC91-7F10-41A8-976D-7FB208B9B0A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12" name="Arc 811">
              <a:extLst>
                <a:ext uri="{FF2B5EF4-FFF2-40B4-BE49-F238E27FC236}">
                  <a16:creationId xmlns:a16="http://schemas.microsoft.com/office/drawing/2014/main" id="{4C940F2C-4060-451A-9E17-E752A10D313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F50CCCA2-BB33-4F5D-AEFB-EF0C93C45840}"/>
              </a:ext>
            </a:extLst>
          </p:cNvPr>
          <p:cNvGrpSpPr/>
          <p:nvPr/>
        </p:nvGrpSpPr>
        <p:grpSpPr>
          <a:xfrm>
            <a:off x="6196302" y="6383695"/>
            <a:ext cx="538068" cy="503852"/>
            <a:chOff x="3455435" y="-1017023"/>
            <a:chExt cx="8222756" cy="7868191"/>
          </a:xfrm>
        </p:grpSpPr>
        <p:sp>
          <p:nvSpPr>
            <p:cNvPr id="817" name="Arc 816">
              <a:extLst>
                <a:ext uri="{FF2B5EF4-FFF2-40B4-BE49-F238E27FC236}">
                  <a16:creationId xmlns:a16="http://schemas.microsoft.com/office/drawing/2014/main" id="{A011A34A-D8DC-440D-960C-AD568B9127B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8" name="Arc 817">
              <a:extLst>
                <a:ext uri="{FF2B5EF4-FFF2-40B4-BE49-F238E27FC236}">
                  <a16:creationId xmlns:a16="http://schemas.microsoft.com/office/drawing/2014/main" id="{4114A882-332B-45CF-AD58-0594A67FE28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9" name="Arc 818">
              <a:extLst>
                <a:ext uri="{FF2B5EF4-FFF2-40B4-BE49-F238E27FC236}">
                  <a16:creationId xmlns:a16="http://schemas.microsoft.com/office/drawing/2014/main" id="{33057FBF-F518-42F8-9564-86B21BED7DD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0" name="Arc 819">
              <a:extLst>
                <a:ext uri="{FF2B5EF4-FFF2-40B4-BE49-F238E27FC236}">
                  <a16:creationId xmlns:a16="http://schemas.microsoft.com/office/drawing/2014/main" id="{DB47E0BC-9D5C-4800-8215-327FDFDBEAB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21" name="Group 820">
              <a:extLst>
                <a:ext uri="{FF2B5EF4-FFF2-40B4-BE49-F238E27FC236}">
                  <a16:creationId xmlns:a16="http://schemas.microsoft.com/office/drawing/2014/main" id="{8160D908-021F-4ACC-98BA-C5039F4BFF0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30" name="Straight Connector 829">
                <a:extLst>
                  <a:ext uri="{FF2B5EF4-FFF2-40B4-BE49-F238E27FC236}">
                    <a16:creationId xmlns:a16="http://schemas.microsoft.com/office/drawing/2014/main" id="{FC14AC2F-D955-456A-A30B-825FDA152F1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1" name="Straight Connector 830">
                <a:extLst>
                  <a:ext uri="{FF2B5EF4-FFF2-40B4-BE49-F238E27FC236}">
                    <a16:creationId xmlns:a16="http://schemas.microsoft.com/office/drawing/2014/main" id="{C060C070-F8BE-4864-9DED-4E62EA62174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2" name="Straight Connector 831">
                <a:extLst>
                  <a:ext uri="{FF2B5EF4-FFF2-40B4-BE49-F238E27FC236}">
                    <a16:creationId xmlns:a16="http://schemas.microsoft.com/office/drawing/2014/main" id="{874B99EB-EA2F-4F81-9AFD-95A9E5FC0D0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22" name="Arc 821">
              <a:extLst>
                <a:ext uri="{FF2B5EF4-FFF2-40B4-BE49-F238E27FC236}">
                  <a16:creationId xmlns:a16="http://schemas.microsoft.com/office/drawing/2014/main" id="{BC4C4342-F02A-43F5-A02F-B7B79594DC7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3" name="Arc 822">
              <a:extLst>
                <a:ext uri="{FF2B5EF4-FFF2-40B4-BE49-F238E27FC236}">
                  <a16:creationId xmlns:a16="http://schemas.microsoft.com/office/drawing/2014/main" id="{630B78BC-73EA-430C-8E8A-10F0269CC82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4" name="Arc 823">
              <a:extLst>
                <a:ext uri="{FF2B5EF4-FFF2-40B4-BE49-F238E27FC236}">
                  <a16:creationId xmlns:a16="http://schemas.microsoft.com/office/drawing/2014/main" id="{4D944F54-EC1F-411F-9FDE-CD059438F07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F3503978-8952-4B55-8E7D-94EE4853B4E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26" name="Arc 825">
              <a:extLst>
                <a:ext uri="{FF2B5EF4-FFF2-40B4-BE49-F238E27FC236}">
                  <a16:creationId xmlns:a16="http://schemas.microsoft.com/office/drawing/2014/main" id="{1E479697-952E-4F73-92F7-A7C6F3A511F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24DEFD3A-6CB9-4A60-8435-79106E88991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8" name="Straight Connector 827">
              <a:extLst>
                <a:ext uri="{FF2B5EF4-FFF2-40B4-BE49-F238E27FC236}">
                  <a16:creationId xmlns:a16="http://schemas.microsoft.com/office/drawing/2014/main" id="{B66AC987-E01C-4AC8-B11D-FDB857A3A77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29" name="Arc 828">
              <a:extLst>
                <a:ext uri="{FF2B5EF4-FFF2-40B4-BE49-F238E27FC236}">
                  <a16:creationId xmlns:a16="http://schemas.microsoft.com/office/drawing/2014/main" id="{EB5EFDBB-55FC-4D3E-9CAC-08DC8F4D6F1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33" name="Group 832">
            <a:extLst>
              <a:ext uri="{FF2B5EF4-FFF2-40B4-BE49-F238E27FC236}">
                <a16:creationId xmlns:a16="http://schemas.microsoft.com/office/drawing/2014/main" id="{DB8AAA09-7A7E-4AC4-8574-DDFD34CDD35D}"/>
              </a:ext>
            </a:extLst>
          </p:cNvPr>
          <p:cNvGrpSpPr/>
          <p:nvPr/>
        </p:nvGrpSpPr>
        <p:grpSpPr>
          <a:xfrm>
            <a:off x="6560456" y="6374364"/>
            <a:ext cx="538068" cy="503852"/>
            <a:chOff x="3455435" y="-1017023"/>
            <a:chExt cx="8222756" cy="7868191"/>
          </a:xfrm>
        </p:grpSpPr>
        <p:sp>
          <p:nvSpPr>
            <p:cNvPr id="834" name="Arc 833">
              <a:extLst>
                <a:ext uri="{FF2B5EF4-FFF2-40B4-BE49-F238E27FC236}">
                  <a16:creationId xmlns:a16="http://schemas.microsoft.com/office/drawing/2014/main" id="{BC69640E-2DE2-4277-9662-1F8F8074BC9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5" name="Arc 834">
              <a:extLst>
                <a:ext uri="{FF2B5EF4-FFF2-40B4-BE49-F238E27FC236}">
                  <a16:creationId xmlns:a16="http://schemas.microsoft.com/office/drawing/2014/main" id="{BD241CB8-E755-4899-8392-A3C6E351005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6" name="Arc 835">
              <a:extLst>
                <a:ext uri="{FF2B5EF4-FFF2-40B4-BE49-F238E27FC236}">
                  <a16:creationId xmlns:a16="http://schemas.microsoft.com/office/drawing/2014/main" id="{19E4F00A-FE7D-4CF9-9BD9-C908B6FA614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7" name="Arc 836">
              <a:extLst>
                <a:ext uri="{FF2B5EF4-FFF2-40B4-BE49-F238E27FC236}">
                  <a16:creationId xmlns:a16="http://schemas.microsoft.com/office/drawing/2014/main" id="{C0D98EBC-C483-492D-B253-67345787BA2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38" name="Group 837">
              <a:extLst>
                <a:ext uri="{FF2B5EF4-FFF2-40B4-BE49-F238E27FC236}">
                  <a16:creationId xmlns:a16="http://schemas.microsoft.com/office/drawing/2014/main" id="{4BFC9252-C901-46AF-A7F9-4C06FE5BD9FC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47" name="Straight Connector 846">
                <a:extLst>
                  <a:ext uri="{FF2B5EF4-FFF2-40B4-BE49-F238E27FC236}">
                    <a16:creationId xmlns:a16="http://schemas.microsoft.com/office/drawing/2014/main" id="{82D8DA6E-807E-44F3-987E-C764EB9E685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8" name="Straight Connector 847">
                <a:extLst>
                  <a:ext uri="{FF2B5EF4-FFF2-40B4-BE49-F238E27FC236}">
                    <a16:creationId xmlns:a16="http://schemas.microsoft.com/office/drawing/2014/main" id="{EE2391AF-E1BC-4F9C-BDF6-07AD5A10BBA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9" name="Straight Connector 848">
                <a:extLst>
                  <a:ext uri="{FF2B5EF4-FFF2-40B4-BE49-F238E27FC236}">
                    <a16:creationId xmlns:a16="http://schemas.microsoft.com/office/drawing/2014/main" id="{60988A10-8A83-435B-BD11-182E7E1B323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39" name="Arc 838">
              <a:extLst>
                <a:ext uri="{FF2B5EF4-FFF2-40B4-BE49-F238E27FC236}">
                  <a16:creationId xmlns:a16="http://schemas.microsoft.com/office/drawing/2014/main" id="{F2CB1ADF-EF16-4306-A7B3-6EEA764426F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0" name="Arc 839">
              <a:extLst>
                <a:ext uri="{FF2B5EF4-FFF2-40B4-BE49-F238E27FC236}">
                  <a16:creationId xmlns:a16="http://schemas.microsoft.com/office/drawing/2014/main" id="{71EB8E2B-1ABE-44B8-AC63-592E2C7F38B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1" name="Arc 840">
              <a:extLst>
                <a:ext uri="{FF2B5EF4-FFF2-40B4-BE49-F238E27FC236}">
                  <a16:creationId xmlns:a16="http://schemas.microsoft.com/office/drawing/2014/main" id="{5CCA0ACC-7702-4635-A9F7-DCB223A28E8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42" name="Straight Connector 841">
              <a:extLst>
                <a:ext uri="{FF2B5EF4-FFF2-40B4-BE49-F238E27FC236}">
                  <a16:creationId xmlns:a16="http://schemas.microsoft.com/office/drawing/2014/main" id="{3744E99F-8637-4302-BBC9-5F6A4BF7171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3" name="Arc 842">
              <a:extLst>
                <a:ext uri="{FF2B5EF4-FFF2-40B4-BE49-F238E27FC236}">
                  <a16:creationId xmlns:a16="http://schemas.microsoft.com/office/drawing/2014/main" id="{6AB44606-63AE-4AD2-90F0-5F0EE8B7AFD1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44" name="Straight Connector 843">
              <a:extLst>
                <a:ext uri="{FF2B5EF4-FFF2-40B4-BE49-F238E27FC236}">
                  <a16:creationId xmlns:a16="http://schemas.microsoft.com/office/drawing/2014/main" id="{5B7CBA2D-A044-46E8-86E8-4CCFB1B08D3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" name="Straight Connector 844">
              <a:extLst>
                <a:ext uri="{FF2B5EF4-FFF2-40B4-BE49-F238E27FC236}">
                  <a16:creationId xmlns:a16="http://schemas.microsoft.com/office/drawing/2014/main" id="{ABBF837A-731B-47AD-97F3-4C094CCD3BA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6" name="Arc 845">
              <a:extLst>
                <a:ext uri="{FF2B5EF4-FFF2-40B4-BE49-F238E27FC236}">
                  <a16:creationId xmlns:a16="http://schemas.microsoft.com/office/drawing/2014/main" id="{76CC0559-A104-4EFE-984E-622A0B878C5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50" name="Group 849">
            <a:extLst>
              <a:ext uri="{FF2B5EF4-FFF2-40B4-BE49-F238E27FC236}">
                <a16:creationId xmlns:a16="http://schemas.microsoft.com/office/drawing/2014/main" id="{9D149B6D-0A7E-43ED-899D-2472AC12454F}"/>
              </a:ext>
            </a:extLst>
          </p:cNvPr>
          <p:cNvGrpSpPr/>
          <p:nvPr/>
        </p:nvGrpSpPr>
        <p:grpSpPr>
          <a:xfrm>
            <a:off x="6974371" y="6374364"/>
            <a:ext cx="538068" cy="503852"/>
            <a:chOff x="3455435" y="-1017023"/>
            <a:chExt cx="8222756" cy="7868191"/>
          </a:xfrm>
        </p:grpSpPr>
        <p:sp>
          <p:nvSpPr>
            <p:cNvPr id="851" name="Arc 850">
              <a:extLst>
                <a:ext uri="{FF2B5EF4-FFF2-40B4-BE49-F238E27FC236}">
                  <a16:creationId xmlns:a16="http://schemas.microsoft.com/office/drawing/2014/main" id="{313D3CC9-8E1D-436A-9B87-8EBAE6F16A7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2" name="Arc 851">
              <a:extLst>
                <a:ext uri="{FF2B5EF4-FFF2-40B4-BE49-F238E27FC236}">
                  <a16:creationId xmlns:a16="http://schemas.microsoft.com/office/drawing/2014/main" id="{83774F8D-8CC9-42FA-BCB6-5D6DF0465CA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3" name="Arc 852">
              <a:extLst>
                <a:ext uri="{FF2B5EF4-FFF2-40B4-BE49-F238E27FC236}">
                  <a16:creationId xmlns:a16="http://schemas.microsoft.com/office/drawing/2014/main" id="{9E3F88D3-8661-4D0A-A7C4-92C6166B953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4" name="Arc 853">
              <a:extLst>
                <a:ext uri="{FF2B5EF4-FFF2-40B4-BE49-F238E27FC236}">
                  <a16:creationId xmlns:a16="http://schemas.microsoft.com/office/drawing/2014/main" id="{C090B9A8-233B-440D-8CCE-7B9E683103C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55" name="Group 854">
              <a:extLst>
                <a:ext uri="{FF2B5EF4-FFF2-40B4-BE49-F238E27FC236}">
                  <a16:creationId xmlns:a16="http://schemas.microsoft.com/office/drawing/2014/main" id="{DC08BFA1-1758-498E-9E8C-50BD2CCA6F0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64" name="Straight Connector 863">
                <a:extLst>
                  <a:ext uri="{FF2B5EF4-FFF2-40B4-BE49-F238E27FC236}">
                    <a16:creationId xmlns:a16="http://schemas.microsoft.com/office/drawing/2014/main" id="{A7A41CF9-CBF4-455B-BB3A-CB3CA0C7A14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5" name="Straight Connector 864">
                <a:extLst>
                  <a:ext uri="{FF2B5EF4-FFF2-40B4-BE49-F238E27FC236}">
                    <a16:creationId xmlns:a16="http://schemas.microsoft.com/office/drawing/2014/main" id="{1D45FD6E-7C7E-4F54-BF9D-8B3FC35FD0D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6" name="Straight Connector 865">
                <a:extLst>
                  <a:ext uri="{FF2B5EF4-FFF2-40B4-BE49-F238E27FC236}">
                    <a16:creationId xmlns:a16="http://schemas.microsoft.com/office/drawing/2014/main" id="{B2FDF1D7-2420-4770-83D7-B07E401EFE3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56" name="Arc 855">
              <a:extLst>
                <a:ext uri="{FF2B5EF4-FFF2-40B4-BE49-F238E27FC236}">
                  <a16:creationId xmlns:a16="http://schemas.microsoft.com/office/drawing/2014/main" id="{D09EEB55-CAFA-407E-A824-08CDE600FAE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7" name="Arc 856">
              <a:extLst>
                <a:ext uri="{FF2B5EF4-FFF2-40B4-BE49-F238E27FC236}">
                  <a16:creationId xmlns:a16="http://schemas.microsoft.com/office/drawing/2014/main" id="{129DB0D1-E688-40D7-AF32-34DC35B6D07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8" name="Arc 857">
              <a:extLst>
                <a:ext uri="{FF2B5EF4-FFF2-40B4-BE49-F238E27FC236}">
                  <a16:creationId xmlns:a16="http://schemas.microsoft.com/office/drawing/2014/main" id="{2CCEC7A2-28D5-4EA7-B355-90C33890B0B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59" name="Straight Connector 858">
              <a:extLst>
                <a:ext uri="{FF2B5EF4-FFF2-40B4-BE49-F238E27FC236}">
                  <a16:creationId xmlns:a16="http://schemas.microsoft.com/office/drawing/2014/main" id="{D434898D-85B1-4CCF-AE12-F7BF63908C0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0" name="Arc 859">
              <a:extLst>
                <a:ext uri="{FF2B5EF4-FFF2-40B4-BE49-F238E27FC236}">
                  <a16:creationId xmlns:a16="http://schemas.microsoft.com/office/drawing/2014/main" id="{1F30D1B8-4BDB-4EAC-B327-4132AE6BAD6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61" name="Straight Connector 860">
              <a:extLst>
                <a:ext uri="{FF2B5EF4-FFF2-40B4-BE49-F238E27FC236}">
                  <a16:creationId xmlns:a16="http://schemas.microsoft.com/office/drawing/2014/main" id="{5EECE353-FAF0-4AFA-8DCF-98EC473582C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2" name="Straight Connector 861">
              <a:extLst>
                <a:ext uri="{FF2B5EF4-FFF2-40B4-BE49-F238E27FC236}">
                  <a16:creationId xmlns:a16="http://schemas.microsoft.com/office/drawing/2014/main" id="{D1C6444D-2136-4A3E-987F-4A321C7682D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3" name="Arc 862">
              <a:extLst>
                <a:ext uri="{FF2B5EF4-FFF2-40B4-BE49-F238E27FC236}">
                  <a16:creationId xmlns:a16="http://schemas.microsoft.com/office/drawing/2014/main" id="{E4926FD5-EC11-4CF0-8757-CDC35C7A04E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41630AAE-D050-47BA-99AA-DA13A29E6013}"/>
              </a:ext>
            </a:extLst>
          </p:cNvPr>
          <p:cNvGrpSpPr/>
          <p:nvPr/>
        </p:nvGrpSpPr>
        <p:grpSpPr>
          <a:xfrm>
            <a:off x="7368071" y="6402357"/>
            <a:ext cx="538068" cy="503852"/>
            <a:chOff x="3455435" y="-1017023"/>
            <a:chExt cx="8222756" cy="7868191"/>
          </a:xfrm>
        </p:grpSpPr>
        <p:sp>
          <p:nvSpPr>
            <p:cNvPr id="868" name="Arc 867">
              <a:extLst>
                <a:ext uri="{FF2B5EF4-FFF2-40B4-BE49-F238E27FC236}">
                  <a16:creationId xmlns:a16="http://schemas.microsoft.com/office/drawing/2014/main" id="{81F90568-95FF-4F2F-9729-6A66E165DED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9" name="Arc 868">
              <a:extLst>
                <a:ext uri="{FF2B5EF4-FFF2-40B4-BE49-F238E27FC236}">
                  <a16:creationId xmlns:a16="http://schemas.microsoft.com/office/drawing/2014/main" id="{BD13374C-24D1-4A95-A4E1-4FD6D6CC8E0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0" name="Arc 869">
              <a:extLst>
                <a:ext uri="{FF2B5EF4-FFF2-40B4-BE49-F238E27FC236}">
                  <a16:creationId xmlns:a16="http://schemas.microsoft.com/office/drawing/2014/main" id="{A61CE41A-D4AD-423D-BADC-CCD23BD2059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1" name="Arc 870">
              <a:extLst>
                <a:ext uri="{FF2B5EF4-FFF2-40B4-BE49-F238E27FC236}">
                  <a16:creationId xmlns:a16="http://schemas.microsoft.com/office/drawing/2014/main" id="{C22F628E-D576-49E2-9830-3C4285C75D8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72" name="Group 871">
              <a:extLst>
                <a:ext uri="{FF2B5EF4-FFF2-40B4-BE49-F238E27FC236}">
                  <a16:creationId xmlns:a16="http://schemas.microsoft.com/office/drawing/2014/main" id="{1E3ADD49-3136-424F-BCAA-9835DAEB35C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81" name="Straight Connector 880">
                <a:extLst>
                  <a:ext uri="{FF2B5EF4-FFF2-40B4-BE49-F238E27FC236}">
                    <a16:creationId xmlns:a16="http://schemas.microsoft.com/office/drawing/2014/main" id="{30431838-A6CA-4E17-8564-5BE59E0C7A5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82" name="Straight Connector 881">
                <a:extLst>
                  <a:ext uri="{FF2B5EF4-FFF2-40B4-BE49-F238E27FC236}">
                    <a16:creationId xmlns:a16="http://schemas.microsoft.com/office/drawing/2014/main" id="{D3F443DE-2C36-41E7-9670-C459495DFF3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83" name="Straight Connector 882">
                <a:extLst>
                  <a:ext uri="{FF2B5EF4-FFF2-40B4-BE49-F238E27FC236}">
                    <a16:creationId xmlns:a16="http://schemas.microsoft.com/office/drawing/2014/main" id="{9D561189-6D65-4F4C-AE39-4B040BC5897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73" name="Arc 872">
              <a:extLst>
                <a:ext uri="{FF2B5EF4-FFF2-40B4-BE49-F238E27FC236}">
                  <a16:creationId xmlns:a16="http://schemas.microsoft.com/office/drawing/2014/main" id="{8E72A537-804F-4AEE-9A44-73F8D500360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4" name="Arc 873">
              <a:extLst>
                <a:ext uri="{FF2B5EF4-FFF2-40B4-BE49-F238E27FC236}">
                  <a16:creationId xmlns:a16="http://schemas.microsoft.com/office/drawing/2014/main" id="{F5754656-630F-47AB-A15B-34D5878F1A4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5" name="Arc 874">
              <a:extLst>
                <a:ext uri="{FF2B5EF4-FFF2-40B4-BE49-F238E27FC236}">
                  <a16:creationId xmlns:a16="http://schemas.microsoft.com/office/drawing/2014/main" id="{A9AD9C04-FA7D-4201-ACB7-7F57C7E1C3E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76" name="Straight Connector 875">
              <a:extLst>
                <a:ext uri="{FF2B5EF4-FFF2-40B4-BE49-F238E27FC236}">
                  <a16:creationId xmlns:a16="http://schemas.microsoft.com/office/drawing/2014/main" id="{C26901E5-EE0D-46D0-9AD4-07F5A5FEC0A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7" name="Arc 876">
              <a:extLst>
                <a:ext uri="{FF2B5EF4-FFF2-40B4-BE49-F238E27FC236}">
                  <a16:creationId xmlns:a16="http://schemas.microsoft.com/office/drawing/2014/main" id="{E69239CA-414A-48E8-87F6-0F1A1C41BB9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78" name="Straight Connector 877">
              <a:extLst>
                <a:ext uri="{FF2B5EF4-FFF2-40B4-BE49-F238E27FC236}">
                  <a16:creationId xmlns:a16="http://schemas.microsoft.com/office/drawing/2014/main" id="{1E1F6770-F208-40CE-821F-C996AA2E683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9" name="Straight Connector 878">
              <a:extLst>
                <a:ext uri="{FF2B5EF4-FFF2-40B4-BE49-F238E27FC236}">
                  <a16:creationId xmlns:a16="http://schemas.microsoft.com/office/drawing/2014/main" id="{BC7D7C30-7832-4145-A941-78E906205A3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80" name="Arc 879">
              <a:extLst>
                <a:ext uri="{FF2B5EF4-FFF2-40B4-BE49-F238E27FC236}">
                  <a16:creationId xmlns:a16="http://schemas.microsoft.com/office/drawing/2014/main" id="{D61C61E7-F7E0-40D2-AFA2-19AF51866B3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84" name="Group 883">
            <a:extLst>
              <a:ext uri="{FF2B5EF4-FFF2-40B4-BE49-F238E27FC236}">
                <a16:creationId xmlns:a16="http://schemas.microsoft.com/office/drawing/2014/main" id="{C7DD9E0F-6A91-499D-98EC-4DF6B60D2E1A}"/>
              </a:ext>
            </a:extLst>
          </p:cNvPr>
          <p:cNvGrpSpPr/>
          <p:nvPr/>
        </p:nvGrpSpPr>
        <p:grpSpPr>
          <a:xfrm>
            <a:off x="7761771" y="6374364"/>
            <a:ext cx="538068" cy="503852"/>
            <a:chOff x="3455435" y="-1017023"/>
            <a:chExt cx="8222756" cy="7868191"/>
          </a:xfrm>
        </p:grpSpPr>
        <p:sp>
          <p:nvSpPr>
            <p:cNvPr id="885" name="Arc 884">
              <a:extLst>
                <a:ext uri="{FF2B5EF4-FFF2-40B4-BE49-F238E27FC236}">
                  <a16:creationId xmlns:a16="http://schemas.microsoft.com/office/drawing/2014/main" id="{571B65A0-EA1C-41C4-AB21-7A3FD86BA9D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6" name="Arc 885">
              <a:extLst>
                <a:ext uri="{FF2B5EF4-FFF2-40B4-BE49-F238E27FC236}">
                  <a16:creationId xmlns:a16="http://schemas.microsoft.com/office/drawing/2014/main" id="{9BF03FC9-8D15-4651-86A3-7C34C034D4B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7" name="Arc 886">
              <a:extLst>
                <a:ext uri="{FF2B5EF4-FFF2-40B4-BE49-F238E27FC236}">
                  <a16:creationId xmlns:a16="http://schemas.microsoft.com/office/drawing/2014/main" id="{D269D6C6-449C-4B91-9ED2-4E4AB746CF1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8" name="Arc 887">
              <a:extLst>
                <a:ext uri="{FF2B5EF4-FFF2-40B4-BE49-F238E27FC236}">
                  <a16:creationId xmlns:a16="http://schemas.microsoft.com/office/drawing/2014/main" id="{F7FD3ECD-080B-4500-A518-6B1DEC3A098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89" name="Group 888">
              <a:extLst>
                <a:ext uri="{FF2B5EF4-FFF2-40B4-BE49-F238E27FC236}">
                  <a16:creationId xmlns:a16="http://schemas.microsoft.com/office/drawing/2014/main" id="{82779C36-CFA9-4682-A86C-BE585DBCD26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98" name="Straight Connector 897">
                <a:extLst>
                  <a:ext uri="{FF2B5EF4-FFF2-40B4-BE49-F238E27FC236}">
                    <a16:creationId xmlns:a16="http://schemas.microsoft.com/office/drawing/2014/main" id="{58C09A33-104A-41E9-A102-ADE18DE8C03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9" name="Straight Connector 898">
                <a:extLst>
                  <a:ext uri="{FF2B5EF4-FFF2-40B4-BE49-F238E27FC236}">
                    <a16:creationId xmlns:a16="http://schemas.microsoft.com/office/drawing/2014/main" id="{870AABE6-77E8-46E5-A464-1D38A850BAA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00" name="Straight Connector 899">
                <a:extLst>
                  <a:ext uri="{FF2B5EF4-FFF2-40B4-BE49-F238E27FC236}">
                    <a16:creationId xmlns:a16="http://schemas.microsoft.com/office/drawing/2014/main" id="{86F2FAF1-7293-4F00-BDA1-C5FCFBC578F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90" name="Arc 889">
              <a:extLst>
                <a:ext uri="{FF2B5EF4-FFF2-40B4-BE49-F238E27FC236}">
                  <a16:creationId xmlns:a16="http://schemas.microsoft.com/office/drawing/2014/main" id="{407A70D8-0150-4C6E-B5A8-90F244683DF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1" name="Arc 890">
              <a:extLst>
                <a:ext uri="{FF2B5EF4-FFF2-40B4-BE49-F238E27FC236}">
                  <a16:creationId xmlns:a16="http://schemas.microsoft.com/office/drawing/2014/main" id="{13C7F0A0-93A9-40E9-B6DF-5746147E669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2" name="Arc 891">
              <a:extLst>
                <a:ext uri="{FF2B5EF4-FFF2-40B4-BE49-F238E27FC236}">
                  <a16:creationId xmlns:a16="http://schemas.microsoft.com/office/drawing/2014/main" id="{983C0495-0857-40C2-A3F1-1D26D4B55D0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93" name="Straight Connector 892">
              <a:extLst>
                <a:ext uri="{FF2B5EF4-FFF2-40B4-BE49-F238E27FC236}">
                  <a16:creationId xmlns:a16="http://schemas.microsoft.com/office/drawing/2014/main" id="{6E1837A7-F303-462E-AAF3-08E4EE60FF6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4" name="Arc 893">
              <a:extLst>
                <a:ext uri="{FF2B5EF4-FFF2-40B4-BE49-F238E27FC236}">
                  <a16:creationId xmlns:a16="http://schemas.microsoft.com/office/drawing/2014/main" id="{C82A52B8-36C4-4F92-91D7-DC8509AE148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95" name="Straight Connector 894">
              <a:extLst>
                <a:ext uri="{FF2B5EF4-FFF2-40B4-BE49-F238E27FC236}">
                  <a16:creationId xmlns:a16="http://schemas.microsoft.com/office/drawing/2014/main" id="{FDB8A6DD-54BF-45A1-943F-596B56084A9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6" name="Straight Connector 895">
              <a:extLst>
                <a:ext uri="{FF2B5EF4-FFF2-40B4-BE49-F238E27FC236}">
                  <a16:creationId xmlns:a16="http://schemas.microsoft.com/office/drawing/2014/main" id="{4A2F7125-D78B-4BD9-AE20-EE4D81AEB16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7" name="Arc 896">
              <a:extLst>
                <a:ext uri="{FF2B5EF4-FFF2-40B4-BE49-F238E27FC236}">
                  <a16:creationId xmlns:a16="http://schemas.microsoft.com/office/drawing/2014/main" id="{7CE88976-7235-41AC-B913-20DB397BBB3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01" name="Group 900">
            <a:extLst>
              <a:ext uri="{FF2B5EF4-FFF2-40B4-BE49-F238E27FC236}">
                <a16:creationId xmlns:a16="http://schemas.microsoft.com/office/drawing/2014/main" id="{8BD24649-C57D-4D72-91DE-6BED697B57DD}"/>
              </a:ext>
            </a:extLst>
          </p:cNvPr>
          <p:cNvGrpSpPr/>
          <p:nvPr/>
        </p:nvGrpSpPr>
        <p:grpSpPr>
          <a:xfrm>
            <a:off x="8135256" y="6402357"/>
            <a:ext cx="538068" cy="503852"/>
            <a:chOff x="3455435" y="-1017023"/>
            <a:chExt cx="8222756" cy="7868191"/>
          </a:xfrm>
        </p:grpSpPr>
        <p:sp>
          <p:nvSpPr>
            <p:cNvPr id="902" name="Arc 901">
              <a:extLst>
                <a:ext uri="{FF2B5EF4-FFF2-40B4-BE49-F238E27FC236}">
                  <a16:creationId xmlns:a16="http://schemas.microsoft.com/office/drawing/2014/main" id="{A193DB00-3ECA-4826-8C65-9C367DFF068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3" name="Arc 902">
              <a:extLst>
                <a:ext uri="{FF2B5EF4-FFF2-40B4-BE49-F238E27FC236}">
                  <a16:creationId xmlns:a16="http://schemas.microsoft.com/office/drawing/2014/main" id="{731708D2-43EB-444B-9812-FF0534253CE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4" name="Arc 903">
              <a:extLst>
                <a:ext uri="{FF2B5EF4-FFF2-40B4-BE49-F238E27FC236}">
                  <a16:creationId xmlns:a16="http://schemas.microsoft.com/office/drawing/2014/main" id="{F7F49FB7-953D-4579-9F15-F4FB22CF83D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5" name="Arc 904">
              <a:extLst>
                <a:ext uri="{FF2B5EF4-FFF2-40B4-BE49-F238E27FC236}">
                  <a16:creationId xmlns:a16="http://schemas.microsoft.com/office/drawing/2014/main" id="{2CF4405C-F923-41F1-8298-B25BC74A76A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06" name="Group 905">
              <a:extLst>
                <a:ext uri="{FF2B5EF4-FFF2-40B4-BE49-F238E27FC236}">
                  <a16:creationId xmlns:a16="http://schemas.microsoft.com/office/drawing/2014/main" id="{BAFA010A-A0EA-48B5-979B-587E69F1632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15" name="Straight Connector 914">
                <a:extLst>
                  <a:ext uri="{FF2B5EF4-FFF2-40B4-BE49-F238E27FC236}">
                    <a16:creationId xmlns:a16="http://schemas.microsoft.com/office/drawing/2014/main" id="{48604EE2-3453-4F32-B35F-8F31B4088F8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6" name="Straight Connector 915">
                <a:extLst>
                  <a:ext uri="{FF2B5EF4-FFF2-40B4-BE49-F238E27FC236}">
                    <a16:creationId xmlns:a16="http://schemas.microsoft.com/office/drawing/2014/main" id="{CF08F710-5004-4DEB-B0CA-1A18F7470D8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7" name="Straight Connector 916">
                <a:extLst>
                  <a:ext uri="{FF2B5EF4-FFF2-40B4-BE49-F238E27FC236}">
                    <a16:creationId xmlns:a16="http://schemas.microsoft.com/office/drawing/2014/main" id="{99430CA4-BADF-4BCB-B889-6AA377EAEE8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07" name="Arc 906">
              <a:extLst>
                <a:ext uri="{FF2B5EF4-FFF2-40B4-BE49-F238E27FC236}">
                  <a16:creationId xmlns:a16="http://schemas.microsoft.com/office/drawing/2014/main" id="{2BA2EF26-EAD3-4114-9CBD-F1F5DC42277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8" name="Arc 907">
              <a:extLst>
                <a:ext uri="{FF2B5EF4-FFF2-40B4-BE49-F238E27FC236}">
                  <a16:creationId xmlns:a16="http://schemas.microsoft.com/office/drawing/2014/main" id="{E7DCBF4B-8385-4371-821C-E065B9F3918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9" name="Arc 908">
              <a:extLst>
                <a:ext uri="{FF2B5EF4-FFF2-40B4-BE49-F238E27FC236}">
                  <a16:creationId xmlns:a16="http://schemas.microsoft.com/office/drawing/2014/main" id="{F0013832-FB2F-4CF6-AA1A-B6E5BBE3CBC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10" name="Straight Connector 909">
              <a:extLst>
                <a:ext uri="{FF2B5EF4-FFF2-40B4-BE49-F238E27FC236}">
                  <a16:creationId xmlns:a16="http://schemas.microsoft.com/office/drawing/2014/main" id="{238BD4B0-76C6-4FEE-94FE-5D21BF98D01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11" name="Arc 910">
              <a:extLst>
                <a:ext uri="{FF2B5EF4-FFF2-40B4-BE49-F238E27FC236}">
                  <a16:creationId xmlns:a16="http://schemas.microsoft.com/office/drawing/2014/main" id="{076446E8-E294-4700-AD4F-53337281FC7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12" name="Straight Connector 911">
              <a:extLst>
                <a:ext uri="{FF2B5EF4-FFF2-40B4-BE49-F238E27FC236}">
                  <a16:creationId xmlns:a16="http://schemas.microsoft.com/office/drawing/2014/main" id="{0462FB3A-9DC9-4ADA-A73B-5A21DB536E8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3" name="Straight Connector 912">
              <a:extLst>
                <a:ext uri="{FF2B5EF4-FFF2-40B4-BE49-F238E27FC236}">
                  <a16:creationId xmlns:a16="http://schemas.microsoft.com/office/drawing/2014/main" id="{FDB001A5-0755-4E1D-A265-B5ED07B22F7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14" name="Arc 913">
              <a:extLst>
                <a:ext uri="{FF2B5EF4-FFF2-40B4-BE49-F238E27FC236}">
                  <a16:creationId xmlns:a16="http://schemas.microsoft.com/office/drawing/2014/main" id="{5146F2B9-E192-416F-8EDD-3F1EF67ACEF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18" name="Group 917">
            <a:extLst>
              <a:ext uri="{FF2B5EF4-FFF2-40B4-BE49-F238E27FC236}">
                <a16:creationId xmlns:a16="http://schemas.microsoft.com/office/drawing/2014/main" id="{B5929543-374D-4B81-9C82-59BAF8973439}"/>
              </a:ext>
            </a:extLst>
          </p:cNvPr>
          <p:cNvGrpSpPr/>
          <p:nvPr/>
        </p:nvGrpSpPr>
        <p:grpSpPr>
          <a:xfrm>
            <a:off x="8549171" y="6374364"/>
            <a:ext cx="538068" cy="503852"/>
            <a:chOff x="3455435" y="-1017023"/>
            <a:chExt cx="8222756" cy="7868191"/>
          </a:xfrm>
        </p:grpSpPr>
        <p:sp>
          <p:nvSpPr>
            <p:cNvPr id="919" name="Arc 918">
              <a:extLst>
                <a:ext uri="{FF2B5EF4-FFF2-40B4-BE49-F238E27FC236}">
                  <a16:creationId xmlns:a16="http://schemas.microsoft.com/office/drawing/2014/main" id="{B19D5FC9-D88A-4808-9537-7E97FBEF9CE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0" name="Arc 919">
              <a:extLst>
                <a:ext uri="{FF2B5EF4-FFF2-40B4-BE49-F238E27FC236}">
                  <a16:creationId xmlns:a16="http://schemas.microsoft.com/office/drawing/2014/main" id="{D0C2849A-5BF7-4DDB-A2DF-F0D6BCFEC02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1" name="Arc 920">
              <a:extLst>
                <a:ext uri="{FF2B5EF4-FFF2-40B4-BE49-F238E27FC236}">
                  <a16:creationId xmlns:a16="http://schemas.microsoft.com/office/drawing/2014/main" id="{CB0F9AC4-0269-4449-BDA0-532378B3C5F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2" name="Arc 921">
              <a:extLst>
                <a:ext uri="{FF2B5EF4-FFF2-40B4-BE49-F238E27FC236}">
                  <a16:creationId xmlns:a16="http://schemas.microsoft.com/office/drawing/2014/main" id="{22246321-4C7E-4D68-A90E-9E1095D44B3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23" name="Group 922">
              <a:extLst>
                <a:ext uri="{FF2B5EF4-FFF2-40B4-BE49-F238E27FC236}">
                  <a16:creationId xmlns:a16="http://schemas.microsoft.com/office/drawing/2014/main" id="{2D626EC7-42E0-42FB-8C2F-31F391F6679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32" name="Straight Connector 931">
                <a:extLst>
                  <a:ext uri="{FF2B5EF4-FFF2-40B4-BE49-F238E27FC236}">
                    <a16:creationId xmlns:a16="http://schemas.microsoft.com/office/drawing/2014/main" id="{90F88626-68F0-4BDD-A373-C6930BCE56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33" name="Straight Connector 932">
                <a:extLst>
                  <a:ext uri="{FF2B5EF4-FFF2-40B4-BE49-F238E27FC236}">
                    <a16:creationId xmlns:a16="http://schemas.microsoft.com/office/drawing/2014/main" id="{EA386703-A639-44A8-9D9B-BFB6B16A1A2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34" name="Straight Connector 933">
                <a:extLst>
                  <a:ext uri="{FF2B5EF4-FFF2-40B4-BE49-F238E27FC236}">
                    <a16:creationId xmlns:a16="http://schemas.microsoft.com/office/drawing/2014/main" id="{A728E819-5DFF-4271-BC07-ED4C8AA93EA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24" name="Arc 923">
              <a:extLst>
                <a:ext uri="{FF2B5EF4-FFF2-40B4-BE49-F238E27FC236}">
                  <a16:creationId xmlns:a16="http://schemas.microsoft.com/office/drawing/2014/main" id="{28620D50-9FCA-43AA-8514-B593DFEBBC8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5" name="Arc 924">
              <a:extLst>
                <a:ext uri="{FF2B5EF4-FFF2-40B4-BE49-F238E27FC236}">
                  <a16:creationId xmlns:a16="http://schemas.microsoft.com/office/drawing/2014/main" id="{9FD8F445-46D9-46F6-97B9-0F53147FE52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26" name="Arc 925">
              <a:extLst>
                <a:ext uri="{FF2B5EF4-FFF2-40B4-BE49-F238E27FC236}">
                  <a16:creationId xmlns:a16="http://schemas.microsoft.com/office/drawing/2014/main" id="{D8F0ADE9-48B0-496B-9A32-DFB1AAA1552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27" name="Straight Connector 926">
              <a:extLst>
                <a:ext uri="{FF2B5EF4-FFF2-40B4-BE49-F238E27FC236}">
                  <a16:creationId xmlns:a16="http://schemas.microsoft.com/office/drawing/2014/main" id="{DA6E63F7-42A5-481B-AEC5-DDA746487DC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8" name="Arc 927">
              <a:extLst>
                <a:ext uri="{FF2B5EF4-FFF2-40B4-BE49-F238E27FC236}">
                  <a16:creationId xmlns:a16="http://schemas.microsoft.com/office/drawing/2014/main" id="{2A31031B-A5CC-48B8-9EAE-E8F489F6F3B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29" name="Straight Connector 928">
              <a:extLst>
                <a:ext uri="{FF2B5EF4-FFF2-40B4-BE49-F238E27FC236}">
                  <a16:creationId xmlns:a16="http://schemas.microsoft.com/office/drawing/2014/main" id="{E47F2E3A-143A-4503-8902-206E8E0D737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0" name="Straight Connector 929">
              <a:extLst>
                <a:ext uri="{FF2B5EF4-FFF2-40B4-BE49-F238E27FC236}">
                  <a16:creationId xmlns:a16="http://schemas.microsoft.com/office/drawing/2014/main" id="{087D4B5D-470F-457D-AB10-4EA31563D25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1" name="Arc 930">
              <a:extLst>
                <a:ext uri="{FF2B5EF4-FFF2-40B4-BE49-F238E27FC236}">
                  <a16:creationId xmlns:a16="http://schemas.microsoft.com/office/drawing/2014/main" id="{7ED30A52-A69C-42EF-9A50-8540C05454C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35" name="Group 934">
            <a:extLst>
              <a:ext uri="{FF2B5EF4-FFF2-40B4-BE49-F238E27FC236}">
                <a16:creationId xmlns:a16="http://schemas.microsoft.com/office/drawing/2014/main" id="{B37917EE-DDCB-43C5-B62E-157F57DA4AEE}"/>
              </a:ext>
            </a:extLst>
          </p:cNvPr>
          <p:cNvGrpSpPr/>
          <p:nvPr/>
        </p:nvGrpSpPr>
        <p:grpSpPr>
          <a:xfrm>
            <a:off x="8942871" y="6374364"/>
            <a:ext cx="538068" cy="503852"/>
            <a:chOff x="3455435" y="-1017023"/>
            <a:chExt cx="8222756" cy="7868191"/>
          </a:xfrm>
        </p:grpSpPr>
        <p:sp>
          <p:nvSpPr>
            <p:cNvPr id="936" name="Arc 935">
              <a:extLst>
                <a:ext uri="{FF2B5EF4-FFF2-40B4-BE49-F238E27FC236}">
                  <a16:creationId xmlns:a16="http://schemas.microsoft.com/office/drawing/2014/main" id="{7F94645D-BDC7-481E-B42B-E524B84D797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7" name="Arc 936">
              <a:extLst>
                <a:ext uri="{FF2B5EF4-FFF2-40B4-BE49-F238E27FC236}">
                  <a16:creationId xmlns:a16="http://schemas.microsoft.com/office/drawing/2014/main" id="{B70E63C2-A19C-4EEE-94BD-2F0211CBD9C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8" name="Arc 937">
              <a:extLst>
                <a:ext uri="{FF2B5EF4-FFF2-40B4-BE49-F238E27FC236}">
                  <a16:creationId xmlns:a16="http://schemas.microsoft.com/office/drawing/2014/main" id="{2CE9760E-7429-4DE6-982F-D835E08DFB1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9" name="Arc 938">
              <a:extLst>
                <a:ext uri="{FF2B5EF4-FFF2-40B4-BE49-F238E27FC236}">
                  <a16:creationId xmlns:a16="http://schemas.microsoft.com/office/drawing/2014/main" id="{1A2B0812-DA88-4B2E-904A-ACA26FCD6F9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40" name="Group 939">
              <a:extLst>
                <a:ext uri="{FF2B5EF4-FFF2-40B4-BE49-F238E27FC236}">
                  <a16:creationId xmlns:a16="http://schemas.microsoft.com/office/drawing/2014/main" id="{D4E7C7EE-CB11-478D-B5E7-8195A404007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49" name="Straight Connector 948">
                <a:extLst>
                  <a:ext uri="{FF2B5EF4-FFF2-40B4-BE49-F238E27FC236}">
                    <a16:creationId xmlns:a16="http://schemas.microsoft.com/office/drawing/2014/main" id="{47DD6836-23ED-45C2-BB89-742AD2B543C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0" name="Straight Connector 949">
                <a:extLst>
                  <a:ext uri="{FF2B5EF4-FFF2-40B4-BE49-F238E27FC236}">
                    <a16:creationId xmlns:a16="http://schemas.microsoft.com/office/drawing/2014/main" id="{B2B55C7D-57F0-46FE-BDF9-DC1D87026C9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1" name="Straight Connector 950">
                <a:extLst>
                  <a:ext uri="{FF2B5EF4-FFF2-40B4-BE49-F238E27FC236}">
                    <a16:creationId xmlns:a16="http://schemas.microsoft.com/office/drawing/2014/main" id="{7C254465-C0F9-4FC6-BB44-0E669CE0735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41" name="Arc 940">
              <a:extLst>
                <a:ext uri="{FF2B5EF4-FFF2-40B4-BE49-F238E27FC236}">
                  <a16:creationId xmlns:a16="http://schemas.microsoft.com/office/drawing/2014/main" id="{131629E2-8B48-4F39-8267-64709013AFC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2" name="Arc 941">
              <a:extLst>
                <a:ext uri="{FF2B5EF4-FFF2-40B4-BE49-F238E27FC236}">
                  <a16:creationId xmlns:a16="http://schemas.microsoft.com/office/drawing/2014/main" id="{42CD9BF2-73D9-4D6C-A8E3-319EAEA59D5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43" name="Arc 942">
              <a:extLst>
                <a:ext uri="{FF2B5EF4-FFF2-40B4-BE49-F238E27FC236}">
                  <a16:creationId xmlns:a16="http://schemas.microsoft.com/office/drawing/2014/main" id="{BC3741CB-A05C-44A5-80E3-8DCA18BC6D8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44" name="Straight Connector 943">
              <a:extLst>
                <a:ext uri="{FF2B5EF4-FFF2-40B4-BE49-F238E27FC236}">
                  <a16:creationId xmlns:a16="http://schemas.microsoft.com/office/drawing/2014/main" id="{42CF7D97-C50E-4C06-835B-3FF526BEF8C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45" name="Arc 944">
              <a:extLst>
                <a:ext uri="{FF2B5EF4-FFF2-40B4-BE49-F238E27FC236}">
                  <a16:creationId xmlns:a16="http://schemas.microsoft.com/office/drawing/2014/main" id="{1709C092-3220-44EE-A75A-533761FC07A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46" name="Straight Connector 945">
              <a:extLst>
                <a:ext uri="{FF2B5EF4-FFF2-40B4-BE49-F238E27FC236}">
                  <a16:creationId xmlns:a16="http://schemas.microsoft.com/office/drawing/2014/main" id="{281AFE70-A7F7-4448-B405-9FCFBAA42F2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7" name="Straight Connector 946">
              <a:extLst>
                <a:ext uri="{FF2B5EF4-FFF2-40B4-BE49-F238E27FC236}">
                  <a16:creationId xmlns:a16="http://schemas.microsoft.com/office/drawing/2014/main" id="{6E392579-2495-40E2-92F8-974026EE658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48" name="Arc 947">
              <a:extLst>
                <a:ext uri="{FF2B5EF4-FFF2-40B4-BE49-F238E27FC236}">
                  <a16:creationId xmlns:a16="http://schemas.microsoft.com/office/drawing/2014/main" id="{F00A9B20-45CE-48AA-99AF-5E80696EC8E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52" name="Group 951">
            <a:extLst>
              <a:ext uri="{FF2B5EF4-FFF2-40B4-BE49-F238E27FC236}">
                <a16:creationId xmlns:a16="http://schemas.microsoft.com/office/drawing/2014/main" id="{2E10CFE5-8C8B-4E96-BEBB-63A2D05EA43B}"/>
              </a:ext>
            </a:extLst>
          </p:cNvPr>
          <p:cNvGrpSpPr/>
          <p:nvPr/>
        </p:nvGrpSpPr>
        <p:grpSpPr>
          <a:xfrm>
            <a:off x="9317909" y="6393026"/>
            <a:ext cx="538068" cy="503852"/>
            <a:chOff x="3455435" y="-1017023"/>
            <a:chExt cx="8222756" cy="7868191"/>
          </a:xfrm>
        </p:grpSpPr>
        <p:sp>
          <p:nvSpPr>
            <p:cNvPr id="953" name="Arc 952">
              <a:extLst>
                <a:ext uri="{FF2B5EF4-FFF2-40B4-BE49-F238E27FC236}">
                  <a16:creationId xmlns:a16="http://schemas.microsoft.com/office/drawing/2014/main" id="{F36A42DD-14B8-4BB5-B887-4F7BF38A984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4" name="Arc 953">
              <a:extLst>
                <a:ext uri="{FF2B5EF4-FFF2-40B4-BE49-F238E27FC236}">
                  <a16:creationId xmlns:a16="http://schemas.microsoft.com/office/drawing/2014/main" id="{36378EE6-1CE0-485D-A422-83C8E1735EB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5" name="Arc 954">
              <a:extLst>
                <a:ext uri="{FF2B5EF4-FFF2-40B4-BE49-F238E27FC236}">
                  <a16:creationId xmlns:a16="http://schemas.microsoft.com/office/drawing/2014/main" id="{660EC14A-DA72-40CF-BB59-0787CBEA615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6" name="Arc 955">
              <a:extLst>
                <a:ext uri="{FF2B5EF4-FFF2-40B4-BE49-F238E27FC236}">
                  <a16:creationId xmlns:a16="http://schemas.microsoft.com/office/drawing/2014/main" id="{BEB9B98C-F090-4A97-846E-E8AB1C3B060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57" name="Group 956">
              <a:extLst>
                <a:ext uri="{FF2B5EF4-FFF2-40B4-BE49-F238E27FC236}">
                  <a16:creationId xmlns:a16="http://schemas.microsoft.com/office/drawing/2014/main" id="{8565CFBF-D3B9-4DB7-9A33-0C89C288300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66" name="Straight Connector 965">
                <a:extLst>
                  <a:ext uri="{FF2B5EF4-FFF2-40B4-BE49-F238E27FC236}">
                    <a16:creationId xmlns:a16="http://schemas.microsoft.com/office/drawing/2014/main" id="{BCBA3A0F-6EA0-4D84-B14C-F67C43FDB7A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7" name="Straight Connector 966">
                <a:extLst>
                  <a:ext uri="{FF2B5EF4-FFF2-40B4-BE49-F238E27FC236}">
                    <a16:creationId xmlns:a16="http://schemas.microsoft.com/office/drawing/2014/main" id="{1D2577D2-1DC1-46C8-89CE-9B16C2042E4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8" name="Straight Connector 967">
                <a:extLst>
                  <a:ext uri="{FF2B5EF4-FFF2-40B4-BE49-F238E27FC236}">
                    <a16:creationId xmlns:a16="http://schemas.microsoft.com/office/drawing/2014/main" id="{F3E4AC7B-CE97-4C3C-A0FE-59285909DAB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58" name="Arc 957">
              <a:extLst>
                <a:ext uri="{FF2B5EF4-FFF2-40B4-BE49-F238E27FC236}">
                  <a16:creationId xmlns:a16="http://schemas.microsoft.com/office/drawing/2014/main" id="{00A725AA-49ED-4172-A6B4-4EC2881803E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9" name="Arc 958">
              <a:extLst>
                <a:ext uri="{FF2B5EF4-FFF2-40B4-BE49-F238E27FC236}">
                  <a16:creationId xmlns:a16="http://schemas.microsoft.com/office/drawing/2014/main" id="{BC775607-8FAB-4FE2-8581-43BC3B20D0A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60" name="Arc 959">
              <a:extLst>
                <a:ext uri="{FF2B5EF4-FFF2-40B4-BE49-F238E27FC236}">
                  <a16:creationId xmlns:a16="http://schemas.microsoft.com/office/drawing/2014/main" id="{90076DE7-3529-47B3-A570-006E94947DC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61" name="Straight Connector 960">
              <a:extLst>
                <a:ext uri="{FF2B5EF4-FFF2-40B4-BE49-F238E27FC236}">
                  <a16:creationId xmlns:a16="http://schemas.microsoft.com/office/drawing/2014/main" id="{32EA2206-71B9-4ED5-8651-EF6D360A8C1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62" name="Arc 961">
              <a:extLst>
                <a:ext uri="{FF2B5EF4-FFF2-40B4-BE49-F238E27FC236}">
                  <a16:creationId xmlns:a16="http://schemas.microsoft.com/office/drawing/2014/main" id="{25B97692-E307-42A3-AF8F-FD8CEB3D907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63" name="Straight Connector 962">
              <a:extLst>
                <a:ext uri="{FF2B5EF4-FFF2-40B4-BE49-F238E27FC236}">
                  <a16:creationId xmlns:a16="http://schemas.microsoft.com/office/drawing/2014/main" id="{CDF2417F-A46E-454C-B59F-8D01E73C656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4" name="Straight Connector 963">
              <a:extLst>
                <a:ext uri="{FF2B5EF4-FFF2-40B4-BE49-F238E27FC236}">
                  <a16:creationId xmlns:a16="http://schemas.microsoft.com/office/drawing/2014/main" id="{F936ED90-F3E4-4CD5-BD6C-95785DB1CFE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65" name="Arc 964">
              <a:extLst>
                <a:ext uri="{FF2B5EF4-FFF2-40B4-BE49-F238E27FC236}">
                  <a16:creationId xmlns:a16="http://schemas.microsoft.com/office/drawing/2014/main" id="{0A066CA3-38AE-4B28-B840-1F19705A09C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69" name="Group 968">
            <a:extLst>
              <a:ext uri="{FF2B5EF4-FFF2-40B4-BE49-F238E27FC236}">
                <a16:creationId xmlns:a16="http://schemas.microsoft.com/office/drawing/2014/main" id="{BDBF5417-0218-43B0-BF5D-1D292E737246}"/>
              </a:ext>
            </a:extLst>
          </p:cNvPr>
          <p:cNvGrpSpPr/>
          <p:nvPr/>
        </p:nvGrpSpPr>
        <p:grpSpPr>
          <a:xfrm>
            <a:off x="9700725" y="6402357"/>
            <a:ext cx="538068" cy="503852"/>
            <a:chOff x="3455435" y="-1017023"/>
            <a:chExt cx="8222756" cy="7868191"/>
          </a:xfrm>
        </p:grpSpPr>
        <p:sp>
          <p:nvSpPr>
            <p:cNvPr id="970" name="Arc 969">
              <a:extLst>
                <a:ext uri="{FF2B5EF4-FFF2-40B4-BE49-F238E27FC236}">
                  <a16:creationId xmlns:a16="http://schemas.microsoft.com/office/drawing/2014/main" id="{5BB11BC0-BA1D-4A2F-BD4D-B46EA2B3BAE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1" name="Arc 970">
              <a:extLst>
                <a:ext uri="{FF2B5EF4-FFF2-40B4-BE49-F238E27FC236}">
                  <a16:creationId xmlns:a16="http://schemas.microsoft.com/office/drawing/2014/main" id="{E987208A-1577-4BEC-820F-0F6DD65E66B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2" name="Arc 971">
              <a:extLst>
                <a:ext uri="{FF2B5EF4-FFF2-40B4-BE49-F238E27FC236}">
                  <a16:creationId xmlns:a16="http://schemas.microsoft.com/office/drawing/2014/main" id="{97BBB2EA-A613-4B16-8AFE-9048FCA556E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3" name="Arc 972">
              <a:extLst>
                <a:ext uri="{FF2B5EF4-FFF2-40B4-BE49-F238E27FC236}">
                  <a16:creationId xmlns:a16="http://schemas.microsoft.com/office/drawing/2014/main" id="{63EF9705-0F7C-4E73-8B27-C8CAA787E38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74" name="Group 973">
              <a:extLst>
                <a:ext uri="{FF2B5EF4-FFF2-40B4-BE49-F238E27FC236}">
                  <a16:creationId xmlns:a16="http://schemas.microsoft.com/office/drawing/2014/main" id="{152AA168-0282-4901-BAAF-F0BBE1D0734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83" name="Straight Connector 982">
                <a:extLst>
                  <a:ext uri="{FF2B5EF4-FFF2-40B4-BE49-F238E27FC236}">
                    <a16:creationId xmlns:a16="http://schemas.microsoft.com/office/drawing/2014/main" id="{ED843529-F036-40C1-9C8D-242B422BDFB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4" name="Straight Connector 983">
                <a:extLst>
                  <a:ext uri="{FF2B5EF4-FFF2-40B4-BE49-F238E27FC236}">
                    <a16:creationId xmlns:a16="http://schemas.microsoft.com/office/drawing/2014/main" id="{979300BD-A8BD-4580-8153-C762281FCAB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5" name="Straight Connector 984">
                <a:extLst>
                  <a:ext uri="{FF2B5EF4-FFF2-40B4-BE49-F238E27FC236}">
                    <a16:creationId xmlns:a16="http://schemas.microsoft.com/office/drawing/2014/main" id="{69258978-DDC2-45D9-8065-B9E5DBF5FAA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75" name="Arc 974">
              <a:extLst>
                <a:ext uri="{FF2B5EF4-FFF2-40B4-BE49-F238E27FC236}">
                  <a16:creationId xmlns:a16="http://schemas.microsoft.com/office/drawing/2014/main" id="{443C007B-61FA-484B-B8E9-8E5EDF69137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6" name="Arc 975">
              <a:extLst>
                <a:ext uri="{FF2B5EF4-FFF2-40B4-BE49-F238E27FC236}">
                  <a16:creationId xmlns:a16="http://schemas.microsoft.com/office/drawing/2014/main" id="{F1C1BAA8-FDE5-4E00-9BF8-C11D5143E74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77" name="Arc 976">
              <a:extLst>
                <a:ext uri="{FF2B5EF4-FFF2-40B4-BE49-F238E27FC236}">
                  <a16:creationId xmlns:a16="http://schemas.microsoft.com/office/drawing/2014/main" id="{6B1E216E-A4A4-4FC8-ABD4-19E6E947D46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78" name="Straight Connector 977">
              <a:extLst>
                <a:ext uri="{FF2B5EF4-FFF2-40B4-BE49-F238E27FC236}">
                  <a16:creationId xmlns:a16="http://schemas.microsoft.com/office/drawing/2014/main" id="{3F55094E-94C3-4C8D-A7F8-68641B2B12C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9" name="Arc 978">
              <a:extLst>
                <a:ext uri="{FF2B5EF4-FFF2-40B4-BE49-F238E27FC236}">
                  <a16:creationId xmlns:a16="http://schemas.microsoft.com/office/drawing/2014/main" id="{DE174895-CB5A-4D97-BCC1-070AC3740DD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80" name="Straight Connector 979">
              <a:extLst>
                <a:ext uri="{FF2B5EF4-FFF2-40B4-BE49-F238E27FC236}">
                  <a16:creationId xmlns:a16="http://schemas.microsoft.com/office/drawing/2014/main" id="{EB1D3ECD-406D-49AF-9A03-FECCE8FC7C5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1" name="Straight Connector 980">
              <a:extLst>
                <a:ext uri="{FF2B5EF4-FFF2-40B4-BE49-F238E27FC236}">
                  <a16:creationId xmlns:a16="http://schemas.microsoft.com/office/drawing/2014/main" id="{382D887D-B9CF-4A6D-9E9C-0BD5C3897FC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82" name="Arc 981">
              <a:extLst>
                <a:ext uri="{FF2B5EF4-FFF2-40B4-BE49-F238E27FC236}">
                  <a16:creationId xmlns:a16="http://schemas.microsoft.com/office/drawing/2014/main" id="{874B313B-F964-4D37-921C-0B07AED9239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86" name="Group 985">
            <a:extLst>
              <a:ext uri="{FF2B5EF4-FFF2-40B4-BE49-F238E27FC236}">
                <a16:creationId xmlns:a16="http://schemas.microsoft.com/office/drawing/2014/main" id="{D72C44AA-D82C-4F04-8D21-26C2873EBEE4}"/>
              </a:ext>
            </a:extLst>
          </p:cNvPr>
          <p:cNvGrpSpPr/>
          <p:nvPr/>
        </p:nvGrpSpPr>
        <p:grpSpPr>
          <a:xfrm>
            <a:off x="10123971" y="6374364"/>
            <a:ext cx="538068" cy="503852"/>
            <a:chOff x="3455435" y="-1017023"/>
            <a:chExt cx="8222756" cy="7868191"/>
          </a:xfrm>
        </p:grpSpPr>
        <p:sp>
          <p:nvSpPr>
            <p:cNvPr id="987" name="Arc 986">
              <a:extLst>
                <a:ext uri="{FF2B5EF4-FFF2-40B4-BE49-F238E27FC236}">
                  <a16:creationId xmlns:a16="http://schemas.microsoft.com/office/drawing/2014/main" id="{276F7FF8-D42E-4FB3-8EA5-39CF856DDDE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8" name="Arc 987">
              <a:extLst>
                <a:ext uri="{FF2B5EF4-FFF2-40B4-BE49-F238E27FC236}">
                  <a16:creationId xmlns:a16="http://schemas.microsoft.com/office/drawing/2014/main" id="{070012B6-DE67-4F16-BC4A-AB1A1D1AF95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9" name="Arc 988">
              <a:extLst>
                <a:ext uri="{FF2B5EF4-FFF2-40B4-BE49-F238E27FC236}">
                  <a16:creationId xmlns:a16="http://schemas.microsoft.com/office/drawing/2014/main" id="{9A593547-1142-43E7-905F-B36EA284C5F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0" name="Arc 989">
              <a:extLst>
                <a:ext uri="{FF2B5EF4-FFF2-40B4-BE49-F238E27FC236}">
                  <a16:creationId xmlns:a16="http://schemas.microsoft.com/office/drawing/2014/main" id="{E93EABFB-496F-4055-B942-FD5DCD06596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C4FAD7F8-67A1-4713-8837-B7F811FDF3EC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00" name="Straight Connector 999">
                <a:extLst>
                  <a:ext uri="{FF2B5EF4-FFF2-40B4-BE49-F238E27FC236}">
                    <a16:creationId xmlns:a16="http://schemas.microsoft.com/office/drawing/2014/main" id="{579CF4C3-5657-4772-B5D2-C67BFB67B4E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1" name="Straight Connector 1000">
                <a:extLst>
                  <a:ext uri="{FF2B5EF4-FFF2-40B4-BE49-F238E27FC236}">
                    <a16:creationId xmlns:a16="http://schemas.microsoft.com/office/drawing/2014/main" id="{D5D26D88-2027-42E2-87DF-A20CCCC2F76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2" name="Straight Connector 1001">
                <a:extLst>
                  <a:ext uri="{FF2B5EF4-FFF2-40B4-BE49-F238E27FC236}">
                    <a16:creationId xmlns:a16="http://schemas.microsoft.com/office/drawing/2014/main" id="{537FB8B8-8BC8-4257-9DD6-4FFD78C6672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92" name="Arc 991">
              <a:extLst>
                <a:ext uri="{FF2B5EF4-FFF2-40B4-BE49-F238E27FC236}">
                  <a16:creationId xmlns:a16="http://schemas.microsoft.com/office/drawing/2014/main" id="{8486122F-5F0C-4C9C-B7A6-B19DCC73551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3" name="Arc 992">
              <a:extLst>
                <a:ext uri="{FF2B5EF4-FFF2-40B4-BE49-F238E27FC236}">
                  <a16:creationId xmlns:a16="http://schemas.microsoft.com/office/drawing/2014/main" id="{63FB6165-6043-4E5C-A37C-B07F945FE62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94" name="Arc 993">
              <a:extLst>
                <a:ext uri="{FF2B5EF4-FFF2-40B4-BE49-F238E27FC236}">
                  <a16:creationId xmlns:a16="http://schemas.microsoft.com/office/drawing/2014/main" id="{69CECB9D-6D16-490B-B110-C718664AFE3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95" name="Straight Connector 994">
              <a:extLst>
                <a:ext uri="{FF2B5EF4-FFF2-40B4-BE49-F238E27FC236}">
                  <a16:creationId xmlns:a16="http://schemas.microsoft.com/office/drawing/2014/main" id="{A3C64D25-0D2B-4A6A-9DF9-25B9A74EEDD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6" name="Arc 995">
              <a:extLst>
                <a:ext uri="{FF2B5EF4-FFF2-40B4-BE49-F238E27FC236}">
                  <a16:creationId xmlns:a16="http://schemas.microsoft.com/office/drawing/2014/main" id="{047CD61C-8CB7-4A71-8938-B846262ED8C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97" name="Straight Connector 996">
              <a:extLst>
                <a:ext uri="{FF2B5EF4-FFF2-40B4-BE49-F238E27FC236}">
                  <a16:creationId xmlns:a16="http://schemas.microsoft.com/office/drawing/2014/main" id="{27CAA50D-FAA6-4C19-91DC-9510016E69F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8" name="Straight Connector 997">
              <a:extLst>
                <a:ext uri="{FF2B5EF4-FFF2-40B4-BE49-F238E27FC236}">
                  <a16:creationId xmlns:a16="http://schemas.microsoft.com/office/drawing/2014/main" id="{A3176733-EF21-41C1-9C2A-D22D6EF0668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9" name="Arc 998">
              <a:extLst>
                <a:ext uri="{FF2B5EF4-FFF2-40B4-BE49-F238E27FC236}">
                  <a16:creationId xmlns:a16="http://schemas.microsoft.com/office/drawing/2014/main" id="{C597CD7C-DC14-4BD0-BBC9-81517988CB5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03" name="Group 1002">
            <a:extLst>
              <a:ext uri="{FF2B5EF4-FFF2-40B4-BE49-F238E27FC236}">
                <a16:creationId xmlns:a16="http://schemas.microsoft.com/office/drawing/2014/main" id="{D12C1358-74FB-4E44-A4BD-8CF5176B807D}"/>
              </a:ext>
            </a:extLst>
          </p:cNvPr>
          <p:cNvGrpSpPr/>
          <p:nvPr/>
        </p:nvGrpSpPr>
        <p:grpSpPr>
          <a:xfrm>
            <a:off x="10517671" y="6374364"/>
            <a:ext cx="538068" cy="503852"/>
            <a:chOff x="3455435" y="-1017023"/>
            <a:chExt cx="8222756" cy="7868191"/>
          </a:xfrm>
        </p:grpSpPr>
        <p:sp>
          <p:nvSpPr>
            <p:cNvPr id="1004" name="Arc 1003">
              <a:extLst>
                <a:ext uri="{FF2B5EF4-FFF2-40B4-BE49-F238E27FC236}">
                  <a16:creationId xmlns:a16="http://schemas.microsoft.com/office/drawing/2014/main" id="{3F6A4C0F-1E18-43C6-9B9A-CBD2DAA5A31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5" name="Arc 1004">
              <a:extLst>
                <a:ext uri="{FF2B5EF4-FFF2-40B4-BE49-F238E27FC236}">
                  <a16:creationId xmlns:a16="http://schemas.microsoft.com/office/drawing/2014/main" id="{2891F25E-53B4-4620-9BDB-A309A08CD9C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6" name="Arc 1005">
              <a:extLst>
                <a:ext uri="{FF2B5EF4-FFF2-40B4-BE49-F238E27FC236}">
                  <a16:creationId xmlns:a16="http://schemas.microsoft.com/office/drawing/2014/main" id="{2DC9C0E1-330A-4C2E-8F92-37880F40ECB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7" name="Arc 1006">
              <a:extLst>
                <a:ext uri="{FF2B5EF4-FFF2-40B4-BE49-F238E27FC236}">
                  <a16:creationId xmlns:a16="http://schemas.microsoft.com/office/drawing/2014/main" id="{4F68BE00-C834-40AE-B776-F9C92DCA31E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08" name="Group 1007">
              <a:extLst>
                <a:ext uri="{FF2B5EF4-FFF2-40B4-BE49-F238E27FC236}">
                  <a16:creationId xmlns:a16="http://schemas.microsoft.com/office/drawing/2014/main" id="{64A132D7-57FC-49EC-8A00-8BFDC83AB07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17" name="Straight Connector 1016">
                <a:extLst>
                  <a:ext uri="{FF2B5EF4-FFF2-40B4-BE49-F238E27FC236}">
                    <a16:creationId xmlns:a16="http://schemas.microsoft.com/office/drawing/2014/main" id="{BC80FFEB-172D-4849-8DA4-C95D854FE9F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8" name="Straight Connector 1017">
                <a:extLst>
                  <a:ext uri="{FF2B5EF4-FFF2-40B4-BE49-F238E27FC236}">
                    <a16:creationId xmlns:a16="http://schemas.microsoft.com/office/drawing/2014/main" id="{58C98CA2-FE6B-4037-A707-6F3C06D4BFC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9" name="Straight Connector 1018">
                <a:extLst>
                  <a:ext uri="{FF2B5EF4-FFF2-40B4-BE49-F238E27FC236}">
                    <a16:creationId xmlns:a16="http://schemas.microsoft.com/office/drawing/2014/main" id="{F1A9C035-6E1B-45C6-95F4-B4E558D8ED6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09" name="Arc 1008">
              <a:extLst>
                <a:ext uri="{FF2B5EF4-FFF2-40B4-BE49-F238E27FC236}">
                  <a16:creationId xmlns:a16="http://schemas.microsoft.com/office/drawing/2014/main" id="{E2DA9411-4560-4FE2-94A4-33D00B38A66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0" name="Arc 1009">
              <a:extLst>
                <a:ext uri="{FF2B5EF4-FFF2-40B4-BE49-F238E27FC236}">
                  <a16:creationId xmlns:a16="http://schemas.microsoft.com/office/drawing/2014/main" id="{F6407349-5C06-4B82-AD64-ED736813CC0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11" name="Arc 1010">
              <a:extLst>
                <a:ext uri="{FF2B5EF4-FFF2-40B4-BE49-F238E27FC236}">
                  <a16:creationId xmlns:a16="http://schemas.microsoft.com/office/drawing/2014/main" id="{88FFEA01-F2D1-498D-8088-B5B3F4FD6B79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12" name="Straight Connector 1011">
              <a:extLst>
                <a:ext uri="{FF2B5EF4-FFF2-40B4-BE49-F238E27FC236}">
                  <a16:creationId xmlns:a16="http://schemas.microsoft.com/office/drawing/2014/main" id="{317FFE60-9A3D-4EE8-956E-B2FC45322D1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3" name="Arc 1012">
              <a:extLst>
                <a:ext uri="{FF2B5EF4-FFF2-40B4-BE49-F238E27FC236}">
                  <a16:creationId xmlns:a16="http://schemas.microsoft.com/office/drawing/2014/main" id="{D692C393-9901-4D47-AEFE-3F233E379A0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14" name="Straight Connector 1013">
              <a:extLst>
                <a:ext uri="{FF2B5EF4-FFF2-40B4-BE49-F238E27FC236}">
                  <a16:creationId xmlns:a16="http://schemas.microsoft.com/office/drawing/2014/main" id="{C62D8F39-D1C6-4F35-8803-E6C7F8295F3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5" name="Straight Connector 1014">
              <a:extLst>
                <a:ext uri="{FF2B5EF4-FFF2-40B4-BE49-F238E27FC236}">
                  <a16:creationId xmlns:a16="http://schemas.microsoft.com/office/drawing/2014/main" id="{C6CF7BCF-A672-4E97-91EA-651F6BE40D9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6" name="Arc 1015">
              <a:extLst>
                <a:ext uri="{FF2B5EF4-FFF2-40B4-BE49-F238E27FC236}">
                  <a16:creationId xmlns:a16="http://schemas.microsoft.com/office/drawing/2014/main" id="{A6987B11-53D0-49E0-B5EC-6B52E609481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20" name="Group 1019">
            <a:extLst>
              <a:ext uri="{FF2B5EF4-FFF2-40B4-BE49-F238E27FC236}">
                <a16:creationId xmlns:a16="http://schemas.microsoft.com/office/drawing/2014/main" id="{A06C63E6-10DD-428B-92BD-C5F2C5E4A841}"/>
              </a:ext>
            </a:extLst>
          </p:cNvPr>
          <p:cNvGrpSpPr/>
          <p:nvPr/>
        </p:nvGrpSpPr>
        <p:grpSpPr>
          <a:xfrm>
            <a:off x="10911371" y="6374364"/>
            <a:ext cx="538068" cy="503852"/>
            <a:chOff x="3455435" y="-1017023"/>
            <a:chExt cx="8222756" cy="7868191"/>
          </a:xfrm>
        </p:grpSpPr>
        <p:sp>
          <p:nvSpPr>
            <p:cNvPr id="1021" name="Arc 1020">
              <a:extLst>
                <a:ext uri="{FF2B5EF4-FFF2-40B4-BE49-F238E27FC236}">
                  <a16:creationId xmlns:a16="http://schemas.microsoft.com/office/drawing/2014/main" id="{116864A8-9388-482B-8912-2C6D58B972A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2" name="Arc 1021">
              <a:extLst>
                <a:ext uri="{FF2B5EF4-FFF2-40B4-BE49-F238E27FC236}">
                  <a16:creationId xmlns:a16="http://schemas.microsoft.com/office/drawing/2014/main" id="{80C27141-FEEE-4558-A7A8-E4E7959DB06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3" name="Arc 1022">
              <a:extLst>
                <a:ext uri="{FF2B5EF4-FFF2-40B4-BE49-F238E27FC236}">
                  <a16:creationId xmlns:a16="http://schemas.microsoft.com/office/drawing/2014/main" id="{77A75794-B490-4764-B5FE-6E04816B07F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4" name="Arc 1023">
              <a:extLst>
                <a:ext uri="{FF2B5EF4-FFF2-40B4-BE49-F238E27FC236}">
                  <a16:creationId xmlns:a16="http://schemas.microsoft.com/office/drawing/2014/main" id="{F2F9E44C-7316-4AF4-89C7-BF523885D70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25" name="Group 1024">
              <a:extLst>
                <a:ext uri="{FF2B5EF4-FFF2-40B4-BE49-F238E27FC236}">
                  <a16:creationId xmlns:a16="http://schemas.microsoft.com/office/drawing/2014/main" id="{59C80B0A-1221-4D98-9C2B-B466B68F621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34" name="Straight Connector 1033">
                <a:extLst>
                  <a:ext uri="{FF2B5EF4-FFF2-40B4-BE49-F238E27FC236}">
                    <a16:creationId xmlns:a16="http://schemas.microsoft.com/office/drawing/2014/main" id="{4B0EBFEF-D1B4-49C8-AD23-3B93C45DD63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5" name="Straight Connector 1034">
                <a:extLst>
                  <a:ext uri="{FF2B5EF4-FFF2-40B4-BE49-F238E27FC236}">
                    <a16:creationId xmlns:a16="http://schemas.microsoft.com/office/drawing/2014/main" id="{2B236EE2-5868-47DA-B511-A3EDD1625A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6" name="Straight Connector 1035">
                <a:extLst>
                  <a:ext uri="{FF2B5EF4-FFF2-40B4-BE49-F238E27FC236}">
                    <a16:creationId xmlns:a16="http://schemas.microsoft.com/office/drawing/2014/main" id="{CA16E24D-FC5E-403E-A968-005070EDF02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26" name="Arc 1025">
              <a:extLst>
                <a:ext uri="{FF2B5EF4-FFF2-40B4-BE49-F238E27FC236}">
                  <a16:creationId xmlns:a16="http://schemas.microsoft.com/office/drawing/2014/main" id="{58744297-C9EB-4F88-AB5F-9B68B49E5E9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7" name="Arc 1026">
              <a:extLst>
                <a:ext uri="{FF2B5EF4-FFF2-40B4-BE49-F238E27FC236}">
                  <a16:creationId xmlns:a16="http://schemas.microsoft.com/office/drawing/2014/main" id="{BD3778BE-05E3-4795-80D2-432C86F2497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28" name="Arc 1027">
              <a:extLst>
                <a:ext uri="{FF2B5EF4-FFF2-40B4-BE49-F238E27FC236}">
                  <a16:creationId xmlns:a16="http://schemas.microsoft.com/office/drawing/2014/main" id="{9363125E-05EA-4BCB-AD34-91ABCDFF767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29" name="Straight Connector 1028">
              <a:extLst>
                <a:ext uri="{FF2B5EF4-FFF2-40B4-BE49-F238E27FC236}">
                  <a16:creationId xmlns:a16="http://schemas.microsoft.com/office/drawing/2014/main" id="{CA507F11-F54F-466B-B2BB-52EC63594A2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0" name="Arc 1029">
              <a:extLst>
                <a:ext uri="{FF2B5EF4-FFF2-40B4-BE49-F238E27FC236}">
                  <a16:creationId xmlns:a16="http://schemas.microsoft.com/office/drawing/2014/main" id="{1A9C2A7A-9E8F-48A4-8007-A1542BFA17E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31" name="Straight Connector 1030">
              <a:extLst>
                <a:ext uri="{FF2B5EF4-FFF2-40B4-BE49-F238E27FC236}">
                  <a16:creationId xmlns:a16="http://schemas.microsoft.com/office/drawing/2014/main" id="{5D3E3A16-1F9B-4735-8EF5-87A29E3A0E5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2" name="Straight Connector 1031">
              <a:extLst>
                <a:ext uri="{FF2B5EF4-FFF2-40B4-BE49-F238E27FC236}">
                  <a16:creationId xmlns:a16="http://schemas.microsoft.com/office/drawing/2014/main" id="{320A726D-8C55-4AD2-A7EE-B16E45F392C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3" name="Arc 1032">
              <a:extLst>
                <a:ext uri="{FF2B5EF4-FFF2-40B4-BE49-F238E27FC236}">
                  <a16:creationId xmlns:a16="http://schemas.microsoft.com/office/drawing/2014/main" id="{E71D4383-9C60-4841-8705-B4D912627FF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37" name="Group 1036">
            <a:extLst>
              <a:ext uri="{FF2B5EF4-FFF2-40B4-BE49-F238E27FC236}">
                <a16:creationId xmlns:a16="http://schemas.microsoft.com/office/drawing/2014/main" id="{FE6C04C6-C067-48EB-8EE7-86ECC4D77DBD}"/>
              </a:ext>
            </a:extLst>
          </p:cNvPr>
          <p:cNvGrpSpPr/>
          <p:nvPr/>
        </p:nvGrpSpPr>
        <p:grpSpPr>
          <a:xfrm>
            <a:off x="11303518" y="6374364"/>
            <a:ext cx="538068" cy="503852"/>
            <a:chOff x="3455435" y="-1017023"/>
            <a:chExt cx="8222756" cy="7868191"/>
          </a:xfrm>
        </p:grpSpPr>
        <p:sp>
          <p:nvSpPr>
            <p:cNvPr id="1038" name="Arc 1037">
              <a:extLst>
                <a:ext uri="{FF2B5EF4-FFF2-40B4-BE49-F238E27FC236}">
                  <a16:creationId xmlns:a16="http://schemas.microsoft.com/office/drawing/2014/main" id="{AD8A7E7E-60C2-4F18-AD96-B2223E565FF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9" name="Arc 1038">
              <a:extLst>
                <a:ext uri="{FF2B5EF4-FFF2-40B4-BE49-F238E27FC236}">
                  <a16:creationId xmlns:a16="http://schemas.microsoft.com/office/drawing/2014/main" id="{40487164-DAA7-46F2-A1C0-3887D16C1B0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0" name="Arc 1039">
              <a:extLst>
                <a:ext uri="{FF2B5EF4-FFF2-40B4-BE49-F238E27FC236}">
                  <a16:creationId xmlns:a16="http://schemas.microsoft.com/office/drawing/2014/main" id="{FD569834-F3EC-4BA5-9AB4-9C15622799A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1" name="Arc 1040">
              <a:extLst>
                <a:ext uri="{FF2B5EF4-FFF2-40B4-BE49-F238E27FC236}">
                  <a16:creationId xmlns:a16="http://schemas.microsoft.com/office/drawing/2014/main" id="{D37B597F-C072-40B7-9FA8-E8A03B21F86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42" name="Group 1041">
              <a:extLst>
                <a:ext uri="{FF2B5EF4-FFF2-40B4-BE49-F238E27FC236}">
                  <a16:creationId xmlns:a16="http://schemas.microsoft.com/office/drawing/2014/main" id="{D1373E92-589C-45CF-B086-9768C5FC582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51" name="Straight Connector 1050">
                <a:extLst>
                  <a:ext uri="{FF2B5EF4-FFF2-40B4-BE49-F238E27FC236}">
                    <a16:creationId xmlns:a16="http://schemas.microsoft.com/office/drawing/2014/main" id="{73F46F2D-DA5A-4C50-9F41-655C67E8C5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52" name="Straight Connector 1051">
                <a:extLst>
                  <a:ext uri="{FF2B5EF4-FFF2-40B4-BE49-F238E27FC236}">
                    <a16:creationId xmlns:a16="http://schemas.microsoft.com/office/drawing/2014/main" id="{EF768163-1073-4E9C-AD03-C34693D9FD0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53" name="Straight Connector 1052">
                <a:extLst>
                  <a:ext uri="{FF2B5EF4-FFF2-40B4-BE49-F238E27FC236}">
                    <a16:creationId xmlns:a16="http://schemas.microsoft.com/office/drawing/2014/main" id="{21AEEB57-D702-4861-94D7-379DE085014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43" name="Arc 1042">
              <a:extLst>
                <a:ext uri="{FF2B5EF4-FFF2-40B4-BE49-F238E27FC236}">
                  <a16:creationId xmlns:a16="http://schemas.microsoft.com/office/drawing/2014/main" id="{BC020A65-3F9A-471F-A94E-BCFFEC3838A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4" name="Arc 1043">
              <a:extLst>
                <a:ext uri="{FF2B5EF4-FFF2-40B4-BE49-F238E27FC236}">
                  <a16:creationId xmlns:a16="http://schemas.microsoft.com/office/drawing/2014/main" id="{29990C46-95D9-487E-89E7-ACAAA4FBA7F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45" name="Arc 1044">
              <a:extLst>
                <a:ext uri="{FF2B5EF4-FFF2-40B4-BE49-F238E27FC236}">
                  <a16:creationId xmlns:a16="http://schemas.microsoft.com/office/drawing/2014/main" id="{A6F9F113-519B-4522-8FC4-C4FD9E7AACF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46" name="Straight Connector 1045">
              <a:extLst>
                <a:ext uri="{FF2B5EF4-FFF2-40B4-BE49-F238E27FC236}">
                  <a16:creationId xmlns:a16="http://schemas.microsoft.com/office/drawing/2014/main" id="{889C8FF3-00D9-4110-82A8-015FF58E483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47" name="Arc 1046">
              <a:extLst>
                <a:ext uri="{FF2B5EF4-FFF2-40B4-BE49-F238E27FC236}">
                  <a16:creationId xmlns:a16="http://schemas.microsoft.com/office/drawing/2014/main" id="{A0D60385-083F-45DA-80DE-CA4AFA8661E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48" name="Straight Connector 1047">
              <a:extLst>
                <a:ext uri="{FF2B5EF4-FFF2-40B4-BE49-F238E27FC236}">
                  <a16:creationId xmlns:a16="http://schemas.microsoft.com/office/drawing/2014/main" id="{EE62A109-1F46-4590-B615-53F86CAAE5D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9" name="Straight Connector 1048">
              <a:extLst>
                <a:ext uri="{FF2B5EF4-FFF2-40B4-BE49-F238E27FC236}">
                  <a16:creationId xmlns:a16="http://schemas.microsoft.com/office/drawing/2014/main" id="{7D9117FE-942B-4136-8E9F-54DE657B8A0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50" name="Arc 1049">
              <a:extLst>
                <a:ext uri="{FF2B5EF4-FFF2-40B4-BE49-F238E27FC236}">
                  <a16:creationId xmlns:a16="http://schemas.microsoft.com/office/drawing/2014/main" id="{2605DB03-EEF5-46E3-A051-5CD49ADDDA7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54" name="Group 1053">
            <a:extLst>
              <a:ext uri="{FF2B5EF4-FFF2-40B4-BE49-F238E27FC236}">
                <a16:creationId xmlns:a16="http://schemas.microsoft.com/office/drawing/2014/main" id="{5EE661D6-ABB3-42C8-B770-039903793000}"/>
              </a:ext>
            </a:extLst>
          </p:cNvPr>
          <p:cNvGrpSpPr/>
          <p:nvPr/>
        </p:nvGrpSpPr>
        <p:grpSpPr>
          <a:xfrm>
            <a:off x="11698771" y="6374364"/>
            <a:ext cx="538068" cy="503852"/>
            <a:chOff x="3455435" y="-1017023"/>
            <a:chExt cx="8222756" cy="7868191"/>
          </a:xfrm>
        </p:grpSpPr>
        <p:sp>
          <p:nvSpPr>
            <p:cNvPr id="1055" name="Arc 1054">
              <a:extLst>
                <a:ext uri="{FF2B5EF4-FFF2-40B4-BE49-F238E27FC236}">
                  <a16:creationId xmlns:a16="http://schemas.microsoft.com/office/drawing/2014/main" id="{0BAB8BB7-199C-409B-B4E8-0157471356F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6" name="Arc 1055">
              <a:extLst>
                <a:ext uri="{FF2B5EF4-FFF2-40B4-BE49-F238E27FC236}">
                  <a16:creationId xmlns:a16="http://schemas.microsoft.com/office/drawing/2014/main" id="{DF69D925-0105-4B1B-8E1C-EBF3B60E85F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7" name="Arc 1056">
              <a:extLst>
                <a:ext uri="{FF2B5EF4-FFF2-40B4-BE49-F238E27FC236}">
                  <a16:creationId xmlns:a16="http://schemas.microsoft.com/office/drawing/2014/main" id="{C65E1938-492D-4332-B344-DFAF9370F20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8" name="Arc 1057">
              <a:extLst>
                <a:ext uri="{FF2B5EF4-FFF2-40B4-BE49-F238E27FC236}">
                  <a16:creationId xmlns:a16="http://schemas.microsoft.com/office/drawing/2014/main" id="{AD92E0C8-15CE-4295-8E20-9278ADAA77B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59" name="Group 1058">
              <a:extLst>
                <a:ext uri="{FF2B5EF4-FFF2-40B4-BE49-F238E27FC236}">
                  <a16:creationId xmlns:a16="http://schemas.microsoft.com/office/drawing/2014/main" id="{FA8B7F96-3287-4216-BCB8-1AEB5A9A14C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68" name="Straight Connector 1067">
                <a:extLst>
                  <a:ext uri="{FF2B5EF4-FFF2-40B4-BE49-F238E27FC236}">
                    <a16:creationId xmlns:a16="http://schemas.microsoft.com/office/drawing/2014/main" id="{833856FA-548B-455E-AB6A-F56FE9746C9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9" name="Straight Connector 1068">
                <a:extLst>
                  <a:ext uri="{FF2B5EF4-FFF2-40B4-BE49-F238E27FC236}">
                    <a16:creationId xmlns:a16="http://schemas.microsoft.com/office/drawing/2014/main" id="{883CD0AA-169E-461E-84E4-62018FDC0F6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0" name="Straight Connector 1069">
                <a:extLst>
                  <a:ext uri="{FF2B5EF4-FFF2-40B4-BE49-F238E27FC236}">
                    <a16:creationId xmlns:a16="http://schemas.microsoft.com/office/drawing/2014/main" id="{E0993E7E-9B28-4AAE-AD08-6CF6875EDA6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60" name="Arc 1059">
              <a:extLst>
                <a:ext uri="{FF2B5EF4-FFF2-40B4-BE49-F238E27FC236}">
                  <a16:creationId xmlns:a16="http://schemas.microsoft.com/office/drawing/2014/main" id="{59BBB4C3-EF9A-4B5E-8B4D-EE69DB87892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1" name="Arc 1060">
              <a:extLst>
                <a:ext uri="{FF2B5EF4-FFF2-40B4-BE49-F238E27FC236}">
                  <a16:creationId xmlns:a16="http://schemas.microsoft.com/office/drawing/2014/main" id="{B265E79D-212D-422D-BC54-5B4C4C2C324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62" name="Arc 1061">
              <a:extLst>
                <a:ext uri="{FF2B5EF4-FFF2-40B4-BE49-F238E27FC236}">
                  <a16:creationId xmlns:a16="http://schemas.microsoft.com/office/drawing/2014/main" id="{9291CAB6-28DA-4DEB-80FF-7F8CA3E79159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63" name="Straight Connector 1062">
              <a:extLst>
                <a:ext uri="{FF2B5EF4-FFF2-40B4-BE49-F238E27FC236}">
                  <a16:creationId xmlns:a16="http://schemas.microsoft.com/office/drawing/2014/main" id="{8BFBE820-7FDC-4CE4-B692-6FAB27408F0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64" name="Arc 1063">
              <a:extLst>
                <a:ext uri="{FF2B5EF4-FFF2-40B4-BE49-F238E27FC236}">
                  <a16:creationId xmlns:a16="http://schemas.microsoft.com/office/drawing/2014/main" id="{1F828003-3108-4C5D-91B6-113D7552888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65" name="Straight Connector 1064">
              <a:extLst>
                <a:ext uri="{FF2B5EF4-FFF2-40B4-BE49-F238E27FC236}">
                  <a16:creationId xmlns:a16="http://schemas.microsoft.com/office/drawing/2014/main" id="{FD23D910-313F-46B4-B675-774699567C5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6" name="Straight Connector 1065">
              <a:extLst>
                <a:ext uri="{FF2B5EF4-FFF2-40B4-BE49-F238E27FC236}">
                  <a16:creationId xmlns:a16="http://schemas.microsoft.com/office/drawing/2014/main" id="{765A2055-6411-4E62-BD0B-EC4F7628896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67" name="Arc 1066">
              <a:extLst>
                <a:ext uri="{FF2B5EF4-FFF2-40B4-BE49-F238E27FC236}">
                  <a16:creationId xmlns:a16="http://schemas.microsoft.com/office/drawing/2014/main" id="{21E40FB6-E912-435A-9353-2813657638E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71" name="Group 1070">
            <a:extLst>
              <a:ext uri="{FF2B5EF4-FFF2-40B4-BE49-F238E27FC236}">
                <a16:creationId xmlns:a16="http://schemas.microsoft.com/office/drawing/2014/main" id="{17E19211-FBFB-4A29-8DE6-3EF9FF43741A}"/>
              </a:ext>
            </a:extLst>
          </p:cNvPr>
          <p:cNvGrpSpPr/>
          <p:nvPr/>
        </p:nvGrpSpPr>
        <p:grpSpPr>
          <a:xfrm>
            <a:off x="-112229" y="240264"/>
            <a:ext cx="538068" cy="503852"/>
            <a:chOff x="3455435" y="-1017023"/>
            <a:chExt cx="8222756" cy="7868191"/>
          </a:xfrm>
        </p:grpSpPr>
        <p:sp>
          <p:nvSpPr>
            <p:cNvPr id="1072" name="Arc 1071">
              <a:extLst>
                <a:ext uri="{FF2B5EF4-FFF2-40B4-BE49-F238E27FC236}">
                  <a16:creationId xmlns:a16="http://schemas.microsoft.com/office/drawing/2014/main" id="{3D29149E-42AF-450F-832E-73B0448B796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3" name="Arc 1072">
              <a:extLst>
                <a:ext uri="{FF2B5EF4-FFF2-40B4-BE49-F238E27FC236}">
                  <a16:creationId xmlns:a16="http://schemas.microsoft.com/office/drawing/2014/main" id="{CA5819FE-7FDB-4767-AF1F-DF5906D4CA2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4" name="Arc 1073">
              <a:extLst>
                <a:ext uri="{FF2B5EF4-FFF2-40B4-BE49-F238E27FC236}">
                  <a16:creationId xmlns:a16="http://schemas.microsoft.com/office/drawing/2014/main" id="{F922F65A-19F1-4F31-9A3C-5EA4101B8F9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5" name="Arc 1074">
              <a:extLst>
                <a:ext uri="{FF2B5EF4-FFF2-40B4-BE49-F238E27FC236}">
                  <a16:creationId xmlns:a16="http://schemas.microsoft.com/office/drawing/2014/main" id="{20FE03BF-B84D-4C62-856C-F5B6C5FA4A7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76" name="Group 1075">
              <a:extLst>
                <a:ext uri="{FF2B5EF4-FFF2-40B4-BE49-F238E27FC236}">
                  <a16:creationId xmlns:a16="http://schemas.microsoft.com/office/drawing/2014/main" id="{CD17B0F5-E70E-44D0-8DBF-7AB8431CE8CC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85" name="Straight Connector 1084">
                <a:extLst>
                  <a:ext uri="{FF2B5EF4-FFF2-40B4-BE49-F238E27FC236}">
                    <a16:creationId xmlns:a16="http://schemas.microsoft.com/office/drawing/2014/main" id="{99B17EAC-8C4E-4F6B-B36B-36AE6E27EF3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6" name="Straight Connector 1085">
                <a:extLst>
                  <a:ext uri="{FF2B5EF4-FFF2-40B4-BE49-F238E27FC236}">
                    <a16:creationId xmlns:a16="http://schemas.microsoft.com/office/drawing/2014/main" id="{60130739-B369-4B94-8279-A4348F6EDE2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7" name="Straight Connector 1086">
                <a:extLst>
                  <a:ext uri="{FF2B5EF4-FFF2-40B4-BE49-F238E27FC236}">
                    <a16:creationId xmlns:a16="http://schemas.microsoft.com/office/drawing/2014/main" id="{43D6D3BC-3A72-485B-BE98-46AD963052E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77" name="Arc 1076">
              <a:extLst>
                <a:ext uri="{FF2B5EF4-FFF2-40B4-BE49-F238E27FC236}">
                  <a16:creationId xmlns:a16="http://schemas.microsoft.com/office/drawing/2014/main" id="{7C89F08A-17A8-4A28-BED2-6EF8CC20049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8" name="Arc 1077">
              <a:extLst>
                <a:ext uri="{FF2B5EF4-FFF2-40B4-BE49-F238E27FC236}">
                  <a16:creationId xmlns:a16="http://schemas.microsoft.com/office/drawing/2014/main" id="{CE5C13B2-74D9-499C-8CDE-DEE41E31C78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79" name="Arc 1078">
              <a:extLst>
                <a:ext uri="{FF2B5EF4-FFF2-40B4-BE49-F238E27FC236}">
                  <a16:creationId xmlns:a16="http://schemas.microsoft.com/office/drawing/2014/main" id="{109D89B0-019C-4E76-9DFB-FB06DE5C092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80" name="Straight Connector 1079">
              <a:extLst>
                <a:ext uri="{FF2B5EF4-FFF2-40B4-BE49-F238E27FC236}">
                  <a16:creationId xmlns:a16="http://schemas.microsoft.com/office/drawing/2014/main" id="{DA6F8F35-0A1A-4208-9CD3-C86C255A202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1" name="Arc 1080">
              <a:extLst>
                <a:ext uri="{FF2B5EF4-FFF2-40B4-BE49-F238E27FC236}">
                  <a16:creationId xmlns:a16="http://schemas.microsoft.com/office/drawing/2014/main" id="{31ACA74B-A608-4D01-98C5-A0E84D8D216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82" name="Straight Connector 1081">
              <a:extLst>
                <a:ext uri="{FF2B5EF4-FFF2-40B4-BE49-F238E27FC236}">
                  <a16:creationId xmlns:a16="http://schemas.microsoft.com/office/drawing/2014/main" id="{4C3ECBEC-5803-4355-8657-C580434C04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3" name="Straight Connector 1082">
              <a:extLst>
                <a:ext uri="{FF2B5EF4-FFF2-40B4-BE49-F238E27FC236}">
                  <a16:creationId xmlns:a16="http://schemas.microsoft.com/office/drawing/2014/main" id="{72948FF1-35D0-45E0-B77E-E61277E6A83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4" name="Arc 1083">
              <a:extLst>
                <a:ext uri="{FF2B5EF4-FFF2-40B4-BE49-F238E27FC236}">
                  <a16:creationId xmlns:a16="http://schemas.microsoft.com/office/drawing/2014/main" id="{72A2510B-D664-4C28-9B65-A50072E7A5D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88" name="Group 1087">
            <a:extLst>
              <a:ext uri="{FF2B5EF4-FFF2-40B4-BE49-F238E27FC236}">
                <a16:creationId xmlns:a16="http://schemas.microsoft.com/office/drawing/2014/main" id="{4E76B6DB-0C35-4954-B0C0-4A2CCC0E3FA4}"/>
              </a:ext>
            </a:extLst>
          </p:cNvPr>
          <p:cNvGrpSpPr/>
          <p:nvPr/>
        </p:nvGrpSpPr>
        <p:grpSpPr>
          <a:xfrm>
            <a:off x="-112229" y="608564"/>
            <a:ext cx="538068" cy="503852"/>
            <a:chOff x="3455435" y="-1017023"/>
            <a:chExt cx="8222756" cy="7868191"/>
          </a:xfrm>
        </p:grpSpPr>
        <p:sp>
          <p:nvSpPr>
            <p:cNvPr id="1089" name="Arc 1088">
              <a:extLst>
                <a:ext uri="{FF2B5EF4-FFF2-40B4-BE49-F238E27FC236}">
                  <a16:creationId xmlns:a16="http://schemas.microsoft.com/office/drawing/2014/main" id="{D6A7BDC4-604E-4948-A165-D712A6AE531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0" name="Arc 1089">
              <a:extLst>
                <a:ext uri="{FF2B5EF4-FFF2-40B4-BE49-F238E27FC236}">
                  <a16:creationId xmlns:a16="http://schemas.microsoft.com/office/drawing/2014/main" id="{49E8FCF7-2173-41F5-B022-731F6841EBB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1" name="Arc 1090">
              <a:extLst>
                <a:ext uri="{FF2B5EF4-FFF2-40B4-BE49-F238E27FC236}">
                  <a16:creationId xmlns:a16="http://schemas.microsoft.com/office/drawing/2014/main" id="{288DF28D-F6F5-4431-9093-EDE1AA9C0C7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2" name="Arc 1091">
              <a:extLst>
                <a:ext uri="{FF2B5EF4-FFF2-40B4-BE49-F238E27FC236}">
                  <a16:creationId xmlns:a16="http://schemas.microsoft.com/office/drawing/2014/main" id="{023A2B77-52F9-4C63-8091-43098033247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93" name="Group 1092">
              <a:extLst>
                <a:ext uri="{FF2B5EF4-FFF2-40B4-BE49-F238E27FC236}">
                  <a16:creationId xmlns:a16="http://schemas.microsoft.com/office/drawing/2014/main" id="{4F933B77-0126-42DF-864F-76A440EB67A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02" name="Straight Connector 1101">
                <a:extLst>
                  <a:ext uri="{FF2B5EF4-FFF2-40B4-BE49-F238E27FC236}">
                    <a16:creationId xmlns:a16="http://schemas.microsoft.com/office/drawing/2014/main" id="{A5FBE871-C5B5-4E0D-8F58-A1CB93C3557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3" name="Straight Connector 1102">
                <a:extLst>
                  <a:ext uri="{FF2B5EF4-FFF2-40B4-BE49-F238E27FC236}">
                    <a16:creationId xmlns:a16="http://schemas.microsoft.com/office/drawing/2014/main" id="{CBAAC737-9624-42F7-A894-1A95279E54E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4" name="Straight Connector 1103">
                <a:extLst>
                  <a:ext uri="{FF2B5EF4-FFF2-40B4-BE49-F238E27FC236}">
                    <a16:creationId xmlns:a16="http://schemas.microsoft.com/office/drawing/2014/main" id="{9F7C9755-60E4-4FD4-BCE8-A053CA2D487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94" name="Arc 1093">
              <a:extLst>
                <a:ext uri="{FF2B5EF4-FFF2-40B4-BE49-F238E27FC236}">
                  <a16:creationId xmlns:a16="http://schemas.microsoft.com/office/drawing/2014/main" id="{82D3DE40-F7E3-4BC0-A008-BB0649774D6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5" name="Arc 1094">
              <a:extLst>
                <a:ext uri="{FF2B5EF4-FFF2-40B4-BE49-F238E27FC236}">
                  <a16:creationId xmlns:a16="http://schemas.microsoft.com/office/drawing/2014/main" id="{396B8467-9871-4032-9AB7-52C78FC381A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96" name="Arc 1095">
              <a:extLst>
                <a:ext uri="{FF2B5EF4-FFF2-40B4-BE49-F238E27FC236}">
                  <a16:creationId xmlns:a16="http://schemas.microsoft.com/office/drawing/2014/main" id="{25992A70-F31F-420E-94EB-C526D3586C4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97" name="Straight Connector 1096">
              <a:extLst>
                <a:ext uri="{FF2B5EF4-FFF2-40B4-BE49-F238E27FC236}">
                  <a16:creationId xmlns:a16="http://schemas.microsoft.com/office/drawing/2014/main" id="{ED9E53F0-10C6-4793-B82D-1DD1561C1EE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8" name="Arc 1097">
              <a:extLst>
                <a:ext uri="{FF2B5EF4-FFF2-40B4-BE49-F238E27FC236}">
                  <a16:creationId xmlns:a16="http://schemas.microsoft.com/office/drawing/2014/main" id="{E12430CD-2CF6-4987-B371-27A5C0C0DCC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99" name="Straight Connector 1098">
              <a:extLst>
                <a:ext uri="{FF2B5EF4-FFF2-40B4-BE49-F238E27FC236}">
                  <a16:creationId xmlns:a16="http://schemas.microsoft.com/office/drawing/2014/main" id="{04FC1760-D80B-49FB-A342-27D5928B246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0" name="Straight Connector 1099">
              <a:extLst>
                <a:ext uri="{FF2B5EF4-FFF2-40B4-BE49-F238E27FC236}">
                  <a16:creationId xmlns:a16="http://schemas.microsoft.com/office/drawing/2014/main" id="{9D720E94-6985-499E-BC82-21E482A5086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1" name="Arc 1100">
              <a:extLst>
                <a:ext uri="{FF2B5EF4-FFF2-40B4-BE49-F238E27FC236}">
                  <a16:creationId xmlns:a16="http://schemas.microsoft.com/office/drawing/2014/main" id="{8ECEB468-C7BB-4B39-8001-424B34F3106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05" name="Group 1104">
            <a:extLst>
              <a:ext uri="{FF2B5EF4-FFF2-40B4-BE49-F238E27FC236}">
                <a16:creationId xmlns:a16="http://schemas.microsoft.com/office/drawing/2014/main" id="{EC1674CD-50E1-4E3B-A593-78C0705A0EF5}"/>
              </a:ext>
            </a:extLst>
          </p:cNvPr>
          <p:cNvGrpSpPr/>
          <p:nvPr/>
        </p:nvGrpSpPr>
        <p:grpSpPr>
          <a:xfrm>
            <a:off x="-119744" y="951464"/>
            <a:ext cx="538068" cy="503852"/>
            <a:chOff x="3455435" y="-1017023"/>
            <a:chExt cx="8222756" cy="7868191"/>
          </a:xfrm>
        </p:grpSpPr>
        <p:sp>
          <p:nvSpPr>
            <p:cNvPr id="1106" name="Arc 1105">
              <a:extLst>
                <a:ext uri="{FF2B5EF4-FFF2-40B4-BE49-F238E27FC236}">
                  <a16:creationId xmlns:a16="http://schemas.microsoft.com/office/drawing/2014/main" id="{1D73B694-3BFB-49D6-90D7-790EE326221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7" name="Arc 1106">
              <a:extLst>
                <a:ext uri="{FF2B5EF4-FFF2-40B4-BE49-F238E27FC236}">
                  <a16:creationId xmlns:a16="http://schemas.microsoft.com/office/drawing/2014/main" id="{0C64C6E3-AA59-4FED-8C74-ECC9228D844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8" name="Arc 1107">
              <a:extLst>
                <a:ext uri="{FF2B5EF4-FFF2-40B4-BE49-F238E27FC236}">
                  <a16:creationId xmlns:a16="http://schemas.microsoft.com/office/drawing/2014/main" id="{4D0A0854-181D-4B08-B596-525713383A7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9" name="Arc 1108">
              <a:extLst>
                <a:ext uri="{FF2B5EF4-FFF2-40B4-BE49-F238E27FC236}">
                  <a16:creationId xmlns:a16="http://schemas.microsoft.com/office/drawing/2014/main" id="{31F09469-327F-4554-B348-62377129239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10" name="Group 1109">
              <a:extLst>
                <a:ext uri="{FF2B5EF4-FFF2-40B4-BE49-F238E27FC236}">
                  <a16:creationId xmlns:a16="http://schemas.microsoft.com/office/drawing/2014/main" id="{33E2647A-C6B0-49A2-AC19-933607ACFB1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19" name="Straight Connector 1118">
                <a:extLst>
                  <a:ext uri="{FF2B5EF4-FFF2-40B4-BE49-F238E27FC236}">
                    <a16:creationId xmlns:a16="http://schemas.microsoft.com/office/drawing/2014/main" id="{FD3A605E-74D7-4828-9CA9-875E0BF3007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0" name="Straight Connector 1119">
                <a:extLst>
                  <a:ext uri="{FF2B5EF4-FFF2-40B4-BE49-F238E27FC236}">
                    <a16:creationId xmlns:a16="http://schemas.microsoft.com/office/drawing/2014/main" id="{6190EFC8-F408-4DE7-B3A8-77564E15F9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1" name="Straight Connector 1120">
                <a:extLst>
                  <a:ext uri="{FF2B5EF4-FFF2-40B4-BE49-F238E27FC236}">
                    <a16:creationId xmlns:a16="http://schemas.microsoft.com/office/drawing/2014/main" id="{A13A9359-A727-4BBF-91EA-541A9919A19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11" name="Arc 1110">
              <a:extLst>
                <a:ext uri="{FF2B5EF4-FFF2-40B4-BE49-F238E27FC236}">
                  <a16:creationId xmlns:a16="http://schemas.microsoft.com/office/drawing/2014/main" id="{9CF1ECDE-DF4F-4DC6-A70C-BB995090FC9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2" name="Arc 1111">
              <a:extLst>
                <a:ext uri="{FF2B5EF4-FFF2-40B4-BE49-F238E27FC236}">
                  <a16:creationId xmlns:a16="http://schemas.microsoft.com/office/drawing/2014/main" id="{13493ABA-7F10-4220-AA53-35221B67B99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13" name="Arc 1112">
              <a:extLst>
                <a:ext uri="{FF2B5EF4-FFF2-40B4-BE49-F238E27FC236}">
                  <a16:creationId xmlns:a16="http://schemas.microsoft.com/office/drawing/2014/main" id="{30606162-0EA2-4E39-98F7-167FE976618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14" name="Straight Connector 1113">
              <a:extLst>
                <a:ext uri="{FF2B5EF4-FFF2-40B4-BE49-F238E27FC236}">
                  <a16:creationId xmlns:a16="http://schemas.microsoft.com/office/drawing/2014/main" id="{2AAAFC18-C7D8-460E-84DB-1CE3D17E88E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15" name="Arc 1114">
              <a:extLst>
                <a:ext uri="{FF2B5EF4-FFF2-40B4-BE49-F238E27FC236}">
                  <a16:creationId xmlns:a16="http://schemas.microsoft.com/office/drawing/2014/main" id="{195AD9A2-A696-4D96-97F4-CE28E47A34A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16" name="Straight Connector 1115">
              <a:extLst>
                <a:ext uri="{FF2B5EF4-FFF2-40B4-BE49-F238E27FC236}">
                  <a16:creationId xmlns:a16="http://schemas.microsoft.com/office/drawing/2014/main" id="{DE95FFB1-334D-4762-9BCC-8492F852A18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7" name="Straight Connector 1116">
              <a:extLst>
                <a:ext uri="{FF2B5EF4-FFF2-40B4-BE49-F238E27FC236}">
                  <a16:creationId xmlns:a16="http://schemas.microsoft.com/office/drawing/2014/main" id="{792D211B-92C4-4861-AE8C-0841E436D42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18" name="Arc 1117">
              <a:extLst>
                <a:ext uri="{FF2B5EF4-FFF2-40B4-BE49-F238E27FC236}">
                  <a16:creationId xmlns:a16="http://schemas.microsoft.com/office/drawing/2014/main" id="{2AEB37C1-8379-4695-8475-02F64AA13AC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22" name="Group 1121">
            <a:extLst>
              <a:ext uri="{FF2B5EF4-FFF2-40B4-BE49-F238E27FC236}">
                <a16:creationId xmlns:a16="http://schemas.microsoft.com/office/drawing/2014/main" id="{4ABD1D87-0EA7-4EE4-8B36-AF91833E9C1B}"/>
              </a:ext>
            </a:extLst>
          </p:cNvPr>
          <p:cNvGrpSpPr/>
          <p:nvPr/>
        </p:nvGrpSpPr>
        <p:grpSpPr>
          <a:xfrm>
            <a:off x="-118191" y="1307064"/>
            <a:ext cx="538068" cy="503852"/>
            <a:chOff x="3455435" y="-1017023"/>
            <a:chExt cx="8222756" cy="7868191"/>
          </a:xfrm>
        </p:grpSpPr>
        <p:sp>
          <p:nvSpPr>
            <p:cNvPr id="1123" name="Arc 1122">
              <a:extLst>
                <a:ext uri="{FF2B5EF4-FFF2-40B4-BE49-F238E27FC236}">
                  <a16:creationId xmlns:a16="http://schemas.microsoft.com/office/drawing/2014/main" id="{1EEBFEBD-B4A7-4E7B-A3FF-01A1B4B24BD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4" name="Arc 1123">
              <a:extLst>
                <a:ext uri="{FF2B5EF4-FFF2-40B4-BE49-F238E27FC236}">
                  <a16:creationId xmlns:a16="http://schemas.microsoft.com/office/drawing/2014/main" id="{04AB9D8C-8F79-476E-B1E2-A66E2F7D034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5" name="Arc 1124">
              <a:extLst>
                <a:ext uri="{FF2B5EF4-FFF2-40B4-BE49-F238E27FC236}">
                  <a16:creationId xmlns:a16="http://schemas.microsoft.com/office/drawing/2014/main" id="{ED8F1A48-095D-4706-A971-FB265F66257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6" name="Arc 1125">
              <a:extLst>
                <a:ext uri="{FF2B5EF4-FFF2-40B4-BE49-F238E27FC236}">
                  <a16:creationId xmlns:a16="http://schemas.microsoft.com/office/drawing/2014/main" id="{25255185-2B6C-47EC-99FB-00753579179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27" name="Group 1126">
              <a:extLst>
                <a:ext uri="{FF2B5EF4-FFF2-40B4-BE49-F238E27FC236}">
                  <a16:creationId xmlns:a16="http://schemas.microsoft.com/office/drawing/2014/main" id="{286E7A58-824B-408D-BB76-E1C7906773A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36" name="Straight Connector 1135">
                <a:extLst>
                  <a:ext uri="{FF2B5EF4-FFF2-40B4-BE49-F238E27FC236}">
                    <a16:creationId xmlns:a16="http://schemas.microsoft.com/office/drawing/2014/main" id="{9D565307-84CD-4789-B145-82CC7213EF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7" name="Straight Connector 1136">
                <a:extLst>
                  <a:ext uri="{FF2B5EF4-FFF2-40B4-BE49-F238E27FC236}">
                    <a16:creationId xmlns:a16="http://schemas.microsoft.com/office/drawing/2014/main" id="{1635A82F-40F3-42F9-99BE-82F7E884270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8" name="Straight Connector 1137">
                <a:extLst>
                  <a:ext uri="{FF2B5EF4-FFF2-40B4-BE49-F238E27FC236}">
                    <a16:creationId xmlns:a16="http://schemas.microsoft.com/office/drawing/2014/main" id="{8D76E7FC-D8F2-4333-ACAD-BF1EE230A80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28" name="Arc 1127">
              <a:extLst>
                <a:ext uri="{FF2B5EF4-FFF2-40B4-BE49-F238E27FC236}">
                  <a16:creationId xmlns:a16="http://schemas.microsoft.com/office/drawing/2014/main" id="{DF48BF08-C03C-4B02-9017-2C4F3B2C744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9" name="Arc 1128">
              <a:extLst>
                <a:ext uri="{FF2B5EF4-FFF2-40B4-BE49-F238E27FC236}">
                  <a16:creationId xmlns:a16="http://schemas.microsoft.com/office/drawing/2014/main" id="{12F0C3A0-F899-4DAF-A54A-221BB55C977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30" name="Arc 1129">
              <a:extLst>
                <a:ext uri="{FF2B5EF4-FFF2-40B4-BE49-F238E27FC236}">
                  <a16:creationId xmlns:a16="http://schemas.microsoft.com/office/drawing/2014/main" id="{61EED977-3D24-46C7-ADBF-D04258622CE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31" name="Straight Connector 1130">
              <a:extLst>
                <a:ext uri="{FF2B5EF4-FFF2-40B4-BE49-F238E27FC236}">
                  <a16:creationId xmlns:a16="http://schemas.microsoft.com/office/drawing/2014/main" id="{FF265F69-AC49-4AC7-8CC9-68EE8E6D7B2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32" name="Arc 1131">
              <a:extLst>
                <a:ext uri="{FF2B5EF4-FFF2-40B4-BE49-F238E27FC236}">
                  <a16:creationId xmlns:a16="http://schemas.microsoft.com/office/drawing/2014/main" id="{5C428F72-1D8C-4063-857E-BA006486032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33" name="Straight Connector 1132">
              <a:extLst>
                <a:ext uri="{FF2B5EF4-FFF2-40B4-BE49-F238E27FC236}">
                  <a16:creationId xmlns:a16="http://schemas.microsoft.com/office/drawing/2014/main" id="{367ABA6D-499D-4704-8658-D46404396EF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4" name="Straight Connector 1133">
              <a:extLst>
                <a:ext uri="{FF2B5EF4-FFF2-40B4-BE49-F238E27FC236}">
                  <a16:creationId xmlns:a16="http://schemas.microsoft.com/office/drawing/2014/main" id="{750A4AEC-8089-44CA-AD8C-366B4EF48CC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35" name="Arc 1134">
              <a:extLst>
                <a:ext uri="{FF2B5EF4-FFF2-40B4-BE49-F238E27FC236}">
                  <a16:creationId xmlns:a16="http://schemas.microsoft.com/office/drawing/2014/main" id="{1D9A032F-497A-4018-A107-4000A4697BA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39" name="Group 1138">
            <a:extLst>
              <a:ext uri="{FF2B5EF4-FFF2-40B4-BE49-F238E27FC236}">
                <a16:creationId xmlns:a16="http://schemas.microsoft.com/office/drawing/2014/main" id="{911CD8BD-D3E3-490F-995A-F1896FC88885}"/>
              </a:ext>
            </a:extLst>
          </p:cNvPr>
          <p:cNvGrpSpPr/>
          <p:nvPr/>
        </p:nvGrpSpPr>
        <p:grpSpPr>
          <a:xfrm>
            <a:off x="-114822" y="1662664"/>
            <a:ext cx="538068" cy="503852"/>
            <a:chOff x="3455435" y="-1017023"/>
            <a:chExt cx="8222756" cy="7868191"/>
          </a:xfrm>
        </p:grpSpPr>
        <p:sp>
          <p:nvSpPr>
            <p:cNvPr id="1140" name="Arc 1139">
              <a:extLst>
                <a:ext uri="{FF2B5EF4-FFF2-40B4-BE49-F238E27FC236}">
                  <a16:creationId xmlns:a16="http://schemas.microsoft.com/office/drawing/2014/main" id="{B71C0209-E3EC-4F34-AD3D-3C6182A0D42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1" name="Arc 1140">
              <a:extLst>
                <a:ext uri="{FF2B5EF4-FFF2-40B4-BE49-F238E27FC236}">
                  <a16:creationId xmlns:a16="http://schemas.microsoft.com/office/drawing/2014/main" id="{1A2EBEBF-9E7A-4B41-BF46-7A28C932D24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2" name="Arc 1141">
              <a:extLst>
                <a:ext uri="{FF2B5EF4-FFF2-40B4-BE49-F238E27FC236}">
                  <a16:creationId xmlns:a16="http://schemas.microsoft.com/office/drawing/2014/main" id="{F664FC7B-21C1-44C2-BA2D-2BEF62AF2D1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3" name="Arc 1142">
              <a:extLst>
                <a:ext uri="{FF2B5EF4-FFF2-40B4-BE49-F238E27FC236}">
                  <a16:creationId xmlns:a16="http://schemas.microsoft.com/office/drawing/2014/main" id="{F5163CBC-7B83-4158-A5D1-6F6152BF32D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44" name="Group 1143">
              <a:extLst>
                <a:ext uri="{FF2B5EF4-FFF2-40B4-BE49-F238E27FC236}">
                  <a16:creationId xmlns:a16="http://schemas.microsoft.com/office/drawing/2014/main" id="{66897AD0-DD07-4F43-9DD5-1D2EB7EECC9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53" name="Straight Connector 1152">
                <a:extLst>
                  <a:ext uri="{FF2B5EF4-FFF2-40B4-BE49-F238E27FC236}">
                    <a16:creationId xmlns:a16="http://schemas.microsoft.com/office/drawing/2014/main" id="{64591720-D1C6-4CB9-BD44-3F15820F856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54" name="Straight Connector 1153">
                <a:extLst>
                  <a:ext uri="{FF2B5EF4-FFF2-40B4-BE49-F238E27FC236}">
                    <a16:creationId xmlns:a16="http://schemas.microsoft.com/office/drawing/2014/main" id="{CFF688A5-2ACB-4BF5-99C9-3DA9E4CF1E1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55" name="Straight Connector 1154">
                <a:extLst>
                  <a:ext uri="{FF2B5EF4-FFF2-40B4-BE49-F238E27FC236}">
                    <a16:creationId xmlns:a16="http://schemas.microsoft.com/office/drawing/2014/main" id="{9B8B8E5F-B4E8-4239-A8F7-88BAE66B6D2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45" name="Arc 1144">
              <a:extLst>
                <a:ext uri="{FF2B5EF4-FFF2-40B4-BE49-F238E27FC236}">
                  <a16:creationId xmlns:a16="http://schemas.microsoft.com/office/drawing/2014/main" id="{39EDC2C5-A121-48D7-A5A8-048372FDD5B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6" name="Arc 1145">
              <a:extLst>
                <a:ext uri="{FF2B5EF4-FFF2-40B4-BE49-F238E27FC236}">
                  <a16:creationId xmlns:a16="http://schemas.microsoft.com/office/drawing/2014/main" id="{83EE4083-1C50-4153-9B6E-B1E34D2C1F9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47" name="Arc 1146">
              <a:extLst>
                <a:ext uri="{FF2B5EF4-FFF2-40B4-BE49-F238E27FC236}">
                  <a16:creationId xmlns:a16="http://schemas.microsoft.com/office/drawing/2014/main" id="{40F1B60B-1376-47D0-A065-FE60C67BA55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48" name="Straight Connector 1147">
              <a:extLst>
                <a:ext uri="{FF2B5EF4-FFF2-40B4-BE49-F238E27FC236}">
                  <a16:creationId xmlns:a16="http://schemas.microsoft.com/office/drawing/2014/main" id="{01B90F37-9E2A-439D-B9C0-C70DAFC5A79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9" name="Arc 1148">
              <a:extLst>
                <a:ext uri="{FF2B5EF4-FFF2-40B4-BE49-F238E27FC236}">
                  <a16:creationId xmlns:a16="http://schemas.microsoft.com/office/drawing/2014/main" id="{66C346B0-C9D5-48B8-89B5-F3577BFBA31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50" name="Straight Connector 1149">
              <a:extLst>
                <a:ext uri="{FF2B5EF4-FFF2-40B4-BE49-F238E27FC236}">
                  <a16:creationId xmlns:a16="http://schemas.microsoft.com/office/drawing/2014/main" id="{4D4D0EFE-2146-47E9-B4D7-0DBC8F73C9C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1" name="Straight Connector 1150">
              <a:extLst>
                <a:ext uri="{FF2B5EF4-FFF2-40B4-BE49-F238E27FC236}">
                  <a16:creationId xmlns:a16="http://schemas.microsoft.com/office/drawing/2014/main" id="{DDF88DC4-A8EF-4A70-B6D6-8CC6CC6BADB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52" name="Arc 1151">
              <a:extLst>
                <a:ext uri="{FF2B5EF4-FFF2-40B4-BE49-F238E27FC236}">
                  <a16:creationId xmlns:a16="http://schemas.microsoft.com/office/drawing/2014/main" id="{FBFC5B66-58D1-4408-BCE6-00310CD750A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56" name="Group 1155">
            <a:extLst>
              <a:ext uri="{FF2B5EF4-FFF2-40B4-BE49-F238E27FC236}">
                <a16:creationId xmlns:a16="http://schemas.microsoft.com/office/drawing/2014/main" id="{47FAEA70-989E-4131-A23C-0B9582C8F56B}"/>
              </a:ext>
            </a:extLst>
          </p:cNvPr>
          <p:cNvGrpSpPr/>
          <p:nvPr/>
        </p:nvGrpSpPr>
        <p:grpSpPr>
          <a:xfrm>
            <a:off x="-124153" y="2030964"/>
            <a:ext cx="538068" cy="503852"/>
            <a:chOff x="3455435" y="-1017023"/>
            <a:chExt cx="8222756" cy="7868191"/>
          </a:xfrm>
        </p:grpSpPr>
        <p:sp>
          <p:nvSpPr>
            <p:cNvPr id="1157" name="Arc 1156">
              <a:extLst>
                <a:ext uri="{FF2B5EF4-FFF2-40B4-BE49-F238E27FC236}">
                  <a16:creationId xmlns:a16="http://schemas.microsoft.com/office/drawing/2014/main" id="{B4FE31C3-425A-49B5-A6A4-EA62EDFB85A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8" name="Arc 1157">
              <a:extLst>
                <a:ext uri="{FF2B5EF4-FFF2-40B4-BE49-F238E27FC236}">
                  <a16:creationId xmlns:a16="http://schemas.microsoft.com/office/drawing/2014/main" id="{8CD377D4-D7ED-428E-A8F7-B22B8E278B8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9" name="Arc 1158">
              <a:extLst>
                <a:ext uri="{FF2B5EF4-FFF2-40B4-BE49-F238E27FC236}">
                  <a16:creationId xmlns:a16="http://schemas.microsoft.com/office/drawing/2014/main" id="{75EA0D95-CA3D-4EB4-BE96-270BD260716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0" name="Arc 1159">
              <a:extLst>
                <a:ext uri="{FF2B5EF4-FFF2-40B4-BE49-F238E27FC236}">
                  <a16:creationId xmlns:a16="http://schemas.microsoft.com/office/drawing/2014/main" id="{D9455F1F-EDAC-4EF3-8D1F-5D9C1E06C28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61" name="Group 1160">
              <a:extLst>
                <a:ext uri="{FF2B5EF4-FFF2-40B4-BE49-F238E27FC236}">
                  <a16:creationId xmlns:a16="http://schemas.microsoft.com/office/drawing/2014/main" id="{4DB08631-8259-4A01-9072-DBD5BD84584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70" name="Straight Connector 1169">
                <a:extLst>
                  <a:ext uri="{FF2B5EF4-FFF2-40B4-BE49-F238E27FC236}">
                    <a16:creationId xmlns:a16="http://schemas.microsoft.com/office/drawing/2014/main" id="{149831FE-9C27-42C3-A235-C666718F0D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71" name="Straight Connector 1170">
                <a:extLst>
                  <a:ext uri="{FF2B5EF4-FFF2-40B4-BE49-F238E27FC236}">
                    <a16:creationId xmlns:a16="http://schemas.microsoft.com/office/drawing/2014/main" id="{0667AFAD-57CB-4425-854B-B04C9E28535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72" name="Straight Connector 1171">
                <a:extLst>
                  <a:ext uri="{FF2B5EF4-FFF2-40B4-BE49-F238E27FC236}">
                    <a16:creationId xmlns:a16="http://schemas.microsoft.com/office/drawing/2014/main" id="{3F1A582B-F53D-4C88-B916-F85F4B4DAF4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62" name="Arc 1161">
              <a:extLst>
                <a:ext uri="{FF2B5EF4-FFF2-40B4-BE49-F238E27FC236}">
                  <a16:creationId xmlns:a16="http://schemas.microsoft.com/office/drawing/2014/main" id="{F7B28E49-2230-4124-BC7B-29F76F94EC5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3" name="Arc 1162">
              <a:extLst>
                <a:ext uri="{FF2B5EF4-FFF2-40B4-BE49-F238E27FC236}">
                  <a16:creationId xmlns:a16="http://schemas.microsoft.com/office/drawing/2014/main" id="{2F25EDA5-5588-44FA-970E-E0A1CD2507C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64" name="Arc 1163">
              <a:extLst>
                <a:ext uri="{FF2B5EF4-FFF2-40B4-BE49-F238E27FC236}">
                  <a16:creationId xmlns:a16="http://schemas.microsoft.com/office/drawing/2014/main" id="{665FE67D-31E3-44ED-AD4F-D878FA84BC6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65" name="Straight Connector 1164">
              <a:extLst>
                <a:ext uri="{FF2B5EF4-FFF2-40B4-BE49-F238E27FC236}">
                  <a16:creationId xmlns:a16="http://schemas.microsoft.com/office/drawing/2014/main" id="{B6F7F230-0CDE-4C16-9459-7C98F052CB1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66" name="Arc 1165">
              <a:extLst>
                <a:ext uri="{FF2B5EF4-FFF2-40B4-BE49-F238E27FC236}">
                  <a16:creationId xmlns:a16="http://schemas.microsoft.com/office/drawing/2014/main" id="{9C35E0D6-B90B-4EC4-A829-8A8CE1E0005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67" name="Straight Connector 1166">
              <a:extLst>
                <a:ext uri="{FF2B5EF4-FFF2-40B4-BE49-F238E27FC236}">
                  <a16:creationId xmlns:a16="http://schemas.microsoft.com/office/drawing/2014/main" id="{B238745B-9856-4756-8B04-54F2CDF0E54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8" name="Straight Connector 1167">
              <a:extLst>
                <a:ext uri="{FF2B5EF4-FFF2-40B4-BE49-F238E27FC236}">
                  <a16:creationId xmlns:a16="http://schemas.microsoft.com/office/drawing/2014/main" id="{58BE7302-D2F0-48B2-A970-4CE1CB4AFE7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69" name="Arc 1168">
              <a:extLst>
                <a:ext uri="{FF2B5EF4-FFF2-40B4-BE49-F238E27FC236}">
                  <a16:creationId xmlns:a16="http://schemas.microsoft.com/office/drawing/2014/main" id="{B4288E52-453B-44B5-9D9E-F352A9E3D40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73" name="Group 1172">
            <a:extLst>
              <a:ext uri="{FF2B5EF4-FFF2-40B4-BE49-F238E27FC236}">
                <a16:creationId xmlns:a16="http://schemas.microsoft.com/office/drawing/2014/main" id="{5EDC8340-1688-47B3-9B7B-6036F9B7CAC3}"/>
              </a:ext>
            </a:extLst>
          </p:cNvPr>
          <p:cNvGrpSpPr/>
          <p:nvPr/>
        </p:nvGrpSpPr>
        <p:grpSpPr>
          <a:xfrm>
            <a:off x="-123113" y="2373864"/>
            <a:ext cx="538068" cy="503852"/>
            <a:chOff x="3455435" y="-1017023"/>
            <a:chExt cx="8222756" cy="7868191"/>
          </a:xfrm>
        </p:grpSpPr>
        <p:sp>
          <p:nvSpPr>
            <p:cNvPr id="1174" name="Arc 1173">
              <a:extLst>
                <a:ext uri="{FF2B5EF4-FFF2-40B4-BE49-F238E27FC236}">
                  <a16:creationId xmlns:a16="http://schemas.microsoft.com/office/drawing/2014/main" id="{F79CC334-628F-4708-8000-F06B11B673D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5" name="Arc 1174">
              <a:extLst>
                <a:ext uri="{FF2B5EF4-FFF2-40B4-BE49-F238E27FC236}">
                  <a16:creationId xmlns:a16="http://schemas.microsoft.com/office/drawing/2014/main" id="{A895F46D-5170-4344-90AE-15720663408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6" name="Arc 1175">
              <a:extLst>
                <a:ext uri="{FF2B5EF4-FFF2-40B4-BE49-F238E27FC236}">
                  <a16:creationId xmlns:a16="http://schemas.microsoft.com/office/drawing/2014/main" id="{15CA018C-EAA1-4411-B5CE-DD8F780830F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7" name="Arc 1176">
              <a:extLst>
                <a:ext uri="{FF2B5EF4-FFF2-40B4-BE49-F238E27FC236}">
                  <a16:creationId xmlns:a16="http://schemas.microsoft.com/office/drawing/2014/main" id="{C36A7076-0515-43A3-ABE0-7B7C38124E8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78" name="Group 1177">
              <a:extLst>
                <a:ext uri="{FF2B5EF4-FFF2-40B4-BE49-F238E27FC236}">
                  <a16:creationId xmlns:a16="http://schemas.microsoft.com/office/drawing/2014/main" id="{2A23825F-845C-4DB2-BF95-D1D77E73778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87" name="Straight Connector 1186">
                <a:extLst>
                  <a:ext uri="{FF2B5EF4-FFF2-40B4-BE49-F238E27FC236}">
                    <a16:creationId xmlns:a16="http://schemas.microsoft.com/office/drawing/2014/main" id="{85231973-2052-4F07-9444-D395DCA0DF7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88" name="Straight Connector 1187">
                <a:extLst>
                  <a:ext uri="{FF2B5EF4-FFF2-40B4-BE49-F238E27FC236}">
                    <a16:creationId xmlns:a16="http://schemas.microsoft.com/office/drawing/2014/main" id="{D73ACF47-ACB4-47D4-94ED-A9BEB18DDF6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89" name="Straight Connector 1188">
                <a:extLst>
                  <a:ext uri="{FF2B5EF4-FFF2-40B4-BE49-F238E27FC236}">
                    <a16:creationId xmlns:a16="http://schemas.microsoft.com/office/drawing/2014/main" id="{233C8661-6088-483E-BD34-A8EA826A6A9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79" name="Arc 1178">
              <a:extLst>
                <a:ext uri="{FF2B5EF4-FFF2-40B4-BE49-F238E27FC236}">
                  <a16:creationId xmlns:a16="http://schemas.microsoft.com/office/drawing/2014/main" id="{4DD817B2-0B19-4F8D-8038-30039350328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0" name="Arc 1179">
              <a:extLst>
                <a:ext uri="{FF2B5EF4-FFF2-40B4-BE49-F238E27FC236}">
                  <a16:creationId xmlns:a16="http://schemas.microsoft.com/office/drawing/2014/main" id="{189893A6-2987-4994-9AD8-412E2ED152C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1" name="Arc 1180">
              <a:extLst>
                <a:ext uri="{FF2B5EF4-FFF2-40B4-BE49-F238E27FC236}">
                  <a16:creationId xmlns:a16="http://schemas.microsoft.com/office/drawing/2014/main" id="{2A794CD4-D352-4E0B-85DF-420037DFFA8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82" name="Straight Connector 1181">
              <a:extLst>
                <a:ext uri="{FF2B5EF4-FFF2-40B4-BE49-F238E27FC236}">
                  <a16:creationId xmlns:a16="http://schemas.microsoft.com/office/drawing/2014/main" id="{137A667F-C756-47B7-AA0F-98086BB4DB3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83" name="Arc 1182">
              <a:extLst>
                <a:ext uri="{FF2B5EF4-FFF2-40B4-BE49-F238E27FC236}">
                  <a16:creationId xmlns:a16="http://schemas.microsoft.com/office/drawing/2014/main" id="{94A96B4F-7F36-48B0-B826-70293C4B1B2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84" name="Straight Connector 1183">
              <a:extLst>
                <a:ext uri="{FF2B5EF4-FFF2-40B4-BE49-F238E27FC236}">
                  <a16:creationId xmlns:a16="http://schemas.microsoft.com/office/drawing/2014/main" id="{EE1AC0F6-BBE1-47B7-B22E-6BC36A67336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5" name="Straight Connector 1184">
              <a:extLst>
                <a:ext uri="{FF2B5EF4-FFF2-40B4-BE49-F238E27FC236}">
                  <a16:creationId xmlns:a16="http://schemas.microsoft.com/office/drawing/2014/main" id="{39F6920F-F9CC-491F-8EBD-741347C55F7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86" name="Arc 1185">
              <a:extLst>
                <a:ext uri="{FF2B5EF4-FFF2-40B4-BE49-F238E27FC236}">
                  <a16:creationId xmlns:a16="http://schemas.microsoft.com/office/drawing/2014/main" id="{A0229DBA-587D-4360-9038-B2EA285989C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90" name="Group 1189">
            <a:extLst>
              <a:ext uri="{FF2B5EF4-FFF2-40B4-BE49-F238E27FC236}">
                <a16:creationId xmlns:a16="http://schemas.microsoft.com/office/drawing/2014/main" id="{0ABDA17B-AC5B-478C-9C48-F1855210C6DC}"/>
              </a:ext>
            </a:extLst>
          </p:cNvPr>
          <p:cNvGrpSpPr/>
          <p:nvPr/>
        </p:nvGrpSpPr>
        <p:grpSpPr>
          <a:xfrm>
            <a:off x="-118191" y="2748126"/>
            <a:ext cx="538068" cy="503852"/>
            <a:chOff x="3455435" y="-1017023"/>
            <a:chExt cx="8222756" cy="7868191"/>
          </a:xfrm>
        </p:grpSpPr>
        <p:sp>
          <p:nvSpPr>
            <p:cNvPr id="1191" name="Arc 1190">
              <a:extLst>
                <a:ext uri="{FF2B5EF4-FFF2-40B4-BE49-F238E27FC236}">
                  <a16:creationId xmlns:a16="http://schemas.microsoft.com/office/drawing/2014/main" id="{755424EB-F36A-4F95-9659-8DA4A651F81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2" name="Arc 1191">
              <a:extLst>
                <a:ext uri="{FF2B5EF4-FFF2-40B4-BE49-F238E27FC236}">
                  <a16:creationId xmlns:a16="http://schemas.microsoft.com/office/drawing/2014/main" id="{63512422-6E40-4EB6-A64C-C115E180B70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3" name="Arc 1192">
              <a:extLst>
                <a:ext uri="{FF2B5EF4-FFF2-40B4-BE49-F238E27FC236}">
                  <a16:creationId xmlns:a16="http://schemas.microsoft.com/office/drawing/2014/main" id="{8F34E2A4-E5B8-4849-8B44-8CD48171C64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4" name="Arc 1193">
              <a:extLst>
                <a:ext uri="{FF2B5EF4-FFF2-40B4-BE49-F238E27FC236}">
                  <a16:creationId xmlns:a16="http://schemas.microsoft.com/office/drawing/2014/main" id="{0254049F-DB0F-4E79-A5FC-C10E5BAFB5E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95" name="Group 1194">
              <a:extLst>
                <a:ext uri="{FF2B5EF4-FFF2-40B4-BE49-F238E27FC236}">
                  <a16:creationId xmlns:a16="http://schemas.microsoft.com/office/drawing/2014/main" id="{D1F97526-9615-4620-B851-9CCB28302D2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04" name="Straight Connector 1203">
                <a:extLst>
                  <a:ext uri="{FF2B5EF4-FFF2-40B4-BE49-F238E27FC236}">
                    <a16:creationId xmlns:a16="http://schemas.microsoft.com/office/drawing/2014/main" id="{A0D05D59-7B2E-44CE-806C-4959EDCE678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05" name="Straight Connector 1204">
                <a:extLst>
                  <a:ext uri="{FF2B5EF4-FFF2-40B4-BE49-F238E27FC236}">
                    <a16:creationId xmlns:a16="http://schemas.microsoft.com/office/drawing/2014/main" id="{7DD51A7E-CFDF-478C-A6B0-CDF12BFABD8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06" name="Straight Connector 1205">
                <a:extLst>
                  <a:ext uri="{FF2B5EF4-FFF2-40B4-BE49-F238E27FC236}">
                    <a16:creationId xmlns:a16="http://schemas.microsoft.com/office/drawing/2014/main" id="{C08DD5AA-6EE8-4690-8FDA-4D81E85462C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96" name="Arc 1195">
              <a:extLst>
                <a:ext uri="{FF2B5EF4-FFF2-40B4-BE49-F238E27FC236}">
                  <a16:creationId xmlns:a16="http://schemas.microsoft.com/office/drawing/2014/main" id="{831E40A1-6D75-4F69-9702-9D1077B4D22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7" name="Arc 1196">
              <a:extLst>
                <a:ext uri="{FF2B5EF4-FFF2-40B4-BE49-F238E27FC236}">
                  <a16:creationId xmlns:a16="http://schemas.microsoft.com/office/drawing/2014/main" id="{B7BD9301-D9B3-4A4D-AA75-279C8A85365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98" name="Arc 1197">
              <a:extLst>
                <a:ext uri="{FF2B5EF4-FFF2-40B4-BE49-F238E27FC236}">
                  <a16:creationId xmlns:a16="http://schemas.microsoft.com/office/drawing/2014/main" id="{F90BAA80-EEBD-4CEE-83B9-8F73A71F8FD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99" name="Straight Connector 1198">
              <a:extLst>
                <a:ext uri="{FF2B5EF4-FFF2-40B4-BE49-F238E27FC236}">
                  <a16:creationId xmlns:a16="http://schemas.microsoft.com/office/drawing/2014/main" id="{E54C54C2-AC07-4ADD-91FB-E8418BE4CF7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00" name="Arc 1199">
              <a:extLst>
                <a:ext uri="{FF2B5EF4-FFF2-40B4-BE49-F238E27FC236}">
                  <a16:creationId xmlns:a16="http://schemas.microsoft.com/office/drawing/2014/main" id="{C99ED329-9D07-4F21-8B12-917C2E4137B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01" name="Straight Connector 1200">
              <a:extLst>
                <a:ext uri="{FF2B5EF4-FFF2-40B4-BE49-F238E27FC236}">
                  <a16:creationId xmlns:a16="http://schemas.microsoft.com/office/drawing/2014/main" id="{0BD86DCD-7CC1-412A-8958-56D2403D2A5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2" name="Straight Connector 1201">
              <a:extLst>
                <a:ext uri="{FF2B5EF4-FFF2-40B4-BE49-F238E27FC236}">
                  <a16:creationId xmlns:a16="http://schemas.microsoft.com/office/drawing/2014/main" id="{CF07B20D-6CCB-4D2F-B7F5-E64B8DA2C66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03" name="Arc 1202">
              <a:extLst>
                <a:ext uri="{FF2B5EF4-FFF2-40B4-BE49-F238E27FC236}">
                  <a16:creationId xmlns:a16="http://schemas.microsoft.com/office/drawing/2014/main" id="{E06DE0B2-B42E-4D9A-8B64-66BC91B8B468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07" name="Group 1206">
            <a:extLst>
              <a:ext uri="{FF2B5EF4-FFF2-40B4-BE49-F238E27FC236}">
                <a16:creationId xmlns:a16="http://schemas.microsoft.com/office/drawing/2014/main" id="{18CD500A-A155-42AD-A7D5-B0C75263BCA3}"/>
              </a:ext>
            </a:extLst>
          </p:cNvPr>
          <p:cNvGrpSpPr/>
          <p:nvPr/>
        </p:nvGrpSpPr>
        <p:grpSpPr>
          <a:xfrm>
            <a:off x="-108860" y="3110464"/>
            <a:ext cx="538068" cy="503852"/>
            <a:chOff x="3455435" y="-1017023"/>
            <a:chExt cx="8222756" cy="7868191"/>
          </a:xfrm>
        </p:grpSpPr>
        <p:sp>
          <p:nvSpPr>
            <p:cNvPr id="1208" name="Arc 1207">
              <a:extLst>
                <a:ext uri="{FF2B5EF4-FFF2-40B4-BE49-F238E27FC236}">
                  <a16:creationId xmlns:a16="http://schemas.microsoft.com/office/drawing/2014/main" id="{78148666-6DEE-4267-B13E-0E01B136CDB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9" name="Arc 1208">
              <a:extLst>
                <a:ext uri="{FF2B5EF4-FFF2-40B4-BE49-F238E27FC236}">
                  <a16:creationId xmlns:a16="http://schemas.microsoft.com/office/drawing/2014/main" id="{9726B4C1-A144-4F9B-9E4A-B00981C5717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0" name="Arc 1209">
              <a:extLst>
                <a:ext uri="{FF2B5EF4-FFF2-40B4-BE49-F238E27FC236}">
                  <a16:creationId xmlns:a16="http://schemas.microsoft.com/office/drawing/2014/main" id="{7F9A4B00-62CD-4F37-99CF-C51E8D0EAAA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1" name="Arc 1210">
              <a:extLst>
                <a:ext uri="{FF2B5EF4-FFF2-40B4-BE49-F238E27FC236}">
                  <a16:creationId xmlns:a16="http://schemas.microsoft.com/office/drawing/2014/main" id="{F64BBA5E-CC0E-46C6-BA2D-9CA15BF08E4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12" name="Group 1211">
              <a:extLst>
                <a:ext uri="{FF2B5EF4-FFF2-40B4-BE49-F238E27FC236}">
                  <a16:creationId xmlns:a16="http://schemas.microsoft.com/office/drawing/2014/main" id="{506DDF04-46E3-44D6-821A-43C26C899E7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21" name="Straight Connector 1220">
                <a:extLst>
                  <a:ext uri="{FF2B5EF4-FFF2-40B4-BE49-F238E27FC236}">
                    <a16:creationId xmlns:a16="http://schemas.microsoft.com/office/drawing/2014/main" id="{326B94FC-A805-434D-A902-52110BF7335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2" name="Straight Connector 1221">
                <a:extLst>
                  <a:ext uri="{FF2B5EF4-FFF2-40B4-BE49-F238E27FC236}">
                    <a16:creationId xmlns:a16="http://schemas.microsoft.com/office/drawing/2014/main" id="{3C44EB99-AF9D-4D50-AAC3-5E5F637793B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3" name="Straight Connector 1222">
                <a:extLst>
                  <a:ext uri="{FF2B5EF4-FFF2-40B4-BE49-F238E27FC236}">
                    <a16:creationId xmlns:a16="http://schemas.microsoft.com/office/drawing/2014/main" id="{712D1D1D-1813-4D6E-B314-4B1B3FEEF8F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13" name="Arc 1212">
              <a:extLst>
                <a:ext uri="{FF2B5EF4-FFF2-40B4-BE49-F238E27FC236}">
                  <a16:creationId xmlns:a16="http://schemas.microsoft.com/office/drawing/2014/main" id="{C1C379B2-8BCA-476E-8970-89AF0780775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4" name="Arc 1213">
              <a:extLst>
                <a:ext uri="{FF2B5EF4-FFF2-40B4-BE49-F238E27FC236}">
                  <a16:creationId xmlns:a16="http://schemas.microsoft.com/office/drawing/2014/main" id="{694E8400-AC43-4C3C-B23A-650F722CE5D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15" name="Arc 1214">
              <a:extLst>
                <a:ext uri="{FF2B5EF4-FFF2-40B4-BE49-F238E27FC236}">
                  <a16:creationId xmlns:a16="http://schemas.microsoft.com/office/drawing/2014/main" id="{A101AB5B-5BA0-4AF2-9707-272AF54009B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16" name="Straight Connector 1215">
              <a:extLst>
                <a:ext uri="{FF2B5EF4-FFF2-40B4-BE49-F238E27FC236}">
                  <a16:creationId xmlns:a16="http://schemas.microsoft.com/office/drawing/2014/main" id="{EB473415-5391-4ED4-9CD0-0066E20B942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17" name="Arc 1216">
              <a:extLst>
                <a:ext uri="{FF2B5EF4-FFF2-40B4-BE49-F238E27FC236}">
                  <a16:creationId xmlns:a16="http://schemas.microsoft.com/office/drawing/2014/main" id="{5C3073D5-D928-4EBE-86BE-45604AE9023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18" name="Straight Connector 1217">
              <a:extLst>
                <a:ext uri="{FF2B5EF4-FFF2-40B4-BE49-F238E27FC236}">
                  <a16:creationId xmlns:a16="http://schemas.microsoft.com/office/drawing/2014/main" id="{1A2600E5-30F0-4EF7-BD53-3D981F39568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9" name="Straight Connector 1218">
              <a:extLst>
                <a:ext uri="{FF2B5EF4-FFF2-40B4-BE49-F238E27FC236}">
                  <a16:creationId xmlns:a16="http://schemas.microsoft.com/office/drawing/2014/main" id="{0B43D5AE-EA2C-4DCF-B1D3-0C18FA6BF4D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20" name="Arc 1219">
              <a:extLst>
                <a:ext uri="{FF2B5EF4-FFF2-40B4-BE49-F238E27FC236}">
                  <a16:creationId xmlns:a16="http://schemas.microsoft.com/office/drawing/2014/main" id="{5011E57D-01F1-4D1C-9BE3-910C48F8EB4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24" name="Group 1223">
            <a:extLst>
              <a:ext uri="{FF2B5EF4-FFF2-40B4-BE49-F238E27FC236}">
                <a16:creationId xmlns:a16="http://schemas.microsoft.com/office/drawing/2014/main" id="{ED078A37-7F6D-4950-828E-310CBD806DA2}"/>
              </a:ext>
            </a:extLst>
          </p:cNvPr>
          <p:cNvGrpSpPr/>
          <p:nvPr/>
        </p:nvGrpSpPr>
        <p:grpSpPr>
          <a:xfrm>
            <a:off x="-112229" y="3478764"/>
            <a:ext cx="538068" cy="503852"/>
            <a:chOff x="3455435" y="-1017023"/>
            <a:chExt cx="8222756" cy="7868191"/>
          </a:xfrm>
        </p:grpSpPr>
        <p:sp>
          <p:nvSpPr>
            <p:cNvPr id="1225" name="Arc 1224">
              <a:extLst>
                <a:ext uri="{FF2B5EF4-FFF2-40B4-BE49-F238E27FC236}">
                  <a16:creationId xmlns:a16="http://schemas.microsoft.com/office/drawing/2014/main" id="{C07AAA0D-D2B0-447C-99BD-889B3D35209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6" name="Arc 1225">
              <a:extLst>
                <a:ext uri="{FF2B5EF4-FFF2-40B4-BE49-F238E27FC236}">
                  <a16:creationId xmlns:a16="http://schemas.microsoft.com/office/drawing/2014/main" id="{A5B44C28-93FF-4F3E-8955-3E59F988C31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7" name="Arc 1226">
              <a:extLst>
                <a:ext uri="{FF2B5EF4-FFF2-40B4-BE49-F238E27FC236}">
                  <a16:creationId xmlns:a16="http://schemas.microsoft.com/office/drawing/2014/main" id="{CAC7FBC3-AE29-411C-BDC0-931CAB589C6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8" name="Arc 1227">
              <a:extLst>
                <a:ext uri="{FF2B5EF4-FFF2-40B4-BE49-F238E27FC236}">
                  <a16:creationId xmlns:a16="http://schemas.microsoft.com/office/drawing/2014/main" id="{5D24114B-19F9-4E27-83C3-8DDA552184E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29" name="Group 1228">
              <a:extLst>
                <a:ext uri="{FF2B5EF4-FFF2-40B4-BE49-F238E27FC236}">
                  <a16:creationId xmlns:a16="http://schemas.microsoft.com/office/drawing/2014/main" id="{9E54B678-1139-4169-8A86-BE7EBBFD955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38" name="Straight Connector 1237">
                <a:extLst>
                  <a:ext uri="{FF2B5EF4-FFF2-40B4-BE49-F238E27FC236}">
                    <a16:creationId xmlns:a16="http://schemas.microsoft.com/office/drawing/2014/main" id="{1D987EBA-D12C-4770-B348-8D3F4A24883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9" name="Straight Connector 1238">
                <a:extLst>
                  <a:ext uri="{FF2B5EF4-FFF2-40B4-BE49-F238E27FC236}">
                    <a16:creationId xmlns:a16="http://schemas.microsoft.com/office/drawing/2014/main" id="{91903EE3-700A-44EF-9385-A9A7B232DA2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40" name="Straight Connector 1239">
                <a:extLst>
                  <a:ext uri="{FF2B5EF4-FFF2-40B4-BE49-F238E27FC236}">
                    <a16:creationId xmlns:a16="http://schemas.microsoft.com/office/drawing/2014/main" id="{D5825419-8672-42FD-987D-3A145BBE74B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30" name="Arc 1229">
              <a:extLst>
                <a:ext uri="{FF2B5EF4-FFF2-40B4-BE49-F238E27FC236}">
                  <a16:creationId xmlns:a16="http://schemas.microsoft.com/office/drawing/2014/main" id="{C06DBE08-F695-42B4-90AD-1E3F8D9BFE7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1" name="Arc 1230">
              <a:extLst>
                <a:ext uri="{FF2B5EF4-FFF2-40B4-BE49-F238E27FC236}">
                  <a16:creationId xmlns:a16="http://schemas.microsoft.com/office/drawing/2014/main" id="{B9340919-F79F-44ED-AD33-4E25F7CE265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32" name="Arc 1231">
              <a:extLst>
                <a:ext uri="{FF2B5EF4-FFF2-40B4-BE49-F238E27FC236}">
                  <a16:creationId xmlns:a16="http://schemas.microsoft.com/office/drawing/2014/main" id="{CD224495-AF25-4876-A797-86B9FBBAAEA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33" name="Straight Connector 1232">
              <a:extLst>
                <a:ext uri="{FF2B5EF4-FFF2-40B4-BE49-F238E27FC236}">
                  <a16:creationId xmlns:a16="http://schemas.microsoft.com/office/drawing/2014/main" id="{F276AE60-FB7B-4C22-B779-8A61C3EB1D8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34" name="Arc 1233">
              <a:extLst>
                <a:ext uri="{FF2B5EF4-FFF2-40B4-BE49-F238E27FC236}">
                  <a16:creationId xmlns:a16="http://schemas.microsoft.com/office/drawing/2014/main" id="{C28944B9-8954-4DE7-A29C-39A3CC6FF37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35" name="Straight Connector 1234">
              <a:extLst>
                <a:ext uri="{FF2B5EF4-FFF2-40B4-BE49-F238E27FC236}">
                  <a16:creationId xmlns:a16="http://schemas.microsoft.com/office/drawing/2014/main" id="{533C4D08-A18A-4694-B7C7-E77150B4A42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6" name="Straight Connector 1235">
              <a:extLst>
                <a:ext uri="{FF2B5EF4-FFF2-40B4-BE49-F238E27FC236}">
                  <a16:creationId xmlns:a16="http://schemas.microsoft.com/office/drawing/2014/main" id="{0E1C9D9F-4FE6-40F7-9AA8-1962B845E16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37" name="Arc 1236">
              <a:extLst>
                <a:ext uri="{FF2B5EF4-FFF2-40B4-BE49-F238E27FC236}">
                  <a16:creationId xmlns:a16="http://schemas.microsoft.com/office/drawing/2014/main" id="{7BAC3328-3F65-41FB-A730-E817B22C3928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1" name="Group 1240">
            <a:extLst>
              <a:ext uri="{FF2B5EF4-FFF2-40B4-BE49-F238E27FC236}">
                <a16:creationId xmlns:a16="http://schemas.microsoft.com/office/drawing/2014/main" id="{3B53E566-21FA-41B7-84AB-7A3EE2423780}"/>
              </a:ext>
            </a:extLst>
          </p:cNvPr>
          <p:cNvGrpSpPr/>
          <p:nvPr/>
        </p:nvGrpSpPr>
        <p:grpSpPr>
          <a:xfrm>
            <a:off x="-119744" y="3847064"/>
            <a:ext cx="538068" cy="503852"/>
            <a:chOff x="3455435" y="-1017023"/>
            <a:chExt cx="8222756" cy="7868191"/>
          </a:xfrm>
        </p:grpSpPr>
        <p:sp>
          <p:nvSpPr>
            <p:cNvPr id="1242" name="Arc 1241">
              <a:extLst>
                <a:ext uri="{FF2B5EF4-FFF2-40B4-BE49-F238E27FC236}">
                  <a16:creationId xmlns:a16="http://schemas.microsoft.com/office/drawing/2014/main" id="{51D53A84-1036-41B2-9421-7A1BF4F3BB9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3" name="Arc 1242">
              <a:extLst>
                <a:ext uri="{FF2B5EF4-FFF2-40B4-BE49-F238E27FC236}">
                  <a16:creationId xmlns:a16="http://schemas.microsoft.com/office/drawing/2014/main" id="{B0C6D7ED-AB4A-47E7-94E5-81D88906391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4" name="Arc 1243">
              <a:extLst>
                <a:ext uri="{FF2B5EF4-FFF2-40B4-BE49-F238E27FC236}">
                  <a16:creationId xmlns:a16="http://schemas.microsoft.com/office/drawing/2014/main" id="{FC963D33-2C46-4BAC-A389-720A95F7C4F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5" name="Arc 1244">
              <a:extLst>
                <a:ext uri="{FF2B5EF4-FFF2-40B4-BE49-F238E27FC236}">
                  <a16:creationId xmlns:a16="http://schemas.microsoft.com/office/drawing/2014/main" id="{4746A5E9-0BFD-49A6-9219-8942699ABEE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46" name="Group 1245">
              <a:extLst>
                <a:ext uri="{FF2B5EF4-FFF2-40B4-BE49-F238E27FC236}">
                  <a16:creationId xmlns:a16="http://schemas.microsoft.com/office/drawing/2014/main" id="{8DF52EE4-0D22-4436-855F-32D93A395CC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55" name="Straight Connector 1254">
                <a:extLst>
                  <a:ext uri="{FF2B5EF4-FFF2-40B4-BE49-F238E27FC236}">
                    <a16:creationId xmlns:a16="http://schemas.microsoft.com/office/drawing/2014/main" id="{8F5EEB25-F0A3-4C67-85A2-A2B43A67E7F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56" name="Straight Connector 1255">
                <a:extLst>
                  <a:ext uri="{FF2B5EF4-FFF2-40B4-BE49-F238E27FC236}">
                    <a16:creationId xmlns:a16="http://schemas.microsoft.com/office/drawing/2014/main" id="{591B2CC1-F73D-4EEF-BC73-795FCA27F08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57" name="Straight Connector 1256">
                <a:extLst>
                  <a:ext uri="{FF2B5EF4-FFF2-40B4-BE49-F238E27FC236}">
                    <a16:creationId xmlns:a16="http://schemas.microsoft.com/office/drawing/2014/main" id="{C94166CC-30C8-44F9-9CE4-FAC1103B941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47" name="Arc 1246">
              <a:extLst>
                <a:ext uri="{FF2B5EF4-FFF2-40B4-BE49-F238E27FC236}">
                  <a16:creationId xmlns:a16="http://schemas.microsoft.com/office/drawing/2014/main" id="{D0FE9B6C-2B69-4723-AEAD-BDA0A819684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8" name="Arc 1247">
              <a:extLst>
                <a:ext uri="{FF2B5EF4-FFF2-40B4-BE49-F238E27FC236}">
                  <a16:creationId xmlns:a16="http://schemas.microsoft.com/office/drawing/2014/main" id="{DC600E7F-C63C-4330-B100-A1CAFE1D229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49" name="Arc 1248">
              <a:extLst>
                <a:ext uri="{FF2B5EF4-FFF2-40B4-BE49-F238E27FC236}">
                  <a16:creationId xmlns:a16="http://schemas.microsoft.com/office/drawing/2014/main" id="{E3E9E6AE-5F8C-42EA-ADA2-6615AFCF135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50" name="Straight Connector 1249">
              <a:extLst>
                <a:ext uri="{FF2B5EF4-FFF2-40B4-BE49-F238E27FC236}">
                  <a16:creationId xmlns:a16="http://schemas.microsoft.com/office/drawing/2014/main" id="{BF126AFC-C376-4E96-B17D-AF7054456FC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51" name="Arc 1250">
              <a:extLst>
                <a:ext uri="{FF2B5EF4-FFF2-40B4-BE49-F238E27FC236}">
                  <a16:creationId xmlns:a16="http://schemas.microsoft.com/office/drawing/2014/main" id="{392B042F-E705-4953-A2EE-76199B5C1AF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52" name="Straight Connector 1251">
              <a:extLst>
                <a:ext uri="{FF2B5EF4-FFF2-40B4-BE49-F238E27FC236}">
                  <a16:creationId xmlns:a16="http://schemas.microsoft.com/office/drawing/2014/main" id="{66880DA2-88DE-4DCD-8A6D-4EEB4179259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3" name="Straight Connector 1252">
              <a:extLst>
                <a:ext uri="{FF2B5EF4-FFF2-40B4-BE49-F238E27FC236}">
                  <a16:creationId xmlns:a16="http://schemas.microsoft.com/office/drawing/2014/main" id="{BEA646EB-A181-4C63-8B44-03E3C1DDAF2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54" name="Arc 1253">
              <a:extLst>
                <a:ext uri="{FF2B5EF4-FFF2-40B4-BE49-F238E27FC236}">
                  <a16:creationId xmlns:a16="http://schemas.microsoft.com/office/drawing/2014/main" id="{661F774C-93DE-45AE-BA2E-8D84D91A030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8" name="Group 1257">
            <a:extLst>
              <a:ext uri="{FF2B5EF4-FFF2-40B4-BE49-F238E27FC236}">
                <a16:creationId xmlns:a16="http://schemas.microsoft.com/office/drawing/2014/main" id="{CC444C17-3D22-4F2F-9E13-7D9D582F4DD2}"/>
              </a:ext>
            </a:extLst>
          </p:cNvPr>
          <p:cNvGrpSpPr/>
          <p:nvPr/>
        </p:nvGrpSpPr>
        <p:grpSpPr>
          <a:xfrm>
            <a:off x="-112229" y="4215364"/>
            <a:ext cx="538068" cy="503852"/>
            <a:chOff x="3455435" y="-1017023"/>
            <a:chExt cx="8222756" cy="7868191"/>
          </a:xfrm>
        </p:grpSpPr>
        <p:sp>
          <p:nvSpPr>
            <p:cNvPr id="1259" name="Arc 1258">
              <a:extLst>
                <a:ext uri="{FF2B5EF4-FFF2-40B4-BE49-F238E27FC236}">
                  <a16:creationId xmlns:a16="http://schemas.microsoft.com/office/drawing/2014/main" id="{B3575F7B-2491-4D8B-947C-B9C0FEF4761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0" name="Arc 1259">
              <a:extLst>
                <a:ext uri="{FF2B5EF4-FFF2-40B4-BE49-F238E27FC236}">
                  <a16:creationId xmlns:a16="http://schemas.microsoft.com/office/drawing/2014/main" id="{021D166B-C7E2-4BAD-8BA1-C0A22BED8D4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1" name="Arc 1260">
              <a:extLst>
                <a:ext uri="{FF2B5EF4-FFF2-40B4-BE49-F238E27FC236}">
                  <a16:creationId xmlns:a16="http://schemas.microsoft.com/office/drawing/2014/main" id="{FD4DE545-8327-4A82-B81F-2E5EEF9CBCF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2" name="Arc 1261">
              <a:extLst>
                <a:ext uri="{FF2B5EF4-FFF2-40B4-BE49-F238E27FC236}">
                  <a16:creationId xmlns:a16="http://schemas.microsoft.com/office/drawing/2014/main" id="{86BAC3CC-9396-4E64-BDB9-E17657F77CE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63" name="Group 1262">
              <a:extLst>
                <a:ext uri="{FF2B5EF4-FFF2-40B4-BE49-F238E27FC236}">
                  <a16:creationId xmlns:a16="http://schemas.microsoft.com/office/drawing/2014/main" id="{57C6D5B2-2252-49BE-8718-5A4799FF6BF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72" name="Straight Connector 1271">
                <a:extLst>
                  <a:ext uri="{FF2B5EF4-FFF2-40B4-BE49-F238E27FC236}">
                    <a16:creationId xmlns:a16="http://schemas.microsoft.com/office/drawing/2014/main" id="{09C7C824-D241-48ED-9E0F-470B003DCB2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73" name="Straight Connector 1272">
                <a:extLst>
                  <a:ext uri="{FF2B5EF4-FFF2-40B4-BE49-F238E27FC236}">
                    <a16:creationId xmlns:a16="http://schemas.microsoft.com/office/drawing/2014/main" id="{0764A7FE-6E04-4533-9D26-E8FA80EE601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74" name="Straight Connector 1273">
                <a:extLst>
                  <a:ext uri="{FF2B5EF4-FFF2-40B4-BE49-F238E27FC236}">
                    <a16:creationId xmlns:a16="http://schemas.microsoft.com/office/drawing/2014/main" id="{32E8F101-1836-449F-9D8F-E932692E1E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64" name="Arc 1263">
              <a:extLst>
                <a:ext uri="{FF2B5EF4-FFF2-40B4-BE49-F238E27FC236}">
                  <a16:creationId xmlns:a16="http://schemas.microsoft.com/office/drawing/2014/main" id="{F2EEFA47-C251-428A-A134-1DBA8897CE1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5" name="Arc 1264">
              <a:extLst>
                <a:ext uri="{FF2B5EF4-FFF2-40B4-BE49-F238E27FC236}">
                  <a16:creationId xmlns:a16="http://schemas.microsoft.com/office/drawing/2014/main" id="{3AD4C4E5-2E05-47D4-BDCD-F119C8DDCDA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66" name="Arc 1265">
              <a:extLst>
                <a:ext uri="{FF2B5EF4-FFF2-40B4-BE49-F238E27FC236}">
                  <a16:creationId xmlns:a16="http://schemas.microsoft.com/office/drawing/2014/main" id="{ADB60339-A2B5-46FF-A0A3-017C8D2C641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67" name="Straight Connector 1266">
              <a:extLst>
                <a:ext uri="{FF2B5EF4-FFF2-40B4-BE49-F238E27FC236}">
                  <a16:creationId xmlns:a16="http://schemas.microsoft.com/office/drawing/2014/main" id="{20082901-3C26-437F-B49A-351F2BA5E00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68" name="Arc 1267">
              <a:extLst>
                <a:ext uri="{FF2B5EF4-FFF2-40B4-BE49-F238E27FC236}">
                  <a16:creationId xmlns:a16="http://schemas.microsoft.com/office/drawing/2014/main" id="{520FE17A-E07D-442D-82B6-E045BEBC73D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69" name="Straight Connector 1268">
              <a:extLst>
                <a:ext uri="{FF2B5EF4-FFF2-40B4-BE49-F238E27FC236}">
                  <a16:creationId xmlns:a16="http://schemas.microsoft.com/office/drawing/2014/main" id="{A4154744-AD3A-41E8-B126-2A7ED0D2B3B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0" name="Straight Connector 1269">
              <a:extLst>
                <a:ext uri="{FF2B5EF4-FFF2-40B4-BE49-F238E27FC236}">
                  <a16:creationId xmlns:a16="http://schemas.microsoft.com/office/drawing/2014/main" id="{B997A9BF-1E24-4C86-826E-7CDBFC6C57F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71" name="Arc 1270">
              <a:extLst>
                <a:ext uri="{FF2B5EF4-FFF2-40B4-BE49-F238E27FC236}">
                  <a16:creationId xmlns:a16="http://schemas.microsoft.com/office/drawing/2014/main" id="{E6924EC3-A4DA-4519-9346-E80361C0F53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75" name="Group 1274">
            <a:extLst>
              <a:ext uri="{FF2B5EF4-FFF2-40B4-BE49-F238E27FC236}">
                <a16:creationId xmlns:a16="http://schemas.microsoft.com/office/drawing/2014/main" id="{1BE1D2A1-EF67-4016-8C1A-8F9BC16216DE}"/>
              </a:ext>
            </a:extLst>
          </p:cNvPr>
          <p:cNvGrpSpPr/>
          <p:nvPr/>
        </p:nvGrpSpPr>
        <p:grpSpPr>
          <a:xfrm>
            <a:off x="-99529" y="4570964"/>
            <a:ext cx="538068" cy="503852"/>
            <a:chOff x="3455435" y="-1017023"/>
            <a:chExt cx="8222756" cy="7868191"/>
          </a:xfrm>
        </p:grpSpPr>
        <p:sp>
          <p:nvSpPr>
            <p:cNvPr id="1276" name="Arc 1275">
              <a:extLst>
                <a:ext uri="{FF2B5EF4-FFF2-40B4-BE49-F238E27FC236}">
                  <a16:creationId xmlns:a16="http://schemas.microsoft.com/office/drawing/2014/main" id="{6F0AC717-58D4-405F-B4ED-86F3DE981F7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7" name="Arc 1276">
              <a:extLst>
                <a:ext uri="{FF2B5EF4-FFF2-40B4-BE49-F238E27FC236}">
                  <a16:creationId xmlns:a16="http://schemas.microsoft.com/office/drawing/2014/main" id="{CB1B6A9A-496C-45B1-B31F-40B7F3D5D6B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8" name="Arc 1277">
              <a:extLst>
                <a:ext uri="{FF2B5EF4-FFF2-40B4-BE49-F238E27FC236}">
                  <a16:creationId xmlns:a16="http://schemas.microsoft.com/office/drawing/2014/main" id="{FFE5639D-DFE6-41B6-B79B-A7E9FEAA4C8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9" name="Arc 1278">
              <a:extLst>
                <a:ext uri="{FF2B5EF4-FFF2-40B4-BE49-F238E27FC236}">
                  <a16:creationId xmlns:a16="http://schemas.microsoft.com/office/drawing/2014/main" id="{B08F065D-A4A8-4726-9BE5-970E1F3E52A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80" name="Group 1279">
              <a:extLst>
                <a:ext uri="{FF2B5EF4-FFF2-40B4-BE49-F238E27FC236}">
                  <a16:creationId xmlns:a16="http://schemas.microsoft.com/office/drawing/2014/main" id="{0BD297FB-C23A-4B1B-8070-E4381ED5FE0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89" name="Straight Connector 1288">
                <a:extLst>
                  <a:ext uri="{FF2B5EF4-FFF2-40B4-BE49-F238E27FC236}">
                    <a16:creationId xmlns:a16="http://schemas.microsoft.com/office/drawing/2014/main" id="{FBDE41E4-E29E-4C67-B3DD-CAD4D3B79B3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90" name="Straight Connector 1289">
                <a:extLst>
                  <a:ext uri="{FF2B5EF4-FFF2-40B4-BE49-F238E27FC236}">
                    <a16:creationId xmlns:a16="http://schemas.microsoft.com/office/drawing/2014/main" id="{CA53B697-4B3F-4E62-ABB7-4ABBB810C3F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91" name="Straight Connector 1290">
                <a:extLst>
                  <a:ext uri="{FF2B5EF4-FFF2-40B4-BE49-F238E27FC236}">
                    <a16:creationId xmlns:a16="http://schemas.microsoft.com/office/drawing/2014/main" id="{7F035E8C-496B-422B-A917-5BD627A2B08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81" name="Arc 1280">
              <a:extLst>
                <a:ext uri="{FF2B5EF4-FFF2-40B4-BE49-F238E27FC236}">
                  <a16:creationId xmlns:a16="http://schemas.microsoft.com/office/drawing/2014/main" id="{321733D8-A698-4A60-8447-F53F193ED30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2" name="Arc 1281">
              <a:extLst>
                <a:ext uri="{FF2B5EF4-FFF2-40B4-BE49-F238E27FC236}">
                  <a16:creationId xmlns:a16="http://schemas.microsoft.com/office/drawing/2014/main" id="{2C9DB472-EA94-46A5-8AE3-D96ADC41C5A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83" name="Arc 1282">
              <a:extLst>
                <a:ext uri="{FF2B5EF4-FFF2-40B4-BE49-F238E27FC236}">
                  <a16:creationId xmlns:a16="http://schemas.microsoft.com/office/drawing/2014/main" id="{095CF479-DF8E-4193-A96E-389EDEB4BF8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84" name="Straight Connector 1283">
              <a:extLst>
                <a:ext uri="{FF2B5EF4-FFF2-40B4-BE49-F238E27FC236}">
                  <a16:creationId xmlns:a16="http://schemas.microsoft.com/office/drawing/2014/main" id="{D0B543A8-3589-4056-BEC5-55E06768257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85" name="Arc 1284">
              <a:extLst>
                <a:ext uri="{FF2B5EF4-FFF2-40B4-BE49-F238E27FC236}">
                  <a16:creationId xmlns:a16="http://schemas.microsoft.com/office/drawing/2014/main" id="{177CFA68-8CDC-46F3-99CC-D38B2F1B523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86" name="Straight Connector 1285">
              <a:extLst>
                <a:ext uri="{FF2B5EF4-FFF2-40B4-BE49-F238E27FC236}">
                  <a16:creationId xmlns:a16="http://schemas.microsoft.com/office/drawing/2014/main" id="{EDBB996E-C6AA-4CCE-9209-D40A176E145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7" name="Straight Connector 1286">
              <a:extLst>
                <a:ext uri="{FF2B5EF4-FFF2-40B4-BE49-F238E27FC236}">
                  <a16:creationId xmlns:a16="http://schemas.microsoft.com/office/drawing/2014/main" id="{318DF40A-0C31-4D6E-A8F5-F1E0B50DDD9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88" name="Arc 1287">
              <a:extLst>
                <a:ext uri="{FF2B5EF4-FFF2-40B4-BE49-F238E27FC236}">
                  <a16:creationId xmlns:a16="http://schemas.microsoft.com/office/drawing/2014/main" id="{0A20051A-FD87-40BA-AC4B-A7FFB40B97F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92" name="Group 1291">
            <a:extLst>
              <a:ext uri="{FF2B5EF4-FFF2-40B4-BE49-F238E27FC236}">
                <a16:creationId xmlns:a16="http://schemas.microsoft.com/office/drawing/2014/main" id="{3682168D-2F70-4797-9B53-1647A4DCFF2A}"/>
              </a:ext>
            </a:extLst>
          </p:cNvPr>
          <p:cNvGrpSpPr/>
          <p:nvPr/>
        </p:nvGrpSpPr>
        <p:grpSpPr>
          <a:xfrm>
            <a:off x="-114822" y="4926564"/>
            <a:ext cx="538068" cy="503852"/>
            <a:chOff x="3455435" y="-1017023"/>
            <a:chExt cx="8222756" cy="7868191"/>
          </a:xfrm>
        </p:grpSpPr>
        <p:sp>
          <p:nvSpPr>
            <p:cNvPr id="1293" name="Arc 1292">
              <a:extLst>
                <a:ext uri="{FF2B5EF4-FFF2-40B4-BE49-F238E27FC236}">
                  <a16:creationId xmlns:a16="http://schemas.microsoft.com/office/drawing/2014/main" id="{13C7CBB5-C0BB-4365-BED2-F12F45556AA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4" name="Arc 1293">
              <a:extLst>
                <a:ext uri="{FF2B5EF4-FFF2-40B4-BE49-F238E27FC236}">
                  <a16:creationId xmlns:a16="http://schemas.microsoft.com/office/drawing/2014/main" id="{8590D3CC-9F89-42E0-BC70-A33CE64E960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5" name="Arc 1294">
              <a:extLst>
                <a:ext uri="{FF2B5EF4-FFF2-40B4-BE49-F238E27FC236}">
                  <a16:creationId xmlns:a16="http://schemas.microsoft.com/office/drawing/2014/main" id="{4222A4E5-16F7-4F12-93CE-F24BC2A98EC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6" name="Arc 1295">
              <a:extLst>
                <a:ext uri="{FF2B5EF4-FFF2-40B4-BE49-F238E27FC236}">
                  <a16:creationId xmlns:a16="http://schemas.microsoft.com/office/drawing/2014/main" id="{CFA88577-CDF9-47C4-9A56-02B28191A65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97" name="Group 1296">
              <a:extLst>
                <a:ext uri="{FF2B5EF4-FFF2-40B4-BE49-F238E27FC236}">
                  <a16:creationId xmlns:a16="http://schemas.microsoft.com/office/drawing/2014/main" id="{0037C5CF-DAB0-4737-9186-968608EAE21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06" name="Straight Connector 1305">
                <a:extLst>
                  <a:ext uri="{FF2B5EF4-FFF2-40B4-BE49-F238E27FC236}">
                    <a16:creationId xmlns:a16="http://schemas.microsoft.com/office/drawing/2014/main" id="{3954F139-E92C-44E6-8A6C-7D180F24424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07" name="Straight Connector 1306">
                <a:extLst>
                  <a:ext uri="{FF2B5EF4-FFF2-40B4-BE49-F238E27FC236}">
                    <a16:creationId xmlns:a16="http://schemas.microsoft.com/office/drawing/2014/main" id="{49A60246-750B-4749-B99C-37AF906E635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08" name="Straight Connector 1307">
                <a:extLst>
                  <a:ext uri="{FF2B5EF4-FFF2-40B4-BE49-F238E27FC236}">
                    <a16:creationId xmlns:a16="http://schemas.microsoft.com/office/drawing/2014/main" id="{DC4FFDFD-2FB4-4E83-9FB3-FA1A0BEDFE6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98" name="Arc 1297">
              <a:extLst>
                <a:ext uri="{FF2B5EF4-FFF2-40B4-BE49-F238E27FC236}">
                  <a16:creationId xmlns:a16="http://schemas.microsoft.com/office/drawing/2014/main" id="{1A368CA4-2609-40B8-A8EC-287E3DB921C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9" name="Arc 1298">
              <a:extLst>
                <a:ext uri="{FF2B5EF4-FFF2-40B4-BE49-F238E27FC236}">
                  <a16:creationId xmlns:a16="http://schemas.microsoft.com/office/drawing/2014/main" id="{4B54B254-4398-434C-A86A-1625A06B1FB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0" name="Arc 1299">
              <a:extLst>
                <a:ext uri="{FF2B5EF4-FFF2-40B4-BE49-F238E27FC236}">
                  <a16:creationId xmlns:a16="http://schemas.microsoft.com/office/drawing/2014/main" id="{E1F4A5D2-FCF7-4A7B-9372-67E74A2F243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01" name="Straight Connector 1300">
              <a:extLst>
                <a:ext uri="{FF2B5EF4-FFF2-40B4-BE49-F238E27FC236}">
                  <a16:creationId xmlns:a16="http://schemas.microsoft.com/office/drawing/2014/main" id="{E775486F-4C14-4121-8DCD-0E2CB3C8570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02" name="Arc 1301">
              <a:extLst>
                <a:ext uri="{FF2B5EF4-FFF2-40B4-BE49-F238E27FC236}">
                  <a16:creationId xmlns:a16="http://schemas.microsoft.com/office/drawing/2014/main" id="{3EFBB554-7793-4D99-A789-29FC624FB21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03" name="Straight Connector 1302">
              <a:extLst>
                <a:ext uri="{FF2B5EF4-FFF2-40B4-BE49-F238E27FC236}">
                  <a16:creationId xmlns:a16="http://schemas.microsoft.com/office/drawing/2014/main" id="{9B2F0E6A-7A7A-4289-9389-CE4E813FE1B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4" name="Straight Connector 1303">
              <a:extLst>
                <a:ext uri="{FF2B5EF4-FFF2-40B4-BE49-F238E27FC236}">
                  <a16:creationId xmlns:a16="http://schemas.microsoft.com/office/drawing/2014/main" id="{06E66D5D-DC92-48C8-96A8-C4A4739488B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05" name="Arc 1304">
              <a:extLst>
                <a:ext uri="{FF2B5EF4-FFF2-40B4-BE49-F238E27FC236}">
                  <a16:creationId xmlns:a16="http://schemas.microsoft.com/office/drawing/2014/main" id="{41FA65E3-A8C0-472C-AF64-36DD0D04200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09" name="Group 1308">
            <a:extLst>
              <a:ext uri="{FF2B5EF4-FFF2-40B4-BE49-F238E27FC236}">
                <a16:creationId xmlns:a16="http://schemas.microsoft.com/office/drawing/2014/main" id="{6AB49100-DA12-4D5A-A9A1-25E11CC20B15}"/>
              </a:ext>
            </a:extLst>
          </p:cNvPr>
          <p:cNvGrpSpPr/>
          <p:nvPr/>
        </p:nvGrpSpPr>
        <p:grpSpPr>
          <a:xfrm>
            <a:off x="-116375" y="5282164"/>
            <a:ext cx="538068" cy="503852"/>
            <a:chOff x="3455435" y="-1017023"/>
            <a:chExt cx="8222756" cy="7868191"/>
          </a:xfrm>
        </p:grpSpPr>
        <p:sp>
          <p:nvSpPr>
            <p:cNvPr id="1310" name="Arc 1309">
              <a:extLst>
                <a:ext uri="{FF2B5EF4-FFF2-40B4-BE49-F238E27FC236}">
                  <a16:creationId xmlns:a16="http://schemas.microsoft.com/office/drawing/2014/main" id="{6C6591E1-B78C-4753-A1B3-CB727EEE072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1" name="Arc 1310">
              <a:extLst>
                <a:ext uri="{FF2B5EF4-FFF2-40B4-BE49-F238E27FC236}">
                  <a16:creationId xmlns:a16="http://schemas.microsoft.com/office/drawing/2014/main" id="{5A787698-1A81-437F-810F-7CE0CC39731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2" name="Arc 1311">
              <a:extLst>
                <a:ext uri="{FF2B5EF4-FFF2-40B4-BE49-F238E27FC236}">
                  <a16:creationId xmlns:a16="http://schemas.microsoft.com/office/drawing/2014/main" id="{EA55E335-D99F-4E6B-AFB8-24E861FA7DB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3" name="Arc 1312">
              <a:extLst>
                <a:ext uri="{FF2B5EF4-FFF2-40B4-BE49-F238E27FC236}">
                  <a16:creationId xmlns:a16="http://schemas.microsoft.com/office/drawing/2014/main" id="{C1D92654-2F9D-490B-ADB1-800D97CE82D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14" name="Group 1313">
              <a:extLst>
                <a:ext uri="{FF2B5EF4-FFF2-40B4-BE49-F238E27FC236}">
                  <a16:creationId xmlns:a16="http://schemas.microsoft.com/office/drawing/2014/main" id="{B3E50A8F-33D3-4E3C-9577-6EACADCB682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23" name="Straight Connector 1322">
                <a:extLst>
                  <a:ext uri="{FF2B5EF4-FFF2-40B4-BE49-F238E27FC236}">
                    <a16:creationId xmlns:a16="http://schemas.microsoft.com/office/drawing/2014/main" id="{5F2BB7E4-57A9-407F-8A14-A1F260C16DE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24" name="Straight Connector 1323">
                <a:extLst>
                  <a:ext uri="{FF2B5EF4-FFF2-40B4-BE49-F238E27FC236}">
                    <a16:creationId xmlns:a16="http://schemas.microsoft.com/office/drawing/2014/main" id="{94DE4ED4-3397-4C94-AE17-C3F793D98F8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25" name="Straight Connector 1324">
                <a:extLst>
                  <a:ext uri="{FF2B5EF4-FFF2-40B4-BE49-F238E27FC236}">
                    <a16:creationId xmlns:a16="http://schemas.microsoft.com/office/drawing/2014/main" id="{6B23C916-32AA-494D-9058-23A1E2B71CD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15" name="Arc 1314">
              <a:extLst>
                <a:ext uri="{FF2B5EF4-FFF2-40B4-BE49-F238E27FC236}">
                  <a16:creationId xmlns:a16="http://schemas.microsoft.com/office/drawing/2014/main" id="{BFD2E3B9-4B9A-4A91-B56D-59B703F2340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6" name="Arc 1315">
              <a:extLst>
                <a:ext uri="{FF2B5EF4-FFF2-40B4-BE49-F238E27FC236}">
                  <a16:creationId xmlns:a16="http://schemas.microsoft.com/office/drawing/2014/main" id="{8E8B8101-0C40-47A3-8E9F-EF2F4DFCDF2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17" name="Arc 1316">
              <a:extLst>
                <a:ext uri="{FF2B5EF4-FFF2-40B4-BE49-F238E27FC236}">
                  <a16:creationId xmlns:a16="http://schemas.microsoft.com/office/drawing/2014/main" id="{ED031AAB-6D42-4AEE-9920-2DDB48271009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18" name="Straight Connector 1317">
              <a:extLst>
                <a:ext uri="{FF2B5EF4-FFF2-40B4-BE49-F238E27FC236}">
                  <a16:creationId xmlns:a16="http://schemas.microsoft.com/office/drawing/2014/main" id="{DA0E09DC-1CDC-46A4-A177-3509799C423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19" name="Arc 1318">
              <a:extLst>
                <a:ext uri="{FF2B5EF4-FFF2-40B4-BE49-F238E27FC236}">
                  <a16:creationId xmlns:a16="http://schemas.microsoft.com/office/drawing/2014/main" id="{7BC6A36D-52E5-4847-9041-AD1319088CA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20" name="Straight Connector 1319">
              <a:extLst>
                <a:ext uri="{FF2B5EF4-FFF2-40B4-BE49-F238E27FC236}">
                  <a16:creationId xmlns:a16="http://schemas.microsoft.com/office/drawing/2014/main" id="{716827D5-48CA-4137-A382-0B4F54403C0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1" name="Straight Connector 1320">
              <a:extLst>
                <a:ext uri="{FF2B5EF4-FFF2-40B4-BE49-F238E27FC236}">
                  <a16:creationId xmlns:a16="http://schemas.microsoft.com/office/drawing/2014/main" id="{467EE8DA-CDAE-4772-9C2B-111332EDF0F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22" name="Arc 1321">
              <a:extLst>
                <a:ext uri="{FF2B5EF4-FFF2-40B4-BE49-F238E27FC236}">
                  <a16:creationId xmlns:a16="http://schemas.microsoft.com/office/drawing/2014/main" id="{EBA6F2A6-027E-4B7B-9856-BBC8D5A40FF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26" name="Group 1325">
            <a:extLst>
              <a:ext uri="{FF2B5EF4-FFF2-40B4-BE49-F238E27FC236}">
                <a16:creationId xmlns:a16="http://schemas.microsoft.com/office/drawing/2014/main" id="{C26D76AF-9AF3-4B13-9F2D-9698115B68E6}"/>
              </a:ext>
            </a:extLst>
          </p:cNvPr>
          <p:cNvGrpSpPr/>
          <p:nvPr/>
        </p:nvGrpSpPr>
        <p:grpSpPr>
          <a:xfrm>
            <a:off x="-86829" y="5650464"/>
            <a:ext cx="538068" cy="503852"/>
            <a:chOff x="3455435" y="-1017023"/>
            <a:chExt cx="8222756" cy="7868191"/>
          </a:xfrm>
        </p:grpSpPr>
        <p:sp>
          <p:nvSpPr>
            <p:cNvPr id="1327" name="Arc 1326">
              <a:extLst>
                <a:ext uri="{FF2B5EF4-FFF2-40B4-BE49-F238E27FC236}">
                  <a16:creationId xmlns:a16="http://schemas.microsoft.com/office/drawing/2014/main" id="{EF90D93A-7ED3-4270-87F3-DE5FD663ABE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8" name="Arc 1327">
              <a:extLst>
                <a:ext uri="{FF2B5EF4-FFF2-40B4-BE49-F238E27FC236}">
                  <a16:creationId xmlns:a16="http://schemas.microsoft.com/office/drawing/2014/main" id="{459C186E-8952-4DE6-A475-87571F782BB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9" name="Arc 1328">
              <a:extLst>
                <a:ext uri="{FF2B5EF4-FFF2-40B4-BE49-F238E27FC236}">
                  <a16:creationId xmlns:a16="http://schemas.microsoft.com/office/drawing/2014/main" id="{62C212B2-FF84-43DD-84CE-DD5A134A1B0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0" name="Arc 1329">
              <a:extLst>
                <a:ext uri="{FF2B5EF4-FFF2-40B4-BE49-F238E27FC236}">
                  <a16:creationId xmlns:a16="http://schemas.microsoft.com/office/drawing/2014/main" id="{6C671D16-8D3C-48B2-9FCE-7FDE423B44E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31" name="Group 1330">
              <a:extLst>
                <a:ext uri="{FF2B5EF4-FFF2-40B4-BE49-F238E27FC236}">
                  <a16:creationId xmlns:a16="http://schemas.microsoft.com/office/drawing/2014/main" id="{AED5D555-28EC-4C43-8135-2B3AA2E4422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40" name="Straight Connector 1339">
                <a:extLst>
                  <a:ext uri="{FF2B5EF4-FFF2-40B4-BE49-F238E27FC236}">
                    <a16:creationId xmlns:a16="http://schemas.microsoft.com/office/drawing/2014/main" id="{5A96C5A4-9FB8-404B-9F77-AF3DE10AF5D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41" name="Straight Connector 1340">
                <a:extLst>
                  <a:ext uri="{FF2B5EF4-FFF2-40B4-BE49-F238E27FC236}">
                    <a16:creationId xmlns:a16="http://schemas.microsoft.com/office/drawing/2014/main" id="{02F3DA61-058F-4C22-A878-1B40A425B61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42" name="Straight Connector 1341">
                <a:extLst>
                  <a:ext uri="{FF2B5EF4-FFF2-40B4-BE49-F238E27FC236}">
                    <a16:creationId xmlns:a16="http://schemas.microsoft.com/office/drawing/2014/main" id="{0D3A51CE-03BD-48EC-8334-2EB62BE9E28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32" name="Arc 1331">
              <a:extLst>
                <a:ext uri="{FF2B5EF4-FFF2-40B4-BE49-F238E27FC236}">
                  <a16:creationId xmlns:a16="http://schemas.microsoft.com/office/drawing/2014/main" id="{6D2851EE-BAED-4274-8063-0DC305529C6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3" name="Arc 1332">
              <a:extLst>
                <a:ext uri="{FF2B5EF4-FFF2-40B4-BE49-F238E27FC236}">
                  <a16:creationId xmlns:a16="http://schemas.microsoft.com/office/drawing/2014/main" id="{E57609DC-520F-47CF-AE6E-860494E6704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34" name="Arc 1333">
              <a:extLst>
                <a:ext uri="{FF2B5EF4-FFF2-40B4-BE49-F238E27FC236}">
                  <a16:creationId xmlns:a16="http://schemas.microsoft.com/office/drawing/2014/main" id="{A7BC4874-8281-416A-92E0-9FEA76C865B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35" name="Straight Connector 1334">
              <a:extLst>
                <a:ext uri="{FF2B5EF4-FFF2-40B4-BE49-F238E27FC236}">
                  <a16:creationId xmlns:a16="http://schemas.microsoft.com/office/drawing/2014/main" id="{1B0DD0F6-7347-4893-AF4B-CF6A78D9788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36" name="Arc 1335">
              <a:extLst>
                <a:ext uri="{FF2B5EF4-FFF2-40B4-BE49-F238E27FC236}">
                  <a16:creationId xmlns:a16="http://schemas.microsoft.com/office/drawing/2014/main" id="{9041DDA7-F09D-4E77-92BB-FF3D58AB603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37" name="Straight Connector 1336">
              <a:extLst>
                <a:ext uri="{FF2B5EF4-FFF2-40B4-BE49-F238E27FC236}">
                  <a16:creationId xmlns:a16="http://schemas.microsoft.com/office/drawing/2014/main" id="{AC2D5E34-A0AF-423E-AA12-12349357F6B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8" name="Straight Connector 1337">
              <a:extLst>
                <a:ext uri="{FF2B5EF4-FFF2-40B4-BE49-F238E27FC236}">
                  <a16:creationId xmlns:a16="http://schemas.microsoft.com/office/drawing/2014/main" id="{A486ACB4-A6D3-418F-96DC-5AB6B493D43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39" name="Arc 1338">
              <a:extLst>
                <a:ext uri="{FF2B5EF4-FFF2-40B4-BE49-F238E27FC236}">
                  <a16:creationId xmlns:a16="http://schemas.microsoft.com/office/drawing/2014/main" id="{15BB9F6B-A129-42B2-8398-4AB1FD44C7B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43" name="Group 1342">
            <a:extLst>
              <a:ext uri="{FF2B5EF4-FFF2-40B4-BE49-F238E27FC236}">
                <a16:creationId xmlns:a16="http://schemas.microsoft.com/office/drawing/2014/main" id="{BFAF2767-D9E3-4B52-B9CE-561AE4B2BE93}"/>
              </a:ext>
            </a:extLst>
          </p:cNvPr>
          <p:cNvGrpSpPr/>
          <p:nvPr/>
        </p:nvGrpSpPr>
        <p:grpSpPr>
          <a:xfrm>
            <a:off x="-105491" y="6006064"/>
            <a:ext cx="538068" cy="503852"/>
            <a:chOff x="3455435" y="-1017023"/>
            <a:chExt cx="8222756" cy="7868191"/>
          </a:xfrm>
        </p:grpSpPr>
        <p:sp>
          <p:nvSpPr>
            <p:cNvPr id="1344" name="Arc 1343">
              <a:extLst>
                <a:ext uri="{FF2B5EF4-FFF2-40B4-BE49-F238E27FC236}">
                  <a16:creationId xmlns:a16="http://schemas.microsoft.com/office/drawing/2014/main" id="{CDEF0B6F-F431-402E-A446-03E6FFF1F16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5" name="Arc 1344">
              <a:extLst>
                <a:ext uri="{FF2B5EF4-FFF2-40B4-BE49-F238E27FC236}">
                  <a16:creationId xmlns:a16="http://schemas.microsoft.com/office/drawing/2014/main" id="{BABAA9AA-09FB-424A-BE7B-0CD09C9F744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6" name="Arc 1345">
              <a:extLst>
                <a:ext uri="{FF2B5EF4-FFF2-40B4-BE49-F238E27FC236}">
                  <a16:creationId xmlns:a16="http://schemas.microsoft.com/office/drawing/2014/main" id="{04A5F64D-B5DA-4C2F-A8CE-61DC01A61E6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7" name="Arc 1346">
              <a:extLst>
                <a:ext uri="{FF2B5EF4-FFF2-40B4-BE49-F238E27FC236}">
                  <a16:creationId xmlns:a16="http://schemas.microsoft.com/office/drawing/2014/main" id="{4FCD5A93-C827-4C2D-ACBE-1CA6DF5599C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48" name="Group 1347">
              <a:extLst>
                <a:ext uri="{FF2B5EF4-FFF2-40B4-BE49-F238E27FC236}">
                  <a16:creationId xmlns:a16="http://schemas.microsoft.com/office/drawing/2014/main" id="{607BCA53-601D-4292-B327-1014F76B120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57" name="Straight Connector 1356">
                <a:extLst>
                  <a:ext uri="{FF2B5EF4-FFF2-40B4-BE49-F238E27FC236}">
                    <a16:creationId xmlns:a16="http://schemas.microsoft.com/office/drawing/2014/main" id="{D940C219-916E-41A7-8235-CE4B8415B4C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58" name="Straight Connector 1357">
                <a:extLst>
                  <a:ext uri="{FF2B5EF4-FFF2-40B4-BE49-F238E27FC236}">
                    <a16:creationId xmlns:a16="http://schemas.microsoft.com/office/drawing/2014/main" id="{79A04DD7-B4E0-40F1-805F-15D06CB6AC3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59" name="Straight Connector 1358">
                <a:extLst>
                  <a:ext uri="{FF2B5EF4-FFF2-40B4-BE49-F238E27FC236}">
                    <a16:creationId xmlns:a16="http://schemas.microsoft.com/office/drawing/2014/main" id="{0CD7D050-F04B-4B1F-9C50-3B0AE602B21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49" name="Arc 1348">
              <a:extLst>
                <a:ext uri="{FF2B5EF4-FFF2-40B4-BE49-F238E27FC236}">
                  <a16:creationId xmlns:a16="http://schemas.microsoft.com/office/drawing/2014/main" id="{95575863-FFC9-4B3B-A110-5007E72685B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0" name="Arc 1349">
              <a:extLst>
                <a:ext uri="{FF2B5EF4-FFF2-40B4-BE49-F238E27FC236}">
                  <a16:creationId xmlns:a16="http://schemas.microsoft.com/office/drawing/2014/main" id="{BF53F6AE-D3BC-42F1-8D67-53F01C0D1D3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51" name="Arc 1350">
              <a:extLst>
                <a:ext uri="{FF2B5EF4-FFF2-40B4-BE49-F238E27FC236}">
                  <a16:creationId xmlns:a16="http://schemas.microsoft.com/office/drawing/2014/main" id="{9330D0AA-681A-4440-9264-AC5459E4076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52" name="Straight Connector 1351">
              <a:extLst>
                <a:ext uri="{FF2B5EF4-FFF2-40B4-BE49-F238E27FC236}">
                  <a16:creationId xmlns:a16="http://schemas.microsoft.com/office/drawing/2014/main" id="{F63618A8-3673-44F8-AB95-3A7198D60C4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53" name="Arc 1352">
              <a:extLst>
                <a:ext uri="{FF2B5EF4-FFF2-40B4-BE49-F238E27FC236}">
                  <a16:creationId xmlns:a16="http://schemas.microsoft.com/office/drawing/2014/main" id="{63E26158-B6F6-449F-B7EF-40368610A3F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54" name="Straight Connector 1353">
              <a:extLst>
                <a:ext uri="{FF2B5EF4-FFF2-40B4-BE49-F238E27FC236}">
                  <a16:creationId xmlns:a16="http://schemas.microsoft.com/office/drawing/2014/main" id="{6B462E70-3CEF-4E98-BFFF-A261E58465F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5" name="Straight Connector 1354">
              <a:extLst>
                <a:ext uri="{FF2B5EF4-FFF2-40B4-BE49-F238E27FC236}">
                  <a16:creationId xmlns:a16="http://schemas.microsoft.com/office/drawing/2014/main" id="{B873D49D-0520-4B53-BEF9-949307C969C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56" name="Arc 1355">
              <a:extLst>
                <a:ext uri="{FF2B5EF4-FFF2-40B4-BE49-F238E27FC236}">
                  <a16:creationId xmlns:a16="http://schemas.microsoft.com/office/drawing/2014/main" id="{FBEC8984-37BA-4192-9B0D-AD7710AFC0D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60" name="Group 1359">
            <a:extLst>
              <a:ext uri="{FF2B5EF4-FFF2-40B4-BE49-F238E27FC236}">
                <a16:creationId xmlns:a16="http://schemas.microsoft.com/office/drawing/2014/main" id="{8B1ED348-D188-413E-B76A-19AFA4F66096}"/>
              </a:ext>
            </a:extLst>
          </p:cNvPr>
          <p:cNvGrpSpPr/>
          <p:nvPr/>
        </p:nvGrpSpPr>
        <p:grpSpPr>
          <a:xfrm>
            <a:off x="11686071" y="252964"/>
            <a:ext cx="538068" cy="503852"/>
            <a:chOff x="3455435" y="-1017023"/>
            <a:chExt cx="8222756" cy="7868191"/>
          </a:xfrm>
        </p:grpSpPr>
        <p:sp>
          <p:nvSpPr>
            <p:cNvPr id="1361" name="Arc 1360">
              <a:extLst>
                <a:ext uri="{FF2B5EF4-FFF2-40B4-BE49-F238E27FC236}">
                  <a16:creationId xmlns:a16="http://schemas.microsoft.com/office/drawing/2014/main" id="{E9312420-F380-41C5-9A80-B12352F9EBA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2" name="Arc 1361">
              <a:extLst>
                <a:ext uri="{FF2B5EF4-FFF2-40B4-BE49-F238E27FC236}">
                  <a16:creationId xmlns:a16="http://schemas.microsoft.com/office/drawing/2014/main" id="{659BBD74-33A0-4C38-9F13-09A917B96EE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3" name="Arc 1362">
              <a:extLst>
                <a:ext uri="{FF2B5EF4-FFF2-40B4-BE49-F238E27FC236}">
                  <a16:creationId xmlns:a16="http://schemas.microsoft.com/office/drawing/2014/main" id="{7FD05AB3-D75C-4E34-BBC9-8292581B24C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4" name="Arc 1363">
              <a:extLst>
                <a:ext uri="{FF2B5EF4-FFF2-40B4-BE49-F238E27FC236}">
                  <a16:creationId xmlns:a16="http://schemas.microsoft.com/office/drawing/2014/main" id="{DDE77F92-147F-48DD-846E-EECE6A04BFF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65" name="Group 1364">
              <a:extLst>
                <a:ext uri="{FF2B5EF4-FFF2-40B4-BE49-F238E27FC236}">
                  <a16:creationId xmlns:a16="http://schemas.microsoft.com/office/drawing/2014/main" id="{A3BDC154-917F-4563-AA23-655EB34DFF5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74" name="Straight Connector 1373">
                <a:extLst>
                  <a:ext uri="{FF2B5EF4-FFF2-40B4-BE49-F238E27FC236}">
                    <a16:creationId xmlns:a16="http://schemas.microsoft.com/office/drawing/2014/main" id="{4D5E4929-A3C8-49DB-8838-671BF971A13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75" name="Straight Connector 1374">
                <a:extLst>
                  <a:ext uri="{FF2B5EF4-FFF2-40B4-BE49-F238E27FC236}">
                    <a16:creationId xmlns:a16="http://schemas.microsoft.com/office/drawing/2014/main" id="{C3950B52-6F89-445D-BA92-16713F8A83E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76" name="Straight Connector 1375">
                <a:extLst>
                  <a:ext uri="{FF2B5EF4-FFF2-40B4-BE49-F238E27FC236}">
                    <a16:creationId xmlns:a16="http://schemas.microsoft.com/office/drawing/2014/main" id="{281B4E45-2E30-4CF3-9206-478610028FE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66" name="Arc 1365">
              <a:extLst>
                <a:ext uri="{FF2B5EF4-FFF2-40B4-BE49-F238E27FC236}">
                  <a16:creationId xmlns:a16="http://schemas.microsoft.com/office/drawing/2014/main" id="{19FD0345-E681-4C26-946B-F366D559EF6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7" name="Arc 1366">
              <a:extLst>
                <a:ext uri="{FF2B5EF4-FFF2-40B4-BE49-F238E27FC236}">
                  <a16:creationId xmlns:a16="http://schemas.microsoft.com/office/drawing/2014/main" id="{9210D21E-CFD8-4EDE-A706-532EE4DAA6B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68" name="Arc 1367">
              <a:extLst>
                <a:ext uri="{FF2B5EF4-FFF2-40B4-BE49-F238E27FC236}">
                  <a16:creationId xmlns:a16="http://schemas.microsoft.com/office/drawing/2014/main" id="{FEC233D9-C286-46A1-B6BA-77C56AF5C4F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69" name="Straight Connector 1368">
              <a:extLst>
                <a:ext uri="{FF2B5EF4-FFF2-40B4-BE49-F238E27FC236}">
                  <a16:creationId xmlns:a16="http://schemas.microsoft.com/office/drawing/2014/main" id="{1A641F43-845C-4C9C-A2C1-CA87BA221D7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70" name="Arc 1369">
              <a:extLst>
                <a:ext uri="{FF2B5EF4-FFF2-40B4-BE49-F238E27FC236}">
                  <a16:creationId xmlns:a16="http://schemas.microsoft.com/office/drawing/2014/main" id="{C84246DB-DFF2-4545-93B4-FF882B894DC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71" name="Straight Connector 1370">
              <a:extLst>
                <a:ext uri="{FF2B5EF4-FFF2-40B4-BE49-F238E27FC236}">
                  <a16:creationId xmlns:a16="http://schemas.microsoft.com/office/drawing/2014/main" id="{0EC82681-F7CD-4AB6-AA5C-07FBAA0C32A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2" name="Straight Connector 1371">
              <a:extLst>
                <a:ext uri="{FF2B5EF4-FFF2-40B4-BE49-F238E27FC236}">
                  <a16:creationId xmlns:a16="http://schemas.microsoft.com/office/drawing/2014/main" id="{00696F86-1BC0-4E6D-8306-359A03B4E98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73" name="Arc 1372">
              <a:extLst>
                <a:ext uri="{FF2B5EF4-FFF2-40B4-BE49-F238E27FC236}">
                  <a16:creationId xmlns:a16="http://schemas.microsoft.com/office/drawing/2014/main" id="{F2DF9E43-7FCA-4330-933F-DFD7221D621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77" name="Group 1376">
            <a:extLst>
              <a:ext uri="{FF2B5EF4-FFF2-40B4-BE49-F238E27FC236}">
                <a16:creationId xmlns:a16="http://schemas.microsoft.com/office/drawing/2014/main" id="{923906CE-0DD5-40E4-B5D6-BC640B44275C}"/>
              </a:ext>
            </a:extLst>
          </p:cNvPr>
          <p:cNvGrpSpPr/>
          <p:nvPr/>
        </p:nvGrpSpPr>
        <p:grpSpPr>
          <a:xfrm>
            <a:off x="11686071" y="608564"/>
            <a:ext cx="538068" cy="503852"/>
            <a:chOff x="3455435" y="-1017023"/>
            <a:chExt cx="8222756" cy="7868191"/>
          </a:xfrm>
        </p:grpSpPr>
        <p:sp>
          <p:nvSpPr>
            <p:cNvPr id="1378" name="Arc 1377">
              <a:extLst>
                <a:ext uri="{FF2B5EF4-FFF2-40B4-BE49-F238E27FC236}">
                  <a16:creationId xmlns:a16="http://schemas.microsoft.com/office/drawing/2014/main" id="{0F12A2F5-AF7D-420E-97C9-31AB937F66D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9" name="Arc 1378">
              <a:extLst>
                <a:ext uri="{FF2B5EF4-FFF2-40B4-BE49-F238E27FC236}">
                  <a16:creationId xmlns:a16="http://schemas.microsoft.com/office/drawing/2014/main" id="{A5F68DFA-1B1A-44AC-9C73-657AD5B37CC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0" name="Arc 1379">
              <a:extLst>
                <a:ext uri="{FF2B5EF4-FFF2-40B4-BE49-F238E27FC236}">
                  <a16:creationId xmlns:a16="http://schemas.microsoft.com/office/drawing/2014/main" id="{08974231-5FAE-4FE2-8629-18B7421F7C4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1" name="Arc 1380">
              <a:extLst>
                <a:ext uri="{FF2B5EF4-FFF2-40B4-BE49-F238E27FC236}">
                  <a16:creationId xmlns:a16="http://schemas.microsoft.com/office/drawing/2014/main" id="{FFC7AB97-92CB-4E30-8DC5-747FFFA210B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82" name="Group 1381">
              <a:extLst>
                <a:ext uri="{FF2B5EF4-FFF2-40B4-BE49-F238E27FC236}">
                  <a16:creationId xmlns:a16="http://schemas.microsoft.com/office/drawing/2014/main" id="{EA49CF33-3D22-465E-BD19-0DDE6B9EBA2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91" name="Straight Connector 1390">
                <a:extLst>
                  <a:ext uri="{FF2B5EF4-FFF2-40B4-BE49-F238E27FC236}">
                    <a16:creationId xmlns:a16="http://schemas.microsoft.com/office/drawing/2014/main" id="{CC4D5E3D-8A3A-4E52-AB48-45EA6C62F6F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92" name="Straight Connector 1391">
                <a:extLst>
                  <a:ext uri="{FF2B5EF4-FFF2-40B4-BE49-F238E27FC236}">
                    <a16:creationId xmlns:a16="http://schemas.microsoft.com/office/drawing/2014/main" id="{C298D5D0-5068-4ABE-B370-33D3DBD604D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93" name="Straight Connector 1392">
                <a:extLst>
                  <a:ext uri="{FF2B5EF4-FFF2-40B4-BE49-F238E27FC236}">
                    <a16:creationId xmlns:a16="http://schemas.microsoft.com/office/drawing/2014/main" id="{E8D45094-8E9F-4F39-91A3-EBE74974D91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83" name="Arc 1382">
              <a:extLst>
                <a:ext uri="{FF2B5EF4-FFF2-40B4-BE49-F238E27FC236}">
                  <a16:creationId xmlns:a16="http://schemas.microsoft.com/office/drawing/2014/main" id="{D715D460-3EB1-4244-B4D8-34F1E170A50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4" name="Arc 1383">
              <a:extLst>
                <a:ext uri="{FF2B5EF4-FFF2-40B4-BE49-F238E27FC236}">
                  <a16:creationId xmlns:a16="http://schemas.microsoft.com/office/drawing/2014/main" id="{B5BF86F3-1785-45BC-8D54-CB1D927E603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85" name="Arc 1384">
              <a:extLst>
                <a:ext uri="{FF2B5EF4-FFF2-40B4-BE49-F238E27FC236}">
                  <a16:creationId xmlns:a16="http://schemas.microsoft.com/office/drawing/2014/main" id="{11C564EB-D435-44F6-A004-C1005AD68D9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86" name="Straight Connector 1385">
              <a:extLst>
                <a:ext uri="{FF2B5EF4-FFF2-40B4-BE49-F238E27FC236}">
                  <a16:creationId xmlns:a16="http://schemas.microsoft.com/office/drawing/2014/main" id="{2BABC648-041E-4A78-B4B7-5E690A6E784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87" name="Arc 1386">
              <a:extLst>
                <a:ext uri="{FF2B5EF4-FFF2-40B4-BE49-F238E27FC236}">
                  <a16:creationId xmlns:a16="http://schemas.microsoft.com/office/drawing/2014/main" id="{AFB87FBF-856C-43B7-A990-EA0811BFD3B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88" name="Straight Connector 1387">
              <a:extLst>
                <a:ext uri="{FF2B5EF4-FFF2-40B4-BE49-F238E27FC236}">
                  <a16:creationId xmlns:a16="http://schemas.microsoft.com/office/drawing/2014/main" id="{82C05527-BD5C-499D-9DB9-3F4480695A2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9" name="Straight Connector 1388">
              <a:extLst>
                <a:ext uri="{FF2B5EF4-FFF2-40B4-BE49-F238E27FC236}">
                  <a16:creationId xmlns:a16="http://schemas.microsoft.com/office/drawing/2014/main" id="{44863E2C-3E74-4334-9622-A036275A509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90" name="Arc 1389">
              <a:extLst>
                <a:ext uri="{FF2B5EF4-FFF2-40B4-BE49-F238E27FC236}">
                  <a16:creationId xmlns:a16="http://schemas.microsoft.com/office/drawing/2014/main" id="{E48A05A5-78D6-4D4A-BE2A-F061A9B81BE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94" name="Group 1393">
            <a:extLst>
              <a:ext uri="{FF2B5EF4-FFF2-40B4-BE49-F238E27FC236}">
                <a16:creationId xmlns:a16="http://schemas.microsoft.com/office/drawing/2014/main" id="{E45E50C2-4991-4742-8827-8380521B6258}"/>
              </a:ext>
            </a:extLst>
          </p:cNvPr>
          <p:cNvGrpSpPr/>
          <p:nvPr/>
        </p:nvGrpSpPr>
        <p:grpSpPr>
          <a:xfrm>
            <a:off x="11704732" y="976864"/>
            <a:ext cx="538068" cy="503852"/>
            <a:chOff x="3455435" y="-1017023"/>
            <a:chExt cx="8222756" cy="7868191"/>
          </a:xfrm>
        </p:grpSpPr>
        <p:sp>
          <p:nvSpPr>
            <p:cNvPr id="1395" name="Arc 1394">
              <a:extLst>
                <a:ext uri="{FF2B5EF4-FFF2-40B4-BE49-F238E27FC236}">
                  <a16:creationId xmlns:a16="http://schemas.microsoft.com/office/drawing/2014/main" id="{4973B0F8-D37A-41F0-A995-672D72C5572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6" name="Arc 1395">
              <a:extLst>
                <a:ext uri="{FF2B5EF4-FFF2-40B4-BE49-F238E27FC236}">
                  <a16:creationId xmlns:a16="http://schemas.microsoft.com/office/drawing/2014/main" id="{7B05D001-BEB3-40DD-8CCD-DC353CA74E8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7" name="Arc 1396">
              <a:extLst>
                <a:ext uri="{FF2B5EF4-FFF2-40B4-BE49-F238E27FC236}">
                  <a16:creationId xmlns:a16="http://schemas.microsoft.com/office/drawing/2014/main" id="{170F0CC1-9019-42C8-BBA9-B24ABFB7025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8" name="Arc 1397">
              <a:extLst>
                <a:ext uri="{FF2B5EF4-FFF2-40B4-BE49-F238E27FC236}">
                  <a16:creationId xmlns:a16="http://schemas.microsoft.com/office/drawing/2014/main" id="{DBA0223D-BF62-4F92-8741-E71E1E3CC9A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99" name="Group 1398">
              <a:extLst>
                <a:ext uri="{FF2B5EF4-FFF2-40B4-BE49-F238E27FC236}">
                  <a16:creationId xmlns:a16="http://schemas.microsoft.com/office/drawing/2014/main" id="{9C0C33E6-9FCC-4E7F-AFE5-FE9DA8A8C4A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08" name="Straight Connector 1407">
                <a:extLst>
                  <a:ext uri="{FF2B5EF4-FFF2-40B4-BE49-F238E27FC236}">
                    <a16:creationId xmlns:a16="http://schemas.microsoft.com/office/drawing/2014/main" id="{D8B1C571-1508-4573-A706-DC49D557CC1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09" name="Straight Connector 1408">
                <a:extLst>
                  <a:ext uri="{FF2B5EF4-FFF2-40B4-BE49-F238E27FC236}">
                    <a16:creationId xmlns:a16="http://schemas.microsoft.com/office/drawing/2014/main" id="{A635B81E-31F0-4776-ACCE-69141DF9366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10" name="Straight Connector 1409">
                <a:extLst>
                  <a:ext uri="{FF2B5EF4-FFF2-40B4-BE49-F238E27FC236}">
                    <a16:creationId xmlns:a16="http://schemas.microsoft.com/office/drawing/2014/main" id="{4A79073E-82C8-4C1B-BFBB-A5CEA0306DB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00" name="Arc 1399">
              <a:extLst>
                <a:ext uri="{FF2B5EF4-FFF2-40B4-BE49-F238E27FC236}">
                  <a16:creationId xmlns:a16="http://schemas.microsoft.com/office/drawing/2014/main" id="{D83965D3-EFB3-419B-846A-A84EC9337C4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1" name="Arc 1400">
              <a:extLst>
                <a:ext uri="{FF2B5EF4-FFF2-40B4-BE49-F238E27FC236}">
                  <a16:creationId xmlns:a16="http://schemas.microsoft.com/office/drawing/2014/main" id="{7C4E8DEE-C95A-4398-8744-0E060AE761D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02" name="Arc 1401">
              <a:extLst>
                <a:ext uri="{FF2B5EF4-FFF2-40B4-BE49-F238E27FC236}">
                  <a16:creationId xmlns:a16="http://schemas.microsoft.com/office/drawing/2014/main" id="{A5FA96FF-AF65-4C8C-AE6D-79DFB9D3C1D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03" name="Straight Connector 1402">
              <a:extLst>
                <a:ext uri="{FF2B5EF4-FFF2-40B4-BE49-F238E27FC236}">
                  <a16:creationId xmlns:a16="http://schemas.microsoft.com/office/drawing/2014/main" id="{A394A1EE-384E-49BF-A32A-BC6CB2E9041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04" name="Arc 1403">
              <a:extLst>
                <a:ext uri="{FF2B5EF4-FFF2-40B4-BE49-F238E27FC236}">
                  <a16:creationId xmlns:a16="http://schemas.microsoft.com/office/drawing/2014/main" id="{A2C920E7-E3DC-477E-9F82-D7640A9854E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05" name="Straight Connector 1404">
              <a:extLst>
                <a:ext uri="{FF2B5EF4-FFF2-40B4-BE49-F238E27FC236}">
                  <a16:creationId xmlns:a16="http://schemas.microsoft.com/office/drawing/2014/main" id="{5A41E29D-C571-42BA-9CBC-D23389C578A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6" name="Straight Connector 1405">
              <a:extLst>
                <a:ext uri="{FF2B5EF4-FFF2-40B4-BE49-F238E27FC236}">
                  <a16:creationId xmlns:a16="http://schemas.microsoft.com/office/drawing/2014/main" id="{1981241F-43D8-45B0-8D28-7BA853D4E37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07" name="Arc 1406">
              <a:extLst>
                <a:ext uri="{FF2B5EF4-FFF2-40B4-BE49-F238E27FC236}">
                  <a16:creationId xmlns:a16="http://schemas.microsoft.com/office/drawing/2014/main" id="{B9C8FB07-3A04-437A-9D83-2F817741E76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11" name="Group 1410">
            <a:extLst>
              <a:ext uri="{FF2B5EF4-FFF2-40B4-BE49-F238E27FC236}">
                <a16:creationId xmlns:a16="http://schemas.microsoft.com/office/drawing/2014/main" id="{6BDBEFD3-4C6B-4097-B35B-E0F8FBC1B03B}"/>
              </a:ext>
            </a:extLst>
          </p:cNvPr>
          <p:cNvGrpSpPr/>
          <p:nvPr/>
        </p:nvGrpSpPr>
        <p:grpSpPr>
          <a:xfrm>
            <a:off x="11698771" y="1319764"/>
            <a:ext cx="538068" cy="503852"/>
            <a:chOff x="3455435" y="-1017023"/>
            <a:chExt cx="8222756" cy="7868191"/>
          </a:xfrm>
        </p:grpSpPr>
        <p:sp>
          <p:nvSpPr>
            <p:cNvPr id="1412" name="Arc 1411">
              <a:extLst>
                <a:ext uri="{FF2B5EF4-FFF2-40B4-BE49-F238E27FC236}">
                  <a16:creationId xmlns:a16="http://schemas.microsoft.com/office/drawing/2014/main" id="{DF17C2D2-6F61-4E3B-82CD-FCC32CE6E62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3" name="Arc 1412">
              <a:extLst>
                <a:ext uri="{FF2B5EF4-FFF2-40B4-BE49-F238E27FC236}">
                  <a16:creationId xmlns:a16="http://schemas.microsoft.com/office/drawing/2014/main" id="{EEEAE743-C5B3-473D-BA9F-C4A18737874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4" name="Arc 1413">
              <a:extLst>
                <a:ext uri="{FF2B5EF4-FFF2-40B4-BE49-F238E27FC236}">
                  <a16:creationId xmlns:a16="http://schemas.microsoft.com/office/drawing/2014/main" id="{72B54DDA-4795-4449-8C7A-77EB9271AFF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5" name="Arc 1414">
              <a:extLst>
                <a:ext uri="{FF2B5EF4-FFF2-40B4-BE49-F238E27FC236}">
                  <a16:creationId xmlns:a16="http://schemas.microsoft.com/office/drawing/2014/main" id="{35107CD4-58BD-4B94-8E2D-75F0FF050DA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16" name="Group 1415">
              <a:extLst>
                <a:ext uri="{FF2B5EF4-FFF2-40B4-BE49-F238E27FC236}">
                  <a16:creationId xmlns:a16="http://schemas.microsoft.com/office/drawing/2014/main" id="{562271F9-4FE7-40A9-B159-5DED067465E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25" name="Straight Connector 1424">
                <a:extLst>
                  <a:ext uri="{FF2B5EF4-FFF2-40B4-BE49-F238E27FC236}">
                    <a16:creationId xmlns:a16="http://schemas.microsoft.com/office/drawing/2014/main" id="{6B0ACADC-87A5-4EC6-B78A-D9373A5CD1D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26" name="Straight Connector 1425">
                <a:extLst>
                  <a:ext uri="{FF2B5EF4-FFF2-40B4-BE49-F238E27FC236}">
                    <a16:creationId xmlns:a16="http://schemas.microsoft.com/office/drawing/2014/main" id="{1A534A91-AB40-4C77-A86A-B8A1ACE9AC9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27" name="Straight Connector 1426">
                <a:extLst>
                  <a:ext uri="{FF2B5EF4-FFF2-40B4-BE49-F238E27FC236}">
                    <a16:creationId xmlns:a16="http://schemas.microsoft.com/office/drawing/2014/main" id="{969B2F21-1602-45FC-846B-4E98548D101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17" name="Arc 1416">
              <a:extLst>
                <a:ext uri="{FF2B5EF4-FFF2-40B4-BE49-F238E27FC236}">
                  <a16:creationId xmlns:a16="http://schemas.microsoft.com/office/drawing/2014/main" id="{D8377B94-56B6-4181-BB7C-535E51BCEFC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8" name="Arc 1417">
              <a:extLst>
                <a:ext uri="{FF2B5EF4-FFF2-40B4-BE49-F238E27FC236}">
                  <a16:creationId xmlns:a16="http://schemas.microsoft.com/office/drawing/2014/main" id="{0C8B6513-D5B8-4272-B64F-E0F52D71834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19" name="Arc 1418">
              <a:extLst>
                <a:ext uri="{FF2B5EF4-FFF2-40B4-BE49-F238E27FC236}">
                  <a16:creationId xmlns:a16="http://schemas.microsoft.com/office/drawing/2014/main" id="{492DC7C0-DEB2-4527-9611-A618B10512D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20" name="Straight Connector 1419">
              <a:extLst>
                <a:ext uri="{FF2B5EF4-FFF2-40B4-BE49-F238E27FC236}">
                  <a16:creationId xmlns:a16="http://schemas.microsoft.com/office/drawing/2014/main" id="{238DB41A-23E6-4A6A-B798-60DEC9800A8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21" name="Arc 1420">
              <a:extLst>
                <a:ext uri="{FF2B5EF4-FFF2-40B4-BE49-F238E27FC236}">
                  <a16:creationId xmlns:a16="http://schemas.microsoft.com/office/drawing/2014/main" id="{9995DC49-324A-4E4A-A121-40080DDFDFF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22" name="Straight Connector 1421">
              <a:extLst>
                <a:ext uri="{FF2B5EF4-FFF2-40B4-BE49-F238E27FC236}">
                  <a16:creationId xmlns:a16="http://schemas.microsoft.com/office/drawing/2014/main" id="{6150358D-73A8-450A-B5CE-0B9F8A30EAC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3" name="Straight Connector 1422">
              <a:extLst>
                <a:ext uri="{FF2B5EF4-FFF2-40B4-BE49-F238E27FC236}">
                  <a16:creationId xmlns:a16="http://schemas.microsoft.com/office/drawing/2014/main" id="{D1692C87-5A5F-4FDA-836D-9EA378DB067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24" name="Arc 1423">
              <a:extLst>
                <a:ext uri="{FF2B5EF4-FFF2-40B4-BE49-F238E27FC236}">
                  <a16:creationId xmlns:a16="http://schemas.microsoft.com/office/drawing/2014/main" id="{17B3EDD3-0615-4310-8F1D-DE3AC3CF6B1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28" name="Group 1427">
            <a:extLst>
              <a:ext uri="{FF2B5EF4-FFF2-40B4-BE49-F238E27FC236}">
                <a16:creationId xmlns:a16="http://schemas.microsoft.com/office/drawing/2014/main" id="{AA8E5B1F-5D67-423D-B5A4-94F827CEADFB}"/>
              </a:ext>
            </a:extLst>
          </p:cNvPr>
          <p:cNvGrpSpPr/>
          <p:nvPr/>
        </p:nvGrpSpPr>
        <p:grpSpPr>
          <a:xfrm>
            <a:off x="11698771" y="1675364"/>
            <a:ext cx="538068" cy="503852"/>
            <a:chOff x="3455435" y="-1017023"/>
            <a:chExt cx="8222756" cy="7868191"/>
          </a:xfrm>
        </p:grpSpPr>
        <p:sp>
          <p:nvSpPr>
            <p:cNvPr id="1429" name="Arc 1428">
              <a:extLst>
                <a:ext uri="{FF2B5EF4-FFF2-40B4-BE49-F238E27FC236}">
                  <a16:creationId xmlns:a16="http://schemas.microsoft.com/office/drawing/2014/main" id="{54A71C04-1823-4543-ABD5-C57E75B799B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0" name="Arc 1429">
              <a:extLst>
                <a:ext uri="{FF2B5EF4-FFF2-40B4-BE49-F238E27FC236}">
                  <a16:creationId xmlns:a16="http://schemas.microsoft.com/office/drawing/2014/main" id="{AFE0A728-BA6C-41C6-AC4E-7D334E95C36A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1" name="Arc 1430">
              <a:extLst>
                <a:ext uri="{FF2B5EF4-FFF2-40B4-BE49-F238E27FC236}">
                  <a16:creationId xmlns:a16="http://schemas.microsoft.com/office/drawing/2014/main" id="{466CEDA4-7781-4217-BBE7-19587E4A508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2" name="Arc 1431">
              <a:extLst>
                <a:ext uri="{FF2B5EF4-FFF2-40B4-BE49-F238E27FC236}">
                  <a16:creationId xmlns:a16="http://schemas.microsoft.com/office/drawing/2014/main" id="{0CBA54ED-08C2-406C-A2C3-A8AA6A07D06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33" name="Group 1432">
              <a:extLst>
                <a:ext uri="{FF2B5EF4-FFF2-40B4-BE49-F238E27FC236}">
                  <a16:creationId xmlns:a16="http://schemas.microsoft.com/office/drawing/2014/main" id="{6E2B4ECB-EEA1-4DD9-B450-548BC24F750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42" name="Straight Connector 1441">
                <a:extLst>
                  <a:ext uri="{FF2B5EF4-FFF2-40B4-BE49-F238E27FC236}">
                    <a16:creationId xmlns:a16="http://schemas.microsoft.com/office/drawing/2014/main" id="{E9BC3C9A-8355-4C86-8063-91AB9D98AC4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43" name="Straight Connector 1442">
                <a:extLst>
                  <a:ext uri="{FF2B5EF4-FFF2-40B4-BE49-F238E27FC236}">
                    <a16:creationId xmlns:a16="http://schemas.microsoft.com/office/drawing/2014/main" id="{B7865249-6114-41FE-B60E-3A4CE7719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44" name="Straight Connector 1443">
                <a:extLst>
                  <a:ext uri="{FF2B5EF4-FFF2-40B4-BE49-F238E27FC236}">
                    <a16:creationId xmlns:a16="http://schemas.microsoft.com/office/drawing/2014/main" id="{CBEB3361-578D-42E4-BB54-9539023ED6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34" name="Arc 1433">
              <a:extLst>
                <a:ext uri="{FF2B5EF4-FFF2-40B4-BE49-F238E27FC236}">
                  <a16:creationId xmlns:a16="http://schemas.microsoft.com/office/drawing/2014/main" id="{9586621B-548F-4AD8-92DC-1B89D333E39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5" name="Arc 1434">
              <a:extLst>
                <a:ext uri="{FF2B5EF4-FFF2-40B4-BE49-F238E27FC236}">
                  <a16:creationId xmlns:a16="http://schemas.microsoft.com/office/drawing/2014/main" id="{61FEE642-4D15-4B3F-8225-BBE4D48160D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36" name="Arc 1435">
              <a:extLst>
                <a:ext uri="{FF2B5EF4-FFF2-40B4-BE49-F238E27FC236}">
                  <a16:creationId xmlns:a16="http://schemas.microsoft.com/office/drawing/2014/main" id="{7D22F632-5B58-44B2-B9CD-89D3D21127E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37" name="Straight Connector 1436">
              <a:extLst>
                <a:ext uri="{FF2B5EF4-FFF2-40B4-BE49-F238E27FC236}">
                  <a16:creationId xmlns:a16="http://schemas.microsoft.com/office/drawing/2014/main" id="{FCC9A8A9-ED4A-4157-9DF0-325DEF22D8C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38" name="Arc 1437">
              <a:extLst>
                <a:ext uri="{FF2B5EF4-FFF2-40B4-BE49-F238E27FC236}">
                  <a16:creationId xmlns:a16="http://schemas.microsoft.com/office/drawing/2014/main" id="{E86C0D6F-16AE-4957-87BA-A488EC5080F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39" name="Straight Connector 1438">
              <a:extLst>
                <a:ext uri="{FF2B5EF4-FFF2-40B4-BE49-F238E27FC236}">
                  <a16:creationId xmlns:a16="http://schemas.microsoft.com/office/drawing/2014/main" id="{E0476389-6D7F-4D1F-A886-9CFB161EC32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0" name="Straight Connector 1439">
              <a:extLst>
                <a:ext uri="{FF2B5EF4-FFF2-40B4-BE49-F238E27FC236}">
                  <a16:creationId xmlns:a16="http://schemas.microsoft.com/office/drawing/2014/main" id="{A66E5515-8B31-4374-AA4B-25AEE6C32A5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41" name="Arc 1440">
              <a:extLst>
                <a:ext uri="{FF2B5EF4-FFF2-40B4-BE49-F238E27FC236}">
                  <a16:creationId xmlns:a16="http://schemas.microsoft.com/office/drawing/2014/main" id="{9931EB3C-62B7-4135-A2ED-11B6382BB2F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45" name="Group 1444">
            <a:extLst>
              <a:ext uri="{FF2B5EF4-FFF2-40B4-BE49-F238E27FC236}">
                <a16:creationId xmlns:a16="http://schemas.microsoft.com/office/drawing/2014/main" id="{543BCCFB-631A-457E-8082-17949BA636C9}"/>
              </a:ext>
            </a:extLst>
          </p:cNvPr>
          <p:cNvGrpSpPr/>
          <p:nvPr/>
        </p:nvGrpSpPr>
        <p:grpSpPr>
          <a:xfrm>
            <a:off x="11711471" y="2030964"/>
            <a:ext cx="538068" cy="503852"/>
            <a:chOff x="3455435" y="-1017023"/>
            <a:chExt cx="8222756" cy="7868191"/>
          </a:xfrm>
        </p:grpSpPr>
        <p:sp>
          <p:nvSpPr>
            <p:cNvPr id="1446" name="Arc 1445">
              <a:extLst>
                <a:ext uri="{FF2B5EF4-FFF2-40B4-BE49-F238E27FC236}">
                  <a16:creationId xmlns:a16="http://schemas.microsoft.com/office/drawing/2014/main" id="{2B14D453-E433-4520-B48F-D986342D5BB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7" name="Arc 1446">
              <a:extLst>
                <a:ext uri="{FF2B5EF4-FFF2-40B4-BE49-F238E27FC236}">
                  <a16:creationId xmlns:a16="http://schemas.microsoft.com/office/drawing/2014/main" id="{B96F7787-0694-47AF-AAF9-AC6476D9DE2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8" name="Arc 1447">
              <a:extLst>
                <a:ext uri="{FF2B5EF4-FFF2-40B4-BE49-F238E27FC236}">
                  <a16:creationId xmlns:a16="http://schemas.microsoft.com/office/drawing/2014/main" id="{B498302C-B5A7-4A0E-A290-B9E0F83F993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9" name="Arc 1448">
              <a:extLst>
                <a:ext uri="{FF2B5EF4-FFF2-40B4-BE49-F238E27FC236}">
                  <a16:creationId xmlns:a16="http://schemas.microsoft.com/office/drawing/2014/main" id="{7E94830B-496C-4590-AC20-3A49FE28B92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50" name="Group 1449">
              <a:extLst>
                <a:ext uri="{FF2B5EF4-FFF2-40B4-BE49-F238E27FC236}">
                  <a16:creationId xmlns:a16="http://schemas.microsoft.com/office/drawing/2014/main" id="{5CCC7995-643E-4AF5-8500-26B0E40C943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59" name="Straight Connector 1458">
                <a:extLst>
                  <a:ext uri="{FF2B5EF4-FFF2-40B4-BE49-F238E27FC236}">
                    <a16:creationId xmlns:a16="http://schemas.microsoft.com/office/drawing/2014/main" id="{43F82BE8-D6F2-4BB7-8FFB-C688FECF4E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0" name="Straight Connector 1459">
                <a:extLst>
                  <a:ext uri="{FF2B5EF4-FFF2-40B4-BE49-F238E27FC236}">
                    <a16:creationId xmlns:a16="http://schemas.microsoft.com/office/drawing/2014/main" id="{F921EAD7-F73E-44B1-902A-3C29F53FB19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1" name="Straight Connector 1460">
                <a:extLst>
                  <a:ext uri="{FF2B5EF4-FFF2-40B4-BE49-F238E27FC236}">
                    <a16:creationId xmlns:a16="http://schemas.microsoft.com/office/drawing/2014/main" id="{1A4698FC-A732-4CF4-AC5B-1353000B039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51" name="Arc 1450">
              <a:extLst>
                <a:ext uri="{FF2B5EF4-FFF2-40B4-BE49-F238E27FC236}">
                  <a16:creationId xmlns:a16="http://schemas.microsoft.com/office/drawing/2014/main" id="{472565A9-32D6-4723-BADB-6F923AC0705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2" name="Arc 1451">
              <a:extLst>
                <a:ext uri="{FF2B5EF4-FFF2-40B4-BE49-F238E27FC236}">
                  <a16:creationId xmlns:a16="http://schemas.microsoft.com/office/drawing/2014/main" id="{49EB86E3-F4AF-4BB2-AF63-45310CCCF46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53" name="Arc 1452">
              <a:extLst>
                <a:ext uri="{FF2B5EF4-FFF2-40B4-BE49-F238E27FC236}">
                  <a16:creationId xmlns:a16="http://schemas.microsoft.com/office/drawing/2014/main" id="{FB5CB7D7-E763-4C30-B6B7-388D7DD5B829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54" name="Straight Connector 1453">
              <a:extLst>
                <a:ext uri="{FF2B5EF4-FFF2-40B4-BE49-F238E27FC236}">
                  <a16:creationId xmlns:a16="http://schemas.microsoft.com/office/drawing/2014/main" id="{A67756EC-7DFF-4115-A9F6-907606179CA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5" name="Arc 1454">
              <a:extLst>
                <a:ext uri="{FF2B5EF4-FFF2-40B4-BE49-F238E27FC236}">
                  <a16:creationId xmlns:a16="http://schemas.microsoft.com/office/drawing/2014/main" id="{3681F90F-C98E-4E9A-83EA-4A824D7FA01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56" name="Straight Connector 1455">
              <a:extLst>
                <a:ext uri="{FF2B5EF4-FFF2-40B4-BE49-F238E27FC236}">
                  <a16:creationId xmlns:a16="http://schemas.microsoft.com/office/drawing/2014/main" id="{9CA7B0B7-2E90-4737-B754-480EC689C7F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7" name="Straight Connector 1456">
              <a:extLst>
                <a:ext uri="{FF2B5EF4-FFF2-40B4-BE49-F238E27FC236}">
                  <a16:creationId xmlns:a16="http://schemas.microsoft.com/office/drawing/2014/main" id="{AC14C489-097B-4253-A353-31BC7FF5173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8" name="Arc 1457">
              <a:extLst>
                <a:ext uri="{FF2B5EF4-FFF2-40B4-BE49-F238E27FC236}">
                  <a16:creationId xmlns:a16="http://schemas.microsoft.com/office/drawing/2014/main" id="{E8EE44B9-A592-4521-9ABF-1693FDCA948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62" name="Group 1461">
            <a:extLst>
              <a:ext uri="{FF2B5EF4-FFF2-40B4-BE49-F238E27FC236}">
                <a16:creationId xmlns:a16="http://schemas.microsoft.com/office/drawing/2014/main" id="{C93A9EEC-8014-4424-9F4A-0B8FF15914EA}"/>
              </a:ext>
            </a:extLst>
          </p:cNvPr>
          <p:cNvGrpSpPr/>
          <p:nvPr/>
        </p:nvGrpSpPr>
        <p:grpSpPr>
          <a:xfrm>
            <a:off x="11681925" y="2399264"/>
            <a:ext cx="538068" cy="503852"/>
            <a:chOff x="3455435" y="-1017023"/>
            <a:chExt cx="8222756" cy="7868191"/>
          </a:xfrm>
        </p:grpSpPr>
        <p:sp>
          <p:nvSpPr>
            <p:cNvPr id="1463" name="Arc 1462">
              <a:extLst>
                <a:ext uri="{FF2B5EF4-FFF2-40B4-BE49-F238E27FC236}">
                  <a16:creationId xmlns:a16="http://schemas.microsoft.com/office/drawing/2014/main" id="{D076610B-BED9-43A4-B71A-FCF3CEBE8C1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4" name="Arc 1463">
              <a:extLst>
                <a:ext uri="{FF2B5EF4-FFF2-40B4-BE49-F238E27FC236}">
                  <a16:creationId xmlns:a16="http://schemas.microsoft.com/office/drawing/2014/main" id="{7BF893D0-8CB8-49DE-9F58-48683096054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5" name="Arc 1464">
              <a:extLst>
                <a:ext uri="{FF2B5EF4-FFF2-40B4-BE49-F238E27FC236}">
                  <a16:creationId xmlns:a16="http://schemas.microsoft.com/office/drawing/2014/main" id="{59AD68F8-1DB0-4B79-BFDE-FC59DE9710F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6" name="Arc 1465">
              <a:extLst>
                <a:ext uri="{FF2B5EF4-FFF2-40B4-BE49-F238E27FC236}">
                  <a16:creationId xmlns:a16="http://schemas.microsoft.com/office/drawing/2014/main" id="{4856DC04-AD52-4F3E-A1D0-AF1C557CF2E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67" name="Group 1466">
              <a:extLst>
                <a:ext uri="{FF2B5EF4-FFF2-40B4-BE49-F238E27FC236}">
                  <a16:creationId xmlns:a16="http://schemas.microsoft.com/office/drawing/2014/main" id="{01277C24-4A2B-41B7-A335-39ACEB63571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76" name="Straight Connector 1475">
                <a:extLst>
                  <a:ext uri="{FF2B5EF4-FFF2-40B4-BE49-F238E27FC236}">
                    <a16:creationId xmlns:a16="http://schemas.microsoft.com/office/drawing/2014/main" id="{969219FF-53DB-4AD7-8436-18E715F74B0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77" name="Straight Connector 1476">
                <a:extLst>
                  <a:ext uri="{FF2B5EF4-FFF2-40B4-BE49-F238E27FC236}">
                    <a16:creationId xmlns:a16="http://schemas.microsoft.com/office/drawing/2014/main" id="{785B2CDC-7496-4A82-A96F-46383216C5F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78" name="Straight Connector 1477">
                <a:extLst>
                  <a:ext uri="{FF2B5EF4-FFF2-40B4-BE49-F238E27FC236}">
                    <a16:creationId xmlns:a16="http://schemas.microsoft.com/office/drawing/2014/main" id="{BBF67692-EEE2-4B6D-A577-E6882367ECD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68" name="Arc 1467">
              <a:extLst>
                <a:ext uri="{FF2B5EF4-FFF2-40B4-BE49-F238E27FC236}">
                  <a16:creationId xmlns:a16="http://schemas.microsoft.com/office/drawing/2014/main" id="{F0F5AED2-2460-4FC6-871D-A5A90FD4A3A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9" name="Arc 1468">
              <a:extLst>
                <a:ext uri="{FF2B5EF4-FFF2-40B4-BE49-F238E27FC236}">
                  <a16:creationId xmlns:a16="http://schemas.microsoft.com/office/drawing/2014/main" id="{574E4D42-4443-483E-BC4B-5E34DD2F90D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70" name="Arc 1469">
              <a:extLst>
                <a:ext uri="{FF2B5EF4-FFF2-40B4-BE49-F238E27FC236}">
                  <a16:creationId xmlns:a16="http://schemas.microsoft.com/office/drawing/2014/main" id="{94DCE561-1B74-4CC5-94B6-A0E8ACC25E6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71" name="Straight Connector 1470">
              <a:extLst>
                <a:ext uri="{FF2B5EF4-FFF2-40B4-BE49-F238E27FC236}">
                  <a16:creationId xmlns:a16="http://schemas.microsoft.com/office/drawing/2014/main" id="{775D34EE-49BC-4741-9DC1-0748B1636EE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72" name="Arc 1471">
              <a:extLst>
                <a:ext uri="{FF2B5EF4-FFF2-40B4-BE49-F238E27FC236}">
                  <a16:creationId xmlns:a16="http://schemas.microsoft.com/office/drawing/2014/main" id="{BA3E0F28-74A7-46D3-B90C-4D849326B88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73" name="Straight Connector 1472">
              <a:extLst>
                <a:ext uri="{FF2B5EF4-FFF2-40B4-BE49-F238E27FC236}">
                  <a16:creationId xmlns:a16="http://schemas.microsoft.com/office/drawing/2014/main" id="{BD219770-FAF0-4E37-AE6A-A3D0B1BEEBD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4" name="Straight Connector 1473">
              <a:extLst>
                <a:ext uri="{FF2B5EF4-FFF2-40B4-BE49-F238E27FC236}">
                  <a16:creationId xmlns:a16="http://schemas.microsoft.com/office/drawing/2014/main" id="{C47A0E5F-5F8A-408A-82F3-1D98544C5E8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75" name="Arc 1474">
              <a:extLst>
                <a:ext uri="{FF2B5EF4-FFF2-40B4-BE49-F238E27FC236}">
                  <a16:creationId xmlns:a16="http://schemas.microsoft.com/office/drawing/2014/main" id="{287BDFF8-7843-462F-A9F1-051B0E13239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79" name="Group 1478">
            <a:extLst>
              <a:ext uri="{FF2B5EF4-FFF2-40B4-BE49-F238E27FC236}">
                <a16:creationId xmlns:a16="http://schemas.microsoft.com/office/drawing/2014/main" id="{C825555E-24D8-4149-AC89-F89300C949A8}"/>
              </a:ext>
            </a:extLst>
          </p:cNvPr>
          <p:cNvGrpSpPr/>
          <p:nvPr/>
        </p:nvGrpSpPr>
        <p:grpSpPr>
          <a:xfrm>
            <a:off x="11686071" y="2742164"/>
            <a:ext cx="538068" cy="503852"/>
            <a:chOff x="3455435" y="-1017023"/>
            <a:chExt cx="8222756" cy="7868191"/>
          </a:xfrm>
        </p:grpSpPr>
        <p:sp>
          <p:nvSpPr>
            <p:cNvPr id="1480" name="Arc 1479">
              <a:extLst>
                <a:ext uri="{FF2B5EF4-FFF2-40B4-BE49-F238E27FC236}">
                  <a16:creationId xmlns:a16="http://schemas.microsoft.com/office/drawing/2014/main" id="{BB3ED841-71C5-4C8E-974C-AC231739B68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1" name="Arc 1480">
              <a:extLst>
                <a:ext uri="{FF2B5EF4-FFF2-40B4-BE49-F238E27FC236}">
                  <a16:creationId xmlns:a16="http://schemas.microsoft.com/office/drawing/2014/main" id="{3B97FB2C-892A-4E03-A9E4-C6402A98ED6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2" name="Arc 1481">
              <a:extLst>
                <a:ext uri="{FF2B5EF4-FFF2-40B4-BE49-F238E27FC236}">
                  <a16:creationId xmlns:a16="http://schemas.microsoft.com/office/drawing/2014/main" id="{ED87F5F1-9C30-46DD-A7C2-E206AB62CD3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3" name="Arc 1482">
              <a:extLst>
                <a:ext uri="{FF2B5EF4-FFF2-40B4-BE49-F238E27FC236}">
                  <a16:creationId xmlns:a16="http://schemas.microsoft.com/office/drawing/2014/main" id="{2D593DC1-6FE4-4BA2-B682-6E75F366C88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84" name="Group 1483">
              <a:extLst>
                <a:ext uri="{FF2B5EF4-FFF2-40B4-BE49-F238E27FC236}">
                  <a16:creationId xmlns:a16="http://schemas.microsoft.com/office/drawing/2014/main" id="{2EC90863-7A68-4A93-8D95-DB8BB1D8E0C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93" name="Straight Connector 1492">
                <a:extLst>
                  <a:ext uri="{FF2B5EF4-FFF2-40B4-BE49-F238E27FC236}">
                    <a16:creationId xmlns:a16="http://schemas.microsoft.com/office/drawing/2014/main" id="{C242FD87-EDDA-48BD-BAC8-41086A0C0A7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94" name="Straight Connector 1493">
                <a:extLst>
                  <a:ext uri="{FF2B5EF4-FFF2-40B4-BE49-F238E27FC236}">
                    <a16:creationId xmlns:a16="http://schemas.microsoft.com/office/drawing/2014/main" id="{CACBBDB5-335A-4322-A5B9-904F953748C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95" name="Straight Connector 1494">
                <a:extLst>
                  <a:ext uri="{FF2B5EF4-FFF2-40B4-BE49-F238E27FC236}">
                    <a16:creationId xmlns:a16="http://schemas.microsoft.com/office/drawing/2014/main" id="{AFE34C88-01DE-42A1-A004-8288F5394F9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85" name="Arc 1484">
              <a:extLst>
                <a:ext uri="{FF2B5EF4-FFF2-40B4-BE49-F238E27FC236}">
                  <a16:creationId xmlns:a16="http://schemas.microsoft.com/office/drawing/2014/main" id="{AAE265B3-E12D-43E2-94E5-504F4E9C4DF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6" name="Arc 1485">
              <a:extLst>
                <a:ext uri="{FF2B5EF4-FFF2-40B4-BE49-F238E27FC236}">
                  <a16:creationId xmlns:a16="http://schemas.microsoft.com/office/drawing/2014/main" id="{04596AF8-4802-4035-8120-021E45F7CE3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87" name="Arc 1486">
              <a:extLst>
                <a:ext uri="{FF2B5EF4-FFF2-40B4-BE49-F238E27FC236}">
                  <a16:creationId xmlns:a16="http://schemas.microsoft.com/office/drawing/2014/main" id="{EB1E66B2-9AC7-47EF-963B-EAEFCD5C626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88" name="Straight Connector 1487">
              <a:extLst>
                <a:ext uri="{FF2B5EF4-FFF2-40B4-BE49-F238E27FC236}">
                  <a16:creationId xmlns:a16="http://schemas.microsoft.com/office/drawing/2014/main" id="{707412EC-5A7B-48F9-B5D4-92B2E191EEE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89" name="Arc 1488">
              <a:extLst>
                <a:ext uri="{FF2B5EF4-FFF2-40B4-BE49-F238E27FC236}">
                  <a16:creationId xmlns:a16="http://schemas.microsoft.com/office/drawing/2014/main" id="{A4E5F316-5284-4CA8-9160-48F78E2C6FA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90" name="Straight Connector 1489">
              <a:extLst>
                <a:ext uri="{FF2B5EF4-FFF2-40B4-BE49-F238E27FC236}">
                  <a16:creationId xmlns:a16="http://schemas.microsoft.com/office/drawing/2014/main" id="{6ED0F5B8-F2AF-44E5-BEB3-5401BDE7DF5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1" name="Straight Connector 1490">
              <a:extLst>
                <a:ext uri="{FF2B5EF4-FFF2-40B4-BE49-F238E27FC236}">
                  <a16:creationId xmlns:a16="http://schemas.microsoft.com/office/drawing/2014/main" id="{DD44C976-D970-4287-97BC-2A4364BBAA4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92" name="Arc 1491">
              <a:extLst>
                <a:ext uri="{FF2B5EF4-FFF2-40B4-BE49-F238E27FC236}">
                  <a16:creationId xmlns:a16="http://schemas.microsoft.com/office/drawing/2014/main" id="{D8F6C85E-F1D8-4BE6-B092-E54B0E2D329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96" name="Group 1495">
            <a:extLst>
              <a:ext uri="{FF2B5EF4-FFF2-40B4-BE49-F238E27FC236}">
                <a16:creationId xmlns:a16="http://schemas.microsoft.com/office/drawing/2014/main" id="{E12C227D-99B9-4C20-8245-0F941A52A6B1}"/>
              </a:ext>
            </a:extLst>
          </p:cNvPr>
          <p:cNvGrpSpPr/>
          <p:nvPr/>
        </p:nvGrpSpPr>
        <p:grpSpPr>
          <a:xfrm>
            <a:off x="11698771" y="3097764"/>
            <a:ext cx="538068" cy="503852"/>
            <a:chOff x="3455435" y="-1017023"/>
            <a:chExt cx="8222756" cy="7868191"/>
          </a:xfrm>
        </p:grpSpPr>
        <p:sp>
          <p:nvSpPr>
            <p:cNvPr id="1497" name="Arc 1496">
              <a:extLst>
                <a:ext uri="{FF2B5EF4-FFF2-40B4-BE49-F238E27FC236}">
                  <a16:creationId xmlns:a16="http://schemas.microsoft.com/office/drawing/2014/main" id="{18E3073C-2365-424F-8855-B9B52F54CD3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8" name="Arc 1497">
              <a:extLst>
                <a:ext uri="{FF2B5EF4-FFF2-40B4-BE49-F238E27FC236}">
                  <a16:creationId xmlns:a16="http://schemas.microsoft.com/office/drawing/2014/main" id="{19B0A1B6-0EB3-423D-B239-1E14FF3BD63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9" name="Arc 1498">
              <a:extLst>
                <a:ext uri="{FF2B5EF4-FFF2-40B4-BE49-F238E27FC236}">
                  <a16:creationId xmlns:a16="http://schemas.microsoft.com/office/drawing/2014/main" id="{16B8F472-E873-4ECF-9988-75678C2D326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0" name="Arc 1499">
              <a:extLst>
                <a:ext uri="{FF2B5EF4-FFF2-40B4-BE49-F238E27FC236}">
                  <a16:creationId xmlns:a16="http://schemas.microsoft.com/office/drawing/2014/main" id="{F69C5A23-7129-4E9D-AB67-7F687850A14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01" name="Group 1500">
              <a:extLst>
                <a:ext uri="{FF2B5EF4-FFF2-40B4-BE49-F238E27FC236}">
                  <a16:creationId xmlns:a16="http://schemas.microsoft.com/office/drawing/2014/main" id="{55C5274D-A2C0-47E2-A917-D5636BDEF97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10" name="Straight Connector 1509">
                <a:extLst>
                  <a:ext uri="{FF2B5EF4-FFF2-40B4-BE49-F238E27FC236}">
                    <a16:creationId xmlns:a16="http://schemas.microsoft.com/office/drawing/2014/main" id="{EF43913F-EBD6-4F66-AF6E-D5F3CD509E0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1" name="Straight Connector 1510">
                <a:extLst>
                  <a:ext uri="{FF2B5EF4-FFF2-40B4-BE49-F238E27FC236}">
                    <a16:creationId xmlns:a16="http://schemas.microsoft.com/office/drawing/2014/main" id="{2FD9B246-E32F-4DF1-9C70-54D8794E20D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2" name="Straight Connector 1511">
                <a:extLst>
                  <a:ext uri="{FF2B5EF4-FFF2-40B4-BE49-F238E27FC236}">
                    <a16:creationId xmlns:a16="http://schemas.microsoft.com/office/drawing/2014/main" id="{5E1B161A-5F27-4660-BC27-6B803CF8AB1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02" name="Arc 1501">
              <a:extLst>
                <a:ext uri="{FF2B5EF4-FFF2-40B4-BE49-F238E27FC236}">
                  <a16:creationId xmlns:a16="http://schemas.microsoft.com/office/drawing/2014/main" id="{110CC9CD-1709-4FBC-B1DB-E7AD1F3CD2F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3" name="Arc 1502">
              <a:extLst>
                <a:ext uri="{FF2B5EF4-FFF2-40B4-BE49-F238E27FC236}">
                  <a16:creationId xmlns:a16="http://schemas.microsoft.com/office/drawing/2014/main" id="{DF850946-3F9E-4FE8-A3F3-DD850706CCF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04" name="Arc 1503">
              <a:extLst>
                <a:ext uri="{FF2B5EF4-FFF2-40B4-BE49-F238E27FC236}">
                  <a16:creationId xmlns:a16="http://schemas.microsoft.com/office/drawing/2014/main" id="{4A1C2984-BE9C-416A-AE0E-7AFC29FCC45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05" name="Straight Connector 1504">
              <a:extLst>
                <a:ext uri="{FF2B5EF4-FFF2-40B4-BE49-F238E27FC236}">
                  <a16:creationId xmlns:a16="http://schemas.microsoft.com/office/drawing/2014/main" id="{04299AC7-DDDB-4F6B-AE23-CB8E1FA939F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06" name="Arc 1505">
              <a:extLst>
                <a:ext uri="{FF2B5EF4-FFF2-40B4-BE49-F238E27FC236}">
                  <a16:creationId xmlns:a16="http://schemas.microsoft.com/office/drawing/2014/main" id="{5CB39420-D67D-46EC-A21E-C3DF435CFFD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07" name="Straight Connector 1506">
              <a:extLst>
                <a:ext uri="{FF2B5EF4-FFF2-40B4-BE49-F238E27FC236}">
                  <a16:creationId xmlns:a16="http://schemas.microsoft.com/office/drawing/2014/main" id="{2E64CD62-3506-47D5-868E-A2E0D5A8BD6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8" name="Straight Connector 1507">
              <a:extLst>
                <a:ext uri="{FF2B5EF4-FFF2-40B4-BE49-F238E27FC236}">
                  <a16:creationId xmlns:a16="http://schemas.microsoft.com/office/drawing/2014/main" id="{17CB362B-79C7-40F9-942F-377240BCF5F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09" name="Arc 1508">
              <a:extLst>
                <a:ext uri="{FF2B5EF4-FFF2-40B4-BE49-F238E27FC236}">
                  <a16:creationId xmlns:a16="http://schemas.microsoft.com/office/drawing/2014/main" id="{95DA686E-EEC2-4CCE-9C86-0F53302B8D9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13" name="Group 1512">
            <a:extLst>
              <a:ext uri="{FF2B5EF4-FFF2-40B4-BE49-F238E27FC236}">
                <a16:creationId xmlns:a16="http://schemas.microsoft.com/office/drawing/2014/main" id="{1B8F94D7-2555-4BCF-BE3E-BDD4C1308086}"/>
              </a:ext>
            </a:extLst>
          </p:cNvPr>
          <p:cNvGrpSpPr/>
          <p:nvPr/>
        </p:nvGrpSpPr>
        <p:grpSpPr>
          <a:xfrm>
            <a:off x="11698771" y="3478764"/>
            <a:ext cx="538068" cy="503852"/>
            <a:chOff x="3455435" y="-1017023"/>
            <a:chExt cx="8222756" cy="7868191"/>
          </a:xfrm>
        </p:grpSpPr>
        <p:sp>
          <p:nvSpPr>
            <p:cNvPr id="1514" name="Arc 1513">
              <a:extLst>
                <a:ext uri="{FF2B5EF4-FFF2-40B4-BE49-F238E27FC236}">
                  <a16:creationId xmlns:a16="http://schemas.microsoft.com/office/drawing/2014/main" id="{0B327A2C-2EF1-465F-A49B-E1A60D80EC2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5" name="Arc 1514">
              <a:extLst>
                <a:ext uri="{FF2B5EF4-FFF2-40B4-BE49-F238E27FC236}">
                  <a16:creationId xmlns:a16="http://schemas.microsoft.com/office/drawing/2014/main" id="{AD60CE4C-F189-4B5A-B619-7207B7C569B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6" name="Arc 1515">
              <a:extLst>
                <a:ext uri="{FF2B5EF4-FFF2-40B4-BE49-F238E27FC236}">
                  <a16:creationId xmlns:a16="http://schemas.microsoft.com/office/drawing/2014/main" id="{B20E0DFB-0802-459D-8A52-6B357599B6B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7" name="Arc 1516">
              <a:extLst>
                <a:ext uri="{FF2B5EF4-FFF2-40B4-BE49-F238E27FC236}">
                  <a16:creationId xmlns:a16="http://schemas.microsoft.com/office/drawing/2014/main" id="{ED649AF7-AA84-4DFF-9A4D-896DEB73C4D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18" name="Group 1517">
              <a:extLst>
                <a:ext uri="{FF2B5EF4-FFF2-40B4-BE49-F238E27FC236}">
                  <a16:creationId xmlns:a16="http://schemas.microsoft.com/office/drawing/2014/main" id="{9A3F2D87-45C0-4930-93F5-A39926E1ED7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27" name="Straight Connector 1526">
                <a:extLst>
                  <a:ext uri="{FF2B5EF4-FFF2-40B4-BE49-F238E27FC236}">
                    <a16:creationId xmlns:a16="http://schemas.microsoft.com/office/drawing/2014/main" id="{43734745-2E9F-42A2-9263-808A00AEB22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8" name="Straight Connector 1527">
                <a:extLst>
                  <a:ext uri="{FF2B5EF4-FFF2-40B4-BE49-F238E27FC236}">
                    <a16:creationId xmlns:a16="http://schemas.microsoft.com/office/drawing/2014/main" id="{A9247E84-9A92-4035-BA3D-BC5A9F40694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9" name="Straight Connector 1528">
                <a:extLst>
                  <a:ext uri="{FF2B5EF4-FFF2-40B4-BE49-F238E27FC236}">
                    <a16:creationId xmlns:a16="http://schemas.microsoft.com/office/drawing/2014/main" id="{8C16819C-36FC-4E3C-836D-21551062F82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19" name="Arc 1518">
              <a:extLst>
                <a:ext uri="{FF2B5EF4-FFF2-40B4-BE49-F238E27FC236}">
                  <a16:creationId xmlns:a16="http://schemas.microsoft.com/office/drawing/2014/main" id="{D325D44B-A629-4A4C-A2DA-05435ABAB24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0" name="Arc 1519">
              <a:extLst>
                <a:ext uri="{FF2B5EF4-FFF2-40B4-BE49-F238E27FC236}">
                  <a16:creationId xmlns:a16="http://schemas.microsoft.com/office/drawing/2014/main" id="{66BAF5F0-04D3-404B-869F-1354DA347F3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21" name="Arc 1520">
              <a:extLst>
                <a:ext uri="{FF2B5EF4-FFF2-40B4-BE49-F238E27FC236}">
                  <a16:creationId xmlns:a16="http://schemas.microsoft.com/office/drawing/2014/main" id="{7AA766C6-C7B0-41DF-8751-A6190EF13519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22" name="Straight Connector 1521">
              <a:extLst>
                <a:ext uri="{FF2B5EF4-FFF2-40B4-BE49-F238E27FC236}">
                  <a16:creationId xmlns:a16="http://schemas.microsoft.com/office/drawing/2014/main" id="{953787BA-8037-4C54-8C7F-6E3B6B0A452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23" name="Arc 1522">
              <a:extLst>
                <a:ext uri="{FF2B5EF4-FFF2-40B4-BE49-F238E27FC236}">
                  <a16:creationId xmlns:a16="http://schemas.microsoft.com/office/drawing/2014/main" id="{8CA3F4DA-7BAC-4A2E-87EF-E35A42E7321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24" name="Straight Connector 1523">
              <a:extLst>
                <a:ext uri="{FF2B5EF4-FFF2-40B4-BE49-F238E27FC236}">
                  <a16:creationId xmlns:a16="http://schemas.microsoft.com/office/drawing/2014/main" id="{957BF61F-D762-4DAA-9875-812615A46A3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5" name="Straight Connector 1524">
              <a:extLst>
                <a:ext uri="{FF2B5EF4-FFF2-40B4-BE49-F238E27FC236}">
                  <a16:creationId xmlns:a16="http://schemas.microsoft.com/office/drawing/2014/main" id="{8B31CB90-6FBD-41E5-BB49-CF62B046CA8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26" name="Arc 1525">
              <a:extLst>
                <a:ext uri="{FF2B5EF4-FFF2-40B4-BE49-F238E27FC236}">
                  <a16:creationId xmlns:a16="http://schemas.microsoft.com/office/drawing/2014/main" id="{DD0328D9-50AD-417D-84C8-74814B4A9A6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30" name="Group 1529">
            <a:extLst>
              <a:ext uri="{FF2B5EF4-FFF2-40B4-BE49-F238E27FC236}">
                <a16:creationId xmlns:a16="http://schemas.microsoft.com/office/drawing/2014/main" id="{ECE1C279-15B4-4A0D-9325-A0438262E7C8}"/>
              </a:ext>
            </a:extLst>
          </p:cNvPr>
          <p:cNvGrpSpPr/>
          <p:nvPr/>
        </p:nvGrpSpPr>
        <p:grpSpPr>
          <a:xfrm>
            <a:off x="11704732" y="3847064"/>
            <a:ext cx="538068" cy="503852"/>
            <a:chOff x="3455435" y="-1017023"/>
            <a:chExt cx="8222756" cy="7868191"/>
          </a:xfrm>
        </p:grpSpPr>
        <p:sp>
          <p:nvSpPr>
            <p:cNvPr id="1531" name="Arc 1530">
              <a:extLst>
                <a:ext uri="{FF2B5EF4-FFF2-40B4-BE49-F238E27FC236}">
                  <a16:creationId xmlns:a16="http://schemas.microsoft.com/office/drawing/2014/main" id="{56AA37F0-05F8-4C46-89F8-2411436FBA1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2" name="Arc 1531">
              <a:extLst>
                <a:ext uri="{FF2B5EF4-FFF2-40B4-BE49-F238E27FC236}">
                  <a16:creationId xmlns:a16="http://schemas.microsoft.com/office/drawing/2014/main" id="{1FE60EFB-E092-4342-BC34-E6DE87D7265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3" name="Arc 1532">
              <a:extLst>
                <a:ext uri="{FF2B5EF4-FFF2-40B4-BE49-F238E27FC236}">
                  <a16:creationId xmlns:a16="http://schemas.microsoft.com/office/drawing/2014/main" id="{DEC8B67A-19ED-42E0-A6E4-1F81C3F49BD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4" name="Arc 1533">
              <a:extLst>
                <a:ext uri="{FF2B5EF4-FFF2-40B4-BE49-F238E27FC236}">
                  <a16:creationId xmlns:a16="http://schemas.microsoft.com/office/drawing/2014/main" id="{77CB0AE3-3B09-4B41-9F6F-F57B4676451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35" name="Group 1534">
              <a:extLst>
                <a:ext uri="{FF2B5EF4-FFF2-40B4-BE49-F238E27FC236}">
                  <a16:creationId xmlns:a16="http://schemas.microsoft.com/office/drawing/2014/main" id="{A7462718-D7E6-4FBA-A95D-0466B29F3B6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44" name="Straight Connector 1543">
                <a:extLst>
                  <a:ext uri="{FF2B5EF4-FFF2-40B4-BE49-F238E27FC236}">
                    <a16:creationId xmlns:a16="http://schemas.microsoft.com/office/drawing/2014/main" id="{66B02FEB-BF84-490B-B7E1-5D931ABFC2F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5" name="Straight Connector 1544">
                <a:extLst>
                  <a:ext uri="{FF2B5EF4-FFF2-40B4-BE49-F238E27FC236}">
                    <a16:creationId xmlns:a16="http://schemas.microsoft.com/office/drawing/2014/main" id="{3A38649E-3B16-499D-8CE3-8FDCE58B51B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6" name="Straight Connector 1545">
                <a:extLst>
                  <a:ext uri="{FF2B5EF4-FFF2-40B4-BE49-F238E27FC236}">
                    <a16:creationId xmlns:a16="http://schemas.microsoft.com/office/drawing/2014/main" id="{25A45DC4-B87E-4711-B465-E906E236BAF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36" name="Arc 1535">
              <a:extLst>
                <a:ext uri="{FF2B5EF4-FFF2-40B4-BE49-F238E27FC236}">
                  <a16:creationId xmlns:a16="http://schemas.microsoft.com/office/drawing/2014/main" id="{737B7EE4-9B42-4BF4-8BEE-AFCDC65ABBA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7" name="Arc 1536">
              <a:extLst>
                <a:ext uri="{FF2B5EF4-FFF2-40B4-BE49-F238E27FC236}">
                  <a16:creationId xmlns:a16="http://schemas.microsoft.com/office/drawing/2014/main" id="{4BDBB710-5797-43E1-A712-8BA2096F342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38" name="Arc 1537">
              <a:extLst>
                <a:ext uri="{FF2B5EF4-FFF2-40B4-BE49-F238E27FC236}">
                  <a16:creationId xmlns:a16="http://schemas.microsoft.com/office/drawing/2014/main" id="{94DCA084-B883-4AF1-BD72-3B9C8A3ECB9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39" name="Straight Connector 1538">
              <a:extLst>
                <a:ext uri="{FF2B5EF4-FFF2-40B4-BE49-F238E27FC236}">
                  <a16:creationId xmlns:a16="http://schemas.microsoft.com/office/drawing/2014/main" id="{6CD11031-18FE-420C-89D3-88A90A169AA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40" name="Arc 1539">
              <a:extLst>
                <a:ext uri="{FF2B5EF4-FFF2-40B4-BE49-F238E27FC236}">
                  <a16:creationId xmlns:a16="http://schemas.microsoft.com/office/drawing/2014/main" id="{E90D8584-67FB-43F9-9560-1DE1AE52C44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41" name="Straight Connector 1540">
              <a:extLst>
                <a:ext uri="{FF2B5EF4-FFF2-40B4-BE49-F238E27FC236}">
                  <a16:creationId xmlns:a16="http://schemas.microsoft.com/office/drawing/2014/main" id="{90463AE1-84EF-4DE6-B366-C6BFEBD8EAA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2" name="Straight Connector 1541">
              <a:extLst>
                <a:ext uri="{FF2B5EF4-FFF2-40B4-BE49-F238E27FC236}">
                  <a16:creationId xmlns:a16="http://schemas.microsoft.com/office/drawing/2014/main" id="{FEDF9D20-C595-4A9B-A946-FCCBF7B1BB3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43" name="Arc 1542">
              <a:extLst>
                <a:ext uri="{FF2B5EF4-FFF2-40B4-BE49-F238E27FC236}">
                  <a16:creationId xmlns:a16="http://schemas.microsoft.com/office/drawing/2014/main" id="{3E53988B-7E8B-4D58-A7C0-6CEE78EAD0C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47" name="Group 1546">
            <a:extLst>
              <a:ext uri="{FF2B5EF4-FFF2-40B4-BE49-F238E27FC236}">
                <a16:creationId xmlns:a16="http://schemas.microsoft.com/office/drawing/2014/main" id="{7DAC9FAE-3ED5-4F76-B8C8-EFDBDE2A5F93}"/>
              </a:ext>
            </a:extLst>
          </p:cNvPr>
          <p:cNvGrpSpPr/>
          <p:nvPr/>
        </p:nvGrpSpPr>
        <p:grpSpPr>
          <a:xfrm>
            <a:off x="11698771" y="4215364"/>
            <a:ext cx="538068" cy="503852"/>
            <a:chOff x="3455435" y="-1017023"/>
            <a:chExt cx="8222756" cy="7868191"/>
          </a:xfrm>
        </p:grpSpPr>
        <p:sp>
          <p:nvSpPr>
            <p:cNvPr id="1548" name="Arc 1547">
              <a:extLst>
                <a:ext uri="{FF2B5EF4-FFF2-40B4-BE49-F238E27FC236}">
                  <a16:creationId xmlns:a16="http://schemas.microsoft.com/office/drawing/2014/main" id="{08CB197D-018F-48BC-B489-6FDBD5BB5B3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9" name="Arc 1548">
              <a:extLst>
                <a:ext uri="{FF2B5EF4-FFF2-40B4-BE49-F238E27FC236}">
                  <a16:creationId xmlns:a16="http://schemas.microsoft.com/office/drawing/2014/main" id="{A1C13B3A-93CC-4B0E-8C5A-96BD21D39D5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0" name="Arc 1549">
              <a:extLst>
                <a:ext uri="{FF2B5EF4-FFF2-40B4-BE49-F238E27FC236}">
                  <a16:creationId xmlns:a16="http://schemas.microsoft.com/office/drawing/2014/main" id="{806E468F-1F57-41EF-9818-D8A1E50A64A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1" name="Arc 1550">
              <a:extLst>
                <a:ext uri="{FF2B5EF4-FFF2-40B4-BE49-F238E27FC236}">
                  <a16:creationId xmlns:a16="http://schemas.microsoft.com/office/drawing/2014/main" id="{CE584804-3C3A-45D2-8FE9-9082EFC5A06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52" name="Group 1551">
              <a:extLst>
                <a:ext uri="{FF2B5EF4-FFF2-40B4-BE49-F238E27FC236}">
                  <a16:creationId xmlns:a16="http://schemas.microsoft.com/office/drawing/2014/main" id="{5583FF28-CA9E-439F-852D-9AC5D136F94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61" name="Straight Connector 1560">
                <a:extLst>
                  <a:ext uri="{FF2B5EF4-FFF2-40B4-BE49-F238E27FC236}">
                    <a16:creationId xmlns:a16="http://schemas.microsoft.com/office/drawing/2014/main" id="{8D9A6FA2-C373-406F-9600-B13C45DB3C6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62" name="Straight Connector 1561">
                <a:extLst>
                  <a:ext uri="{FF2B5EF4-FFF2-40B4-BE49-F238E27FC236}">
                    <a16:creationId xmlns:a16="http://schemas.microsoft.com/office/drawing/2014/main" id="{F55DA30C-2915-4697-B817-13F94FEFC4C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63" name="Straight Connector 1562">
                <a:extLst>
                  <a:ext uri="{FF2B5EF4-FFF2-40B4-BE49-F238E27FC236}">
                    <a16:creationId xmlns:a16="http://schemas.microsoft.com/office/drawing/2014/main" id="{4F75E2BE-2D0F-4F58-8877-82D1CC37477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53" name="Arc 1552">
              <a:extLst>
                <a:ext uri="{FF2B5EF4-FFF2-40B4-BE49-F238E27FC236}">
                  <a16:creationId xmlns:a16="http://schemas.microsoft.com/office/drawing/2014/main" id="{5264005D-0CDF-4269-A636-A5EF648779B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4" name="Arc 1553">
              <a:extLst>
                <a:ext uri="{FF2B5EF4-FFF2-40B4-BE49-F238E27FC236}">
                  <a16:creationId xmlns:a16="http://schemas.microsoft.com/office/drawing/2014/main" id="{0A152BAD-AFC3-4724-8982-A1C37597493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55" name="Arc 1554">
              <a:extLst>
                <a:ext uri="{FF2B5EF4-FFF2-40B4-BE49-F238E27FC236}">
                  <a16:creationId xmlns:a16="http://schemas.microsoft.com/office/drawing/2014/main" id="{ABD4DBB3-2E00-4DB5-87F8-48360A7D149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56" name="Straight Connector 1555">
              <a:extLst>
                <a:ext uri="{FF2B5EF4-FFF2-40B4-BE49-F238E27FC236}">
                  <a16:creationId xmlns:a16="http://schemas.microsoft.com/office/drawing/2014/main" id="{B3335277-C7CC-45DF-8DEC-416290F33A5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57" name="Arc 1556">
              <a:extLst>
                <a:ext uri="{FF2B5EF4-FFF2-40B4-BE49-F238E27FC236}">
                  <a16:creationId xmlns:a16="http://schemas.microsoft.com/office/drawing/2014/main" id="{0F1E35B5-9E95-4900-933A-64B8340E783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58" name="Straight Connector 1557">
              <a:extLst>
                <a:ext uri="{FF2B5EF4-FFF2-40B4-BE49-F238E27FC236}">
                  <a16:creationId xmlns:a16="http://schemas.microsoft.com/office/drawing/2014/main" id="{13EDFB5C-2E81-4A58-9ABE-494ACCD0122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9" name="Straight Connector 1558">
              <a:extLst>
                <a:ext uri="{FF2B5EF4-FFF2-40B4-BE49-F238E27FC236}">
                  <a16:creationId xmlns:a16="http://schemas.microsoft.com/office/drawing/2014/main" id="{749F35F0-6915-46C2-A952-6CE3E57B7F8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60" name="Arc 1559">
              <a:extLst>
                <a:ext uri="{FF2B5EF4-FFF2-40B4-BE49-F238E27FC236}">
                  <a16:creationId xmlns:a16="http://schemas.microsoft.com/office/drawing/2014/main" id="{9560A41F-A98F-4444-A787-D120358CC56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64" name="Group 1563">
            <a:extLst>
              <a:ext uri="{FF2B5EF4-FFF2-40B4-BE49-F238E27FC236}">
                <a16:creationId xmlns:a16="http://schemas.microsoft.com/office/drawing/2014/main" id="{B0C2AC85-9964-4650-A001-9F73246A5C46}"/>
              </a:ext>
            </a:extLst>
          </p:cNvPr>
          <p:cNvGrpSpPr/>
          <p:nvPr/>
        </p:nvGrpSpPr>
        <p:grpSpPr>
          <a:xfrm>
            <a:off x="11686071" y="4583664"/>
            <a:ext cx="538068" cy="503852"/>
            <a:chOff x="3455435" y="-1017023"/>
            <a:chExt cx="8222756" cy="7868191"/>
          </a:xfrm>
        </p:grpSpPr>
        <p:sp>
          <p:nvSpPr>
            <p:cNvPr id="1565" name="Arc 1564">
              <a:extLst>
                <a:ext uri="{FF2B5EF4-FFF2-40B4-BE49-F238E27FC236}">
                  <a16:creationId xmlns:a16="http://schemas.microsoft.com/office/drawing/2014/main" id="{A4E29E24-2210-4EB4-96F3-79D86844396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6" name="Arc 1565">
              <a:extLst>
                <a:ext uri="{FF2B5EF4-FFF2-40B4-BE49-F238E27FC236}">
                  <a16:creationId xmlns:a16="http://schemas.microsoft.com/office/drawing/2014/main" id="{A27699AC-0984-4850-84FB-7264F6DBE29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7" name="Arc 1566">
              <a:extLst>
                <a:ext uri="{FF2B5EF4-FFF2-40B4-BE49-F238E27FC236}">
                  <a16:creationId xmlns:a16="http://schemas.microsoft.com/office/drawing/2014/main" id="{B05991B0-03E2-44CC-BC86-B16F7A400F3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8" name="Arc 1567">
              <a:extLst>
                <a:ext uri="{FF2B5EF4-FFF2-40B4-BE49-F238E27FC236}">
                  <a16:creationId xmlns:a16="http://schemas.microsoft.com/office/drawing/2014/main" id="{245B1353-3B12-4575-9856-33AEE0A6617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69" name="Group 1568">
              <a:extLst>
                <a:ext uri="{FF2B5EF4-FFF2-40B4-BE49-F238E27FC236}">
                  <a16:creationId xmlns:a16="http://schemas.microsoft.com/office/drawing/2014/main" id="{EE4CD2A0-503A-422F-9C56-8E8A8F54F04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78" name="Straight Connector 1577">
                <a:extLst>
                  <a:ext uri="{FF2B5EF4-FFF2-40B4-BE49-F238E27FC236}">
                    <a16:creationId xmlns:a16="http://schemas.microsoft.com/office/drawing/2014/main" id="{B92D4244-0E6D-4BF6-BD6C-86B547EA7E4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9" name="Straight Connector 1578">
                <a:extLst>
                  <a:ext uri="{FF2B5EF4-FFF2-40B4-BE49-F238E27FC236}">
                    <a16:creationId xmlns:a16="http://schemas.microsoft.com/office/drawing/2014/main" id="{0B8FF2C4-D6E8-4302-BDA7-A6FBB2C6033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80" name="Straight Connector 1579">
                <a:extLst>
                  <a:ext uri="{FF2B5EF4-FFF2-40B4-BE49-F238E27FC236}">
                    <a16:creationId xmlns:a16="http://schemas.microsoft.com/office/drawing/2014/main" id="{6E860074-C9DA-4345-9B4A-87F7F2F430C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70" name="Arc 1569">
              <a:extLst>
                <a:ext uri="{FF2B5EF4-FFF2-40B4-BE49-F238E27FC236}">
                  <a16:creationId xmlns:a16="http://schemas.microsoft.com/office/drawing/2014/main" id="{5FC9970B-455D-434A-8BFA-18C5FB2580B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1" name="Arc 1570">
              <a:extLst>
                <a:ext uri="{FF2B5EF4-FFF2-40B4-BE49-F238E27FC236}">
                  <a16:creationId xmlns:a16="http://schemas.microsoft.com/office/drawing/2014/main" id="{1DC59CB5-7ED7-4B5C-B1DE-352D43B3242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72" name="Arc 1571">
              <a:extLst>
                <a:ext uri="{FF2B5EF4-FFF2-40B4-BE49-F238E27FC236}">
                  <a16:creationId xmlns:a16="http://schemas.microsoft.com/office/drawing/2014/main" id="{B7960EA6-8507-471D-B541-5487452877F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73" name="Straight Connector 1572">
              <a:extLst>
                <a:ext uri="{FF2B5EF4-FFF2-40B4-BE49-F238E27FC236}">
                  <a16:creationId xmlns:a16="http://schemas.microsoft.com/office/drawing/2014/main" id="{5DFE9BFC-2F8F-4F20-886F-AFB4761D957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74" name="Arc 1573">
              <a:extLst>
                <a:ext uri="{FF2B5EF4-FFF2-40B4-BE49-F238E27FC236}">
                  <a16:creationId xmlns:a16="http://schemas.microsoft.com/office/drawing/2014/main" id="{35A0C430-FA31-450A-B5F6-026D0A06F25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75" name="Straight Connector 1574">
              <a:extLst>
                <a:ext uri="{FF2B5EF4-FFF2-40B4-BE49-F238E27FC236}">
                  <a16:creationId xmlns:a16="http://schemas.microsoft.com/office/drawing/2014/main" id="{F548E396-9353-4BB7-8F17-19DE7A85114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6" name="Straight Connector 1575">
              <a:extLst>
                <a:ext uri="{FF2B5EF4-FFF2-40B4-BE49-F238E27FC236}">
                  <a16:creationId xmlns:a16="http://schemas.microsoft.com/office/drawing/2014/main" id="{1AA6976C-B547-4D78-AD40-56F06380BD1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77" name="Arc 1576">
              <a:extLst>
                <a:ext uri="{FF2B5EF4-FFF2-40B4-BE49-F238E27FC236}">
                  <a16:creationId xmlns:a16="http://schemas.microsoft.com/office/drawing/2014/main" id="{505B41C9-4270-48FC-A61A-11F369D147E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81" name="Group 1580">
            <a:extLst>
              <a:ext uri="{FF2B5EF4-FFF2-40B4-BE49-F238E27FC236}">
                <a16:creationId xmlns:a16="http://schemas.microsoft.com/office/drawing/2014/main" id="{2D4BFFB2-3335-4394-8E38-75B48B52D013}"/>
              </a:ext>
            </a:extLst>
          </p:cNvPr>
          <p:cNvGrpSpPr/>
          <p:nvPr/>
        </p:nvGrpSpPr>
        <p:grpSpPr>
          <a:xfrm>
            <a:off x="11698771" y="4939264"/>
            <a:ext cx="538068" cy="503852"/>
            <a:chOff x="3455435" y="-1017023"/>
            <a:chExt cx="8222756" cy="7868191"/>
          </a:xfrm>
        </p:grpSpPr>
        <p:sp>
          <p:nvSpPr>
            <p:cNvPr id="1582" name="Arc 1581">
              <a:extLst>
                <a:ext uri="{FF2B5EF4-FFF2-40B4-BE49-F238E27FC236}">
                  <a16:creationId xmlns:a16="http://schemas.microsoft.com/office/drawing/2014/main" id="{D1D30AF2-64BE-4A52-A58D-B91B15BA0AA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3" name="Arc 1582">
              <a:extLst>
                <a:ext uri="{FF2B5EF4-FFF2-40B4-BE49-F238E27FC236}">
                  <a16:creationId xmlns:a16="http://schemas.microsoft.com/office/drawing/2014/main" id="{B2A2DF5B-5B79-42B3-A2F6-FDFB1AC164F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4" name="Arc 1583">
              <a:extLst>
                <a:ext uri="{FF2B5EF4-FFF2-40B4-BE49-F238E27FC236}">
                  <a16:creationId xmlns:a16="http://schemas.microsoft.com/office/drawing/2014/main" id="{DCF43440-3AF2-454F-AD96-6561B4B6B2E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5" name="Arc 1584">
              <a:extLst>
                <a:ext uri="{FF2B5EF4-FFF2-40B4-BE49-F238E27FC236}">
                  <a16:creationId xmlns:a16="http://schemas.microsoft.com/office/drawing/2014/main" id="{2779F52C-ECA2-440C-BF24-CB687208099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86" name="Group 1585">
              <a:extLst>
                <a:ext uri="{FF2B5EF4-FFF2-40B4-BE49-F238E27FC236}">
                  <a16:creationId xmlns:a16="http://schemas.microsoft.com/office/drawing/2014/main" id="{4752FC7C-FA61-4975-B358-FA1570A81F3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95" name="Straight Connector 1594">
                <a:extLst>
                  <a:ext uri="{FF2B5EF4-FFF2-40B4-BE49-F238E27FC236}">
                    <a16:creationId xmlns:a16="http://schemas.microsoft.com/office/drawing/2014/main" id="{A8DEAD8F-FD64-4E30-8AAE-F6E8821C692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96" name="Straight Connector 1595">
                <a:extLst>
                  <a:ext uri="{FF2B5EF4-FFF2-40B4-BE49-F238E27FC236}">
                    <a16:creationId xmlns:a16="http://schemas.microsoft.com/office/drawing/2014/main" id="{DFC7EB8C-0255-44B1-957D-F1243E3DC58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97" name="Straight Connector 1596">
                <a:extLst>
                  <a:ext uri="{FF2B5EF4-FFF2-40B4-BE49-F238E27FC236}">
                    <a16:creationId xmlns:a16="http://schemas.microsoft.com/office/drawing/2014/main" id="{9C156CB2-2F14-47DD-BCBE-86376B7B0FF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87" name="Arc 1586">
              <a:extLst>
                <a:ext uri="{FF2B5EF4-FFF2-40B4-BE49-F238E27FC236}">
                  <a16:creationId xmlns:a16="http://schemas.microsoft.com/office/drawing/2014/main" id="{BDFEF409-8728-4675-818D-203B0D20F63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8" name="Arc 1587">
              <a:extLst>
                <a:ext uri="{FF2B5EF4-FFF2-40B4-BE49-F238E27FC236}">
                  <a16:creationId xmlns:a16="http://schemas.microsoft.com/office/drawing/2014/main" id="{9A7C84F2-A826-45C3-B513-9566771FE7F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89" name="Arc 1588">
              <a:extLst>
                <a:ext uri="{FF2B5EF4-FFF2-40B4-BE49-F238E27FC236}">
                  <a16:creationId xmlns:a16="http://schemas.microsoft.com/office/drawing/2014/main" id="{C5097543-A2BF-47DA-A96E-8C42BA5E40A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90" name="Straight Connector 1589">
              <a:extLst>
                <a:ext uri="{FF2B5EF4-FFF2-40B4-BE49-F238E27FC236}">
                  <a16:creationId xmlns:a16="http://schemas.microsoft.com/office/drawing/2014/main" id="{9520B5A1-0636-424C-A0AE-65DC2E83081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91" name="Arc 1590">
              <a:extLst>
                <a:ext uri="{FF2B5EF4-FFF2-40B4-BE49-F238E27FC236}">
                  <a16:creationId xmlns:a16="http://schemas.microsoft.com/office/drawing/2014/main" id="{7804EEE7-07BF-4BD2-88F3-6FB588F1AFE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92" name="Straight Connector 1591">
              <a:extLst>
                <a:ext uri="{FF2B5EF4-FFF2-40B4-BE49-F238E27FC236}">
                  <a16:creationId xmlns:a16="http://schemas.microsoft.com/office/drawing/2014/main" id="{8F9B0AC8-3320-43E8-9FD6-23F68FD220F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3" name="Straight Connector 1592">
              <a:extLst>
                <a:ext uri="{FF2B5EF4-FFF2-40B4-BE49-F238E27FC236}">
                  <a16:creationId xmlns:a16="http://schemas.microsoft.com/office/drawing/2014/main" id="{6A97F84E-F251-4AE2-B943-F15EADC8C51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94" name="Arc 1593">
              <a:extLst>
                <a:ext uri="{FF2B5EF4-FFF2-40B4-BE49-F238E27FC236}">
                  <a16:creationId xmlns:a16="http://schemas.microsoft.com/office/drawing/2014/main" id="{81A815E9-018D-4231-84AD-855DA8E0757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98" name="Group 1597">
            <a:extLst>
              <a:ext uri="{FF2B5EF4-FFF2-40B4-BE49-F238E27FC236}">
                <a16:creationId xmlns:a16="http://schemas.microsoft.com/office/drawing/2014/main" id="{D2BA9DE9-3077-4C53-BFAB-2549007BC287}"/>
              </a:ext>
            </a:extLst>
          </p:cNvPr>
          <p:cNvGrpSpPr/>
          <p:nvPr/>
        </p:nvGrpSpPr>
        <p:grpSpPr>
          <a:xfrm>
            <a:off x="11704732" y="5294864"/>
            <a:ext cx="538068" cy="503852"/>
            <a:chOff x="3455435" y="-1017023"/>
            <a:chExt cx="8222756" cy="7868191"/>
          </a:xfrm>
        </p:grpSpPr>
        <p:sp>
          <p:nvSpPr>
            <p:cNvPr id="1599" name="Arc 1598">
              <a:extLst>
                <a:ext uri="{FF2B5EF4-FFF2-40B4-BE49-F238E27FC236}">
                  <a16:creationId xmlns:a16="http://schemas.microsoft.com/office/drawing/2014/main" id="{3FA6DE7C-50B7-4B90-B5AD-2ABF4DCEDD8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0" name="Arc 1599">
              <a:extLst>
                <a:ext uri="{FF2B5EF4-FFF2-40B4-BE49-F238E27FC236}">
                  <a16:creationId xmlns:a16="http://schemas.microsoft.com/office/drawing/2014/main" id="{26292B0D-748C-4FB6-96E7-C7819AF465F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1" name="Arc 1600">
              <a:extLst>
                <a:ext uri="{FF2B5EF4-FFF2-40B4-BE49-F238E27FC236}">
                  <a16:creationId xmlns:a16="http://schemas.microsoft.com/office/drawing/2014/main" id="{4FEC9F7E-096F-4BC0-B40D-C7E0CF31AA8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2" name="Arc 1601">
              <a:extLst>
                <a:ext uri="{FF2B5EF4-FFF2-40B4-BE49-F238E27FC236}">
                  <a16:creationId xmlns:a16="http://schemas.microsoft.com/office/drawing/2014/main" id="{924E269E-1732-4294-AB4E-F2B36868422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03" name="Group 1602">
              <a:extLst>
                <a:ext uri="{FF2B5EF4-FFF2-40B4-BE49-F238E27FC236}">
                  <a16:creationId xmlns:a16="http://schemas.microsoft.com/office/drawing/2014/main" id="{339E9DA4-7AFD-465B-90C1-A1538160087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12" name="Straight Connector 1611">
                <a:extLst>
                  <a:ext uri="{FF2B5EF4-FFF2-40B4-BE49-F238E27FC236}">
                    <a16:creationId xmlns:a16="http://schemas.microsoft.com/office/drawing/2014/main" id="{A837BD51-F207-434B-9A01-DC9D3A3AD33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13" name="Straight Connector 1612">
                <a:extLst>
                  <a:ext uri="{FF2B5EF4-FFF2-40B4-BE49-F238E27FC236}">
                    <a16:creationId xmlns:a16="http://schemas.microsoft.com/office/drawing/2014/main" id="{B99A2407-5088-4CFF-947E-FBAF93788E9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14" name="Straight Connector 1613">
                <a:extLst>
                  <a:ext uri="{FF2B5EF4-FFF2-40B4-BE49-F238E27FC236}">
                    <a16:creationId xmlns:a16="http://schemas.microsoft.com/office/drawing/2014/main" id="{78A2974B-C26A-4A30-8EF2-B82D99D808B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04" name="Arc 1603">
              <a:extLst>
                <a:ext uri="{FF2B5EF4-FFF2-40B4-BE49-F238E27FC236}">
                  <a16:creationId xmlns:a16="http://schemas.microsoft.com/office/drawing/2014/main" id="{26190B9B-50CA-4FAE-BF94-8BCBC6DC55B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5" name="Arc 1604">
              <a:extLst>
                <a:ext uri="{FF2B5EF4-FFF2-40B4-BE49-F238E27FC236}">
                  <a16:creationId xmlns:a16="http://schemas.microsoft.com/office/drawing/2014/main" id="{792C946A-0222-49EE-A770-E4711513AD2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06" name="Arc 1605">
              <a:extLst>
                <a:ext uri="{FF2B5EF4-FFF2-40B4-BE49-F238E27FC236}">
                  <a16:creationId xmlns:a16="http://schemas.microsoft.com/office/drawing/2014/main" id="{BC8338DE-A756-4E91-A519-D5E6B1FC3DB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07" name="Straight Connector 1606">
              <a:extLst>
                <a:ext uri="{FF2B5EF4-FFF2-40B4-BE49-F238E27FC236}">
                  <a16:creationId xmlns:a16="http://schemas.microsoft.com/office/drawing/2014/main" id="{72DCBE5D-3C3D-4F15-8AB0-90F750EC635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08" name="Arc 1607">
              <a:extLst>
                <a:ext uri="{FF2B5EF4-FFF2-40B4-BE49-F238E27FC236}">
                  <a16:creationId xmlns:a16="http://schemas.microsoft.com/office/drawing/2014/main" id="{FD73BC07-857F-49A7-BB96-01CBC7C7FDC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09" name="Straight Connector 1608">
              <a:extLst>
                <a:ext uri="{FF2B5EF4-FFF2-40B4-BE49-F238E27FC236}">
                  <a16:creationId xmlns:a16="http://schemas.microsoft.com/office/drawing/2014/main" id="{7C0FB9AE-1AFE-4471-90B3-43B5BC515F7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0" name="Straight Connector 1609">
              <a:extLst>
                <a:ext uri="{FF2B5EF4-FFF2-40B4-BE49-F238E27FC236}">
                  <a16:creationId xmlns:a16="http://schemas.microsoft.com/office/drawing/2014/main" id="{FBE1CD9B-451B-4201-B42E-19749C8F6AD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11" name="Arc 1610">
              <a:extLst>
                <a:ext uri="{FF2B5EF4-FFF2-40B4-BE49-F238E27FC236}">
                  <a16:creationId xmlns:a16="http://schemas.microsoft.com/office/drawing/2014/main" id="{E2039F95-2014-4779-83AD-CC1C33BDD46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15" name="Group 1614">
            <a:extLst>
              <a:ext uri="{FF2B5EF4-FFF2-40B4-BE49-F238E27FC236}">
                <a16:creationId xmlns:a16="http://schemas.microsoft.com/office/drawing/2014/main" id="{1C891814-9F62-4686-A9A2-6172F6A25190}"/>
              </a:ext>
            </a:extLst>
          </p:cNvPr>
          <p:cNvGrpSpPr/>
          <p:nvPr/>
        </p:nvGrpSpPr>
        <p:grpSpPr>
          <a:xfrm>
            <a:off x="11711471" y="5650464"/>
            <a:ext cx="538068" cy="503852"/>
            <a:chOff x="3455435" y="-1017023"/>
            <a:chExt cx="8222756" cy="7868191"/>
          </a:xfrm>
        </p:grpSpPr>
        <p:sp>
          <p:nvSpPr>
            <p:cNvPr id="1616" name="Arc 1615">
              <a:extLst>
                <a:ext uri="{FF2B5EF4-FFF2-40B4-BE49-F238E27FC236}">
                  <a16:creationId xmlns:a16="http://schemas.microsoft.com/office/drawing/2014/main" id="{505D119B-DB78-4DE7-9966-8079DECE295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7" name="Arc 1616">
              <a:extLst>
                <a:ext uri="{FF2B5EF4-FFF2-40B4-BE49-F238E27FC236}">
                  <a16:creationId xmlns:a16="http://schemas.microsoft.com/office/drawing/2014/main" id="{990915A3-ABA3-4E0F-8F77-98BE9AE254E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8" name="Arc 1617">
              <a:extLst>
                <a:ext uri="{FF2B5EF4-FFF2-40B4-BE49-F238E27FC236}">
                  <a16:creationId xmlns:a16="http://schemas.microsoft.com/office/drawing/2014/main" id="{2A07E5E5-106F-42D6-9616-B9192154243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9" name="Arc 1618">
              <a:extLst>
                <a:ext uri="{FF2B5EF4-FFF2-40B4-BE49-F238E27FC236}">
                  <a16:creationId xmlns:a16="http://schemas.microsoft.com/office/drawing/2014/main" id="{3A50E386-081F-4641-B136-0314F516F14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20" name="Group 1619">
              <a:extLst>
                <a:ext uri="{FF2B5EF4-FFF2-40B4-BE49-F238E27FC236}">
                  <a16:creationId xmlns:a16="http://schemas.microsoft.com/office/drawing/2014/main" id="{B6760E52-1CE9-49F4-8D25-4D56FEF2CB4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29" name="Straight Connector 1628">
                <a:extLst>
                  <a:ext uri="{FF2B5EF4-FFF2-40B4-BE49-F238E27FC236}">
                    <a16:creationId xmlns:a16="http://schemas.microsoft.com/office/drawing/2014/main" id="{4DB8CD18-BA3F-4047-8DB7-161F121229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30" name="Straight Connector 1629">
                <a:extLst>
                  <a:ext uri="{FF2B5EF4-FFF2-40B4-BE49-F238E27FC236}">
                    <a16:creationId xmlns:a16="http://schemas.microsoft.com/office/drawing/2014/main" id="{CB0C5E94-87DD-468C-98EC-646E1290EF1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31" name="Straight Connector 1630">
                <a:extLst>
                  <a:ext uri="{FF2B5EF4-FFF2-40B4-BE49-F238E27FC236}">
                    <a16:creationId xmlns:a16="http://schemas.microsoft.com/office/drawing/2014/main" id="{899F830E-FF21-4B99-A853-1CEC3C12FDD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21" name="Arc 1620">
              <a:extLst>
                <a:ext uri="{FF2B5EF4-FFF2-40B4-BE49-F238E27FC236}">
                  <a16:creationId xmlns:a16="http://schemas.microsoft.com/office/drawing/2014/main" id="{AD468417-EB66-40B3-BDD6-89E9F672D67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2" name="Arc 1621">
              <a:extLst>
                <a:ext uri="{FF2B5EF4-FFF2-40B4-BE49-F238E27FC236}">
                  <a16:creationId xmlns:a16="http://schemas.microsoft.com/office/drawing/2014/main" id="{4FCF0DF7-4331-4F9F-B5F9-C1834078F42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23" name="Arc 1622">
              <a:extLst>
                <a:ext uri="{FF2B5EF4-FFF2-40B4-BE49-F238E27FC236}">
                  <a16:creationId xmlns:a16="http://schemas.microsoft.com/office/drawing/2014/main" id="{BF8BCB06-4407-45BA-8C83-C546300D99C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24" name="Straight Connector 1623">
              <a:extLst>
                <a:ext uri="{FF2B5EF4-FFF2-40B4-BE49-F238E27FC236}">
                  <a16:creationId xmlns:a16="http://schemas.microsoft.com/office/drawing/2014/main" id="{52071E80-A935-476B-896A-C0FBCDBC743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25" name="Arc 1624">
              <a:extLst>
                <a:ext uri="{FF2B5EF4-FFF2-40B4-BE49-F238E27FC236}">
                  <a16:creationId xmlns:a16="http://schemas.microsoft.com/office/drawing/2014/main" id="{91E5B274-E9D6-4339-803C-16064EDF094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26" name="Straight Connector 1625">
              <a:extLst>
                <a:ext uri="{FF2B5EF4-FFF2-40B4-BE49-F238E27FC236}">
                  <a16:creationId xmlns:a16="http://schemas.microsoft.com/office/drawing/2014/main" id="{AB506B66-C65E-4F86-914D-7679AEEF4B7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7" name="Straight Connector 1626">
              <a:extLst>
                <a:ext uri="{FF2B5EF4-FFF2-40B4-BE49-F238E27FC236}">
                  <a16:creationId xmlns:a16="http://schemas.microsoft.com/office/drawing/2014/main" id="{CD7E8F2B-BC0C-4934-BFF9-ACEADA228E4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28" name="Arc 1627">
              <a:extLst>
                <a:ext uri="{FF2B5EF4-FFF2-40B4-BE49-F238E27FC236}">
                  <a16:creationId xmlns:a16="http://schemas.microsoft.com/office/drawing/2014/main" id="{6C56776F-829F-4C5A-A1B6-703CCD0FB0E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32" name="Group 1631">
            <a:extLst>
              <a:ext uri="{FF2B5EF4-FFF2-40B4-BE49-F238E27FC236}">
                <a16:creationId xmlns:a16="http://schemas.microsoft.com/office/drawing/2014/main" id="{31A4A76F-6A0A-4624-A703-6FEC3DD20801}"/>
              </a:ext>
            </a:extLst>
          </p:cNvPr>
          <p:cNvGrpSpPr/>
          <p:nvPr/>
        </p:nvGrpSpPr>
        <p:grpSpPr>
          <a:xfrm>
            <a:off x="11711471" y="6018764"/>
            <a:ext cx="538068" cy="503852"/>
            <a:chOff x="3455435" y="-1017023"/>
            <a:chExt cx="8222756" cy="7868191"/>
          </a:xfrm>
        </p:grpSpPr>
        <p:sp>
          <p:nvSpPr>
            <p:cNvPr id="1633" name="Arc 1632">
              <a:extLst>
                <a:ext uri="{FF2B5EF4-FFF2-40B4-BE49-F238E27FC236}">
                  <a16:creationId xmlns:a16="http://schemas.microsoft.com/office/drawing/2014/main" id="{9EF0015F-6876-4C63-B97B-197EE3BDEA7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4" name="Arc 1633">
              <a:extLst>
                <a:ext uri="{FF2B5EF4-FFF2-40B4-BE49-F238E27FC236}">
                  <a16:creationId xmlns:a16="http://schemas.microsoft.com/office/drawing/2014/main" id="{85BAADC9-6E8D-4AE6-AD89-2DED002618F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5" name="Arc 1634">
              <a:extLst>
                <a:ext uri="{FF2B5EF4-FFF2-40B4-BE49-F238E27FC236}">
                  <a16:creationId xmlns:a16="http://schemas.microsoft.com/office/drawing/2014/main" id="{C5FB8960-668D-4477-8401-F609A828C04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6" name="Arc 1635">
              <a:extLst>
                <a:ext uri="{FF2B5EF4-FFF2-40B4-BE49-F238E27FC236}">
                  <a16:creationId xmlns:a16="http://schemas.microsoft.com/office/drawing/2014/main" id="{48DEB2B9-D826-4B1A-8E39-A8F2196EB0D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37" name="Group 1636">
              <a:extLst>
                <a:ext uri="{FF2B5EF4-FFF2-40B4-BE49-F238E27FC236}">
                  <a16:creationId xmlns:a16="http://schemas.microsoft.com/office/drawing/2014/main" id="{FCE198A2-6DF4-47AB-962E-E8AD3B47C19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46" name="Straight Connector 1645">
                <a:extLst>
                  <a:ext uri="{FF2B5EF4-FFF2-40B4-BE49-F238E27FC236}">
                    <a16:creationId xmlns:a16="http://schemas.microsoft.com/office/drawing/2014/main" id="{79343432-6BA8-4918-BE33-5D7DE4309C3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7" name="Straight Connector 1646">
                <a:extLst>
                  <a:ext uri="{FF2B5EF4-FFF2-40B4-BE49-F238E27FC236}">
                    <a16:creationId xmlns:a16="http://schemas.microsoft.com/office/drawing/2014/main" id="{20232B18-AEE3-41CC-A7DC-CCA98944458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8" name="Straight Connector 1647">
                <a:extLst>
                  <a:ext uri="{FF2B5EF4-FFF2-40B4-BE49-F238E27FC236}">
                    <a16:creationId xmlns:a16="http://schemas.microsoft.com/office/drawing/2014/main" id="{B410CF78-FD79-4686-A3F2-0BD4103BE44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38" name="Arc 1637">
              <a:extLst>
                <a:ext uri="{FF2B5EF4-FFF2-40B4-BE49-F238E27FC236}">
                  <a16:creationId xmlns:a16="http://schemas.microsoft.com/office/drawing/2014/main" id="{2467A0BF-FA94-40BA-AAA8-D287E73C7C5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9" name="Arc 1638">
              <a:extLst>
                <a:ext uri="{FF2B5EF4-FFF2-40B4-BE49-F238E27FC236}">
                  <a16:creationId xmlns:a16="http://schemas.microsoft.com/office/drawing/2014/main" id="{8D837608-B411-4B10-9E57-40983359379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40" name="Arc 1639">
              <a:extLst>
                <a:ext uri="{FF2B5EF4-FFF2-40B4-BE49-F238E27FC236}">
                  <a16:creationId xmlns:a16="http://schemas.microsoft.com/office/drawing/2014/main" id="{266FA471-CC1A-47F5-B0B6-B2C069314D4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41" name="Straight Connector 1640">
              <a:extLst>
                <a:ext uri="{FF2B5EF4-FFF2-40B4-BE49-F238E27FC236}">
                  <a16:creationId xmlns:a16="http://schemas.microsoft.com/office/drawing/2014/main" id="{8617E453-0EEB-4A95-8A28-3649F7B91E3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42" name="Arc 1641">
              <a:extLst>
                <a:ext uri="{FF2B5EF4-FFF2-40B4-BE49-F238E27FC236}">
                  <a16:creationId xmlns:a16="http://schemas.microsoft.com/office/drawing/2014/main" id="{1F1E5AAC-0F03-4C34-A0E0-5304DE5A708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43" name="Straight Connector 1642">
              <a:extLst>
                <a:ext uri="{FF2B5EF4-FFF2-40B4-BE49-F238E27FC236}">
                  <a16:creationId xmlns:a16="http://schemas.microsoft.com/office/drawing/2014/main" id="{4A243D82-EF84-4AD5-A651-E3C7A28D17A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4" name="Straight Connector 1643">
              <a:extLst>
                <a:ext uri="{FF2B5EF4-FFF2-40B4-BE49-F238E27FC236}">
                  <a16:creationId xmlns:a16="http://schemas.microsoft.com/office/drawing/2014/main" id="{63E6A812-F514-4473-B546-D08D5FE323F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45" name="Arc 1644">
              <a:extLst>
                <a:ext uri="{FF2B5EF4-FFF2-40B4-BE49-F238E27FC236}">
                  <a16:creationId xmlns:a16="http://schemas.microsoft.com/office/drawing/2014/main" id="{FE9364D0-1543-4F56-8035-7226C2E90B8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2627036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5" grpId="0" animBg="1"/>
      <p:bldP spid="16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" name="Picture 39">
            <a:extLst>
              <a:ext uri="{FF2B5EF4-FFF2-40B4-BE49-F238E27FC236}">
                <a16:creationId xmlns:a16="http://schemas.microsoft.com/office/drawing/2014/main" id="{E14B1E24-F681-434E-805C-94B4EF3E24D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8349" y="2460991"/>
            <a:ext cx="935601" cy="473837"/>
          </a:xfrm>
          <a:prstGeom prst="rect">
            <a:avLst/>
          </a:prstGeom>
        </p:spPr>
      </p:pic>
      <p:pic>
        <p:nvPicPr>
          <p:cNvPr id="41" name="Picture 40">
            <a:extLst>
              <a:ext uri="{FF2B5EF4-FFF2-40B4-BE49-F238E27FC236}">
                <a16:creationId xmlns:a16="http://schemas.microsoft.com/office/drawing/2014/main" id="{FD01904E-6DE5-4042-8739-3C9FE511384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7709" y="3649711"/>
            <a:ext cx="935601" cy="473837"/>
          </a:xfrm>
          <a:prstGeom prst="rect">
            <a:avLst/>
          </a:prstGeom>
        </p:spPr>
      </p:pic>
      <p:pic>
        <p:nvPicPr>
          <p:cNvPr id="42" name="Picture 41">
            <a:extLst>
              <a:ext uri="{FF2B5EF4-FFF2-40B4-BE49-F238E27FC236}">
                <a16:creationId xmlns:a16="http://schemas.microsoft.com/office/drawing/2014/main" id="{F1CA0606-A718-465A-A376-B5C8425F2DD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8349" y="4856573"/>
            <a:ext cx="935601" cy="473837"/>
          </a:xfrm>
          <a:prstGeom prst="rect">
            <a:avLst/>
          </a:prstGeom>
        </p:spPr>
      </p:pic>
      <p:sp>
        <p:nvSpPr>
          <p:cNvPr id="44" name="Rectangle: Diagonal Corners Snipped 43">
            <a:extLst>
              <a:ext uri="{FF2B5EF4-FFF2-40B4-BE49-F238E27FC236}">
                <a16:creationId xmlns:a16="http://schemas.microsoft.com/office/drawing/2014/main" id="{BE5EC051-7A27-4210-AD3E-6B1F8FC2D042}"/>
              </a:ext>
            </a:extLst>
          </p:cNvPr>
          <p:cNvSpPr/>
          <p:nvPr/>
        </p:nvSpPr>
        <p:spPr>
          <a:xfrm>
            <a:off x="2244522" y="1154205"/>
            <a:ext cx="4840527" cy="506643"/>
          </a:xfrm>
          <a:prstGeom prst="snip2DiagRect">
            <a:avLst/>
          </a:prstGeom>
          <a:noFill/>
          <a:ln w="28575">
            <a:gradFill>
              <a:gsLst>
                <a:gs pos="0">
                  <a:srgbClr val="0070C0"/>
                </a:gs>
                <a:gs pos="100000">
                  <a:srgbClr val="EC7320"/>
                </a:gs>
              </a:gsLst>
              <a:lin ang="5400000" scaled="1"/>
            </a:gra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bn-IN" sz="4000" dirty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আজকে যা শিখতে পারবেঃ</a:t>
            </a:r>
            <a:endParaRPr lang="en-US" sz="4000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grpSp>
        <p:nvGrpSpPr>
          <p:cNvPr id="125" name="Group 124">
            <a:extLst>
              <a:ext uri="{FF2B5EF4-FFF2-40B4-BE49-F238E27FC236}">
                <a16:creationId xmlns:a16="http://schemas.microsoft.com/office/drawing/2014/main" id="{EE9FD73E-A450-440C-9E03-D2A4E903972D}"/>
              </a:ext>
            </a:extLst>
          </p:cNvPr>
          <p:cNvGrpSpPr/>
          <p:nvPr/>
        </p:nvGrpSpPr>
        <p:grpSpPr>
          <a:xfrm>
            <a:off x="6865386" y="952500"/>
            <a:ext cx="878440" cy="831368"/>
            <a:chOff x="3455435" y="-1017023"/>
            <a:chExt cx="8222756" cy="7868191"/>
          </a:xfrm>
        </p:grpSpPr>
        <p:sp>
          <p:nvSpPr>
            <p:cNvPr id="126" name="Arc 125">
              <a:extLst>
                <a:ext uri="{FF2B5EF4-FFF2-40B4-BE49-F238E27FC236}">
                  <a16:creationId xmlns:a16="http://schemas.microsoft.com/office/drawing/2014/main" id="{15116E1F-63ED-45E6-9F64-B96FA9E741F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noFill/>
            <a:ln w="19050">
              <a:gradFill>
                <a:gsLst>
                  <a:gs pos="0">
                    <a:srgbClr val="0070C0"/>
                  </a:gs>
                  <a:gs pos="100000">
                    <a:srgbClr val="EC7320"/>
                  </a:gs>
                </a:gsLst>
                <a:lin ang="5400000" scaled="1"/>
              </a:gra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Arc 126">
              <a:extLst>
                <a:ext uri="{FF2B5EF4-FFF2-40B4-BE49-F238E27FC236}">
                  <a16:creationId xmlns:a16="http://schemas.microsoft.com/office/drawing/2014/main" id="{D8D2C6F7-7B81-454A-9EFC-22130FA3CCE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noFill/>
            <a:ln w="19050">
              <a:gradFill>
                <a:gsLst>
                  <a:gs pos="0">
                    <a:srgbClr val="0070C0"/>
                  </a:gs>
                  <a:gs pos="100000">
                    <a:srgbClr val="EC7320"/>
                  </a:gs>
                </a:gsLst>
                <a:lin ang="5400000" scaled="1"/>
              </a:gra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Arc 127">
              <a:extLst>
                <a:ext uri="{FF2B5EF4-FFF2-40B4-BE49-F238E27FC236}">
                  <a16:creationId xmlns:a16="http://schemas.microsoft.com/office/drawing/2014/main" id="{F51A3957-3BC4-48DC-89CC-C83DF09B3C5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noFill/>
            <a:ln w="19050">
              <a:gradFill>
                <a:gsLst>
                  <a:gs pos="0">
                    <a:srgbClr val="0070C0"/>
                  </a:gs>
                  <a:gs pos="100000">
                    <a:srgbClr val="EC7320"/>
                  </a:gs>
                </a:gsLst>
                <a:lin ang="5400000" scaled="1"/>
              </a:gra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Arc 128">
              <a:extLst>
                <a:ext uri="{FF2B5EF4-FFF2-40B4-BE49-F238E27FC236}">
                  <a16:creationId xmlns:a16="http://schemas.microsoft.com/office/drawing/2014/main" id="{1643C4DA-ADEC-4870-A125-4F3391BA2A6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noFill/>
            <a:ln w="19050">
              <a:gradFill>
                <a:gsLst>
                  <a:gs pos="0">
                    <a:srgbClr val="0070C0"/>
                  </a:gs>
                  <a:gs pos="100000">
                    <a:srgbClr val="EC7320"/>
                  </a:gs>
                </a:gsLst>
                <a:lin ang="5400000" scaled="1"/>
              </a:gra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0" name="Group 129">
              <a:extLst>
                <a:ext uri="{FF2B5EF4-FFF2-40B4-BE49-F238E27FC236}">
                  <a16:creationId xmlns:a16="http://schemas.microsoft.com/office/drawing/2014/main" id="{D876FCCC-2C46-4E8A-90AB-A4573AF66F2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  <a:noFill/>
          </p:grpSpPr>
          <p:cxnSp>
            <p:nvCxnSpPr>
              <p:cNvPr id="141" name="Straight Connector 140">
                <a:extLst>
                  <a:ext uri="{FF2B5EF4-FFF2-40B4-BE49-F238E27FC236}">
                    <a16:creationId xmlns:a16="http://schemas.microsoft.com/office/drawing/2014/main" id="{61EF3614-C833-42A9-A80B-44841907C4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grp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2" name="Straight Connector 141">
                <a:extLst>
                  <a:ext uri="{FF2B5EF4-FFF2-40B4-BE49-F238E27FC236}">
                    <a16:creationId xmlns:a16="http://schemas.microsoft.com/office/drawing/2014/main" id="{1BA42723-8FB5-437C-9519-959744A8B0B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grp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63052283-8DBE-4EAD-8770-B9D87286679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grp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1" name="Arc 130">
              <a:extLst>
                <a:ext uri="{FF2B5EF4-FFF2-40B4-BE49-F238E27FC236}">
                  <a16:creationId xmlns:a16="http://schemas.microsoft.com/office/drawing/2014/main" id="{FA00858F-EFE7-4C4E-8CAE-B1ADC34ADE1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noFill/>
            <a:ln w="19050">
              <a:gradFill>
                <a:gsLst>
                  <a:gs pos="0">
                    <a:srgbClr val="0070C0"/>
                  </a:gs>
                  <a:gs pos="100000">
                    <a:srgbClr val="EC7320"/>
                  </a:gs>
                </a:gsLst>
                <a:lin ang="5400000" scaled="1"/>
              </a:gra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Arc 131">
              <a:extLst>
                <a:ext uri="{FF2B5EF4-FFF2-40B4-BE49-F238E27FC236}">
                  <a16:creationId xmlns:a16="http://schemas.microsoft.com/office/drawing/2014/main" id="{CD82AAC7-73B5-46AD-92BA-9A296B45028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noFill/>
            <a:ln w="19050">
              <a:gradFill>
                <a:gsLst>
                  <a:gs pos="0">
                    <a:srgbClr val="0070C0"/>
                  </a:gs>
                  <a:gs pos="100000">
                    <a:srgbClr val="EC7320"/>
                  </a:gs>
                </a:gsLst>
                <a:lin ang="5400000" scaled="1"/>
              </a:gra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5" name="Arc 134">
              <a:extLst>
                <a:ext uri="{FF2B5EF4-FFF2-40B4-BE49-F238E27FC236}">
                  <a16:creationId xmlns:a16="http://schemas.microsoft.com/office/drawing/2014/main" id="{2F1CB84E-25B6-4904-96E7-C35CD91DC769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noFill/>
            <a:ln w="19050">
              <a:gradFill>
                <a:gsLst>
                  <a:gs pos="0">
                    <a:srgbClr val="0070C0"/>
                  </a:gs>
                  <a:gs pos="100000">
                    <a:srgbClr val="EC7320"/>
                  </a:gs>
                </a:gsLst>
                <a:lin ang="5400000" scaled="1"/>
              </a:gra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2F7EEA4F-9A5D-4322-B098-F5FCCBA53CC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19050">
              <a:gradFill>
                <a:gsLst>
                  <a:gs pos="0">
                    <a:srgbClr val="0070C0"/>
                  </a:gs>
                  <a:gs pos="100000">
                    <a:srgbClr val="EC7320"/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7" name="Arc 136">
              <a:extLst>
                <a:ext uri="{FF2B5EF4-FFF2-40B4-BE49-F238E27FC236}">
                  <a16:creationId xmlns:a16="http://schemas.microsoft.com/office/drawing/2014/main" id="{10E1E885-B87E-49DE-9FD3-51A6BA43ED9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noFill/>
            <a:ln w="19050">
              <a:gradFill>
                <a:gsLst>
                  <a:gs pos="0">
                    <a:srgbClr val="0070C0"/>
                  </a:gs>
                  <a:gs pos="100000">
                    <a:srgbClr val="EC7320"/>
                  </a:gs>
                </a:gsLst>
                <a:lin ang="5400000" scaled="1"/>
              </a:gra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0FEDC602-3EA6-45A2-9E74-F4AD053C0FA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19050">
              <a:gradFill>
                <a:gsLst>
                  <a:gs pos="0">
                    <a:srgbClr val="0070C0"/>
                  </a:gs>
                  <a:gs pos="100000">
                    <a:srgbClr val="EC7320"/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9D58720D-8FED-490B-A199-E6F59EA13A3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19050">
              <a:gradFill>
                <a:gsLst>
                  <a:gs pos="0">
                    <a:srgbClr val="0070C0"/>
                  </a:gs>
                  <a:gs pos="100000">
                    <a:srgbClr val="EC7320"/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0" name="Arc 139">
              <a:extLst>
                <a:ext uri="{FF2B5EF4-FFF2-40B4-BE49-F238E27FC236}">
                  <a16:creationId xmlns:a16="http://schemas.microsoft.com/office/drawing/2014/main" id="{52BBDA0E-D53D-41E9-A506-B2BBAFE8AC5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noFill/>
            <a:ln w="19050">
              <a:gradFill>
                <a:gsLst>
                  <a:gs pos="0">
                    <a:srgbClr val="0070C0"/>
                  </a:gs>
                  <a:gs pos="100000">
                    <a:srgbClr val="EC7320"/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4" name="Group 143">
            <a:extLst>
              <a:ext uri="{FF2B5EF4-FFF2-40B4-BE49-F238E27FC236}">
                <a16:creationId xmlns:a16="http://schemas.microsoft.com/office/drawing/2014/main" id="{F4E76DC9-AE9B-4AC2-A947-987FE2CADF37}"/>
              </a:ext>
            </a:extLst>
          </p:cNvPr>
          <p:cNvGrpSpPr/>
          <p:nvPr/>
        </p:nvGrpSpPr>
        <p:grpSpPr>
          <a:xfrm>
            <a:off x="1521861" y="933450"/>
            <a:ext cx="878440" cy="831368"/>
            <a:chOff x="3455435" y="-1017023"/>
            <a:chExt cx="8222756" cy="7868191"/>
          </a:xfrm>
        </p:grpSpPr>
        <p:sp>
          <p:nvSpPr>
            <p:cNvPr id="145" name="Arc 144">
              <a:extLst>
                <a:ext uri="{FF2B5EF4-FFF2-40B4-BE49-F238E27FC236}">
                  <a16:creationId xmlns:a16="http://schemas.microsoft.com/office/drawing/2014/main" id="{D1DB84DB-51FE-4FA2-A9BD-20D7EA02131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noFill/>
            <a:ln w="19050">
              <a:gradFill>
                <a:gsLst>
                  <a:gs pos="0">
                    <a:srgbClr val="0070C0"/>
                  </a:gs>
                  <a:gs pos="100000">
                    <a:srgbClr val="EC7320"/>
                  </a:gs>
                </a:gsLst>
                <a:lin ang="5400000" scaled="1"/>
              </a:gra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Arc 145">
              <a:extLst>
                <a:ext uri="{FF2B5EF4-FFF2-40B4-BE49-F238E27FC236}">
                  <a16:creationId xmlns:a16="http://schemas.microsoft.com/office/drawing/2014/main" id="{00F6F3E1-3658-4DB7-9DA6-257C7894A8E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noFill/>
            <a:ln w="19050">
              <a:gradFill>
                <a:gsLst>
                  <a:gs pos="0">
                    <a:srgbClr val="0070C0"/>
                  </a:gs>
                  <a:gs pos="100000">
                    <a:srgbClr val="EC7320"/>
                  </a:gs>
                </a:gsLst>
                <a:lin ang="5400000" scaled="1"/>
              </a:gra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Arc 146">
              <a:extLst>
                <a:ext uri="{FF2B5EF4-FFF2-40B4-BE49-F238E27FC236}">
                  <a16:creationId xmlns:a16="http://schemas.microsoft.com/office/drawing/2014/main" id="{0A86B76C-08BE-4781-956E-3CF3D11B878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noFill/>
            <a:ln w="19050">
              <a:gradFill>
                <a:gsLst>
                  <a:gs pos="0">
                    <a:srgbClr val="0070C0"/>
                  </a:gs>
                  <a:gs pos="100000">
                    <a:srgbClr val="EC7320"/>
                  </a:gs>
                </a:gsLst>
                <a:lin ang="5400000" scaled="1"/>
              </a:gra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Arc 147">
              <a:extLst>
                <a:ext uri="{FF2B5EF4-FFF2-40B4-BE49-F238E27FC236}">
                  <a16:creationId xmlns:a16="http://schemas.microsoft.com/office/drawing/2014/main" id="{292D7A0A-30A5-4B5A-9EC7-33862190FAD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noFill/>
            <a:ln w="19050">
              <a:gradFill>
                <a:gsLst>
                  <a:gs pos="0">
                    <a:srgbClr val="0070C0"/>
                  </a:gs>
                  <a:gs pos="100000">
                    <a:srgbClr val="EC7320"/>
                  </a:gs>
                </a:gsLst>
                <a:lin ang="5400000" scaled="1"/>
              </a:gra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9" name="Group 148">
              <a:extLst>
                <a:ext uri="{FF2B5EF4-FFF2-40B4-BE49-F238E27FC236}">
                  <a16:creationId xmlns:a16="http://schemas.microsoft.com/office/drawing/2014/main" id="{2949A0BB-A6F8-40BD-A5E9-D3C26668F0B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  <a:noFill/>
          </p:grpSpPr>
          <p:cxnSp>
            <p:nvCxnSpPr>
              <p:cNvPr id="158" name="Straight Connector 157">
                <a:extLst>
                  <a:ext uri="{FF2B5EF4-FFF2-40B4-BE49-F238E27FC236}">
                    <a16:creationId xmlns:a16="http://schemas.microsoft.com/office/drawing/2014/main" id="{4580C3AA-5B88-4433-882B-0561E8B7625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grp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9" name="Straight Connector 158">
                <a:extLst>
                  <a:ext uri="{FF2B5EF4-FFF2-40B4-BE49-F238E27FC236}">
                    <a16:creationId xmlns:a16="http://schemas.microsoft.com/office/drawing/2014/main" id="{7C444044-E258-49BD-95F9-87290FF395B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grp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0" name="Straight Connector 159">
                <a:extLst>
                  <a:ext uri="{FF2B5EF4-FFF2-40B4-BE49-F238E27FC236}">
                    <a16:creationId xmlns:a16="http://schemas.microsoft.com/office/drawing/2014/main" id="{68CA23CF-5B36-4408-9471-1F852C7E2DC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grp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0" name="Arc 149">
              <a:extLst>
                <a:ext uri="{FF2B5EF4-FFF2-40B4-BE49-F238E27FC236}">
                  <a16:creationId xmlns:a16="http://schemas.microsoft.com/office/drawing/2014/main" id="{BE3AD8EE-9F18-458B-BE74-6C178D65C79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noFill/>
            <a:ln w="19050">
              <a:gradFill>
                <a:gsLst>
                  <a:gs pos="0">
                    <a:srgbClr val="0070C0"/>
                  </a:gs>
                  <a:gs pos="100000">
                    <a:srgbClr val="EC7320"/>
                  </a:gs>
                </a:gsLst>
                <a:lin ang="5400000" scaled="1"/>
              </a:gra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Arc 150">
              <a:extLst>
                <a:ext uri="{FF2B5EF4-FFF2-40B4-BE49-F238E27FC236}">
                  <a16:creationId xmlns:a16="http://schemas.microsoft.com/office/drawing/2014/main" id="{04A8DC53-CAEB-4B56-A1AA-FB4FCAFAFD8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noFill/>
            <a:ln w="19050">
              <a:gradFill>
                <a:gsLst>
                  <a:gs pos="0">
                    <a:srgbClr val="0070C0"/>
                  </a:gs>
                  <a:gs pos="100000">
                    <a:srgbClr val="EC7320"/>
                  </a:gs>
                </a:gsLst>
                <a:lin ang="5400000" scaled="1"/>
              </a:gra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2" name="Arc 151">
              <a:extLst>
                <a:ext uri="{FF2B5EF4-FFF2-40B4-BE49-F238E27FC236}">
                  <a16:creationId xmlns:a16="http://schemas.microsoft.com/office/drawing/2014/main" id="{85112231-6258-4DB1-AC2F-477C5165A6C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noFill/>
            <a:ln w="19050">
              <a:gradFill>
                <a:gsLst>
                  <a:gs pos="0">
                    <a:srgbClr val="0070C0"/>
                  </a:gs>
                  <a:gs pos="100000">
                    <a:srgbClr val="EC7320"/>
                  </a:gs>
                </a:gsLst>
                <a:lin ang="5400000" scaled="1"/>
              </a:gra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3" name="Straight Connector 152">
              <a:extLst>
                <a:ext uri="{FF2B5EF4-FFF2-40B4-BE49-F238E27FC236}">
                  <a16:creationId xmlns:a16="http://schemas.microsoft.com/office/drawing/2014/main" id="{4902CC37-9989-4709-B043-9AA96B70150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19050">
              <a:gradFill>
                <a:gsLst>
                  <a:gs pos="0">
                    <a:srgbClr val="0070C0"/>
                  </a:gs>
                  <a:gs pos="100000">
                    <a:srgbClr val="EC7320"/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4" name="Arc 153">
              <a:extLst>
                <a:ext uri="{FF2B5EF4-FFF2-40B4-BE49-F238E27FC236}">
                  <a16:creationId xmlns:a16="http://schemas.microsoft.com/office/drawing/2014/main" id="{D6A7AE6A-4626-4D34-9468-120321E6905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noFill/>
            <a:ln w="19050">
              <a:gradFill>
                <a:gsLst>
                  <a:gs pos="0">
                    <a:srgbClr val="0070C0"/>
                  </a:gs>
                  <a:gs pos="100000">
                    <a:srgbClr val="EC7320"/>
                  </a:gs>
                </a:gsLst>
                <a:lin ang="5400000" scaled="1"/>
              </a:gra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5" name="Straight Connector 154">
              <a:extLst>
                <a:ext uri="{FF2B5EF4-FFF2-40B4-BE49-F238E27FC236}">
                  <a16:creationId xmlns:a16="http://schemas.microsoft.com/office/drawing/2014/main" id="{5D466237-EC9C-41EC-BDDD-0EC4E7D47B6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19050">
              <a:gradFill>
                <a:gsLst>
                  <a:gs pos="0">
                    <a:srgbClr val="0070C0"/>
                  </a:gs>
                  <a:gs pos="100000">
                    <a:srgbClr val="EC7320"/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" name="Straight Connector 155">
              <a:extLst>
                <a:ext uri="{FF2B5EF4-FFF2-40B4-BE49-F238E27FC236}">
                  <a16:creationId xmlns:a16="http://schemas.microsoft.com/office/drawing/2014/main" id="{EEA6BD5E-8288-49D6-A6CE-4742FFA94C6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19050">
              <a:gradFill>
                <a:gsLst>
                  <a:gs pos="0">
                    <a:srgbClr val="0070C0"/>
                  </a:gs>
                  <a:gs pos="100000">
                    <a:srgbClr val="EC7320"/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7" name="Arc 156">
              <a:extLst>
                <a:ext uri="{FF2B5EF4-FFF2-40B4-BE49-F238E27FC236}">
                  <a16:creationId xmlns:a16="http://schemas.microsoft.com/office/drawing/2014/main" id="{CAECA564-AF34-4800-8B5D-8BEADE4A04B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noFill/>
            <a:ln w="19050">
              <a:gradFill>
                <a:gsLst>
                  <a:gs pos="0">
                    <a:srgbClr val="0070C0"/>
                  </a:gs>
                  <a:gs pos="100000">
                    <a:srgbClr val="EC7320"/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004A55CC-54F3-4E24-864A-AFC08FB7CB08}"/>
              </a:ext>
            </a:extLst>
          </p:cNvPr>
          <p:cNvGrpSpPr/>
          <p:nvPr/>
        </p:nvGrpSpPr>
        <p:grpSpPr>
          <a:xfrm>
            <a:off x="1455186" y="3448050"/>
            <a:ext cx="6783940" cy="850418"/>
            <a:chOff x="1455186" y="3448050"/>
            <a:chExt cx="6783940" cy="850418"/>
          </a:xfrm>
        </p:grpSpPr>
        <p:sp>
          <p:nvSpPr>
            <p:cNvPr id="104" name="Rectangle: Diagonal Corners Snipped 103">
              <a:extLst>
                <a:ext uri="{FF2B5EF4-FFF2-40B4-BE49-F238E27FC236}">
                  <a16:creationId xmlns:a16="http://schemas.microsoft.com/office/drawing/2014/main" id="{924A7070-B8D2-4377-AE97-FB95F59D43E5}"/>
                </a:ext>
              </a:extLst>
            </p:cNvPr>
            <p:cNvSpPr/>
            <p:nvPr/>
          </p:nvSpPr>
          <p:spPr>
            <a:xfrm>
              <a:off x="2188531" y="3665697"/>
              <a:ext cx="5374319" cy="495757"/>
            </a:xfrm>
            <a:prstGeom prst="snip2DiagRect">
              <a:avLst/>
            </a:prstGeom>
            <a:noFill/>
            <a:ln w="28575">
              <a:gradFill>
                <a:gsLst>
                  <a:gs pos="0">
                    <a:srgbClr val="6660D4"/>
                  </a:gs>
                  <a:gs pos="100000">
                    <a:srgbClr val="EC7320"/>
                  </a:gs>
                </a:gsLst>
                <a:lin ang="5400000" scaled="1"/>
              </a:gra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bn-IN" sz="3200" dirty="0">
                  <a:solidFill>
                    <a:srgbClr val="7030A0"/>
                  </a:solidFill>
                  <a:latin typeface="NikoshBAN" panose="02000000000000000000" pitchFamily="2" charset="0"/>
                  <a:cs typeface="NikoshBAN" panose="02000000000000000000" pitchFamily="2" charset="0"/>
                </a:rPr>
                <a:t>যেকোন ত্রিভুজের পরিবৃত্ত আঁকতে পরবেঃ</a:t>
              </a:r>
              <a:endParaRPr lang="en-US" sz="3200" dirty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endParaRP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5C67BDED-C965-49C8-A599-99BCCA638287}"/>
                </a:ext>
              </a:extLst>
            </p:cNvPr>
            <p:cNvGrpSpPr/>
            <p:nvPr/>
          </p:nvGrpSpPr>
          <p:grpSpPr>
            <a:xfrm>
              <a:off x="7360686" y="3467100"/>
              <a:ext cx="878440" cy="831368"/>
              <a:chOff x="3455435" y="-1017023"/>
              <a:chExt cx="8222756" cy="7868191"/>
            </a:xfrm>
          </p:grpSpPr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CC3547BD-AD32-4E1A-96CB-651737D7E1AD}"/>
                  </a:ext>
                </a:extLst>
              </p:cNvPr>
              <p:cNvSpPr/>
              <p:nvPr/>
            </p:nvSpPr>
            <p:spPr>
              <a:xfrm>
                <a:off x="6892202" y="-572279"/>
                <a:ext cx="3840480" cy="3840480"/>
              </a:xfrm>
              <a:prstGeom prst="arc">
                <a:avLst>
                  <a:gd name="adj1" fmla="val 5285191"/>
                  <a:gd name="adj2" fmla="val 6334431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2" name="Arc 231">
                <a:extLst>
                  <a:ext uri="{FF2B5EF4-FFF2-40B4-BE49-F238E27FC236}">
                    <a16:creationId xmlns:a16="http://schemas.microsoft.com/office/drawing/2014/main" id="{1A7DB3EF-97AD-407B-A1F7-B178D8762920}"/>
                  </a:ext>
                </a:extLst>
              </p:cNvPr>
              <p:cNvSpPr/>
              <p:nvPr/>
            </p:nvSpPr>
            <p:spPr>
              <a:xfrm>
                <a:off x="6923299" y="-569173"/>
                <a:ext cx="3840480" cy="3840480"/>
              </a:xfrm>
              <a:prstGeom prst="arc">
                <a:avLst>
                  <a:gd name="adj1" fmla="val 2595908"/>
                  <a:gd name="adj2" fmla="val 3737988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3" name="Arc 232">
                <a:extLst>
                  <a:ext uri="{FF2B5EF4-FFF2-40B4-BE49-F238E27FC236}">
                    <a16:creationId xmlns:a16="http://schemas.microsoft.com/office/drawing/2014/main" id="{1E086320-AD7C-4DDA-967E-D7C65E04DD78}"/>
                  </a:ext>
                </a:extLst>
              </p:cNvPr>
              <p:cNvSpPr/>
              <p:nvPr/>
            </p:nvSpPr>
            <p:spPr>
              <a:xfrm>
                <a:off x="6503427" y="-1017023"/>
                <a:ext cx="4754880" cy="4754880"/>
              </a:xfrm>
              <a:prstGeom prst="arc">
                <a:avLst>
                  <a:gd name="adj1" fmla="val 6014798"/>
                  <a:gd name="adj2" fmla="val 7095325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4" name="Arc 233">
                <a:extLst>
                  <a:ext uri="{FF2B5EF4-FFF2-40B4-BE49-F238E27FC236}">
                    <a16:creationId xmlns:a16="http://schemas.microsoft.com/office/drawing/2014/main" id="{1B257906-AE10-4AC8-947F-BF5C3BF9650B}"/>
                  </a:ext>
                </a:extLst>
              </p:cNvPr>
              <p:cNvSpPr/>
              <p:nvPr/>
            </p:nvSpPr>
            <p:spPr>
              <a:xfrm>
                <a:off x="6493902" y="-1017023"/>
                <a:ext cx="4754880" cy="4754880"/>
              </a:xfrm>
              <a:prstGeom prst="arc">
                <a:avLst>
                  <a:gd name="adj1" fmla="val 8998254"/>
                  <a:gd name="adj2" fmla="val 9883815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35" name="Group 234">
                <a:extLst>
                  <a:ext uri="{FF2B5EF4-FFF2-40B4-BE49-F238E27FC236}">
                    <a16:creationId xmlns:a16="http://schemas.microsoft.com/office/drawing/2014/main" id="{C2B37843-C01E-45CD-AD4B-351BDF1FA4C9}"/>
                  </a:ext>
                </a:extLst>
              </p:cNvPr>
              <p:cNvGrpSpPr/>
              <p:nvPr/>
            </p:nvGrpSpPr>
            <p:grpSpPr>
              <a:xfrm>
                <a:off x="5822304" y="1343607"/>
                <a:ext cx="3900196" cy="3433665"/>
                <a:chOff x="6755363" y="1380931"/>
                <a:chExt cx="3900196" cy="3433665"/>
              </a:xfrm>
              <a:noFill/>
            </p:grpSpPr>
            <p:cxnSp>
              <p:nvCxnSpPr>
                <p:cNvPr id="244" name="Straight Connector 243">
                  <a:extLst>
                    <a:ext uri="{FF2B5EF4-FFF2-40B4-BE49-F238E27FC236}">
                      <a16:creationId xmlns:a16="http://schemas.microsoft.com/office/drawing/2014/main" id="{FDCA51CF-010D-4F53-82D3-D5E06540C85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55363" y="4506687"/>
                  <a:ext cx="3900196" cy="298578"/>
                </a:xfrm>
                <a:prstGeom prst="line">
                  <a:avLst/>
                </a:prstGeom>
                <a:grpFill/>
                <a:ln w="19050">
                  <a:gradFill>
                    <a:gsLst>
                      <a:gs pos="0">
                        <a:srgbClr val="0070C0"/>
                      </a:gs>
                      <a:gs pos="100000">
                        <a:srgbClr val="EC7320"/>
                      </a:gs>
                    </a:gsLst>
                    <a:lin ang="5400000" scaled="1"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5" name="Straight Connector 244">
                  <a:extLst>
                    <a:ext uri="{FF2B5EF4-FFF2-40B4-BE49-F238E27FC236}">
                      <a16:creationId xmlns:a16="http://schemas.microsoft.com/office/drawing/2014/main" id="{664CA65C-D45C-4010-BA86-B4D39561057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764696" y="1399592"/>
                  <a:ext cx="3041777" cy="3097764"/>
                </a:xfrm>
                <a:prstGeom prst="line">
                  <a:avLst/>
                </a:prstGeom>
                <a:grpFill/>
                <a:ln w="19050">
                  <a:gradFill>
                    <a:gsLst>
                      <a:gs pos="0">
                        <a:srgbClr val="0070C0"/>
                      </a:gs>
                      <a:gs pos="100000">
                        <a:srgbClr val="EC7320"/>
                      </a:gs>
                    </a:gsLst>
                    <a:lin ang="5400000" scaled="1"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6" name="Straight Connector 245">
                  <a:extLst>
                    <a:ext uri="{FF2B5EF4-FFF2-40B4-BE49-F238E27FC236}">
                      <a16:creationId xmlns:a16="http://schemas.microsoft.com/office/drawing/2014/main" id="{EE175CF2-E4B1-4AA9-9E20-0F4C89E433C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9797143" y="1380931"/>
                  <a:ext cx="830426" cy="3433665"/>
                </a:xfrm>
                <a:prstGeom prst="line">
                  <a:avLst/>
                </a:prstGeom>
                <a:grpFill/>
                <a:ln w="19050">
                  <a:gradFill>
                    <a:gsLst>
                      <a:gs pos="0">
                        <a:srgbClr val="0070C0"/>
                      </a:gs>
                      <a:gs pos="100000">
                        <a:srgbClr val="EC7320"/>
                      </a:gs>
                    </a:gsLst>
                    <a:lin ang="5400000" scaled="1"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36" name="Arc 235">
                <a:extLst>
                  <a:ext uri="{FF2B5EF4-FFF2-40B4-BE49-F238E27FC236}">
                    <a16:creationId xmlns:a16="http://schemas.microsoft.com/office/drawing/2014/main" id="{75B9FEB2-0B9A-4C19-B52A-FC3250AF484F}"/>
                  </a:ext>
                </a:extLst>
              </p:cNvPr>
              <p:cNvSpPr/>
              <p:nvPr/>
            </p:nvSpPr>
            <p:spPr>
              <a:xfrm>
                <a:off x="7837711" y="2855177"/>
                <a:ext cx="3840480" cy="3840480"/>
              </a:xfrm>
              <a:prstGeom prst="arc">
                <a:avLst>
                  <a:gd name="adj1" fmla="val 13402969"/>
                  <a:gd name="adj2" fmla="val 14505664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7" name="Arc 236">
                <a:extLst>
                  <a:ext uri="{FF2B5EF4-FFF2-40B4-BE49-F238E27FC236}">
                    <a16:creationId xmlns:a16="http://schemas.microsoft.com/office/drawing/2014/main" id="{5107F70E-B6D4-4770-BE26-FEF416B89AB2}"/>
                  </a:ext>
                </a:extLst>
              </p:cNvPr>
              <p:cNvSpPr/>
              <p:nvPr/>
            </p:nvSpPr>
            <p:spPr>
              <a:xfrm>
                <a:off x="3455435" y="2093178"/>
                <a:ext cx="4754880" cy="4754880"/>
              </a:xfrm>
              <a:prstGeom prst="arc">
                <a:avLst>
                  <a:gd name="adj1" fmla="val 19860904"/>
                  <a:gd name="adj2" fmla="val 20796485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8" name="Arc 237">
                <a:extLst>
                  <a:ext uri="{FF2B5EF4-FFF2-40B4-BE49-F238E27FC236}">
                    <a16:creationId xmlns:a16="http://schemas.microsoft.com/office/drawing/2014/main" id="{BA1787AA-6829-4A1E-B90E-A93A6593CD10}"/>
                  </a:ext>
                </a:extLst>
              </p:cNvPr>
              <p:cNvSpPr/>
              <p:nvPr/>
            </p:nvSpPr>
            <p:spPr>
              <a:xfrm>
                <a:off x="7831487" y="2858282"/>
                <a:ext cx="3840480" cy="3840480"/>
              </a:xfrm>
              <a:prstGeom prst="arc">
                <a:avLst>
                  <a:gd name="adj1" fmla="val 16112478"/>
                  <a:gd name="adj2" fmla="val 17185258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239" name="Straight Connector 238">
                <a:extLst>
                  <a:ext uri="{FF2B5EF4-FFF2-40B4-BE49-F238E27FC236}">
                    <a16:creationId xmlns:a16="http://schemas.microsoft.com/office/drawing/2014/main" id="{20369092-9230-4A4D-B53A-EE48B67D6E5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7172325" y="2600325"/>
                <a:ext cx="3914775" cy="1009650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40" name="Arc 239">
                <a:extLst>
                  <a:ext uri="{FF2B5EF4-FFF2-40B4-BE49-F238E27FC236}">
                    <a16:creationId xmlns:a16="http://schemas.microsoft.com/office/drawing/2014/main" id="{96361F1E-F75F-4052-BD0E-A6309BBBC044}"/>
                  </a:ext>
                </a:extLst>
              </p:cNvPr>
              <p:cNvSpPr/>
              <p:nvPr/>
            </p:nvSpPr>
            <p:spPr>
              <a:xfrm>
                <a:off x="3458542" y="2096288"/>
                <a:ext cx="4754880" cy="4754880"/>
              </a:xfrm>
              <a:prstGeom prst="arc">
                <a:avLst>
                  <a:gd name="adj1" fmla="val 17023793"/>
                  <a:gd name="adj2" fmla="val 17946944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41" name="Straight Connector 240">
                <a:extLst>
                  <a:ext uri="{FF2B5EF4-FFF2-40B4-BE49-F238E27FC236}">
                    <a16:creationId xmlns:a16="http://schemas.microsoft.com/office/drawing/2014/main" id="{73B26BB4-61AE-4A64-A513-84A58F66E35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6032093" y="1627496"/>
                <a:ext cx="2559457" cy="2496829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2" name="Straight Connector 241">
                <a:extLst>
                  <a:ext uri="{FF2B5EF4-FFF2-40B4-BE49-F238E27FC236}">
                    <a16:creationId xmlns:a16="http://schemas.microsoft.com/office/drawing/2014/main" id="{C89B6ABD-793F-4C37-8DA2-74DFBB6BC42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7896225" y="1390652"/>
                <a:ext cx="971550" cy="2019298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43" name="Arc 242">
                <a:extLst>
                  <a:ext uri="{FF2B5EF4-FFF2-40B4-BE49-F238E27FC236}">
                    <a16:creationId xmlns:a16="http://schemas.microsoft.com/office/drawing/2014/main" id="{87351651-E439-4FC7-B3AA-0FCB67C6DDD2}"/>
                  </a:ext>
                </a:extLst>
              </p:cNvPr>
              <p:cNvSpPr/>
              <p:nvPr/>
            </p:nvSpPr>
            <p:spPr>
              <a:xfrm>
                <a:off x="5574635" y="1126991"/>
                <a:ext cx="4572000" cy="4572000"/>
              </a:xfrm>
              <a:prstGeom prst="arc">
                <a:avLst>
                  <a:gd name="adj1" fmla="val 64855"/>
                  <a:gd name="adj2" fmla="val 56121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7" name="Group 246">
              <a:extLst>
                <a:ext uri="{FF2B5EF4-FFF2-40B4-BE49-F238E27FC236}">
                  <a16:creationId xmlns:a16="http://schemas.microsoft.com/office/drawing/2014/main" id="{9AE71076-0360-4A24-A661-59C0C425B36C}"/>
                </a:ext>
              </a:extLst>
            </p:cNvPr>
            <p:cNvGrpSpPr/>
            <p:nvPr/>
          </p:nvGrpSpPr>
          <p:grpSpPr>
            <a:xfrm>
              <a:off x="1455186" y="3448050"/>
              <a:ext cx="878440" cy="831368"/>
              <a:chOff x="3455435" y="-1017023"/>
              <a:chExt cx="8222756" cy="7868191"/>
            </a:xfrm>
          </p:grpSpPr>
          <p:sp>
            <p:nvSpPr>
              <p:cNvPr id="248" name="Arc 247">
                <a:extLst>
                  <a:ext uri="{FF2B5EF4-FFF2-40B4-BE49-F238E27FC236}">
                    <a16:creationId xmlns:a16="http://schemas.microsoft.com/office/drawing/2014/main" id="{1EBC37B3-6E71-4770-96E4-968A5AC39659}"/>
                  </a:ext>
                </a:extLst>
              </p:cNvPr>
              <p:cNvSpPr/>
              <p:nvPr/>
            </p:nvSpPr>
            <p:spPr>
              <a:xfrm>
                <a:off x="6892202" y="-572279"/>
                <a:ext cx="3840480" cy="3840480"/>
              </a:xfrm>
              <a:prstGeom prst="arc">
                <a:avLst>
                  <a:gd name="adj1" fmla="val 5285191"/>
                  <a:gd name="adj2" fmla="val 6334431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9" name="Arc 248">
                <a:extLst>
                  <a:ext uri="{FF2B5EF4-FFF2-40B4-BE49-F238E27FC236}">
                    <a16:creationId xmlns:a16="http://schemas.microsoft.com/office/drawing/2014/main" id="{1CFB1173-CE2C-4B00-87E4-0083C1DF0949}"/>
                  </a:ext>
                </a:extLst>
              </p:cNvPr>
              <p:cNvSpPr/>
              <p:nvPr/>
            </p:nvSpPr>
            <p:spPr>
              <a:xfrm>
                <a:off x="6923299" y="-569173"/>
                <a:ext cx="3840480" cy="3840480"/>
              </a:xfrm>
              <a:prstGeom prst="arc">
                <a:avLst>
                  <a:gd name="adj1" fmla="val 2595908"/>
                  <a:gd name="adj2" fmla="val 3737988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0" name="Arc 249">
                <a:extLst>
                  <a:ext uri="{FF2B5EF4-FFF2-40B4-BE49-F238E27FC236}">
                    <a16:creationId xmlns:a16="http://schemas.microsoft.com/office/drawing/2014/main" id="{56856F38-D543-4A2C-87DE-A9ED5471BC31}"/>
                  </a:ext>
                </a:extLst>
              </p:cNvPr>
              <p:cNvSpPr/>
              <p:nvPr/>
            </p:nvSpPr>
            <p:spPr>
              <a:xfrm>
                <a:off x="6503427" y="-1017023"/>
                <a:ext cx="4754880" cy="4754880"/>
              </a:xfrm>
              <a:prstGeom prst="arc">
                <a:avLst>
                  <a:gd name="adj1" fmla="val 6014798"/>
                  <a:gd name="adj2" fmla="val 7095325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1" name="Arc 250">
                <a:extLst>
                  <a:ext uri="{FF2B5EF4-FFF2-40B4-BE49-F238E27FC236}">
                    <a16:creationId xmlns:a16="http://schemas.microsoft.com/office/drawing/2014/main" id="{FA63367D-4D2A-4603-B469-47F04ACB24A0}"/>
                  </a:ext>
                </a:extLst>
              </p:cNvPr>
              <p:cNvSpPr/>
              <p:nvPr/>
            </p:nvSpPr>
            <p:spPr>
              <a:xfrm>
                <a:off x="6493902" y="-1017023"/>
                <a:ext cx="4754880" cy="4754880"/>
              </a:xfrm>
              <a:prstGeom prst="arc">
                <a:avLst>
                  <a:gd name="adj1" fmla="val 8998254"/>
                  <a:gd name="adj2" fmla="val 9883815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C3181593-F009-4709-A313-478508FE2208}"/>
                  </a:ext>
                </a:extLst>
              </p:cNvPr>
              <p:cNvGrpSpPr/>
              <p:nvPr/>
            </p:nvGrpSpPr>
            <p:grpSpPr>
              <a:xfrm>
                <a:off x="5822304" y="1343607"/>
                <a:ext cx="3900196" cy="3433665"/>
                <a:chOff x="6755363" y="1380931"/>
                <a:chExt cx="3900196" cy="3433665"/>
              </a:xfrm>
              <a:noFill/>
            </p:grpSpPr>
            <p:cxnSp>
              <p:nvCxnSpPr>
                <p:cNvPr id="261" name="Straight Connector 260">
                  <a:extLst>
                    <a:ext uri="{FF2B5EF4-FFF2-40B4-BE49-F238E27FC236}">
                      <a16:creationId xmlns:a16="http://schemas.microsoft.com/office/drawing/2014/main" id="{C122574C-A61C-4869-BFAB-170772FF27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55363" y="4506687"/>
                  <a:ext cx="3900196" cy="298578"/>
                </a:xfrm>
                <a:prstGeom prst="line">
                  <a:avLst/>
                </a:prstGeom>
                <a:grpFill/>
                <a:ln w="19050">
                  <a:gradFill>
                    <a:gsLst>
                      <a:gs pos="0">
                        <a:srgbClr val="0070C0"/>
                      </a:gs>
                      <a:gs pos="100000">
                        <a:srgbClr val="EC7320"/>
                      </a:gs>
                    </a:gsLst>
                    <a:lin ang="5400000" scaled="1"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2" name="Straight Connector 261">
                  <a:extLst>
                    <a:ext uri="{FF2B5EF4-FFF2-40B4-BE49-F238E27FC236}">
                      <a16:creationId xmlns:a16="http://schemas.microsoft.com/office/drawing/2014/main" id="{27CD7D06-A048-4C16-9392-546B564ED3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764696" y="1399592"/>
                  <a:ext cx="3041777" cy="3097764"/>
                </a:xfrm>
                <a:prstGeom prst="line">
                  <a:avLst/>
                </a:prstGeom>
                <a:grpFill/>
                <a:ln w="19050">
                  <a:gradFill>
                    <a:gsLst>
                      <a:gs pos="0">
                        <a:srgbClr val="0070C0"/>
                      </a:gs>
                      <a:gs pos="100000">
                        <a:srgbClr val="EC7320"/>
                      </a:gs>
                    </a:gsLst>
                    <a:lin ang="5400000" scaled="1"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3" name="Straight Connector 262">
                  <a:extLst>
                    <a:ext uri="{FF2B5EF4-FFF2-40B4-BE49-F238E27FC236}">
                      <a16:creationId xmlns:a16="http://schemas.microsoft.com/office/drawing/2014/main" id="{098BDC44-7478-4A43-AFE8-61FE009EF8B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9797143" y="1380931"/>
                  <a:ext cx="830426" cy="3433665"/>
                </a:xfrm>
                <a:prstGeom prst="line">
                  <a:avLst/>
                </a:prstGeom>
                <a:grpFill/>
                <a:ln w="19050">
                  <a:gradFill>
                    <a:gsLst>
                      <a:gs pos="0">
                        <a:srgbClr val="0070C0"/>
                      </a:gs>
                      <a:gs pos="100000">
                        <a:srgbClr val="EC7320"/>
                      </a:gs>
                    </a:gsLst>
                    <a:lin ang="5400000" scaled="1"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53" name="Arc 252">
                <a:extLst>
                  <a:ext uri="{FF2B5EF4-FFF2-40B4-BE49-F238E27FC236}">
                    <a16:creationId xmlns:a16="http://schemas.microsoft.com/office/drawing/2014/main" id="{10FE28EF-3F74-4A3E-8CEA-7B5878463604}"/>
                  </a:ext>
                </a:extLst>
              </p:cNvPr>
              <p:cNvSpPr/>
              <p:nvPr/>
            </p:nvSpPr>
            <p:spPr>
              <a:xfrm>
                <a:off x="7837711" y="2855177"/>
                <a:ext cx="3840480" cy="3840480"/>
              </a:xfrm>
              <a:prstGeom prst="arc">
                <a:avLst>
                  <a:gd name="adj1" fmla="val 13402969"/>
                  <a:gd name="adj2" fmla="val 14505664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4" name="Arc 253">
                <a:extLst>
                  <a:ext uri="{FF2B5EF4-FFF2-40B4-BE49-F238E27FC236}">
                    <a16:creationId xmlns:a16="http://schemas.microsoft.com/office/drawing/2014/main" id="{9A9BB51D-9880-458E-9BF6-759F54B59B08}"/>
                  </a:ext>
                </a:extLst>
              </p:cNvPr>
              <p:cNvSpPr/>
              <p:nvPr/>
            </p:nvSpPr>
            <p:spPr>
              <a:xfrm>
                <a:off x="3455435" y="2093178"/>
                <a:ext cx="4754880" cy="4754880"/>
              </a:xfrm>
              <a:prstGeom prst="arc">
                <a:avLst>
                  <a:gd name="adj1" fmla="val 19860904"/>
                  <a:gd name="adj2" fmla="val 20796485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55" name="Arc 254">
                <a:extLst>
                  <a:ext uri="{FF2B5EF4-FFF2-40B4-BE49-F238E27FC236}">
                    <a16:creationId xmlns:a16="http://schemas.microsoft.com/office/drawing/2014/main" id="{3D0B4C2B-6757-4D7F-A095-2B2B6311D92C}"/>
                  </a:ext>
                </a:extLst>
              </p:cNvPr>
              <p:cNvSpPr/>
              <p:nvPr/>
            </p:nvSpPr>
            <p:spPr>
              <a:xfrm>
                <a:off x="7831487" y="2858282"/>
                <a:ext cx="3840480" cy="3840480"/>
              </a:xfrm>
              <a:prstGeom prst="arc">
                <a:avLst>
                  <a:gd name="adj1" fmla="val 16112478"/>
                  <a:gd name="adj2" fmla="val 17185258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256" name="Straight Connector 255">
                <a:extLst>
                  <a:ext uri="{FF2B5EF4-FFF2-40B4-BE49-F238E27FC236}">
                    <a16:creationId xmlns:a16="http://schemas.microsoft.com/office/drawing/2014/main" id="{4B54365D-285B-4189-824F-6762CFE9312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7172325" y="2600325"/>
                <a:ext cx="3914775" cy="1009650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7" name="Arc 256">
                <a:extLst>
                  <a:ext uri="{FF2B5EF4-FFF2-40B4-BE49-F238E27FC236}">
                    <a16:creationId xmlns:a16="http://schemas.microsoft.com/office/drawing/2014/main" id="{8C294830-E13F-4F74-B319-BAF3C3E31026}"/>
                  </a:ext>
                </a:extLst>
              </p:cNvPr>
              <p:cNvSpPr/>
              <p:nvPr/>
            </p:nvSpPr>
            <p:spPr>
              <a:xfrm>
                <a:off x="3458542" y="2096288"/>
                <a:ext cx="4754880" cy="4754880"/>
              </a:xfrm>
              <a:prstGeom prst="arc">
                <a:avLst>
                  <a:gd name="adj1" fmla="val 17023793"/>
                  <a:gd name="adj2" fmla="val 17946944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58" name="Straight Connector 257">
                <a:extLst>
                  <a:ext uri="{FF2B5EF4-FFF2-40B4-BE49-F238E27FC236}">
                    <a16:creationId xmlns:a16="http://schemas.microsoft.com/office/drawing/2014/main" id="{543A2E8D-A292-4F11-B43E-8AC7757C552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6032093" y="1627496"/>
                <a:ext cx="2559457" cy="2496829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9" name="Straight Connector 258">
                <a:extLst>
                  <a:ext uri="{FF2B5EF4-FFF2-40B4-BE49-F238E27FC236}">
                    <a16:creationId xmlns:a16="http://schemas.microsoft.com/office/drawing/2014/main" id="{22C9657D-14EA-4AE4-A5DA-F63124F4D6E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7896225" y="1390652"/>
                <a:ext cx="971550" cy="2019298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60" name="Arc 259">
                <a:extLst>
                  <a:ext uri="{FF2B5EF4-FFF2-40B4-BE49-F238E27FC236}">
                    <a16:creationId xmlns:a16="http://schemas.microsoft.com/office/drawing/2014/main" id="{8B5A0F46-C510-4FD3-AA7A-E6764343F2AE}"/>
                  </a:ext>
                </a:extLst>
              </p:cNvPr>
              <p:cNvSpPr/>
              <p:nvPr/>
            </p:nvSpPr>
            <p:spPr>
              <a:xfrm>
                <a:off x="5574635" y="1126991"/>
                <a:ext cx="4572000" cy="4572000"/>
              </a:xfrm>
              <a:prstGeom prst="arc">
                <a:avLst>
                  <a:gd name="adj1" fmla="val 64855"/>
                  <a:gd name="adj2" fmla="val 56121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C98DD0F6-A1AE-407A-A69E-F1C0F4879AFA}"/>
              </a:ext>
            </a:extLst>
          </p:cNvPr>
          <p:cNvGrpSpPr/>
          <p:nvPr/>
        </p:nvGrpSpPr>
        <p:grpSpPr>
          <a:xfrm>
            <a:off x="1436136" y="2276475"/>
            <a:ext cx="6402164" cy="850224"/>
            <a:chOff x="1436136" y="2276475"/>
            <a:chExt cx="6402164" cy="850224"/>
          </a:xfrm>
        </p:grpSpPr>
        <p:sp>
          <p:nvSpPr>
            <p:cNvPr id="74" name="Rectangle: Diagonal Corners Snipped 73">
              <a:extLst>
                <a:ext uri="{FF2B5EF4-FFF2-40B4-BE49-F238E27FC236}">
                  <a16:creationId xmlns:a16="http://schemas.microsoft.com/office/drawing/2014/main" id="{04303919-BEB0-48BA-B2EB-FDA467C7BD64}"/>
                </a:ext>
              </a:extLst>
            </p:cNvPr>
            <p:cNvSpPr/>
            <p:nvPr/>
          </p:nvSpPr>
          <p:spPr>
            <a:xfrm>
              <a:off x="2164699" y="2486933"/>
              <a:ext cx="4991880" cy="545516"/>
            </a:xfrm>
            <a:prstGeom prst="snip2DiagRect">
              <a:avLst/>
            </a:prstGeom>
            <a:noFill/>
            <a:ln w="28575">
              <a:gradFill>
                <a:gsLst>
                  <a:gs pos="0">
                    <a:srgbClr val="6660D4"/>
                  </a:gs>
                  <a:gs pos="100000">
                    <a:srgbClr val="EC7320"/>
                  </a:gs>
                </a:gsLst>
                <a:lin ang="5400000" scaled="1"/>
              </a:gra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bn-IN" sz="3200" dirty="0">
                  <a:solidFill>
                    <a:srgbClr val="7030A0"/>
                  </a:solidFill>
                  <a:latin typeface="NikoshBAN" panose="02000000000000000000" pitchFamily="2" charset="0"/>
                  <a:cs typeface="NikoshBAN" panose="02000000000000000000" pitchFamily="2" charset="0"/>
                </a:rPr>
                <a:t>পরিকেন্দ্র কী তা ব্যাখ্যা করতে পারবেঃ</a:t>
              </a:r>
              <a:endParaRPr lang="en-US" sz="3200" dirty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endParaRPr>
            </a:p>
          </p:txBody>
        </p:sp>
        <p:grpSp>
          <p:nvGrpSpPr>
            <p:cNvPr id="264" name="Group 263">
              <a:extLst>
                <a:ext uri="{FF2B5EF4-FFF2-40B4-BE49-F238E27FC236}">
                  <a16:creationId xmlns:a16="http://schemas.microsoft.com/office/drawing/2014/main" id="{2B2B0CAB-C7CE-4335-A25E-F94C0D0DBCDB}"/>
                </a:ext>
              </a:extLst>
            </p:cNvPr>
            <p:cNvGrpSpPr/>
            <p:nvPr/>
          </p:nvGrpSpPr>
          <p:grpSpPr>
            <a:xfrm>
              <a:off x="6959860" y="2295331"/>
              <a:ext cx="878440" cy="831368"/>
              <a:chOff x="3455435" y="-1017023"/>
              <a:chExt cx="8222756" cy="7868191"/>
            </a:xfrm>
          </p:grpSpPr>
          <p:sp>
            <p:nvSpPr>
              <p:cNvPr id="265" name="Arc 264">
                <a:extLst>
                  <a:ext uri="{FF2B5EF4-FFF2-40B4-BE49-F238E27FC236}">
                    <a16:creationId xmlns:a16="http://schemas.microsoft.com/office/drawing/2014/main" id="{221097A4-F416-45A8-A371-81CE1A5A4B03}"/>
                  </a:ext>
                </a:extLst>
              </p:cNvPr>
              <p:cNvSpPr/>
              <p:nvPr/>
            </p:nvSpPr>
            <p:spPr>
              <a:xfrm>
                <a:off x="6892202" y="-572279"/>
                <a:ext cx="3840480" cy="3840480"/>
              </a:xfrm>
              <a:prstGeom prst="arc">
                <a:avLst>
                  <a:gd name="adj1" fmla="val 5285191"/>
                  <a:gd name="adj2" fmla="val 6334431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6" name="Arc 265">
                <a:extLst>
                  <a:ext uri="{FF2B5EF4-FFF2-40B4-BE49-F238E27FC236}">
                    <a16:creationId xmlns:a16="http://schemas.microsoft.com/office/drawing/2014/main" id="{97545A0A-EB14-4D1F-9701-BDD2D228264E}"/>
                  </a:ext>
                </a:extLst>
              </p:cNvPr>
              <p:cNvSpPr/>
              <p:nvPr/>
            </p:nvSpPr>
            <p:spPr>
              <a:xfrm>
                <a:off x="6923299" y="-569173"/>
                <a:ext cx="3840480" cy="3840480"/>
              </a:xfrm>
              <a:prstGeom prst="arc">
                <a:avLst>
                  <a:gd name="adj1" fmla="val 2595908"/>
                  <a:gd name="adj2" fmla="val 3737988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7" name="Arc 266">
                <a:extLst>
                  <a:ext uri="{FF2B5EF4-FFF2-40B4-BE49-F238E27FC236}">
                    <a16:creationId xmlns:a16="http://schemas.microsoft.com/office/drawing/2014/main" id="{0657F463-0AC4-4A0C-9B00-BB55E1F9D193}"/>
                  </a:ext>
                </a:extLst>
              </p:cNvPr>
              <p:cNvSpPr/>
              <p:nvPr/>
            </p:nvSpPr>
            <p:spPr>
              <a:xfrm>
                <a:off x="6503427" y="-1017023"/>
                <a:ext cx="4754880" cy="4754880"/>
              </a:xfrm>
              <a:prstGeom prst="arc">
                <a:avLst>
                  <a:gd name="adj1" fmla="val 6014798"/>
                  <a:gd name="adj2" fmla="val 7095325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8" name="Arc 267">
                <a:extLst>
                  <a:ext uri="{FF2B5EF4-FFF2-40B4-BE49-F238E27FC236}">
                    <a16:creationId xmlns:a16="http://schemas.microsoft.com/office/drawing/2014/main" id="{4CD92D69-426A-45A3-934E-21E96B582C01}"/>
                  </a:ext>
                </a:extLst>
              </p:cNvPr>
              <p:cNvSpPr/>
              <p:nvPr/>
            </p:nvSpPr>
            <p:spPr>
              <a:xfrm>
                <a:off x="6493902" y="-1017023"/>
                <a:ext cx="4754880" cy="4754880"/>
              </a:xfrm>
              <a:prstGeom prst="arc">
                <a:avLst>
                  <a:gd name="adj1" fmla="val 8998254"/>
                  <a:gd name="adj2" fmla="val 9883815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69" name="Group 268">
                <a:extLst>
                  <a:ext uri="{FF2B5EF4-FFF2-40B4-BE49-F238E27FC236}">
                    <a16:creationId xmlns:a16="http://schemas.microsoft.com/office/drawing/2014/main" id="{CBB73FE4-F42F-4207-889E-01F62D899760}"/>
                  </a:ext>
                </a:extLst>
              </p:cNvPr>
              <p:cNvGrpSpPr/>
              <p:nvPr/>
            </p:nvGrpSpPr>
            <p:grpSpPr>
              <a:xfrm>
                <a:off x="5822304" y="1343607"/>
                <a:ext cx="3900196" cy="3433665"/>
                <a:chOff x="6755363" y="1380931"/>
                <a:chExt cx="3900196" cy="3433665"/>
              </a:xfrm>
              <a:noFill/>
            </p:grpSpPr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806BB36-9B7B-41F5-87E2-E720F6B5056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55363" y="4506687"/>
                  <a:ext cx="3900196" cy="298578"/>
                </a:xfrm>
                <a:prstGeom prst="line">
                  <a:avLst/>
                </a:prstGeom>
                <a:grpFill/>
                <a:ln w="19050">
                  <a:gradFill>
                    <a:gsLst>
                      <a:gs pos="0">
                        <a:srgbClr val="0070C0"/>
                      </a:gs>
                      <a:gs pos="100000">
                        <a:srgbClr val="EC7320"/>
                      </a:gs>
                    </a:gsLst>
                    <a:lin ang="5400000" scaled="1"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6A11D5A6-8342-4965-BF28-3D78D995D0C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764696" y="1399592"/>
                  <a:ext cx="3041777" cy="3097764"/>
                </a:xfrm>
                <a:prstGeom prst="line">
                  <a:avLst/>
                </a:prstGeom>
                <a:grpFill/>
                <a:ln w="19050">
                  <a:gradFill>
                    <a:gsLst>
                      <a:gs pos="0">
                        <a:srgbClr val="0070C0"/>
                      </a:gs>
                      <a:gs pos="100000">
                        <a:srgbClr val="EC7320"/>
                      </a:gs>
                    </a:gsLst>
                    <a:lin ang="5400000" scaled="1"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FB9ABDFE-AAEE-4C09-B139-4A5B172304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9797143" y="1380931"/>
                  <a:ext cx="830426" cy="3433665"/>
                </a:xfrm>
                <a:prstGeom prst="line">
                  <a:avLst/>
                </a:prstGeom>
                <a:grpFill/>
                <a:ln w="19050">
                  <a:gradFill>
                    <a:gsLst>
                      <a:gs pos="0">
                        <a:srgbClr val="0070C0"/>
                      </a:gs>
                      <a:gs pos="100000">
                        <a:srgbClr val="EC7320"/>
                      </a:gs>
                    </a:gsLst>
                    <a:lin ang="5400000" scaled="1"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70" name="Arc 269">
                <a:extLst>
                  <a:ext uri="{FF2B5EF4-FFF2-40B4-BE49-F238E27FC236}">
                    <a16:creationId xmlns:a16="http://schemas.microsoft.com/office/drawing/2014/main" id="{001C3B2D-3AC9-44D3-93B4-FE5ED700EB4E}"/>
                  </a:ext>
                </a:extLst>
              </p:cNvPr>
              <p:cNvSpPr/>
              <p:nvPr/>
            </p:nvSpPr>
            <p:spPr>
              <a:xfrm>
                <a:off x="7837711" y="2855177"/>
                <a:ext cx="3840480" cy="3840480"/>
              </a:xfrm>
              <a:prstGeom prst="arc">
                <a:avLst>
                  <a:gd name="adj1" fmla="val 13402969"/>
                  <a:gd name="adj2" fmla="val 14505664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1" name="Arc 270">
                <a:extLst>
                  <a:ext uri="{FF2B5EF4-FFF2-40B4-BE49-F238E27FC236}">
                    <a16:creationId xmlns:a16="http://schemas.microsoft.com/office/drawing/2014/main" id="{F34707CA-152D-4B56-8151-E824DBB84F50}"/>
                  </a:ext>
                </a:extLst>
              </p:cNvPr>
              <p:cNvSpPr/>
              <p:nvPr/>
            </p:nvSpPr>
            <p:spPr>
              <a:xfrm>
                <a:off x="3455435" y="2093178"/>
                <a:ext cx="4754880" cy="4754880"/>
              </a:xfrm>
              <a:prstGeom prst="arc">
                <a:avLst>
                  <a:gd name="adj1" fmla="val 19860904"/>
                  <a:gd name="adj2" fmla="val 20796485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72" name="Arc 271">
                <a:extLst>
                  <a:ext uri="{FF2B5EF4-FFF2-40B4-BE49-F238E27FC236}">
                    <a16:creationId xmlns:a16="http://schemas.microsoft.com/office/drawing/2014/main" id="{46864657-D6B0-44CF-84F7-B301A2E6F067}"/>
                  </a:ext>
                </a:extLst>
              </p:cNvPr>
              <p:cNvSpPr/>
              <p:nvPr/>
            </p:nvSpPr>
            <p:spPr>
              <a:xfrm>
                <a:off x="7831487" y="2858282"/>
                <a:ext cx="3840480" cy="3840480"/>
              </a:xfrm>
              <a:prstGeom prst="arc">
                <a:avLst>
                  <a:gd name="adj1" fmla="val 16112478"/>
                  <a:gd name="adj2" fmla="val 17185258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273" name="Straight Connector 272">
                <a:extLst>
                  <a:ext uri="{FF2B5EF4-FFF2-40B4-BE49-F238E27FC236}">
                    <a16:creationId xmlns:a16="http://schemas.microsoft.com/office/drawing/2014/main" id="{127A8444-0F03-4E8E-AD71-B9D3550E84D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7172325" y="2600325"/>
                <a:ext cx="3914775" cy="1009650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74" name="Arc 273">
                <a:extLst>
                  <a:ext uri="{FF2B5EF4-FFF2-40B4-BE49-F238E27FC236}">
                    <a16:creationId xmlns:a16="http://schemas.microsoft.com/office/drawing/2014/main" id="{BBF459A4-511A-40F3-B570-0849DF8CFBDF}"/>
                  </a:ext>
                </a:extLst>
              </p:cNvPr>
              <p:cNvSpPr/>
              <p:nvPr/>
            </p:nvSpPr>
            <p:spPr>
              <a:xfrm>
                <a:off x="3458542" y="2096288"/>
                <a:ext cx="4754880" cy="4754880"/>
              </a:xfrm>
              <a:prstGeom prst="arc">
                <a:avLst>
                  <a:gd name="adj1" fmla="val 17023793"/>
                  <a:gd name="adj2" fmla="val 17946944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75" name="Straight Connector 274">
                <a:extLst>
                  <a:ext uri="{FF2B5EF4-FFF2-40B4-BE49-F238E27FC236}">
                    <a16:creationId xmlns:a16="http://schemas.microsoft.com/office/drawing/2014/main" id="{B814DD49-E8D3-49E2-A9E4-23E8FA6E7FC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6032093" y="1627496"/>
                <a:ext cx="2559457" cy="2496829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6" name="Straight Connector 275">
                <a:extLst>
                  <a:ext uri="{FF2B5EF4-FFF2-40B4-BE49-F238E27FC236}">
                    <a16:creationId xmlns:a16="http://schemas.microsoft.com/office/drawing/2014/main" id="{3EE65DE7-C3BB-4415-B715-911E2656C07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7896225" y="1390652"/>
                <a:ext cx="971550" cy="2019298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77" name="Arc 276">
                <a:extLst>
                  <a:ext uri="{FF2B5EF4-FFF2-40B4-BE49-F238E27FC236}">
                    <a16:creationId xmlns:a16="http://schemas.microsoft.com/office/drawing/2014/main" id="{43496F1E-2F4A-46E9-BD07-69735ADE93D1}"/>
                  </a:ext>
                </a:extLst>
              </p:cNvPr>
              <p:cNvSpPr/>
              <p:nvPr/>
            </p:nvSpPr>
            <p:spPr>
              <a:xfrm>
                <a:off x="5574636" y="1126995"/>
                <a:ext cx="4571996" cy="4571998"/>
              </a:xfrm>
              <a:prstGeom prst="arc">
                <a:avLst>
                  <a:gd name="adj1" fmla="val 64855"/>
                  <a:gd name="adj2" fmla="val 56121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81" name="Group 280">
              <a:extLst>
                <a:ext uri="{FF2B5EF4-FFF2-40B4-BE49-F238E27FC236}">
                  <a16:creationId xmlns:a16="http://schemas.microsoft.com/office/drawing/2014/main" id="{30B51E2A-1945-4AB3-850C-237794EF0241}"/>
                </a:ext>
              </a:extLst>
            </p:cNvPr>
            <p:cNvGrpSpPr/>
            <p:nvPr/>
          </p:nvGrpSpPr>
          <p:grpSpPr>
            <a:xfrm>
              <a:off x="1436136" y="2276475"/>
              <a:ext cx="878440" cy="831368"/>
              <a:chOff x="3455435" y="-1017023"/>
              <a:chExt cx="8222756" cy="7868191"/>
            </a:xfrm>
          </p:grpSpPr>
          <p:sp>
            <p:nvSpPr>
              <p:cNvPr id="282" name="Arc 281">
                <a:extLst>
                  <a:ext uri="{FF2B5EF4-FFF2-40B4-BE49-F238E27FC236}">
                    <a16:creationId xmlns:a16="http://schemas.microsoft.com/office/drawing/2014/main" id="{356EF5A9-ACC7-4081-92C1-5F9E922B59A8}"/>
                  </a:ext>
                </a:extLst>
              </p:cNvPr>
              <p:cNvSpPr/>
              <p:nvPr/>
            </p:nvSpPr>
            <p:spPr>
              <a:xfrm>
                <a:off x="6892202" y="-572279"/>
                <a:ext cx="3840480" cy="3840480"/>
              </a:xfrm>
              <a:prstGeom prst="arc">
                <a:avLst>
                  <a:gd name="adj1" fmla="val 5285191"/>
                  <a:gd name="adj2" fmla="val 6334431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3" name="Arc 282">
                <a:extLst>
                  <a:ext uri="{FF2B5EF4-FFF2-40B4-BE49-F238E27FC236}">
                    <a16:creationId xmlns:a16="http://schemas.microsoft.com/office/drawing/2014/main" id="{93D7FD7B-DC9E-4D22-94BA-460B0E5C1F2C}"/>
                  </a:ext>
                </a:extLst>
              </p:cNvPr>
              <p:cNvSpPr/>
              <p:nvPr/>
            </p:nvSpPr>
            <p:spPr>
              <a:xfrm>
                <a:off x="6923299" y="-569173"/>
                <a:ext cx="3840480" cy="3840480"/>
              </a:xfrm>
              <a:prstGeom prst="arc">
                <a:avLst>
                  <a:gd name="adj1" fmla="val 2595908"/>
                  <a:gd name="adj2" fmla="val 3737988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4" name="Arc 283">
                <a:extLst>
                  <a:ext uri="{FF2B5EF4-FFF2-40B4-BE49-F238E27FC236}">
                    <a16:creationId xmlns:a16="http://schemas.microsoft.com/office/drawing/2014/main" id="{7F96F6E4-5D62-4878-8B15-0E5051502397}"/>
                  </a:ext>
                </a:extLst>
              </p:cNvPr>
              <p:cNvSpPr/>
              <p:nvPr/>
            </p:nvSpPr>
            <p:spPr>
              <a:xfrm>
                <a:off x="6503427" y="-1017023"/>
                <a:ext cx="4754880" cy="4754880"/>
              </a:xfrm>
              <a:prstGeom prst="arc">
                <a:avLst>
                  <a:gd name="adj1" fmla="val 6014798"/>
                  <a:gd name="adj2" fmla="val 7095325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5" name="Arc 284">
                <a:extLst>
                  <a:ext uri="{FF2B5EF4-FFF2-40B4-BE49-F238E27FC236}">
                    <a16:creationId xmlns:a16="http://schemas.microsoft.com/office/drawing/2014/main" id="{6267219A-2628-4C40-9B9E-33C95038AD26}"/>
                  </a:ext>
                </a:extLst>
              </p:cNvPr>
              <p:cNvSpPr/>
              <p:nvPr/>
            </p:nvSpPr>
            <p:spPr>
              <a:xfrm>
                <a:off x="6493902" y="-1017023"/>
                <a:ext cx="4754880" cy="4754880"/>
              </a:xfrm>
              <a:prstGeom prst="arc">
                <a:avLst>
                  <a:gd name="adj1" fmla="val 8998254"/>
                  <a:gd name="adj2" fmla="val 9883815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86" name="Group 285">
                <a:extLst>
                  <a:ext uri="{FF2B5EF4-FFF2-40B4-BE49-F238E27FC236}">
                    <a16:creationId xmlns:a16="http://schemas.microsoft.com/office/drawing/2014/main" id="{73E8CEC7-2A0C-4069-8CCF-8C609DA731E6}"/>
                  </a:ext>
                </a:extLst>
              </p:cNvPr>
              <p:cNvGrpSpPr/>
              <p:nvPr/>
            </p:nvGrpSpPr>
            <p:grpSpPr>
              <a:xfrm>
                <a:off x="5822304" y="1343607"/>
                <a:ext cx="3900196" cy="3433665"/>
                <a:chOff x="6755363" y="1380931"/>
                <a:chExt cx="3900196" cy="3433665"/>
              </a:xfrm>
              <a:noFill/>
            </p:grpSpPr>
            <p:cxnSp>
              <p:nvCxnSpPr>
                <p:cNvPr id="295" name="Straight Connector 294">
                  <a:extLst>
                    <a:ext uri="{FF2B5EF4-FFF2-40B4-BE49-F238E27FC236}">
                      <a16:creationId xmlns:a16="http://schemas.microsoft.com/office/drawing/2014/main" id="{C749B927-1141-4411-ADA8-DB93E5DA43E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55363" y="4506687"/>
                  <a:ext cx="3900196" cy="298578"/>
                </a:xfrm>
                <a:prstGeom prst="line">
                  <a:avLst/>
                </a:prstGeom>
                <a:grpFill/>
                <a:ln w="19050">
                  <a:gradFill>
                    <a:gsLst>
                      <a:gs pos="0">
                        <a:srgbClr val="0070C0"/>
                      </a:gs>
                      <a:gs pos="100000">
                        <a:srgbClr val="EC7320"/>
                      </a:gs>
                    </a:gsLst>
                    <a:lin ang="5400000" scaled="1"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6" name="Straight Connector 295">
                  <a:extLst>
                    <a:ext uri="{FF2B5EF4-FFF2-40B4-BE49-F238E27FC236}">
                      <a16:creationId xmlns:a16="http://schemas.microsoft.com/office/drawing/2014/main" id="{8EED1B19-D172-4F8D-8F59-61D952E9835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764696" y="1399592"/>
                  <a:ext cx="3041777" cy="3097764"/>
                </a:xfrm>
                <a:prstGeom prst="line">
                  <a:avLst/>
                </a:prstGeom>
                <a:grpFill/>
                <a:ln w="19050">
                  <a:gradFill>
                    <a:gsLst>
                      <a:gs pos="0">
                        <a:srgbClr val="0070C0"/>
                      </a:gs>
                      <a:gs pos="100000">
                        <a:srgbClr val="EC7320"/>
                      </a:gs>
                    </a:gsLst>
                    <a:lin ang="5400000" scaled="1"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7" name="Straight Connector 296">
                  <a:extLst>
                    <a:ext uri="{FF2B5EF4-FFF2-40B4-BE49-F238E27FC236}">
                      <a16:creationId xmlns:a16="http://schemas.microsoft.com/office/drawing/2014/main" id="{BAE66758-A408-42F6-B3A2-07E46AB397D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9797143" y="1380931"/>
                  <a:ext cx="830426" cy="3433665"/>
                </a:xfrm>
                <a:prstGeom prst="line">
                  <a:avLst/>
                </a:prstGeom>
                <a:grpFill/>
                <a:ln w="19050">
                  <a:gradFill>
                    <a:gsLst>
                      <a:gs pos="0">
                        <a:srgbClr val="0070C0"/>
                      </a:gs>
                      <a:gs pos="100000">
                        <a:srgbClr val="EC7320"/>
                      </a:gs>
                    </a:gsLst>
                    <a:lin ang="5400000" scaled="1"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87" name="Arc 286">
                <a:extLst>
                  <a:ext uri="{FF2B5EF4-FFF2-40B4-BE49-F238E27FC236}">
                    <a16:creationId xmlns:a16="http://schemas.microsoft.com/office/drawing/2014/main" id="{1B2281D4-9115-4B5A-91B0-4F4ADC90E040}"/>
                  </a:ext>
                </a:extLst>
              </p:cNvPr>
              <p:cNvSpPr/>
              <p:nvPr/>
            </p:nvSpPr>
            <p:spPr>
              <a:xfrm>
                <a:off x="7837711" y="2855177"/>
                <a:ext cx="3840480" cy="3840480"/>
              </a:xfrm>
              <a:prstGeom prst="arc">
                <a:avLst>
                  <a:gd name="adj1" fmla="val 13402969"/>
                  <a:gd name="adj2" fmla="val 14505664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8" name="Arc 287">
                <a:extLst>
                  <a:ext uri="{FF2B5EF4-FFF2-40B4-BE49-F238E27FC236}">
                    <a16:creationId xmlns:a16="http://schemas.microsoft.com/office/drawing/2014/main" id="{3ED23470-D06C-4FB9-A65B-4B85818BFCFE}"/>
                  </a:ext>
                </a:extLst>
              </p:cNvPr>
              <p:cNvSpPr/>
              <p:nvPr/>
            </p:nvSpPr>
            <p:spPr>
              <a:xfrm>
                <a:off x="3455435" y="2093178"/>
                <a:ext cx="4754880" cy="4754880"/>
              </a:xfrm>
              <a:prstGeom prst="arc">
                <a:avLst>
                  <a:gd name="adj1" fmla="val 19860904"/>
                  <a:gd name="adj2" fmla="val 20796485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9" name="Arc 288">
                <a:extLst>
                  <a:ext uri="{FF2B5EF4-FFF2-40B4-BE49-F238E27FC236}">
                    <a16:creationId xmlns:a16="http://schemas.microsoft.com/office/drawing/2014/main" id="{9B9BDABF-401C-4230-B119-1A42C71B2C5A}"/>
                  </a:ext>
                </a:extLst>
              </p:cNvPr>
              <p:cNvSpPr/>
              <p:nvPr/>
            </p:nvSpPr>
            <p:spPr>
              <a:xfrm>
                <a:off x="7831487" y="2858282"/>
                <a:ext cx="3840480" cy="3840480"/>
              </a:xfrm>
              <a:prstGeom prst="arc">
                <a:avLst>
                  <a:gd name="adj1" fmla="val 16112478"/>
                  <a:gd name="adj2" fmla="val 17185258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290" name="Straight Connector 289">
                <a:extLst>
                  <a:ext uri="{FF2B5EF4-FFF2-40B4-BE49-F238E27FC236}">
                    <a16:creationId xmlns:a16="http://schemas.microsoft.com/office/drawing/2014/main" id="{A85CD129-2191-491B-AF1E-A26BE3A5A58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7172325" y="2600325"/>
                <a:ext cx="3914775" cy="1009650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1" name="Arc 290">
                <a:extLst>
                  <a:ext uri="{FF2B5EF4-FFF2-40B4-BE49-F238E27FC236}">
                    <a16:creationId xmlns:a16="http://schemas.microsoft.com/office/drawing/2014/main" id="{DF9D4209-09C9-429A-8F38-144795D8EEC9}"/>
                  </a:ext>
                </a:extLst>
              </p:cNvPr>
              <p:cNvSpPr/>
              <p:nvPr/>
            </p:nvSpPr>
            <p:spPr>
              <a:xfrm>
                <a:off x="3458542" y="2096288"/>
                <a:ext cx="4754880" cy="4754880"/>
              </a:xfrm>
              <a:prstGeom prst="arc">
                <a:avLst>
                  <a:gd name="adj1" fmla="val 17023793"/>
                  <a:gd name="adj2" fmla="val 17946944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92" name="Straight Connector 291">
                <a:extLst>
                  <a:ext uri="{FF2B5EF4-FFF2-40B4-BE49-F238E27FC236}">
                    <a16:creationId xmlns:a16="http://schemas.microsoft.com/office/drawing/2014/main" id="{69ADA5DE-B2B0-445F-A592-BC7B780ED98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6032093" y="1627496"/>
                <a:ext cx="2559457" cy="2496829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0A5ED864-C03C-49A1-9699-597298EB38E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7896225" y="1390652"/>
                <a:ext cx="971550" cy="2019298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4" name="Arc 293">
                <a:extLst>
                  <a:ext uri="{FF2B5EF4-FFF2-40B4-BE49-F238E27FC236}">
                    <a16:creationId xmlns:a16="http://schemas.microsoft.com/office/drawing/2014/main" id="{5D0963C7-720A-4D83-BD2E-81829143D845}"/>
                  </a:ext>
                </a:extLst>
              </p:cNvPr>
              <p:cNvSpPr/>
              <p:nvPr/>
            </p:nvSpPr>
            <p:spPr>
              <a:xfrm>
                <a:off x="5574635" y="1126991"/>
                <a:ext cx="4572000" cy="4572000"/>
              </a:xfrm>
              <a:prstGeom prst="arc">
                <a:avLst>
                  <a:gd name="adj1" fmla="val 64855"/>
                  <a:gd name="adj2" fmla="val 56121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04466971-6C07-4E6B-A16B-1509FCC17167}"/>
              </a:ext>
            </a:extLst>
          </p:cNvPr>
          <p:cNvGrpSpPr/>
          <p:nvPr/>
        </p:nvGrpSpPr>
        <p:grpSpPr>
          <a:xfrm>
            <a:off x="1455186" y="4638675"/>
            <a:ext cx="10184365" cy="840893"/>
            <a:chOff x="1455186" y="4638675"/>
            <a:chExt cx="10184365" cy="840893"/>
          </a:xfrm>
        </p:grpSpPr>
        <p:sp>
          <p:nvSpPr>
            <p:cNvPr id="134" name="Rectangle: Diagonal Corners Snipped 133">
              <a:extLst>
                <a:ext uri="{FF2B5EF4-FFF2-40B4-BE49-F238E27FC236}">
                  <a16:creationId xmlns:a16="http://schemas.microsoft.com/office/drawing/2014/main" id="{B8B3B911-12EF-4F4E-A659-7D1331ED1DBD}"/>
                </a:ext>
              </a:extLst>
            </p:cNvPr>
            <p:cNvSpPr/>
            <p:nvPr/>
          </p:nvSpPr>
          <p:spPr>
            <a:xfrm>
              <a:off x="2190083" y="4863133"/>
              <a:ext cx="8764059" cy="492640"/>
            </a:xfrm>
            <a:prstGeom prst="snip2DiagRect">
              <a:avLst/>
            </a:prstGeom>
            <a:noFill/>
            <a:ln w="28575">
              <a:gradFill>
                <a:gsLst>
                  <a:gs pos="0">
                    <a:srgbClr val="6660D4"/>
                  </a:gs>
                  <a:gs pos="100000">
                    <a:srgbClr val="EC7320"/>
                  </a:gs>
                </a:gsLst>
                <a:lin ang="5400000" scaled="1"/>
              </a:gra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bn-IN" sz="3200" dirty="0">
                  <a:solidFill>
                    <a:srgbClr val="7030A0"/>
                  </a:solidFill>
                  <a:latin typeface="NikoshBAN" panose="02000000000000000000" pitchFamily="2" charset="0"/>
                  <a:cs typeface="NikoshBAN" panose="02000000000000000000" pitchFamily="2" charset="0"/>
                </a:rPr>
                <a:t>প্রদত্ত উপাত্ত হতে কম্পাস ও রুলারের সাহায্যে পরিবৃত্ত আঁকতে পারবে।</a:t>
              </a:r>
              <a:endParaRPr lang="en-US" sz="3200" dirty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endParaRPr>
            </a:p>
          </p:txBody>
        </p:sp>
        <p:grpSp>
          <p:nvGrpSpPr>
            <p:cNvPr id="298" name="Group 297">
              <a:extLst>
                <a:ext uri="{FF2B5EF4-FFF2-40B4-BE49-F238E27FC236}">
                  <a16:creationId xmlns:a16="http://schemas.microsoft.com/office/drawing/2014/main" id="{84F5EFC7-4C46-4708-BA6B-23038A9C470F}"/>
                </a:ext>
              </a:extLst>
            </p:cNvPr>
            <p:cNvGrpSpPr/>
            <p:nvPr/>
          </p:nvGrpSpPr>
          <p:grpSpPr>
            <a:xfrm>
              <a:off x="10761111" y="4638675"/>
              <a:ext cx="878440" cy="831368"/>
              <a:chOff x="3455435" y="-1017023"/>
              <a:chExt cx="8222756" cy="7868191"/>
            </a:xfrm>
          </p:grpSpPr>
          <p:sp>
            <p:nvSpPr>
              <p:cNvPr id="299" name="Arc 298">
                <a:extLst>
                  <a:ext uri="{FF2B5EF4-FFF2-40B4-BE49-F238E27FC236}">
                    <a16:creationId xmlns:a16="http://schemas.microsoft.com/office/drawing/2014/main" id="{516DE5C5-D6B5-43B1-BDF5-766B0AAB851A}"/>
                  </a:ext>
                </a:extLst>
              </p:cNvPr>
              <p:cNvSpPr/>
              <p:nvPr/>
            </p:nvSpPr>
            <p:spPr>
              <a:xfrm>
                <a:off x="6892202" y="-572279"/>
                <a:ext cx="3840480" cy="3840480"/>
              </a:xfrm>
              <a:prstGeom prst="arc">
                <a:avLst>
                  <a:gd name="adj1" fmla="val 5285191"/>
                  <a:gd name="adj2" fmla="val 6334431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0" name="Arc 299">
                <a:extLst>
                  <a:ext uri="{FF2B5EF4-FFF2-40B4-BE49-F238E27FC236}">
                    <a16:creationId xmlns:a16="http://schemas.microsoft.com/office/drawing/2014/main" id="{A0602CB7-73D6-4473-AC8E-B0633266D395}"/>
                  </a:ext>
                </a:extLst>
              </p:cNvPr>
              <p:cNvSpPr/>
              <p:nvPr/>
            </p:nvSpPr>
            <p:spPr>
              <a:xfrm>
                <a:off x="6923299" y="-569173"/>
                <a:ext cx="3840480" cy="3840480"/>
              </a:xfrm>
              <a:prstGeom prst="arc">
                <a:avLst>
                  <a:gd name="adj1" fmla="val 2595908"/>
                  <a:gd name="adj2" fmla="val 3737988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1" name="Arc 300">
                <a:extLst>
                  <a:ext uri="{FF2B5EF4-FFF2-40B4-BE49-F238E27FC236}">
                    <a16:creationId xmlns:a16="http://schemas.microsoft.com/office/drawing/2014/main" id="{D32D41EE-B021-44B9-B754-4177FB3B5FC2}"/>
                  </a:ext>
                </a:extLst>
              </p:cNvPr>
              <p:cNvSpPr/>
              <p:nvPr/>
            </p:nvSpPr>
            <p:spPr>
              <a:xfrm>
                <a:off x="6503427" y="-1017023"/>
                <a:ext cx="4754880" cy="4754880"/>
              </a:xfrm>
              <a:prstGeom prst="arc">
                <a:avLst>
                  <a:gd name="adj1" fmla="val 6014798"/>
                  <a:gd name="adj2" fmla="val 7095325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2" name="Arc 301">
                <a:extLst>
                  <a:ext uri="{FF2B5EF4-FFF2-40B4-BE49-F238E27FC236}">
                    <a16:creationId xmlns:a16="http://schemas.microsoft.com/office/drawing/2014/main" id="{6F7BFF20-98BD-4514-A19E-409789470C1B}"/>
                  </a:ext>
                </a:extLst>
              </p:cNvPr>
              <p:cNvSpPr/>
              <p:nvPr/>
            </p:nvSpPr>
            <p:spPr>
              <a:xfrm>
                <a:off x="6493902" y="-1017023"/>
                <a:ext cx="4754880" cy="4754880"/>
              </a:xfrm>
              <a:prstGeom prst="arc">
                <a:avLst>
                  <a:gd name="adj1" fmla="val 8998254"/>
                  <a:gd name="adj2" fmla="val 9883815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03" name="Group 302">
                <a:extLst>
                  <a:ext uri="{FF2B5EF4-FFF2-40B4-BE49-F238E27FC236}">
                    <a16:creationId xmlns:a16="http://schemas.microsoft.com/office/drawing/2014/main" id="{D67D334B-9A33-4DDD-8B54-242D53712AB0}"/>
                  </a:ext>
                </a:extLst>
              </p:cNvPr>
              <p:cNvGrpSpPr/>
              <p:nvPr/>
            </p:nvGrpSpPr>
            <p:grpSpPr>
              <a:xfrm>
                <a:off x="5822304" y="1343607"/>
                <a:ext cx="3900196" cy="3433665"/>
                <a:chOff x="6755363" y="1380931"/>
                <a:chExt cx="3900196" cy="3433665"/>
              </a:xfrm>
              <a:noFill/>
            </p:grpSpPr>
            <p:cxnSp>
              <p:nvCxnSpPr>
                <p:cNvPr id="312" name="Straight Connector 311">
                  <a:extLst>
                    <a:ext uri="{FF2B5EF4-FFF2-40B4-BE49-F238E27FC236}">
                      <a16:creationId xmlns:a16="http://schemas.microsoft.com/office/drawing/2014/main" id="{939B5E9E-459D-4D17-85DC-D38BA160AB6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55363" y="4506687"/>
                  <a:ext cx="3900196" cy="298578"/>
                </a:xfrm>
                <a:prstGeom prst="line">
                  <a:avLst/>
                </a:prstGeom>
                <a:grpFill/>
                <a:ln w="19050">
                  <a:gradFill>
                    <a:gsLst>
                      <a:gs pos="0">
                        <a:srgbClr val="0070C0"/>
                      </a:gs>
                      <a:gs pos="100000">
                        <a:srgbClr val="EC7320"/>
                      </a:gs>
                    </a:gsLst>
                    <a:lin ang="5400000" scaled="1"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13" name="Straight Connector 312">
                  <a:extLst>
                    <a:ext uri="{FF2B5EF4-FFF2-40B4-BE49-F238E27FC236}">
                      <a16:creationId xmlns:a16="http://schemas.microsoft.com/office/drawing/2014/main" id="{3D05E151-FCE1-460E-B4F1-481411CFF02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764696" y="1399592"/>
                  <a:ext cx="3041777" cy="3097764"/>
                </a:xfrm>
                <a:prstGeom prst="line">
                  <a:avLst/>
                </a:prstGeom>
                <a:grpFill/>
                <a:ln w="19050">
                  <a:gradFill>
                    <a:gsLst>
                      <a:gs pos="0">
                        <a:srgbClr val="0070C0"/>
                      </a:gs>
                      <a:gs pos="100000">
                        <a:srgbClr val="EC7320"/>
                      </a:gs>
                    </a:gsLst>
                    <a:lin ang="5400000" scaled="1"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14" name="Straight Connector 313">
                  <a:extLst>
                    <a:ext uri="{FF2B5EF4-FFF2-40B4-BE49-F238E27FC236}">
                      <a16:creationId xmlns:a16="http://schemas.microsoft.com/office/drawing/2014/main" id="{B818734B-15CC-41DC-84B2-8F541DAC902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9797143" y="1380931"/>
                  <a:ext cx="830426" cy="3433665"/>
                </a:xfrm>
                <a:prstGeom prst="line">
                  <a:avLst/>
                </a:prstGeom>
                <a:grpFill/>
                <a:ln w="19050">
                  <a:gradFill>
                    <a:gsLst>
                      <a:gs pos="0">
                        <a:srgbClr val="0070C0"/>
                      </a:gs>
                      <a:gs pos="100000">
                        <a:srgbClr val="EC7320"/>
                      </a:gs>
                    </a:gsLst>
                    <a:lin ang="5400000" scaled="1"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04" name="Arc 303">
                <a:extLst>
                  <a:ext uri="{FF2B5EF4-FFF2-40B4-BE49-F238E27FC236}">
                    <a16:creationId xmlns:a16="http://schemas.microsoft.com/office/drawing/2014/main" id="{B5BA0AF0-CBDC-4998-99E4-B7983C6AA3FA}"/>
                  </a:ext>
                </a:extLst>
              </p:cNvPr>
              <p:cNvSpPr/>
              <p:nvPr/>
            </p:nvSpPr>
            <p:spPr>
              <a:xfrm>
                <a:off x="7837711" y="2855177"/>
                <a:ext cx="3840480" cy="3840480"/>
              </a:xfrm>
              <a:prstGeom prst="arc">
                <a:avLst>
                  <a:gd name="adj1" fmla="val 13402969"/>
                  <a:gd name="adj2" fmla="val 14505664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5" name="Arc 304">
                <a:extLst>
                  <a:ext uri="{FF2B5EF4-FFF2-40B4-BE49-F238E27FC236}">
                    <a16:creationId xmlns:a16="http://schemas.microsoft.com/office/drawing/2014/main" id="{8E116C5B-7D79-4A5A-ADBB-4D39876EE003}"/>
                  </a:ext>
                </a:extLst>
              </p:cNvPr>
              <p:cNvSpPr/>
              <p:nvPr/>
            </p:nvSpPr>
            <p:spPr>
              <a:xfrm>
                <a:off x="3455435" y="2093178"/>
                <a:ext cx="4754880" cy="4754880"/>
              </a:xfrm>
              <a:prstGeom prst="arc">
                <a:avLst>
                  <a:gd name="adj1" fmla="val 19860904"/>
                  <a:gd name="adj2" fmla="val 20796485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06" name="Arc 305">
                <a:extLst>
                  <a:ext uri="{FF2B5EF4-FFF2-40B4-BE49-F238E27FC236}">
                    <a16:creationId xmlns:a16="http://schemas.microsoft.com/office/drawing/2014/main" id="{599A2DB8-BFE3-4E88-91EF-2EEF7773139B}"/>
                  </a:ext>
                </a:extLst>
              </p:cNvPr>
              <p:cNvSpPr/>
              <p:nvPr/>
            </p:nvSpPr>
            <p:spPr>
              <a:xfrm>
                <a:off x="7831487" y="2858282"/>
                <a:ext cx="3840480" cy="3840480"/>
              </a:xfrm>
              <a:prstGeom prst="arc">
                <a:avLst>
                  <a:gd name="adj1" fmla="val 16112478"/>
                  <a:gd name="adj2" fmla="val 17185258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B40DCD68-CED6-4308-9CE9-3A48BC32D93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7172325" y="2600325"/>
                <a:ext cx="3914775" cy="1009650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8" name="Arc 307">
                <a:extLst>
                  <a:ext uri="{FF2B5EF4-FFF2-40B4-BE49-F238E27FC236}">
                    <a16:creationId xmlns:a16="http://schemas.microsoft.com/office/drawing/2014/main" id="{255FFDCE-33CE-4649-B122-5B5BE2E82964}"/>
                  </a:ext>
                </a:extLst>
              </p:cNvPr>
              <p:cNvSpPr/>
              <p:nvPr/>
            </p:nvSpPr>
            <p:spPr>
              <a:xfrm>
                <a:off x="3458542" y="2096288"/>
                <a:ext cx="4754880" cy="4754880"/>
              </a:xfrm>
              <a:prstGeom prst="arc">
                <a:avLst>
                  <a:gd name="adj1" fmla="val 17023793"/>
                  <a:gd name="adj2" fmla="val 17946944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09" name="Straight Connector 308">
                <a:extLst>
                  <a:ext uri="{FF2B5EF4-FFF2-40B4-BE49-F238E27FC236}">
                    <a16:creationId xmlns:a16="http://schemas.microsoft.com/office/drawing/2014/main" id="{5690D5A8-477B-4404-B571-C306730BE36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6032093" y="1627496"/>
                <a:ext cx="2559457" cy="2496829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C4AE16B0-FD34-492A-99AB-920A6165108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7896225" y="1390652"/>
                <a:ext cx="971550" cy="2019298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1" name="Arc 310">
                <a:extLst>
                  <a:ext uri="{FF2B5EF4-FFF2-40B4-BE49-F238E27FC236}">
                    <a16:creationId xmlns:a16="http://schemas.microsoft.com/office/drawing/2014/main" id="{A5F334B4-F59D-4687-8E26-6CA5E8AFD74C}"/>
                  </a:ext>
                </a:extLst>
              </p:cNvPr>
              <p:cNvSpPr/>
              <p:nvPr/>
            </p:nvSpPr>
            <p:spPr>
              <a:xfrm>
                <a:off x="5574635" y="1126991"/>
                <a:ext cx="4572000" cy="4572000"/>
              </a:xfrm>
              <a:prstGeom prst="arc">
                <a:avLst>
                  <a:gd name="adj1" fmla="val 64855"/>
                  <a:gd name="adj2" fmla="val 56121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D1184B7E-B14A-4A48-AE36-4C4C1CCC1AD3}"/>
                </a:ext>
              </a:extLst>
            </p:cNvPr>
            <p:cNvGrpSpPr/>
            <p:nvPr/>
          </p:nvGrpSpPr>
          <p:grpSpPr>
            <a:xfrm>
              <a:off x="1455186" y="4648200"/>
              <a:ext cx="878440" cy="831368"/>
              <a:chOff x="3455435" y="-1017023"/>
              <a:chExt cx="8222756" cy="7868191"/>
            </a:xfrm>
          </p:grpSpPr>
          <p:sp>
            <p:nvSpPr>
              <p:cNvPr id="316" name="Arc 315">
                <a:extLst>
                  <a:ext uri="{FF2B5EF4-FFF2-40B4-BE49-F238E27FC236}">
                    <a16:creationId xmlns:a16="http://schemas.microsoft.com/office/drawing/2014/main" id="{6FE2259A-2F30-44C4-8049-53572DA24D3E}"/>
                  </a:ext>
                </a:extLst>
              </p:cNvPr>
              <p:cNvSpPr/>
              <p:nvPr/>
            </p:nvSpPr>
            <p:spPr>
              <a:xfrm>
                <a:off x="6892202" y="-572279"/>
                <a:ext cx="3840480" cy="3840480"/>
              </a:xfrm>
              <a:prstGeom prst="arc">
                <a:avLst>
                  <a:gd name="adj1" fmla="val 5285191"/>
                  <a:gd name="adj2" fmla="val 6334431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7" name="Arc 316">
                <a:extLst>
                  <a:ext uri="{FF2B5EF4-FFF2-40B4-BE49-F238E27FC236}">
                    <a16:creationId xmlns:a16="http://schemas.microsoft.com/office/drawing/2014/main" id="{960CE776-2006-46F6-88E9-2E63ADA9D842}"/>
                  </a:ext>
                </a:extLst>
              </p:cNvPr>
              <p:cNvSpPr/>
              <p:nvPr/>
            </p:nvSpPr>
            <p:spPr>
              <a:xfrm>
                <a:off x="6923299" y="-569173"/>
                <a:ext cx="3840480" cy="3840480"/>
              </a:xfrm>
              <a:prstGeom prst="arc">
                <a:avLst>
                  <a:gd name="adj1" fmla="val 2595908"/>
                  <a:gd name="adj2" fmla="val 3737988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8" name="Arc 317">
                <a:extLst>
                  <a:ext uri="{FF2B5EF4-FFF2-40B4-BE49-F238E27FC236}">
                    <a16:creationId xmlns:a16="http://schemas.microsoft.com/office/drawing/2014/main" id="{D3BE111B-6180-4C8C-B76F-747828F3706D}"/>
                  </a:ext>
                </a:extLst>
              </p:cNvPr>
              <p:cNvSpPr/>
              <p:nvPr/>
            </p:nvSpPr>
            <p:spPr>
              <a:xfrm>
                <a:off x="6503427" y="-1017023"/>
                <a:ext cx="4754880" cy="4754880"/>
              </a:xfrm>
              <a:prstGeom prst="arc">
                <a:avLst>
                  <a:gd name="adj1" fmla="val 6014798"/>
                  <a:gd name="adj2" fmla="val 7095325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9" name="Arc 318">
                <a:extLst>
                  <a:ext uri="{FF2B5EF4-FFF2-40B4-BE49-F238E27FC236}">
                    <a16:creationId xmlns:a16="http://schemas.microsoft.com/office/drawing/2014/main" id="{A0B68070-B168-45FB-AE9F-C0B794B77785}"/>
                  </a:ext>
                </a:extLst>
              </p:cNvPr>
              <p:cNvSpPr/>
              <p:nvPr/>
            </p:nvSpPr>
            <p:spPr>
              <a:xfrm>
                <a:off x="6493902" y="-1017023"/>
                <a:ext cx="4754880" cy="4754880"/>
              </a:xfrm>
              <a:prstGeom prst="arc">
                <a:avLst>
                  <a:gd name="adj1" fmla="val 8998254"/>
                  <a:gd name="adj2" fmla="val 9883815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20" name="Group 319">
                <a:extLst>
                  <a:ext uri="{FF2B5EF4-FFF2-40B4-BE49-F238E27FC236}">
                    <a16:creationId xmlns:a16="http://schemas.microsoft.com/office/drawing/2014/main" id="{C6B19F6A-1323-4FA1-96AF-72D206C02B05}"/>
                  </a:ext>
                </a:extLst>
              </p:cNvPr>
              <p:cNvGrpSpPr/>
              <p:nvPr/>
            </p:nvGrpSpPr>
            <p:grpSpPr>
              <a:xfrm>
                <a:off x="5822304" y="1343607"/>
                <a:ext cx="3900196" cy="3433665"/>
                <a:chOff x="6755363" y="1380931"/>
                <a:chExt cx="3900196" cy="3433665"/>
              </a:xfrm>
              <a:noFill/>
            </p:grpSpPr>
            <p:cxnSp>
              <p:nvCxnSpPr>
                <p:cNvPr id="329" name="Straight Connector 328">
                  <a:extLst>
                    <a:ext uri="{FF2B5EF4-FFF2-40B4-BE49-F238E27FC236}">
                      <a16:creationId xmlns:a16="http://schemas.microsoft.com/office/drawing/2014/main" id="{3BF044B1-580D-464D-BA80-FA51E132EA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55363" y="4506687"/>
                  <a:ext cx="3900196" cy="298578"/>
                </a:xfrm>
                <a:prstGeom prst="line">
                  <a:avLst/>
                </a:prstGeom>
                <a:grpFill/>
                <a:ln w="19050">
                  <a:gradFill>
                    <a:gsLst>
                      <a:gs pos="0">
                        <a:srgbClr val="0070C0"/>
                      </a:gs>
                      <a:gs pos="100000">
                        <a:srgbClr val="EC7320"/>
                      </a:gs>
                    </a:gsLst>
                    <a:lin ang="5400000" scaled="1"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0" name="Straight Connector 329">
                  <a:extLst>
                    <a:ext uri="{FF2B5EF4-FFF2-40B4-BE49-F238E27FC236}">
                      <a16:creationId xmlns:a16="http://schemas.microsoft.com/office/drawing/2014/main" id="{02806722-2778-4084-9C3A-31F9B9520B3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764696" y="1399592"/>
                  <a:ext cx="3041777" cy="3097764"/>
                </a:xfrm>
                <a:prstGeom prst="line">
                  <a:avLst/>
                </a:prstGeom>
                <a:grpFill/>
                <a:ln w="19050">
                  <a:gradFill>
                    <a:gsLst>
                      <a:gs pos="0">
                        <a:srgbClr val="0070C0"/>
                      </a:gs>
                      <a:gs pos="100000">
                        <a:srgbClr val="EC7320"/>
                      </a:gs>
                    </a:gsLst>
                    <a:lin ang="5400000" scaled="1"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1" name="Straight Connector 330">
                  <a:extLst>
                    <a:ext uri="{FF2B5EF4-FFF2-40B4-BE49-F238E27FC236}">
                      <a16:creationId xmlns:a16="http://schemas.microsoft.com/office/drawing/2014/main" id="{4718C069-1399-4E5A-8F54-98AB1D75800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9797143" y="1380931"/>
                  <a:ext cx="830426" cy="3433665"/>
                </a:xfrm>
                <a:prstGeom prst="line">
                  <a:avLst/>
                </a:prstGeom>
                <a:grpFill/>
                <a:ln w="19050">
                  <a:gradFill>
                    <a:gsLst>
                      <a:gs pos="0">
                        <a:srgbClr val="0070C0"/>
                      </a:gs>
                      <a:gs pos="100000">
                        <a:srgbClr val="EC7320"/>
                      </a:gs>
                    </a:gsLst>
                    <a:lin ang="5400000" scaled="1"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21" name="Arc 320">
                <a:extLst>
                  <a:ext uri="{FF2B5EF4-FFF2-40B4-BE49-F238E27FC236}">
                    <a16:creationId xmlns:a16="http://schemas.microsoft.com/office/drawing/2014/main" id="{BD902B28-7ED1-425A-A305-E402EDABBBEC}"/>
                  </a:ext>
                </a:extLst>
              </p:cNvPr>
              <p:cNvSpPr/>
              <p:nvPr/>
            </p:nvSpPr>
            <p:spPr>
              <a:xfrm>
                <a:off x="7837711" y="2855177"/>
                <a:ext cx="3840480" cy="3840480"/>
              </a:xfrm>
              <a:prstGeom prst="arc">
                <a:avLst>
                  <a:gd name="adj1" fmla="val 13402969"/>
                  <a:gd name="adj2" fmla="val 14505664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2" name="Arc 321">
                <a:extLst>
                  <a:ext uri="{FF2B5EF4-FFF2-40B4-BE49-F238E27FC236}">
                    <a16:creationId xmlns:a16="http://schemas.microsoft.com/office/drawing/2014/main" id="{58A960A5-99D3-40A4-B7E7-F9B739775B03}"/>
                  </a:ext>
                </a:extLst>
              </p:cNvPr>
              <p:cNvSpPr/>
              <p:nvPr/>
            </p:nvSpPr>
            <p:spPr>
              <a:xfrm>
                <a:off x="3455435" y="2093178"/>
                <a:ext cx="4754880" cy="4754880"/>
              </a:xfrm>
              <a:prstGeom prst="arc">
                <a:avLst>
                  <a:gd name="adj1" fmla="val 19860904"/>
                  <a:gd name="adj2" fmla="val 20796485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23" name="Arc 322">
                <a:extLst>
                  <a:ext uri="{FF2B5EF4-FFF2-40B4-BE49-F238E27FC236}">
                    <a16:creationId xmlns:a16="http://schemas.microsoft.com/office/drawing/2014/main" id="{54EDFF86-1D9F-4EC3-97F1-EFE5FC7BD750}"/>
                  </a:ext>
                </a:extLst>
              </p:cNvPr>
              <p:cNvSpPr/>
              <p:nvPr/>
            </p:nvSpPr>
            <p:spPr>
              <a:xfrm>
                <a:off x="7831487" y="2858282"/>
                <a:ext cx="3840480" cy="3840480"/>
              </a:xfrm>
              <a:prstGeom prst="arc">
                <a:avLst>
                  <a:gd name="adj1" fmla="val 16112478"/>
                  <a:gd name="adj2" fmla="val 17185258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C943DE65-B653-46C4-8D99-55BB26B385E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7172325" y="2600325"/>
                <a:ext cx="3914775" cy="1009650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5" name="Arc 324">
                <a:extLst>
                  <a:ext uri="{FF2B5EF4-FFF2-40B4-BE49-F238E27FC236}">
                    <a16:creationId xmlns:a16="http://schemas.microsoft.com/office/drawing/2014/main" id="{A10BE56A-8C6A-4BE5-85D4-2B8E614945AD}"/>
                  </a:ext>
                </a:extLst>
              </p:cNvPr>
              <p:cNvSpPr/>
              <p:nvPr/>
            </p:nvSpPr>
            <p:spPr>
              <a:xfrm>
                <a:off x="3458542" y="2096288"/>
                <a:ext cx="4754880" cy="4754880"/>
              </a:xfrm>
              <a:prstGeom prst="arc">
                <a:avLst>
                  <a:gd name="adj1" fmla="val 17023793"/>
                  <a:gd name="adj2" fmla="val 17946944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160B4979-9268-4CD1-904D-3966E7B1A53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6032093" y="1627496"/>
                <a:ext cx="2559457" cy="2496829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7" name="Straight Connector 326">
                <a:extLst>
                  <a:ext uri="{FF2B5EF4-FFF2-40B4-BE49-F238E27FC236}">
                    <a16:creationId xmlns:a16="http://schemas.microsoft.com/office/drawing/2014/main" id="{EDF09F6B-CC53-4308-B042-EEB768F38BF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7896225" y="1390652"/>
                <a:ext cx="971550" cy="2019298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8" name="Arc 327">
                <a:extLst>
                  <a:ext uri="{FF2B5EF4-FFF2-40B4-BE49-F238E27FC236}">
                    <a16:creationId xmlns:a16="http://schemas.microsoft.com/office/drawing/2014/main" id="{800E7E80-A418-465B-8458-23E4C8944BF9}"/>
                  </a:ext>
                </a:extLst>
              </p:cNvPr>
              <p:cNvSpPr/>
              <p:nvPr/>
            </p:nvSpPr>
            <p:spPr>
              <a:xfrm>
                <a:off x="5574635" y="1126991"/>
                <a:ext cx="4572000" cy="4572000"/>
              </a:xfrm>
              <a:prstGeom prst="arc">
                <a:avLst>
                  <a:gd name="adj1" fmla="val 64855"/>
                  <a:gd name="adj2" fmla="val 56121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63" name="Group 162">
            <a:extLst>
              <a:ext uri="{FF2B5EF4-FFF2-40B4-BE49-F238E27FC236}">
                <a16:creationId xmlns:a16="http://schemas.microsoft.com/office/drawing/2014/main" id="{5CD97158-FBEC-485F-AC0C-4397D934325F}"/>
              </a:ext>
            </a:extLst>
          </p:cNvPr>
          <p:cNvGrpSpPr/>
          <p:nvPr/>
        </p:nvGrpSpPr>
        <p:grpSpPr>
          <a:xfrm>
            <a:off x="-112229" y="-115336"/>
            <a:ext cx="538068" cy="503852"/>
            <a:chOff x="3455435" y="-1017023"/>
            <a:chExt cx="8222756" cy="7868191"/>
          </a:xfrm>
        </p:grpSpPr>
        <p:sp>
          <p:nvSpPr>
            <p:cNvPr id="164" name="Arc 163">
              <a:extLst>
                <a:ext uri="{FF2B5EF4-FFF2-40B4-BE49-F238E27FC236}">
                  <a16:creationId xmlns:a16="http://schemas.microsoft.com/office/drawing/2014/main" id="{D17077D7-99D7-4E59-B5E3-F0832322A9B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Arc 164">
              <a:extLst>
                <a:ext uri="{FF2B5EF4-FFF2-40B4-BE49-F238E27FC236}">
                  <a16:creationId xmlns:a16="http://schemas.microsoft.com/office/drawing/2014/main" id="{7006673D-7DCA-4597-94F6-1358C34923A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Arc 165">
              <a:extLst>
                <a:ext uri="{FF2B5EF4-FFF2-40B4-BE49-F238E27FC236}">
                  <a16:creationId xmlns:a16="http://schemas.microsoft.com/office/drawing/2014/main" id="{3CA1A55C-72C2-44EE-9DFC-447EF7618A2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" name="Arc 166">
              <a:extLst>
                <a:ext uri="{FF2B5EF4-FFF2-40B4-BE49-F238E27FC236}">
                  <a16:creationId xmlns:a16="http://schemas.microsoft.com/office/drawing/2014/main" id="{E329B95F-5619-4A69-A41C-A9E73AD600F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8" name="Group 167">
              <a:extLst>
                <a:ext uri="{FF2B5EF4-FFF2-40B4-BE49-F238E27FC236}">
                  <a16:creationId xmlns:a16="http://schemas.microsoft.com/office/drawing/2014/main" id="{20898396-B702-415C-8DBB-BEEA5100DB4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77" name="Straight Connector 176">
                <a:extLst>
                  <a:ext uri="{FF2B5EF4-FFF2-40B4-BE49-F238E27FC236}">
                    <a16:creationId xmlns:a16="http://schemas.microsoft.com/office/drawing/2014/main" id="{0E3FE37D-CD43-40F6-9C46-2CC637A6F83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8" name="Straight Connector 177">
                <a:extLst>
                  <a:ext uri="{FF2B5EF4-FFF2-40B4-BE49-F238E27FC236}">
                    <a16:creationId xmlns:a16="http://schemas.microsoft.com/office/drawing/2014/main" id="{8AE4C82C-A37F-4E56-B6BA-E7EBB427F7E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9" name="Straight Connector 178">
                <a:extLst>
                  <a:ext uri="{FF2B5EF4-FFF2-40B4-BE49-F238E27FC236}">
                    <a16:creationId xmlns:a16="http://schemas.microsoft.com/office/drawing/2014/main" id="{F330156F-EB67-4D77-89C7-5265013982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9" name="Arc 168">
              <a:extLst>
                <a:ext uri="{FF2B5EF4-FFF2-40B4-BE49-F238E27FC236}">
                  <a16:creationId xmlns:a16="http://schemas.microsoft.com/office/drawing/2014/main" id="{5914A326-398F-428A-90CB-CDEF67F0E64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Arc 169">
              <a:extLst>
                <a:ext uri="{FF2B5EF4-FFF2-40B4-BE49-F238E27FC236}">
                  <a16:creationId xmlns:a16="http://schemas.microsoft.com/office/drawing/2014/main" id="{EF5B6637-3B41-490C-A5F7-020C436E5A9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1" name="Arc 170">
              <a:extLst>
                <a:ext uri="{FF2B5EF4-FFF2-40B4-BE49-F238E27FC236}">
                  <a16:creationId xmlns:a16="http://schemas.microsoft.com/office/drawing/2014/main" id="{63F5245B-1F40-42F0-8415-C96BA7AEFA3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72" name="Straight Connector 171">
              <a:extLst>
                <a:ext uri="{FF2B5EF4-FFF2-40B4-BE49-F238E27FC236}">
                  <a16:creationId xmlns:a16="http://schemas.microsoft.com/office/drawing/2014/main" id="{0C3C3F6E-4604-4C05-92E7-5C4121AE5AB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3" name="Arc 172">
              <a:extLst>
                <a:ext uri="{FF2B5EF4-FFF2-40B4-BE49-F238E27FC236}">
                  <a16:creationId xmlns:a16="http://schemas.microsoft.com/office/drawing/2014/main" id="{BFB937EC-54C8-4E9A-8A81-DBFF59C27D2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4" name="Straight Connector 173">
              <a:extLst>
                <a:ext uri="{FF2B5EF4-FFF2-40B4-BE49-F238E27FC236}">
                  <a16:creationId xmlns:a16="http://schemas.microsoft.com/office/drawing/2014/main" id="{DCCD2113-2A54-4B2A-A379-492B589A805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Straight Connector 174">
              <a:extLst>
                <a:ext uri="{FF2B5EF4-FFF2-40B4-BE49-F238E27FC236}">
                  <a16:creationId xmlns:a16="http://schemas.microsoft.com/office/drawing/2014/main" id="{432EB267-80F3-45F1-9FC7-5D7618A616F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6" name="Arc 175">
              <a:extLst>
                <a:ext uri="{FF2B5EF4-FFF2-40B4-BE49-F238E27FC236}">
                  <a16:creationId xmlns:a16="http://schemas.microsoft.com/office/drawing/2014/main" id="{26D0643E-1269-4B94-B7FC-80D1AC2C914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0" name="Group 179">
            <a:extLst>
              <a:ext uri="{FF2B5EF4-FFF2-40B4-BE49-F238E27FC236}">
                <a16:creationId xmlns:a16="http://schemas.microsoft.com/office/drawing/2014/main" id="{4B06F084-45DC-4B4D-810C-31E3CA1E7B25}"/>
              </a:ext>
            </a:extLst>
          </p:cNvPr>
          <p:cNvGrpSpPr/>
          <p:nvPr/>
        </p:nvGrpSpPr>
        <p:grpSpPr>
          <a:xfrm>
            <a:off x="261256" y="-106005"/>
            <a:ext cx="538068" cy="503852"/>
            <a:chOff x="3455435" y="-1017023"/>
            <a:chExt cx="8222756" cy="7868191"/>
          </a:xfrm>
        </p:grpSpPr>
        <p:sp>
          <p:nvSpPr>
            <p:cNvPr id="181" name="Arc 180">
              <a:extLst>
                <a:ext uri="{FF2B5EF4-FFF2-40B4-BE49-F238E27FC236}">
                  <a16:creationId xmlns:a16="http://schemas.microsoft.com/office/drawing/2014/main" id="{3AB438AE-1448-4B43-A7B4-4E2CBEC700A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Arc 181">
              <a:extLst>
                <a:ext uri="{FF2B5EF4-FFF2-40B4-BE49-F238E27FC236}">
                  <a16:creationId xmlns:a16="http://schemas.microsoft.com/office/drawing/2014/main" id="{A6A46A7C-60CE-417E-9BBC-7F837AB2AC8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Arc 182">
              <a:extLst>
                <a:ext uri="{FF2B5EF4-FFF2-40B4-BE49-F238E27FC236}">
                  <a16:creationId xmlns:a16="http://schemas.microsoft.com/office/drawing/2014/main" id="{B43D17AB-54A6-4940-A6EE-2D5D44220CA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Arc 183">
              <a:extLst>
                <a:ext uri="{FF2B5EF4-FFF2-40B4-BE49-F238E27FC236}">
                  <a16:creationId xmlns:a16="http://schemas.microsoft.com/office/drawing/2014/main" id="{E6BA46D7-3B6D-4A53-82DE-39FBC345813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DF6521E0-DE3C-4ADF-A67A-30132EF197D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94" name="Straight Connector 193">
                <a:extLst>
                  <a:ext uri="{FF2B5EF4-FFF2-40B4-BE49-F238E27FC236}">
                    <a16:creationId xmlns:a16="http://schemas.microsoft.com/office/drawing/2014/main" id="{449BCECC-B2B3-4723-94BE-F6C4D5655CA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5" name="Straight Connector 194">
                <a:extLst>
                  <a:ext uri="{FF2B5EF4-FFF2-40B4-BE49-F238E27FC236}">
                    <a16:creationId xmlns:a16="http://schemas.microsoft.com/office/drawing/2014/main" id="{8A33C979-3DE1-4C03-AAAE-24261511EDD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6" name="Straight Connector 195">
                <a:extLst>
                  <a:ext uri="{FF2B5EF4-FFF2-40B4-BE49-F238E27FC236}">
                    <a16:creationId xmlns:a16="http://schemas.microsoft.com/office/drawing/2014/main" id="{847888A5-566B-45E2-A2AD-73A7AF509F0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6" name="Arc 185">
              <a:extLst>
                <a:ext uri="{FF2B5EF4-FFF2-40B4-BE49-F238E27FC236}">
                  <a16:creationId xmlns:a16="http://schemas.microsoft.com/office/drawing/2014/main" id="{D60ADC01-C42D-4238-A56D-C9259A5E244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Arc 186">
              <a:extLst>
                <a:ext uri="{FF2B5EF4-FFF2-40B4-BE49-F238E27FC236}">
                  <a16:creationId xmlns:a16="http://schemas.microsoft.com/office/drawing/2014/main" id="{4A64196D-3DD8-4606-9B89-AD4A934291C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8" name="Arc 187">
              <a:extLst>
                <a:ext uri="{FF2B5EF4-FFF2-40B4-BE49-F238E27FC236}">
                  <a16:creationId xmlns:a16="http://schemas.microsoft.com/office/drawing/2014/main" id="{4D580AB0-3A7E-4B2A-A021-1D860DB4F28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89" name="Straight Connector 188">
              <a:extLst>
                <a:ext uri="{FF2B5EF4-FFF2-40B4-BE49-F238E27FC236}">
                  <a16:creationId xmlns:a16="http://schemas.microsoft.com/office/drawing/2014/main" id="{EF0C41B1-6821-42C0-B99F-BDE091DD6DE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0" name="Arc 189">
              <a:extLst>
                <a:ext uri="{FF2B5EF4-FFF2-40B4-BE49-F238E27FC236}">
                  <a16:creationId xmlns:a16="http://schemas.microsoft.com/office/drawing/2014/main" id="{6431B0F2-B9A8-44DC-950A-63C755D9731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91" name="Straight Connector 190">
              <a:extLst>
                <a:ext uri="{FF2B5EF4-FFF2-40B4-BE49-F238E27FC236}">
                  <a16:creationId xmlns:a16="http://schemas.microsoft.com/office/drawing/2014/main" id="{FE933DD5-3CE0-4F8F-A625-3A8D583BE09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" name="Straight Connector 191">
              <a:extLst>
                <a:ext uri="{FF2B5EF4-FFF2-40B4-BE49-F238E27FC236}">
                  <a16:creationId xmlns:a16="http://schemas.microsoft.com/office/drawing/2014/main" id="{A0ECA287-5664-49BE-A39D-28E87ACC860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3" name="Arc 192">
              <a:extLst>
                <a:ext uri="{FF2B5EF4-FFF2-40B4-BE49-F238E27FC236}">
                  <a16:creationId xmlns:a16="http://schemas.microsoft.com/office/drawing/2014/main" id="{6FE893AF-23C5-4C6A-881E-5747D43CCFB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7" name="Group 196">
            <a:extLst>
              <a:ext uri="{FF2B5EF4-FFF2-40B4-BE49-F238E27FC236}">
                <a16:creationId xmlns:a16="http://schemas.microsoft.com/office/drawing/2014/main" id="{1B21889A-9D7B-4D93-97BE-DE022B02234B}"/>
              </a:ext>
            </a:extLst>
          </p:cNvPr>
          <p:cNvGrpSpPr/>
          <p:nvPr/>
        </p:nvGrpSpPr>
        <p:grpSpPr>
          <a:xfrm>
            <a:off x="628516" y="-115336"/>
            <a:ext cx="538068" cy="503852"/>
            <a:chOff x="3455435" y="-1017023"/>
            <a:chExt cx="8222756" cy="7868191"/>
          </a:xfrm>
        </p:grpSpPr>
        <p:sp>
          <p:nvSpPr>
            <p:cNvPr id="198" name="Arc 197">
              <a:extLst>
                <a:ext uri="{FF2B5EF4-FFF2-40B4-BE49-F238E27FC236}">
                  <a16:creationId xmlns:a16="http://schemas.microsoft.com/office/drawing/2014/main" id="{2B9127D0-42C4-4CD4-A8AF-F9056660F1C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Arc 198">
              <a:extLst>
                <a:ext uri="{FF2B5EF4-FFF2-40B4-BE49-F238E27FC236}">
                  <a16:creationId xmlns:a16="http://schemas.microsoft.com/office/drawing/2014/main" id="{464F605A-088A-4844-81E8-F8C716B9B99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Arc 199">
              <a:extLst>
                <a:ext uri="{FF2B5EF4-FFF2-40B4-BE49-F238E27FC236}">
                  <a16:creationId xmlns:a16="http://schemas.microsoft.com/office/drawing/2014/main" id="{C5F3DBAA-5A65-4568-B763-2708A211AFD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Arc 200">
              <a:extLst>
                <a:ext uri="{FF2B5EF4-FFF2-40B4-BE49-F238E27FC236}">
                  <a16:creationId xmlns:a16="http://schemas.microsoft.com/office/drawing/2014/main" id="{4D821AFB-3D8B-478B-A4C9-A9F763CC737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2" name="Group 201">
              <a:extLst>
                <a:ext uri="{FF2B5EF4-FFF2-40B4-BE49-F238E27FC236}">
                  <a16:creationId xmlns:a16="http://schemas.microsoft.com/office/drawing/2014/main" id="{CC4B92F4-71FB-414A-9917-EFD4B8A9394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11" name="Straight Connector 210">
                <a:extLst>
                  <a:ext uri="{FF2B5EF4-FFF2-40B4-BE49-F238E27FC236}">
                    <a16:creationId xmlns:a16="http://schemas.microsoft.com/office/drawing/2014/main" id="{124E328A-85D9-43DA-B478-57AECBB106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2" name="Straight Connector 211">
                <a:extLst>
                  <a:ext uri="{FF2B5EF4-FFF2-40B4-BE49-F238E27FC236}">
                    <a16:creationId xmlns:a16="http://schemas.microsoft.com/office/drawing/2014/main" id="{C16296A7-26AF-495B-9569-CCE9BE7E957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3" name="Straight Connector 212">
                <a:extLst>
                  <a:ext uri="{FF2B5EF4-FFF2-40B4-BE49-F238E27FC236}">
                    <a16:creationId xmlns:a16="http://schemas.microsoft.com/office/drawing/2014/main" id="{E826C87E-7C76-420D-86F1-3A83EF1DD42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3" name="Arc 202">
              <a:extLst>
                <a:ext uri="{FF2B5EF4-FFF2-40B4-BE49-F238E27FC236}">
                  <a16:creationId xmlns:a16="http://schemas.microsoft.com/office/drawing/2014/main" id="{5282220B-68F8-4C3C-A000-64056D655E4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" name="Arc 203">
              <a:extLst>
                <a:ext uri="{FF2B5EF4-FFF2-40B4-BE49-F238E27FC236}">
                  <a16:creationId xmlns:a16="http://schemas.microsoft.com/office/drawing/2014/main" id="{0C251B3B-9AD6-4E8D-9F3F-319ABF02289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5" name="Arc 204">
              <a:extLst>
                <a:ext uri="{FF2B5EF4-FFF2-40B4-BE49-F238E27FC236}">
                  <a16:creationId xmlns:a16="http://schemas.microsoft.com/office/drawing/2014/main" id="{5B3D6229-5546-40F0-A0F2-6B721A0870C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06" name="Straight Connector 205">
              <a:extLst>
                <a:ext uri="{FF2B5EF4-FFF2-40B4-BE49-F238E27FC236}">
                  <a16:creationId xmlns:a16="http://schemas.microsoft.com/office/drawing/2014/main" id="{AA87C741-24EF-44DF-902D-8308F4223B3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7" name="Arc 206">
              <a:extLst>
                <a:ext uri="{FF2B5EF4-FFF2-40B4-BE49-F238E27FC236}">
                  <a16:creationId xmlns:a16="http://schemas.microsoft.com/office/drawing/2014/main" id="{9E34BD9B-DB65-4CD4-A5A5-08407591F04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8" name="Straight Connector 207">
              <a:extLst>
                <a:ext uri="{FF2B5EF4-FFF2-40B4-BE49-F238E27FC236}">
                  <a16:creationId xmlns:a16="http://schemas.microsoft.com/office/drawing/2014/main" id="{4BD22A11-6F5B-418F-AB1F-780D94A697B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9" name="Straight Connector 208">
              <a:extLst>
                <a:ext uri="{FF2B5EF4-FFF2-40B4-BE49-F238E27FC236}">
                  <a16:creationId xmlns:a16="http://schemas.microsoft.com/office/drawing/2014/main" id="{539804E9-78DE-493E-BB52-C29BB2BF21C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0" name="Arc 209">
              <a:extLst>
                <a:ext uri="{FF2B5EF4-FFF2-40B4-BE49-F238E27FC236}">
                  <a16:creationId xmlns:a16="http://schemas.microsoft.com/office/drawing/2014/main" id="{16346BB6-F885-4C2F-822A-23D26030E5D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4" name="Group 213">
            <a:extLst>
              <a:ext uri="{FF2B5EF4-FFF2-40B4-BE49-F238E27FC236}">
                <a16:creationId xmlns:a16="http://schemas.microsoft.com/office/drawing/2014/main" id="{9021E4DD-58F4-4E92-B86C-7A93A82F1282}"/>
              </a:ext>
            </a:extLst>
          </p:cNvPr>
          <p:cNvGrpSpPr/>
          <p:nvPr/>
        </p:nvGrpSpPr>
        <p:grpSpPr>
          <a:xfrm>
            <a:off x="1022216" y="-115336"/>
            <a:ext cx="538068" cy="503852"/>
            <a:chOff x="3455435" y="-1017023"/>
            <a:chExt cx="8222756" cy="7868191"/>
          </a:xfrm>
        </p:grpSpPr>
        <p:sp>
          <p:nvSpPr>
            <p:cNvPr id="215" name="Arc 214">
              <a:extLst>
                <a:ext uri="{FF2B5EF4-FFF2-40B4-BE49-F238E27FC236}">
                  <a16:creationId xmlns:a16="http://schemas.microsoft.com/office/drawing/2014/main" id="{3691D653-9ADD-4067-B778-00172ECE3A3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" name="Arc 215">
              <a:extLst>
                <a:ext uri="{FF2B5EF4-FFF2-40B4-BE49-F238E27FC236}">
                  <a16:creationId xmlns:a16="http://schemas.microsoft.com/office/drawing/2014/main" id="{5652B786-88C8-4726-B3FF-F38478A71C9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" name="Arc 216">
              <a:extLst>
                <a:ext uri="{FF2B5EF4-FFF2-40B4-BE49-F238E27FC236}">
                  <a16:creationId xmlns:a16="http://schemas.microsoft.com/office/drawing/2014/main" id="{7EA1FA26-CA9C-4D77-A241-B2C3B96ADE4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Arc 217">
              <a:extLst>
                <a:ext uri="{FF2B5EF4-FFF2-40B4-BE49-F238E27FC236}">
                  <a16:creationId xmlns:a16="http://schemas.microsoft.com/office/drawing/2014/main" id="{A95BBE5D-6D64-4D35-B0F4-6421B9ECD74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9" name="Group 218">
              <a:extLst>
                <a:ext uri="{FF2B5EF4-FFF2-40B4-BE49-F238E27FC236}">
                  <a16:creationId xmlns:a16="http://schemas.microsoft.com/office/drawing/2014/main" id="{F27E9E1E-BE21-40B3-AF51-C4C22AD7498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28" name="Straight Connector 227">
                <a:extLst>
                  <a:ext uri="{FF2B5EF4-FFF2-40B4-BE49-F238E27FC236}">
                    <a16:creationId xmlns:a16="http://schemas.microsoft.com/office/drawing/2014/main" id="{4056FC71-B3E8-4F66-97A2-955E8EFB628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9" name="Straight Connector 228">
                <a:extLst>
                  <a:ext uri="{FF2B5EF4-FFF2-40B4-BE49-F238E27FC236}">
                    <a16:creationId xmlns:a16="http://schemas.microsoft.com/office/drawing/2014/main" id="{C6C65AA5-349D-4CFF-9F32-9556B4BA9DE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0" name="Straight Connector 229">
                <a:extLst>
                  <a:ext uri="{FF2B5EF4-FFF2-40B4-BE49-F238E27FC236}">
                    <a16:creationId xmlns:a16="http://schemas.microsoft.com/office/drawing/2014/main" id="{DD47C220-7C4B-4BDF-B692-FDBE6332717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0" name="Arc 219">
              <a:extLst>
                <a:ext uri="{FF2B5EF4-FFF2-40B4-BE49-F238E27FC236}">
                  <a16:creationId xmlns:a16="http://schemas.microsoft.com/office/drawing/2014/main" id="{C3D80715-6180-4F27-B158-B29B6DBE70F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Arc 220">
              <a:extLst>
                <a:ext uri="{FF2B5EF4-FFF2-40B4-BE49-F238E27FC236}">
                  <a16:creationId xmlns:a16="http://schemas.microsoft.com/office/drawing/2014/main" id="{8119B3C7-876D-4E4A-ADC5-6DF9D1DEB51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2" name="Arc 221">
              <a:extLst>
                <a:ext uri="{FF2B5EF4-FFF2-40B4-BE49-F238E27FC236}">
                  <a16:creationId xmlns:a16="http://schemas.microsoft.com/office/drawing/2014/main" id="{38098B48-49D5-45B8-9796-5010959B8DB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23" name="Straight Connector 222">
              <a:extLst>
                <a:ext uri="{FF2B5EF4-FFF2-40B4-BE49-F238E27FC236}">
                  <a16:creationId xmlns:a16="http://schemas.microsoft.com/office/drawing/2014/main" id="{AECE2B8D-1A8D-401B-8D48-A764E482ED3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4" name="Arc 223">
              <a:extLst>
                <a:ext uri="{FF2B5EF4-FFF2-40B4-BE49-F238E27FC236}">
                  <a16:creationId xmlns:a16="http://schemas.microsoft.com/office/drawing/2014/main" id="{FAF7C045-2541-41AA-9705-DD41D4A651A1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25" name="Straight Connector 224">
              <a:extLst>
                <a:ext uri="{FF2B5EF4-FFF2-40B4-BE49-F238E27FC236}">
                  <a16:creationId xmlns:a16="http://schemas.microsoft.com/office/drawing/2014/main" id="{A9AADBFE-4ED3-4FB7-9605-FC80A5F2525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6" name="Straight Connector 225">
              <a:extLst>
                <a:ext uri="{FF2B5EF4-FFF2-40B4-BE49-F238E27FC236}">
                  <a16:creationId xmlns:a16="http://schemas.microsoft.com/office/drawing/2014/main" id="{97615E8C-8149-4FCC-8E71-7441AEE724D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7" name="Arc 226">
              <a:extLst>
                <a:ext uri="{FF2B5EF4-FFF2-40B4-BE49-F238E27FC236}">
                  <a16:creationId xmlns:a16="http://schemas.microsoft.com/office/drawing/2014/main" id="{116E2692-8110-4687-861D-2A88733E96E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953FD423-A8A3-4206-99EB-B0A26D0ED4A0}"/>
              </a:ext>
            </a:extLst>
          </p:cNvPr>
          <p:cNvGrpSpPr/>
          <p:nvPr/>
        </p:nvGrpSpPr>
        <p:grpSpPr>
          <a:xfrm>
            <a:off x="1415917" y="-115338"/>
            <a:ext cx="538068" cy="503852"/>
            <a:chOff x="3455435" y="-1017023"/>
            <a:chExt cx="8222756" cy="7868191"/>
          </a:xfrm>
        </p:grpSpPr>
        <p:sp>
          <p:nvSpPr>
            <p:cNvPr id="332" name="Arc 331">
              <a:extLst>
                <a:ext uri="{FF2B5EF4-FFF2-40B4-BE49-F238E27FC236}">
                  <a16:creationId xmlns:a16="http://schemas.microsoft.com/office/drawing/2014/main" id="{3DAEA17C-5A1C-4A54-AB25-2576D6831B9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Arc 332">
              <a:extLst>
                <a:ext uri="{FF2B5EF4-FFF2-40B4-BE49-F238E27FC236}">
                  <a16:creationId xmlns:a16="http://schemas.microsoft.com/office/drawing/2014/main" id="{3A2BBD6B-8D58-487D-BA2A-995A8CEA985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Arc 333">
              <a:extLst>
                <a:ext uri="{FF2B5EF4-FFF2-40B4-BE49-F238E27FC236}">
                  <a16:creationId xmlns:a16="http://schemas.microsoft.com/office/drawing/2014/main" id="{59FA2572-7A42-4E93-B242-79E9E9DEDC0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5" name="Arc 334">
              <a:extLst>
                <a:ext uri="{FF2B5EF4-FFF2-40B4-BE49-F238E27FC236}">
                  <a16:creationId xmlns:a16="http://schemas.microsoft.com/office/drawing/2014/main" id="{0C00C1D8-359F-46F2-9D48-858D40E6380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6" name="Group 335">
              <a:extLst>
                <a:ext uri="{FF2B5EF4-FFF2-40B4-BE49-F238E27FC236}">
                  <a16:creationId xmlns:a16="http://schemas.microsoft.com/office/drawing/2014/main" id="{769326D4-4F5C-4DAE-A37D-4F531104F37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5CB55124-F5EA-461E-A77F-56530C925C0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A23DAF5B-D6CD-44B5-BD38-03FD35F914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7B3A5269-9B43-4A6B-BA26-24AABD159ED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37" name="Arc 336">
              <a:extLst>
                <a:ext uri="{FF2B5EF4-FFF2-40B4-BE49-F238E27FC236}">
                  <a16:creationId xmlns:a16="http://schemas.microsoft.com/office/drawing/2014/main" id="{658D363C-0C57-4496-8EE5-2A644C9D5E8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8" name="Arc 337">
              <a:extLst>
                <a:ext uri="{FF2B5EF4-FFF2-40B4-BE49-F238E27FC236}">
                  <a16:creationId xmlns:a16="http://schemas.microsoft.com/office/drawing/2014/main" id="{15018504-9541-4D8A-AA5E-D32FA51ED7A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39" name="Arc 338">
              <a:extLst>
                <a:ext uri="{FF2B5EF4-FFF2-40B4-BE49-F238E27FC236}">
                  <a16:creationId xmlns:a16="http://schemas.microsoft.com/office/drawing/2014/main" id="{0BB3ED12-A419-43FA-956C-E9027175F7F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40" name="Straight Connector 339">
              <a:extLst>
                <a:ext uri="{FF2B5EF4-FFF2-40B4-BE49-F238E27FC236}">
                  <a16:creationId xmlns:a16="http://schemas.microsoft.com/office/drawing/2014/main" id="{65431576-E57C-4A32-97BF-ED449F92DC3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1" name="Arc 340">
              <a:extLst>
                <a:ext uri="{FF2B5EF4-FFF2-40B4-BE49-F238E27FC236}">
                  <a16:creationId xmlns:a16="http://schemas.microsoft.com/office/drawing/2014/main" id="{98CEDB86-8068-4AA8-A368-92B2308742A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42" name="Straight Connector 341">
              <a:extLst>
                <a:ext uri="{FF2B5EF4-FFF2-40B4-BE49-F238E27FC236}">
                  <a16:creationId xmlns:a16="http://schemas.microsoft.com/office/drawing/2014/main" id="{5B1C3C17-CF6C-425C-AC62-88CE5BCAC66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3" name="Straight Connector 342">
              <a:extLst>
                <a:ext uri="{FF2B5EF4-FFF2-40B4-BE49-F238E27FC236}">
                  <a16:creationId xmlns:a16="http://schemas.microsoft.com/office/drawing/2014/main" id="{27FD867C-DBC4-4374-82FF-B37E206145A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4" name="Arc 343">
              <a:extLst>
                <a:ext uri="{FF2B5EF4-FFF2-40B4-BE49-F238E27FC236}">
                  <a16:creationId xmlns:a16="http://schemas.microsoft.com/office/drawing/2014/main" id="{CD7B657D-B94D-427B-B224-E0AAF3D1F55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48" name="Group 347">
            <a:extLst>
              <a:ext uri="{FF2B5EF4-FFF2-40B4-BE49-F238E27FC236}">
                <a16:creationId xmlns:a16="http://schemas.microsoft.com/office/drawing/2014/main" id="{BDBD7888-5112-4CE5-9C32-B12E3A31DF4B}"/>
              </a:ext>
            </a:extLst>
          </p:cNvPr>
          <p:cNvGrpSpPr/>
          <p:nvPr/>
        </p:nvGrpSpPr>
        <p:grpSpPr>
          <a:xfrm>
            <a:off x="1798732" y="-115336"/>
            <a:ext cx="538068" cy="503852"/>
            <a:chOff x="3455435" y="-1017023"/>
            <a:chExt cx="8222756" cy="7868191"/>
          </a:xfrm>
        </p:grpSpPr>
        <p:sp>
          <p:nvSpPr>
            <p:cNvPr id="349" name="Arc 348">
              <a:extLst>
                <a:ext uri="{FF2B5EF4-FFF2-40B4-BE49-F238E27FC236}">
                  <a16:creationId xmlns:a16="http://schemas.microsoft.com/office/drawing/2014/main" id="{5AF0E7D1-0A0B-46F7-B151-4A29F1997EE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0" name="Arc 349">
              <a:extLst>
                <a:ext uri="{FF2B5EF4-FFF2-40B4-BE49-F238E27FC236}">
                  <a16:creationId xmlns:a16="http://schemas.microsoft.com/office/drawing/2014/main" id="{EAA71F14-8B9A-4A66-8D2C-299C6C5AD09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1" name="Arc 350">
              <a:extLst>
                <a:ext uri="{FF2B5EF4-FFF2-40B4-BE49-F238E27FC236}">
                  <a16:creationId xmlns:a16="http://schemas.microsoft.com/office/drawing/2014/main" id="{219813D5-F2C6-4897-97A6-9B259B85AB1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2" name="Arc 351">
              <a:extLst>
                <a:ext uri="{FF2B5EF4-FFF2-40B4-BE49-F238E27FC236}">
                  <a16:creationId xmlns:a16="http://schemas.microsoft.com/office/drawing/2014/main" id="{2206B95A-C249-41E6-9B84-38E5F2BD9DC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3" name="Group 352">
              <a:extLst>
                <a:ext uri="{FF2B5EF4-FFF2-40B4-BE49-F238E27FC236}">
                  <a16:creationId xmlns:a16="http://schemas.microsoft.com/office/drawing/2014/main" id="{6B9572B0-1BE7-4000-B142-928D7B49D5FC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8216266D-2D22-4875-9730-7B06F781D7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3" name="Straight Connector 362">
                <a:extLst>
                  <a:ext uri="{FF2B5EF4-FFF2-40B4-BE49-F238E27FC236}">
                    <a16:creationId xmlns:a16="http://schemas.microsoft.com/office/drawing/2014/main" id="{7E349EC2-0CA7-462B-93A1-93A81969762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9B76A308-5575-47C2-891C-D7B98F9C9B6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54" name="Arc 353">
              <a:extLst>
                <a:ext uri="{FF2B5EF4-FFF2-40B4-BE49-F238E27FC236}">
                  <a16:creationId xmlns:a16="http://schemas.microsoft.com/office/drawing/2014/main" id="{DFB75668-0715-4E24-9607-36681445724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5" name="Arc 354">
              <a:extLst>
                <a:ext uri="{FF2B5EF4-FFF2-40B4-BE49-F238E27FC236}">
                  <a16:creationId xmlns:a16="http://schemas.microsoft.com/office/drawing/2014/main" id="{1F6F0922-094E-47DD-8E81-1DFBD2E8C12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6" name="Arc 355">
              <a:extLst>
                <a:ext uri="{FF2B5EF4-FFF2-40B4-BE49-F238E27FC236}">
                  <a16:creationId xmlns:a16="http://schemas.microsoft.com/office/drawing/2014/main" id="{6115809C-CE6A-4D29-869E-FBDCF05D626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57" name="Straight Connector 356">
              <a:extLst>
                <a:ext uri="{FF2B5EF4-FFF2-40B4-BE49-F238E27FC236}">
                  <a16:creationId xmlns:a16="http://schemas.microsoft.com/office/drawing/2014/main" id="{373721E6-D414-4834-AF9E-358EBFC4AB2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8" name="Arc 357">
              <a:extLst>
                <a:ext uri="{FF2B5EF4-FFF2-40B4-BE49-F238E27FC236}">
                  <a16:creationId xmlns:a16="http://schemas.microsoft.com/office/drawing/2014/main" id="{6351E672-036A-4992-983C-F7201398E2F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59" name="Straight Connector 358">
              <a:extLst>
                <a:ext uri="{FF2B5EF4-FFF2-40B4-BE49-F238E27FC236}">
                  <a16:creationId xmlns:a16="http://schemas.microsoft.com/office/drawing/2014/main" id="{D8005CDB-E72A-418F-B90D-F04197412D5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0" name="Straight Connector 359">
              <a:extLst>
                <a:ext uri="{FF2B5EF4-FFF2-40B4-BE49-F238E27FC236}">
                  <a16:creationId xmlns:a16="http://schemas.microsoft.com/office/drawing/2014/main" id="{3CBC17FF-E359-474B-AE5F-3CCAF488F61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1" name="Arc 360">
              <a:extLst>
                <a:ext uri="{FF2B5EF4-FFF2-40B4-BE49-F238E27FC236}">
                  <a16:creationId xmlns:a16="http://schemas.microsoft.com/office/drawing/2014/main" id="{3DB12C72-7C62-44CB-9262-79EF5958A478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5" name="Group 364">
            <a:extLst>
              <a:ext uri="{FF2B5EF4-FFF2-40B4-BE49-F238E27FC236}">
                <a16:creationId xmlns:a16="http://schemas.microsoft.com/office/drawing/2014/main" id="{F94FBED4-E23B-4E44-A68B-88FC191C3DC9}"/>
              </a:ext>
            </a:extLst>
          </p:cNvPr>
          <p:cNvGrpSpPr/>
          <p:nvPr/>
        </p:nvGrpSpPr>
        <p:grpSpPr>
          <a:xfrm>
            <a:off x="2249971" y="-115336"/>
            <a:ext cx="538068" cy="503852"/>
            <a:chOff x="3455435" y="-1017023"/>
            <a:chExt cx="8222756" cy="7868191"/>
          </a:xfrm>
        </p:grpSpPr>
        <p:sp>
          <p:nvSpPr>
            <p:cNvPr id="366" name="Arc 365">
              <a:extLst>
                <a:ext uri="{FF2B5EF4-FFF2-40B4-BE49-F238E27FC236}">
                  <a16:creationId xmlns:a16="http://schemas.microsoft.com/office/drawing/2014/main" id="{FAD58637-76DA-47DA-9251-7D5DF08994E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7" name="Arc 366">
              <a:extLst>
                <a:ext uri="{FF2B5EF4-FFF2-40B4-BE49-F238E27FC236}">
                  <a16:creationId xmlns:a16="http://schemas.microsoft.com/office/drawing/2014/main" id="{466BE13B-939A-436D-996E-D9BF33F7F72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8" name="Arc 367">
              <a:extLst>
                <a:ext uri="{FF2B5EF4-FFF2-40B4-BE49-F238E27FC236}">
                  <a16:creationId xmlns:a16="http://schemas.microsoft.com/office/drawing/2014/main" id="{1CB3D2C8-2108-4CF7-87CC-AF7D809BAC8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9" name="Arc 368">
              <a:extLst>
                <a:ext uri="{FF2B5EF4-FFF2-40B4-BE49-F238E27FC236}">
                  <a16:creationId xmlns:a16="http://schemas.microsoft.com/office/drawing/2014/main" id="{185B90C0-C8CF-42E4-BBD2-6A666647CA0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70" name="Group 369">
              <a:extLst>
                <a:ext uri="{FF2B5EF4-FFF2-40B4-BE49-F238E27FC236}">
                  <a16:creationId xmlns:a16="http://schemas.microsoft.com/office/drawing/2014/main" id="{3AA8B524-7FE7-44DC-8688-DD897D562B3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F54F65CB-ACFC-45B8-B925-4995B19CAF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>
                <a:extLst>
                  <a:ext uri="{FF2B5EF4-FFF2-40B4-BE49-F238E27FC236}">
                    <a16:creationId xmlns:a16="http://schemas.microsoft.com/office/drawing/2014/main" id="{D7EC9E16-58CC-4858-99A7-A536FEF5FBC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>
                <a:extLst>
                  <a:ext uri="{FF2B5EF4-FFF2-40B4-BE49-F238E27FC236}">
                    <a16:creationId xmlns:a16="http://schemas.microsoft.com/office/drawing/2014/main" id="{CF791AE1-3E34-4B2D-952B-43278F28A41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71" name="Arc 370">
              <a:extLst>
                <a:ext uri="{FF2B5EF4-FFF2-40B4-BE49-F238E27FC236}">
                  <a16:creationId xmlns:a16="http://schemas.microsoft.com/office/drawing/2014/main" id="{86889ACB-7207-471B-B9FB-652C513F40B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2" name="Arc 371">
              <a:extLst>
                <a:ext uri="{FF2B5EF4-FFF2-40B4-BE49-F238E27FC236}">
                  <a16:creationId xmlns:a16="http://schemas.microsoft.com/office/drawing/2014/main" id="{E25104F5-2054-4802-BE5B-A504D19EAA6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3" name="Arc 372">
              <a:extLst>
                <a:ext uri="{FF2B5EF4-FFF2-40B4-BE49-F238E27FC236}">
                  <a16:creationId xmlns:a16="http://schemas.microsoft.com/office/drawing/2014/main" id="{453CDD25-0B01-48DB-82B4-874C531AFCF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74" name="Straight Connector 373">
              <a:extLst>
                <a:ext uri="{FF2B5EF4-FFF2-40B4-BE49-F238E27FC236}">
                  <a16:creationId xmlns:a16="http://schemas.microsoft.com/office/drawing/2014/main" id="{5488B902-CA4A-47C9-A634-E9F6FAA5FF4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5" name="Arc 374">
              <a:extLst>
                <a:ext uri="{FF2B5EF4-FFF2-40B4-BE49-F238E27FC236}">
                  <a16:creationId xmlns:a16="http://schemas.microsoft.com/office/drawing/2014/main" id="{81DF60AE-4AF5-4DB2-8B36-9E0FBC43617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76" name="Straight Connector 375">
              <a:extLst>
                <a:ext uri="{FF2B5EF4-FFF2-40B4-BE49-F238E27FC236}">
                  <a16:creationId xmlns:a16="http://schemas.microsoft.com/office/drawing/2014/main" id="{089A8226-072E-4606-A607-CEC6503EFBC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7" name="Straight Connector 376">
              <a:extLst>
                <a:ext uri="{FF2B5EF4-FFF2-40B4-BE49-F238E27FC236}">
                  <a16:creationId xmlns:a16="http://schemas.microsoft.com/office/drawing/2014/main" id="{E7A90218-66A4-430E-9ED4-E88517F4156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8" name="Arc 377">
              <a:extLst>
                <a:ext uri="{FF2B5EF4-FFF2-40B4-BE49-F238E27FC236}">
                  <a16:creationId xmlns:a16="http://schemas.microsoft.com/office/drawing/2014/main" id="{1C7DF035-2437-4E90-9E79-2A0277F8624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82" name="Group 381">
            <a:extLst>
              <a:ext uri="{FF2B5EF4-FFF2-40B4-BE49-F238E27FC236}">
                <a16:creationId xmlns:a16="http://schemas.microsoft.com/office/drawing/2014/main" id="{D8215137-3AF4-4F38-9AEF-C48BDC507436}"/>
              </a:ext>
            </a:extLst>
          </p:cNvPr>
          <p:cNvGrpSpPr/>
          <p:nvPr/>
        </p:nvGrpSpPr>
        <p:grpSpPr>
          <a:xfrm>
            <a:off x="2643671" y="-115336"/>
            <a:ext cx="538068" cy="503852"/>
            <a:chOff x="3455435" y="-1017023"/>
            <a:chExt cx="8222756" cy="7868191"/>
          </a:xfrm>
        </p:grpSpPr>
        <p:sp>
          <p:nvSpPr>
            <p:cNvPr id="383" name="Arc 382">
              <a:extLst>
                <a:ext uri="{FF2B5EF4-FFF2-40B4-BE49-F238E27FC236}">
                  <a16:creationId xmlns:a16="http://schemas.microsoft.com/office/drawing/2014/main" id="{47CD1CAC-C68B-42AA-96B5-56611771004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4" name="Arc 383">
              <a:extLst>
                <a:ext uri="{FF2B5EF4-FFF2-40B4-BE49-F238E27FC236}">
                  <a16:creationId xmlns:a16="http://schemas.microsoft.com/office/drawing/2014/main" id="{636FD7C3-35B6-43AB-A95D-E83CA79DCEF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5" name="Arc 384">
              <a:extLst>
                <a:ext uri="{FF2B5EF4-FFF2-40B4-BE49-F238E27FC236}">
                  <a16:creationId xmlns:a16="http://schemas.microsoft.com/office/drawing/2014/main" id="{9305720C-B54A-453B-807B-37BC045BB3C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6" name="Arc 385">
              <a:extLst>
                <a:ext uri="{FF2B5EF4-FFF2-40B4-BE49-F238E27FC236}">
                  <a16:creationId xmlns:a16="http://schemas.microsoft.com/office/drawing/2014/main" id="{B4EA2B77-B6C4-45FD-AC42-C290E3ED6FC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87" name="Group 386">
              <a:extLst>
                <a:ext uri="{FF2B5EF4-FFF2-40B4-BE49-F238E27FC236}">
                  <a16:creationId xmlns:a16="http://schemas.microsoft.com/office/drawing/2014/main" id="{09EDB26F-CF81-4CB6-84AC-E6D17B01A07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396" name="Straight Connector 395">
                <a:extLst>
                  <a:ext uri="{FF2B5EF4-FFF2-40B4-BE49-F238E27FC236}">
                    <a16:creationId xmlns:a16="http://schemas.microsoft.com/office/drawing/2014/main" id="{83C60CAB-144E-4F0F-8FFB-7061DD7CCF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7" name="Straight Connector 396">
                <a:extLst>
                  <a:ext uri="{FF2B5EF4-FFF2-40B4-BE49-F238E27FC236}">
                    <a16:creationId xmlns:a16="http://schemas.microsoft.com/office/drawing/2014/main" id="{C337AF81-1F16-462C-BB70-916CFAC2B2A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8" name="Straight Connector 397">
                <a:extLst>
                  <a:ext uri="{FF2B5EF4-FFF2-40B4-BE49-F238E27FC236}">
                    <a16:creationId xmlns:a16="http://schemas.microsoft.com/office/drawing/2014/main" id="{20BC431C-FEFD-4465-8954-4325D953EE2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88" name="Arc 387">
              <a:extLst>
                <a:ext uri="{FF2B5EF4-FFF2-40B4-BE49-F238E27FC236}">
                  <a16:creationId xmlns:a16="http://schemas.microsoft.com/office/drawing/2014/main" id="{6BC001AE-7902-492F-8CDA-4DF9D35D10F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9" name="Arc 388">
              <a:extLst>
                <a:ext uri="{FF2B5EF4-FFF2-40B4-BE49-F238E27FC236}">
                  <a16:creationId xmlns:a16="http://schemas.microsoft.com/office/drawing/2014/main" id="{CF7BDD64-47ED-4E9D-8FB6-313EDB3E8F1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90" name="Arc 389">
              <a:extLst>
                <a:ext uri="{FF2B5EF4-FFF2-40B4-BE49-F238E27FC236}">
                  <a16:creationId xmlns:a16="http://schemas.microsoft.com/office/drawing/2014/main" id="{B7DC8911-A97D-4C61-94B2-60F1426D954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91" name="Straight Connector 390">
              <a:extLst>
                <a:ext uri="{FF2B5EF4-FFF2-40B4-BE49-F238E27FC236}">
                  <a16:creationId xmlns:a16="http://schemas.microsoft.com/office/drawing/2014/main" id="{4A926E51-C418-4C62-88BD-CCFC97CA560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2" name="Arc 391">
              <a:extLst>
                <a:ext uri="{FF2B5EF4-FFF2-40B4-BE49-F238E27FC236}">
                  <a16:creationId xmlns:a16="http://schemas.microsoft.com/office/drawing/2014/main" id="{B1AD4DBE-F9FF-491B-A25E-C6A4A43459E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93" name="Straight Connector 392">
              <a:extLst>
                <a:ext uri="{FF2B5EF4-FFF2-40B4-BE49-F238E27FC236}">
                  <a16:creationId xmlns:a16="http://schemas.microsoft.com/office/drawing/2014/main" id="{7FCBCE3E-748D-4F6D-A8F7-A9A4790B019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4" name="Straight Connector 393">
              <a:extLst>
                <a:ext uri="{FF2B5EF4-FFF2-40B4-BE49-F238E27FC236}">
                  <a16:creationId xmlns:a16="http://schemas.microsoft.com/office/drawing/2014/main" id="{FECDA3C2-5B2A-4698-8514-47A3C874632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5" name="Arc 394">
              <a:extLst>
                <a:ext uri="{FF2B5EF4-FFF2-40B4-BE49-F238E27FC236}">
                  <a16:creationId xmlns:a16="http://schemas.microsoft.com/office/drawing/2014/main" id="{1EE77E69-8BCE-42D7-B11C-463AB2E1939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99" name="Group 398">
            <a:extLst>
              <a:ext uri="{FF2B5EF4-FFF2-40B4-BE49-F238E27FC236}">
                <a16:creationId xmlns:a16="http://schemas.microsoft.com/office/drawing/2014/main" id="{BD6CF481-223F-4089-8D74-32147650D182}"/>
              </a:ext>
            </a:extLst>
          </p:cNvPr>
          <p:cNvGrpSpPr/>
          <p:nvPr/>
        </p:nvGrpSpPr>
        <p:grpSpPr>
          <a:xfrm>
            <a:off x="3037371" y="-115336"/>
            <a:ext cx="538068" cy="503852"/>
            <a:chOff x="3455435" y="-1017023"/>
            <a:chExt cx="8222756" cy="7868191"/>
          </a:xfrm>
        </p:grpSpPr>
        <p:sp>
          <p:nvSpPr>
            <p:cNvPr id="400" name="Arc 399">
              <a:extLst>
                <a:ext uri="{FF2B5EF4-FFF2-40B4-BE49-F238E27FC236}">
                  <a16:creationId xmlns:a16="http://schemas.microsoft.com/office/drawing/2014/main" id="{9CCE1C21-F556-4332-ACEA-D1903F54F5A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1" name="Arc 400">
              <a:extLst>
                <a:ext uri="{FF2B5EF4-FFF2-40B4-BE49-F238E27FC236}">
                  <a16:creationId xmlns:a16="http://schemas.microsoft.com/office/drawing/2014/main" id="{4FCD4234-9842-4B89-9CB7-41F21E4A6EC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2" name="Arc 401">
              <a:extLst>
                <a:ext uri="{FF2B5EF4-FFF2-40B4-BE49-F238E27FC236}">
                  <a16:creationId xmlns:a16="http://schemas.microsoft.com/office/drawing/2014/main" id="{9A468D64-3128-43E4-A1AE-51F13CCF398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3" name="Arc 402">
              <a:extLst>
                <a:ext uri="{FF2B5EF4-FFF2-40B4-BE49-F238E27FC236}">
                  <a16:creationId xmlns:a16="http://schemas.microsoft.com/office/drawing/2014/main" id="{96E6FD9B-A3E5-4890-B405-49AB88E845D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4" name="Group 403">
              <a:extLst>
                <a:ext uri="{FF2B5EF4-FFF2-40B4-BE49-F238E27FC236}">
                  <a16:creationId xmlns:a16="http://schemas.microsoft.com/office/drawing/2014/main" id="{CA7BC2E6-045C-4476-84BA-95E99332A7B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413" name="Straight Connector 412">
                <a:extLst>
                  <a:ext uri="{FF2B5EF4-FFF2-40B4-BE49-F238E27FC236}">
                    <a16:creationId xmlns:a16="http://schemas.microsoft.com/office/drawing/2014/main" id="{13605778-F2FE-4222-AFD7-715376601B9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4" name="Straight Connector 413">
                <a:extLst>
                  <a:ext uri="{FF2B5EF4-FFF2-40B4-BE49-F238E27FC236}">
                    <a16:creationId xmlns:a16="http://schemas.microsoft.com/office/drawing/2014/main" id="{C597A76C-1B24-45A6-B292-D01ABE8A3D3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5" name="Straight Connector 414">
                <a:extLst>
                  <a:ext uri="{FF2B5EF4-FFF2-40B4-BE49-F238E27FC236}">
                    <a16:creationId xmlns:a16="http://schemas.microsoft.com/office/drawing/2014/main" id="{800268ED-D6F3-45C9-870E-AAEE4092C37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05" name="Arc 404">
              <a:extLst>
                <a:ext uri="{FF2B5EF4-FFF2-40B4-BE49-F238E27FC236}">
                  <a16:creationId xmlns:a16="http://schemas.microsoft.com/office/drawing/2014/main" id="{9227D554-753B-47B2-9D56-DA052F1170C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6" name="Arc 405">
              <a:extLst>
                <a:ext uri="{FF2B5EF4-FFF2-40B4-BE49-F238E27FC236}">
                  <a16:creationId xmlns:a16="http://schemas.microsoft.com/office/drawing/2014/main" id="{559B9B1B-40D8-41C3-97B8-B51A2C1BA5B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7" name="Arc 406">
              <a:extLst>
                <a:ext uri="{FF2B5EF4-FFF2-40B4-BE49-F238E27FC236}">
                  <a16:creationId xmlns:a16="http://schemas.microsoft.com/office/drawing/2014/main" id="{23544499-DF11-4C8B-95A8-9FE849F9E9E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08" name="Straight Connector 407">
              <a:extLst>
                <a:ext uri="{FF2B5EF4-FFF2-40B4-BE49-F238E27FC236}">
                  <a16:creationId xmlns:a16="http://schemas.microsoft.com/office/drawing/2014/main" id="{94EDC36A-D07C-4E58-BEB3-6491E48BF75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9" name="Arc 408">
              <a:extLst>
                <a:ext uri="{FF2B5EF4-FFF2-40B4-BE49-F238E27FC236}">
                  <a16:creationId xmlns:a16="http://schemas.microsoft.com/office/drawing/2014/main" id="{5699805E-CE25-415E-A035-43ADCEEA07E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10" name="Straight Connector 409">
              <a:extLst>
                <a:ext uri="{FF2B5EF4-FFF2-40B4-BE49-F238E27FC236}">
                  <a16:creationId xmlns:a16="http://schemas.microsoft.com/office/drawing/2014/main" id="{9B9C60BE-3958-4A15-8A93-CE3F131F50D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1" name="Straight Connector 410">
              <a:extLst>
                <a:ext uri="{FF2B5EF4-FFF2-40B4-BE49-F238E27FC236}">
                  <a16:creationId xmlns:a16="http://schemas.microsoft.com/office/drawing/2014/main" id="{05165697-F6D0-4A72-9CD1-646DDBE1E9C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2" name="Arc 411">
              <a:extLst>
                <a:ext uri="{FF2B5EF4-FFF2-40B4-BE49-F238E27FC236}">
                  <a16:creationId xmlns:a16="http://schemas.microsoft.com/office/drawing/2014/main" id="{8ED41C81-1ED7-420E-9164-182CA91B885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16" name="Group 415">
            <a:extLst>
              <a:ext uri="{FF2B5EF4-FFF2-40B4-BE49-F238E27FC236}">
                <a16:creationId xmlns:a16="http://schemas.microsoft.com/office/drawing/2014/main" id="{C5B732AD-F3BE-4337-A82E-D8DDC2FDEADC}"/>
              </a:ext>
            </a:extLst>
          </p:cNvPr>
          <p:cNvGrpSpPr/>
          <p:nvPr/>
        </p:nvGrpSpPr>
        <p:grpSpPr>
          <a:xfrm>
            <a:off x="3410856" y="-115336"/>
            <a:ext cx="538068" cy="503852"/>
            <a:chOff x="3455435" y="-1017023"/>
            <a:chExt cx="8222756" cy="7868191"/>
          </a:xfrm>
        </p:grpSpPr>
        <p:sp>
          <p:nvSpPr>
            <p:cNvPr id="417" name="Arc 416">
              <a:extLst>
                <a:ext uri="{FF2B5EF4-FFF2-40B4-BE49-F238E27FC236}">
                  <a16:creationId xmlns:a16="http://schemas.microsoft.com/office/drawing/2014/main" id="{181EE5E2-2B86-43EE-ABC2-90B1C15A08C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8" name="Arc 417">
              <a:extLst>
                <a:ext uri="{FF2B5EF4-FFF2-40B4-BE49-F238E27FC236}">
                  <a16:creationId xmlns:a16="http://schemas.microsoft.com/office/drawing/2014/main" id="{C8273D3E-2AD8-4314-9022-BC33227A3F7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9" name="Arc 418">
              <a:extLst>
                <a:ext uri="{FF2B5EF4-FFF2-40B4-BE49-F238E27FC236}">
                  <a16:creationId xmlns:a16="http://schemas.microsoft.com/office/drawing/2014/main" id="{983A75D7-795B-428E-AC12-CA11DDC2308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Arc 419">
              <a:extLst>
                <a:ext uri="{FF2B5EF4-FFF2-40B4-BE49-F238E27FC236}">
                  <a16:creationId xmlns:a16="http://schemas.microsoft.com/office/drawing/2014/main" id="{0DA9F062-BB4F-4ACE-8D8D-22FC15FEB61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21" name="Group 420">
              <a:extLst>
                <a:ext uri="{FF2B5EF4-FFF2-40B4-BE49-F238E27FC236}">
                  <a16:creationId xmlns:a16="http://schemas.microsoft.com/office/drawing/2014/main" id="{0CD2CCD7-5832-4D58-81E0-3603446AF75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430" name="Straight Connector 429">
                <a:extLst>
                  <a:ext uri="{FF2B5EF4-FFF2-40B4-BE49-F238E27FC236}">
                    <a16:creationId xmlns:a16="http://schemas.microsoft.com/office/drawing/2014/main" id="{676AE931-3723-4C84-958E-09A3CFD6371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1" name="Straight Connector 430">
                <a:extLst>
                  <a:ext uri="{FF2B5EF4-FFF2-40B4-BE49-F238E27FC236}">
                    <a16:creationId xmlns:a16="http://schemas.microsoft.com/office/drawing/2014/main" id="{FF59925B-E379-4D12-B05C-64D0701D9FC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2" name="Straight Connector 431">
                <a:extLst>
                  <a:ext uri="{FF2B5EF4-FFF2-40B4-BE49-F238E27FC236}">
                    <a16:creationId xmlns:a16="http://schemas.microsoft.com/office/drawing/2014/main" id="{833F9679-E8AA-4679-903A-71F441A9637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2" name="Arc 421">
              <a:extLst>
                <a:ext uri="{FF2B5EF4-FFF2-40B4-BE49-F238E27FC236}">
                  <a16:creationId xmlns:a16="http://schemas.microsoft.com/office/drawing/2014/main" id="{771F702C-EEE9-4C15-8D4A-6E5A0337C97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Arc 422">
              <a:extLst>
                <a:ext uri="{FF2B5EF4-FFF2-40B4-BE49-F238E27FC236}">
                  <a16:creationId xmlns:a16="http://schemas.microsoft.com/office/drawing/2014/main" id="{9E519168-3E07-4160-8EA1-0D13A957621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24" name="Arc 423">
              <a:extLst>
                <a:ext uri="{FF2B5EF4-FFF2-40B4-BE49-F238E27FC236}">
                  <a16:creationId xmlns:a16="http://schemas.microsoft.com/office/drawing/2014/main" id="{A4015F54-0F83-4EDC-81C4-E5DB73DFAB0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25" name="Straight Connector 424">
              <a:extLst>
                <a:ext uri="{FF2B5EF4-FFF2-40B4-BE49-F238E27FC236}">
                  <a16:creationId xmlns:a16="http://schemas.microsoft.com/office/drawing/2014/main" id="{8C59B16D-ADB1-45C5-B059-B00C80AF18B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6" name="Arc 425">
              <a:extLst>
                <a:ext uri="{FF2B5EF4-FFF2-40B4-BE49-F238E27FC236}">
                  <a16:creationId xmlns:a16="http://schemas.microsoft.com/office/drawing/2014/main" id="{4435CD63-18FC-4FD1-B0D0-BBBFC42D4F7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27" name="Straight Connector 426">
              <a:extLst>
                <a:ext uri="{FF2B5EF4-FFF2-40B4-BE49-F238E27FC236}">
                  <a16:creationId xmlns:a16="http://schemas.microsoft.com/office/drawing/2014/main" id="{C773E98C-5425-4B9C-9783-C83622C1198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8" name="Straight Connector 427">
              <a:extLst>
                <a:ext uri="{FF2B5EF4-FFF2-40B4-BE49-F238E27FC236}">
                  <a16:creationId xmlns:a16="http://schemas.microsoft.com/office/drawing/2014/main" id="{94A232F0-3962-474E-81F1-EBCAA69504F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9" name="Arc 428">
              <a:extLst>
                <a:ext uri="{FF2B5EF4-FFF2-40B4-BE49-F238E27FC236}">
                  <a16:creationId xmlns:a16="http://schemas.microsoft.com/office/drawing/2014/main" id="{48DA7879-41FA-4D63-B7D3-7A083FA3ADE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3" name="Group 432">
            <a:extLst>
              <a:ext uri="{FF2B5EF4-FFF2-40B4-BE49-F238E27FC236}">
                <a16:creationId xmlns:a16="http://schemas.microsoft.com/office/drawing/2014/main" id="{FB9C7E9A-6BAB-479E-93BE-6CE00B1CAB5A}"/>
              </a:ext>
            </a:extLst>
          </p:cNvPr>
          <p:cNvGrpSpPr/>
          <p:nvPr/>
        </p:nvGrpSpPr>
        <p:grpSpPr>
          <a:xfrm>
            <a:off x="3787447" y="-115336"/>
            <a:ext cx="538068" cy="503852"/>
            <a:chOff x="3455435" y="-1017023"/>
            <a:chExt cx="8222756" cy="7868191"/>
          </a:xfrm>
        </p:grpSpPr>
        <p:sp>
          <p:nvSpPr>
            <p:cNvPr id="434" name="Arc 433">
              <a:extLst>
                <a:ext uri="{FF2B5EF4-FFF2-40B4-BE49-F238E27FC236}">
                  <a16:creationId xmlns:a16="http://schemas.microsoft.com/office/drawing/2014/main" id="{18A644E5-09E6-4ED0-9372-E4818F62DFA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5" name="Arc 434">
              <a:extLst>
                <a:ext uri="{FF2B5EF4-FFF2-40B4-BE49-F238E27FC236}">
                  <a16:creationId xmlns:a16="http://schemas.microsoft.com/office/drawing/2014/main" id="{9F872BFC-E462-4DEF-A0F8-363052BBF6E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6" name="Arc 435">
              <a:extLst>
                <a:ext uri="{FF2B5EF4-FFF2-40B4-BE49-F238E27FC236}">
                  <a16:creationId xmlns:a16="http://schemas.microsoft.com/office/drawing/2014/main" id="{6620A308-FF30-4D7E-887F-89787FA158A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Arc 436">
              <a:extLst>
                <a:ext uri="{FF2B5EF4-FFF2-40B4-BE49-F238E27FC236}">
                  <a16:creationId xmlns:a16="http://schemas.microsoft.com/office/drawing/2014/main" id="{D7E6C3ED-6217-40D3-A208-7091E001DCD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38" name="Group 437">
              <a:extLst>
                <a:ext uri="{FF2B5EF4-FFF2-40B4-BE49-F238E27FC236}">
                  <a16:creationId xmlns:a16="http://schemas.microsoft.com/office/drawing/2014/main" id="{4826BEE4-1A87-41DB-8C35-2E7E5EF3EB4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447" name="Straight Connector 446">
                <a:extLst>
                  <a:ext uri="{FF2B5EF4-FFF2-40B4-BE49-F238E27FC236}">
                    <a16:creationId xmlns:a16="http://schemas.microsoft.com/office/drawing/2014/main" id="{D4E6F3BC-E0AB-4A00-B2FE-4F9CA5ED69C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8" name="Straight Connector 447">
                <a:extLst>
                  <a:ext uri="{FF2B5EF4-FFF2-40B4-BE49-F238E27FC236}">
                    <a16:creationId xmlns:a16="http://schemas.microsoft.com/office/drawing/2014/main" id="{85A5A53E-0DF5-4C8A-9627-4A5B40DF66E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9" name="Straight Connector 448">
                <a:extLst>
                  <a:ext uri="{FF2B5EF4-FFF2-40B4-BE49-F238E27FC236}">
                    <a16:creationId xmlns:a16="http://schemas.microsoft.com/office/drawing/2014/main" id="{63718C58-0B61-47CE-AA98-4F7D46EF75C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39" name="Arc 438">
              <a:extLst>
                <a:ext uri="{FF2B5EF4-FFF2-40B4-BE49-F238E27FC236}">
                  <a16:creationId xmlns:a16="http://schemas.microsoft.com/office/drawing/2014/main" id="{5C8F8EFC-A54D-4654-AD20-0DCB2666A1B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Arc 439">
              <a:extLst>
                <a:ext uri="{FF2B5EF4-FFF2-40B4-BE49-F238E27FC236}">
                  <a16:creationId xmlns:a16="http://schemas.microsoft.com/office/drawing/2014/main" id="{D0010801-AFB7-433B-97A4-34B578FA0CF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1" name="Arc 440">
              <a:extLst>
                <a:ext uri="{FF2B5EF4-FFF2-40B4-BE49-F238E27FC236}">
                  <a16:creationId xmlns:a16="http://schemas.microsoft.com/office/drawing/2014/main" id="{BA63E28A-4277-4082-B696-C05080A4250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42" name="Straight Connector 441">
              <a:extLst>
                <a:ext uri="{FF2B5EF4-FFF2-40B4-BE49-F238E27FC236}">
                  <a16:creationId xmlns:a16="http://schemas.microsoft.com/office/drawing/2014/main" id="{04D5E6DF-72A8-4C83-A387-5510DE52DA8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3" name="Arc 442">
              <a:extLst>
                <a:ext uri="{FF2B5EF4-FFF2-40B4-BE49-F238E27FC236}">
                  <a16:creationId xmlns:a16="http://schemas.microsoft.com/office/drawing/2014/main" id="{50D71765-F7BE-4732-927F-95E75C1A234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44" name="Straight Connector 443">
              <a:extLst>
                <a:ext uri="{FF2B5EF4-FFF2-40B4-BE49-F238E27FC236}">
                  <a16:creationId xmlns:a16="http://schemas.microsoft.com/office/drawing/2014/main" id="{F1917085-E9E0-44EC-AD95-2878C32E618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5" name="Straight Connector 444">
              <a:extLst>
                <a:ext uri="{FF2B5EF4-FFF2-40B4-BE49-F238E27FC236}">
                  <a16:creationId xmlns:a16="http://schemas.microsoft.com/office/drawing/2014/main" id="{97229614-78DC-4D22-846F-CEF441DF7AA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6" name="Arc 445">
              <a:extLst>
                <a:ext uri="{FF2B5EF4-FFF2-40B4-BE49-F238E27FC236}">
                  <a16:creationId xmlns:a16="http://schemas.microsoft.com/office/drawing/2014/main" id="{8E6041B6-4C17-4989-ADA2-7BBE3F176BF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50" name="Group 449">
            <a:extLst>
              <a:ext uri="{FF2B5EF4-FFF2-40B4-BE49-F238E27FC236}">
                <a16:creationId xmlns:a16="http://schemas.microsoft.com/office/drawing/2014/main" id="{96141D27-AD11-4DC2-A821-DA7CD393ADE5}"/>
              </a:ext>
            </a:extLst>
          </p:cNvPr>
          <p:cNvGrpSpPr/>
          <p:nvPr/>
        </p:nvGrpSpPr>
        <p:grpSpPr>
          <a:xfrm>
            <a:off x="4218471" y="-115336"/>
            <a:ext cx="538068" cy="503852"/>
            <a:chOff x="3455435" y="-1017023"/>
            <a:chExt cx="8222756" cy="7868191"/>
          </a:xfrm>
        </p:grpSpPr>
        <p:sp>
          <p:nvSpPr>
            <p:cNvPr id="451" name="Arc 450">
              <a:extLst>
                <a:ext uri="{FF2B5EF4-FFF2-40B4-BE49-F238E27FC236}">
                  <a16:creationId xmlns:a16="http://schemas.microsoft.com/office/drawing/2014/main" id="{13C543A3-3F55-44C4-A3A3-C691BDE2150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Arc 451">
              <a:extLst>
                <a:ext uri="{FF2B5EF4-FFF2-40B4-BE49-F238E27FC236}">
                  <a16:creationId xmlns:a16="http://schemas.microsoft.com/office/drawing/2014/main" id="{5BA78ED2-08BD-44B9-A903-573F3618CE7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Arc 452">
              <a:extLst>
                <a:ext uri="{FF2B5EF4-FFF2-40B4-BE49-F238E27FC236}">
                  <a16:creationId xmlns:a16="http://schemas.microsoft.com/office/drawing/2014/main" id="{7F36E1F5-FA0B-42DC-ADEF-3D02CCD0DFD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4" name="Arc 453">
              <a:extLst>
                <a:ext uri="{FF2B5EF4-FFF2-40B4-BE49-F238E27FC236}">
                  <a16:creationId xmlns:a16="http://schemas.microsoft.com/office/drawing/2014/main" id="{1B916062-34CC-462E-911C-E20B96FFBD4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91995A84-A2A6-4122-B722-0001E180510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464" name="Straight Connector 463">
                <a:extLst>
                  <a:ext uri="{FF2B5EF4-FFF2-40B4-BE49-F238E27FC236}">
                    <a16:creationId xmlns:a16="http://schemas.microsoft.com/office/drawing/2014/main" id="{838F6BFE-E183-4742-AA84-63D0E937962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5" name="Straight Connector 464">
                <a:extLst>
                  <a:ext uri="{FF2B5EF4-FFF2-40B4-BE49-F238E27FC236}">
                    <a16:creationId xmlns:a16="http://schemas.microsoft.com/office/drawing/2014/main" id="{653ECD16-9143-42C7-9E86-54C4E9B50FF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6" name="Straight Connector 465">
                <a:extLst>
                  <a:ext uri="{FF2B5EF4-FFF2-40B4-BE49-F238E27FC236}">
                    <a16:creationId xmlns:a16="http://schemas.microsoft.com/office/drawing/2014/main" id="{A4CB8D00-E040-4AAE-BCE4-AD658309A56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56" name="Arc 455">
              <a:extLst>
                <a:ext uri="{FF2B5EF4-FFF2-40B4-BE49-F238E27FC236}">
                  <a16:creationId xmlns:a16="http://schemas.microsoft.com/office/drawing/2014/main" id="{011562A2-DD42-41B9-B6D0-A8E29A6B976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Arc 456">
              <a:extLst>
                <a:ext uri="{FF2B5EF4-FFF2-40B4-BE49-F238E27FC236}">
                  <a16:creationId xmlns:a16="http://schemas.microsoft.com/office/drawing/2014/main" id="{6E24D145-1C94-46EC-82BA-4E2FE28B826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58" name="Arc 457">
              <a:extLst>
                <a:ext uri="{FF2B5EF4-FFF2-40B4-BE49-F238E27FC236}">
                  <a16:creationId xmlns:a16="http://schemas.microsoft.com/office/drawing/2014/main" id="{73883D75-CBF3-4803-8058-D48103E0701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59" name="Straight Connector 458">
              <a:extLst>
                <a:ext uri="{FF2B5EF4-FFF2-40B4-BE49-F238E27FC236}">
                  <a16:creationId xmlns:a16="http://schemas.microsoft.com/office/drawing/2014/main" id="{93286E36-412B-41B1-BC37-9B195B05032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0" name="Arc 459">
              <a:extLst>
                <a:ext uri="{FF2B5EF4-FFF2-40B4-BE49-F238E27FC236}">
                  <a16:creationId xmlns:a16="http://schemas.microsoft.com/office/drawing/2014/main" id="{A86CF94E-485A-441F-8A6D-6D08A7AF605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61" name="Straight Connector 460">
              <a:extLst>
                <a:ext uri="{FF2B5EF4-FFF2-40B4-BE49-F238E27FC236}">
                  <a16:creationId xmlns:a16="http://schemas.microsoft.com/office/drawing/2014/main" id="{1F856B80-16F0-47D3-842C-270A477736E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2" name="Straight Connector 461">
              <a:extLst>
                <a:ext uri="{FF2B5EF4-FFF2-40B4-BE49-F238E27FC236}">
                  <a16:creationId xmlns:a16="http://schemas.microsoft.com/office/drawing/2014/main" id="{9E9DB4DE-CED2-488F-962A-C9D0E20DF0B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3" name="Arc 462">
              <a:extLst>
                <a:ext uri="{FF2B5EF4-FFF2-40B4-BE49-F238E27FC236}">
                  <a16:creationId xmlns:a16="http://schemas.microsoft.com/office/drawing/2014/main" id="{2560E835-6A24-4124-81C7-96F100ECEC9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7" name="Group 466">
            <a:extLst>
              <a:ext uri="{FF2B5EF4-FFF2-40B4-BE49-F238E27FC236}">
                <a16:creationId xmlns:a16="http://schemas.microsoft.com/office/drawing/2014/main" id="{B5981152-BE36-4884-802E-113478FB06D8}"/>
              </a:ext>
            </a:extLst>
          </p:cNvPr>
          <p:cNvGrpSpPr/>
          <p:nvPr/>
        </p:nvGrpSpPr>
        <p:grpSpPr>
          <a:xfrm>
            <a:off x="4612171" y="-115336"/>
            <a:ext cx="538068" cy="503852"/>
            <a:chOff x="3455435" y="-1017023"/>
            <a:chExt cx="8222756" cy="7868191"/>
          </a:xfrm>
        </p:grpSpPr>
        <p:sp>
          <p:nvSpPr>
            <p:cNvPr id="468" name="Arc 467">
              <a:extLst>
                <a:ext uri="{FF2B5EF4-FFF2-40B4-BE49-F238E27FC236}">
                  <a16:creationId xmlns:a16="http://schemas.microsoft.com/office/drawing/2014/main" id="{847A1C03-29F6-4FA5-8885-BFEC41334A1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Arc 468">
              <a:extLst>
                <a:ext uri="{FF2B5EF4-FFF2-40B4-BE49-F238E27FC236}">
                  <a16:creationId xmlns:a16="http://schemas.microsoft.com/office/drawing/2014/main" id="{D4FAE08A-1C54-4875-B1B5-A0C1E7DEE8A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0" name="Arc 469">
              <a:extLst>
                <a:ext uri="{FF2B5EF4-FFF2-40B4-BE49-F238E27FC236}">
                  <a16:creationId xmlns:a16="http://schemas.microsoft.com/office/drawing/2014/main" id="{D2B51AF5-1C3D-4C28-BCD1-11048369AEE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1" name="Arc 470">
              <a:extLst>
                <a:ext uri="{FF2B5EF4-FFF2-40B4-BE49-F238E27FC236}">
                  <a16:creationId xmlns:a16="http://schemas.microsoft.com/office/drawing/2014/main" id="{75C31CA1-9B56-4879-8899-2B3FA366D20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72" name="Group 471">
              <a:extLst>
                <a:ext uri="{FF2B5EF4-FFF2-40B4-BE49-F238E27FC236}">
                  <a16:creationId xmlns:a16="http://schemas.microsoft.com/office/drawing/2014/main" id="{62FD067B-A2A9-4440-83D7-87326FA0B26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481" name="Straight Connector 480">
                <a:extLst>
                  <a:ext uri="{FF2B5EF4-FFF2-40B4-BE49-F238E27FC236}">
                    <a16:creationId xmlns:a16="http://schemas.microsoft.com/office/drawing/2014/main" id="{DC2EB929-DF1E-4865-B514-A2BE57D6BE0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2" name="Straight Connector 481">
                <a:extLst>
                  <a:ext uri="{FF2B5EF4-FFF2-40B4-BE49-F238E27FC236}">
                    <a16:creationId xmlns:a16="http://schemas.microsoft.com/office/drawing/2014/main" id="{15E56DE4-A220-4001-B7F3-161AECFF109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3" name="Straight Connector 482">
                <a:extLst>
                  <a:ext uri="{FF2B5EF4-FFF2-40B4-BE49-F238E27FC236}">
                    <a16:creationId xmlns:a16="http://schemas.microsoft.com/office/drawing/2014/main" id="{6B723712-C1D0-4DF2-8122-B42640DD2D0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73" name="Arc 472">
              <a:extLst>
                <a:ext uri="{FF2B5EF4-FFF2-40B4-BE49-F238E27FC236}">
                  <a16:creationId xmlns:a16="http://schemas.microsoft.com/office/drawing/2014/main" id="{38042F84-D23A-4D8D-A6C5-2FFD3B0CE3A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4" name="Arc 473">
              <a:extLst>
                <a:ext uri="{FF2B5EF4-FFF2-40B4-BE49-F238E27FC236}">
                  <a16:creationId xmlns:a16="http://schemas.microsoft.com/office/drawing/2014/main" id="{41E52DB8-5DEA-4FCD-96FE-B280BD3C4BB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5" name="Arc 474">
              <a:extLst>
                <a:ext uri="{FF2B5EF4-FFF2-40B4-BE49-F238E27FC236}">
                  <a16:creationId xmlns:a16="http://schemas.microsoft.com/office/drawing/2014/main" id="{48262AFD-3D79-4F7F-85C2-6B68EB99016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76" name="Straight Connector 475">
              <a:extLst>
                <a:ext uri="{FF2B5EF4-FFF2-40B4-BE49-F238E27FC236}">
                  <a16:creationId xmlns:a16="http://schemas.microsoft.com/office/drawing/2014/main" id="{2C295D43-EE8D-4487-90C8-B749B1D4DCA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7" name="Arc 476">
              <a:extLst>
                <a:ext uri="{FF2B5EF4-FFF2-40B4-BE49-F238E27FC236}">
                  <a16:creationId xmlns:a16="http://schemas.microsoft.com/office/drawing/2014/main" id="{5DBE8482-B6F8-4E94-9EC9-CAF03A090FF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78" name="Straight Connector 477">
              <a:extLst>
                <a:ext uri="{FF2B5EF4-FFF2-40B4-BE49-F238E27FC236}">
                  <a16:creationId xmlns:a16="http://schemas.microsoft.com/office/drawing/2014/main" id="{DC056D70-371A-4B43-9F2F-E4420E7357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9" name="Straight Connector 478">
              <a:extLst>
                <a:ext uri="{FF2B5EF4-FFF2-40B4-BE49-F238E27FC236}">
                  <a16:creationId xmlns:a16="http://schemas.microsoft.com/office/drawing/2014/main" id="{8CBED7D2-DF04-44EF-AB90-E0381FA79BA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0" name="Arc 479">
              <a:extLst>
                <a:ext uri="{FF2B5EF4-FFF2-40B4-BE49-F238E27FC236}">
                  <a16:creationId xmlns:a16="http://schemas.microsoft.com/office/drawing/2014/main" id="{CB270F31-3463-4936-B920-84256309EF8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84" name="Group 483">
            <a:extLst>
              <a:ext uri="{FF2B5EF4-FFF2-40B4-BE49-F238E27FC236}">
                <a16:creationId xmlns:a16="http://schemas.microsoft.com/office/drawing/2014/main" id="{4F850923-C1D7-4112-9B99-0DEB4876F607}"/>
              </a:ext>
            </a:extLst>
          </p:cNvPr>
          <p:cNvGrpSpPr/>
          <p:nvPr/>
        </p:nvGrpSpPr>
        <p:grpSpPr>
          <a:xfrm>
            <a:off x="4994987" y="-115336"/>
            <a:ext cx="538068" cy="503852"/>
            <a:chOff x="3455435" y="-1017023"/>
            <a:chExt cx="8222756" cy="7868191"/>
          </a:xfrm>
        </p:grpSpPr>
        <p:sp>
          <p:nvSpPr>
            <p:cNvPr id="485" name="Arc 484">
              <a:extLst>
                <a:ext uri="{FF2B5EF4-FFF2-40B4-BE49-F238E27FC236}">
                  <a16:creationId xmlns:a16="http://schemas.microsoft.com/office/drawing/2014/main" id="{D3EDCDC2-AA25-45B4-B32B-DF81C9FB84A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6" name="Arc 485">
              <a:extLst>
                <a:ext uri="{FF2B5EF4-FFF2-40B4-BE49-F238E27FC236}">
                  <a16:creationId xmlns:a16="http://schemas.microsoft.com/office/drawing/2014/main" id="{05B95250-3A3A-4B04-A0BB-17B955FF550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7" name="Arc 486">
              <a:extLst>
                <a:ext uri="{FF2B5EF4-FFF2-40B4-BE49-F238E27FC236}">
                  <a16:creationId xmlns:a16="http://schemas.microsoft.com/office/drawing/2014/main" id="{72B04D7D-A3C1-4305-B67E-265B59CFCE1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8" name="Arc 487">
              <a:extLst>
                <a:ext uri="{FF2B5EF4-FFF2-40B4-BE49-F238E27FC236}">
                  <a16:creationId xmlns:a16="http://schemas.microsoft.com/office/drawing/2014/main" id="{600E06A9-1BA4-4238-B90E-35BC3F4F9AB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89" name="Group 488">
              <a:extLst>
                <a:ext uri="{FF2B5EF4-FFF2-40B4-BE49-F238E27FC236}">
                  <a16:creationId xmlns:a16="http://schemas.microsoft.com/office/drawing/2014/main" id="{32368C38-FA1E-4DC3-B67C-1F4A894B9A6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498" name="Straight Connector 497">
                <a:extLst>
                  <a:ext uri="{FF2B5EF4-FFF2-40B4-BE49-F238E27FC236}">
                    <a16:creationId xmlns:a16="http://schemas.microsoft.com/office/drawing/2014/main" id="{E8404586-0352-447A-910B-D8EC3A95B9B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9" name="Straight Connector 498">
                <a:extLst>
                  <a:ext uri="{FF2B5EF4-FFF2-40B4-BE49-F238E27FC236}">
                    <a16:creationId xmlns:a16="http://schemas.microsoft.com/office/drawing/2014/main" id="{3AD1B68C-D354-4916-A321-92EF3778AD8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0" name="Straight Connector 499">
                <a:extLst>
                  <a:ext uri="{FF2B5EF4-FFF2-40B4-BE49-F238E27FC236}">
                    <a16:creationId xmlns:a16="http://schemas.microsoft.com/office/drawing/2014/main" id="{3705177D-0C9E-48F3-A947-8D1854AFAA9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90" name="Arc 489">
              <a:extLst>
                <a:ext uri="{FF2B5EF4-FFF2-40B4-BE49-F238E27FC236}">
                  <a16:creationId xmlns:a16="http://schemas.microsoft.com/office/drawing/2014/main" id="{20A5F5F2-26B2-4B00-90D3-D5E8880EA33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1" name="Arc 490">
              <a:extLst>
                <a:ext uri="{FF2B5EF4-FFF2-40B4-BE49-F238E27FC236}">
                  <a16:creationId xmlns:a16="http://schemas.microsoft.com/office/drawing/2014/main" id="{25FC451D-648C-4F10-8FF9-F5CCDAA8A27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2" name="Arc 491">
              <a:extLst>
                <a:ext uri="{FF2B5EF4-FFF2-40B4-BE49-F238E27FC236}">
                  <a16:creationId xmlns:a16="http://schemas.microsoft.com/office/drawing/2014/main" id="{5032E7D4-3EAB-4B7E-9842-83B256C3D0C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93" name="Straight Connector 492">
              <a:extLst>
                <a:ext uri="{FF2B5EF4-FFF2-40B4-BE49-F238E27FC236}">
                  <a16:creationId xmlns:a16="http://schemas.microsoft.com/office/drawing/2014/main" id="{8A491AF5-9D22-49AE-BD41-9165641383F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94" name="Arc 493">
              <a:extLst>
                <a:ext uri="{FF2B5EF4-FFF2-40B4-BE49-F238E27FC236}">
                  <a16:creationId xmlns:a16="http://schemas.microsoft.com/office/drawing/2014/main" id="{E3801370-E0D5-4E91-B79D-5FC1AC37FDC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95" name="Straight Connector 494">
              <a:extLst>
                <a:ext uri="{FF2B5EF4-FFF2-40B4-BE49-F238E27FC236}">
                  <a16:creationId xmlns:a16="http://schemas.microsoft.com/office/drawing/2014/main" id="{64C4A0A4-FA61-4716-B8C0-EE47736B03F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6" name="Straight Connector 495">
              <a:extLst>
                <a:ext uri="{FF2B5EF4-FFF2-40B4-BE49-F238E27FC236}">
                  <a16:creationId xmlns:a16="http://schemas.microsoft.com/office/drawing/2014/main" id="{A285F36B-1663-4EA5-980D-AAD35AE86BE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97" name="Arc 496">
              <a:extLst>
                <a:ext uri="{FF2B5EF4-FFF2-40B4-BE49-F238E27FC236}">
                  <a16:creationId xmlns:a16="http://schemas.microsoft.com/office/drawing/2014/main" id="{88240C54-4C7E-46A4-9AD4-1554132A398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1" name="Group 500">
            <a:extLst>
              <a:ext uri="{FF2B5EF4-FFF2-40B4-BE49-F238E27FC236}">
                <a16:creationId xmlns:a16="http://schemas.microsoft.com/office/drawing/2014/main" id="{BD61758F-76EA-4206-B584-076A227DC9D5}"/>
              </a:ext>
            </a:extLst>
          </p:cNvPr>
          <p:cNvGrpSpPr/>
          <p:nvPr/>
        </p:nvGrpSpPr>
        <p:grpSpPr>
          <a:xfrm>
            <a:off x="5399571" y="-115336"/>
            <a:ext cx="538068" cy="503852"/>
            <a:chOff x="3455435" y="-1017023"/>
            <a:chExt cx="8222756" cy="7868191"/>
          </a:xfrm>
        </p:grpSpPr>
        <p:sp>
          <p:nvSpPr>
            <p:cNvPr id="502" name="Arc 501">
              <a:extLst>
                <a:ext uri="{FF2B5EF4-FFF2-40B4-BE49-F238E27FC236}">
                  <a16:creationId xmlns:a16="http://schemas.microsoft.com/office/drawing/2014/main" id="{FC0C8FE2-22D6-4265-9B7F-6371714E37E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3" name="Arc 502">
              <a:extLst>
                <a:ext uri="{FF2B5EF4-FFF2-40B4-BE49-F238E27FC236}">
                  <a16:creationId xmlns:a16="http://schemas.microsoft.com/office/drawing/2014/main" id="{1BAC5665-5D03-4F40-8FF7-ED006849342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4" name="Arc 503">
              <a:extLst>
                <a:ext uri="{FF2B5EF4-FFF2-40B4-BE49-F238E27FC236}">
                  <a16:creationId xmlns:a16="http://schemas.microsoft.com/office/drawing/2014/main" id="{31694558-9BB0-4EE8-98CD-82EF909DBAD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5" name="Arc 504">
              <a:extLst>
                <a:ext uri="{FF2B5EF4-FFF2-40B4-BE49-F238E27FC236}">
                  <a16:creationId xmlns:a16="http://schemas.microsoft.com/office/drawing/2014/main" id="{B6D7E109-7F0E-4935-8680-F5FF1409B12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06" name="Group 505">
              <a:extLst>
                <a:ext uri="{FF2B5EF4-FFF2-40B4-BE49-F238E27FC236}">
                  <a16:creationId xmlns:a16="http://schemas.microsoft.com/office/drawing/2014/main" id="{B4B41FEB-B178-4A3D-97CE-60293FBDB9E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15" name="Straight Connector 514">
                <a:extLst>
                  <a:ext uri="{FF2B5EF4-FFF2-40B4-BE49-F238E27FC236}">
                    <a16:creationId xmlns:a16="http://schemas.microsoft.com/office/drawing/2014/main" id="{7EBC4194-BA52-4015-B7F0-D18FCBBC0F6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6" name="Straight Connector 515">
                <a:extLst>
                  <a:ext uri="{FF2B5EF4-FFF2-40B4-BE49-F238E27FC236}">
                    <a16:creationId xmlns:a16="http://schemas.microsoft.com/office/drawing/2014/main" id="{0FAAF49B-95DB-46AF-BB8F-AA2555B22E6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7" name="Straight Connector 516">
                <a:extLst>
                  <a:ext uri="{FF2B5EF4-FFF2-40B4-BE49-F238E27FC236}">
                    <a16:creationId xmlns:a16="http://schemas.microsoft.com/office/drawing/2014/main" id="{106A6E92-E44D-4DF0-856A-88D58B84C5D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07" name="Arc 506">
              <a:extLst>
                <a:ext uri="{FF2B5EF4-FFF2-40B4-BE49-F238E27FC236}">
                  <a16:creationId xmlns:a16="http://schemas.microsoft.com/office/drawing/2014/main" id="{8AB38A6A-E4DE-4207-BECA-57C670CC1F4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8" name="Arc 507">
              <a:extLst>
                <a:ext uri="{FF2B5EF4-FFF2-40B4-BE49-F238E27FC236}">
                  <a16:creationId xmlns:a16="http://schemas.microsoft.com/office/drawing/2014/main" id="{57D7CA66-2EB2-4303-BC73-DACB940ACD5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9" name="Arc 508">
              <a:extLst>
                <a:ext uri="{FF2B5EF4-FFF2-40B4-BE49-F238E27FC236}">
                  <a16:creationId xmlns:a16="http://schemas.microsoft.com/office/drawing/2014/main" id="{0CD51FC1-061C-4723-B4BE-9F07DF419EA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10" name="Straight Connector 509">
              <a:extLst>
                <a:ext uri="{FF2B5EF4-FFF2-40B4-BE49-F238E27FC236}">
                  <a16:creationId xmlns:a16="http://schemas.microsoft.com/office/drawing/2014/main" id="{4BB99B01-242F-4798-9D7C-EEFC76D4A9F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1" name="Arc 510">
              <a:extLst>
                <a:ext uri="{FF2B5EF4-FFF2-40B4-BE49-F238E27FC236}">
                  <a16:creationId xmlns:a16="http://schemas.microsoft.com/office/drawing/2014/main" id="{5B48D221-EC81-4855-9B7E-BB67DB14BAA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12" name="Straight Connector 511">
              <a:extLst>
                <a:ext uri="{FF2B5EF4-FFF2-40B4-BE49-F238E27FC236}">
                  <a16:creationId xmlns:a16="http://schemas.microsoft.com/office/drawing/2014/main" id="{D2479ACF-98E2-4EBF-9538-577B88B20DE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3" name="Straight Connector 512">
              <a:extLst>
                <a:ext uri="{FF2B5EF4-FFF2-40B4-BE49-F238E27FC236}">
                  <a16:creationId xmlns:a16="http://schemas.microsoft.com/office/drawing/2014/main" id="{8A757E5E-721C-4BC6-9CE4-FB2AC7BEA99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4" name="Arc 513">
              <a:extLst>
                <a:ext uri="{FF2B5EF4-FFF2-40B4-BE49-F238E27FC236}">
                  <a16:creationId xmlns:a16="http://schemas.microsoft.com/office/drawing/2014/main" id="{4F314EA8-BA25-4579-AA0E-A14AAA726838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8" name="Group 517">
            <a:extLst>
              <a:ext uri="{FF2B5EF4-FFF2-40B4-BE49-F238E27FC236}">
                <a16:creationId xmlns:a16="http://schemas.microsoft.com/office/drawing/2014/main" id="{95874017-E3BE-4950-B679-6DA94FCF0DD7}"/>
              </a:ext>
            </a:extLst>
          </p:cNvPr>
          <p:cNvGrpSpPr/>
          <p:nvPr/>
        </p:nvGrpSpPr>
        <p:grpSpPr>
          <a:xfrm>
            <a:off x="5793271" y="-115336"/>
            <a:ext cx="538068" cy="503852"/>
            <a:chOff x="3455435" y="-1017023"/>
            <a:chExt cx="8222756" cy="7868191"/>
          </a:xfrm>
        </p:grpSpPr>
        <p:sp>
          <p:nvSpPr>
            <p:cNvPr id="519" name="Arc 518">
              <a:extLst>
                <a:ext uri="{FF2B5EF4-FFF2-40B4-BE49-F238E27FC236}">
                  <a16:creationId xmlns:a16="http://schemas.microsoft.com/office/drawing/2014/main" id="{D537C32E-BA85-43FC-AD57-4CBC23037FB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0" name="Arc 519">
              <a:extLst>
                <a:ext uri="{FF2B5EF4-FFF2-40B4-BE49-F238E27FC236}">
                  <a16:creationId xmlns:a16="http://schemas.microsoft.com/office/drawing/2014/main" id="{FD681E76-F5FC-444F-A33A-3D2D043DE00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1" name="Arc 520">
              <a:extLst>
                <a:ext uri="{FF2B5EF4-FFF2-40B4-BE49-F238E27FC236}">
                  <a16:creationId xmlns:a16="http://schemas.microsoft.com/office/drawing/2014/main" id="{F913BC51-F61F-432A-BF2A-A38DBFC02BD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2" name="Arc 521">
              <a:extLst>
                <a:ext uri="{FF2B5EF4-FFF2-40B4-BE49-F238E27FC236}">
                  <a16:creationId xmlns:a16="http://schemas.microsoft.com/office/drawing/2014/main" id="{E9991997-D9F6-4963-8DE6-45C3CD52EF4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23" name="Group 522">
              <a:extLst>
                <a:ext uri="{FF2B5EF4-FFF2-40B4-BE49-F238E27FC236}">
                  <a16:creationId xmlns:a16="http://schemas.microsoft.com/office/drawing/2014/main" id="{41B217E3-05AF-4506-A2DB-AF9AAE14017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32" name="Straight Connector 531">
                <a:extLst>
                  <a:ext uri="{FF2B5EF4-FFF2-40B4-BE49-F238E27FC236}">
                    <a16:creationId xmlns:a16="http://schemas.microsoft.com/office/drawing/2014/main" id="{52170D2D-0A8B-427F-89F3-F77EC022BE1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3" name="Straight Connector 532">
                <a:extLst>
                  <a:ext uri="{FF2B5EF4-FFF2-40B4-BE49-F238E27FC236}">
                    <a16:creationId xmlns:a16="http://schemas.microsoft.com/office/drawing/2014/main" id="{6DABEAE7-17EE-4B3E-A57F-C6E709DC5CD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4" name="Straight Connector 533">
                <a:extLst>
                  <a:ext uri="{FF2B5EF4-FFF2-40B4-BE49-F238E27FC236}">
                    <a16:creationId xmlns:a16="http://schemas.microsoft.com/office/drawing/2014/main" id="{6D63F6CD-7C1C-490B-8933-F77092FE3B7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24" name="Arc 523">
              <a:extLst>
                <a:ext uri="{FF2B5EF4-FFF2-40B4-BE49-F238E27FC236}">
                  <a16:creationId xmlns:a16="http://schemas.microsoft.com/office/drawing/2014/main" id="{1E8332CD-A68A-4CD6-9CBD-20DE3B970AA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5" name="Arc 524">
              <a:extLst>
                <a:ext uri="{FF2B5EF4-FFF2-40B4-BE49-F238E27FC236}">
                  <a16:creationId xmlns:a16="http://schemas.microsoft.com/office/drawing/2014/main" id="{95A0980E-696C-4A46-8FEA-D810468602F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26" name="Arc 525">
              <a:extLst>
                <a:ext uri="{FF2B5EF4-FFF2-40B4-BE49-F238E27FC236}">
                  <a16:creationId xmlns:a16="http://schemas.microsoft.com/office/drawing/2014/main" id="{DF7B5AEC-0DB7-4FDD-B8B2-3E7D0A36458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27" name="Straight Connector 526">
              <a:extLst>
                <a:ext uri="{FF2B5EF4-FFF2-40B4-BE49-F238E27FC236}">
                  <a16:creationId xmlns:a16="http://schemas.microsoft.com/office/drawing/2014/main" id="{21A3DAB6-D1A4-473C-96F7-0E9E38F303C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8" name="Arc 527">
              <a:extLst>
                <a:ext uri="{FF2B5EF4-FFF2-40B4-BE49-F238E27FC236}">
                  <a16:creationId xmlns:a16="http://schemas.microsoft.com/office/drawing/2014/main" id="{B7BD89EA-955D-4FE9-9D0D-EEAA904F8F1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29" name="Straight Connector 528">
              <a:extLst>
                <a:ext uri="{FF2B5EF4-FFF2-40B4-BE49-F238E27FC236}">
                  <a16:creationId xmlns:a16="http://schemas.microsoft.com/office/drawing/2014/main" id="{3F65CCA1-9283-4E98-89D4-84321B0E276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0" name="Straight Connector 529">
              <a:extLst>
                <a:ext uri="{FF2B5EF4-FFF2-40B4-BE49-F238E27FC236}">
                  <a16:creationId xmlns:a16="http://schemas.microsoft.com/office/drawing/2014/main" id="{653A2DF6-9DFC-4C91-9C1F-586414B461D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31" name="Arc 530">
              <a:extLst>
                <a:ext uri="{FF2B5EF4-FFF2-40B4-BE49-F238E27FC236}">
                  <a16:creationId xmlns:a16="http://schemas.microsoft.com/office/drawing/2014/main" id="{7E5D05A8-C28C-4656-B997-D5D7CFD37C2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35" name="Group 534">
            <a:extLst>
              <a:ext uri="{FF2B5EF4-FFF2-40B4-BE49-F238E27FC236}">
                <a16:creationId xmlns:a16="http://schemas.microsoft.com/office/drawing/2014/main" id="{616B6B82-879B-45D7-BEF3-0B6C1534298E}"/>
              </a:ext>
            </a:extLst>
          </p:cNvPr>
          <p:cNvGrpSpPr/>
          <p:nvPr/>
        </p:nvGrpSpPr>
        <p:grpSpPr>
          <a:xfrm>
            <a:off x="6186971" y="-115336"/>
            <a:ext cx="538068" cy="503852"/>
            <a:chOff x="3455435" y="-1017023"/>
            <a:chExt cx="8222756" cy="7868191"/>
          </a:xfrm>
        </p:grpSpPr>
        <p:sp>
          <p:nvSpPr>
            <p:cNvPr id="536" name="Arc 535">
              <a:extLst>
                <a:ext uri="{FF2B5EF4-FFF2-40B4-BE49-F238E27FC236}">
                  <a16:creationId xmlns:a16="http://schemas.microsoft.com/office/drawing/2014/main" id="{EBF7EC46-2506-4497-837A-AD94735F693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7" name="Arc 536">
              <a:extLst>
                <a:ext uri="{FF2B5EF4-FFF2-40B4-BE49-F238E27FC236}">
                  <a16:creationId xmlns:a16="http://schemas.microsoft.com/office/drawing/2014/main" id="{B9E69D18-3A26-4661-BB36-25E0C718A67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8" name="Arc 537">
              <a:extLst>
                <a:ext uri="{FF2B5EF4-FFF2-40B4-BE49-F238E27FC236}">
                  <a16:creationId xmlns:a16="http://schemas.microsoft.com/office/drawing/2014/main" id="{263FC105-7461-4BB1-9437-4A75421001E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9" name="Arc 538">
              <a:extLst>
                <a:ext uri="{FF2B5EF4-FFF2-40B4-BE49-F238E27FC236}">
                  <a16:creationId xmlns:a16="http://schemas.microsoft.com/office/drawing/2014/main" id="{3E07A4AF-6E9F-4162-AAE2-8236039F24A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40" name="Group 539">
              <a:extLst>
                <a:ext uri="{FF2B5EF4-FFF2-40B4-BE49-F238E27FC236}">
                  <a16:creationId xmlns:a16="http://schemas.microsoft.com/office/drawing/2014/main" id="{75D2FCF9-F5D3-42F3-86A7-5A981A7B91E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49" name="Straight Connector 548">
                <a:extLst>
                  <a:ext uri="{FF2B5EF4-FFF2-40B4-BE49-F238E27FC236}">
                    <a16:creationId xmlns:a16="http://schemas.microsoft.com/office/drawing/2014/main" id="{A5BB7BDA-A587-4C63-82F9-D10BFB8F24A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0" name="Straight Connector 549">
                <a:extLst>
                  <a:ext uri="{FF2B5EF4-FFF2-40B4-BE49-F238E27FC236}">
                    <a16:creationId xmlns:a16="http://schemas.microsoft.com/office/drawing/2014/main" id="{5BE9DC9A-6AC8-452D-9DBD-5935D7FAF87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1" name="Straight Connector 550">
                <a:extLst>
                  <a:ext uri="{FF2B5EF4-FFF2-40B4-BE49-F238E27FC236}">
                    <a16:creationId xmlns:a16="http://schemas.microsoft.com/office/drawing/2014/main" id="{D2FD56FD-4401-43D5-B1AD-371D4F343CF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41" name="Arc 540">
              <a:extLst>
                <a:ext uri="{FF2B5EF4-FFF2-40B4-BE49-F238E27FC236}">
                  <a16:creationId xmlns:a16="http://schemas.microsoft.com/office/drawing/2014/main" id="{210CC578-CA02-44E1-B9C2-5E6BC3C4151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2" name="Arc 541">
              <a:extLst>
                <a:ext uri="{FF2B5EF4-FFF2-40B4-BE49-F238E27FC236}">
                  <a16:creationId xmlns:a16="http://schemas.microsoft.com/office/drawing/2014/main" id="{3CCAA36D-6E3D-4880-99A5-91C9C092C8E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3" name="Arc 542">
              <a:extLst>
                <a:ext uri="{FF2B5EF4-FFF2-40B4-BE49-F238E27FC236}">
                  <a16:creationId xmlns:a16="http://schemas.microsoft.com/office/drawing/2014/main" id="{0CAEC86A-96F5-4C47-8758-181A43C5B75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44" name="Straight Connector 543">
              <a:extLst>
                <a:ext uri="{FF2B5EF4-FFF2-40B4-BE49-F238E27FC236}">
                  <a16:creationId xmlns:a16="http://schemas.microsoft.com/office/drawing/2014/main" id="{89A0597A-455E-4F4B-AC5B-AC3EAAB354D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45" name="Arc 544">
              <a:extLst>
                <a:ext uri="{FF2B5EF4-FFF2-40B4-BE49-F238E27FC236}">
                  <a16:creationId xmlns:a16="http://schemas.microsoft.com/office/drawing/2014/main" id="{F189B824-7071-4277-97D5-50E4E67EA43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46" name="Straight Connector 545">
              <a:extLst>
                <a:ext uri="{FF2B5EF4-FFF2-40B4-BE49-F238E27FC236}">
                  <a16:creationId xmlns:a16="http://schemas.microsoft.com/office/drawing/2014/main" id="{83CCFA9F-88C5-4605-B020-BAAAD93B23C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7" name="Straight Connector 546">
              <a:extLst>
                <a:ext uri="{FF2B5EF4-FFF2-40B4-BE49-F238E27FC236}">
                  <a16:creationId xmlns:a16="http://schemas.microsoft.com/office/drawing/2014/main" id="{644324BC-5F9A-4194-9F6F-9B6D63CA211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48" name="Arc 547">
              <a:extLst>
                <a:ext uri="{FF2B5EF4-FFF2-40B4-BE49-F238E27FC236}">
                  <a16:creationId xmlns:a16="http://schemas.microsoft.com/office/drawing/2014/main" id="{22F9A9ED-4673-471C-8B41-07A3B5C5C00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52" name="Group 551">
            <a:extLst>
              <a:ext uri="{FF2B5EF4-FFF2-40B4-BE49-F238E27FC236}">
                <a16:creationId xmlns:a16="http://schemas.microsoft.com/office/drawing/2014/main" id="{0FE19E47-4D8D-49C7-8D30-85004108C2A2}"/>
              </a:ext>
            </a:extLst>
          </p:cNvPr>
          <p:cNvGrpSpPr/>
          <p:nvPr/>
        </p:nvGrpSpPr>
        <p:grpSpPr>
          <a:xfrm>
            <a:off x="6523132" y="-115336"/>
            <a:ext cx="538068" cy="503852"/>
            <a:chOff x="3455435" y="-1017023"/>
            <a:chExt cx="8222756" cy="7868191"/>
          </a:xfrm>
        </p:grpSpPr>
        <p:sp>
          <p:nvSpPr>
            <p:cNvPr id="553" name="Arc 552">
              <a:extLst>
                <a:ext uri="{FF2B5EF4-FFF2-40B4-BE49-F238E27FC236}">
                  <a16:creationId xmlns:a16="http://schemas.microsoft.com/office/drawing/2014/main" id="{55AE60B2-3757-4B79-B258-83DCEF23EB9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4" name="Arc 553">
              <a:extLst>
                <a:ext uri="{FF2B5EF4-FFF2-40B4-BE49-F238E27FC236}">
                  <a16:creationId xmlns:a16="http://schemas.microsoft.com/office/drawing/2014/main" id="{3E3211C2-3F03-443D-BEBA-B42E43BAE5F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5" name="Arc 554">
              <a:extLst>
                <a:ext uri="{FF2B5EF4-FFF2-40B4-BE49-F238E27FC236}">
                  <a16:creationId xmlns:a16="http://schemas.microsoft.com/office/drawing/2014/main" id="{C90EAEDD-2F7F-42E0-A63B-A3FBC0B94EA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6" name="Arc 555">
              <a:extLst>
                <a:ext uri="{FF2B5EF4-FFF2-40B4-BE49-F238E27FC236}">
                  <a16:creationId xmlns:a16="http://schemas.microsoft.com/office/drawing/2014/main" id="{405E0769-842C-42AA-9F9F-2E0BAA837B0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286A1265-18D2-4D50-9976-40B2E87F4AC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66" name="Straight Connector 565">
                <a:extLst>
                  <a:ext uri="{FF2B5EF4-FFF2-40B4-BE49-F238E27FC236}">
                    <a16:creationId xmlns:a16="http://schemas.microsoft.com/office/drawing/2014/main" id="{E63AAF1F-C72D-4140-BBC5-12EAEFCFC71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7" name="Straight Connector 566">
                <a:extLst>
                  <a:ext uri="{FF2B5EF4-FFF2-40B4-BE49-F238E27FC236}">
                    <a16:creationId xmlns:a16="http://schemas.microsoft.com/office/drawing/2014/main" id="{8B2B76E8-A8EB-4CA6-BB33-81A6AF2D2D8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8" name="Straight Connector 567">
                <a:extLst>
                  <a:ext uri="{FF2B5EF4-FFF2-40B4-BE49-F238E27FC236}">
                    <a16:creationId xmlns:a16="http://schemas.microsoft.com/office/drawing/2014/main" id="{B6064A99-4DA5-4A9C-BD07-E0FB9DE72DF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58" name="Arc 557">
              <a:extLst>
                <a:ext uri="{FF2B5EF4-FFF2-40B4-BE49-F238E27FC236}">
                  <a16:creationId xmlns:a16="http://schemas.microsoft.com/office/drawing/2014/main" id="{98DBABEB-AF8C-4313-B67E-A8D03AE1A48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9" name="Arc 558">
              <a:extLst>
                <a:ext uri="{FF2B5EF4-FFF2-40B4-BE49-F238E27FC236}">
                  <a16:creationId xmlns:a16="http://schemas.microsoft.com/office/drawing/2014/main" id="{804CE6EC-BA9C-440B-95AB-D4A265F3E8F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60" name="Arc 559">
              <a:extLst>
                <a:ext uri="{FF2B5EF4-FFF2-40B4-BE49-F238E27FC236}">
                  <a16:creationId xmlns:a16="http://schemas.microsoft.com/office/drawing/2014/main" id="{5309FC70-3B18-44D4-A7DA-0E0A4AE422E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61" name="Straight Connector 560">
              <a:extLst>
                <a:ext uri="{FF2B5EF4-FFF2-40B4-BE49-F238E27FC236}">
                  <a16:creationId xmlns:a16="http://schemas.microsoft.com/office/drawing/2014/main" id="{F8710E29-2E6F-4F84-B8B7-9627D8BECB7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2" name="Arc 561">
              <a:extLst>
                <a:ext uri="{FF2B5EF4-FFF2-40B4-BE49-F238E27FC236}">
                  <a16:creationId xmlns:a16="http://schemas.microsoft.com/office/drawing/2014/main" id="{01112890-AE87-4986-8FA2-75A1F82E484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4EB1AA90-B669-4170-9648-26A9E3DBD7D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4" name="Straight Connector 563">
              <a:extLst>
                <a:ext uri="{FF2B5EF4-FFF2-40B4-BE49-F238E27FC236}">
                  <a16:creationId xmlns:a16="http://schemas.microsoft.com/office/drawing/2014/main" id="{A9AB8F9F-5CDE-4DD2-BC3A-121963A933D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5" name="Arc 564">
              <a:extLst>
                <a:ext uri="{FF2B5EF4-FFF2-40B4-BE49-F238E27FC236}">
                  <a16:creationId xmlns:a16="http://schemas.microsoft.com/office/drawing/2014/main" id="{77C6A636-1CB5-488C-80DB-8057FF892A1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69" name="Group 568">
            <a:extLst>
              <a:ext uri="{FF2B5EF4-FFF2-40B4-BE49-F238E27FC236}">
                <a16:creationId xmlns:a16="http://schemas.microsoft.com/office/drawing/2014/main" id="{06E00B83-8B56-46D5-A7B8-47D4EA2D0AC5}"/>
              </a:ext>
            </a:extLst>
          </p:cNvPr>
          <p:cNvGrpSpPr/>
          <p:nvPr/>
        </p:nvGrpSpPr>
        <p:grpSpPr>
          <a:xfrm>
            <a:off x="6974371" y="-115336"/>
            <a:ext cx="538068" cy="503852"/>
            <a:chOff x="3455435" y="-1017023"/>
            <a:chExt cx="8222756" cy="7868191"/>
          </a:xfrm>
        </p:grpSpPr>
        <p:sp>
          <p:nvSpPr>
            <p:cNvPr id="570" name="Arc 569">
              <a:extLst>
                <a:ext uri="{FF2B5EF4-FFF2-40B4-BE49-F238E27FC236}">
                  <a16:creationId xmlns:a16="http://schemas.microsoft.com/office/drawing/2014/main" id="{FBEE414E-F9E9-4532-9B75-FD89791DD9B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1" name="Arc 570">
              <a:extLst>
                <a:ext uri="{FF2B5EF4-FFF2-40B4-BE49-F238E27FC236}">
                  <a16:creationId xmlns:a16="http://schemas.microsoft.com/office/drawing/2014/main" id="{867B29BE-EB7D-4FBE-B75C-C01110B2A09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2" name="Arc 571">
              <a:extLst>
                <a:ext uri="{FF2B5EF4-FFF2-40B4-BE49-F238E27FC236}">
                  <a16:creationId xmlns:a16="http://schemas.microsoft.com/office/drawing/2014/main" id="{6884A198-9815-48B3-904E-DD67A9EEC5C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3" name="Arc 572">
              <a:extLst>
                <a:ext uri="{FF2B5EF4-FFF2-40B4-BE49-F238E27FC236}">
                  <a16:creationId xmlns:a16="http://schemas.microsoft.com/office/drawing/2014/main" id="{2C9DA4E5-5BFB-4064-8E14-0622AE82414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74" name="Group 573">
              <a:extLst>
                <a:ext uri="{FF2B5EF4-FFF2-40B4-BE49-F238E27FC236}">
                  <a16:creationId xmlns:a16="http://schemas.microsoft.com/office/drawing/2014/main" id="{655E3B2C-070E-416C-89B8-B2929B24B2A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83" name="Straight Connector 582">
                <a:extLst>
                  <a:ext uri="{FF2B5EF4-FFF2-40B4-BE49-F238E27FC236}">
                    <a16:creationId xmlns:a16="http://schemas.microsoft.com/office/drawing/2014/main" id="{C810FE2B-05D4-4B13-8D9C-0ED34033D43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4" name="Straight Connector 583">
                <a:extLst>
                  <a:ext uri="{FF2B5EF4-FFF2-40B4-BE49-F238E27FC236}">
                    <a16:creationId xmlns:a16="http://schemas.microsoft.com/office/drawing/2014/main" id="{DFF6AF7F-932C-4CD4-AF3F-39433E75553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5" name="Straight Connector 584">
                <a:extLst>
                  <a:ext uri="{FF2B5EF4-FFF2-40B4-BE49-F238E27FC236}">
                    <a16:creationId xmlns:a16="http://schemas.microsoft.com/office/drawing/2014/main" id="{5273419C-2264-4A82-B984-5C12651A85E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75" name="Arc 574">
              <a:extLst>
                <a:ext uri="{FF2B5EF4-FFF2-40B4-BE49-F238E27FC236}">
                  <a16:creationId xmlns:a16="http://schemas.microsoft.com/office/drawing/2014/main" id="{3C392DCF-8738-4822-B291-701DF4970A1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6" name="Arc 575">
              <a:extLst>
                <a:ext uri="{FF2B5EF4-FFF2-40B4-BE49-F238E27FC236}">
                  <a16:creationId xmlns:a16="http://schemas.microsoft.com/office/drawing/2014/main" id="{F42E2BD2-40C1-47CB-99B0-3BD598257B5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77" name="Arc 576">
              <a:extLst>
                <a:ext uri="{FF2B5EF4-FFF2-40B4-BE49-F238E27FC236}">
                  <a16:creationId xmlns:a16="http://schemas.microsoft.com/office/drawing/2014/main" id="{0BE75E3F-BB57-49B8-B0FD-4E6D594B5D9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78" name="Straight Connector 577">
              <a:extLst>
                <a:ext uri="{FF2B5EF4-FFF2-40B4-BE49-F238E27FC236}">
                  <a16:creationId xmlns:a16="http://schemas.microsoft.com/office/drawing/2014/main" id="{66AC4209-9A76-46D2-A4FB-6328DC0CBBE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9" name="Arc 578">
              <a:extLst>
                <a:ext uri="{FF2B5EF4-FFF2-40B4-BE49-F238E27FC236}">
                  <a16:creationId xmlns:a16="http://schemas.microsoft.com/office/drawing/2014/main" id="{5D3925ED-C839-4A2F-A4D7-E3FC9968E29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80" name="Straight Connector 579">
              <a:extLst>
                <a:ext uri="{FF2B5EF4-FFF2-40B4-BE49-F238E27FC236}">
                  <a16:creationId xmlns:a16="http://schemas.microsoft.com/office/drawing/2014/main" id="{668E4D59-81AE-425F-8697-95B19813F35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1" name="Straight Connector 580">
              <a:extLst>
                <a:ext uri="{FF2B5EF4-FFF2-40B4-BE49-F238E27FC236}">
                  <a16:creationId xmlns:a16="http://schemas.microsoft.com/office/drawing/2014/main" id="{4EA30C88-3F91-49AB-8944-89631EB8C9E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2" name="Arc 581">
              <a:extLst>
                <a:ext uri="{FF2B5EF4-FFF2-40B4-BE49-F238E27FC236}">
                  <a16:creationId xmlns:a16="http://schemas.microsoft.com/office/drawing/2014/main" id="{F296C373-9E67-476A-A769-7C9577359828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86" name="Group 585">
            <a:extLst>
              <a:ext uri="{FF2B5EF4-FFF2-40B4-BE49-F238E27FC236}">
                <a16:creationId xmlns:a16="http://schemas.microsoft.com/office/drawing/2014/main" id="{C2B27D61-24FD-4473-8231-6ABF351D1D5A}"/>
              </a:ext>
            </a:extLst>
          </p:cNvPr>
          <p:cNvGrpSpPr/>
          <p:nvPr/>
        </p:nvGrpSpPr>
        <p:grpSpPr>
          <a:xfrm>
            <a:off x="7368071" y="-115336"/>
            <a:ext cx="538068" cy="503852"/>
            <a:chOff x="3455435" y="-1017023"/>
            <a:chExt cx="8222756" cy="7868191"/>
          </a:xfrm>
        </p:grpSpPr>
        <p:sp>
          <p:nvSpPr>
            <p:cNvPr id="587" name="Arc 586">
              <a:extLst>
                <a:ext uri="{FF2B5EF4-FFF2-40B4-BE49-F238E27FC236}">
                  <a16:creationId xmlns:a16="http://schemas.microsoft.com/office/drawing/2014/main" id="{578D908B-56BD-41A2-A8CF-E86E65F412F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8" name="Arc 587">
              <a:extLst>
                <a:ext uri="{FF2B5EF4-FFF2-40B4-BE49-F238E27FC236}">
                  <a16:creationId xmlns:a16="http://schemas.microsoft.com/office/drawing/2014/main" id="{A6857B62-40BE-4D49-A122-62A73BA7101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9" name="Arc 588">
              <a:extLst>
                <a:ext uri="{FF2B5EF4-FFF2-40B4-BE49-F238E27FC236}">
                  <a16:creationId xmlns:a16="http://schemas.microsoft.com/office/drawing/2014/main" id="{21822D34-2F4D-466C-A3FF-57F6F785523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0" name="Arc 589">
              <a:extLst>
                <a:ext uri="{FF2B5EF4-FFF2-40B4-BE49-F238E27FC236}">
                  <a16:creationId xmlns:a16="http://schemas.microsoft.com/office/drawing/2014/main" id="{4610E15C-E192-4DDB-BAE1-E4DE12B71E7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91" name="Group 590">
              <a:extLst>
                <a:ext uri="{FF2B5EF4-FFF2-40B4-BE49-F238E27FC236}">
                  <a16:creationId xmlns:a16="http://schemas.microsoft.com/office/drawing/2014/main" id="{5C44F6FE-18D3-451A-87AD-EF64DECC1C1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00" name="Straight Connector 599">
                <a:extLst>
                  <a:ext uri="{FF2B5EF4-FFF2-40B4-BE49-F238E27FC236}">
                    <a16:creationId xmlns:a16="http://schemas.microsoft.com/office/drawing/2014/main" id="{7E15AF39-40C1-477C-A232-95849A9D7BE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1" name="Straight Connector 600">
                <a:extLst>
                  <a:ext uri="{FF2B5EF4-FFF2-40B4-BE49-F238E27FC236}">
                    <a16:creationId xmlns:a16="http://schemas.microsoft.com/office/drawing/2014/main" id="{235364D2-8C26-460D-A5EF-D804130483D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2" name="Straight Connector 601">
                <a:extLst>
                  <a:ext uri="{FF2B5EF4-FFF2-40B4-BE49-F238E27FC236}">
                    <a16:creationId xmlns:a16="http://schemas.microsoft.com/office/drawing/2014/main" id="{6356F691-C402-4741-BDD8-A7E22C2F9DE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92" name="Arc 591">
              <a:extLst>
                <a:ext uri="{FF2B5EF4-FFF2-40B4-BE49-F238E27FC236}">
                  <a16:creationId xmlns:a16="http://schemas.microsoft.com/office/drawing/2014/main" id="{251E26BC-F261-4924-B824-97892CDD5FC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3" name="Arc 592">
              <a:extLst>
                <a:ext uri="{FF2B5EF4-FFF2-40B4-BE49-F238E27FC236}">
                  <a16:creationId xmlns:a16="http://schemas.microsoft.com/office/drawing/2014/main" id="{28A8A7DA-D675-4CA4-856C-8A19CA2E2C5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4" name="Arc 593">
              <a:extLst>
                <a:ext uri="{FF2B5EF4-FFF2-40B4-BE49-F238E27FC236}">
                  <a16:creationId xmlns:a16="http://schemas.microsoft.com/office/drawing/2014/main" id="{85D6547A-99FA-46C6-BDE6-B85A6825008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95" name="Straight Connector 594">
              <a:extLst>
                <a:ext uri="{FF2B5EF4-FFF2-40B4-BE49-F238E27FC236}">
                  <a16:creationId xmlns:a16="http://schemas.microsoft.com/office/drawing/2014/main" id="{A810ACAB-AC46-467E-AB20-F39EEE29DEE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96" name="Arc 595">
              <a:extLst>
                <a:ext uri="{FF2B5EF4-FFF2-40B4-BE49-F238E27FC236}">
                  <a16:creationId xmlns:a16="http://schemas.microsoft.com/office/drawing/2014/main" id="{50C9805E-B1B3-48C5-814A-36B4CDBBB98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97" name="Straight Connector 596">
              <a:extLst>
                <a:ext uri="{FF2B5EF4-FFF2-40B4-BE49-F238E27FC236}">
                  <a16:creationId xmlns:a16="http://schemas.microsoft.com/office/drawing/2014/main" id="{573E8E57-A89B-40E8-8EE4-B9C71FE7D8D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8" name="Straight Connector 597">
              <a:extLst>
                <a:ext uri="{FF2B5EF4-FFF2-40B4-BE49-F238E27FC236}">
                  <a16:creationId xmlns:a16="http://schemas.microsoft.com/office/drawing/2014/main" id="{140D4526-3EDF-41EE-A270-80E2B81F68E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99" name="Arc 598">
              <a:extLst>
                <a:ext uri="{FF2B5EF4-FFF2-40B4-BE49-F238E27FC236}">
                  <a16:creationId xmlns:a16="http://schemas.microsoft.com/office/drawing/2014/main" id="{E32E42D2-647F-49EF-B6DF-44158FB7C74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03" name="Group 602">
            <a:extLst>
              <a:ext uri="{FF2B5EF4-FFF2-40B4-BE49-F238E27FC236}">
                <a16:creationId xmlns:a16="http://schemas.microsoft.com/office/drawing/2014/main" id="{B59E6D7C-940E-4661-800C-9F4DB335B47B}"/>
              </a:ext>
            </a:extLst>
          </p:cNvPr>
          <p:cNvGrpSpPr/>
          <p:nvPr/>
        </p:nvGrpSpPr>
        <p:grpSpPr>
          <a:xfrm>
            <a:off x="7761771" y="-115336"/>
            <a:ext cx="538068" cy="503852"/>
            <a:chOff x="3455435" y="-1017023"/>
            <a:chExt cx="8222756" cy="7868191"/>
          </a:xfrm>
        </p:grpSpPr>
        <p:sp>
          <p:nvSpPr>
            <p:cNvPr id="604" name="Arc 603">
              <a:extLst>
                <a:ext uri="{FF2B5EF4-FFF2-40B4-BE49-F238E27FC236}">
                  <a16:creationId xmlns:a16="http://schemas.microsoft.com/office/drawing/2014/main" id="{EDCD7F15-16B3-4938-B7EC-1808C6FB602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5" name="Arc 604">
              <a:extLst>
                <a:ext uri="{FF2B5EF4-FFF2-40B4-BE49-F238E27FC236}">
                  <a16:creationId xmlns:a16="http://schemas.microsoft.com/office/drawing/2014/main" id="{65B2EF4C-E230-46EE-A5E6-6B4144EE8BD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6" name="Arc 605">
              <a:extLst>
                <a:ext uri="{FF2B5EF4-FFF2-40B4-BE49-F238E27FC236}">
                  <a16:creationId xmlns:a16="http://schemas.microsoft.com/office/drawing/2014/main" id="{8543DDB5-4F7E-43DE-857D-6A27C018E85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7" name="Arc 606">
              <a:extLst>
                <a:ext uri="{FF2B5EF4-FFF2-40B4-BE49-F238E27FC236}">
                  <a16:creationId xmlns:a16="http://schemas.microsoft.com/office/drawing/2014/main" id="{0BE162FF-AA0F-429C-BEB4-DDFCA9CC329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08" name="Group 607">
              <a:extLst>
                <a:ext uri="{FF2B5EF4-FFF2-40B4-BE49-F238E27FC236}">
                  <a16:creationId xmlns:a16="http://schemas.microsoft.com/office/drawing/2014/main" id="{BDA1B87D-3BFB-4A45-B1CD-550977EB564C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17" name="Straight Connector 616">
                <a:extLst>
                  <a:ext uri="{FF2B5EF4-FFF2-40B4-BE49-F238E27FC236}">
                    <a16:creationId xmlns:a16="http://schemas.microsoft.com/office/drawing/2014/main" id="{D0CE2F5F-C5F0-4323-987C-20D2398C46F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8" name="Straight Connector 617">
                <a:extLst>
                  <a:ext uri="{FF2B5EF4-FFF2-40B4-BE49-F238E27FC236}">
                    <a16:creationId xmlns:a16="http://schemas.microsoft.com/office/drawing/2014/main" id="{34238A46-4006-4186-A207-831FF6E5BA9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9" name="Straight Connector 618">
                <a:extLst>
                  <a:ext uri="{FF2B5EF4-FFF2-40B4-BE49-F238E27FC236}">
                    <a16:creationId xmlns:a16="http://schemas.microsoft.com/office/drawing/2014/main" id="{7F91C490-552F-485D-B0E9-FEA88827612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09" name="Arc 608">
              <a:extLst>
                <a:ext uri="{FF2B5EF4-FFF2-40B4-BE49-F238E27FC236}">
                  <a16:creationId xmlns:a16="http://schemas.microsoft.com/office/drawing/2014/main" id="{93828BD5-C79B-4209-A39F-8E969C547F0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0" name="Arc 609">
              <a:extLst>
                <a:ext uri="{FF2B5EF4-FFF2-40B4-BE49-F238E27FC236}">
                  <a16:creationId xmlns:a16="http://schemas.microsoft.com/office/drawing/2014/main" id="{5ABE757F-E5B6-48A8-915F-877DD8896FE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11" name="Arc 610">
              <a:extLst>
                <a:ext uri="{FF2B5EF4-FFF2-40B4-BE49-F238E27FC236}">
                  <a16:creationId xmlns:a16="http://schemas.microsoft.com/office/drawing/2014/main" id="{8BEE4423-D8F5-4366-B9C7-05E1F9DCF72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12" name="Straight Connector 611">
              <a:extLst>
                <a:ext uri="{FF2B5EF4-FFF2-40B4-BE49-F238E27FC236}">
                  <a16:creationId xmlns:a16="http://schemas.microsoft.com/office/drawing/2014/main" id="{E6ADFB1A-B99E-4C8D-B5F4-0EC5791B9E2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3" name="Arc 612">
              <a:extLst>
                <a:ext uri="{FF2B5EF4-FFF2-40B4-BE49-F238E27FC236}">
                  <a16:creationId xmlns:a16="http://schemas.microsoft.com/office/drawing/2014/main" id="{8AC7E0AD-B2FC-4D3B-879C-39CA418BA37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14" name="Straight Connector 613">
              <a:extLst>
                <a:ext uri="{FF2B5EF4-FFF2-40B4-BE49-F238E27FC236}">
                  <a16:creationId xmlns:a16="http://schemas.microsoft.com/office/drawing/2014/main" id="{86F6A3F2-3E15-407E-A4B3-3AEA8A20529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5" name="Straight Connector 614">
              <a:extLst>
                <a:ext uri="{FF2B5EF4-FFF2-40B4-BE49-F238E27FC236}">
                  <a16:creationId xmlns:a16="http://schemas.microsoft.com/office/drawing/2014/main" id="{65C9C525-C3F0-47D6-86EE-3B68FC8FDED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6" name="Arc 615">
              <a:extLst>
                <a:ext uri="{FF2B5EF4-FFF2-40B4-BE49-F238E27FC236}">
                  <a16:creationId xmlns:a16="http://schemas.microsoft.com/office/drawing/2014/main" id="{57A9C3B5-6518-4765-87C3-2E3F2A3ACE3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20" name="Group 619">
            <a:extLst>
              <a:ext uri="{FF2B5EF4-FFF2-40B4-BE49-F238E27FC236}">
                <a16:creationId xmlns:a16="http://schemas.microsoft.com/office/drawing/2014/main" id="{A0429E77-4A26-461E-983A-12F7F253118B}"/>
              </a:ext>
            </a:extLst>
          </p:cNvPr>
          <p:cNvGrpSpPr/>
          <p:nvPr/>
        </p:nvGrpSpPr>
        <p:grpSpPr>
          <a:xfrm>
            <a:off x="8144587" y="-124667"/>
            <a:ext cx="538068" cy="503852"/>
            <a:chOff x="3455435" y="-1017023"/>
            <a:chExt cx="8222756" cy="7868191"/>
          </a:xfrm>
        </p:grpSpPr>
        <p:sp>
          <p:nvSpPr>
            <p:cNvPr id="621" name="Arc 620">
              <a:extLst>
                <a:ext uri="{FF2B5EF4-FFF2-40B4-BE49-F238E27FC236}">
                  <a16:creationId xmlns:a16="http://schemas.microsoft.com/office/drawing/2014/main" id="{C9802B85-55DB-4D81-922E-7A0052824AC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2" name="Arc 621">
              <a:extLst>
                <a:ext uri="{FF2B5EF4-FFF2-40B4-BE49-F238E27FC236}">
                  <a16:creationId xmlns:a16="http://schemas.microsoft.com/office/drawing/2014/main" id="{74AAD043-659B-491B-80E6-A4D65DB416C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3" name="Arc 622">
              <a:extLst>
                <a:ext uri="{FF2B5EF4-FFF2-40B4-BE49-F238E27FC236}">
                  <a16:creationId xmlns:a16="http://schemas.microsoft.com/office/drawing/2014/main" id="{000B7810-318E-4DA5-9A51-66934AB283E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4" name="Arc 623">
              <a:extLst>
                <a:ext uri="{FF2B5EF4-FFF2-40B4-BE49-F238E27FC236}">
                  <a16:creationId xmlns:a16="http://schemas.microsoft.com/office/drawing/2014/main" id="{D769EE84-228E-48D8-B376-2FF9FA787BA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25" name="Group 624">
              <a:extLst>
                <a:ext uri="{FF2B5EF4-FFF2-40B4-BE49-F238E27FC236}">
                  <a16:creationId xmlns:a16="http://schemas.microsoft.com/office/drawing/2014/main" id="{8B02D13F-58E4-4D0D-864D-D0547D5A9E1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34" name="Straight Connector 633">
                <a:extLst>
                  <a:ext uri="{FF2B5EF4-FFF2-40B4-BE49-F238E27FC236}">
                    <a16:creationId xmlns:a16="http://schemas.microsoft.com/office/drawing/2014/main" id="{7652815C-03A7-4E04-BF26-775B0E35253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5" name="Straight Connector 634">
                <a:extLst>
                  <a:ext uri="{FF2B5EF4-FFF2-40B4-BE49-F238E27FC236}">
                    <a16:creationId xmlns:a16="http://schemas.microsoft.com/office/drawing/2014/main" id="{7B49A30E-E8A1-46CD-917E-323B2D53CCE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6" name="Straight Connector 635">
                <a:extLst>
                  <a:ext uri="{FF2B5EF4-FFF2-40B4-BE49-F238E27FC236}">
                    <a16:creationId xmlns:a16="http://schemas.microsoft.com/office/drawing/2014/main" id="{CE62CCAA-1CC3-4C82-9038-8BAE2569A52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26" name="Arc 625">
              <a:extLst>
                <a:ext uri="{FF2B5EF4-FFF2-40B4-BE49-F238E27FC236}">
                  <a16:creationId xmlns:a16="http://schemas.microsoft.com/office/drawing/2014/main" id="{D1D09E45-1362-4285-8ABD-D0C97710923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7" name="Arc 626">
              <a:extLst>
                <a:ext uri="{FF2B5EF4-FFF2-40B4-BE49-F238E27FC236}">
                  <a16:creationId xmlns:a16="http://schemas.microsoft.com/office/drawing/2014/main" id="{6473BC89-DC28-4C88-BF46-650A9107C06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28" name="Arc 627">
              <a:extLst>
                <a:ext uri="{FF2B5EF4-FFF2-40B4-BE49-F238E27FC236}">
                  <a16:creationId xmlns:a16="http://schemas.microsoft.com/office/drawing/2014/main" id="{56BDBCD7-7F2F-4494-B308-472CA9AEC7F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29" name="Straight Connector 628">
              <a:extLst>
                <a:ext uri="{FF2B5EF4-FFF2-40B4-BE49-F238E27FC236}">
                  <a16:creationId xmlns:a16="http://schemas.microsoft.com/office/drawing/2014/main" id="{B0823A4F-57BA-4B70-A0FE-2591648379E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0" name="Arc 629">
              <a:extLst>
                <a:ext uri="{FF2B5EF4-FFF2-40B4-BE49-F238E27FC236}">
                  <a16:creationId xmlns:a16="http://schemas.microsoft.com/office/drawing/2014/main" id="{08D5B396-953B-462B-B8DB-FF82BD8C529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31" name="Straight Connector 630">
              <a:extLst>
                <a:ext uri="{FF2B5EF4-FFF2-40B4-BE49-F238E27FC236}">
                  <a16:creationId xmlns:a16="http://schemas.microsoft.com/office/drawing/2014/main" id="{266097C6-1637-4C39-9102-9963D9804CE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2" name="Straight Connector 631">
              <a:extLst>
                <a:ext uri="{FF2B5EF4-FFF2-40B4-BE49-F238E27FC236}">
                  <a16:creationId xmlns:a16="http://schemas.microsoft.com/office/drawing/2014/main" id="{3F676BF4-5CDD-4FF4-A719-1AC1C339C62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3" name="Arc 632">
              <a:extLst>
                <a:ext uri="{FF2B5EF4-FFF2-40B4-BE49-F238E27FC236}">
                  <a16:creationId xmlns:a16="http://schemas.microsoft.com/office/drawing/2014/main" id="{35CA3816-48E1-4649-A3FF-2C2A1BA8745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37" name="Group 636">
            <a:extLst>
              <a:ext uri="{FF2B5EF4-FFF2-40B4-BE49-F238E27FC236}">
                <a16:creationId xmlns:a16="http://schemas.microsoft.com/office/drawing/2014/main" id="{C8FB6AE8-AABB-4B10-A12C-26E42CD8F04E}"/>
              </a:ext>
            </a:extLst>
          </p:cNvPr>
          <p:cNvGrpSpPr/>
          <p:nvPr/>
        </p:nvGrpSpPr>
        <p:grpSpPr>
          <a:xfrm>
            <a:off x="8521177" y="-115337"/>
            <a:ext cx="538068" cy="503852"/>
            <a:chOff x="3455435" y="-1017023"/>
            <a:chExt cx="8222756" cy="7868191"/>
          </a:xfrm>
        </p:grpSpPr>
        <p:sp>
          <p:nvSpPr>
            <p:cNvPr id="638" name="Arc 637">
              <a:extLst>
                <a:ext uri="{FF2B5EF4-FFF2-40B4-BE49-F238E27FC236}">
                  <a16:creationId xmlns:a16="http://schemas.microsoft.com/office/drawing/2014/main" id="{A2F1A5E4-6982-4F0A-9316-F7FAF83E32C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9" name="Arc 638">
              <a:extLst>
                <a:ext uri="{FF2B5EF4-FFF2-40B4-BE49-F238E27FC236}">
                  <a16:creationId xmlns:a16="http://schemas.microsoft.com/office/drawing/2014/main" id="{81991B88-114D-49F3-ACDB-E698B7ACF4D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0" name="Arc 639">
              <a:extLst>
                <a:ext uri="{FF2B5EF4-FFF2-40B4-BE49-F238E27FC236}">
                  <a16:creationId xmlns:a16="http://schemas.microsoft.com/office/drawing/2014/main" id="{C9918E1F-7CF4-4DB0-86A1-2DE065CA1A5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1" name="Arc 640">
              <a:extLst>
                <a:ext uri="{FF2B5EF4-FFF2-40B4-BE49-F238E27FC236}">
                  <a16:creationId xmlns:a16="http://schemas.microsoft.com/office/drawing/2014/main" id="{FD7F6E28-40CE-467C-AA47-4A748F1929C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42" name="Group 641">
              <a:extLst>
                <a:ext uri="{FF2B5EF4-FFF2-40B4-BE49-F238E27FC236}">
                  <a16:creationId xmlns:a16="http://schemas.microsoft.com/office/drawing/2014/main" id="{3703211F-46E5-4D22-9B8A-FD90DFBAF61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51" name="Straight Connector 650">
                <a:extLst>
                  <a:ext uri="{FF2B5EF4-FFF2-40B4-BE49-F238E27FC236}">
                    <a16:creationId xmlns:a16="http://schemas.microsoft.com/office/drawing/2014/main" id="{F3C0C92E-4D22-4226-8E7C-A45E1EF8223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2" name="Straight Connector 651">
                <a:extLst>
                  <a:ext uri="{FF2B5EF4-FFF2-40B4-BE49-F238E27FC236}">
                    <a16:creationId xmlns:a16="http://schemas.microsoft.com/office/drawing/2014/main" id="{4CBFBFEE-CA61-482D-8520-09B8909EB7D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3" name="Straight Connector 652">
                <a:extLst>
                  <a:ext uri="{FF2B5EF4-FFF2-40B4-BE49-F238E27FC236}">
                    <a16:creationId xmlns:a16="http://schemas.microsoft.com/office/drawing/2014/main" id="{FF327307-0E4B-4305-8372-053D98EBA3E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43" name="Arc 642">
              <a:extLst>
                <a:ext uri="{FF2B5EF4-FFF2-40B4-BE49-F238E27FC236}">
                  <a16:creationId xmlns:a16="http://schemas.microsoft.com/office/drawing/2014/main" id="{DA3B44A1-4B86-4434-BD67-9B06A1DAF20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4" name="Arc 643">
              <a:extLst>
                <a:ext uri="{FF2B5EF4-FFF2-40B4-BE49-F238E27FC236}">
                  <a16:creationId xmlns:a16="http://schemas.microsoft.com/office/drawing/2014/main" id="{F499E835-A6F5-49B2-9D50-92C0BE1A316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45" name="Arc 644">
              <a:extLst>
                <a:ext uri="{FF2B5EF4-FFF2-40B4-BE49-F238E27FC236}">
                  <a16:creationId xmlns:a16="http://schemas.microsoft.com/office/drawing/2014/main" id="{03A37BA1-78DB-4E86-B6AB-DC9D4541D59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46" name="Straight Connector 645">
              <a:extLst>
                <a:ext uri="{FF2B5EF4-FFF2-40B4-BE49-F238E27FC236}">
                  <a16:creationId xmlns:a16="http://schemas.microsoft.com/office/drawing/2014/main" id="{0834751C-AE4B-4108-A996-A62960621A1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7" name="Arc 646">
              <a:extLst>
                <a:ext uri="{FF2B5EF4-FFF2-40B4-BE49-F238E27FC236}">
                  <a16:creationId xmlns:a16="http://schemas.microsoft.com/office/drawing/2014/main" id="{7CE065CF-9862-479C-BA04-471A32E4852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48" name="Straight Connector 647">
              <a:extLst>
                <a:ext uri="{FF2B5EF4-FFF2-40B4-BE49-F238E27FC236}">
                  <a16:creationId xmlns:a16="http://schemas.microsoft.com/office/drawing/2014/main" id="{3BFEDCAF-CF8C-4BA1-A91A-C2EEF44A4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9" name="Straight Connector 648">
              <a:extLst>
                <a:ext uri="{FF2B5EF4-FFF2-40B4-BE49-F238E27FC236}">
                  <a16:creationId xmlns:a16="http://schemas.microsoft.com/office/drawing/2014/main" id="{4FA31D54-2A3A-4EEA-A7DE-D532785D5BD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0" name="Arc 649">
              <a:extLst>
                <a:ext uri="{FF2B5EF4-FFF2-40B4-BE49-F238E27FC236}">
                  <a16:creationId xmlns:a16="http://schemas.microsoft.com/office/drawing/2014/main" id="{36B06579-01E1-4D16-A1FC-D28C93EDDCF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54" name="Group 653">
            <a:extLst>
              <a:ext uri="{FF2B5EF4-FFF2-40B4-BE49-F238E27FC236}">
                <a16:creationId xmlns:a16="http://schemas.microsoft.com/office/drawing/2014/main" id="{F9A1D9B1-580E-45DE-8A0A-92B178BD5D6D}"/>
              </a:ext>
            </a:extLst>
          </p:cNvPr>
          <p:cNvGrpSpPr/>
          <p:nvPr/>
        </p:nvGrpSpPr>
        <p:grpSpPr>
          <a:xfrm>
            <a:off x="8942871" y="-115336"/>
            <a:ext cx="538068" cy="503852"/>
            <a:chOff x="3455435" y="-1017023"/>
            <a:chExt cx="8222756" cy="7868191"/>
          </a:xfrm>
        </p:grpSpPr>
        <p:sp>
          <p:nvSpPr>
            <p:cNvPr id="655" name="Arc 654">
              <a:extLst>
                <a:ext uri="{FF2B5EF4-FFF2-40B4-BE49-F238E27FC236}">
                  <a16:creationId xmlns:a16="http://schemas.microsoft.com/office/drawing/2014/main" id="{154AD3A8-7AF7-4353-88BF-9EDF508B2D0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6" name="Arc 655">
              <a:extLst>
                <a:ext uri="{FF2B5EF4-FFF2-40B4-BE49-F238E27FC236}">
                  <a16:creationId xmlns:a16="http://schemas.microsoft.com/office/drawing/2014/main" id="{D6A244F0-FA68-42E5-9B94-BF7D9D70DD4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7" name="Arc 656">
              <a:extLst>
                <a:ext uri="{FF2B5EF4-FFF2-40B4-BE49-F238E27FC236}">
                  <a16:creationId xmlns:a16="http://schemas.microsoft.com/office/drawing/2014/main" id="{C3AEC8C3-B427-4067-A21E-61E2C2DD340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8" name="Arc 657">
              <a:extLst>
                <a:ext uri="{FF2B5EF4-FFF2-40B4-BE49-F238E27FC236}">
                  <a16:creationId xmlns:a16="http://schemas.microsoft.com/office/drawing/2014/main" id="{6BDDF766-DDAF-436F-864A-6EDF04D9729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59" name="Group 658">
              <a:extLst>
                <a:ext uri="{FF2B5EF4-FFF2-40B4-BE49-F238E27FC236}">
                  <a16:creationId xmlns:a16="http://schemas.microsoft.com/office/drawing/2014/main" id="{64AEB455-6C94-4F59-99B0-39E9E7EBF6E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68" name="Straight Connector 667">
                <a:extLst>
                  <a:ext uri="{FF2B5EF4-FFF2-40B4-BE49-F238E27FC236}">
                    <a16:creationId xmlns:a16="http://schemas.microsoft.com/office/drawing/2014/main" id="{F4807A38-8C96-4166-9C8C-F2B0D4452FF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9" name="Straight Connector 668">
                <a:extLst>
                  <a:ext uri="{FF2B5EF4-FFF2-40B4-BE49-F238E27FC236}">
                    <a16:creationId xmlns:a16="http://schemas.microsoft.com/office/drawing/2014/main" id="{D8BAB0BB-C35A-44B7-B16F-8A46CBF11B2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0" name="Straight Connector 669">
                <a:extLst>
                  <a:ext uri="{FF2B5EF4-FFF2-40B4-BE49-F238E27FC236}">
                    <a16:creationId xmlns:a16="http://schemas.microsoft.com/office/drawing/2014/main" id="{F8C35FF4-9685-45BA-B4B8-80E165F9F1C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60" name="Arc 659">
              <a:extLst>
                <a:ext uri="{FF2B5EF4-FFF2-40B4-BE49-F238E27FC236}">
                  <a16:creationId xmlns:a16="http://schemas.microsoft.com/office/drawing/2014/main" id="{0A22F49D-8CFC-4F97-A064-D2E80B7D5EC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1" name="Arc 660">
              <a:extLst>
                <a:ext uri="{FF2B5EF4-FFF2-40B4-BE49-F238E27FC236}">
                  <a16:creationId xmlns:a16="http://schemas.microsoft.com/office/drawing/2014/main" id="{6085E85A-7F6C-447C-B1D2-93409D24D10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2" name="Arc 661">
              <a:extLst>
                <a:ext uri="{FF2B5EF4-FFF2-40B4-BE49-F238E27FC236}">
                  <a16:creationId xmlns:a16="http://schemas.microsoft.com/office/drawing/2014/main" id="{A9327A09-8E06-4A3B-A020-C845A692192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63" name="Straight Connector 662">
              <a:extLst>
                <a:ext uri="{FF2B5EF4-FFF2-40B4-BE49-F238E27FC236}">
                  <a16:creationId xmlns:a16="http://schemas.microsoft.com/office/drawing/2014/main" id="{83E28502-F4AC-4EF3-8725-94FFA68051B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64" name="Arc 663">
              <a:extLst>
                <a:ext uri="{FF2B5EF4-FFF2-40B4-BE49-F238E27FC236}">
                  <a16:creationId xmlns:a16="http://schemas.microsoft.com/office/drawing/2014/main" id="{2431B4D6-3A6B-455E-884C-6B8D4024B29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65" name="Straight Connector 664">
              <a:extLst>
                <a:ext uri="{FF2B5EF4-FFF2-40B4-BE49-F238E27FC236}">
                  <a16:creationId xmlns:a16="http://schemas.microsoft.com/office/drawing/2014/main" id="{DBDDB208-C90E-4F5D-859A-C755E14C30F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6" name="Straight Connector 665">
              <a:extLst>
                <a:ext uri="{FF2B5EF4-FFF2-40B4-BE49-F238E27FC236}">
                  <a16:creationId xmlns:a16="http://schemas.microsoft.com/office/drawing/2014/main" id="{1A53544E-9DE0-4174-8469-18FD5FE57FC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67" name="Arc 666">
              <a:extLst>
                <a:ext uri="{FF2B5EF4-FFF2-40B4-BE49-F238E27FC236}">
                  <a16:creationId xmlns:a16="http://schemas.microsoft.com/office/drawing/2014/main" id="{5C56278E-A4B9-480E-9F83-BBBCE23EB4C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71" name="Group 670">
            <a:extLst>
              <a:ext uri="{FF2B5EF4-FFF2-40B4-BE49-F238E27FC236}">
                <a16:creationId xmlns:a16="http://schemas.microsoft.com/office/drawing/2014/main" id="{D0E03C92-11EA-40A5-B83E-8CDC45451848}"/>
              </a:ext>
            </a:extLst>
          </p:cNvPr>
          <p:cNvGrpSpPr/>
          <p:nvPr/>
        </p:nvGrpSpPr>
        <p:grpSpPr>
          <a:xfrm>
            <a:off x="9336571" y="-115336"/>
            <a:ext cx="538068" cy="503852"/>
            <a:chOff x="3455435" y="-1017023"/>
            <a:chExt cx="8222756" cy="7868191"/>
          </a:xfrm>
        </p:grpSpPr>
        <p:sp>
          <p:nvSpPr>
            <p:cNvPr id="672" name="Arc 671">
              <a:extLst>
                <a:ext uri="{FF2B5EF4-FFF2-40B4-BE49-F238E27FC236}">
                  <a16:creationId xmlns:a16="http://schemas.microsoft.com/office/drawing/2014/main" id="{D1A7A6A1-4446-4FF7-AA6A-4E2B3CDE48C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3" name="Arc 672">
              <a:extLst>
                <a:ext uri="{FF2B5EF4-FFF2-40B4-BE49-F238E27FC236}">
                  <a16:creationId xmlns:a16="http://schemas.microsoft.com/office/drawing/2014/main" id="{C05994E1-EFA5-4DAF-AEDB-D4E80A01C59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4" name="Arc 673">
              <a:extLst>
                <a:ext uri="{FF2B5EF4-FFF2-40B4-BE49-F238E27FC236}">
                  <a16:creationId xmlns:a16="http://schemas.microsoft.com/office/drawing/2014/main" id="{3127A5D6-0E07-4338-BFAB-801953293DC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5" name="Arc 674">
              <a:extLst>
                <a:ext uri="{FF2B5EF4-FFF2-40B4-BE49-F238E27FC236}">
                  <a16:creationId xmlns:a16="http://schemas.microsoft.com/office/drawing/2014/main" id="{F04E4F4B-F336-4CA9-B536-96A6FCF7D9D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76" name="Group 675">
              <a:extLst>
                <a:ext uri="{FF2B5EF4-FFF2-40B4-BE49-F238E27FC236}">
                  <a16:creationId xmlns:a16="http://schemas.microsoft.com/office/drawing/2014/main" id="{31AA2B8C-D22C-4A54-B84B-922C25B430C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85" name="Straight Connector 684">
                <a:extLst>
                  <a:ext uri="{FF2B5EF4-FFF2-40B4-BE49-F238E27FC236}">
                    <a16:creationId xmlns:a16="http://schemas.microsoft.com/office/drawing/2014/main" id="{797A4BE7-903B-4008-B185-F20BDC4416C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6" name="Straight Connector 685">
                <a:extLst>
                  <a:ext uri="{FF2B5EF4-FFF2-40B4-BE49-F238E27FC236}">
                    <a16:creationId xmlns:a16="http://schemas.microsoft.com/office/drawing/2014/main" id="{8A0ECE71-DA3F-4073-8ED4-4A3B5C96533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7" name="Straight Connector 686">
                <a:extLst>
                  <a:ext uri="{FF2B5EF4-FFF2-40B4-BE49-F238E27FC236}">
                    <a16:creationId xmlns:a16="http://schemas.microsoft.com/office/drawing/2014/main" id="{691EE944-EBA5-49B9-94A3-212F053746F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7" name="Arc 676">
              <a:extLst>
                <a:ext uri="{FF2B5EF4-FFF2-40B4-BE49-F238E27FC236}">
                  <a16:creationId xmlns:a16="http://schemas.microsoft.com/office/drawing/2014/main" id="{5B0CDE81-2136-4F1A-B08C-441EC0359DF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8" name="Arc 677">
              <a:extLst>
                <a:ext uri="{FF2B5EF4-FFF2-40B4-BE49-F238E27FC236}">
                  <a16:creationId xmlns:a16="http://schemas.microsoft.com/office/drawing/2014/main" id="{E64273D0-1879-4C52-AB97-547D635A61D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79" name="Arc 678">
              <a:extLst>
                <a:ext uri="{FF2B5EF4-FFF2-40B4-BE49-F238E27FC236}">
                  <a16:creationId xmlns:a16="http://schemas.microsoft.com/office/drawing/2014/main" id="{B35863A6-63CF-43B3-90BF-1C90D422AF2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80" name="Straight Connector 679">
              <a:extLst>
                <a:ext uri="{FF2B5EF4-FFF2-40B4-BE49-F238E27FC236}">
                  <a16:creationId xmlns:a16="http://schemas.microsoft.com/office/drawing/2014/main" id="{E445F806-DF85-4296-B228-444FA26758E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1" name="Arc 680">
              <a:extLst>
                <a:ext uri="{FF2B5EF4-FFF2-40B4-BE49-F238E27FC236}">
                  <a16:creationId xmlns:a16="http://schemas.microsoft.com/office/drawing/2014/main" id="{6ABF1AE8-49BF-4C2E-86D9-28013F5DFEF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82" name="Straight Connector 681">
              <a:extLst>
                <a:ext uri="{FF2B5EF4-FFF2-40B4-BE49-F238E27FC236}">
                  <a16:creationId xmlns:a16="http://schemas.microsoft.com/office/drawing/2014/main" id="{6EA3BD0F-8392-4443-866E-4125E829EEE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3" name="Straight Connector 682">
              <a:extLst>
                <a:ext uri="{FF2B5EF4-FFF2-40B4-BE49-F238E27FC236}">
                  <a16:creationId xmlns:a16="http://schemas.microsoft.com/office/drawing/2014/main" id="{B94D580E-5B91-4B80-9D15-86B8BCD105E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4" name="Arc 683">
              <a:extLst>
                <a:ext uri="{FF2B5EF4-FFF2-40B4-BE49-F238E27FC236}">
                  <a16:creationId xmlns:a16="http://schemas.microsoft.com/office/drawing/2014/main" id="{45CEF799-E9CC-40F7-960B-33F19DB63C8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88" name="Group 687">
            <a:extLst>
              <a:ext uri="{FF2B5EF4-FFF2-40B4-BE49-F238E27FC236}">
                <a16:creationId xmlns:a16="http://schemas.microsoft.com/office/drawing/2014/main" id="{53FF0756-609B-46AD-ADA0-16F317D67EF0}"/>
              </a:ext>
            </a:extLst>
          </p:cNvPr>
          <p:cNvGrpSpPr/>
          <p:nvPr/>
        </p:nvGrpSpPr>
        <p:grpSpPr>
          <a:xfrm>
            <a:off x="9738049" y="-115336"/>
            <a:ext cx="538068" cy="503852"/>
            <a:chOff x="3455435" y="-1017023"/>
            <a:chExt cx="8222756" cy="7868191"/>
          </a:xfrm>
        </p:grpSpPr>
        <p:sp>
          <p:nvSpPr>
            <p:cNvPr id="689" name="Arc 688">
              <a:extLst>
                <a:ext uri="{FF2B5EF4-FFF2-40B4-BE49-F238E27FC236}">
                  <a16:creationId xmlns:a16="http://schemas.microsoft.com/office/drawing/2014/main" id="{BE1332DB-2651-4987-9959-3AFBF7EAD3B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0" name="Arc 689">
              <a:extLst>
                <a:ext uri="{FF2B5EF4-FFF2-40B4-BE49-F238E27FC236}">
                  <a16:creationId xmlns:a16="http://schemas.microsoft.com/office/drawing/2014/main" id="{8B3DAF9E-E2AB-4BFD-ACA1-B1B807661D7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1" name="Arc 690">
              <a:extLst>
                <a:ext uri="{FF2B5EF4-FFF2-40B4-BE49-F238E27FC236}">
                  <a16:creationId xmlns:a16="http://schemas.microsoft.com/office/drawing/2014/main" id="{C61FC8D2-0A83-4B7A-9D63-C83F8957A87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2" name="Arc 691">
              <a:extLst>
                <a:ext uri="{FF2B5EF4-FFF2-40B4-BE49-F238E27FC236}">
                  <a16:creationId xmlns:a16="http://schemas.microsoft.com/office/drawing/2014/main" id="{BC5BDAF5-46C4-4D22-ABAD-C8F8145C2BB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93" name="Group 692">
              <a:extLst>
                <a:ext uri="{FF2B5EF4-FFF2-40B4-BE49-F238E27FC236}">
                  <a16:creationId xmlns:a16="http://schemas.microsoft.com/office/drawing/2014/main" id="{228DB9FF-77F2-4C63-B00A-40154F71B48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02" name="Straight Connector 701">
                <a:extLst>
                  <a:ext uri="{FF2B5EF4-FFF2-40B4-BE49-F238E27FC236}">
                    <a16:creationId xmlns:a16="http://schemas.microsoft.com/office/drawing/2014/main" id="{A6E8D3AF-D469-4834-9B14-F1021D0470E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3" name="Straight Connector 702">
                <a:extLst>
                  <a:ext uri="{FF2B5EF4-FFF2-40B4-BE49-F238E27FC236}">
                    <a16:creationId xmlns:a16="http://schemas.microsoft.com/office/drawing/2014/main" id="{09E5B7F8-180F-4E49-87B0-67F7EBC8B76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4" name="Straight Connector 703">
                <a:extLst>
                  <a:ext uri="{FF2B5EF4-FFF2-40B4-BE49-F238E27FC236}">
                    <a16:creationId xmlns:a16="http://schemas.microsoft.com/office/drawing/2014/main" id="{471CA1B7-E3AC-443D-818F-169D1FCE1B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94" name="Arc 693">
              <a:extLst>
                <a:ext uri="{FF2B5EF4-FFF2-40B4-BE49-F238E27FC236}">
                  <a16:creationId xmlns:a16="http://schemas.microsoft.com/office/drawing/2014/main" id="{556C922D-A876-4A23-8CED-68790942A14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5" name="Arc 694">
              <a:extLst>
                <a:ext uri="{FF2B5EF4-FFF2-40B4-BE49-F238E27FC236}">
                  <a16:creationId xmlns:a16="http://schemas.microsoft.com/office/drawing/2014/main" id="{14BC0006-51ED-40A4-A03C-0A89A45F8B5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96" name="Arc 695">
              <a:extLst>
                <a:ext uri="{FF2B5EF4-FFF2-40B4-BE49-F238E27FC236}">
                  <a16:creationId xmlns:a16="http://schemas.microsoft.com/office/drawing/2014/main" id="{1A05E6EA-F420-429E-BF47-1033C2EE614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97" name="Straight Connector 696">
              <a:extLst>
                <a:ext uri="{FF2B5EF4-FFF2-40B4-BE49-F238E27FC236}">
                  <a16:creationId xmlns:a16="http://schemas.microsoft.com/office/drawing/2014/main" id="{010722C6-9360-4963-A53C-518C8E60660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8" name="Arc 697">
              <a:extLst>
                <a:ext uri="{FF2B5EF4-FFF2-40B4-BE49-F238E27FC236}">
                  <a16:creationId xmlns:a16="http://schemas.microsoft.com/office/drawing/2014/main" id="{A2CD3529-6A41-4C09-8036-706C837D750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99" name="Straight Connector 698">
              <a:extLst>
                <a:ext uri="{FF2B5EF4-FFF2-40B4-BE49-F238E27FC236}">
                  <a16:creationId xmlns:a16="http://schemas.microsoft.com/office/drawing/2014/main" id="{8EED5F5C-300F-468D-BF24-6BDC4676CED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0" name="Straight Connector 699">
              <a:extLst>
                <a:ext uri="{FF2B5EF4-FFF2-40B4-BE49-F238E27FC236}">
                  <a16:creationId xmlns:a16="http://schemas.microsoft.com/office/drawing/2014/main" id="{1563ED79-1CA6-4FF3-B07A-446F21C265D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1" name="Arc 700">
              <a:extLst>
                <a:ext uri="{FF2B5EF4-FFF2-40B4-BE49-F238E27FC236}">
                  <a16:creationId xmlns:a16="http://schemas.microsoft.com/office/drawing/2014/main" id="{08F75BF9-5D09-40B1-B365-05E01F4A2F3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05" name="Group 704">
            <a:extLst>
              <a:ext uri="{FF2B5EF4-FFF2-40B4-BE49-F238E27FC236}">
                <a16:creationId xmlns:a16="http://schemas.microsoft.com/office/drawing/2014/main" id="{CAEF3AFB-4422-4FAF-B878-CDCC20E2FFA8}"/>
              </a:ext>
            </a:extLst>
          </p:cNvPr>
          <p:cNvGrpSpPr/>
          <p:nvPr/>
        </p:nvGrpSpPr>
        <p:grpSpPr>
          <a:xfrm>
            <a:off x="10123971" y="-115336"/>
            <a:ext cx="538068" cy="503852"/>
            <a:chOff x="3455435" y="-1017023"/>
            <a:chExt cx="8222756" cy="7868191"/>
          </a:xfrm>
        </p:grpSpPr>
        <p:sp>
          <p:nvSpPr>
            <p:cNvPr id="706" name="Arc 705">
              <a:extLst>
                <a:ext uri="{FF2B5EF4-FFF2-40B4-BE49-F238E27FC236}">
                  <a16:creationId xmlns:a16="http://schemas.microsoft.com/office/drawing/2014/main" id="{0B8B3B99-D21D-4CE8-AF5A-C71DD2782AC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7" name="Arc 706">
              <a:extLst>
                <a:ext uri="{FF2B5EF4-FFF2-40B4-BE49-F238E27FC236}">
                  <a16:creationId xmlns:a16="http://schemas.microsoft.com/office/drawing/2014/main" id="{4A1A5FDF-8621-4AB4-87FB-37C39FBCED1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8" name="Arc 707">
              <a:extLst>
                <a:ext uri="{FF2B5EF4-FFF2-40B4-BE49-F238E27FC236}">
                  <a16:creationId xmlns:a16="http://schemas.microsoft.com/office/drawing/2014/main" id="{49B8C6C6-A2DA-4180-AC83-C527BA36C40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9" name="Arc 708">
              <a:extLst>
                <a:ext uri="{FF2B5EF4-FFF2-40B4-BE49-F238E27FC236}">
                  <a16:creationId xmlns:a16="http://schemas.microsoft.com/office/drawing/2014/main" id="{A14D8B81-C22E-4EE3-A6AC-F832A0D0988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10" name="Group 709">
              <a:extLst>
                <a:ext uri="{FF2B5EF4-FFF2-40B4-BE49-F238E27FC236}">
                  <a16:creationId xmlns:a16="http://schemas.microsoft.com/office/drawing/2014/main" id="{20DE93DA-2961-4F42-95E5-24FFC7FD1E7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19" name="Straight Connector 718">
                <a:extLst>
                  <a:ext uri="{FF2B5EF4-FFF2-40B4-BE49-F238E27FC236}">
                    <a16:creationId xmlns:a16="http://schemas.microsoft.com/office/drawing/2014/main" id="{89E5EDFD-3E29-4A2C-AE22-A862FF7E320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0" name="Straight Connector 719">
                <a:extLst>
                  <a:ext uri="{FF2B5EF4-FFF2-40B4-BE49-F238E27FC236}">
                    <a16:creationId xmlns:a16="http://schemas.microsoft.com/office/drawing/2014/main" id="{0AFB1ECC-03E5-4EA9-8CCC-B40129E0421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1" name="Straight Connector 720">
                <a:extLst>
                  <a:ext uri="{FF2B5EF4-FFF2-40B4-BE49-F238E27FC236}">
                    <a16:creationId xmlns:a16="http://schemas.microsoft.com/office/drawing/2014/main" id="{3624C3EA-E1D2-4FF3-91B4-88DBE113546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11" name="Arc 710">
              <a:extLst>
                <a:ext uri="{FF2B5EF4-FFF2-40B4-BE49-F238E27FC236}">
                  <a16:creationId xmlns:a16="http://schemas.microsoft.com/office/drawing/2014/main" id="{F213F565-BFE0-468D-9532-6FE6CEAAF8D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2" name="Arc 711">
              <a:extLst>
                <a:ext uri="{FF2B5EF4-FFF2-40B4-BE49-F238E27FC236}">
                  <a16:creationId xmlns:a16="http://schemas.microsoft.com/office/drawing/2014/main" id="{498660C9-DB68-4098-AC34-17FA7C65908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3" name="Arc 712">
              <a:extLst>
                <a:ext uri="{FF2B5EF4-FFF2-40B4-BE49-F238E27FC236}">
                  <a16:creationId xmlns:a16="http://schemas.microsoft.com/office/drawing/2014/main" id="{6C79FD3E-9E3C-4536-BC4D-462A9B55B8C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14" name="Straight Connector 713">
              <a:extLst>
                <a:ext uri="{FF2B5EF4-FFF2-40B4-BE49-F238E27FC236}">
                  <a16:creationId xmlns:a16="http://schemas.microsoft.com/office/drawing/2014/main" id="{27F22F5C-3A04-4D4F-9F7B-55F25056DA3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5" name="Arc 714">
              <a:extLst>
                <a:ext uri="{FF2B5EF4-FFF2-40B4-BE49-F238E27FC236}">
                  <a16:creationId xmlns:a16="http://schemas.microsoft.com/office/drawing/2014/main" id="{C28BC0DD-FA48-4DB4-AD84-E4C084F44DE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16" name="Straight Connector 715">
              <a:extLst>
                <a:ext uri="{FF2B5EF4-FFF2-40B4-BE49-F238E27FC236}">
                  <a16:creationId xmlns:a16="http://schemas.microsoft.com/office/drawing/2014/main" id="{54590F6D-258D-49B6-B2BA-7BAC464D8CB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7" name="Straight Connector 716">
              <a:extLst>
                <a:ext uri="{FF2B5EF4-FFF2-40B4-BE49-F238E27FC236}">
                  <a16:creationId xmlns:a16="http://schemas.microsoft.com/office/drawing/2014/main" id="{DED17808-D355-4E85-B126-C6F3156FC0D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8" name="Arc 717">
              <a:extLst>
                <a:ext uri="{FF2B5EF4-FFF2-40B4-BE49-F238E27FC236}">
                  <a16:creationId xmlns:a16="http://schemas.microsoft.com/office/drawing/2014/main" id="{EF6669EB-EE52-444A-9D5D-EBA993551CE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22" name="Group 721">
            <a:extLst>
              <a:ext uri="{FF2B5EF4-FFF2-40B4-BE49-F238E27FC236}">
                <a16:creationId xmlns:a16="http://schemas.microsoft.com/office/drawing/2014/main" id="{02651F98-57B1-4576-B405-47BBAE62236C}"/>
              </a:ext>
            </a:extLst>
          </p:cNvPr>
          <p:cNvGrpSpPr/>
          <p:nvPr/>
        </p:nvGrpSpPr>
        <p:grpSpPr>
          <a:xfrm>
            <a:off x="10517671" y="-115336"/>
            <a:ext cx="538068" cy="503852"/>
            <a:chOff x="3455435" y="-1017023"/>
            <a:chExt cx="8222756" cy="7868191"/>
          </a:xfrm>
        </p:grpSpPr>
        <p:sp>
          <p:nvSpPr>
            <p:cNvPr id="723" name="Arc 722">
              <a:extLst>
                <a:ext uri="{FF2B5EF4-FFF2-40B4-BE49-F238E27FC236}">
                  <a16:creationId xmlns:a16="http://schemas.microsoft.com/office/drawing/2014/main" id="{0B5AF1DD-37D0-494F-ABDB-71B8F00E44E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4" name="Arc 723">
              <a:extLst>
                <a:ext uri="{FF2B5EF4-FFF2-40B4-BE49-F238E27FC236}">
                  <a16:creationId xmlns:a16="http://schemas.microsoft.com/office/drawing/2014/main" id="{823370CC-B0C4-4023-ADBE-5107F940BD9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5" name="Arc 724">
              <a:extLst>
                <a:ext uri="{FF2B5EF4-FFF2-40B4-BE49-F238E27FC236}">
                  <a16:creationId xmlns:a16="http://schemas.microsoft.com/office/drawing/2014/main" id="{FE5AC50F-F42B-4224-BDB0-4BCEDB3E27F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6" name="Arc 725">
              <a:extLst>
                <a:ext uri="{FF2B5EF4-FFF2-40B4-BE49-F238E27FC236}">
                  <a16:creationId xmlns:a16="http://schemas.microsoft.com/office/drawing/2014/main" id="{15CDC33A-F6BA-48D3-A61C-BF6BC81DC25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27" name="Group 726">
              <a:extLst>
                <a:ext uri="{FF2B5EF4-FFF2-40B4-BE49-F238E27FC236}">
                  <a16:creationId xmlns:a16="http://schemas.microsoft.com/office/drawing/2014/main" id="{B6464D1B-4AD3-4DCC-83AA-2146B443C3E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36" name="Straight Connector 735">
                <a:extLst>
                  <a:ext uri="{FF2B5EF4-FFF2-40B4-BE49-F238E27FC236}">
                    <a16:creationId xmlns:a16="http://schemas.microsoft.com/office/drawing/2014/main" id="{1F06F149-6B5E-42D5-B926-CEE72191B35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7" name="Straight Connector 736">
                <a:extLst>
                  <a:ext uri="{FF2B5EF4-FFF2-40B4-BE49-F238E27FC236}">
                    <a16:creationId xmlns:a16="http://schemas.microsoft.com/office/drawing/2014/main" id="{4E7CC47D-958D-4C35-B831-909E11C0257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8" name="Straight Connector 737">
                <a:extLst>
                  <a:ext uri="{FF2B5EF4-FFF2-40B4-BE49-F238E27FC236}">
                    <a16:creationId xmlns:a16="http://schemas.microsoft.com/office/drawing/2014/main" id="{DBE785C9-CDDA-4BEF-9C3B-A916E5754E3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28" name="Arc 727">
              <a:extLst>
                <a:ext uri="{FF2B5EF4-FFF2-40B4-BE49-F238E27FC236}">
                  <a16:creationId xmlns:a16="http://schemas.microsoft.com/office/drawing/2014/main" id="{85E874EC-374B-41A1-9C8F-FDAF625C505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9" name="Arc 728">
              <a:extLst>
                <a:ext uri="{FF2B5EF4-FFF2-40B4-BE49-F238E27FC236}">
                  <a16:creationId xmlns:a16="http://schemas.microsoft.com/office/drawing/2014/main" id="{3175F21E-C89C-4FE9-85FF-F2DE53CD29B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0" name="Arc 729">
              <a:extLst>
                <a:ext uri="{FF2B5EF4-FFF2-40B4-BE49-F238E27FC236}">
                  <a16:creationId xmlns:a16="http://schemas.microsoft.com/office/drawing/2014/main" id="{47078327-A7F6-47F7-8523-1D0B7B5E5B4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31" name="Straight Connector 730">
              <a:extLst>
                <a:ext uri="{FF2B5EF4-FFF2-40B4-BE49-F238E27FC236}">
                  <a16:creationId xmlns:a16="http://schemas.microsoft.com/office/drawing/2014/main" id="{E3A9C4A4-0D22-4F96-9D30-65B05DE8CA3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2" name="Arc 731">
              <a:extLst>
                <a:ext uri="{FF2B5EF4-FFF2-40B4-BE49-F238E27FC236}">
                  <a16:creationId xmlns:a16="http://schemas.microsoft.com/office/drawing/2014/main" id="{0B8E898D-7D00-451D-9ED3-6B6CE3B279C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33" name="Straight Connector 732">
              <a:extLst>
                <a:ext uri="{FF2B5EF4-FFF2-40B4-BE49-F238E27FC236}">
                  <a16:creationId xmlns:a16="http://schemas.microsoft.com/office/drawing/2014/main" id="{79CCA6EB-1933-4477-85B2-362D460E90A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4" name="Straight Connector 733">
              <a:extLst>
                <a:ext uri="{FF2B5EF4-FFF2-40B4-BE49-F238E27FC236}">
                  <a16:creationId xmlns:a16="http://schemas.microsoft.com/office/drawing/2014/main" id="{7D74BBC3-CD82-440D-9CC1-FEC7C31D59E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5" name="Arc 734">
              <a:extLst>
                <a:ext uri="{FF2B5EF4-FFF2-40B4-BE49-F238E27FC236}">
                  <a16:creationId xmlns:a16="http://schemas.microsoft.com/office/drawing/2014/main" id="{05DDE23C-4828-41B5-8E66-F418A58970D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39" name="Group 738">
            <a:extLst>
              <a:ext uri="{FF2B5EF4-FFF2-40B4-BE49-F238E27FC236}">
                <a16:creationId xmlns:a16="http://schemas.microsoft.com/office/drawing/2014/main" id="{2746D86B-8A3A-4F64-8BE1-22C627759909}"/>
              </a:ext>
            </a:extLst>
          </p:cNvPr>
          <p:cNvGrpSpPr/>
          <p:nvPr/>
        </p:nvGrpSpPr>
        <p:grpSpPr>
          <a:xfrm>
            <a:off x="10948695" y="-115336"/>
            <a:ext cx="538068" cy="503852"/>
            <a:chOff x="3455435" y="-1017023"/>
            <a:chExt cx="8222756" cy="7868191"/>
          </a:xfrm>
        </p:grpSpPr>
        <p:sp>
          <p:nvSpPr>
            <p:cNvPr id="740" name="Arc 739">
              <a:extLst>
                <a:ext uri="{FF2B5EF4-FFF2-40B4-BE49-F238E27FC236}">
                  <a16:creationId xmlns:a16="http://schemas.microsoft.com/office/drawing/2014/main" id="{D2671D0C-5A37-42E6-BAD7-BB5ED2C343E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1" name="Arc 740">
              <a:extLst>
                <a:ext uri="{FF2B5EF4-FFF2-40B4-BE49-F238E27FC236}">
                  <a16:creationId xmlns:a16="http://schemas.microsoft.com/office/drawing/2014/main" id="{C38950EB-680D-426F-93F0-751805FF5E7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2" name="Arc 741">
              <a:extLst>
                <a:ext uri="{FF2B5EF4-FFF2-40B4-BE49-F238E27FC236}">
                  <a16:creationId xmlns:a16="http://schemas.microsoft.com/office/drawing/2014/main" id="{D33EF9DD-FBB5-4A61-B701-B43C1188698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3" name="Arc 742">
              <a:extLst>
                <a:ext uri="{FF2B5EF4-FFF2-40B4-BE49-F238E27FC236}">
                  <a16:creationId xmlns:a16="http://schemas.microsoft.com/office/drawing/2014/main" id="{88678244-9C30-4370-A7C1-DB3C57772AD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44" name="Group 743">
              <a:extLst>
                <a:ext uri="{FF2B5EF4-FFF2-40B4-BE49-F238E27FC236}">
                  <a16:creationId xmlns:a16="http://schemas.microsoft.com/office/drawing/2014/main" id="{BDFE4949-D00C-4FA6-A13B-BBD1D14C11E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53" name="Straight Connector 752">
                <a:extLst>
                  <a:ext uri="{FF2B5EF4-FFF2-40B4-BE49-F238E27FC236}">
                    <a16:creationId xmlns:a16="http://schemas.microsoft.com/office/drawing/2014/main" id="{B4DFE635-71DB-4B40-A34A-1D4B32B84D3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4" name="Straight Connector 753">
                <a:extLst>
                  <a:ext uri="{FF2B5EF4-FFF2-40B4-BE49-F238E27FC236}">
                    <a16:creationId xmlns:a16="http://schemas.microsoft.com/office/drawing/2014/main" id="{9BE9A388-98EF-4A8A-B12A-11107330B65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5" name="Straight Connector 754">
                <a:extLst>
                  <a:ext uri="{FF2B5EF4-FFF2-40B4-BE49-F238E27FC236}">
                    <a16:creationId xmlns:a16="http://schemas.microsoft.com/office/drawing/2014/main" id="{6E914044-EAA5-4B0A-BE0C-1206B578F8B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45" name="Arc 744">
              <a:extLst>
                <a:ext uri="{FF2B5EF4-FFF2-40B4-BE49-F238E27FC236}">
                  <a16:creationId xmlns:a16="http://schemas.microsoft.com/office/drawing/2014/main" id="{71184F48-F698-4903-AF61-50128438062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6" name="Arc 745">
              <a:extLst>
                <a:ext uri="{FF2B5EF4-FFF2-40B4-BE49-F238E27FC236}">
                  <a16:creationId xmlns:a16="http://schemas.microsoft.com/office/drawing/2014/main" id="{5E5E2810-F39B-428C-82AD-D2337CE25B1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7" name="Arc 746">
              <a:extLst>
                <a:ext uri="{FF2B5EF4-FFF2-40B4-BE49-F238E27FC236}">
                  <a16:creationId xmlns:a16="http://schemas.microsoft.com/office/drawing/2014/main" id="{21DD9704-C02B-4618-B1B0-7051D52C956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48" name="Straight Connector 747">
              <a:extLst>
                <a:ext uri="{FF2B5EF4-FFF2-40B4-BE49-F238E27FC236}">
                  <a16:creationId xmlns:a16="http://schemas.microsoft.com/office/drawing/2014/main" id="{B043297B-C329-4761-95E2-1E633D8E9FF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49" name="Arc 748">
              <a:extLst>
                <a:ext uri="{FF2B5EF4-FFF2-40B4-BE49-F238E27FC236}">
                  <a16:creationId xmlns:a16="http://schemas.microsoft.com/office/drawing/2014/main" id="{1A823E1F-A953-45FB-9DE1-753132CDDA11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50" name="Straight Connector 749">
              <a:extLst>
                <a:ext uri="{FF2B5EF4-FFF2-40B4-BE49-F238E27FC236}">
                  <a16:creationId xmlns:a16="http://schemas.microsoft.com/office/drawing/2014/main" id="{F88C3448-0435-4F2D-B064-29601BDDDF7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1" name="Straight Connector 750">
              <a:extLst>
                <a:ext uri="{FF2B5EF4-FFF2-40B4-BE49-F238E27FC236}">
                  <a16:creationId xmlns:a16="http://schemas.microsoft.com/office/drawing/2014/main" id="{86D0030F-F818-4AE9-9639-DC944771E4A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2" name="Arc 751">
              <a:extLst>
                <a:ext uri="{FF2B5EF4-FFF2-40B4-BE49-F238E27FC236}">
                  <a16:creationId xmlns:a16="http://schemas.microsoft.com/office/drawing/2014/main" id="{873D6BB2-C432-4813-8A56-B77A1C0112A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56" name="Group 755">
            <a:extLst>
              <a:ext uri="{FF2B5EF4-FFF2-40B4-BE49-F238E27FC236}">
                <a16:creationId xmlns:a16="http://schemas.microsoft.com/office/drawing/2014/main" id="{F5DAB873-4E54-4AC8-B102-8EB168DB7E89}"/>
              </a:ext>
            </a:extLst>
          </p:cNvPr>
          <p:cNvGrpSpPr/>
          <p:nvPr/>
        </p:nvGrpSpPr>
        <p:grpSpPr>
          <a:xfrm>
            <a:off x="11331511" y="-115336"/>
            <a:ext cx="538068" cy="503852"/>
            <a:chOff x="3455435" y="-1017023"/>
            <a:chExt cx="8222756" cy="7868191"/>
          </a:xfrm>
        </p:grpSpPr>
        <p:sp>
          <p:nvSpPr>
            <p:cNvPr id="757" name="Arc 756">
              <a:extLst>
                <a:ext uri="{FF2B5EF4-FFF2-40B4-BE49-F238E27FC236}">
                  <a16:creationId xmlns:a16="http://schemas.microsoft.com/office/drawing/2014/main" id="{EFE8E7A1-2414-4870-B26F-5C5150CF050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8" name="Arc 757">
              <a:extLst>
                <a:ext uri="{FF2B5EF4-FFF2-40B4-BE49-F238E27FC236}">
                  <a16:creationId xmlns:a16="http://schemas.microsoft.com/office/drawing/2014/main" id="{735C8541-B3C1-400A-B4DF-BF8A509E812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9" name="Arc 758">
              <a:extLst>
                <a:ext uri="{FF2B5EF4-FFF2-40B4-BE49-F238E27FC236}">
                  <a16:creationId xmlns:a16="http://schemas.microsoft.com/office/drawing/2014/main" id="{4BB65DF4-BFD0-4729-BDB2-A54201DC0A5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0" name="Arc 759">
              <a:extLst>
                <a:ext uri="{FF2B5EF4-FFF2-40B4-BE49-F238E27FC236}">
                  <a16:creationId xmlns:a16="http://schemas.microsoft.com/office/drawing/2014/main" id="{12569F52-645E-4E47-80FD-F5A556E6F92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61" name="Group 760">
              <a:extLst>
                <a:ext uri="{FF2B5EF4-FFF2-40B4-BE49-F238E27FC236}">
                  <a16:creationId xmlns:a16="http://schemas.microsoft.com/office/drawing/2014/main" id="{6A4DE713-095B-4512-8977-BC1DA48041C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70" name="Straight Connector 769">
                <a:extLst>
                  <a:ext uri="{FF2B5EF4-FFF2-40B4-BE49-F238E27FC236}">
                    <a16:creationId xmlns:a16="http://schemas.microsoft.com/office/drawing/2014/main" id="{8AC037A0-C296-412B-A612-C1B0887AEEF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1" name="Straight Connector 770">
                <a:extLst>
                  <a:ext uri="{FF2B5EF4-FFF2-40B4-BE49-F238E27FC236}">
                    <a16:creationId xmlns:a16="http://schemas.microsoft.com/office/drawing/2014/main" id="{F4352723-6092-40F1-9786-864ADFB751D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2" name="Straight Connector 771">
                <a:extLst>
                  <a:ext uri="{FF2B5EF4-FFF2-40B4-BE49-F238E27FC236}">
                    <a16:creationId xmlns:a16="http://schemas.microsoft.com/office/drawing/2014/main" id="{A5FFAB29-78D1-4D55-92B0-F56A9C6C123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62" name="Arc 761">
              <a:extLst>
                <a:ext uri="{FF2B5EF4-FFF2-40B4-BE49-F238E27FC236}">
                  <a16:creationId xmlns:a16="http://schemas.microsoft.com/office/drawing/2014/main" id="{5E71FF83-81FB-46FE-8D8D-8ACC4256437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3" name="Arc 762">
              <a:extLst>
                <a:ext uri="{FF2B5EF4-FFF2-40B4-BE49-F238E27FC236}">
                  <a16:creationId xmlns:a16="http://schemas.microsoft.com/office/drawing/2014/main" id="{F6E8A2BC-B564-4D14-9FD1-1E6F736581A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64" name="Arc 763">
              <a:extLst>
                <a:ext uri="{FF2B5EF4-FFF2-40B4-BE49-F238E27FC236}">
                  <a16:creationId xmlns:a16="http://schemas.microsoft.com/office/drawing/2014/main" id="{34DCE617-BB4B-4C77-B6F2-0DABAA2A5DD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65" name="Straight Connector 764">
              <a:extLst>
                <a:ext uri="{FF2B5EF4-FFF2-40B4-BE49-F238E27FC236}">
                  <a16:creationId xmlns:a16="http://schemas.microsoft.com/office/drawing/2014/main" id="{9CB9E7AC-90CA-4670-B8E4-6F4FEBF94DD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66" name="Arc 765">
              <a:extLst>
                <a:ext uri="{FF2B5EF4-FFF2-40B4-BE49-F238E27FC236}">
                  <a16:creationId xmlns:a16="http://schemas.microsoft.com/office/drawing/2014/main" id="{DF81709C-AB15-45B0-9EC9-AF5E3D730F8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67" name="Straight Connector 766">
              <a:extLst>
                <a:ext uri="{FF2B5EF4-FFF2-40B4-BE49-F238E27FC236}">
                  <a16:creationId xmlns:a16="http://schemas.microsoft.com/office/drawing/2014/main" id="{9810ABB6-550D-4997-B5EE-2090E9E9081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8" name="Straight Connector 767">
              <a:extLst>
                <a:ext uri="{FF2B5EF4-FFF2-40B4-BE49-F238E27FC236}">
                  <a16:creationId xmlns:a16="http://schemas.microsoft.com/office/drawing/2014/main" id="{695CD7E3-4D03-474B-8400-AE748D9CF6C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69" name="Arc 768">
              <a:extLst>
                <a:ext uri="{FF2B5EF4-FFF2-40B4-BE49-F238E27FC236}">
                  <a16:creationId xmlns:a16="http://schemas.microsoft.com/office/drawing/2014/main" id="{E954AE96-FDCB-4550-BDEF-6FB2A6BBD1A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73" name="Group 772">
            <a:extLst>
              <a:ext uri="{FF2B5EF4-FFF2-40B4-BE49-F238E27FC236}">
                <a16:creationId xmlns:a16="http://schemas.microsoft.com/office/drawing/2014/main" id="{531E0C51-97C9-4D40-968B-A35B2F947E46}"/>
              </a:ext>
            </a:extLst>
          </p:cNvPr>
          <p:cNvGrpSpPr/>
          <p:nvPr/>
        </p:nvGrpSpPr>
        <p:grpSpPr>
          <a:xfrm>
            <a:off x="11698771" y="-115336"/>
            <a:ext cx="538068" cy="503852"/>
            <a:chOff x="3455435" y="-1017023"/>
            <a:chExt cx="8222756" cy="7868191"/>
          </a:xfrm>
        </p:grpSpPr>
        <p:sp>
          <p:nvSpPr>
            <p:cNvPr id="774" name="Arc 773">
              <a:extLst>
                <a:ext uri="{FF2B5EF4-FFF2-40B4-BE49-F238E27FC236}">
                  <a16:creationId xmlns:a16="http://schemas.microsoft.com/office/drawing/2014/main" id="{5CE044D8-630E-44D5-BA25-9C80565AEDA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5" name="Arc 774">
              <a:extLst>
                <a:ext uri="{FF2B5EF4-FFF2-40B4-BE49-F238E27FC236}">
                  <a16:creationId xmlns:a16="http://schemas.microsoft.com/office/drawing/2014/main" id="{B6F2A389-60D7-4491-ABD3-101ED0C116E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6" name="Arc 775">
              <a:extLst>
                <a:ext uri="{FF2B5EF4-FFF2-40B4-BE49-F238E27FC236}">
                  <a16:creationId xmlns:a16="http://schemas.microsoft.com/office/drawing/2014/main" id="{173346C7-A3E9-49AB-B29E-D741E9DEDA3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7" name="Arc 776">
              <a:extLst>
                <a:ext uri="{FF2B5EF4-FFF2-40B4-BE49-F238E27FC236}">
                  <a16:creationId xmlns:a16="http://schemas.microsoft.com/office/drawing/2014/main" id="{F8BD2BFF-6FD4-4FD8-8A8C-D8CD491A1DA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78" name="Group 777">
              <a:extLst>
                <a:ext uri="{FF2B5EF4-FFF2-40B4-BE49-F238E27FC236}">
                  <a16:creationId xmlns:a16="http://schemas.microsoft.com/office/drawing/2014/main" id="{2C658D32-B560-4AC5-B0D5-62435BE6A61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87" name="Straight Connector 786">
                <a:extLst>
                  <a:ext uri="{FF2B5EF4-FFF2-40B4-BE49-F238E27FC236}">
                    <a16:creationId xmlns:a16="http://schemas.microsoft.com/office/drawing/2014/main" id="{AA493C44-41F0-45A3-A56B-65E611B932B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8" name="Straight Connector 787">
                <a:extLst>
                  <a:ext uri="{FF2B5EF4-FFF2-40B4-BE49-F238E27FC236}">
                    <a16:creationId xmlns:a16="http://schemas.microsoft.com/office/drawing/2014/main" id="{5BA4E2E2-2E0C-4F2E-8D88-7B97A4A29A6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9" name="Straight Connector 788">
                <a:extLst>
                  <a:ext uri="{FF2B5EF4-FFF2-40B4-BE49-F238E27FC236}">
                    <a16:creationId xmlns:a16="http://schemas.microsoft.com/office/drawing/2014/main" id="{57334826-8CB2-4E39-8220-B02983F0AF2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79" name="Arc 778">
              <a:extLst>
                <a:ext uri="{FF2B5EF4-FFF2-40B4-BE49-F238E27FC236}">
                  <a16:creationId xmlns:a16="http://schemas.microsoft.com/office/drawing/2014/main" id="{CFEEBEA0-3C35-4BF7-ACD4-8EDC7DA1B24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0" name="Arc 779">
              <a:extLst>
                <a:ext uri="{FF2B5EF4-FFF2-40B4-BE49-F238E27FC236}">
                  <a16:creationId xmlns:a16="http://schemas.microsoft.com/office/drawing/2014/main" id="{8014AFD9-9DA2-4B4C-8CF8-521971A3757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81" name="Arc 780">
              <a:extLst>
                <a:ext uri="{FF2B5EF4-FFF2-40B4-BE49-F238E27FC236}">
                  <a16:creationId xmlns:a16="http://schemas.microsoft.com/office/drawing/2014/main" id="{F235FE24-B46B-4A46-967F-BBA33F1F2A9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82" name="Straight Connector 781">
              <a:extLst>
                <a:ext uri="{FF2B5EF4-FFF2-40B4-BE49-F238E27FC236}">
                  <a16:creationId xmlns:a16="http://schemas.microsoft.com/office/drawing/2014/main" id="{2708142C-D6C5-46AE-A832-2CD88432AF9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83" name="Arc 782">
              <a:extLst>
                <a:ext uri="{FF2B5EF4-FFF2-40B4-BE49-F238E27FC236}">
                  <a16:creationId xmlns:a16="http://schemas.microsoft.com/office/drawing/2014/main" id="{BB2D41C2-5D57-4834-AEB6-F58DC0DED1B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84" name="Straight Connector 783">
              <a:extLst>
                <a:ext uri="{FF2B5EF4-FFF2-40B4-BE49-F238E27FC236}">
                  <a16:creationId xmlns:a16="http://schemas.microsoft.com/office/drawing/2014/main" id="{EA75A1DF-0B41-4D7C-A33C-B7FF6902B3C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5" name="Straight Connector 784">
              <a:extLst>
                <a:ext uri="{FF2B5EF4-FFF2-40B4-BE49-F238E27FC236}">
                  <a16:creationId xmlns:a16="http://schemas.microsoft.com/office/drawing/2014/main" id="{8E4535BB-8AF1-4BCB-816B-8C2BABE1B92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86" name="Arc 785">
              <a:extLst>
                <a:ext uri="{FF2B5EF4-FFF2-40B4-BE49-F238E27FC236}">
                  <a16:creationId xmlns:a16="http://schemas.microsoft.com/office/drawing/2014/main" id="{AA70877E-F284-4E2B-AB68-DF27EAA56F9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90" name="Group 789">
            <a:extLst>
              <a:ext uri="{FF2B5EF4-FFF2-40B4-BE49-F238E27FC236}">
                <a16:creationId xmlns:a16="http://schemas.microsoft.com/office/drawing/2014/main" id="{37BBA95D-5CBD-4E9A-8371-F317CC7C2448}"/>
              </a:ext>
            </a:extLst>
          </p:cNvPr>
          <p:cNvGrpSpPr/>
          <p:nvPr/>
        </p:nvGrpSpPr>
        <p:grpSpPr>
          <a:xfrm>
            <a:off x="-121560" y="6383695"/>
            <a:ext cx="538068" cy="503852"/>
            <a:chOff x="3455435" y="-1017023"/>
            <a:chExt cx="8222756" cy="7868191"/>
          </a:xfrm>
        </p:grpSpPr>
        <p:sp>
          <p:nvSpPr>
            <p:cNvPr id="791" name="Arc 790">
              <a:extLst>
                <a:ext uri="{FF2B5EF4-FFF2-40B4-BE49-F238E27FC236}">
                  <a16:creationId xmlns:a16="http://schemas.microsoft.com/office/drawing/2014/main" id="{5DC39103-EE50-48FD-99FC-66743FEBE18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2" name="Arc 791">
              <a:extLst>
                <a:ext uri="{FF2B5EF4-FFF2-40B4-BE49-F238E27FC236}">
                  <a16:creationId xmlns:a16="http://schemas.microsoft.com/office/drawing/2014/main" id="{FB1ECD5D-4BCC-4E20-AB5A-B15BE695C8D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3" name="Arc 792">
              <a:extLst>
                <a:ext uri="{FF2B5EF4-FFF2-40B4-BE49-F238E27FC236}">
                  <a16:creationId xmlns:a16="http://schemas.microsoft.com/office/drawing/2014/main" id="{098CE219-29A8-46B9-9526-C4151C11695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4" name="Arc 793">
              <a:extLst>
                <a:ext uri="{FF2B5EF4-FFF2-40B4-BE49-F238E27FC236}">
                  <a16:creationId xmlns:a16="http://schemas.microsoft.com/office/drawing/2014/main" id="{28DF44FB-1BAF-47E7-91E4-336A1AF1E97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BBDB2084-2FD3-4B1F-8F49-9B0C0D72EA7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04" name="Straight Connector 803">
                <a:extLst>
                  <a:ext uri="{FF2B5EF4-FFF2-40B4-BE49-F238E27FC236}">
                    <a16:creationId xmlns:a16="http://schemas.microsoft.com/office/drawing/2014/main" id="{A27245AD-1648-49ED-A986-1761D640233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5" name="Straight Connector 804">
                <a:extLst>
                  <a:ext uri="{FF2B5EF4-FFF2-40B4-BE49-F238E27FC236}">
                    <a16:creationId xmlns:a16="http://schemas.microsoft.com/office/drawing/2014/main" id="{AC7BC36D-D5A5-43F2-90FF-DDF80E9FEC5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6" name="Straight Connector 805">
                <a:extLst>
                  <a:ext uri="{FF2B5EF4-FFF2-40B4-BE49-F238E27FC236}">
                    <a16:creationId xmlns:a16="http://schemas.microsoft.com/office/drawing/2014/main" id="{BE54D94B-FEE5-4424-A958-1D78A9C3DE3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96" name="Arc 795">
              <a:extLst>
                <a:ext uri="{FF2B5EF4-FFF2-40B4-BE49-F238E27FC236}">
                  <a16:creationId xmlns:a16="http://schemas.microsoft.com/office/drawing/2014/main" id="{AC16138A-7EFA-4F04-A200-6B276A63E53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7" name="Arc 796">
              <a:extLst>
                <a:ext uri="{FF2B5EF4-FFF2-40B4-BE49-F238E27FC236}">
                  <a16:creationId xmlns:a16="http://schemas.microsoft.com/office/drawing/2014/main" id="{76BB6F40-0420-4675-A7B0-BEAC722E66F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8" name="Arc 797">
              <a:extLst>
                <a:ext uri="{FF2B5EF4-FFF2-40B4-BE49-F238E27FC236}">
                  <a16:creationId xmlns:a16="http://schemas.microsoft.com/office/drawing/2014/main" id="{1B61D7D3-BECE-4EF3-8219-26828442557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99" name="Straight Connector 798">
              <a:extLst>
                <a:ext uri="{FF2B5EF4-FFF2-40B4-BE49-F238E27FC236}">
                  <a16:creationId xmlns:a16="http://schemas.microsoft.com/office/drawing/2014/main" id="{14373C7D-540D-4ED9-9CF5-F4851E30DE7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0" name="Arc 799">
              <a:extLst>
                <a:ext uri="{FF2B5EF4-FFF2-40B4-BE49-F238E27FC236}">
                  <a16:creationId xmlns:a16="http://schemas.microsoft.com/office/drawing/2014/main" id="{95A67DFB-809E-43A5-89EF-DDE27B5731C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01" name="Straight Connector 800">
              <a:extLst>
                <a:ext uri="{FF2B5EF4-FFF2-40B4-BE49-F238E27FC236}">
                  <a16:creationId xmlns:a16="http://schemas.microsoft.com/office/drawing/2014/main" id="{D133618E-CD91-47E3-BA73-30AC604FE2B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2" name="Straight Connector 801">
              <a:extLst>
                <a:ext uri="{FF2B5EF4-FFF2-40B4-BE49-F238E27FC236}">
                  <a16:creationId xmlns:a16="http://schemas.microsoft.com/office/drawing/2014/main" id="{58BD290F-DA6F-418F-8AAF-A754AE8EE31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3" name="Arc 802">
              <a:extLst>
                <a:ext uri="{FF2B5EF4-FFF2-40B4-BE49-F238E27FC236}">
                  <a16:creationId xmlns:a16="http://schemas.microsoft.com/office/drawing/2014/main" id="{B1B52B5D-4F90-4CB4-A896-6261C6BF274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07" name="Group 806">
            <a:extLst>
              <a:ext uri="{FF2B5EF4-FFF2-40B4-BE49-F238E27FC236}">
                <a16:creationId xmlns:a16="http://schemas.microsoft.com/office/drawing/2014/main" id="{478A10FC-286B-4AA1-9A4A-CD05901808AB}"/>
              </a:ext>
            </a:extLst>
          </p:cNvPr>
          <p:cNvGrpSpPr/>
          <p:nvPr/>
        </p:nvGrpSpPr>
        <p:grpSpPr>
          <a:xfrm>
            <a:off x="242594" y="6393026"/>
            <a:ext cx="538068" cy="503852"/>
            <a:chOff x="3455435" y="-1017023"/>
            <a:chExt cx="8222756" cy="7868191"/>
          </a:xfrm>
        </p:grpSpPr>
        <p:sp>
          <p:nvSpPr>
            <p:cNvPr id="808" name="Arc 807">
              <a:extLst>
                <a:ext uri="{FF2B5EF4-FFF2-40B4-BE49-F238E27FC236}">
                  <a16:creationId xmlns:a16="http://schemas.microsoft.com/office/drawing/2014/main" id="{BF804B93-64F9-4908-8CE7-D940D4B710D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9" name="Arc 808">
              <a:extLst>
                <a:ext uri="{FF2B5EF4-FFF2-40B4-BE49-F238E27FC236}">
                  <a16:creationId xmlns:a16="http://schemas.microsoft.com/office/drawing/2014/main" id="{0CBEF2FB-F8B1-4790-BD4E-7E7CE0B7C2B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0" name="Arc 809">
              <a:extLst>
                <a:ext uri="{FF2B5EF4-FFF2-40B4-BE49-F238E27FC236}">
                  <a16:creationId xmlns:a16="http://schemas.microsoft.com/office/drawing/2014/main" id="{ECDA5851-16FF-453F-87FB-487F0FDE80F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1" name="Arc 810">
              <a:extLst>
                <a:ext uri="{FF2B5EF4-FFF2-40B4-BE49-F238E27FC236}">
                  <a16:creationId xmlns:a16="http://schemas.microsoft.com/office/drawing/2014/main" id="{394AFA09-001F-49CF-8768-8E02E6067D3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12" name="Group 811">
              <a:extLst>
                <a:ext uri="{FF2B5EF4-FFF2-40B4-BE49-F238E27FC236}">
                  <a16:creationId xmlns:a16="http://schemas.microsoft.com/office/drawing/2014/main" id="{E7B8C511-82D0-47B8-B965-5C189689E7C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21" name="Straight Connector 820">
                <a:extLst>
                  <a:ext uri="{FF2B5EF4-FFF2-40B4-BE49-F238E27FC236}">
                    <a16:creationId xmlns:a16="http://schemas.microsoft.com/office/drawing/2014/main" id="{69AF6ECF-B9EE-4A51-A0F4-5A1BCE6222E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2" name="Straight Connector 821">
                <a:extLst>
                  <a:ext uri="{FF2B5EF4-FFF2-40B4-BE49-F238E27FC236}">
                    <a16:creationId xmlns:a16="http://schemas.microsoft.com/office/drawing/2014/main" id="{2166E3D4-3E41-4EA6-BBDC-49723BB84B7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3" name="Straight Connector 822">
                <a:extLst>
                  <a:ext uri="{FF2B5EF4-FFF2-40B4-BE49-F238E27FC236}">
                    <a16:creationId xmlns:a16="http://schemas.microsoft.com/office/drawing/2014/main" id="{CB5E9BFE-2B2A-41AC-A6D3-AC666435A9E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13" name="Arc 812">
              <a:extLst>
                <a:ext uri="{FF2B5EF4-FFF2-40B4-BE49-F238E27FC236}">
                  <a16:creationId xmlns:a16="http://schemas.microsoft.com/office/drawing/2014/main" id="{CA58472B-D3A4-44E0-A94A-A4780B609A8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4" name="Arc 813">
              <a:extLst>
                <a:ext uri="{FF2B5EF4-FFF2-40B4-BE49-F238E27FC236}">
                  <a16:creationId xmlns:a16="http://schemas.microsoft.com/office/drawing/2014/main" id="{3740673F-D31B-490F-85D5-B944453323B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5" name="Arc 814">
              <a:extLst>
                <a:ext uri="{FF2B5EF4-FFF2-40B4-BE49-F238E27FC236}">
                  <a16:creationId xmlns:a16="http://schemas.microsoft.com/office/drawing/2014/main" id="{5E2C9F2D-4C65-4AD3-9B6C-1A66AEADD89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A85245C3-63FC-48EC-BE86-85040A72E77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17" name="Arc 816">
              <a:extLst>
                <a:ext uri="{FF2B5EF4-FFF2-40B4-BE49-F238E27FC236}">
                  <a16:creationId xmlns:a16="http://schemas.microsoft.com/office/drawing/2014/main" id="{6DD811B4-1CC2-46A2-9A2A-5F894950074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BEE33B38-DBC0-4ECD-9D5E-E9A014C33CB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42B4CEA7-E024-4C4D-88F9-2E53E04BEBE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20" name="Arc 819">
              <a:extLst>
                <a:ext uri="{FF2B5EF4-FFF2-40B4-BE49-F238E27FC236}">
                  <a16:creationId xmlns:a16="http://schemas.microsoft.com/office/drawing/2014/main" id="{9D015FD9-DC44-4439-A445-2030D0B52BF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24" name="Group 823">
            <a:extLst>
              <a:ext uri="{FF2B5EF4-FFF2-40B4-BE49-F238E27FC236}">
                <a16:creationId xmlns:a16="http://schemas.microsoft.com/office/drawing/2014/main" id="{573165C7-A233-4BE2-98A3-CE4DB1A713AE}"/>
              </a:ext>
            </a:extLst>
          </p:cNvPr>
          <p:cNvGrpSpPr/>
          <p:nvPr/>
        </p:nvGrpSpPr>
        <p:grpSpPr>
          <a:xfrm>
            <a:off x="675171" y="6374364"/>
            <a:ext cx="538068" cy="503852"/>
            <a:chOff x="3455435" y="-1017023"/>
            <a:chExt cx="8222756" cy="7868191"/>
          </a:xfrm>
        </p:grpSpPr>
        <p:sp>
          <p:nvSpPr>
            <p:cNvPr id="825" name="Arc 824">
              <a:extLst>
                <a:ext uri="{FF2B5EF4-FFF2-40B4-BE49-F238E27FC236}">
                  <a16:creationId xmlns:a16="http://schemas.microsoft.com/office/drawing/2014/main" id="{09280BFC-212F-4627-ABD8-98076EB0D88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6" name="Arc 825">
              <a:extLst>
                <a:ext uri="{FF2B5EF4-FFF2-40B4-BE49-F238E27FC236}">
                  <a16:creationId xmlns:a16="http://schemas.microsoft.com/office/drawing/2014/main" id="{28DF5882-B866-48C1-9AF1-48D1B46BF89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7" name="Arc 826">
              <a:extLst>
                <a:ext uri="{FF2B5EF4-FFF2-40B4-BE49-F238E27FC236}">
                  <a16:creationId xmlns:a16="http://schemas.microsoft.com/office/drawing/2014/main" id="{51EB3D2D-BD41-4BA2-BB92-0AC532A8856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8" name="Arc 827">
              <a:extLst>
                <a:ext uri="{FF2B5EF4-FFF2-40B4-BE49-F238E27FC236}">
                  <a16:creationId xmlns:a16="http://schemas.microsoft.com/office/drawing/2014/main" id="{553A348F-83A1-4691-BB65-F2531D92A45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29" name="Group 828">
              <a:extLst>
                <a:ext uri="{FF2B5EF4-FFF2-40B4-BE49-F238E27FC236}">
                  <a16:creationId xmlns:a16="http://schemas.microsoft.com/office/drawing/2014/main" id="{0E582973-EC7D-4BA6-AED8-3B1936BF21A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38" name="Straight Connector 837">
                <a:extLst>
                  <a:ext uri="{FF2B5EF4-FFF2-40B4-BE49-F238E27FC236}">
                    <a16:creationId xmlns:a16="http://schemas.microsoft.com/office/drawing/2014/main" id="{15832AA1-2731-498A-898B-7C06CCA376A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9" name="Straight Connector 838">
                <a:extLst>
                  <a:ext uri="{FF2B5EF4-FFF2-40B4-BE49-F238E27FC236}">
                    <a16:creationId xmlns:a16="http://schemas.microsoft.com/office/drawing/2014/main" id="{6E247FE6-EC9C-44F1-91A8-201E7401CBD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0" name="Straight Connector 839">
                <a:extLst>
                  <a:ext uri="{FF2B5EF4-FFF2-40B4-BE49-F238E27FC236}">
                    <a16:creationId xmlns:a16="http://schemas.microsoft.com/office/drawing/2014/main" id="{51D57E52-8B48-438F-BB3A-8E9AB064347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30" name="Arc 829">
              <a:extLst>
                <a:ext uri="{FF2B5EF4-FFF2-40B4-BE49-F238E27FC236}">
                  <a16:creationId xmlns:a16="http://schemas.microsoft.com/office/drawing/2014/main" id="{2B6044CA-720F-4093-BE80-8CAFE894667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1" name="Arc 830">
              <a:extLst>
                <a:ext uri="{FF2B5EF4-FFF2-40B4-BE49-F238E27FC236}">
                  <a16:creationId xmlns:a16="http://schemas.microsoft.com/office/drawing/2014/main" id="{3202336A-8535-42FD-BA4C-46A54A22966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2" name="Arc 831">
              <a:extLst>
                <a:ext uri="{FF2B5EF4-FFF2-40B4-BE49-F238E27FC236}">
                  <a16:creationId xmlns:a16="http://schemas.microsoft.com/office/drawing/2014/main" id="{652CE062-1D3C-4DA5-A3F5-72E20D42835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33" name="Straight Connector 832">
              <a:extLst>
                <a:ext uri="{FF2B5EF4-FFF2-40B4-BE49-F238E27FC236}">
                  <a16:creationId xmlns:a16="http://schemas.microsoft.com/office/drawing/2014/main" id="{A9BE88EE-7C4C-4FDC-89FD-251812C4EA0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4" name="Arc 833">
              <a:extLst>
                <a:ext uri="{FF2B5EF4-FFF2-40B4-BE49-F238E27FC236}">
                  <a16:creationId xmlns:a16="http://schemas.microsoft.com/office/drawing/2014/main" id="{A450B0B6-40DE-4142-8FB6-F353EF7AC73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35" name="Straight Connector 834">
              <a:extLst>
                <a:ext uri="{FF2B5EF4-FFF2-40B4-BE49-F238E27FC236}">
                  <a16:creationId xmlns:a16="http://schemas.microsoft.com/office/drawing/2014/main" id="{15B6BE9A-785C-4E77-ADCC-A865E0D8978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6" name="Straight Connector 835">
              <a:extLst>
                <a:ext uri="{FF2B5EF4-FFF2-40B4-BE49-F238E27FC236}">
                  <a16:creationId xmlns:a16="http://schemas.microsoft.com/office/drawing/2014/main" id="{F2EEF5C5-1310-4662-953C-3B694E112F5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7" name="Arc 836">
              <a:extLst>
                <a:ext uri="{FF2B5EF4-FFF2-40B4-BE49-F238E27FC236}">
                  <a16:creationId xmlns:a16="http://schemas.microsoft.com/office/drawing/2014/main" id="{24CA7894-4E14-4263-B840-72FF76732D4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41" name="Group 840">
            <a:extLst>
              <a:ext uri="{FF2B5EF4-FFF2-40B4-BE49-F238E27FC236}">
                <a16:creationId xmlns:a16="http://schemas.microsoft.com/office/drawing/2014/main" id="{341F8D5A-67F2-4D54-AFEF-868C5A3A30FB}"/>
              </a:ext>
            </a:extLst>
          </p:cNvPr>
          <p:cNvGrpSpPr/>
          <p:nvPr/>
        </p:nvGrpSpPr>
        <p:grpSpPr>
          <a:xfrm>
            <a:off x="1068871" y="6374364"/>
            <a:ext cx="538068" cy="503852"/>
            <a:chOff x="3455435" y="-1017023"/>
            <a:chExt cx="8222756" cy="7868191"/>
          </a:xfrm>
        </p:grpSpPr>
        <p:sp>
          <p:nvSpPr>
            <p:cNvPr id="842" name="Arc 841">
              <a:extLst>
                <a:ext uri="{FF2B5EF4-FFF2-40B4-BE49-F238E27FC236}">
                  <a16:creationId xmlns:a16="http://schemas.microsoft.com/office/drawing/2014/main" id="{B3EFA136-9A98-4786-B0B7-08CAB8D6F22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3" name="Arc 842">
              <a:extLst>
                <a:ext uri="{FF2B5EF4-FFF2-40B4-BE49-F238E27FC236}">
                  <a16:creationId xmlns:a16="http://schemas.microsoft.com/office/drawing/2014/main" id="{B9836AAD-D9B6-4816-A0EC-B4992C69EB5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4" name="Arc 843">
              <a:extLst>
                <a:ext uri="{FF2B5EF4-FFF2-40B4-BE49-F238E27FC236}">
                  <a16:creationId xmlns:a16="http://schemas.microsoft.com/office/drawing/2014/main" id="{5DE38B2C-C9A9-483D-BF74-0060E043B03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5" name="Arc 844">
              <a:extLst>
                <a:ext uri="{FF2B5EF4-FFF2-40B4-BE49-F238E27FC236}">
                  <a16:creationId xmlns:a16="http://schemas.microsoft.com/office/drawing/2014/main" id="{220D57B6-7ADC-48DF-B3BC-CAD9DE057F3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46" name="Group 845">
              <a:extLst>
                <a:ext uri="{FF2B5EF4-FFF2-40B4-BE49-F238E27FC236}">
                  <a16:creationId xmlns:a16="http://schemas.microsoft.com/office/drawing/2014/main" id="{17384330-C750-45FD-B322-8974836E880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55" name="Straight Connector 854">
                <a:extLst>
                  <a:ext uri="{FF2B5EF4-FFF2-40B4-BE49-F238E27FC236}">
                    <a16:creationId xmlns:a16="http://schemas.microsoft.com/office/drawing/2014/main" id="{7CEB14D1-5014-4B43-9E73-3984230FFBB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6" name="Straight Connector 855">
                <a:extLst>
                  <a:ext uri="{FF2B5EF4-FFF2-40B4-BE49-F238E27FC236}">
                    <a16:creationId xmlns:a16="http://schemas.microsoft.com/office/drawing/2014/main" id="{0B7AA75B-313C-4346-914C-212C9F0A18D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7" name="Straight Connector 856">
                <a:extLst>
                  <a:ext uri="{FF2B5EF4-FFF2-40B4-BE49-F238E27FC236}">
                    <a16:creationId xmlns:a16="http://schemas.microsoft.com/office/drawing/2014/main" id="{EB16E60A-55F8-46E6-856D-798D2706F40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47" name="Arc 846">
              <a:extLst>
                <a:ext uri="{FF2B5EF4-FFF2-40B4-BE49-F238E27FC236}">
                  <a16:creationId xmlns:a16="http://schemas.microsoft.com/office/drawing/2014/main" id="{08734AD0-B690-4FCF-AB8D-29F04EC2EF5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8" name="Arc 847">
              <a:extLst>
                <a:ext uri="{FF2B5EF4-FFF2-40B4-BE49-F238E27FC236}">
                  <a16:creationId xmlns:a16="http://schemas.microsoft.com/office/drawing/2014/main" id="{528C27DF-3F08-429F-A9F3-1498AA24F67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9" name="Arc 848">
              <a:extLst>
                <a:ext uri="{FF2B5EF4-FFF2-40B4-BE49-F238E27FC236}">
                  <a16:creationId xmlns:a16="http://schemas.microsoft.com/office/drawing/2014/main" id="{9E62A332-8F3C-470E-88CE-67AE0B8B9FE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50" name="Straight Connector 849">
              <a:extLst>
                <a:ext uri="{FF2B5EF4-FFF2-40B4-BE49-F238E27FC236}">
                  <a16:creationId xmlns:a16="http://schemas.microsoft.com/office/drawing/2014/main" id="{8EF67451-DA60-44BD-A508-7A25916E4C8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1" name="Arc 850">
              <a:extLst>
                <a:ext uri="{FF2B5EF4-FFF2-40B4-BE49-F238E27FC236}">
                  <a16:creationId xmlns:a16="http://schemas.microsoft.com/office/drawing/2014/main" id="{55C0DBC5-E3AF-4522-B073-8933B3E5251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52" name="Straight Connector 851">
              <a:extLst>
                <a:ext uri="{FF2B5EF4-FFF2-40B4-BE49-F238E27FC236}">
                  <a16:creationId xmlns:a16="http://schemas.microsoft.com/office/drawing/2014/main" id="{B87E8F8B-845A-4244-9AF4-A7E50539E73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3" name="Straight Connector 852">
              <a:extLst>
                <a:ext uri="{FF2B5EF4-FFF2-40B4-BE49-F238E27FC236}">
                  <a16:creationId xmlns:a16="http://schemas.microsoft.com/office/drawing/2014/main" id="{AE64298D-DB3F-4780-80D0-3371EF577A3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4" name="Arc 853">
              <a:extLst>
                <a:ext uri="{FF2B5EF4-FFF2-40B4-BE49-F238E27FC236}">
                  <a16:creationId xmlns:a16="http://schemas.microsoft.com/office/drawing/2014/main" id="{9FEB9C09-8BC5-403E-8C03-9C2433C2C78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58" name="Group 857">
            <a:extLst>
              <a:ext uri="{FF2B5EF4-FFF2-40B4-BE49-F238E27FC236}">
                <a16:creationId xmlns:a16="http://schemas.microsoft.com/office/drawing/2014/main" id="{123858A9-367C-4007-A429-1457B00FCB94}"/>
              </a:ext>
            </a:extLst>
          </p:cNvPr>
          <p:cNvGrpSpPr/>
          <p:nvPr/>
        </p:nvGrpSpPr>
        <p:grpSpPr>
          <a:xfrm>
            <a:off x="1462571" y="6393026"/>
            <a:ext cx="538068" cy="503852"/>
            <a:chOff x="3455435" y="-1017023"/>
            <a:chExt cx="8222756" cy="7868191"/>
          </a:xfrm>
        </p:grpSpPr>
        <p:sp>
          <p:nvSpPr>
            <p:cNvPr id="859" name="Arc 858">
              <a:extLst>
                <a:ext uri="{FF2B5EF4-FFF2-40B4-BE49-F238E27FC236}">
                  <a16:creationId xmlns:a16="http://schemas.microsoft.com/office/drawing/2014/main" id="{1DB53605-37A7-4629-B166-94D2760373A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0" name="Arc 859">
              <a:extLst>
                <a:ext uri="{FF2B5EF4-FFF2-40B4-BE49-F238E27FC236}">
                  <a16:creationId xmlns:a16="http://schemas.microsoft.com/office/drawing/2014/main" id="{89CDA3B4-C373-459A-BD5A-8908125117A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1" name="Arc 860">
              <a:extLst>
                <a:ext uri="{FF2B5EF4-FFF2-40B4-BE49-F238E27FC236}">
                  <a16:creationId xmlns:a16="http://schemas.microsoft.com/office/drawing/2014/main" id="{320B51C8-1133-44C9-8808-3EED82EC624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2" name="Arc 861">
              <a:extLst>
                <a:ext uri="{FF2B5EF4-FFF2-40B4-BE49-F238E27FC236}">
                  <a16:creationId xmlns:a16="http://schemas.microsoft.com/office/drawing/2014/main" id="{00155346-C4FF-4F29-9DA1-9B1958494AE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63" name="Group 862">
              <a:extLst>
                <a:ext uri="{FF2B5EF4-FFF2-40B4-BE49-F238E27FC236}">
                  <a16:creationId xmlns:a16="http://schemas.microsoft.com/office/drawing/2014/main" id="{02AB24AF-4F2C-4E26-A3F3-4F4FF8C0B3F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72" name="Straight Connector 871">
                <a:extLst>
                  <a:ext uri="{FF2B5EF4-FFF2-40B4-BE49-F238E27FC236}">
                    <a16:creationId xmlns:a16="http://schemas.microsoft.com/office/drawing/2014/main" id="{8B97F7F2-C412-48C9-B854-04C5EAE121A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3" name="Straight Connector 872">
                <a:extLst>
                  <a:ext uri="{FF2B5EF4-FFF2-40B4-BE49-F238E27FC236}">
                    <a16:creationId xmlns:a16="http://schemas.microsoft.com/office/drawing/2014/main" id="{6F0AD84F-509C-49D6-B1B5-4D4AEC4DEE7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4" name="Straight Connector 873">
                <a:extLst>
                  <a:ext uri="{FF2B5EF4-FFF2-40B4-BE49-F238E27FC236}">
                    <a16:creationId xmlns:a16="http://schemas.microsoft.com/office/drawing/2014/main" id="{FDCFE3B6-5D7A-4F2E-855F-42F44B81C69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64" name="Arc 863">
              <a:extLst>
                <a:ext uri="{FF2B5EF4-FFF2-40B4-BE49-F238E27FC236}">
                  <a16:creationId xmlns:a16="http://schemas.microsoft.com/office/drawing/2014/main" id="{BE07336B-84D9-4D08-8768-2780B7C6083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5" name="Arc 864">
              <a:extLst>
                <a:ext uri="{FF2B5EF4-FFF2-40B4-BE49-F238E27FC236}">
                  <a16:creationId xmlns:a16="http://schemas.microsoft.com/office/drawing/2014/main" id="{F95BDC0B-EB6E-452F-A02C-EF463DCAC39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6" name="Arc 865">
              <a:extLst>
                <a:ext uri="{FF2B5EF4-FFF2-40B4-BE49-F238E27FC236}">
                  <a16:creationId xmlns:a16="http://schemas.microsoft.com/office/drawing/2014/main" id="{9E6C5745-365D-4AC6-8FFB-BFA5F3F3FEF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67" name="Straight Connector 866">
              <a:extLst>
                <a:ext uri="{FF2B5EF4-FFF2-40B4-BE49-F238E27FC236}">
                  <a16:creationId xmlns:a16="http://schemas.microsoft.com/office/drawing/2014/main" id="{B16D04EE-0F22-4C43-8C7F-C34296F2FB8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8" name="Arc 867">
              <a:extLst>
                <a:ext uri="{FF2B5EF4-FFF2-40B4-BE49-F238E27FC236}">
                  <a16:creationId xmlns:a16="http://schemas.microsoft.com/office/drawing/2014/main" id="{9DBCC371-4633-476B-83C6-0295D288AB8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69" name="Straight Connector 868">
              <a:extLst>
                <a:ext uri="{FF2B5EF4-FFF2-40B4-BE49-F238E27FC236}">
                  <a16:creationId xmlns:a16="http://schemas.microsoft.com/office/drawing/2014/main" id="{1AB1CB2E-A477-4A40-B5E9-57CAC740C38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0" name="Straight Connector 869">
              <a:extLst>
                <a:ext uri="{FF2B5EF4-FFF2-40B4-BE49-F238E27FC236}">
                  <a16:creationId xmlns:a16="http://schemas.microsoft.com/office/drawing/2014/main" id="{A4C5953C-6A9F-4A0C-A42C-F5DC32484E6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1" name="Arc 870">
              <a:extLst>
                <a:ext uri="{FF2B5EF4-FFF2-40B4-BE49-F238E27FC236}">
                  <a16:creationId xmlns:a16="http://schemas.microsoft.com/office/drawing/2014/main" id="{F31B8B20-D993-407B-AADA-E8B4B47C3E1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D1C88CC1-DDDC-4EAA-AEBE-2CAEA4DD1808}"/>
              </a:ext>
            </a:extLst>
          </p:cNvPr>
          <p:cNvGrpSpPr/>
          <p:nvPr/>
        </p:nvGrpSpPr>
        <p:grpSpPr>
          <a:xfrm>
            <a:off x="1836056" y="6402357"/>
            <a:ext cx="538068" cy="503852"/>
            <a:chOff x="3455435" y="-1017023"/>
            <a:chExt cx="8222756" cy="7868191"/>
          </a:xfrm>
        </p:grpSpPr>
        <p:sp>
          <p:nvSpPr>
            <p:cNvPr id="876" name="Arc 875">
              <a:extLst>
                <a:ext uri="{FF2B5EF4-FFF2-40B4-BE49-F238E27FC236}">
                  <a16:creationId xmlns:a16="http://schemas.microsoft.com/office/drawing/2014/main" id="{CA7DF187-B43D-4599-BAED-0EA8AF06D56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7" name="Arc 876">
              <a:extLst>
                <a:ext uri="{FF2B5EF4-FFF2-40B4-BE49-F238E27FC236}">
                  <a16:creationId xmlns:a16="http://schemas.microsoft.com/office/drawing/2014/main" id="{41A6B482-41AE-4296-92D3-CDF1CD1B463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8" name="Arc 877">
              <a:extLst>
                <a:ext uri="{FF2B5EF4-FFF2-40B4-BE49-F238E27FC236}">
                  <a16:creationId xmlns:a16="http://schemas.microsoft.com/office/drawing/2014/main" id="{80B9A1C0-7631-4ECD-92A5-4CEEB3CB377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9" name="Arc 878">
              <a:extLst>
                <a:ext uri="{FF2B5EF4-FFF2-40B4-BE49-F238E27FC236}">
                  <a16:creationId xmlns:a16="http://schemas.microsoft.com/office/drawing/2014/main" id="{130521EE-93FD-431A-998F-00D1855C8E2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80" name="Group 879">
              <a:extLst>
                <a:ext uri="{FF2B5EF4-FFF2-40B4-BE49-F238E27FC236}">
                  <a16:creationId xmlns:a16="http://schemas.microsoft.com/office/drawing/2014/main" id="{6681324C-BA92-4759-B7D8-EB9DC2C29D1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89" name="Straight Connector 888">
                <a:extLst>
                  <a:ext uri="{FF2B5EF4-FFF2-40B4-BE49-F238E27FC236}">
                    <a16:creationId xmlns:a16="http://schemas.microsoft.com/office/drawing/2014/main" id="{C7EDCF68-CE1B-4332-BF76-843A74120C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0" name="Straight Connector 889">
                <a:extLst>
                  <a:ext uri="{FF2B5EF4-FFF2-40B4-BE49-F238E27FC236}">
                    <a16:creationId xmlns:a16="http://schemas.microsoft.com/office/drawing/2014/main" id="{F10223BB-CAFA-45A3-9BA6-54829938429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1" name="Straight Connector 890">
                <a:extLst>
                  <a:ext uri="{FF2B5EF4-FFF2-40B4-BE49-F238E27FC236}">
                    <a16:creationId xmlns:a16="http://schemas.microsoft.com/office/drawing/2014/main" id="{B4F8A4D6-803C-42C8-AC7D-6799E0CF40B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81" name="Arc 880">
              <a:extLst>
                <a:ext uri="{FF2B5EF4-FFF2-40B4-BE49-F238E27FC236}">
                  <a16:creationId xmlns:a16="http://schemas.microsoft.com/office/drawing/2014/main" id="{9A011E9B-CEF8-484D-A8FB-F4209496AE2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2" name="Arc 881">
              <a:extLst>
                <a:ext uri="{FF2B5EF4-FFF2-40B4-BE49-F238E27FC236}">
                  <a16:creationId xmlns:a16="http://schemas.microsoft.com/office/drawing/2014/main" id="{6AB72BEF-9789-407E-A478-F309533E849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3" name="Arc 882">
              <a:extLst>
                <a:ext uri="{FF2B5EF4-FFF2-40B4-BE49-F238E27FC236}">
                  <a16:creationId xmlns:a16="http://schemas.microsoft.com/office/drawing/2014/main" id="{7BF71061-1047-496C-AB42-D9CF095328A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84" name="Straight Connector 883">
              <a:extLst>
                <a:ext uri="{FF2B5EF4-FFF2-40B4-BE49-F238E27FC236}">
                  <a16:creationId xmlns:a16="http://schemas.microsoft.com/office/drawing/2014/main" id="{346FE39D-1A85-445F-8050-69B29C95C1A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85" name="Arc 884">
              <a:extLst>
                <a:ext uri="{FF2B5EF4-FFF2-40B4-BE49-F238E27FC236}">
                  <a16:creationId xmlns:a16="http://schemas.microsoft.com/office/drawing/2014/main" id="{97186EA1-2C2C-4990-A399-DC99E20389D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86" name="Straight Connector 885">
              <a:extLst>
                <a:ext uri="{FF2B5EF4-FFF2-40B4-BE49-F238E27FC236}">
                  <a16:creationId xmlns:a16="http://schemas.microsoft.com/office/drawing/2014/main" id="{0AE0B15D-1FE9-426D-BEAD-48F6D783654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7" name="Straight Connector 886">
              <a:extLst>
                <a:ext uri="{FF2B5EF4-FFF2-40B4-BE49-F238E27FC236}">
                  <a16:creationId xmlns:a16="http://schemas.microsoft.com/office/drawing/2014/main" id="{48CAF78C-EE41-401A-8F99-9DD6C9010D3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88" name="Arc 887">
              <a:extLst>
                <a:ext uri="{FF2B5EF4-FFF2-40B4-BE49-F238E27FC236}">
                  <a16:creationId xmlns:a16="http://schemas.microsoft.com/office/drawing/2014/main" id="{FF171CA5-4922-42A4-8359-80EF1485CF3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2" name="Group 891">
            <a:extLst>
              <a:ext uri="{FF2B5EF4-FFF2-40B4-BE49-F238E27FC236}">
                <a16:creationId xmlns:a16="http://schemas.microsoft.com/office/drawing/2014/main" id="{E92B8470-1E12-4AE7-B3F8-A605E18ADD66}"/>
              </a:ext>
            </a:extLst>
          </p:cNvPr>
          <p:cNvGrpSpPr/>
          <p:nvPr/>
        </p:nvGrpSpPr>
        <p:grpSpPr>
          <a:xfrm>
            <a:off x="2249971" y="6374364"/>
            <a:ext cx="538068" cy="503852"/>
            <a:chOff x="3455435" y="-1017023"/>
            <a:chExt cx="8222756" cy="7868191"/>
          </a:xfrm>
        </p:grpSpPr>
        <p:sp>
          <p:nvSpPr>
            <p:cNvPr id="893" name="Arc 892">
              <a:extLst>
                <a:ext uri="{FF2B5EF4-FFF2-40B4-BE49-F238E27FC236}">
                  <a16:creationId xmlns:a16="http://schemas.microsoft.com/office/drawing/2014/main" id="{E9323A0D-CCED-4D30-B2ED-3CC197138A4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4" name="Arc 893">
              <a:extLst>
                <a:ext uri="{FF2B5EF4-FFF2-40B4-BE49-F238E27FC236}">
                  <a16:creationId xmlns:a16="http://schemas.microsoft.com/office/drawing/2014/main" id="{44808C8F-E493-4779-B472-D2604246C49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5" name="Arc 894">
              <a:extLst>
                <a:ext uri="{FF2B5EF4-FFF2-40B4-BE49-F238E27FC236}">
                  <a16:creationId xmlns:a16="http://schemas.microsoft.com/office/drawing/2014/main" id="{F3E514DB-1DAC-4652-A43F-EC532B4C0A9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6" name="Arc 895">
              <a:extLst>
                <a:ext uri="{FF2B5EF4-FFF2-40B4-BE49-F238E27FC236}">
                  <a16:creationId xmlns:a16="http://schemas.microsoft.com/office/drawing/2014/main" id="{CD74010B-3083-40E0-A420-B5105435621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97" name="Group 896">
              <a:extLst>
                <a:ext uri="{FF2B5EF4-FFF2-40B4-BE49-F238E27FC236}">
                  <a16:creationId xmlns:a16="http://schemas.microsoft.com/office/drawing/2014/main" id="{26F90EC7-9E47-4E59-8F12-EAC9976962E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06" name="Straight Connector 905">
                <a:extLst>
                  <a:ext uri="{FF2B5EF4-FFF2-40B4-BE49-F238E27FC236}">
                    <a16:creationId xmlns:a16="http://schemas.microsoft.com/office/drawing/2014/main" id="{2C1D0816-DF2B-4C50-8FD5-90A1126551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07" name="Straight Connector 906">
                <a:extLst>
                  <a:ext uri="{FF2B5EF4-FFF2-40B4-BE49-F238E27FC236}">
                    <a16:creationId xmlns:a16="http://schemas.microsoft.com/office/drawing/2014/main" id="{B5DA82DF-3142-44B0-946F-94741B20EEE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08" name="Straight Connector 907">
                <a:extLst>
                  <a:ext uri="{FF2B5EF4-FFF2-40B4-BE49-F238E27FC236}">
                    <a16:creationId xmlns:a16="http://schemas.microsoft.com/office/drawing/2014/main" id="{4FDA5042-76C3-4E55-BA32-F166030B2F7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98" name="Arc 897">
              <a:extLst>
                <a:ext uri="{FF2B5EF4-FFF2-40B4-BE49-F238E27FC236}">
                  <a16:creationId xmlns:a16="http://schemas.microsoft.com/office/drawing/2014/main" id="{0AECDD07-3FE5-4BF1-A2C8-0490A6E313B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9" name="Arc 898">
              <a:extLst>
                <a:ext uri="{FF2B5EF4-FFF2-40B4-BE49-F238E27FC236}">
                  <a16:creationId xmlns:a16="http://schemas.microsoft.com/office/drawing/2014/main" id="{2C29AF76-8DB0-4313-A837-ACFAD03B434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0" name="Arc 899">
              <a:extLst>
                <a:ext uri="{FF2B5EF4-FFF2-40B4-BE49-F238E27FC236}">
                  <a16:creationId xmlns:a16="http://schemas.microsoft.com/office/drawing/2014/main" id="{B7C1EE0A-3A0D-4D30-9593-A619DFE0FD6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01" name="Straight Connector 900">
              <a:extLst>
                <a:ext uri="{FF2B5EF4-FFF2-40B4-BE49-F238E27FC236}">
                  <a16:creationId xmlns:a16="http://schemas.microsoft.com/office/drawing/2014/main" id="{415D4A08-1B8E-4726-8F18-1296D0C61AC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2" name="Arc 901">
              <a:extLst>
                <a:ext uri="{FF2B5EF4-FFF2-40B4-BE49-F238E27FC236}">
                  <a16:creationId xmlns:a16="http://schemas.microsoft.com/office/drawing/2014/main" id="{807CADEF-9050-445C-B15E-5E988D6CCBA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03" name="Straight Connector 902">
              <a:extLst>
                <a:ext uri="{FF2B5EF4-FFF2-40B4-BE49-F238E27FC236}">
                  <a16:creationId xmlns:a16="http://schemas.microsoft.com/office/drawing/2014/main" id="{E830B976-086E-4045-9B64-3F59A698695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4" name="Straight Connector 903">
              <a:extLst>
                <a:ext uri="{FF2B5EF4-FFF2-40B4-BE49-F238E27FC236}">
                  <a16:creationId xmlns:a16="http://schemas.microsoft.com/office/drawing/2014/main" id="{946D27EF-6F0D-4A8F-8CCD-BEA1854AFB1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5" name="Arc 904">
              <a:extLst>
                <a:ext uri="{FF2B5EF4-FFF2-40B4-BE49-F238E27FC236}">
                  <a16:creationId xmlns:a16="http://schemas.microsoft.com/office/drawing/2014/main" id="{1EE1B45E-9D2B-4285-BF70-2354C8D507F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09" name="Group 908">
            <a:extLst>
              <a:ext uri="{FF2B5EF4-FFF2-40B4-BE49-F238E27FC236}">
                <a16:creationId xmlns:a16="http://schemas.microsoft.com/office/drawing/2014/main" id="{9592CC4E-3A82-404B-8269-A58953720118}"/>
              </a:ext>
            </a:extLst>
          </p:cNvPr>
          <p:cNvGrpSpPr/>
          <p:nvPr/>
        </p:nvGrpSpPr>
        <p:grpSpPr>
          <a:xfrm>
            <a:off x="2643671" y="6374364"/>
            <a:ext cx="538068" cy="503852"/>
            <a:chOff x="3455435" y="-1017023"/>
            <a:chExt cx="8222756" cy="7868191"/>
          </a:xfrm>
        </p:grpSpPr>
        <p:sp>
          <p:nvSpPr>
            <p:cNvPr id="910" name="Arc 909">
              <a:extLst>
                <a:ext uri="{FF2B5EF4-FFF2-40B4-BE49-F238E27FC236}">
                  <a16:creationId xmlns:a16="http://schemas.microsoft.com/office/drawing/2014/main" id="{DF599B43-3696-4FF8-8856-1F71F815FED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1" name="Arc 910">
              <a:extLst>
                <a:ext uri="{FF2B5EF4-FFF2-40B4-BE49-F238E27FC236}">
                  <a16:creationId xmlns:a16="http://schemas.microsoft.com/office/drawing/2014/main" id="{2508EEA9-E0A3-406E-9512-00AE42C3DD3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2" name="Arc 911">
              <a:extLst>
                <a:ext uri="{FF2B5EF4-FFF2-40B4-BE49-F238E27FC236}">
                  <a16:creationId xmlns:a16="http://schemas.microsoft.com/office/drawing/2014/main" id="{042274BB-38C4-4741-893A-7988E65DD99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3" name="Arc 912">
              <a:extLst>
                <a:ext uri="{FF2B5EF4-FFF2-40B4-BE49-F238E27FC236}">
                  <a16:creationId xmlns:a16="http://schemas.microsoft.com/office/drawing/2014/main" id="{98C7B6AC-3B1F-478D-A18E-D790DC48E20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7277A945-72A8-46C8-8E44-71D78D6A6CE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23" name="Straight Connector 922">
                <a:extLst>
                  <a:ext uri="{FF2B5EF4-FFF2-40B4-BE49-F238E27FC236}">
                    <a16:creationId xmlns:a16="http://schemas.microsoft.com/office/drawing/2014/main" id="{B0BCA871-9980-40BE-8231-2199BC5E566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4" name="Straight Connector 923">
                <a:extLst>
                  <a:ext uri="{FF2B5EF4-FFF2-40B4-BE49-F238E27FC236}">
                    <a16:creationId xmlns:a16="http://schemas.microsoft.com/office/drawing/2014/main" id="{BDB7FC5B-3245-4757-AC32-536DBD885BB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5" name="Straight Connector 924">
                <a:extLst>
                  <a:ext uri="{FF2B5EF4-FFF2-40B4-BE49-F238E27FC236}">
                    <a16:creationId xmlns:a16="http://schemas.microsoft.com/office/drawing/2014/main" id="{A5D4F4CC-C4FB-4F22-A776-0F8B07A8DAA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15" name="Arc 914">
              <a:extLst>
                <a:ext uri="{FF2B5EF4-FFF2-40B4-BE49-F238E27FC236}">
                  <a16:creationId xmlns:a16="http://schemas.microsoft.com/office/drawing/2014/main" id="{DB9B624D-B84A-483D-8619-3336CEACB58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6" name="Arc 915">
              <a:extLst>
                <a:ext uri="{FF2B5EF4-FFF2-40B4-BE49-F238E27FC236}">
                  <a16:creationId xmlns:a16="http://schemas.microsoft.com/office/drawing/2014/main" id="{F859419A-5871-4BFE-85FA-11A88649B58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7" name="Arc 916">
              <a:extLst>
                <a:ext uri="{FF2B5EF4-FFF2-40B4-BE49-F238E27FC236}">
                  <a16:creationId xmlns:a16="http://schemas.microsoft.com/office/drawing/2014/main" id="{179EF015-BE61-4E42-88FC-71AD8DD93CF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18" name="Straight Connector 917">
              <a:extLst>
                <a:ext uri="{FF2B5EF4-FFF2-40B4-BE49-F238E27FC236}">
                  <a16:creationId xmlns:a16="http://schemas.microsoft.com/office/drawing/2014/main" id="{E9D1ECCB-0037-4924-9567-20E953FA9DC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19" name="Arc 918">
              <a:extLst>
                <a:ext uri="{FF2B5EF4-FFF2-40B4-BE49-F238E27FC236}">
                  <a16:creationId xmlns:a16="http://schemas.microsoft.com/office/drawing/2014/main" id="{3B2FC891-D894-461D-85ED-F5AF7171E65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20" name="Straight Connector 919">
              <a:extLst>
                <a:ext uri="{FF2B5EF4-FFF2-40B4-BE49-F238E27FC236}">
                  <a16:creationId xmlns:a16="http://schemas.microsoft.com/office/drawing/2014/main" id="{65C5C979-DF7F-4775-9E05-22C4CD2CECB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1" name="Straight Connector 920">
              <a:extLst>
                <a:ext uri="{FF2B5EF4-FFF2-40B4-BE49-F238E27FC236}">
                  <a16:creationId xmlns:a16="http://schemas.microsoft.com/office/drawing/2014/main" id="{E2F381A6-F102-4013-A3C7-B873B18E251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2" name="Arc 921">
              <a:extLst>
                <a:ext uri="{FF2B5EF4-FFF2-40B4-BE49-F238E27FC236}">
                  <a16:creationId xmlns:a16="http://schemas.microsoft.com/office/drawing/2014/main" id="{E6F2A144-307E-4E6B-A115-124B556E933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26" name="Group 925">
            <a:extLst>
              <a:ext uri="{FF2B5EF4-FFF2-40B4-BE49-F238E27FC236}">
                <a16:creationId xmlns:a16="http://schemas.microsoft.com/office/drawing/2014/main" id="{4C84C8BC-2A95-4E83-8002-D376F3EE6771}"/>
              </a:ext>
            </a:extLst>
          </p:cNvPr>
          <p:cNvGrpSpPr/>
          <p:nvPr/>
        </p:nvGrpSpPr>
        <p:grpSpPr>
          <a:xfrm>
            <a:off x="3037371" y="6383695"/>
            <a:ext cx="538068" cy="503852"/>
            <a:chOff x="3455435" y="-1017023"/>
            <a:chExt cx="8222756" cy="7868191"/>
          </a:xfrm>
        </p:grpSpPr>
        <p:sp>
          <p:nvSpPr>
            <p:cNvPr id="927" name="Arc 926">
              <a:extLst>
                <a:ext uri="{FF2B5EF4-FFF2-40B4-BE49-F238E27FC236}">
                  <a16:creationId xmlns:a16="http://schemas.microsoft.com/office/drawing/2014/main" id="{C8181D45-38CD-4B23-8BD2-789C32398B6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8" name="Arc 927">
              <a:extLst>
                <a:ext uri="{FF2B5EF4-FFF2-40B4-BE49-F238E27FC236}">
                  <a16:creationId xmlns:a16="http://schemas.microsoft.com/office/drawing/2014/main" id="{5DD1D251-D62D-4CA9-BC60-B2394B9B084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9" name="Arc 928">
              <a:extLst>
                <a:ext uri="{FF2B5EF4-FFF2-40B4-BE49-F238E27FC236}">
                  <a16:creationId xmlns:a16="http://schemas.microsoft.com/office/drawing/2014/main" id="{7D6AF7D6-2225-4BA6-8BC5-02EA0F0D83F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0" name="Arc 929">
              <a:extLst>
                <a:ext uri="{FF2B5EF4-FFF2-40B4-BE49-F238E27FC236}">
                  <a16:creationId xmlns:a16="http://schemas.microsoft.com/office/drawing/2014/main" id="{136507E6-E451-4C1D-AACC-FB8AD4E2E0F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31" name="Group 930">
              <a:extLst>
                <a:ext uri="{FF2B5EF4-FFF2-40B4-BE49-F238E27FC236}">
                  <a16:creationId xmlns:a16="http://schemas.microsoft.com/office/drawing/2014/main" id="{CF82942B-5E53-43C5-BA04-17B262A545C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40" name="Straight Connector 939">
                <a:extLst>
                  <a:ext uri="{FF2B5EF4-FFF2-40B4-BE49-F238E27FC236}">
                    <a16:creationId xmlns:a16="http://schemas.microsoft.com/office/drawing/2014/main" id="{1A4D9934-0E2C-4E66-AFE9-3DE12D7FFE3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1" name="Straight Connector 940">
                <a:extLst>
                  <a:ext uri="{FF2B5EF4-FFF2-40B4-BE49-F238E27FC236}">
                    <a16:creationId xmlns:a16="http://schemas.microsoft.com/office/drawing/2014/main" id="{3C7239FF-0F63-4944-ADC0-C5C45DB3BA8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2" name="Straight Connector 941">
                <a:extLst>
                  <a:ext uri="{FF2B5EF4-FFF2-40B4-BE49-F238E27FC236}">
                    <a16:creationId xmlns:a16="http://schemas.microsoft.com/office/drawing/2014/main" id="{71200DFA-0017-4067-8C48-66DD4BFF399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32" name="Arc 931">
              <a:extLst>
                <a:ext uri="{FF2B5EF4-FFF2-40B4-BE49-F238E27FC236}">
                  <a16:creationId xmlns:a16="http://schemas.microsoft.com/office/drawing/2014/main" id="{895A0539-35B5-4EA1-907A-230751CCE8D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3" name="Arc 932">
              <a:extLst>
                <a:ext uri="{FF2B5EF4-FFF2-40B4-BE49-F238E27FC236}">
                  <a16:creationId xmlns:a16="http://schemas.microsoft.com/office/drawing/2014/main" id="{8F04112C-8769-4442-9B0F-FE4C3050281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34" name="Arc 933">
              <a:extLst>
                <a:ext uri="{FF2B5EF4-FFF2-40B4-BE49-F238E27FC236}">
                  <a16:creationId xmlns:a16="http://schemas.microsoft.com/office/drawing/2014/main" id="{A60FE841-97AB-487B-80A0-34594A6AAC7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35" name="Straight Connector 934">
              <a:extLst>
                <a:ext uri="{FF2B5EF4-FFF2-40B4-BE49-F238E27FC236}">
                  <a16:creationId xmlns:a16="http://schemas.microsoft.com/office/drawing/2014/main" id="{A2A80167-1DAB-4744-A82B-C8BC01973C8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6" name="Arc 935">
              <a:extLst>
                <a:ext uri="{FF2B5EF4-FFF2-40B4-BE49-F238E27FC236}">
                  <a16:creationId xmlns:a16="http://schemas.microsoft.com/office/drawing/2014/main" id="{DE1622BB-956A-4843-B72B-64556BFCDAC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37" name="Straight Connector 936">
              <a:extLst>
                <a:ext uri="{FF2B5EF4-FFF2-40B4-BE49-F238E27FC236}">
                  <a16:creationId xmlns:a16="http://schemas.microsoft.com/office/drawing/2014/main" id="{0002642F-57DF-4676-BDFB-339075F14E0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8" name="Straight Connector 937">
              <a:extLst>
                <a:ext uri="{FF2B5EF4-FFF2-40B4-BE49-F238E27FC236}">
                  <a16:creationId xmlns:a16="http://schemas.microsoft.com/office/drawing/2014/main" id="{6616B617-6048-41F1-AFC4-11F18D701FD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9" name="Arc 938">
              <a:extLst>
                <a:ext uri="{FF2B5EF4-FFF2-40B4-BE49-F238E27FC236}">
                  <a16:creationId xmlns:a16="http://schemas.microsoft.com/office/drawing/2014/main" id="{6BB203C8-92D7-4AA7-88B7-FB713C5CA0A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43" name="Group 942">
            <a:extLst>
              <a:ext uri="{FF2B5EF4-FFF2-40B4-BE49-F238E27FC236}">
                <a16:creationId xmlns:a16="http://schemas.microsoft.com/office/drawing/2014/main" id="{25B4ECBC-93FD-4CE7-AE65-0FAF855C404A}"/>
              </a:ext>
            </a:extLst>
          </p:cNvPr>
          <p:cNvGrpSpPr/>
          <p:nvPr/>
        </p:nvGrpSpPr>
        <p:grpSpPr>
          <a:xfrm>
            <a:off x="3429519" y="6400803"/>
            <a:ext cx="538068" cy="503852"/>
            <a:chOff x="3455435" y="-1017023"/>
            <a:chExt cx="8222756" cy="7868191"/>
          </a:xfrm>
        </p:grpSpPr>
        <p:sp>
          <p:nvSpPr>
            <p:cNvPr id="944" name="Arc 943">
              <a:extLst>
                <a:ext uri="{FF2B5EF4-FFF2-40B4-BE49-F238E27FC236}">
                  <a16:creationId xmlns:a16="http://schemas.microsoft.com/office/drawing/2014/main" id="{923AFA72-3B07-4A92-BDB7-63F0C6F4C44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5" name="Arc 944">
              <a:extLst>
                <a:ext uri="{FF2B5EF4-FFF2-40B4-BE49-F238E27FC236}">
                  <a16:creationId xmlns:a16="http://schemas.microsoft.com/office/drawing/2014/main" id="{982D9A79-3AD1-4B65-961F-466B56C4A9D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6" name="Arc 945">
              <a:extLst>
                <a:ext uri="{FF2B5EF4-FFF2-40B4-BE49-F238E27FC236}">
                  <a16:creationId xmlns:a16="http://schemas.microsoft.com/office/drawing/2014/main" id="{4D2DCB9A-5EE8-44C3-8B82-817C2BF1175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7" name="Arc 946">
              <a:extLst>
                <a:ext uri="{FF2B5EF4-FFF2-40B4-BE49-F238E27FC236}">
                  <a16:creationId xmlns:a16="http://schemas.microsoft.com/office/drawing/2014/main" id="{27B4B701-12B7-4C1D-9ABD-DA86AFB5F19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48" name="Group 947">
              <a:extLst>
                <a:ext uri="{FF2B5EF4-FFF2-40B4-BE49-F238E27FC236}">
                  <a16:creationId xmlns:a16="http://schemas.microsoft.com/office/drawing/2014/main" id="{46DA97FB-7DAC-4F5A-8599-D93ADA0C6D1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57" name="Straight Connector 956">
                <a:extLst>
                  <a:ext uri="{FF2B5EF4-FFF2-40B4-BE49-F238E27FC236}">
                    <a16:creationId xmlns:a16="http://schemas.microsoft.com/office/drawing/2014/main" id="{7BEE7F20-9DB1-452A-BE6E-287241A48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8" name="Straight Connector 957">
                <a:extLst>
                  <a:ext uri="{FF2B5EF4-FFF2-40B4-BE49-F238E27FC236}">
                    <a16:creationId xmlns:a16="http://schemas.microsoft.com/office/drawing/2014/main" id="{975063AF-85E0-4C94-A23B-90324CB275F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9" name="Straight Connector 958">
                <a:extLst>
                  <a:ext uri="{FF2B5EF4-FFF2-40B4-BE49-F238E27FC236}">
                    <a16:creationId xmlns:a16="http://schemas.microsoft.com/office/drawing/2014/main" id="{33ED9CF0-5963-47AD-9258-1C7469B99CB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49" name="Arc 948">
              <a:extLst>
                <a:ext uri="{FF2B5EF4-FFF2-40B4-BE49-F238E27FC236}">
                  <a16:creationId xmlns:a16="http://schemas.microsoft.com/office/drawing/2014/main" id="{69936B7F-87AC-4F18-BC50-A29BE512C13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0" name="Arc 949">
              <a:extLst>
                <a:ext uri="{FF2B5EF4-FFF2-40B4-BE49-F238E27FC236}">
                  <a16:creationId xmlns:a16="http://schemas.microsoft.com/office/drawing/2014/main" id="{9398321D-A28B-42D8-BC1A-1AF3257E316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51" name="Arc 950">
              <a:extLst>
                <a:ext uri="{FF2B5EF4-FFF2-40B4-BE49-F238E27FC236}">
                  <a16:creationId xmlns:a16="http://schemas.microsoft.com/office/drawing/2014/main" id="{44DC1F06-E96A-43AF-ADFE-9B7F0118D7A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52" name="Straight Connector 951">
              <a:extLst>
                <a:ext uri="{FF2B5EF4-FFF2-40B4-BE49-F238E27FC236}">
                  <a16:creationId xmlns:a16="http://schemas.microsoft.com/office/drawing/2014/main" id="{695ECF17-0BFE-4097-A625-0A12EB9C719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3" name="Arc 952">
              <a:extLst>
                <a:ext uri="{FF2B5EF4-FFF2-40B4-BE49-F238E27FC236}">
                  <a16:creationId xmlns:a16="http://schemas.microsoft.com/office/drawing/2014/main" id="{BF8B8B09-29F4-46B9-8B8F-B701FDE3C63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54" name="Straight Connector 953">
              <a:extLst>
                <a:ext uri="{FF2B5EF4-FFF2-40B4-BE49-F238E27FC236}">
                  <a16:creationId xmlns:a16="http://schemas.microsoft.com/office/drawing/2014/main" id="{8ED6C264-57E8-469D-BB55-B1CED684201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5" name="Straight Connector 954">
              <a:extLst>
                <a:ext uri="{FF2B5EF4-FFF2-40B4-BE49-F238E27FC236}">
                  <a16:creationId xmlns:a16="http://schemas.microsoft.com/office/drawing/2014/main" id="{7C7B2E55-9794-40EE-9494-6A6027DC0F5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6" name="Arc 955">
              <a:extLst>
                <a:ext uri="{FF2B5EF4-FFF2-40B4-BE49-F238E27FC236}">
                  <a16:creationId xmlns:a16="http://schemas.microsoft.com/office/drawing/2014/main" id="{B5CC86BE-1C7B-48A9-80E4-B74E17524FB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60" name="Group 959">
            <a:extLst>
              <a:ext uri="{FF2B5EF4-FFF2-40B4-BE49-F238E27FC236}">
                <a16:creationId xmlns:a16="http://schemas.microsoft.com/office/drawing/2014/main" id="{6E0157E9-BA7F-42A6-8E94-A8A45743687E}"/>
              </a:ext>
            </a:extLst>
          </p:cNvPr>
          <p:cNvGrpSpPr/>
          <p:nvPr/>
        </p:nvGrpSpPr>
        <p:grpSpPr>
          <a:xfrm>
            <a:off x="3824771" y="6383695"/>
            <a:ext cx="538068" cy="503852"/>
            <a:chOff x="3455435" y="-1017023"/>
            <a:chExt cx="8222756" cy="7868191"/>
          </a:xfrm>
        </p:grpSpPr>
        <p:sp>
          <p:nvSpPr>
            <p:cNvPr id="961" name="Arc 960">
              <a:extLst>
                <a:ext uri="{FF2B5EF4-FFF2-40B4-BE49-F238E27FC236}">
                  <a16:creationId xmlns:a16="http://schemas.microsoft.com/office/drawing/2014/main" id="{D132C255-8D3E-47B9-830C-F8C3666D9C0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2" name="Arc 961">
              <a:extLst>
                <a:ext uri="{FF2B5EF4-FFF2-40B4-BE49-F238E27FC236}">
                  <a16:creationId xmlns:a16="http://schemas.microsoft.com/office/drawing/2014/main" id="{EB7AC147-FE2F-4289-A9C1-9010994D674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3" name="Arc 962">
              <a:extLst>
                <a:ext uri="{FF2B5EF4-FFF2-40B4-BE49-F238E27FC236}">
                  <a16:creationId xmlns:a16="http://schemas.microsoft.com/office/drawing/2014/main" id="{3A705F52-ED7D-4F3E-A12D-79BFB5CB91E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4" name="Arc 963">
              <a:extLst>
                <a:ext uri="{FF2B5EF4-FFF2-40B4-BE49-F238E27FC236}">
                  <a16:creationId xmlns:a16="http://schemas.microsoft.com/office/drawing/2014/main" id="{517FF37C-ACC4-4941-B46F-C531F162805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65" name="Group 964">
              <a:extLst>
                <a:ext uri="{FF2B5EF4-FFF2-40B4-BE49-F238E27FC236}">
                  <a16:creationId xmlns:a16="http://schemas.microsoft.com/office/drawing/2014/main" id="{A5FB6ACC-7B2D-4FA6-8DE9-F17866697B9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74" name="Straight Connector 973">
                <a:extLst>
                  <a:ext uri="{FF2B5EF4-FFF2-40B4-BE49-F238E27FC236}">
                    <a16:creationId xmlns:a16="http://schemas.microsoft.com/office/drawing/2014/main" id="{D49D8A51-AA34-4B84-831D-A9605F775F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5" name="Straight Connector 974">
                <a:extLst>
                  <a:ext uri="{FF2B5EF4-FFF2-40B4-BE49-F238E27FC236}">
                    <a16:creationId xmlns:a16="http://schemas.microsoft.com/office/drawing/2014/main" id="{9A9D8C9C-30D8-4130-A019-8A1D555B0E7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6" name="Straight Connector 975">
                <a:extLst>
                  <a:ext uri="{FF2B5EF4-FFF2-40B4-BE49-F238E27FC236}">
                    <a16:creationId xmlns:a16="http://schemas.microsoft.com/office/drawing/2014/main" id="{39C7E382-A75D-4316-BA01-1DF1F8C9E01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66" name="Arc 965">
              <a:extLst>
                <a:ext uri="{FF2B5EF4-FFF2-40B4-BE49-F238E27FC236}">
                  <a16:creationId xmlns:a16="http://schemas.microsoft.com/office/drawing/2014/main" id="{4DE4090B-31F7-4826-9918-49C60338CFF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7" name="Arc 966">
              <a:extLst>
                <a:ext uri="{FF2B5EF4-FFF2-40B4-BE49-F238E27FC236}">
                  <a16:creationId xmlns:a16="http://schemas.microsoft.com/office/drawing/2014/main" id="{80CCE8DB-B635-4FDB-8A4A-47C0394E930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68" name="Arc 967">
              <a:extLst>
                <a:ext uri="{FF2B5EF4-FFF2-40B4-BE49-F238E27FC236}">
                  <a16:creationId xmlns:a16="http://schemas.microsoft.com/office/drawing/2014/main" id="{D7B9E1B5-3D7B-4502-9239-5A9A83B33D9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69" name="Straight Connector 968">
              <a:extLst>
                <a:ext uri="{FF2B5EF4-FFF2-40B4-BE49-F238E27FC236}">
                  <a16:creationId xmlns:a16="http://schemas.microsoft.com/office/drawing/2014/main" id="{DF7089EC-C8F7-4695-A98E-5A062806D1A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0" name="Arc 969">
              <a:extLst>
                <a:ext uri="{FF2B5EF4-FFF2-40B4-BE49-F238E27FC236}">
                  <a16:creationId xmlns:a16="http://schemas.microsoft.com/office/drawing/2014/main" id="{D1FD06C6-87B0-4E21-8766-16B6CA65A50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71" name="Straight Connector 970">
              <a:extLst>
                <a:ext uri="{FF2B5EF4-FFF2-40B4-BE49-F238E27FC236}">
                  <a16:creationId xmlns:a16="http://schemas.microsoft.com/office/drawing/2014/main" id="{2A1CB9A7-FD50-4262-B832-DEC7642F677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2" name="Straight Connector 971">
              <a:extLst>
                <a:ext uri="{FF2B5EF4-FFF2-40B4-BE49-F238E27FC236}">
                  <a16:creationId xmlns:a16="http://schemas.microsoft.com/office/drawing/2014/main" id="{C18A996C-222D-4AF6-9180-6008BD37038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3" name="Arc 972">
              <a:extLst>
                <a:ext uri="{FF2B5EF4-FFF2-40B4-BE49-F238E27FC236}">
                  <a16:creationId xmlns:a16="http://schemas.microsoft.com/office/drawing/2014/main" id="{8EE8ED7B-1B58-4F2A-B4B3-875EBD4D7FA8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77" name="Group 976">
            <a:extLst>
              <a:ext uri="{FF2B5EF4-FFF2-40B4-BE49-F238E27FC236}">
                <a16:creationId xmlns:a16="http://schemas.microsoft.com/office/drawing/2014/main" id="{47037720-AF22-4FD6-BB06-0F19E62580B7}"/>
              </a:ext>
            </a:extLst>
          </p:cNvPr>
          <p:cNvGrpSpPr/>
          <p:nvPr/>
        </p:nvGrpSpPr>
        <p:grpSpPr>
          <a:xfrm>
            <a:off x="4218471" y="6393026"/>
            <a:ext cx="538068" cy="503852"/>
            <a:chOff x="3455435" y="-1017023"/>
            <a:chExt cx="8222756" cy="7868191"/>
          </a:xfrm>
        </p:grpSpPr>
        <p:sp>
          <p:nvSpPr>
            <p:cNvPr id="978" name="Arc 977">
              <a:extLst>
                <a:ext uri="{FF2B5EF4-FFF2-40B4-BE49-F238E27FC236}">
                  <a16:creationId xmlns:a16="http://schemas.microsoft.com/office/drawing/2014/main" id="{A0F4260F-E7F8-42EC-A0B4-527A979FE24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9" name="Arc 978">
              <a:extLst>
                <a:ext uri="{FF2B5EF4-FFF2-40B4-BE49-F238E27FC236}">
                  <a16:creationId xmlns:a16="http://schemas.microsoft.com/office/drawing/2014/main" id="{0A7009FD-22F7-4D48-803B-AFBC636AEEC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0" name="Arc 979">
              <a:extLst>
                <a:ext uri="{FF2B5EF4-FFF2-40B4-BE49-F238E27FC236}">
                  <a16:creationId xmlns:a16="http://schemas.microsoft.com/office/drawing/2014/main" id="{313D4894-9F5C-4D4C-9A24-15AF61FDC49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1" name="Arc 980">
              <a:extLst>
                <a:ext uri="{FF2B5EF4-FFF2-40B4-BE49-F238E27FC236}">
                  <a16:creationId xmlns:a16="http://schemas.microsoft.com/office/drawing/2014/main" id="{8C3C613B-DD07-4D1D-A3FD-CF8AB5E63A2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82" name="Group 981">
              <a:extLst>
                <a:ext uri="{FF2B5EF4-FFF2-40B4-BE49-F238E27FC236}">
                  <a16:creationId xmlns:a16="http://schemas.microsoft.com/office/drawing/2014/main" id="{1535D214-E690-40FF-BE6E-7D7FE88B1EC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91" name="Straight Connector 990">
                <a:extLst>
                  <a:ext uri="{FF2B5EF4-FFF2-40B4-BE49-F238E27FC236}">
                    <a16:creationId xmlns:a16="http://schemas.microsoft.com/office/drawing/2014/main" id="{2BF0274F-35F2-4902-A5D6-DDCA7DBAF4E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2" name="Straight Connector 991">
                <a:extLst>
                  <a:ext uri="{FF2B5EF4-FFF2-40B4-BE49-F238E27FC236}">
                    <a16:creationId xmlns:a16="http://schemas.microsoft.com/office/drawing/2014/main" id="{940D4FD9-551F-4B95-8610-CE3F7E7C6BA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3" name="Straight Connector 992">
                <a:extLst>
                  <a:ext uri="{FF2B5EF4-FFF2-40B4-BE49-F238E27FC236}">
                    <a16:creationId xmlns:a16="http://schemas.microsoft.com/office/drawing/2014/main" id="{49BAC273-D6DA-482D-B3E9-364D1DF4354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83" name="Arc 982">
              <a:extLst>
                <a:ext uri="{FF2B5EF4-FFF2-40B4-BE49-F238E27FC236}">
                  <a16:creationId xmlns:a16="http://schemas.microsoft.com/office/drawing/2014/main" id="{85DC895C-234E-4267-A0CF-80903809920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4" name="Arc 983">
              <a:extLst>
                <a:ext uri="{FF2B5EF4-FFF2-40B4-BE49-F238E27FC236}">
                  <a16:creationId xmlns:a16="http://schemas.microsoft.com/office/drawing/2014/main" id="{AD3C5EF1-AF02-4CBC-BB8D-E5326934D0C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85" name="Arc 984">
              <a:extLst>
                <a:ext uri="{FF2B5EF4-FFF2-40B4-BE49-F238E27FC236}">
                  <a16:creationId xmlns:a16="http://schemas.microsoft.com/office/drawing/2014/main" id="{8EE542E6-55F7-4160-81DD-02C845E366A9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86" name="Straight Connector 985">
              <a:extLst>
                <a:ext uri="{FF2B5EF4-FFF2-40B4-BE49-F238E27FC236}">
                  <a16:creationId xmlns:a16="http://schemas.microsoft.com/office/drawing/2014/main" id="{651B1F9D-7E62-4525-990E-5850BB8B376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87" name="Arc 986">
              <a:extLst>
                <a:ext uri="{FF2B5EF4-FFF2-40B4-BE49-F238E27FC236}">
                  <a16:creationId xmlns:a16="http://schemas.microsoft.com/office/drawing/2014/main" id="{939399C0-E8D0-4A60-92FA-BF1D7CB31671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88" name="Straight Connector 987">
              <a:extLst>
                <a:ext uri="{FF2B5EF4-FFF2-40B4-BE49-F238E27FC236}">
                  <a16:creationId xmlns:a16="http://schemas.microsoft.com/office/drawing/2014/main" id="{EEB643C3-4D7E-4B3C-B94C-099E36B4781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9" name="Straight Connector 988">
              <a:extLst>
                <a:ext uri="{FF2B5EF4-FFF2-40B4-BE49-F238E27FC236}">
                  <a16:creationId xmlns:a16="http://schemas.microsoft.com/office/drawing/2014/main" id="{7C2AD7E2-A866-47E8-9FB5-3FDEF3D8CD8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0" name="Arc 989">
              <a:extLst>
                <a:ext uri="{FF2B5EF4-FFF2-40B4-BE49-F238E27FC236}">
                  <a16:creationId xmlns:a16="http://schemas.microsoft.com/office/drawing/2014/main" id="{6B695994-4FC0-430D-8FFE-1183EB6FDCE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94" name="Group 993">
            <a:extLst>
              <a:ext uri="{FF2B5EF4-FFF2-40B4-BE49-F238E27FC236}">
                <a16:creationId xmlns:a16="http://schemas.microsoft.com/office/drawing/2014/main" id="{C6C51BDA-DC81-49F2-AF0E-5CD4923BED6E}"/>
              </a:ext>
            </a:extLst>
          </p:cNvPr>
          <p:cNvGrpSpPr/>
          <p:nvPr/>
        </p:nvGrpSpPr>
        <p:grpSpPr>
          <a:xfrm>
            <a:off x="4612171" y="6393026"/>
            <a:ext cx="538068" cy="503852"/>
            <a:chOff x="3455435" y="-1017023"/>
            <a:chExt cx="8222756" cy="7868191"/>
          </a:xfrm>
        </p:grpSpPr>
        <p:sp>
          <p:nvSpPr>
            <p:cNvPr id="995" name="Arc 994">
              <a:extLst>
                <a:ext uri="{FF2B5EF4-FFF2-40B4-BE49-F238E27FC236}">
                  <a16:creationId xmlns:a16="http://schemas.microsoft.com/office/drawing/2014/main" id="{0E346175-E505-4163-AE2F-1EE54A14D77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6" name="Arc 995">
              <a:extLst>
                <a:ext uri="{FF2B5EF4-FFF2-40B4-BE49-F238E27FC236}">
                  <a16:creationId xmlns:a16="http://schemas.microsoft.com/office/drawing/2014/main" id="{D36D3BBA-B95D-4F78-BEE2-75AEFA04842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7" name="Arc 996">
              <a:extLst>
                <a:ext uri="{FF2B5EF4-FFF2-40B4-BE49-F238E27FC236}">
                  <a16:creationId xmlns:a16="http://schemas.microsoft.com/office/drawing/2014/main" id="{83C5CE56-B435-475A-9C1F-E25E71E5115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8" name="Arc 997">
              <a:extLst>
                <a:ext uri="{FF2B5EF4-FFF2-40B4-BE49-F238E27FC236}">
                  <a16:creationId xmlns:a16="http://schemas.microsoft.com/office/drawing/2014/main" id="{C8A963C9-604C-4ABB-9991-9A0A7E243B2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99" name="Group 998">
              <a:extLst>
                <a:ext uri="{FF2B5EF4-FFF2-40B4-BE49-F238E27FC236}">
                  <a16:creationId xmlns:a16="http://schemas.microsoft.com/office/drawing/2014/main" id="{0DB5E441-15F3-4C9B-8E6D-B6BC1C29CAF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08" name="Straight Connector 1007">
                <a:extLst>
                  <a:ext uri="{FF2B5EF4-FFF2-40B4-BE49-F238E27FC236}">
                    <a16:creationId xmlns:a16="http://schemas.microsoft.com/office/drawing/2014/main" id="{EB95B0F9-C0A9-4760-9CFF-6623E149000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9" name="Straight Connector 1008">
                <a:extLst>
                  <a:ext uri="{FF2B5EF4-FFF2-40B4-BE49-F238E27FC236}">
                    <a16:creationId xmlns:a16="http://schemas.microsoft.com/office/drawing/2014/main" id="{3A54E6D3-11F1-414D-8EAA-FE1CC3F3DB1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0" name="Straight Connector 1009">
                <a:extLst>
                  <a:ext uri="{FF2B5EF4-FFF2-40B4-BE49-F238E27FC236}">
                    <a16:creationId xmlns:a16="http://schemas.microsoft.com/office/drawing/2014/main" id="{403DBD8B-C6D5-43A5-963B-69A349E2F15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00" name="Arc 999">
              <a:extLst>
                <a:ext uri="{FF2B5EF4-FFF2-40B4-BE49-F238E27FC236}">
                  <a16:creationId xmlns:a16="http://schemas.microsoft.com/office/drawing/2014/main" id="{B1BA6C11-E2FA-4E9F-8BBA-B57B6AA2BCC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1" name="Arc 1000">
              <a:extLst>
                <a:ext uri="{FF2B5EF4-FFF2-40B4-BE49-F238E27FC236}">
                  <a16:creationId xmlns:a16="http://schemas.microsoft.com/office/drawing/2014/main" id="{63A90A33-C0BE-49B4-B7FE-2A8ADBB5B30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02" name="Arc 1001">
              <a:extLst>
                <a:ext uri="{FF2B5EF4-FFF2-40B4-BE49-F238E27FC236}">
                  <a16:creationId xmlns:a16="http://schemas.microsoft.com/office/drawing/2014/main" id="{32289271-8D85-499B-8F57-F3E0AB66C8C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03" name="Straight Connector 1002">
              <a:extLst>
                <a:ext uri="{FF2B5EF4-FFF2-40B4-BE49-F238E27FC236}">
                  <a16:creationId xmlns:a16="http://schemas.microsoft.com/office/drawing/2014/main" id="{9FF02607-9D80-427C-A857-D0727022C59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04" name="Arc 1003">
              <a:extLst>
                <a:ext uri="{FF2B5EF4-FFF2-40B4-BE49-F238E27FC236}">
                  <a16:creationId xmlns:a16="http://schemas.microsoft.com/office/drawing/2014/main" id="{51E5A30B-E3F3-47FC-A6F2-5AA7D2D732B1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05" name="Straight Connector 1004">
              <a:extLst>
                <a:ext uri="{FF2B5EF4-FFF2-40B4-BE49-F238E27FC236}">
                  <a16:creationId xmlns:a16="http://schemas.microsoft.com/office/drawing/2014/main" id="{D067AC6A-DBC4-4A98-AFF1-B4FB7EB4072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6" name="Straight Connector 1005">
              <a:extLst>
                <a:ext uri="{FF2B5EF4-FFF2-40B4-BE49-F238E27FC236}">
                  <a16:creationId xmlns:a16="http://schemas.microsoft.com/office/drawing/2014/main" id="{5C636AC4-EA98-434C-803D-6444F02FA65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07" name="Arc 1006">
              <a:extLst>
                <a:ext uri="{FF2B5EF4-FFF2-40B4-BE49-F238E27FC236}">
                  <a16:creationId xmlns:a16="http://schemas.microsoft.com/office/drawing/2014/main" id="{EE60543D-68BE-4C64-B54B-73B67056A2C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11" name="Group 1010">
            <a:extLst>
              <a:ext uri="{FF2B5EF4-FFF2-40B4-BE49-F238E27FC236}">
                <a16:creationId xmlns:a16="http://schemas.microsoft.com/office/drawing/2014/main" id="{325058D9-AE8C-48A6-9BB7-E2E37ACA5543}"/>
              </a:ext>
            </a:extLst>
          </p:cNvPr>
          <p:cNvGrpSpPr/>
          <p:nvPr/>
        </p:nvGrpSpPr>
        <p:grpSpPr>
          <a:xfrm>
            <a:off x="4994987" y="6383695"/>
            <a:ext cx="538068" cy="503852"/>
            <a:chOff x="3455435" y="-1017023"/>
            <a:chExt cx="8222756" cy="7868191"/>
          </a:xfrm>
        </p:grpSpPr>
        <p:sp>
          <p:nvSpPr>
            <p:cNvPr id="1012" name="Arc 1011">
              <a:extLst>
                <a:ext uri="{FF2B5EF4-FFF2-40B4-BE49-F238E27FC236}">
                  <a16:creationId xmlns:a16="http://schemas.microsoft.com/office/drawing/2014/main" id="{5DA7EC71-19C5-4120-AEC6-85AEC191BE8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3" name="Arc 1012">
              <a:extLst>
                <a:ext uri="{FF2B5EF4-FFF2-40B4-BE49-F238E27FC236}">
                  <a16:creationId xmlns:a16="http://schemas.microsoft.com/office/drawing/2014/main" id="{DAE541D9-03ED-4221-AE53-2A2DBF01A0E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4" name="Arc 1013">
              <a:extLst>
                <a:ext uri="{FF2B5EF4-FFF2-40B4-BE49-F238E27FC236}">
                  <a16:creationId xmlns:a16="http://schemas.microsoft.com/office/drawing/2014/main" id="{1A4985F5-B032-4E83-BD5C-0ECBB2805B8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5" name="Arc 1014">
              <a:extLst>
                <a:ext uri="{FF2B5EF4-FFF2-40B4-BE49-F238E27FC236}">
                  <a16:creationId xmlns:a16="http://schemas.microsoft.com/office/drawing/2014/main" id="{30FD6E2D-A73D-4E0C-BA4A-6F477ECE3A5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16" name="Group 1015">
              <a:extLst>
                <a:ext uri="{FF2B5EF4-FFF2-40B4-BE49-F238E27FC236}">
                  <a16:creationId xmlns:a16="http://schemas.microsoft.com/office/drawing/2014/main" id="{926096D6-52E0-4F28-890C-4B2782304B6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25" name="Straight Connector 1024">
                <a:extLst>
                  <a:ext uri="{FF2B5EF4-FFF2-40B4-BE49-F238E27FC236}">
                    <a16:creationId xmlns:a16="http://schemas.microsoft.com/office/drawing/2014/main" id="{FCC28C45-1D0B-4847-8C49-0DEEBAC0AA4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6" name="Straight Connector 1025">
                <a:extLst>
                  <a:ext uri="{FF2B5EF4-FFF2-40B4-BE49-F238E27FC236}">
                    <a16:creationId xmlns:a16="http://schemas.microsoft.com/office/drawing/2014/main" id="{1B68DD32-B0A3-48CF-86B9-083D3A5CD79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7" name="Straight Connector 1026">
                <a:extLst>
                  <a:ext uri="{FF2B5EF4-FFF2-40B4-BE49-F238E27FC236}">
                    <a16:creationId xmlns:a16="http://schemas.microsoft.com/office/drawing/2014/main" id="{26408A7E-BD21-4B48-9AD2-67F30022D06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17" name="Arc 1016">
              <a:extLst>
                <a:ext uri="{FF2B5EF4-FFF2-40B4-BE49-F238E27FC236}">
                  <a16:creationId xmlns:a16="http://schemas.microsoft.com/office/drawing/2014/main" id="{9DAE65E7-5155-41D6-A793-27CBCA778D3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8" name="Arc 1017">
              <a:extLst>
                <a:ext uri="{FF2B5EF4-FFF2-40B4-BE49-F238E27FC236}">
                  <a16:creationId xmlns:a16="http://schemas.microsoft.com/office/drawing/2014/main" id="{EBC20738-C273-4A42-92BE-60F5AFC1BB0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19" name="Arc 1018">
              <a:extLst>
                <a:ext uri="{FF2B5EF4-FFF2-40B4-BE49-F238E27FC236}">
                  <a16:creationId xmlns:a16="http://schemas.microsoft.com/office/drawing/2014/main" id="{BA87C36A-E0CA-46E5-B0DD-9657FE6EE0C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20" name="Straight Connector 1019">
              <a:extLst>
                <a:ext uri="{FF2B5EF4-FFF2-40B4-BE49-F238E27FC236}">
                  <a16:creationId xmlns:a16="http://schemas.microsoft.com/office/drawing/2014/main" id="{A76A2EEC-DD4E-4C44-A7F1-B71CD369846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21" name="Arc 1020">
              <a:extLst>
                <a:ext uri="{FF2B5EF4-FFF2-40B4-BE49-F238E27FC236}">
                  <a16:creationId xmlns:a16="http://schemas.microsoft.com/office/drawing/2014/main" id="{2AAB1592-8677-41FE-AD44-2E97CF5D03F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22" name="Straight Connector 1021">
              <a:extLst>
                <a:ext uri="{FF2B5EF4-FFF2-40B4-BE49-F238E27FC236}">
                  <a16:creationId xmlns:a16="http://schemas.microsoft.com/office/drawing/2014/main" id="{74289521-96CD-43EC-9BDD-CF8493DFE9D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3" name="Straight Connector 1022">
              <a:extLst>
                <a:ext uri="{FF2B5EF4-FFF2-40B4-BE49-F238E27FC236}">
                  <a16:creationId xmlns:a16="http://schemas.microsoft.com/office/drawing/2014/main" id="{7FFD33E1-EE4F-48B1-8EF5-BE4CDD89589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24" name="Arc 1023">
              <a:extLst>
                <a:ext uri="{FF2B5EF4-FFF2-40B4-BE49-F238E27FC236}">
                  <a16:creationId xmlns:a16="http://schemas.microsoft.com/office/drawing/2014/main" id="{39BAB2F2-32FA-4DA6-B812-6043CF722AD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28" name="Group 1027">
            <a:extLst>
              <a:ext uri="{FF2B5EF4-FFF2-40B4-BE49-F238E27FC236}">
                <a16:creationId xmlns:a16="http://schemas.microsoft.com/office/drawing/2014/main" id="{AC73C123-0094-44E7-B061-194E7D1F1661}"/>
              </a:ext>
            </a:extLst>
          </p:cNvPr>
          <p:cNvGrpSpPr/>
          <p:nvPr/>
        </p:nvGrpSpPr>
        <p:grpSpPr>
          <a:xfrm>
            <a:off x="5399571" y="6374364"/>
            <a:ext cx="538068" cy="503852"/>
            <a:chOff x="3455435" y="-1017023"/>
            <a:chExt cx="8222756" cy="7868191"/>
          </a:xfrm>
        </p:grpSpPr>
        <p:sp>
          <p:nvSpPr>
            <p:cNvPr id="1029" name="Arc 1028">
              <a:extLst>
                <a:ext uri="{FF2B5EF4-FFF2-40B4-BE49-F238E27FC236}">
                  <a16:creationId xmlns:a16="http://schemas.microsoft.com/office/drawing/2014/main" id="{CD15EF9B-4DBF-40B3-9897-C0F1BA47B4A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0" name="Arc 1029">
              <a:extLst>
                <a:ext uri="{FF2B5EF4-FFF2-40B4-BE49-F238E27FC236}">
                  <a16:creationId xmlns:a16="http://schemas.microsoft.com/office/drawing/2014/main" id="{C27145F6-D01C-471A-9B3B-378B4F87486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1" name="Arc 1030">
              <a:extLst>
                <a:ext uri="{FF2B5EF4-FFF2-40B4-BE49-F238E27FC236}">
                  <a16:creationId xmlns:a16="http://schemas.microsoft.com/office/drawing/2014/main" id="{31ABCED1-E42D-41FE-9ED3-F55F477642D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2" name="Arc 1031">
              <a:extLst>
                <a:ext uri="{FF2B5EF4-FFF2-40B4-BE49-F238E27FC236}">
                  <a16:creationId xmlns:a16="http://schemas.microsoft.com/office/drawing/2014/main" id="{6AC17F90-36F1-4C54-BC3B-5CAB98E7B8A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45BE99D4-5A96-432C-8426-D6A132A7F21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42" name="Straight Connector 1041">
                <a:extLst>
                  <a:ext uri="{FF2B5EF4-FFF2-40B4-BE49-F238E27FC236}">
                    <a16:creationId xmlns:a16="http://schemas.microsoft.com/office/drawing/2014/main" id="{AE29DAC9-FCB1-41CA-B8DC-2056999C9A1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3" name="Straight Connector 1042">
                <a:extLst>
                  <a:ext uri="{FF2B5EF4-FFF2-40B4-BE49-F238E27FC236}">
                    <a16:creationId xmlns:a16="http://schemas.microsoft.com/office/drawing/2014/main" id="{6F9181F6-6E28-4C37-9E80-6DD3FDA2DF1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4" name="Straight Connector 1043">
                <a:extLst>
                  <a:ext uri="{FF2B5EF4-FFF2-40B4-BE49-F238E27FC236}">
                    <a16:creationId xmlns:a16="http://schemas.microsoft.com/office/drawing/2014/main" id="{49D6C457-EDC2-4160-9E3D-42C74EF1A79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34" name="Arc 1033">
              <a:extLst>
                <a:ext uri="{FF2B5EF4-FFF2-40B4-BE49-F238E27FC236}">
                  <a16:creationId xmlns:a16="http://schemas.microsoft.com/office/drawing/2014/main" id="{CFF235C9-DF49-40BF-89AD-BF78B57CFF3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5" name="Arc 1034">
              <a:extLst>
                <a:ext uri="{FF2B5EF4-FFF2-40B4-BE49-F238E27FC236}">
                  <a16:creationId xmlns:a16="http://schemas.microsoft.com/office/drawing/2014/main" id="{03E56B1B-81F9-48CE-98F9-877F91979E0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36" name="Arc 1035">
              <a:extLst>
                <a:ext uri="{FF2B5EF4-FFF2-40B4-BE49-F238E27FC236}">
                  <a16:creationId xmlns:a16="http://schemas.microsoft.com/office/drawing/2014/main" id="{6EFCA5F5-813D-410D-8C3F-28EE9265E86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37" name="Straight Connector 1036">
              <a:extLst>
                <a:ext uri="{FF2B5EF4-FFF2-40B4-BE49-F238E27FC236}">
                  <a16:creationId xmlns:a16="http://schemas.microsoft.com/office/drawing/2014/main" id="{C680C89A-FF9D-46F3-AAB2-27E7BA277E9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8" name="Arc 1037">
              <a:extLst>
                <a:ext uri="{FF2B5EF4-FFF2-40B4-BE49-F238E27FC236}">
                  <a16:creationId xmlns:a16="http://schemas.microsoft.com/office/drawing/2014/main" id="{4C92F8FB-275F-4EA8-B356-ECFE697D6D8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39" name="Straight Connector 1038">
              <a:extLst>
                <a:ext uri="{FF2B5EF4-FFF2-40B4-BE49-F238E27FC236}">
                  <a16:creationId xmlns:a16="http://schemas.microsoft.com/office/drawing/2014/main" id="{4FD4D3D1-7B6A-41AD-BB22-5DB36B7094D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0" name="Straight Connector 1039">
              <a:extLst>
                <a:ext uri="{FF2B5EF4-FFF2-40B4-BE49-F238E27FC236}">
                  <a16:creationId xmlns:a16="http://schemas.microsoft.com/office/drawing/2014/main" id="{A9642E22-0BC9-487F-BDC3-F2DD7747535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41" name="Arc 1040">
              <a:extLst>
                <a:ext uri="{FF2B5EF4-FFF2-40B4-BE49-F238E27FC236}">
                  <a16:creationId xmlns:a16="http://schemas.microsoft.com/office/drawing/2014/main" id="{A46BC371-0415-43C6-9CAE-D6325BCDAC5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45" name="Group 1044">
            <a:extLst>
              <a:ext uri="{FF2B5EF4-FFF2-40B4-BE49-F238E27FC236}">
                <a16:creationId xmlns:a16="http://schemas.microsoft.com/office/drawing/2014/main" id="{E8D5F861-E7A5-4D13-9126-E2E485B8981B}"/>
              </a:ext>
            </a:extLst>
          </p:cNvPr>
          <p:cNvGrpSpPr/>
          <p:nvPr/>
        </p:nvGrpSpPr>
        <p:grpSpPr>
          <a:xfrm>
            <a:off x="5802602" y="6383695"/>
            <a:ext cx="538068" cy="503852"/>
            <a:chOff x="3455435" y="-1017023"/>
            <a:chExt cx="8222756" cy="7868191"/>
          </a:xfrm>
        </p:grpSpPr>
        <p:sp>
          <p:nvSpPr>
            <p:cNvPr id="1046" name="Arc 1045">
              <a:extLst>
                <a:ext uri="{FF2B5EF4-FFF2-40B4-BE49-F238E27FC236}">
                  <a16:creationId xmlns:a16="http://schemas.microsoft.com/office/drawing/2014/main" id="{23C088AB-A5DA-4BDB-9136-AB2ADFF74AF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7" name="Arc 1046">
              <a:extLst>
                <a:ext uri="{FF2B5EF4-FFF2-40B4-BE49-F238E27FC236}">
                  <a16:creationId xmlns:a16="http://schemas.microsoft.com/office/drawing/2014/main" id="{E826A47F-757D-4F31-9DC5-0F3D343C8AB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8" name="Arc 1047">
              <a:extLst>
                <a:ext uri="{FF2B5EF4-FFF2-40B4-BE49-F238E27FC236}">
                  <a16:creationId xmlns:a16="http://schemas.microsoft.com/office/drawing/2014/main" id="{219032C0-B965-4A48-BFC5-58F72A317F7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9" name="Arc 1048">
              <a:extLst>
                <a:ext uri="{FF2B5EF4-FFF2-40B4-BE49-F238E27FC236}">
                  <a16:creationId xmlns:a16="http://schemas.microsoft.com/office/drawing/2014/main" id="{2319364B-42D7-45CE-BF57-0005CF093CF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50" name="Group 1049">
              <a:extLst>
                <a:ext uri="{FF2B5EF4-FFF2-40B4-BE49-F238E27FC236}">
                  <a16:creationId xmlns:a16="http://schemas.microsoft.com/office/drawing/2014/main" id="{4B2E9C98-6C9C-47AF-B1CF-D78E230B292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59" name="Straight Connector 1058">
                <a:extLst>
                  <a:ext uri="{FF2B5EF4-FFF2-40B4-BE49-F238E27FC236}">
                    <a16:creationId xmlns:a16="http://schemas.microsoft.com/office/drawing/2014/main" id="{3B1DD54F-F51E-4588-A678-ECE27EE82C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0" name="Straight Connector 1059">
                <a:extLst>
                  <a:ext uri="{FF2B5EF4-FFF2-40B4-BE49-F238E27FC236}">
                    <a16:creationId xmlns:a16="http://schemas.microsoft.com/office/drawing/2014/main" id="{E476C9CB-96E9-4B0E-A2C5-80C8209DE35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1" name="Straight Connector 1060">
                <a:extLst>
                  <a:ext uri="{FF2B5EF4-FFF2-40B4-BE49-F238E27FC236}">
                    <a16:creationId xmlns:a16="http://schemas.microsoft.com/office/drawing/2014/main" id="{81CBD764-416E-47B3-B54D-7C65CE0157A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51" name="Arc 1050">
              <a:extLst>
                <a:ext uri="{FF2B5EF4-FFF2-40B4-BE49-F238E27FC236}">
                  <a16:creationId xmlns:a16="http://schemas.microsoft.com/office/drawing/2014/main" id="{843A10D5-8AC0-48F5-BE58-61229006119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2" name="Arc 1051">
              <a:extLst>
                <a:ext uri="{FF2B5EF4-FFF2-40B4-BE49-F238E27FC236}">
                  <a16:creationId xmlns:a16="http://schemas.microsoft.com/office/drawing/2014/main" id="{9A300ED3-50BB-4E14-841E-B7AFF475D2A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53" name="Arc 1052">
              <a:extLst>
                <a:ext uri="{FF2B5EF4-FFF2-40B4-BE49-F238E27FC236}">
                  <a16:creationId xmlns:a16="http://schemas.microsoft.com/office/drawing/2014/main" id="{75B4CE7B-6888-49B4-B123-D1EAF79AB83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54" name="Straight Connector 1053">
              <a:extLst>
                <a:ext uri="{FF2B5EF4-FFF2-40B4-BE49-F238E27FC236}">
                  <a16:creationId xmlns:a16="http://schemas.microsoft.com/office/drawing/2014/main" id="{8BB1A5F6-4017-4EA0-AB15-7ACCCDB0858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55" name="Arc 1054">
              <a:extLst>
                <a:ext uri="{FF2B5EF4-FFF2-40B4-BE49-F238E27FC236}">
                  <a16:creationId xmlns:a16="http://schemas.microsoft.com/office/drawing/2014/main" id="{25DB3596-E3A6-44A8-AFEB-F8E64212903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56" name="Straight Connector 1055">
              <a:extLst>
                <a:ext uri="{FF2B5EF4-FFF2-40B4-BE49-F238E27FC236}">
                  <a16:creationId xmlns:a16="http://schemas.microsoft.com/office/drawing/2014/main" id="{CDC2AC1E-7AD9-41C7-BB29-41E97F5976E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7" name="Straight Connector 1056">
              <a:extLst>
                <a:ext uri="{FF2B5EF4-FFF2-40B4-BE49-F238E27FC236}">
                  <a16:creationId xmlns:a16="http://schemas.microsoft.com/office/drawing/2014/main" id="{E0FCBD19-8989-47BD-BC63-D70E524ABD9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58" name="Arc 1057">
              <a:extLst>
                <a:ext uri="{FF2B5EF4-FFF2-40B4-BE49-F238E27FC236}">
                  <a16:creationId xmlns:a16="http://schemas.microsoft.com/office/drawing/2014/main" id="{C24E33C3-378D-4FE9-BD49-0913FB10A37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62" name="Group 1061">
            <a:extLst>
              <a:ext uri="{FF2B5EF4-FFF2-40B4-BE49-F238E27FC236}">
                <a16:creationId xmlns:a16="http://schemas.microsoft.com/office/drawing/2014/main" id="{245695F2-0199-4A89-B572-F3BC2AE4A1D2}"/>
              </a:ext>
            </a:extLst>
          </p:cNvPr>
          <p:cNvGrpSpPr/>
          <p:nvPr/>
        </p:nvGrpSpPr>
        <p:grpSpPr>
          <a:xfrm>
            <a:off x="6196302" y="6383695"/>
            <a:ext cx="538068" cy="503852"/>
            <a:chOff x="3455435" y="-1017023"/>
            <a:chExt cx="8222756" cy="7868191"/>
          </a:xfrm>
        </p:grpSpPr>
        <p:sp>
          <p:nvSpPr>
            <p:cNvPr id="1063" name="Arc 1062">
              <a:extLst>
                <a:ext uri="{FF2B5EF4-FFF2-40B4-BE49-F238E27FC236}">
                  <a16:creationId xmlns:a16="http://schemas.microsoft.com/office/drawing/2014/main" id="{D9DCDDA8-2C61-4418-B59B-2D5044778EB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4" name="Arc 1063">
              <a:extLst>
                <a:ext uri="{FF2B5EF4-FFF2-40B4-BE49-F238E27FC236}">
                  <a16:creationId xmlns:a16="http://schemas.microsoft.com/office/drawing/2014/main" id="{55F56E6F-FBDD-4932-9B10-43B922FADBE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5" name="Arc 1064">
              <a:extLst>
                <a:ext uri="{FF2B5EF4-FFF2-40B4-BE49-F238E27FC236}">
                  <a16:creationId xmlns:a16="http://schemas.microsoft.com/office/drawing/2014/main" id="{BB1FEA18-A116-486C-8896-147FDCD4D3E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6" name="Arc 1065">
              <a:extLst>
                <a:ext uri="{FF2B5EF4-FFF2-40B4-BE49-F238E27FC236}">
                  <a16:creationId xmlns:a16="http://schemas.microsoft.com/office/drawing/2014/main" id="{4B33E3D0-AC2F-4953-AB54-EB01159C999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67" name="Group 1066">
              <a:extLst>
                <a:ext uri="{FF2B5EF4-FFF2-40B4-BE49-F238E27FC236}">
                  <a16:creationId xmlns:a16="http://schemas.microsoft.com/office/drawing/2014/main" id="{5FFC79E4-C80A-40E2-BB2D-E34A819B2E4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76" name="Straight Connector 1075">
                <a:extLst>
                  <a:ext uri="{FF2B5EF4-FFF2-40B4-BE49-F238E27FC236}">
                    <a16:creationId xmlns:a16="http://schemas.microsoft.com/office/drawing/2014/main" id="{9855E6AB-2E3A-4184-9332-D881BED3CB3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7" name="Straight Connector 1076">
                <a:extLst>
                  <a:ext uri="{FF2B5EF4-FFF2-40B4-BE49-F238E27FC236}">
                    <a16:creationId xmlns:a16="http://schemas.microsoft.com/office/drawing/2014/main" id="{E76FAFDA-434A-4FF5-A5E2-6B0B861A62E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8" name="Straight Connector 1077">
                <a:extLst>
                  <a:ext uri="{FF2B5EF4-FFF2-40B4-BE49-F238E27FC236}">
                    <a16:creationId xmlns:a16="http://schemas.microsoft.com/office/drawing/2014/main" id="{5F85F914-640F-4815-8C7D-05167575D64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68" name="Arc 1067">
              <a:extLst>
                <a:ext uri="{FF2B5EF4-FFF2-40B4-BE49-F238E27FC236}">
                  <a16:creationId xmlns:a16="http://schemas.microsoft.com/office/drawing/2014/main" id="{08F69881-8274-4B9E-80D6-7A8D810E390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9" name="Arc 1068">
              <a:extLst>
                <a:ext uri="{FF2B5EF4-FFF2-40B4-BE49-F238E27FC236}">
                  <a16:creationId xmlns:a16="http://schemas.microsoft.com/office/drawing/2014/main" id="{64957D11-8B3C-4669-81AC-FAA6DBE6D85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70" name="Arc 1069">
              <a:extLst>
                <a:ext uri="{FF2B5EF4-FFF2-40B4-BE49-F238E27FC236}">
                  <a16:creationId xmlns:a16="http://schemas.microsoft.com/office/drawing/2014/main" id="{BECD2DC3-726D-41E6-A186-CD73FD9E5A3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71" name="Straight Connector 1070">
              <a:extLst>
                <a:ext uri="{FF2B5EF4-FFF2-40B4-BE49-F238E27FC236}">
                  <a16:creationId xmlns:a16="http://schemas.microsoft.com/office/drawing/2014/main" id="{F15802C9-A5FA-490B-BDD0-CB1A55D9EE3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2" name="Arc 1071">
              <a:extLst>
                <a:ext uri="{FF2B5EF4-FFF2-40B4-BE49-F238E27FC236}">
                  <a16:creationId xmlns:a16="http://schemas.microsoft.com/office/drawing/2014/main" id="{91E4D2CA-6A24-4DC5-9859-926F77FCE54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73" name="Straight Connector 1072">
              <a:extLst>
                <a:ext uri="{FF2B5EF4-FFF2-40B4-BE49-F238E27FC236}">
                  <a16:creationId xmlns:a16="http://schemas.microsoft.com/office/drawing/2014/main" id="{1932AF69-3E0B-4F45-9C6D-204880DC037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4" name="Straight Connector 1073">
              <a:extLst>
                <a:ext uri="{FF2B5EF4-FFF2-40B4-BE49-F238E27FC236}">
                  <a16:creationId xmlns:a16="http://schemas.microsoft.com/office/drawing/2014/main" id="{13D0CE3A-FBBD-4952-8126-A7B550D63C4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5" name="Arc 1074">
              <a:extLst>
                <a:ext uri="{FF2B5EF4-FFF2-40B4-BE49-F238E27FC236}">
                  <a16:creationId xmlns:a16="http://schemas.microsoft.com/office/drawing/2014/main" id="{D3F1453B-C5FB-4736-A746-3533EAB8BA5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79" name="Group 1078">
            <a:extLst>
              <a:ext uri="{FF2B5EF4-FFF2-40B4-BE49-F238E27FC236}">
                <a16:creationId xmlns:a16="http://schemas.microsoft.com/office/drawing/2014/main" id="{C752DCF5-46E2-426D-B93A-80356DAFD4DD}"/>
              </a:ext>
            </a:extLst>
          </p:cNvPr>
          <p:cNvGrpSpPr/>
          <p:nvPr/>
        </p:nvGrpSpPr>
        <p:grpSpPr>
          <a:xfrm>
            <a:off x="6560456" y="6374364"/>
            <a:ext cx="538068" cy="503852"/>
            <a:chOff x="3455435" y="-1017023"/>
            <a:chExt cx="8222756" cy="7868191"/>
          </a:xfrm>
        </p:grpSpPr>
        <p:sp>
          <p:nvSpPr>
            <p:cNvPr id="1080" name="Arc 1079">
              <a:extLst>
                <a:ext uri="{FF2B5EF4-FFF2-40B4-BE49-F238E27FC236}">
                  <a16:creationId xmlns:a16="http://schemas.microsoft.com/office/drawing/2014/main" id="{BB177113-EF5A-4712-9FFB-BB122438565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1" name="Arc 1080">
              <a:extLst>
                <a:ext uri="{FF2B5EF4-FFF2-40B4-BE49-F238E27FC236}">
                  <a16:creationId xmlns:a16="http://schemas.microsoft.com/office/drawing/2014/main" id="{ADD0584D-55AF-47CB-B381-B5422F12553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2" name="Arc 1081">
              <a:extLst>
                <a:ext uri="{FF2B5EF4-FFF2-40B4-BE49-F238E27FC236}">
                  <a16:creationId xmlns:a16="http://schemas.microsoft.com/office/drawing/2014/main" id="{1225CF8F-E677-4C5B-863D-F77F827B464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3" name="Arc 1082">
              <a:extLst>
                <a:ext uri="{FF2B5EF4-FFF2-40B4-BE49-F238E27FC236}">
                  <a16:creationId xmlns:a16="http://schemas.microsoft.com/office/drawing/2014/main" id="{03C510B8-3032-4A38-838A-22FBFF0DD11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84" name="Group 1083">
              <a:extLst>
                <a:ext uri="{FF2B5EF4-FFF2-40B4-BE49-F238E27FC236}">
                  <a16:creationId xmlns:a16="http://schemas.microsoft.com/office/drawing/2014/main" id="{31BDA668-C871-4EB5-B7ED-F7D7B2CF761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93" name="Straight Connector 1092">
                <a:extLst>
                  <a:ext uri="{FF2B5EF4-FFF2-40B4-BE49-F238E27FC236}">
                    <a16:creationId xmlns:a16="http://schemas.microsoft.com/office/drawing/2014/main" id="{E456793B-E52D-47C0-81DF-90ED58D1DC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4" name="Straight Connector 1093">
                <a:extLst>
                  <a:ext uri="{FF2B5EF4-FFF2-40B4-BE49-F238E27FC236}">
                    <a16:creationId xmlns:a16="http://schemas.microsoft.com/office/drawing/2014/main" id="{2890875D-7C20-44BE-A6AD-9B723C6A67F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5" name="Straight Connector 1094">
                <a:extLst>
                  <a:ext uri="{FF2B5EF4-FFF2-40B4-BE49-F238E27FC236}">
                    <a16:creationId xmlns:a16="http://schemas.microsoft.com/office/drawing/2014/main" id="{6132D6ED-354E-49A4-8B19-4F0458C52AD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85" name="Arc 1084">
              <a:extLst>
                <a:ext uri="{FF2B5EF4-FFF2-40B4-BE49-F238E27FC236}">
                  <a16:creationId xmlns:a16="http://schemas.microsoft.com/office/drawing/2014/main" id="{C49B7D60-D262-42CA-B1EF-036D34EECE2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6" name="Arc 1085">
              <a:extLst>
                <a:ext uri="{FF2B5EF4-FFF2-40B4-BE49-F238E27FC236}">
                  <a16:creationId xmlns:a16="http://schemas.microsoft.com/office/drawing/2014/main" id="{CA2D08D6-5415-4CFA-A5A5-8C3C1AED319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87" name="Arc 1086">
              <a:extLst>
                <a:ext uri="{FF2B5EF4-FFF2-40B4-BE49-F238E27FC236}">
                  <a16:creationId xmlns:a16="http://schemas.microsoft.com/office/drawing/2014/main" id="{06829025-2680-42F5-864E-3F4D9716575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88" name="Straight Connector 1087">
              <a:extLst>
                <a:ext uri="{FF2B5EF4-FFF2-40B4-BE49-F238E27FC236}">
                  <a16:creationId xmlns:a16="http://schemas.microsoft.com/office/drawing/2014/main" id="{CB4CC8B7-5320-46A1-84AA-390C438C840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9" name="Arc 1088">
              <a:extLst>
                <a:ext uri="{FF2B5EF4-FFF2-40B4-BE49-F238E27FC236}">
                  <a16:creationId xmlns:a16="http://schemas.microsoft.com/office/drawing/2014/main" id="{B2655AD2-3914-4E9E-8700-9B103920C55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90" name="Straight Connector 1089">
              <a:extLst>
                <a:ext uri="{FF2B5EF4-FFF2-40B4-BE49-F238E27FC236}">
                  <a16:creationId xmlns:a16="http://schemas.microsoft.com/office/drawing/2014/main" id="{6F3DC8BF-EBC5-413C-8BAF-0E53BDEB893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1" name="Straight Connector 1090">
              <a:extLst>
                <a:ext uri="{FF2B5EF4-FFF2-40B4-BE49-F238E27FC236}">
                  <a16:creationId xmlns:a16="http://schemas.microsoft.com/office/drawing/2014/main" id="{8F5A31B3-AD12-4A6B-A5B5-60AB4695BA6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2" name="Arc 1091">
              <a:extLst>
                <a:ext uri="{FF2B5EF4-FFF2-40B4-BE49-F238E27FC236}">
                  <a16:creationId xmlns:a16="http://schemas.microsoft.com/office/drawing/2014/main" id="{D1ECB54D-65B3-4392-9795-2C97F52CF00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96" name="Group 1095">
            <a:extLst>
              <a:ext uri="{FF2B5EF4-FFF2-40B4-BE49-F238E27FC236}">
                <a16:creationId xmlns:a16="http://schemas.microsoft.com/office/drawing/2014/main" id="{9B02DACC-7094-44DC-8BAF-3712A341DC01}"/>
              </a:ext>
            </a:extLst>
          </p:cNvPr>
          <p:cNvGrpSpPr/>
          <p:nvPr/>
        </p:nvGrpSpPr>
        <p:grpSpPr>
          <a:xfrm>
            <a:off x="6974371" y="6374364"/>
            <a:ext cx="538068" cy="503852"/>
            <a:chOff x="3455435" y="-1017023"/>
            <a:chExt cx="8222756" cy="7868191"/>
          </a:xfrm>
        </p:grpSpPr>
        <p:sp>
          <p:nvSpPr>
            <p:cNvPr id="1097" name="Arc 1096">
              <a:extLst>
                <a:ext uri="{FF2B5EF4-FFF2-40B4-BE49-F238E27FC236}">
                  <a16:creationId xmlns:a16="http://schemas.microsoft.com/office/drawing/2014/main" id="{F9CD319C-7199-45A5-B6B3-C8D768F1607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8" name="Arc 1097">
              <a:extLst>
                <a:ext uri="{FF2B5EF4-FFF2-40B4-BE49-F238E27FC236}">
                  <a16:creationId xmlns:a16="http://schemas.microsoft.com/office/drawing/2014/main" id="{BB2DF5D6-644E-425A-9540-765EBDF19E9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9" name="Arc 1098">
              <a:extLst>
                <a:ext uri="{FF2B5EF4-FFF2-40B4-BE49-F238E27FC236}">
                  <a16:creationId xmlns:a16="http://schemas.microsoft.com/office/drawing/2014/main" id="{E34A4624-6326-4482-881A-AC250B7BC8A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0" name="Arc 1099">
              <a:extLst>
                <a:ext uri="{FF2B5EF4-FFF2-40B4-BE49-F238E27FC236}">
                  <a16:creationId xmlns:a16="http://schemas.microsoft.com/office/drawing/2014/main" id="{A114F8F3-901F-4528-A8F8-14AECD5EAF3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01" name="Group 1100">
              <a:extLst>
                <a:ext uri="{FF2B5EF4-FFF2-40B4-BE49-F238E27FC236}">
                  <a16:creationId xmlns:a16="http://schemas.microsoft.com/office/drawing/2014/main" id="{40169671-35F3-43B9-B706-F0E6EF99439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10" name="Straight Connector 1109">
                <a:extLst>
                  <a:ext uri="{FF2B5EF4-FFF2-40B4-BE49-F238E27FC236}">
                    <a16:creationId xmlns:a16="http://schemas.microsoft.com/office/drawing/2014/main" id="{D9E673CA-6B61-429F-87E7-606B17C41AF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1" name="Straight Connector 1110">
                <a:extLst>
                  <a:ext uri="{FF2B5EF4-FFF2-40B4-BE49-F238E27FC236}">
                    <a16:creationId xmlns:a16="http://schemas.microsoft.com/office/drawing/2014/main" id="{47B6CE14-8E43-4539-83FD-7FF06A2125A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2" name="Straight Connector 1111">
                <a:extLst>
                  <a:ext uri="{FF2B5EF4-FFF2-40B4-BE49-F238E27FC236}">
                    <a16:creationId xmlns:a16="http://schemas.microsoft.com/office/drawing/2014/main" id="{023A92EC-25BF-4B14-ADAB-70731B6364B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02" name="Arc 1101">
              <a:extLst>
                <a:ext uri="{FF2B5EF4-FFF2-40B4-BE49-F238E27FC236}">
                  <a16:creationId xmlns:a16="http://schemas.microsoft.com/office/drawing/2014/main" id="{FEF1DA65-7574-45B3-A599-45BCA4B383F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3" name="Arc 1102">
              <a:extLst>
                <a:ext uri="{FF2B5EF4-FFF2-40B4-BE49-F238E27FC236}">
                  <a16:creationId xmlns:a16="http://schemas.microsoft.com/office/drawing/2014/main" id="{DF01A360-B4F5-48A0-A583-7365AE1DD3D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04" name="Arc 1103">
              <a:extLst>
                <a:ext uri="{FF2B5EF4-FFF2-40B4-BE49-F238E27FC236}">
                  <a16:creationId xmlns:a16="http://schemas.microsoft.com/office/drawing/2014/main" id="{3B834001-649D-4B76-813B-4DE729AD30F9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05" name="Straight Connector 1104">
              <a:extLst>
                <a:ext uri="{FF2B5EF4-FFF2-40B4-BE49-F238E27FC236}">
                  <a16:creationId xmlns:a16="http://schemas.microsoft.com/office/drawing/2014/main" id="{589987E7-3A3C-4A4D-A266-24725B10FDD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6" name="Arc 1105">
              <a:extLst>
                <a:ext uri="{FF2B5EF4-FFF2-40B4-BE49-F238E27FC236}">
                  <a16:creationId xmlns:a16="http://schemas.microsoft.com/office/drawing/2014/main" id="{574C0E7C-44E5-4CDB-A053-C72B1429C15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07" name="Straight Connector 1106">
              <a:extLst>
                <a:ext uri="{FF2B5EF4-FFF2-40B4-BE49-F238E27FC236}">
                  <a16:creationId xmlns:a16="http://schemas.microsoft.com/office/drawing/2014/main" id="{438AF727-1C45-4E8A-A670-8CB5146962F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8" name="Straight Connector 1107">
              <a:extLst>
                <a:ext uri="{FF2B5EF4-FFF2-40B4-BE49-F238E27FC236}">
                  <a16:creationId xmlns:a16="http://schemas.microsoft.com/office/drawing/2014/main" id="{B1EBC768-D447-4C28-9B0C-165F256267E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9" name="Arc 1108">
              <a:extLst>
                <a:ext uri="{FF2B5EF4-FFF2-40B4-BE49-F238E27FC236}">
                  <a16:creationId xmlns:a16="http://schemas.microsoft.com/office/drawing/2014/main" id="{BAC29F5C-7EF9-4E87-9522-B5BA39EF44B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13" name="Group 1112">
            <a:extLst>
              <a:ext uri="{FF2B5EF4-FFF2-40B4-BE49-F238E27FC236}">
                <a16:creationId xmlns:a16="http://schemas.microsoft.com/office/drawing/2014/main" id="{44AF489F-1049-457C-AF47-095C5405F67B}"/>
              </a:ext>
            </a:extLst>
          </p:cNvPr>
          <p:cNvGrpSpPr/>
          <p:nvPr/>
        </p:nvGrpSpPr>
        <p:grpSpPr>
          <a:xfrm>
            <a:off x="7368071" y="6402357"/>
            <a:ext cx="538068" cy="503852"/>
            <a:chOff x="3455435" y="-1017023"/>
            <a:chExt cx="8222756" cy="7868191"/>
          </a:xfrm>
        </p:grpSpPr>
        <p:sp>
          <p:nvSpPr>
            <p:cNvPr id="1114" name="Arc 1113">
              <a:extLst>
                <a:ext uri="{FF2B5EF4-FFF2-40B4-BE49-F238E27FC236}">
                  <a16:creationId xmlns:a16="http://schemas.microsoft.com/office/drawing/2014/main" id="{21A7BFAD-3822-4DF5-A84D-C03A6A7C75B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5" name="Arc 1114">
              <a:extLst>
                <a:ext uri="{FF2B5EF4-FFF2-40B4-BE49-F238E27FC236}">
                  <a16:creationId xmlns:a16="http://schemas.microsoft.com/office/drawing/2014/main" id="{B377B343-6382-4510-B1A0-9AB7C4254F6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6" name="Arc 1115">
              <a:extLst>
                <a:ext uri="{FF2B5EF4-FFF2-40B4-BE49-F238E27FC236}">
                  <a16:creationId xmlns:a16="http://schemas.microsoft.com/office/drawing/2014/main" id="{6EE1698B-F2B1-4192-AB2C-9B4857BC3F6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7" name="Arc 1116">
              <a:extLst>
                <a:ext uri="{FF2B5EF4-FFF2-40B4-BE49-F238E27FC236}">
                  <a16:creationId xmlns:a16="http://schemas.microsoft.com/office/drawing/2014/main" id="{D10BEEA9-9F65-4405-B531-AE04776F1F2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18" name="Group 1117">
              <a:extLst>
                <a:ext uri="{FF2B5EF4-FFF2-40B4-BE49-F238E27FC236}">
                  <a16:creationId xmlns:a16="http://schemas.microsoft.com/office/drawing/2014/main" id="{8795289A-5EFB-4195-8244-5F9A4C0021C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27" name="Straight Connector 1126">
                <a:extLst>
                  <a:ext uri="{FF2B5EF4-FFF2-40B4-BE49-F238E27FC236}">
                    <a16:creationId xmlns:a16="http://schemas.microsoft.com/office/drawing/2014/main" id="{A67FD4AD-E028-42E4-946E-51DAED69C26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8" name="Straight Connector 1127">
                <a:extLst>
                  <a:ext uri="{FF2B5EF4-FFF2-40B4-BE49-F238E27FC236}">
                    <a16:creationId xmlns:a16="http://schemas.microsoft.com/office/drawing/2014/main" id="{45AC7961-D2C7-4BB7-A5A0-81BB2481811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9" name="Straight Connector 1128">
                <a:extLst>
                  <a:ext uri="{FF2B5EF4-FFF2-40B4-BE49-F238E27FC236}">
                    <a16:creationId xmlns:a16="http://schemas.microsoft.com/office/drawing/2014/main" id="{758E01C7-6AF7-4285-B858-05C2C1021FC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19" name="Arc 1118">
              <a:extLst>
                <a:ext uri="{FF2B5EF4-FFF2-40B4-BE49-F238E27FC236}">
                  <a16:creationId xmlns:a16="http://schemas.microsoft.com/office/drawing/2014/main" id="{359DDA4A-A030-459B-B0F3-08A512A472F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0" name="Arc 1119">
              <a:extLst>
                <a:ext uri="{FF2B5EF4-FFF2-40B4-BE49-F238E27FC236}">
                  <a16:creationId xmlns:a16="http://schemas.microsoft.com/office/drawing/2014/main" id="{CA78E252-B735-42C3-9409-B663EE76144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21" name="Arc 1120">
              <a:extLst>
                <a:ext uri="{FF2B5EF4-FFF2-40B4-BE49-F238E27FC236}">
                  <a16:creationId xmlns:a16="http://schemas.microsoft.com/office/drawing/2014/main" id="{3097E2DB-3016-498B-877B-8434045EFBC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22" name="Straight Connector 1121">
              <a:extLst>
                <a:ext uri="{FF2B5EF4-FFF2-40B4-BE49-F238E27FC236}">
                  <a16:creationId xmlns:a16="http://schemas.microsoft.com/office/drawing/2014/main" id="{6B8B7580-5445-42F3-82DD-7D6DBA6284C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3" name="Arc 1122">
              <a:extLst>
                <a:ext uri="{FF2B5EF4-FFF2-40B4-BE49-F238E27FC236}">
                  <a16:creationId xmlns:a16="http://schemas.microsoft.com/office/drawing/2014/main" id="{F1AAF0E7-A3A1-409F-9382-E1CBCBD57AE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24" name="Straight Connector 1123">
              <a:extLst>
                <a:ext uri="{FF2B5EF4-FFF2-40B4-BE49-F238E27FC236}">
                  <a16:creationId xmlns:a16="http://schemas.microsoft.com/office/drawing/2014/main" id="{1F01C5D8-CBB2-49FC-BA7A-96D3431F2B0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5" name="Straight Connector 1124">
              <a:extLst>
                <a:ext uri="{FF2B5EF4-FFF2-40B4-BE49-F238E27FC236}">
                  <a16:creationId xmlns:a16="http://schemas.microsoft.com/office/drawing/2014/main" id="{B013317D-60A1-42B8-9D00-95D76E83F62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6" name="Arc 1125">
              <a:extLst>
                <a:ext uri="{FF2B5EF4-FFF2-40B4-BE49-F238E27FC236}">
                  <a16:creationId xmlns:a16="http://schemas.microsoft.com/office/drawing/2014/main" id="{DC254D04-F361-46EB-BB42-98B75B7C048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30" name="Group 1129">
            <a:extLst>
              <a:ext uri="{FF2B5EF4-FFF2-40B4-BE49-F238E27FC236}">
                <a16:creationId xmlns:a16="http://schemas.microsoft.com/office/drawing/2014/main" id="{05426AEA-82CF-4761-8EB3-056E5F756113}"/>
              </a:ext>
            </a:extLst>
          </p:cNvPr>
          <p:cNvGrpSpPr/>
          <p:nvPr/>
        </p:nvGrpSpPr>
        <p:grpSpPr>
          <a:xfrm>
            <a:off x="7761771" y="6374364"/>
            <a:ext cx="538068" cy="503852"/>
            <a:chOff x="3455435" y="-1017023"/>
            <a:chExt cx="8222756" cy="7868191"/>
          </a:xfrm>
        </p:grpSpPr>
        <p:sp>
          <p:nvSpPr>
            <p:cNvPr id="1131" name="Arc 1130">
              <a:extLst>
                <a:ext uri="{FF2B5EF4-FFF2-40B4-BE49-F238E27FC236}">
                  <a16:creationId xmlns:a16="http://schemas.microsoft.com/office/drawing/2014/main" id="{E2FCA7D6-0DAB-48A7-A650-EB1555A42E2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2" name="Arc 1131">
              <a:extLst>
                <a:ext uri="{FF2B5EF4-FFF2-40B4-BE49-F238E27FC236}">
                  <a16:creationId xmlns:a16="http://schemas.microsoft.com/office/drawing/2014/main" id="{B9E59FF7-9745-4B9E-9942-30A7A3ECC54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3" name="Arc 1132">
              <a:extLst>
                <a:ext uri="{FF2B5EF4-FFF2-40B4-BE49-F238E27FC236}">
                  <a16:creationId xmlns:a16="http://schemas.microsoft.com/office/drawing/2014/main" id="{7A85D037-70B7-4D54-811D-857DB9A461C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4" name="Arc 1133">
              <a:extLst>
                <a:ext uri="{FF2B5EF4-FFF2-40B4-BE49-F238E27FC236}">
                  <a16:creationId xmlns:a16="http://schemas.microsoft.com/office/drawing/2014/main" id="{702742C1-F345-4377-9673-752EBCFE38C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35" name="Group 1134">
              <a:extLst>
                <a:ext uri="{FF2B5EF4-FFF2-40B4-BE49-F238E27FC236}">
                  <a16:creationId xmlns:a16="http://schemas.microsoft.com/office/drawing/2014/main" id="{B4A51039-7250-487B-A0E9-3ADD8AD9868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44" name="Straight Connector 1143">
                <a:extLst>
                  <a:ext uri="{FF2B5EF4-FFF2-40B4-BE49-F238E27FC236}">
                    <a16:creationId xmlns:a16="http://schemas.microsoft.com/office/drawing/2014/main" id="{B2E8FE3E-71B9-4D04-96B6-DE029E74804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5" name="Straight Connector 1144">
                <a:extLst>
                  <a:ext uri="{FF2B5EF4-FFF2-40B4-BE49-F238E27FC236}">
                    <a16:creationId xmlns:a16="http://schemas.microsoft.com/office/drawing/2014/main" id="{D09C5B4C-BA17-4A0B-9141-94ABE5E3B3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6" name="Straight Connector 1145">
                <a:extLst>
                  <a:ext uri="{FF2B5EF4-FFF2-40B4-BE49-F238E27FC236}">
                    <a16:creationId xmlns:a16="http://schemas.microsoft.com/office/drawing/2014/main" id="{EBF33A06-2B19-4F6D-B281-7A812DF7F99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36" name="Arc 1135">
              <a:extLst>
                <a:ext uri="{FF2B5EF4-FFF2-40B4-BE49-F238E27FC236}">
                  <a16:creationId xmlns:a16="http://schemas.microsoft.com/office/drawing/2014/main" id="{7D11138F-8F53-4CEB-B3CC-79EEC245A79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7" name="Arc 1136">
              <a:extLst>
                <a:ext uri="{FF2B5EF4-FFF2-40B4-BE49-F238E27FC236}">
                  <a16:creationId xmlns:a16="http://schemas.microsoft.com/office/drawing/2014/main" id="{4B5262D6-9155-49C8-94DF-A90797B47F8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38" name="Arc 1137">
              <a:extLst>
                <a:ext uri="{FF2B5EF4-FFF2-40B4-BE49-F238E27FC236}">
                  <a16:creationId xmlns:a16="http://schemas.microsoft.com/office/drawing/2014/main" id="{01775A5C-D937-4B85-BE1B-AE9DD2ECCB39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39" name="Straight Connector 1138">
              <a:extLst>
                <a:ext uri="{FF2B5EF4-FFF2-40B4-BE49-F238E27FC236}">
                  <a16:creationId xmlns:a16="http://schemas.microsoft.com/office/drawing/2014/main" id="{E7360F4F-51DD-4AA6-A3FD-E1CC8A8A2DD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0" name="Arc 1139">
              <a:extLst>
                <a:ext uri="{FF2B5EF4-FFF2-40B4-BE49-F238E27FC236}">
                  <a16:creationId xmlns:a16="http://schemas.microsoft.com/office/drawing/2014/main" id="{20CFEF84-3E55-4ABC-B850-24B6266D311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41" name="Straight Connector 1140">
              <a:extLst>
                <a:ext uri="{FF2B5EF4-FFF2-40B4-BE49-F238E27FC236}">
                  <a16:creationId xmlns:a16="http://schemas.microsoft.com/office/drawing/2014/main" id="{7250CD71-B650-422F-934D-97A850D1A8E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2" name="Straight Connector 1141">
              <a:extLst>
                <a:ext uri="{FF2B5EF4-FFF2-40B4-BE49-F238E27FC236}">
                  <a16:creationId xmlns:a16="http://schemas.microsoft.com/office/drawing/2014/main" id="{ADDE3222-13E6-4E7C-ABAD-50D55879510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3" name="Arc 1142">
              <a:extLst>
                <a:ext uri="{FF2B5EF4-FFF2-40B4-BE49-F238E27FC236}">
                  <a16:creationId xmlns:a16="http://schemas.microsoft.com/office/drawing/2014/main" id="{F2F508F2-9024-46F7-AA7D-3F39C850075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47" name="Group 1146">
            <a:extLst>
              <a:ext uri="{FF2B5EF4-FFF2-40B4-BE49-F238E27FC236}">
                <a16:creationId xmlns:a16="http://schemas.microsoft.com/office/drawing/2014/main" id="{89B8EF6C-2817-4492-9325-C6F6CEE94E47}"/>
              </a:ext>
            </a:extLst>
          </p:cNvPr>
          <p:cNvGrpSpPr/>
          <p:nvPr/>
        </p:nvGrpSpPr>
        <p:grpSpPr>
          <a:xfrm>
            <a:off x="8135256" y="6402357"/>
            <a:ext cx="538068" cy="503852"/>
            <a:chOff x="3455435" y="-1017023"/>
            <a:chExt cx="8222756" cy="7868191"/>
          </a:xfrm>
        </p:grpSpPr>
        <p:sp>
          <p:nvSpPr>
            <p:cNvPr id="1148" name="Arc 1147">
              <a:extLst>
                <a:ext uri="{FF2B5EF4-FFF2-40B4-BE49-F238E27FC236}">
                  <a16:creationId xmlns:a16="http://schemas.microsoft.com/office/drawing/2014/main" id="{1EACF1DD-5302-4AAC-9205-C496E987C6E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9" name="Arc 1148">
              <a:extLst>
                <a:ext uri="{FF2B5EF4-FFF2-40B4-BE49-F238E27FC236}">
                  <a16:creationId xmlns:a16="http://schemas.microsoft.com/office/drawing/2014/main" id="{2730068F-190A-4380-B44D-92835FF241A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0" name="Arc 1149">
              <a:extLst>
                <a:ext uri="{FF2B5EF4-FFF2-40B4-BE49-F238E27FC236}">
                  <a16:creationId xmlns:a16="http://schemas.microsoft.com/office/drawing/2014/main" id="{9914DCBB-F05A-4279-91D7-589E1E56374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1" name="Arc 1150">
              <a:extLst>
                <a:ext uri="{FF2B5EF4-FFF2-40B4-BE49-F238E27FC236}">
                  <a16:creationId xmlns:a16="http://schemas.microsoft.com/office/drawing/2014/main" id="{32CFE974-8C99-441E-88DF-5FAECC90DBC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52" name="Group 1151">
              <a:extLst>
                <a:ext uri="{FF2B5EF4-FFF2-40B4-BE49-F238E27FC236}">
                  <a16:creationId xmlns:a16="http://schemas.microsoft.com/office/drawing/2014/main" id="{658C6345-42D9-4926-B67D-AECBE3FDA03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61" name="Straight Connector 1160">
                <a:extLst>
                  <a:ext uri="{FF2B5EF4-FFF2-40B4-BE49-F238E27FC236}">
                    <a16:creationId xmlns:a16="http://schemas.microsoft.com/office/drawing/2014/main" id="{A7F9646A-B0E3-4AF2-9F4A-702BF5401F0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2" name="Straight Connector 1161">
                <a:extLst>
                  <a:ext uri="{FF2B5EF4-FFF2-40B4-BE49-F238E27FC236}">
                    <a16:creationId xmlns:a16="http://schemas.microsoft.com/office/drawing/2014/main" id="{5D244E7B-958D-4AE3-A828-FDE05CFEB2E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3" name="Straight Connector 1162">
                <a:extLst>
                  <a:ext uri="{FF2B5EF4-FFF2-40B4-BE49-F238E27FC236}">
                    <a16:creationId xmlns:a16="http://schemas.microsoft.com/office/drawing/2014/main" id="{786FE067-B0C5-4484-A5E1-5FEA7753D0A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53" name="Arc 1152">
              <a:extLst>
                <a:ext uri="{FF2B5EF4-FFF2-40B4-BE49-F238E27FC236}">
                  <a16:creationId xmlns:a16="http://schemas.microsoft.com/office/drawing/2014/main" id="{A2725F9E-4E5E-4877-AE06-62BA61E1CBE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4" name="Arc 1153">
              <a:extLst>
                <a:ext uri="{FF2B5EF4-FFF2-40B4-BE49-F238E27FC236}">
                  <a16:creationId xmlns:a16="http://schemas.microsoft.com/office/drawing/2014/main" id="{8198F6C2-6F6E-446D-814C-8A0834F355B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55" name="Arc 1154">
              <a:extLst>
                <a:ext uri="{FF2B5EF4-FFF2-40B4-BE49-F238E27FC236}">
                  <a16:creationId xmlns:a16="http://schemas.microsoft.com/office/drawing/2014/main" id="{5182187F-25CC-46C8-9AF7-7074986DDDB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56" name="Straight Connector 1155">
              <a:extLst>
                <a:ext uri="{FF2B5EF4-FFF2-40B4-BE49-F238E27FC236}">
                  <a16:creationId xmlns:a16="http://schemas.microsoft.com/office/drawing/2014/main" id="{4F0B6A69-61FE-449D-BAA1-9AF7D839DFE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57" name="Arc 1156">
              <a:extLst>
                <a:ext uri="{FF2B5EF4-FFF2-40B4-BE49-F238E27FC236}">
                  <a16:creationId xmlns:a16="http://schemas.microsoft.com/office/drawing/2014/main" id="{CE232A03-7E9F-471E-B5AD-AE0DAFF34AD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58" name="Straight Connector 1157">
              <a:extLst>
                <a:ext uri="{FF2B5EF4-FFF2-40B4-BE49-F238E27FC236}">
                  <a16:creationId xmlns:a16="http://schemas.microsoft.com/office/drawing/2014/main" id="{850569E8-8C40-4795-B119-B6A6DFA8C61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9" name="Straight Connector 1158">
              <a:extLst>
                <a:ext uri="{FF2B5EF4-FFF2-40B4-BE49-F238E27FC236}">
                  <a16:creationId xmlns:a16="http://schemas.microsoft.com/office/drawing/2014/main" id="{6710E9C7-BE8A-474D-A492-EA637B9666F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60" name="Arc 1159">
              <a:extLst>
                <a:ext uri="{FF2B5EF4-FFF2-40B4-BE49-F238E27FC236}">
                  <a16:creationId xmlns:a16="http://schemas.microsoft.com/office/drawing/2014/main" id="{67BD026D-AADD-4B51-A5E6-8C9E6B36D87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64" name="Group 1163">
            <a:extLst>
              <a:ext uri="{FF2B5EF4-FFF2-40B4-BE49-F238E27FC236}">
                <a16:creationId xmlns:a16="http://schemas.microsoft.com/office/drawing/2014/main" id="{DF410B69-A578-45DA-9B22-4A59D870548E}"/>
              </a:ext>
            </a:extLst>
          </p:cNvPr>
          <p:cNvGrpSpPr/>
          <p:nvPr/>
        </p:nvGrpSpPr>
        <p:grpSpPr>
          <a:xfrm>
            <a:off x="8549171" y="6374364"/>
            <a:ext cx="538068" cy="503852"/>
            <a:chOff x="3455435" y="-1017023"/>
            <a:chExt cx="8222756" cy="7868191"/>
          </a:xfrm>
        </p:grpSpPr>
        <p:sp>
          <p:nvSpPr>
            <p:cNvPr id="1165" name="Arc 1164">
              <a:extLst>
                <a:ext uri="{FF2B5EF4-FFF2-40B4-BE49-F238E27FC236}">
                  <a16:creationId xmlns:a16="http://schemas.microsoft.com/office/drawing/2014/main" id="{B76A7484-32E7-4739-AE1E-E8109B0A04A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6" name="Arc 1165">
              <a:extLst>
                <a:ext uri="{FF2B5EF4-FFF2-40B4-BE49-F238E27FC236}">
                  <a16:creationId xmlns:a16="http://schemas.microsoft.com/office/drawing/2014/main" id="{ECAF28DA-F579-46DE-85F7-F7747D15EC8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7" name="Arc 1166">
              <a:extLst>
                <a:ext uri="{FF2B5EF4-FFF2-40B4-BE49-F238E27FC236}">
                  <a16:creationId xmlns:a16="http://schemas.microsoft.com/office/drawing/2014/main" id="{47F33BD3-7A05-400C-B3E0-2579EF2AD91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8" name="Arc 1167">
              <a:extLst>
                <a:ext uri="{FF2B5EF4-FFF2-40B4-BE49-F238E27FC236}">
                  <a16:creationId xmlns:a16="http://schemas.microsoft.com/office/drawing/2014/main" id="{E6A432BD-FB40-410E-AD3C-2C228FCA91F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69" name="Group 1168">
              <a:extLst>
                <a:ext uri="{FF2B5EF4-FFF2-40B4-BE49-F238E27FC236}">
                  <a16:creationId xmlns:a16="http://schemas.microsoft.com/office/drawing/2014/main" id="{4E9F9DAA-FAE8-4737-A7AF-6868D124D4B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78" name="Straight Connector 1177">
                <a:extLst>
                  <a:ext uri="{FF2B5EF4-FFF2-40B4-BE49-F238E27FC236}">
                    <a16:creationId xmlns:a16="http://schemas.microsoft.com/office/drawing/2014/main" id="{D28C75F4-28BE-4927-947C-29AC6A941F6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79" name="Straight Connector 1178">
                <a:extLst>
                  <a:ext uri="{FF2B5EF4-FFF2-40B4-BE49-F238E27FC236}">
                    <a16:creationId xmlns:a16="http://schemas.microsoft.com/office/drawing/2014/main" id="{470A31DD-6943-4FBF-A816-6FDCDB9E754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80" name="Straight Connector 1179">
                <a:extLst>
                  <a:ext uri="{FF2B5EF4-FFF2-40B4-BE49-F238E27FC236}">
                    <a16:creationId xmlns:a16="http://schemas.microsoft.com/office/drawing/2014/main" id="{960F4ACF-694D-4033-B22B-2EAC11F4345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70" name="Arc 1169">
              <a:extLst>
                <a:ext uri="{FF2B5EF4-FFF2-40B4-BE49-F238E27FC236}">
                  <a16:creationId xmlns:a16="http://schemas.microsoft.com/office/drawing/2014/main" id="{97B095FB-3BBE-4DFA-AFDC-46BD48CF863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1" name="Arc 1170">
              <a:extLst>
                <a:ext uri="{FF2B5EF4-FFF2-40B4-BE49-F238E27FC236}">
                  <a16:creationId xmlns:a16="http://schemas.microsoft.com/office/drawing/2014/main" id="{981FE259-8F07-4E73-A2F9-C2AEB979F61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2" name="Arc 1171">
              <a:extLst>
                <a:ext uri="{FF2B5EF4-FFF2-40B4-BE49-F238E27FC236}">
                  <a16:creationId xmlns:a16="http://schemas.microsoft.com/office/drawing/2014/main" id="{2383497D-27A2-4106-A0CE-754BC80FF5A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73" name="Straight Connector 1172">
              <a:extLst>
                <a:ext uri="{FF2B5EF4-FFF2-40B4-BE49-F238E27FC236}">
                  <a16:creationId xmlns:a16="http://schemas.microsoft.com/office/drawing/2014/main" id="{6B2ECE99-95C4-49E2-B78C-35397C64BC3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74" name="Arc 1173">
              <a:extLst>
                <a:ext uri="{FF2B5EF4-FFF2-40B4-BE49-F238E27FC236}">
                  <a16:creationId xmlns:a16="http://schemas.microsoft.com/office/drawing/2014/main" id="{2CEECF3A-488F-4595-B68B-3FF4B12B9FC1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75" name="Straight Connector 1174">
              <a:extLst>
                <a:ext uri="{FF2B5EF4-FFF2-40B4-BE49-F238E27FC236}">
                  <a16:creationId xmlns:a16="http://schemas.microsoft.com/office/drawing/2014/main" id="{F384D461-09CA-43F3-B7A4-F6F85A561F1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6" name="Straight Connector 1175">
              <a:extLst>
                <a:ext uri="{FF2B5EF4-FFF2-40B4-BE49-F238E27FC236}">
                  <a16:creationId xmlns:a16="http://schemas.microsoft.com/office/drawing/2014/main" id="{4E29C1DE-CE5D-417C-BF45-8A7F902CB57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77" name="Arc 1176">
              <a:extLst>
                <a:ext uri="{FF2B5EF4-FFF2-40B4-BE49-F238E27FC236}">
                  <a16:creationId xmlns:a16="http://schemas.microsoft.com/office/drawing/2014/main" id="{68E4D208-B1A9-4E57-B2A5-E164D8A0ECA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81" name="Group 1180">
            <a:extLst>
              <a:ext uri="{FF2B5EF4-FFF2-40B4-BE49-F238E27FC236}">
                <a16:creationId xmlns:a16="http://schemas.microsoft.com/office/drawing/2014/main" id="{D61E8F3B-7E54-4DF4-AC53-ED91C7E99C17}"/>
              </a:ext>
            </a:extLst>
          </p:cNvPr>
          <p:cNvGrpSpPr/>
          <p:nvPr/>
        </p:nvGrpSpPr>
        <p:grpSpPr>
          <a:xfrm>
            <a:off x="8942871" y="6374364"/>
            <a:ext cx="538068" cy="503852"/>
            <a:chOff x="3455435" y="-1017023"/>
            <a:chExt cx="8222756" cy="7868191"/>
          </a:xfrm>
        </p:grpSpPr>
        <p:sp>
          <p:nvSpPr>
            <p:cNvPr id="1182" name="Arc 1181">
              <a:extLst>
                <a:ext uri="{FF2B5EF4-FFF2-40B4-BE49-F238E27FC236}">
                  <a16:creationId xmlns:a16="http://schemas.microsoft.com/office/drawing/2014/main" id="{26D1D163-6F0C-4F37-BA81-ABC57E64412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3" name="Arc 1182">
              <a:extLst>
                <a:ext uri="{FF2B5EF4-FFF2-40B4-BE49-F238E27FC236}">
                  <a16:creationId xmlns:a16="http://schemas.microsoft.com/office/drawing/2014/main" id="{00566E66-7354-4BCE-AACF-258C05EF094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4" name="Arc 1183">
              <a:extLst>
                <a:ext uri="{FF2B5EF4-FFF2-40B4-BE49-F238E27FC236}">
                  <a16:creationId xmlns:a16="http://schemas.microsoft.com/office/drawing/2014/main" id="{F732CF5E-C8A8-40EB-9C68-EADF28FA4CB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5" name="Arc 1184">
              <a:extLst>
                <a:ext uri="{FF2B5EF4-FFF2-40B4-BE49-F238E27FC236}">
                  <a16:creationId xmlns:a16="http://schemas.microsoft.com/office/drawing/2014/main" id="{F697A992-821D-40FE-8B2C-4C84B53EB7D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86" name="Group 1185">
              <a:extLst>
                <a:ext uri="{FF2B5EF4-FFF2-40B4-BE49-F238E27FC236}">
                  <a16:creationId xmlns:a16="http://schemas.microsoft.com/office/drawing/2014/main" id="{AAE8C037-3200-4062-A80A-96F90B4E788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95" name="Straight Connector 1194">
                <a:extLst>
                  <a:ext uri="{FF2B5EF4-FFF2-40B4-BE49-F238E27FC236}">
                    <a16:creationId xmlns:a16="http://schemas.microsoft.com/office/drawing/2014/main" id="{0109006D-8DE4-49B5-862C-F31AD830EB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96" name="Straight Connector 1195">
                <a:extLst>
                  <a:ext uri="{FF2B5EF4-FFF2-40B4-BE49-F238E27FC236}">
                    <a16:creationId xmlns:a16="http://schemas.microsoft.com/office/drawing/2014/main" id="{23442121-231B-4A3D-8087-33FF738E07B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97" name="Straight Connector 1196">
                <a:extLst>
                  <a:ext uri="{FF2B5EF4-FFF2-40B4-BE49-F238E27FC236}">
                    <a16:creationId xmlns:a16="http://schemas.microsoft.com/office/drawing/2014/main" id="{2FF94204-C066-4A78-AD57-E318F489C2D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87" name="Arc 1186">
              <a:extLst>
                <a:ext uri="{FF2B5EF4-FFF2-40B4-BE49-F238E27FC236}">
                  <a16:creationId xmlns:a16="http://schemas.microsoft.com/office/drawing/2014/main" id="{39DE8ABC-414F-4FCB-8D6E-B8A53FD04CC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8" name="Arc 1187">
              <a:extLst>
                <a:ext uri="{FF2B5EF4-FFF2-40B4-BE49-F238E27FC236}">
                  <a16:creationId xmlns:a16="http://schemas.microsoft.com/office/drawing/2014/main" id="{EDDE7B71-B897-4DEA-97C0-C4E40A1D4B5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9" name="Arc 1188">
              <a:extLst>
                <a:ext uri="{FF2B5EF4-FFF2-40B4-BE49-F238E27FC236}">
                  <a16:creationId xmlns:a16="http://schemas.microsoft.com/office/drawing/2014/main" id="{2931C1D2-51B4-4FDB-A9B6-607C525626B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90" name="Straight Connector 1189">
              <a:extLst>
                <a:ext uri="{FF2B5EF4-FFF2-40B4-BE49-F238E27FC236}">
                  <a16:creationId xmlns:a16="http://schemas.microsoft.com/office/drawing/2014/main" id="{517B832E-761D-4282-A5A1-04FD7CEC414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91" name="Arc 1190">
              <a:extLst>
                <a:ext uri="{FF2B5EF4-FFF2-40B4-BE49-F238E27FC236}">
                  <a16:creationId xmlns:a16="http://schemas.microsoft.com/office/drawing/2014/main" id="{90CE3937-2A68-4C0E-80C1-5C39248E38A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92" name="Straight Connector 1191">
              <a:extLst>
                <a:ext uri="{FF2B5EF4-FFF2-40B4-BE49-F238E27FC236}">
                  <a16:creationId xmlns:a16="http://schemas.microsoft.com/office/drawing/2014/main" id="{69D01502-8733-41FF-B6C2-7995FA4EAF1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3" name="Straight Connector 1192">
              <a:extLst>
                <a:ext uri="{FF2B5EF4-FFF2-40B4-BE49-F238E27FC236}">
                  <a16:creationId xmlns:a16="http://schemas.microsoft.com/office/drawing/2014/main" id="{3AAF62DF-8621-406F-B223-019E3BB5955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94" name="Arc 1193">
              <a:extLst>
                <a:ext uri="{FF2B5EF4-FFF2-40B4-BE49-F238E27FC236}">
                  <a16:creationId xmlns:a16="http://schemas.microsoft.com/office/drawing/2014/main" id="{21191B52-4CAF-42EB-AD8E-626CA9DE496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98" name="Group 1197">
            <a:extLst>
              <a:ext uri="{FF2B5EF4-FFF2-40B4-BE49-F238E27FC236}">
                <a16:creationId xmlns:a16="http://schemas.microsoft.com/office/drawing/2014/main" id="{D2B519D9-4756-4FD6-A34C-9DD0A3B86622}"/>
              </a:ext>
            </a:extLst>
          </p:cNvPr>
          <p:cNvGrpSpPr/>
          <p:nvPr/>
        </p:nvGrpSpPr>
        <p:grpSpPr>
          <a:xfrm>
            <a:off x="9317909" y="6393026"/>
            <a:ext cx="538068" cy="503852"/>
            <a:chOff x="3455435" y="-1017023"/>
            <a:chExt cx="8222756" cy="7868191"/>
          </a:xfrm>
        </p:grpSpPr>
        <p:sp>
          <p:nvSpPr>
            <p:cNvPr id="1199" name="Arc 1198">
              <a:extLst>
                <a:ext uri="{FF2B5EF4-FFF2-40B4-BE49-F238E27FC236}">
                  <a16:creationId xmlns:a16="http://schemas.microsoft.com/office/drawing/2014/main" id="{15FF6604-94A1-4020-B4BA-D5E8AC80D09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0" name="Arc 1199">
              <a:extLst>
                <a:ext uri="{FF2B5EF4-FFF2-40B4-BE49-F238E27FC236}">
                  <a16:creationId xmlns:a16="http://schemas.microsoft.com/office/drawing/2014/main" id="{6DAFD56F-B406-47C7-986E-FFD6F699363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1" name="Arc 1200">
              <a:extLst>
                <a:ext uri="{FF2B5EF4-FFF2-40B4-BE49-F238E27FC236}">
                  <a16:creationId xmlns:a16="http://schemas.microsoft.com/office/drawing/2014/main" id="{56BC4376-10DC-47AA-B37D-048C35AE9C2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2" name="Arc 1201">
              <a:extLst>
                <a:ext uri="{FF2B5EF4-FFF2-40B4-BE49-F238E27FC236}">
                  <a16:creationId xmlns:a16="http://schemas.microsoft.com/office/drawing/2014/main" id="{23048C17-DBC6-493B-88F6-2FC0C4D37C3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03" name="Group 1202">
              <a:extLst>
                <a:ext uri="{FF2B5EF4-FFF2-40B4-BE49-F238E27FC236}">
                  <a16:creationId xmlns:a16="http://schemas.microsoft.com/office/drawing/2014/main" id="{9227E162-B2D0-4E9D-AF46-1A2BDAA2F36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12" name="Straight Connector 1211">
                <a:extLst>
                  <a:ext uri="{FF2B5EF4-FFF2-40B4-BE49-F238E27FC236}">
                    <a16:creationId xmlns:a16="http://schemas.microsoft.com/office/drawing/2014/main" id="{45F4DEEA-2903-4CB1-9652-CBDD9B492D2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13" name="Straight Connector 1212">
                <a:extLst>
                  <a:ext uri="{FF2B5EF4-FFF2-40B4-BE49-F238E27FC236}">
                    <a16:creationId xmlns:a16="http://schemas.microsoft.com/office/drawing/2014/main" id="{9EA66716-CCBC-4221-BC6B-94AC9E16F04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14" name="Straight Connector 1213">
                <a:extLst>
                  <a:ext uri="{FF2B5EF4-FFF2-40B4-BE49-F238E27FC236}">
                    <a16:creationId xmlns:a16="http://schemas.microsoft.com/office/drawing/2014/main" id="{09950D83-AEC2-4A11-B0E2-C7004029814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04" name="Arc 1203">
              <a:extLst>
                <a:ext uri="{FF2B5EF4-FFF2-40B4-BE49-F238E27FC236}">
                  <a16:creationId xmlns:a16="http://schemas.microsoft.com/office/drawing/2014/main" id="{1F0EEAD6-224D-40AF-8524-C0919BC51B9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5" name="Arc 1204">
              <a:extLst>
                <a:ext uri="{FF2B5EF4-FFF2-40B4-BE49-F238E27FC236}">
                  <a16:creationId xmlns:a16="http://schemas.microsoft.com/office/drawing/2014/main" id="{C274648F-30CA-4354-93CC-B75AA410DB4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06" name="Arc 1205">
              <a:extLst>
                <a:ext uri="{FF2B5EF4-FFF2-40B4-BE49-F238E27FC236}">
                  <a16:creationId xmlns:a16="http://schemas.microsoft.com/office/drawing/2014/main" id="{3AE4F262-3BEF-4F49-8FC2-345699E9546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07" name="Straight Connector 1206">
              <a:extLst>
                <a:ext uri="{FF2B5EF4-FFF2-40B4-BE49-F238E27FC236}">
                  <a16:creationId xmlns:a16="http://schemas.microsoft.com/office/drawing/2014/main" id="{6F6DB2F8-F81B-403F-BC71-BC2ED9BD5F0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08" name="Arc 1207">
              <a:extLst>
                <a:ext uri="{FF2B5EF4-FFF2-40B4-BE49-F238E27FC236}">
                  <a16:creationId xmlns:a16="http://schemas.microsoft.com/office/drawing/2014/main" id="{138248AF-F97F-4AB5-ACFF-2B5BBD3101C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09" name="Straight Connector 1208">
              <a:extLst>
                <a:ext uri="{FF2B5EF4-FFF2-40B4-BE49-F238E27FC236}">
                  <a16:creationId xmlns:a16="http://schemas.microsoft.com/office/drawing/2014/main" id="{135E735E-4A26-422B-AEF6-97A656849F5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0" name="Straight Connector 1209">
              <a:extLst>
                <a:ext uri="{FF2B5EF4-FFF2-40B4-BE49-F238E27FC236}">
                  <a16:creationId xmlns:a16="http://schemas.microsoft.com/office/drawing/2014/main" id="{3D238E11-3B87-42BD-9598-95252353ADF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11" name="Arc 1210">
              <a:extLst>
                <a:ext uri="{FF2B5EF4-FFF2-40B4-BE49-F238E27FC236}">
                  <a16:creationId xmlns:a16="http://schemas.microsoft.com/office/drawing/2014/main" id="{B2B7B566-E263-4ACA-8EC7-E05536D41CC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15" name="Group 1214">
            <a:extLst>
              <a:ext uri="{FF2B5EF4-FFF2-40B4-BE49-F238E27FC236}">
                <a16:creationId xmlns:a16="http://schemas.microsoft.com/office/drawing/2014/main" id="{CFDD3E7B-25F9-4320-B64D-932EEA7ECDA1}"/>
              </a:ext>
            </a:extLst>
          </p:cNvPr>
          <p:cNvGrpSpPr/>
          <p:nvPr/>
        </p:nvGrpSpPr>
        <p:grpSpPr>
          <a:xfrm>
            <a:off x="9700725" y="6402357"/>
            <a:ext cx="538068" cy="503852"/>
            <a:chOff x="3455435" y="-1017023"/>
            <a:chExt cx="8222756" cy="7868191"/>
          </a:xfrm>
        </p:grpSpPr>
        <p:sp>
          <p:nvSpPr>
            <p:cNvPr id="1216" name="Arc 1215">
              <a:extLst>
                <a:ext uri="{FF2B5EF4-FFF2-40B4-BE49-F238E27FC236}">
                  <a16:creationId xmlns:a16="http://schemas.microsoft.com/office/drawing/2014/main" id="{C2379657-0895-4079-8571-4391BF9CD12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7" name="Arc 1216">
              <a:extLst>
                <a:ext uri="{FF2B5EF4-FFF2-40B4-BE49-F238E27FC236}">
                  <a16:creationId xmlns:a16="http://schemas.microsoft.com/office/drawing/2014/main" id="{731DB278-E500-47E6-AE41-8EABC147258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8" name="Arc 1217">
              <a:extLst>
                <a:ext uri="{FF2B5EF4-FFF2-40B4-BE49-F238E27FC236}">
                  <a16:creationId xmlns:a16="http://schemas.microsoft.com/office/drawing/2014/main" id="{844076FE-F117-4484-8396-4D3CB6BABE4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9" name="Arc 1218">
              <a:extLst>
                <a:ext uri="{FF2B5EF4-FFF2-40B4-BE49-F238E27FC236}">
                  <a16:creationId xmlns:a16="http://schemas.microsoft.com/office/drawing/2014/main" id="{26E218BA-2943-46EA-9C23-96537AF2143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20" name="Group 1219">
              <a:extLst>
                <a:ext uri="{FF2B5EF4-FFF2-40B4-BE49-F238E27FC236}">
                  <a16:creationId xmlns:a16="http://schemas.microsoft.com/office/drawing/2014/main" id="{0456CF98-90D9-4C0F-8CFA-3A77FDC04F1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29" name="Straight Connector 1228">
                <a:extLst>
                  <a:ext uri="{FF2B5EF4-FFF2-40B4-BE49-F238E27FC236}">
                    <a16:creationId xmlns:a16="http://schemas.microsoft.com/office/drawing/2014/main" id="{D88BBBAC-836D-41EC-B60A-767348E8F4A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0" name="Straight Connector 1229">
                <a:extLst>
                  <a:ext uri="{FF2B5EF4-FFF2-40B4-BE49-F238E27FC236}">
                    <a16:creationId xmlns:a16="http://schemas.microsoft.com/office/drawing/2014/main" id="{C8CCA5FE-E648-43AA-955D-5CD200B42A3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1" name="Straight Connector 1230">
                <a:extLst>
                  <a:ext uri="{FF2B5EF4-FFF2-40B4-BE49-F238E27FC236}">
                    <a16:creationId xmlns:a16="http://schemas.microsoft.com/office/drawing/2014/main" id="{4352119B-2E89-4C49-8342-A1B6169EFD3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21" name="Arc 1220">
              <a:extLst>
                <a:ext uri="{FF2B5EF4-FFF2-40B4-BE49-F238E27FC236}">
                  <a16:creationId xmlns:a16="http://schemas.microsoft.com/office/drawing/2014/main" id="{F3DEB2E2-7D29-460A-9AB6-A9F58C607E7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2" name="Arc 1221">
              <a:extLst>
                <a:ext uri="{FF2B5EF4-FFF2-40B4-BE49-F238E27FC236}">
                  <a16:creationId xmlns:a16="http://schemas.microsoft.com/office/drawing/2014/main" id="{F92C1C5E-873D-45F7-BD56-8D66DDF1FA0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23" name="Arc 1222">
              <a:extLst>
                <a:ext uri="{FF2B5EF4-FFF2-40B4-BE49-F238E27FC236}">
                  <a16:creationId xmlns:a16="http://schemas.microsoft.com/office/drawing/2014/main" id="{79143410-21DE-4CE1-82FB-7748D3175B1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24" name="Straight Connector 1223">
              <a:extLst>
                <a:ext uri="{FF2B5EF4-FFF2-40B4-BE49-F238E27FC236}">
                  <a16:creationId xmlns:a16="http://schemas.microsoft.com/office/drawing/2014/main" id="{FC37F8BE-E682-4CB9-AB08-6D384764B13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25" name="Arc 1224">
              <a:extLst>
                <a:ext uri="{FF2B5EF4-FFF2-40B4-BE49-F238E27FC236}">
                  <a16:creationId xmlns:a16="http://schemas.microsoft.com/office/drawing/2014/main" id="{9552332B-7152-47EF-B54F-6B009D2FA57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26" name="Straight Connector 1225">
              <a:extLst>
                <a:ext uri="{FF2B5EF4-FFF2-40B4-BE49-F238E27FC236}">
                  <a16:creationId xmlns:a16="http://schemas.microsoft.com/office/drawing/2014/main" id="{38BA0D76-53F1-4EDA-8AA7-9703C9B9EC1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7" name="Straight Connector 1226">
              <a:extLst>
                <a:ext uri="{FF2B5EF4-FFF2-40B4-BE49-F238E27FC236}">
                  <a16:creationId xmlns:a16="http://schemas.microsoft.com/office/drawing/2014/main" id="{2425D81F-AE7C-4466-99E6-1E5535A9157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28" name="Arc 1227">
              <a:extLst>
                <a:ext uri="{FF2B5EF4-FFF2-40B4-BE49-F238E27FC236}">
                  <a16:creationId xmlns:a16="http://schemas.microsoft.com/office/drawing/2014/main" id="{78637EFA-3769-47C8-ABB3-E8B6A69A635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32" name="Group 1231">
            <a:extLst>
              <a:ext uri="{FF2B5EF4-FFF2-40B4-BE49-F238E27FC236}">
                <a16:creationId xmlns:a16="http://schemas.microsoft.com/office/drawing/2014/main" id="{32B942C8-87EC-48CD-9DCC-8FE5E0CD074E}"/>
              </a:ext>
            </a:extLst>
          </p:cNvPr>
          <p:cNvGrpSpPr/>
          <p:nvPr/>
        </p:nvGrpSpPr>
        <p:grpSpPr>
          <a:xfrm>
            <a:off x="10123971" y="6374364"/>
            <a:ext cx="538068" cy="503852"/>
            <a:chOff x="3455435" y="-1017023"/>
            <a:chExt cx="8222756" cy="7868191"/>
          </a:xfrm>
        </p:grpSpPr>
        <p:sp>
          <p:nvSpPr>
            <p:cNvPr id="1233" name="Arc 1232">
              <a:extLst>
                <a:ext uri="{FF2B5EF4-FFF2-40B4-BE49-F238E27FC236}">
                  <a16:creationId xmlns:a16="http://schemas.microsoft.com/office/drawing/2014/main" id="{8C42400D-3EA9-434F-B6EA-0B749D47A10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4" name="Arc 1233">
              <a:extLst>
                <a:ext uri="{FF2B5EF4-FFF2-40B4-BE49-F238E27FC236}">
                  <a16:creationId xmlns:a16="http://schemas.microsoft.com/office/drawing/2014/main" id="{AACD01B9-C2BD-40CA-A2FF-1D937BBDAE1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5" name="Arc 1234">
              <a:extLst>
                <a:ext uri="{FF2B5EF4-FFF2-40B4-BE49-F238E27FC236}">
                  <a16:creationId xmlns:a16="http://schemas.microsoft.com/office/drawing/2014/main" id="{2BAEAE65-E979-4896-BD99-787BC3952E4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6" name="Arc 1235">
              <a:extLst>
                <a:ext uri="{FF2B5EF4-FFF2-40B4-BE49-F238E27FC236}">
                  <a16:creationId xmlns:a16="http://schemas.microsoft.com/office/drawing/2014/main" id="{26C680B5-B77C-4891-AE8A-FC3CDE43A19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37" name="Group 1236">
              <a:extLst>
                <a:ext uri="{FF2B5EF4-FFF2-40B4-BE49-F238E27FC236}">
                  <a16:creationId xmlns:a16="http://schemas.microsoft.com/office/drawing/2014/main" id="{C7BA9A93-8A95-4643-AF6C-6117348702C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46" name="Straight Connector 1245">
                <a:extLst>
                  <a:ext uri="{FF2B5EF4-FFF2-40B4-BE49-F238E27FC236}">
                    <a16:creationId xmlns:a16="http://schemas.microsoft.com/office/drawing/2014/main" id="{C31C6A0E-B89E-4F37-81C5-A97B2CF77A6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47" name="Straight Connector 1246">
                <a:extLst>
                  <a:ext uri="{FF2B5EF4-FFF2-40B4-BE49-F238E27FC236}">
                    <a16:creationId xmlns:a16="http://schemas.microsoft.com/office/drawing/2014/main" id="{A9C60B61-4FCA-409A-9734-E7E7259FE60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48" name="Straight Connector 1247">
                <a:extLst>
                  <a:ext uri="{FF2B5EF4-FFF2-40B4-BE49-F238E27FC236}">
                    <a16:creationId xmlns:a16="http://schemas.microsoft.com/office/drawing/2014/main" id="{FA07D343-0551-421D-BEA1-0A3EC08A5E9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38" name="Arc 1237">
              <a:extLst>
                <a:ext uri="{FF2B5EF4-FFF2-40B4-BE49-F238E27FC236}">
                  <a16:creationId xmlns:a16="http://schemas.microsoft.com/office/drawing/2014/main" id="{4FB9C9A4-EB3A-48BC-9D04-381D749E348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9" name="Arc 1238">
              <a:extLst>
                <a:ext uri="{FF2B5EF4-FFF2-40B4-BE49-F238E27FC236}">
                  <a16:creationId xmlns:a16="http://schemas.microsoft.com/office/drawing/2014/main" id="{A0F5E6C9-B8E8-4C26-9E4D-50EC0898467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40" name="Arc 1239">
              <a:extLst>
                <a:ext uri="{FF2B5EF4-FFF2-40B4-BE49-F238E27FC236}">
                  <a16:creationId xmlns:a16="http://schemas.microsoft.com/office/drawing/2014/main" id="{FFD7D08B-AA8A-49F1-8788-1490D9209119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41" name="Straight Connector 1240">
              <a:extLst>
                <a:ext uri="{FF2B5EF4-FFF2-40B4-BE49-F238E27FC236}">
                  <a16:creationId xmlns:a16="http://schemas.microsoft.com/office/drawing/2014/main" id="{6182E7EF-E1E6-48E0-90D5-6A6533C7E0B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42" name="Arc 1241">
              <a:extLst>
                <a:ext uri="{FF2B5EF4-FFF2-40B4-BE49-F238E27FC236}">
                  <a16:creationId xmlns:a16="http://schemas.microsoft.com/office/drawing/2014/main" id="{A3448CDA-7578-444C-A582-7350E30ADB1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43" name="Straight Connector 1242">
              <a:extLst>
                <a:ext uri="{FF2B5EF4-FFF2-40B4-BE49-F238E27FC236}">
                  <a16:creationId xmlns:a16="http://schemas.microsoft.com/office/drawing/2014/main" id="{AFA23DA2-00A9-485C-A13D-2123160D09C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4" name="Straight Connector 1243">
              <a:extLst>
                <a:ext uri="{FF2B5EF4-FFF2-40B4-BE49-F238E27FC236}">
                  <a16:creationId xmlns:a16="http://schemas.microsoft.com/office/drawing/2014/main" id="{252F7F19-5A32-415D-97F6-074F0C2DEEB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45" name="Arc 1244">
              <a:extLst>
                <a:ext uri="{FF2B5EF4-FFF2-40B4-BE49-F238E27FC236}">
                  <a16:creationId xmlns:a16="http://schemas.microsoft.com/office/drawing/2014/main" id="{BADB3DC1-36E5-4104-AA12-115493F9ADF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9" name="Group 1248">
            <a:extLst>
              <a:ext uri="{FF2B5EF4-FFF2-40B4-BE49-F238E27FC236}">
                <a16:creationId xmlns:a16="http://schemas.microsoft.com/office/drawing/2014/main" id="{D83DFB2D-33A1-4C86-BAC8-39D5671C36F2}"/>
              </a:ext>
            </a:extLst>
          </p:cNvPr>
          <p:cNvGrpSpPr/>
          <p:nvPr/>
        </p:nvGrpSpPr>
        <p:grpSpPr>
          <a:xfrm>
            <a:off x="10517671" y="6374364"/>
            <a:ext cx="538068" cy="503852"/>
            <a:chOff x="3455435" y="-1017023"/>
            <a:chExt cx="8222756" cy="7868191"/>
          </a:xfrm>
        </p:grpSpPr>
        <p:sp>
          <p:nvSpPr>
            <p:cNvPr id="1250" name="Arc 1249">
              <a:extLst>
                <a:ext uri="{FF2B5EF4-FFF2-40B4-BE49-F238E27FC236}">
                  <a16:creationId xmlns:a16="http://schemas.microsoft.com/office/drawing/2014/main" id="{9C9C5410-8E94-435A-B0E5-4FD0F62F26F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1" name="Arc 1250">
              <a:extLst>
                <a:ext uri="{FF2B5EF4-FFF2-40B4-BE49-F238E27FC236}">
                  <a16:creationId xmlns:a16="http://schemas.microsoft.com/office/drawing/2014/main" id="{FE5E05E9-27D9-4158-B5CC-C2FDFCE9E53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2" name="Arc 1251">
              <a:extLst>
                <a:ext uri="{FF2B5EF4-FFF2-40B4-BE49-F238E27FC236}">
                  <a16:creationId xmlns:a16="http://schemas.microsoft.com/office/drawing/2014/main" id="{9245C0E5-D2A0-4FFF-9491-4872D1A2766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3" name="Arc 1252">
              <a:extLst>
                <a:ext uri="{FF2B5EF4-FFF2-40B4-BE49-F238E27FC236}">
                  <a16:creationId xmlns:a16="http://schemas.microsoft.com/office/drawing/2014/main" id="{C8F030F6-8C1E-49D5-A7AC-C4B3C9CCE1B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54" name="Group 1253">
              <a:extLst>
                <a:ext uri="{FF2B5EF4-FFF2-40B4-BE49-F238E27FC236}">
                  <a16:creationId xmlns:a16="http://schemas.microsoft.com/office/drawing/2014/main" id="{014662C2-022A-4E15-B75C-7ADA08D32C9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63" name="Straight Connector 1262">
                <a:extLst>
                  <a:ext uri="{FF2B5EF4-FFF2-40B4-BE49-F238E27FC236}">
                    <a16:creationId xmlns:a16="http://schemas.microsoft.com/office/drawing/2014/main" id="{F0343EA1-4DDF-4DFA-A45C-16FB78EFCD7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4" name="Straight Connector 1263">
                <a:extLst>
                  <a:ext uri="{FF2B5EF4-FFF2-40B4-BE49-F238E27FC236}">
                    <a16:creationId xmlns:a16="http://schemas.microsoft.com/office/drawing/2014/main" id="{A851756F-5614-4CDF-AD89-7447737366B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5" name="Straight Connector 1264">
                <a:extLst>
                  <a:ext uri="{FF2B5EF4-FFF2-40B4-BE49-F238E27FC236}">
                    <a16:creationId xmlns:a16="http://schemas.microsoft.com/office/drawing/2014/main" id="{2E966D8D-6BE4-4907-8E6B-90E0F7278C1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55" name="Arc 1254">
              <a:extLst>
                <a:ext uri="{FF2B5EF4-FFF2-40B4-BE49-F238E27FC236}">
                  <a16:creationId xmlns:a16="http://schemas.microsoft.com/office/drawing/2014/main" id="{67BFE88F-5081-49EE-B3C4-0781DFBF178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6" name="Arc 1255">
              <a:extLst>
                <a:ext uri="{FF2B5EF4-FFF2-40B4-BE49-F238E27FC236}">
                  <a16:creationId xmlns:a16="http://schemas.microsoft.com/office/drawing/2014/main" id="{2C9C93B6-707E-455D-AE8E-8F87A47455A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57" name="Arc 1256">
              <a:extLst>
                <a:ext uri="{FF2B5EF4-FFF2-40B4-BE49-F238E27FC236}">
                  <a16:creationId xmlns:a16="http://schemas.microsoft.com/office/drawing/2014/main" id="{C7F74114-A76F-4972-AF3F-FC6CCCC2BA8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58" name="Straight Connector 1257">
              <a:extLst>
                <a:ext uri="{FF2B5EF4-FFF2-40B4-BE49-F238E27FC236}">
                  <a16:creationId xmlns:a16="http://schemas.microsoft.com/office/drawing/2014/main" id="{ED18D4AE-97CE-417C-8607-B5AA0E3E0DF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59" name="Arc 1258">
              <a:extLst>
                <a:ext uri="{FF2B5EF4-FFF2-40B4-BE49-F238E27FC236}">
                  <a16:creationId xmlns:a16="http://schemas.microsoft.com/office/drawing/2014/main" id="{26773139-5F9C-45AF-9194-4F8C97EB2C1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60" name="Straight Connector 1259">
              <a:extLst>
                <a:ext uri="{FF2B5EF4-FFF2-40B4-BE49-F238E27FC236}">
                  <a16:creationId xmlns:a16="http://schemas.microsoft.com/office/drawing/2014/main" id="{3B5C2476-F012-4CC5-AB02-EB2A3A85B4D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1" name="Straight Connector 1260">
              <a:extLst>
                <a:ext uri="{FF2B5EF4-FFF2-40B4-BE49-F238E27FC236}">
                  <a16:creationId xmlns:a16="http://schemas.microsoft.com/office/drawing/2014/main" id="{A1E38D68-A599-47F6-9BB6-E74CC0C0EC4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62" name="Arc 1261">
              <a:extLst>
                <a:ext uri="{FF2B5EF4-FFF2-40B4-BE49-F238E27FC236}">
                  <a16:creationId xmlns:a16="http://schemas.microsoft.com/office/drawing/2014/main" id="{ADB66EF3-D4AD-4224-BBA3-488C39D8E00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66" name="Group 1265">
            <a:extLst>
              <a:ext uri="{FF2B5EF4-FFF2-40B4-BE49-F238E27FC236}">
                <a16:creationId xmlns:a16="http://schemas.microsoft.com/office/drawing/2014/main" id="{D58C8CDF-D9A8-4B62-8CD4-236736BB15C3}"/>
              </a:ext>
            </a:extLst>
          </p:cNvPr>
          <p:cNvGrpSpPr/>
          <p:nvPr/>
        </p:nvGrpSpPr>
        <p:grpSpPr>
          <a:xfrm>
            <a:off x="10911371" y="6374364"/>
            <a:ext cx="538068" cy="503852"/>
            <a:chOff x="3455435" y="-1017023"/>
            <a:chExt cx="8222756" cy="7868191"/>
          </a:xfrm>
        </p:grpSpPr>
        <p:sp>
          <p:nvSpPr>
            <p:cNvPr id="1267" name="Arc 1266">
              <a:extLst>
                <a:ext uri="{FF2B5EF4-FFF2-40B4-BE49-F238E27FC236}">
                  <a16:creationId xmlns:a16="http://schemas.microsoft.com/office/drawing/2014/main" id="{B02EEA50-FC91-4DBE-B21B-B5C1F33D2B0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8" name="Arc 1267">
              <a:extLst>
                <a:ext uri="{FF2B5EF4-FFF2-40B4-BE49-F238E27FC236}">
                  <a16:creationId xmlns:a16="http://schemas.microsoft.com/office/drawing/2014/main" id="{D9A51DF7-30E9-4A10-BED2-CFEF37DD9D9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9" name="Arc 1268">
              <a:extLst>
                <a:ext uri="{FF2B5EF4-FFF2-40B4-BE49-F238E27FC236}">
                  <a16:creationId xmlns:a16="http://schemas.microsoft.com/office/drawing/2014/main" id="{858A7F97-3898-4036-9C4D-19CE30CA703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0" name="Arc 1269">
              <a:extLst>
                <a:ext uri="{FF2B5EF4-FFF2-40B4-BE49-F238E27FC236}">
                  <a16:creationId xmlns:a16="http://schemas.microsoft.com/office/drawing/2014/main" id="{4046032D-AD11-4A43-82C1-2B67D8C5A88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71" name="Group 1270">
              <a:extLst>
                <a:ext uri="{FF2B5EF4-FFF2-40B4-BE49-F238E27FC236}">
                  <a16:creationId xmlns:a16="http://schemas.microsoft.com/office/drawing/2014/main" id="{4C01D1D5-30F6-4F31-B51F-2183EB00D3A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80" name="Straight Connector 1279">
                <a:extLst>
                  <a:ext uri="{FF2B5EF4-FFF2-40B4-BE49-F238E27FC236}">
                    <a16:creationId xmlns:a16="http://schemas.microsoft.com/office/drawing/2014/main" id="{8E4E86E0-A2C3-433B-970E-0E0BAD9A55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81" name="Straight Connector 1280">
                <a:extLst>
                  <a:ext uri="{FF2B5EF4-FFF2-40B4-BE49-F238E27FC236}">
                    <a16:creationId xmlns:a16="http://schemas.microsoft.com/office/drawing/2014/main" id="{3A60DEC8-26D3-4FFA-8609-1002EB799AF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82" name="Straight Connector 1281">
                <a:extLst>
                  <a:ext uri="{FF2B5EF4-FFF2-40B4-BE49-F238E27FC236}">
                    <a16:creationId xmlns:a16="http://schemas.microsoft.com/office/drawing/2014/main" id="{8A1C577B-B727-417C-A727-63B1D154635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72" name="Arc 1271">
              <a:extLst>
                <a:ext uri="{FF2B5EF4-FFF2-40B4-BE49-F238E27FC236}">
                  <a16:creationId xmlns:a16="http://schemas.microsoft.com/office/drawing/2014/main" id="{CFBB8B5A-5CAD-4941-B472-EA3CEBB2C60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3" name="Arc 1272">
              <a:extLst>
                <a:ext uri="{FF2B5EF4-FFF2-40B4-BE49-F238E27FC236}">
                  <a16:creationId xmlns:a16="http://schemas.microsoft.com/office/drawing/2014/main" id="{5C7E24A5-5AE3-4641-ACCD-877037B308D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74" name="Arc 1273">
              <a:extLst>
                <a:ext uri="{FF2B5EF4-FFF2-40B4-BE49-F238E27FC236}">
                  <a16:creationId xmlns:a16="http://schemas.microsoft.com/office/drawing/2014/main" id="{4692C9D7-3D1E-41D1-BD63-3B09021486D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75" name="Straight Connector 1274">
              <a:extLst>
                <a:ext uri="{FF2B5EF4-FFF2-40B4-BE49-F238E27FC236}">
                  <a16:creationId xmlns:a16="http://schemas.microsoft.com/office/drawing/2014/main" id="{4B21715F-2462-4F6C-93FC-7232314D08D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76" name="Arc 1275">
              <a:extLst>
                <a:ext uri="{FF2B5EF4-FFF2-40B4-BE49-F238E27FC236}">
                  <a16:creationId xmlns:a16="http://schemas.microsoft.com/office/drawing/2014/main" id="{34EF3B2F-0061-45F3-945A-91F443356EC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77" name="Straight Connector 1276">
              <a:extLst>
                <a:ext uri="{FF2B5EF4-FFF2-40B4-BE49-F238E27FC236}">
                  <a16:creationId xmlns:a16="http://schemas.microsoft.com/office/drawing/2014/main" id="{D8A0A943-DF58-47B2-8CB8-EC1A101EDD7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8" name="Straight Connector 1277">
              <a:extLst>
                <a:ext uri="{FF2B5EF4-FFF2-40B4-BE49-F238E27FC236}">
                  <a16:creationId xmlns:a16="http://schemas.microsoft.com/office/drawing/2014/main" id="{25C1A395-A207-4BA0-822C-11676BF243B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79" name="Arc 1278">
              <a:extLst>
                <a:ext uri="{FF2B5EF4-FFF2-40B4-BE49-F238E27FC236}">
                  <a16:creationId xmlns:a16="http://schemas.microsoft.com/office/drawing/2014/main" id="{3EAA2863-C8B7-45F8-96DE-5E1BC224067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83" name="Group 1282">
            <a:extLst>
              <a:ext uri="{FF2B5EF4-FFF2-40B4-BE49-F238E27FC236}">
                <a16:creationId xmlns:a16="http://schemas.microsoft.com/office/drawing/2014/main" id="{E5869B46-7367-4289-A826-01C2403299F1}"/>
              </a:ext>
            </a:extLst>
          </p:cNvPr>
          <p:cNvGrpSpPr/>
          <p:nvPr/>
        </p:nvGrpSpPr>
        <p:grpSpPr>
          <a:xfrm>
            <a:off x="11303518" y="6374364"/>
            <a:ext cx="538068" cy="503852"/>
            <a:chOff x="3455435" y="-1017023"/>
            <a:chExt cx="8222756" cy="7868191"/>
          </a:xfrm>
        </p:grpSpPr>
        <p:sp>
          <p:nvSpPr>
            <p:cNvPr id="1284" name="Arc 1283">
              <a:extLst>
                <a:ext uri="{FF2B5EF4-FFF2-40B4-BE49-F238E27FC236}">
                  <a16:creationId xmlns:a16="http://schemas.microsoft.com/office/drawing/2014/main" id="{CC192098-BBBE-4529-AD35-A4D93278882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5" name="Arc 1284">
              <a:extLst>
                <a:ext uri="{FF2B5EF4-FFF2-40B4-BE49-F238E27FC236}">
                  <a16:creationId xmlns:a16="http://schemas.microsoft.com/office/drawing/2014/main" id="{336E7B8A-8672-449D-870F-0D167E54DB2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6" name="Arc 1285">
              <a:extLst>
                <a:ext uri="{FF2B5EF4-FFF2-40B4-BE49-F238E27FC236}">
                  <a16:creationId xmlns:a16="http://schemas.microsoft.com/office/drawing/2014/main" id="{F52E29CA-A538-4B32-904F-78927CFF7C8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7" name="Arc 1286">
              <a:extLst>
                <a:ext uri="{FF2B5EF4-FFF2-40B4-BE49-F238E27FC236}">
                  <a16:creationId xmlns:a16="http://schemas.microsoft.com/office/drawing/2014/main" id="{353219EA-626E-4713-9111-7BCC6DEC297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88" name="Group 1287">
              <a:extLst>
                <a:ext uri="{FF2B5EF4-FFF2-40B4-BE49-F238E27FC236}">
                  <a16:creationId xmlns:a16="http://schemas.microsoft.com/office/drawing/2014/main" id="{364E155A-3F78-4F27-BF19-7F3D2C3BAFB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97" name="Straight Connector 1296">
                <a:extLst>
                  <a:ext uri="{FF2B5EF4-FFF2-40B4-BE49-F238E27FC236}">
                    <a16:creationId xmlns:a16="http://schemas.microsoft.com/office/drawing/2014/main" id="{6BE10A03-C702-4653-B33A-D865B71EC00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98" name="Straight Connector 1297">
                <a:extLst>
                  <a:ext uri="{FF2B5EF4-FFF2-40B4-BE49-F238E27FC236}">
                    <a16:creationId xmlns:a16="http://schemas.microsoft.com/office/drawing/2014/main" id="{0B9E0E38-8B35-437D-9563-E7B555F6DE2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99" name="Straight Connector 1298">
                <a:extLst>
                  <a:ext uri="{FF2B5EF4-FFF2-40B4-BE49-F238E27FC236}">
                    <a16:creationId xmlns:a16="http://schemas.microsoft.com/office/drawing/2014/main" id="{0072775B-874B-440B-A89E-C966A5BD5A6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89" name="Arc 1288">
              <a:extLst>
                <a:ext uri="{FF2B5EF4-FFF2-40B4-BE49-F238E27FC236}">
                  <a16:creationId xmlns:a16="http://schemas.microsoft.com/office/drawing/2014/main" id="{B2722A12-43DF-4B60-BB0E-30FFC24F930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0" name="Arc 1289">
              <a:extLst>
                <a:ext uri="{FF2B5EF4-FFF2-40B4-BE49-F238E27FC236}">
                  <a16:creationId xmlns:a16="http://schemas.microsoft.com/office/drawing/2014/main" id="{FEF1883A-A4B5-49F2-8BD7-FC0394C2F16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91" name="Arc 1290">
              <a:extLst>
                <a:ext uri="{FF2B5EF4-FFF2-40B4-BE49-F238E27FC236}">
                  <a16:creationId xmlns:a16="http://schemas.microsoft.com/office/drawing/2014/main" id="{7AB1C2E5-1E46-415B-8B27-B125CC59C26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92" name="Straight Connector 1291">
              <a:extLst>
                <a:ext uri="{FF2B5EF4-FFF2-40B4-BE49-F238E27FC236}">
                  <a16:creationId xmlns:a16="http://schemas.microsoft.com/office/drawing/2014/main" id="{330291A0-17BC-4047-8F00-B2F3C031472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93" name="Arc 1292">
              <a:extLst>
                <a:ext uri="{FF2B5EF4-FFF2-40B4-BE49-F238E27FC236}">
                  <a16:creationId xmlns:a16="http://schemas.microsoft.com/office/drawing/2014/main" id="{7A3371A3-A223-41FC-8180-ED4C6204BF51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94" name="Straight Connector 1293">
              <a:extLst>
                <a:ext uri="{FF2B5EF4-FFF2-40B4-BE49-F238E27FC236}">
                  <a16:creationId xmlns:a16="http://schemas.microsoft.com/office/drawing/2014/main" id="{BC80325B-69B6-489A-83A4-8AF66F76FEA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5" name="Straight Connector 1294">
              <a:extLst>
                <a:ext uri="{FF2B5EF4-FFF2-40B4-BE49-F238E27FC236}">
                  <a16:creationId xmlns:a16="http://schemas.microsoft.com/office/drawing/2014/main" id="{5FFFF809-DF22-4C51-B798-EC7F6A12611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96" name="Arc 1295">
              <a:extLst>
                <a:ext uri="{FF2B5EF4-FFF2-40B4-BE49-F238E27FC236}">
                  <a16:creationId xmlns:a16="http://schemas.microsoft.com/office/drawing/2014/main" id="{A00B60DD-A0CB-4099-B680-420CA7CAF0D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00" name="Group 1299">
            <a:extLst>
              <a:ext uri="{FF2B5EF4-FFF2-40B4-BE49-F238E27FC236}">
                <a16:creationId xmlns:a16="http://schemas.microsoft.com/office/drawing/2014/main" id="{0966114B-47C9-405B-8BA4-5DF3290F5B82}"/>
              </a:ext>
            </a:extLst>
          </p:cNvPr>
          <p:cNvGrpSpPr/>
          <p:nvPr/>
        </p:nvGrpSpPr>
        <p:grpSpPr>
          <a:xfrm>
            <a:off x="11698771" y="6374364"/>
            <a:ext cx="538068" cy="503852"/>
            <a:chOff x="3455435" y="-1017023"/>
            <a:chExt cx="8222756" cy="7868191"/>
          </a:xfrm>
        </p:grpSpPr>
        <p:sp>
          <p:nvSpPr>
            <p:cNvPr id="1301" name="Arc 1300">
              <a:extLst>
                <a:ext uri="{FF2B5EF4-FFF2-40B4-BE49-F238E27FC236}">
                  <a16:creationId xmlns:a16="http://schemas.microsoft.com/office/drawing/2014/main" id="{9EF1ABCA-C5B0-46B9-A7F8-12E1156C473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2" name="Arc 1301">
              <a:extLst>
                <a:ext uri="{FF2B5EF4-FFF2-40B4-BE49-F238E27FC236}">
                  <a16:creationId xmlns:a16="http://schemas.microsoft.com/office/drawing/2014/main" id="{B3783021-09E9-4E40-B793-1A043260DD1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3" name="Arc 1302">
              <a:extLst>
                <a:ext uri="{FF2B5EF4-FFF2-40B4-BE49-F238E27FC236}">
                  <a16:creationId xmlns:a16="http://schemas.microsoft.com/office/drawing/2014/main" id="{5EB61A95-D21C-4D16-A93A-8679CD412A4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4" name="Arc 1303">
              <a:extLst>
                <a:ext uri="{FF2B5EF4-FFF2-40B4-BE49-F238E27FC236}">
                  <a16:creationId xmlns:a16="http://schemas.microsoft.com/office/drawing/2014/main" id="{96179766-D2E4-4068-BBE8-32325E28970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05" name="Group 1304">
              <a:extLst>
                <a:ext uri="{FF2B5EF4-FFF2-40B4-BE49-F238E27FC236}">
                  <a16:creationId xmlns:a16="http://schemas.microsoft.com/office/drawing/2014/main" id="{5201CC76-5B43-477D-B081-E98386799E2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14" name="Straight Connector 1313">
                <a:extLst>
                  <a:ext uri="{FF2B5EF4-FFF2-40B4-BE49-F238E27FC236}">
                    <a16:creationId xmlns:a16="http://schemas.microsoft.com/office/drawing/2014/main" id="{C8DCDD9D-45B9-412A-8C75-59DAC7FBDA3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15" name="Straight Connector 1314">
                <a:extLst>
                  <a:ext uri="{FF2B5EF4-FFF2-40B4-BE49-F238E27FC236}">
                    <a16:creationId xmlns:a16="http://schemas.microsoft.com/office/drawing/2014/main" id="{7ADBFC3A-579A-4BF9-A8EC-FBFF49A987C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16" name="Straight Connector 1315">
                <a:extLst>
                  <a:ext uri="{FF2B5EF4-FFF2-40B4-BE49-F238E27FC236}">
                    <a16:creationId xmlns:a16="http://schemas.microsoft.com/office/drawing/2014/main" id="{92F57F9A-928A-4D36-B4AA-D2192EEF413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06" name="Arc 1305">
              <a:extLst>
                <a:ext uri="{FF2B5EF4-FFF2-40B4-BE49-F238E27FC236}">
                  <a16:creationId xmlns:a16="http://schemas.microsoft.com/office/drawing/2014/main" id="{C3ABCF66-E67D-4139-A702-905CA694557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7" name="Arc 1306">
              <a:extLst>
                <a:ext uri="{FF2B5EF4-FFF2-40B4-BE49-F238E27FC236}">
                  <a16:creationId xmlns:a16="http://schemas.microsoft.com/office/drawing/2014/main" id="{7525B5B9-EC66-4116-B92D-7DFCD8E1558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8" name="Arc 1307">
              <a:extLst>
                <a:ext uri="{FF2B5EF4-FFF2-40B4-BE49-F238E27FC236}">
                  <a16:creationId xmlns:a16="http://schemas.microsoft.com/office/drawing/2014/main" id="{A6D66F28-7693-4678-8125-945B0888252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09" name="Straight Connector 1308">
              <a:extLst>
                <a:ext uri="{FF2B5EF4-FFF2-40B4-BE49-F238E27FC236}">
                  <a16:creationId xmlns:a16="http://schemas.microsoft.com/office/drawing/2014/main" id="{9CDF892C-68C6-41F3-8775-C1B76BB2BBC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10" name="Arc 1309">
              <a:extLst>
                <a:ext uri="{FF2B5EF4-FFF2-40B4-BE49-F238E27FC236}">
                  <a16:creationId xmlns:a16="http://schemas.microsoft.com/office/drawing/2014/main" id="{0A140E66-9F24-4C34-936C-C65B968D9BB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11" name="Straight Connector 1310">
              <a:extLst>
                <a:ext uri="{FF2B5EF4-FFF2-40B4-BE49-F238E27FC236}">
                  <a16:creationId xmlns:a16="http://schemas.microsoft.com/office/drawing/2014/main" id="{8A9AC134-4583-4275-989A-F0E0D883FEA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2" name="Straight Connector 1311">
              <a:extLst>
                <a:ext uri="{FF2B5EF4-FFF2-40B4-BE49-F238E27FC236}">
                  <a16:creationId xmlns:a16="http://schemas.microsoft.com/office/drawing/2014/main" id="{7B8D9CA6-2C8F-4994-BA65-15EEB6BBAF0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13" name="Arc 1312">
              <a:extLst>
                <a:ext uri="{FF2B5EF4-FFF2-40B4-BE49-F238E27FC236}">
                  <a16:creationId xmlns:a16="http://schemas.microsoft.com/office/drawing/2014/main" id="{EB2F6C78-6097-4CB3-AF01-FEF3BD51807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17" name="Group 1316">
            <a:extLst>
              <a:ext uri="{FF2B5EF4-FFF2-40B4-BE49-F238E27FC236}">
                <a16:creationId xmlns:a16="http://schemas.microsoft.com/office/drawing/2014/main" id="{C07F0F20-AB3C-4CDF-B486-74A4C93F44A3}"/>
              </a:ext>
            </a:extLst>
          </p:cNvPr>
          <p:cNvGrpSpPr/>
          <p:nvPr/>
        </p:nvGrpSpPr>
        <p:grpSpPr>
          <a:xfrm>
            <a:off x="-112229" y="240264"/>
            <a:ext cx="538068" cy="503852"/>
            <a:chOff x="3455435" y="-1017023"/>
            <a:chExt cx="8222756" cy="7868191"/>
          </a:xfrm>
        </p:grpSpPr>
        <p:sp>
          <p:nvSpPr>
            <p:cNvPr id="1318" name="Arc 1317">
              <a:extLst>
                <a:ext uri="{FF2B5EF4-FFF2-40B4-BE49-F238E27FC236}">
                  <a16:creationId xmlns:a16="http://schemas.microsoft.com/office/drawing/2014/main" id="{52EE1E94-29A8-4EAE-9427-5FBDE089353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9" name="Arc 1318">
              <a:extLst>
                <a:ext uri="{FF2B5EF4-FFF2-40B4-BE49-F238E27FC236}">
                  <a16:creationId xmlns:a16="http://schemas.microsoft.com/office/drawing/2014/main" id="{AEBB4122-0DD0-47D0-8C93-2AFAADC8499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0" name="Arc 1319">
              <a:extLst>
                <a:ext uri="{FF2B5EF4-FFF2-40B4-BE49-F238E27FC236}">
                  <a16:creationId xmlns:a16="http://schemas.microsoft.com/office/drawing/2014/main" id="{2772AF3B-72C8-4862-BD1F-B5643175C6B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1" name="Arc 1320">
              <a:extLst>
                <a:ext uri="{FF2B5EF4-FFF2-40B4-BE49-F238E27FC236}">
                  <a16:creationId xmlns:a16="http://schemas.microsoft.com/office/drawing/2014/main" id="{AFCFADAE-B2C6-473B-A2EA-F27C22EF99C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22" name="Group 1321">
              <a:extLst>
                <a:ext uri="{FF2B5EF4-FFF2-40B4-BE49-F238E27FC236}">
                  <a16:creationId xmlns:a16="http://schemas.microsoft.com/office/drawing/2014/main" id="{6598932B-2C69-4934-8006-73DBDECCD69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31" name="Straight Connector 1330">
                <a:extLst>
                  <a:ext uri="{FF2B5EF4-FFF2-40B4-BE49-F238E27FC236}">
                    <a16:creationId xmlns:a16="http://schemas.microsoft.com/office/drawing/2014/main" id="{2993CD81-AFFE-4113-B481-8F7CDCD2380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32" name="Straight Connector 1331">
                <a:extLst>
                  <a:ext uri="{FF2B5EF4-FFF2-40B4-BE49-F238E27FC236}">
                    <a16:creationId xmlns:a16="http://schemas.microsoft.com/office/drawing/2014/main" id="{69808E3A-15DB-4BB5-8E55-9A7DC07038C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33" name="Straight Connector 1332">
                <a:extLst>
                  <a:ext uri="{FF2B5EF4-FFF2-40B4-BE49-F238E27FC236}">
                    <a16:creationId xmlns:a16="http://schemas.microsoft.com/office/drawing/2014/main" id="{846FA7B2-B350-41AB-951E-6BF23681162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23" name="Arc 1322">
              <a:extLst>
                <a:ext uri="{FF2B5EF4-FFF2-40B4-BE49-F238E27FC236}">
                  <a16:creationId xmlns:a16="http://schemas.microsoft.com/office/drawing/2014/main" id="{E3031871-48A6-48DB-AE88-1798EA8EAAB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4" name="Arc 1323">
              <a:extLst>
                <a:ext uri="{FF2B5EF4-FFF2-40B4-BE49-F238E27FC236}">
                  <a16:creationId xmlns:a16="http://schemas.microsoft.com/office/drawing/2014/main" id="{15D79A18-2942-4942-A51D-DDB43056451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25" name="Arc 1324">
              <a:extLst>
                <a:ext uri="{FF2B5EF4-FFF2-40B4-BE49-F238E27FC236}">
                  <a16:creationId xmlns:a16="http://schemas.microsoft.com/office/drawing/2014/main" id="{C63680F6-6CB6-4DD8-99DC-04FB9D4E547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26" name="Straight Connector 1325">
              <a:extLst>
                <a:ext uri="{FF2B5EF4-FFF2-40B4-BE49-F238E27FC236}">
                  <a16:creationId xmlns:a16="http://schemas.microsoft.com/office/drawing/2014/main" id="{94394846-05CC-4568-82CA-F50184812BC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27" name="Arc 1326">
              <a:extLst>
                <a:ext uri="{FF2B5EF4-FFF2-40B4-BE49-F238E27FC236}">
                  <a16:creationId xmlns:a16="http://schemas.microsoft.com/office/drawing/2014/main" id="{F7206DCC-E736-4960-921C-2D9901BF89D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28" name="Straight Connector 1327">
              <a:extLst>
                <a:ext uri="{FF2B5EF4-FFF2-40B4-BE49-F238E27FC236}">
                  <a16:creationId xmlns:a16="http://schemas.microsoft.com/office/drawing/2014/main" id="{3332F2FD-B469-42C9-83C5-50560265FC2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9" name="Straight Connector 1328">
              <a:extLst>
                <a:ext uri="{FF2B5EF4-FFF2-40B4-BE49-F238E27FC236}">
                  <a16:creationId xmlns:a16="http://schemas.microsoft.com/office/drawing/2014/main" id="{DBA1A8B7-C736-42CA-A9EC-F41F44E16D2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30" name="Arc 1329">
              <a:extLst>
                <a:ext uri="{FF2B5EF4-FFF2-40B4-BE49-F238E27FC236}">
                  <a16:creationId xmlns:a16="http://schemas.microsoft.com/office/drawing/2014/main" id="{31757DAC-845C-4B61-96BA-29625CACB0A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4" name="Group 1333">
            <a:extLst>
              <a:ext uri="{FF2B5EF4-FFF2-40B4-BE49-F238E27FC236}">
                <a16:creationId xmlns:a16="http://schemas.microsoft.com/office/drawing/2014/main" id="{F22E782A-E4A6-4821-AC9E-0189D154D082}"/>
              </a:ext>
            </a:extLst>
          </p:cNvPr>
          <p:cNvGrpSpPr/>
          <p:nvPr/>
        </p:nvGrpSpPr>
        <p:grpSpPr>
          <a:xfrm>
            <a:off x="-112229" y="608564"/>
            <a:ext cx="538068" cy="503852"/>
            <a:chOff x="3455435" y="-1017023"/>
            <a:chExt cx="8222756" cy="7868191"/>
          </a:xfrm>
        </p:grpSpPr>
        <p:sp>
          <p:nvSpPr>
            <p:cNvPr id="1335" name="Arc 1334">
              <a:extLst>
                <a:ext uri="{FF2B5EF4-FFF2-40B4-BE49-F238E27FC236}">
                  <a16:creationId xmlns:a16="http://schemas.microsoft.com/office/drawing/2014/main" id="{BDE3F2DA-9CB1-4265-9C08-33A2033FC01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" name="Arc 1335">
              <a:extLst>
                <a:ext uri="{FF2B5EF4-FFF2-40B4-BE49-F238E27FC236}">
                  <a16:creationId xmlns:a16="http://schemas.microsoft.com/office/drawing/2014/main" id="{D9136145-9F3A-4DA4-94C0-06054678756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7" name="Arc 1336">
              <a:extLst>
                <a:ext uri="{FF2B5EF4-FFF2-40B4-BE49-F238E27FC236}">
                  <a16:creationId xmlns:a16="http://schemas.microsoft.com/office/drawing/2014/main" id="{7EACD035-D3E9-4E19-9C4E-EFE573A6794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8" name="Arc 1337">
              <a:extLst>
                <a:ext uri="{FF2B5EF4-FFF2-40B4-BE49-F238E27FC236}">
                  <a16:creationId xmlns:a16="http://schemas.microsoft.com/office/drawing/2014/main" id="{97046495-E6A7-4EAC-B1E5-FA4D9340316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39" name="Group 1338">
              <a:extLst>
                <a:ext uri="{FF2B5EF4-FFF2-40B4-BE49-F238E27FC236}">
                  <a16:creationId xmlns:a16="http://schemas.microsoft.com/office/drawing/2014/main" id="{5F0CA041-E2E1-4A5E-9DFE-F8A72ED2DA7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48" name="Straight Connector 1347">
                <a:extLst>
                  <a:ext uri="{FF2B5EF4-FFF2-40B4-BE49-F238E27FC236}">
                    <a16:creationId xmlns:a16="http://schemas.microsoft.com/office/drawing/2014/main" id="{B1909E12-A9C9-4D24-ADFF-5E0B047EB9F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49" name="Straight Connector 1348">
                <a:extLst>
                  <a:ext uri="{FF2B5EF4-FFF2-40B4-BE49-F238E27FC236}">
                    <a16:creationId xmlns:a16="http://schemas.microsoft.com/office/drawing/2014/main" id="{2D89668D-18E0-46EF-85A7-EDE47D11D09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50" name="Straight Connector 1349">
                <a:extLst>
                  <a:ext uri="{FF2B5EF4-FFF2-40B4-BE49-F238E27FC236}">
                    <a16:creationId xmlns:a16="http://schemas.microsoft.com/office/drawing/2014/main" id="{D97703BC-5410-481B-92B3-586354BF79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40" name="Arc 1339">
              <a:extLst>
                <a:ext uri="{FF2B5EF4-FFF2-40B4-BE49-F238E27FC236}">
                  <a16:creationId xmlns:a16="http://schemas.microsoft.com/office/drawing/2014/main" id="{20653D5A-5B56-46ED-8A54-C6AB96712F7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1" name="Arc 1340">
              <a:extLst>
                <a:ext uri="{FF2B5EF4-FFF2-40B4-BE49-F238E27FC236}">
                  <a16:creationId xmlns:a16="http://schemas.microsoft.com/office/drawing/2014/main" id="{C57DD33A-A154-4206-B42C-F4C98F47FFC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42" name="Arc 1341">
              <a:extLst>
                <a:ext uri="{FF2B5EF4-FFF2-40B4-BE49-F238E27FC236}">
                  <a16:creationId xmlns:a16="http://schemas.microsoft.com/office/drawing/2014/main" id="{ACA63902-A1C3-408E-ABB3-E63805F64B0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43" name="Straight Connector 1342">
              <a:extLst>
                <a:ext uri="{FF2B5EF4-FFF2-40B4-BE49-F238E27FC236}">
                  <a16:creationId xmlns:a16="http://schemas.microsoft.com/office/drawing/2014/main" id="{C5B7859D-8BA5-4CE7-B050-409FA1DA373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44" name="Arc 1343">
              <a:extLst>
                <a:ext uri="{FF2B5EF4-FFF2-40B4-BE49-F238E27FC236}">
                  <a16:creationId xmlns:a16="http://schemas.microsoft.com/office/drawing/2014/main" id="{5EB6AE12-4C05-43F1-9852-B9145553514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45" name="Straight Connector 1344">
              <a:extLst>
                <a:ext uri="{FF2B5EF4-FFF2-40B4-BE49-F238E27FC236}">
                  <a16:creationId xmlns:a16="http://schemas.microsoft.com/office/drawing/2014/main" id="{3D101C71-CBB0-4C3C-A743-1100573DA6F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6" name="Straight Connector 1345">
              <a:extLst>
                <a:ext uri="{FF2B5EF4-FFF2-40B4-BE49-F238E27FC236}">
                  <a16:creationId xmlns:a16="http://schemas.microsoft.com/office/drawing/2014/main" id="{5F82BA45-FE8F-4CF8-9B69-2B34E87B8E7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47" name="Arc 1346">
              <a:extLst>
                <a:ext uri="{FF2B5EF4-FFF2-40B4-BE49-F238E27FC236}">
                  <a16:creationId xmlns:a16="http://schemas.microsoft.com/office/drawing/2014/main" id="{0B34E6B2-95BC-4F68-821D-1A38FDDE7F3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51" name="Group 1350">
            <a:extLst>
              <a:ext uri="{FF2B5EF4-FFF2-40B4-BE49-F238E27FC236}">
                <a16:creationId xmlns:a16="http://schemas.microsoft.com/office/drawing/2014/main" id="{6E9F7110-72AA-4533-A1BC-1E87B4B3ECBB}"/>
              </a:ext>
            </a:extLst>
          </p:cNvPr>
          <p:cNvGrpSpPr/>
          <p:nvPr/>
        </p:nvGrpSpPr>
        <p:grpSpPr>
          <a:xfrm>
            <a:off x="-119744" y="951464"/>
            <a:ext cx="538068" cy="503852"/>
            <a:chOff x="3455435" y="-1017023"/>
            <a:chExt cx="8222756" cy="7868191"/>
          </a:xfrm>
        </p:grpSpPr>
        <p:sp>
          <p:nvSpPr>
            <p:cNvPr id="1352" name="Arc 1351">
              <a:extLst>
                <a:ext uri="{FF2B5EF4-FFF2-40B4-BE49-F238E27FC236}">
                  <a16:creationId xmlns:a16="http://schemas.microsoft.com/office/drawing/2014/main" id="{EEC25BBD-8D41-4961-A4C6-27B708098B1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3" name="Arc 1352">
              <a:extLst>
                <a:ext uri="{FF2B5EF4-FFF2-40B4-BE49-F238E27FC236}">
                  <a16:creationId xmlns:a16="http://schemas.microsoft.com/office/drawing/2014/main" id="{EA3C948A-B7BB-4D16-BB1F-AB4849BFE7E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4" name="Arc 1353">
              <a:extLst>
                <a:ext uri="{FF2B5EF4-FFF2-40B4-BE49-F238E27FC236}">
                  <a16:creationId xmlns:a16="http://schemas.microsoft.com/office/drawing/2014/main" id="{26311274-FC2E-4F20-9E66-EFAAD7D474D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5" name="Arc 1354">
              <a:extLst>
                <a:ext uri="{FF2B5EF4-FFF2-40B4-BE49-F238E27FC236}">
                  <a16:creationId xmlns:a16="http://schemas.microsoft.com/office/drawing/2014/main" id="{3A7EA7AD-B892-4400-854E-A92CADAAE1B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56" name="Group 1355">
              <a:extLst>
                <a:ext uri="{FF2B5EF4-FFF2-40B4-BE49-F238E27FC236}">
                  <a16:creationId xmlns:a16="http://schemas.microsoft.com/office/drawing/2014/main" id="{0C125BF2-9CFF-49AF-B4A0-1575C52549D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65" name="Straight Connector 1364">
                <a:extLst>
                  <a:ext uri="{FF2B5EF4-FFF2-40B4-BE49-F238E27FC236}">
                    <a16:creationId xmlns:a16="http://schemas.microsoft.com/office/drawing/2014/main" id="{EF81F513-1CD2-40F0-BC74-1C971699E74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66" name="Straight Connector 1365">
                <a:extLst>
                  <a:ext uri="{FF2B5EF4-FFF2-40B4-BE49-F238E27FC236}">
                    <a16:creationId xmlns:a16="http://schemas.microsoft.com/office/drawing/2014/main" id="{9BAC8A87-2164-4C16-83D7-C9E52CA783E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67" name="Straight Connector 1366">
                <a:extLst>
                  <a:ext uri="{FF2B5EF4-FFF2-40B4-BE49-F238E27FC236}">
                    <a16:creationId xmlns:a16="http://schemas.microsoft.com/office/drawing/2014/main" id="{21454F4C-8724-4B0F-9893-B6808D62B92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57" name="Arc 1356">
              <a:extLst>
                <a:ext uri="{FF2B5EF4-FFF2-40B4-BE49-F238E27FC236}">
                  <a16:creationId xmlns:a16="http://schemas.microsoft.com/office/drawing/2014/main" id="{BC0F92B3-EC7B-49FF-9B8D-B640DDD3281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8" name="Arc 1357">
              <a:extLst>
                <a:ext uri="{FF2B5EF4-FFF2-40B4-BE49-F238E27FC236}">
                  <a16:creationId xmlns:a16="http://schemas.microsoft.com/office/drawing/2014/main" id="{0AA60F37-C150-467E-9046-700B2876C58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59" name="Arc 1358">
              <a:extLst>
                <a:ext uri="{FF2B5EF4-FFF2-40B4-BE49-F238E27FC236}">
                  <a16:creationId xmlns:a16="http://schemas.microsoft.com/office/drawing/2014/main" id="{7878B6A0-5734-4EBE-9C38-95002D21BC4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60" name="Straight Connector 1359">
              <a:extLst>
                <a:ext uri="{FF2B5EF4-FFF2-40B4-BE49-F238E27FC236}">
                  <a16:creationId xmlns:a16="http://schemas.microsoft.com/office/drawing/2014/main" id="{22B2A7C8-6E36-437A-85DC-BC89E3EF107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61" name="Arc 1360">
              <a:extLst>
                <a:ext uri="{FF2B5EF4-FFF2-40B4-BE49-F238E27FC236}">
                  <a16:creationId xmlns:a16="http://schemas.microsoft.com/office/drawing/2014/main" id="{3CBE175B-E506-4C1B-92B1-0F72090B2A4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62" name="Straight Connector 1361">
              <a:extLst>
                <a:ext uri="{FF2B5EF4-FFF2-40B4-BE49-F238E27FC236}">
                  <a16:creationId xmlns:a16="http://schemas.microsoft.com/office/drawing/2014/main" id="{41ADD1AA-729E-48B2-891D-1ABB47C7743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3" name="Straight Connector 1362">
              <a:extLst>
                <a:ext uri="{FF2B5EF4-FFF2-40B4-BE49-F238E27FC236}">
                  <a16:creationId xmlns:a16="http://schemas.microsoft.com/office/drawing/2014/main" id="{7986048F-0C2B-4358-B714-4FB9A0065DE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64" name="Arc 1363">
              <a:extLst>
                <a:ext uri="{FF2B5EF4-FFF2-40B4-BE49-F238E27FC236}">
                  <a16:creationId xmlns:a16="http://schemas.microsoft.com/office/drawing/2014/main" id="{50AFB7BB-8450-423B-973F-96BDB8D0947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68" name="Group 1367">
            <a:extLst>
              <a:ext uri="{FF2B5EF4-FFF2-40B4-BE49-F238E27FC236}">
                <a16:creationId xmlns:a16="http://schemas.microsoft.com/office/drawing/2014/main" id="{B8431978-57D9-4944-8E01-3F86469A6F1C}"/>
              </a:ext>
            </a:extLst>
          </p:cNvPr>
          <p:cNvGrpSpPr/>
          <p:nvPr/>
        </p:nvGrpSpPr>
        <p:grpSpPr>
          <a:xfrm>
            <a:off x="-118191" y="1307064"/>
            <a:ext cx="538068" cy="503852"/>
            <a:chOff x="3455435" y="-1017023"/>
            <a:chExt cx="8222756" cy="7868191"/>
          </a:xfrm>
        </p:grpSpPr>
        <p:sp>
          <p:nvSpPr>
            <p:cNvPr id="1369" name="Arc 1368">
              <a:extLst>
                <a:ext uri="{FF2B5EF4-FFF2-40B4-BE49-F238E27FC236}">
                  <a16:creationId xmlns:a16="http://schemas.microsoft.com/office/drawing/2014/main" id="{64446048-6A58-48DD-9AF5-76987AAE183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0" name="Arc 1369">
              <a:extLst>
                <a:ext uri="{FF2B5EF4-FFF2-40B4-BE49-F238E27FC236}">
                  <a16:creationId xmlns:a16="http://schemas.microsoft.com/office/drawing/2014/main" id="{75145EAD-71D1-4E12-B5A9-C427E6BD2F6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1" name="Arc 1370">
              <a:extLst>
                <a:ext uri="{FF2B5EF4-FFF2-40B4-BE49-F238E27FC236}">
                  <a16:creationId xmlns:a16="http://schemas.microsoft.com/office/drawing/2014/main" id="{3516622E-27B2-4165-A8A3-2E9089DCEC6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2" name="Arc 1371">
              <a:extLst>
                <a:ext uri="{FF2B5EF4-FFF2-40B4-BE49-F238E27FC236}">
                  <a16:creationId xmlns:a16="http://schemas.microsoft.com/office/drawing/2014/main" id="{12DABAAF-26CE-42C2-A589-4F472CBA6D0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73" name="Group 1372">
              <a:extLst>
                <a:ext uri="{FF2B5EF4-FFF2-40B4-BE49-F238E27FC236}">
                  <a16:creationId xmlns:a16="http://schemas.microsoft.com/office/drawing/2014/main" id="{D386823E-16E9-4D04-9203-DBE44A7BDC8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82" name="Straight Connector 1381">
                <a:extLst>
                  <a:ext uri="{FF2B5EF4-FFF2-40B4-BE49-F238E27FC236}">
                    <a16:creationId xmlns:a16="http://schemas.microsoft.com/office/drawing/2014/main" id="{1CBE0F01-C2EC-4971-B8A8-E09BD89262C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83" name="Straight Connector 1382">
                <a:extLst>
                  <a:ext uri="{FF2B5EF4-FFF2-40B4-BE49-F238E27FC236}">
                    <a16:creationId xmlns:a16="http://schemas.microsoft.com/office/drawing/2014/main" id="{4A4601E6-39BB-45DF-A2AB-D6ED0BDD458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84" name="Straight Connector 1383">
                <a:extLst>
                  <a:ext uri="{FF2B5EF4-FFF2-40B4-BE49-F238E27FC236}">
                    <a16:creationId xmlns:a16="http://schemas.microsoft.com/office/drawing/2014/main" id="{EFD377A7-83D6-4301-ADB2-2A215F181BD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74" name="Arc 1373">
              <a:extLst>
                <a:ext uri="{FF2B5EF4-FFF2-40B4-BE49-F238E27FC236}">
                  <a16:creationId xmlns:a16="http://schemas.microsoft.com/office/drawing/2014/main" id="{5541ED1F-A81D-4CA8-9137-8A629A1CA86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5" name="Arc 1374">
              <a:extLst>
                <a:ext uri="{FF2B5EF4-FFF2-40B4-BE49-F238E27FC236}">
                  <a16:creationId xmlns:a16="http://schemas.microsoft.com/office/drawing/2014/main" id="{D8E8131E-DB15-4744-A717-F697DA51C2E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76" name="Arc 1375">
              <a:extLst>
                <a:ext uri="{FF2B5EF4-FFF2-40B4-BE49-F238E27FC236}">
                  <a16:creationId xmlns:a16="http://schemas.microsoft.com/office/drawing/2014/main" id="{E250407F-2727-4165-BE5A-58517EB0285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77" name="Straight Connector 1376">
              <a:extLst>
                <a:ext uri="{FF2B5EF4-FFF2-40B4-BE49-F238E27FC236}">
                  <a16:creationId xmlns:a16="http://schemas.microsoft.com/office/drawing/2014/main" id="{DCD42525-02F9-4718-95AA-404EAEB82E9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78" name="Arc 1377">
              <a:extLst>
                <a:ext uri="{FF2B5EF4-FFF2-40B4-BE49-F238E27FC236}">
                  <a16:creationId xmlns:a16="http://schemas.microsoft.com/office/drawing/2014/main" id="{426E625B-F91F-46AF-93CD-0E8256B1B21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79" name="Straight Connector 1378">
              <a:extLst>
                <a:ext uri="{FF2B5EF4-FFF2-40B4-BE49-F238E27FC236}">
                  <a16:creationId xmlns:a16="http://schemas.microsoft.com/office/drawing/2014/main" id="{7D2D5E35-F68B-49E9-8EB7-D2483E83587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0" name="Straight Connector 1379">
              <a:extLst>
                <a:ext uri="{FF2B5EF4-FFF2-40B4-BE49-F238E27FC236}">
                  <a16:creationId xmlns:a16="http://schemas.microsoft.com/office/drawing/2014/main" id="{EB23E871-F8B7-4DB0-BCB6-F34C1E82402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81" name="Arc 1380">
              <a:extLst>
                <a:ext uri="{FF2B5EF4-FFF2-40B4-BE49-F238E27FC236}">
                  <a16:creationId xmlns:a16="http://schemas.microsoft.com/office/drawing/2014/main" id="{9FFCBFD2-0192-4A64-9AF2-CAAB91F6879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85" name="Group 1384">
            <a:extLst>
              <a:ext uri="{FF2B5EF4-FFF2-40B4-BE49-F238E27FC236}">
                <a16:creationId xmlns:a16="http://schemas.microsoft.com/office/drawing/2014/main" id="{88A7E189-E062-4B4A-B1DD-4E037D484CEF}"/>
              </a:ext>
            </a:extLst>
          </p:cNvPr>
          <p:cNvGrpSpPr/>
          <p:nvPr/>
        </p:nvGrpSpPr>
        <p:grpSpPr>
          <a:xfrm>
            <a:off x="-114822" y="1662664"/>
            <a:ext cx="538068" cy="503852"/>
            <a:chOff x="3455435" y="-1017023"/>
            <a:chExt cx="8222756" cy="7868191"/>
          </a:xfrm>
        </p:grpSpPr>
        <p:sp>
          <p:nvSpPr>
            <p:cNvPr id="1386" name="Arc 1385">
              <a:extLst>
                <a:ext uri="{FF2B5EF4-FFF2-40B4-BE49-F238E27FC236}">
                  <a16:creationId xmlns:a16="http://schemas.microsoft.com/office/drawing/2014/main" id="{D0D37767-62E9-4555-853E-1B66C1FC4E2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7" name="Arc 1386">
              <a:extLst>
                <a:ext uri="{FF2B5EF4-FFF2-40B4-BE49-F238E27FC236}">
                  <a16:creationId xmlns:a16="http://schemas.microsoft.com/office/drawing/2014/main" id="{A2192C50-4679-4698-B99B-703E0BB7723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8" name="Arc 1387">
              <a:extLst>
                <a:ext uri="{FF2B5EF4-FFF2-40B4-BE49-F238E27FC236}">
                  <a16:creationId xmlns:a16="http://schemas.microsoft.com/office/drawing/2014/main" id="{A2472617-D935-4B32-A973-04471BA03DA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9" name="Arc 1388">
              <a:extLst>
                <a:ext uri="{FF2B5EF4-FFF2-40B4-BE49-F238E27FC236}">
                  <a16:creationId xmlns:a16="http://schemas.microsoft.com/office/drawing/2014/main" id="{44F397E5-EDBA-4229-BFC6-50945CB3847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90" name="Group 1389">
              <a:extLst>
                <a:ext uri="{FF2B5EF4-FFF2-40B4-BE49-F238E27FC236}">
                  <a16:creationId xmlns:a16="http://schemas.microsoft.com/office/drawing/2014/main" id="{36DFDC21-A813-4895-8036-5540BBEC06F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99" name="Straight Connector 1398">
                <a:extLst>
                  <a:ext uri="{FF2B5EF4-FFF2-40B4-BE49-F238E27FC236}">
                    <a16:creationId xmlns:a16="http://schemas.microsoft.com/office/drawing/2014/main" id="{A6D85F9A-BDC3-44AD-A5C2-7DFBBC02598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00" name="Straight Connector 1399">
                <a:extLst>
                  <a:ext uri="{FF2B5EF4-FFF2-40B4-BE49-F238E27FC236}">
                    <a16:creationId xmlns:a16="http://schemas.microsoft.com/office/drawing/2014/main" id="{55F0D7C5-D283-4D0B-8DB0-BA007D8BDE9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01" name="Straight Connector 1400">
                <a:extLst>
                  <a:ext uri="{FF2B5EF4-FFF2-40B4-BE49-F238E27FC236}">
                    <a16:creationId xmlns:a16="http://schemas.microsoft.com/office/drawing/2014/main" id="{48F1CA75-DB92-4D59-915B-8FF0C24223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91" name="Arc 1390">
              <a:extLst>
                <a:ext uri="{FF2B5EF4-FFF2-40B4-BE49-F238E27FC236}">
                  <a16:creationId xmlns:a16="http://schemas.microsoft.com/office/drawing/2014/main" id="{5B46FC35-DD19-430E-A55D-52C98024751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2" name="Arc 1391">
              <a:extLst>
                <a:ext uri="{FF2B5EF4-FFF2-40B4-BE49-F238E27FC236}">
                  <a16:creationId xmlns:a16="http://schemas.microsoft.com/office/drawing/2014/main" id="{DDE2B115-64EA-4472-8CA1-03EA297E0CF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93" name="Arc 1392">
              <a:extLst>
                <a:ext uri="{FF2B5EF4-FFF2-40B4-BE49-F238E27FC236}">
                  <a16:creationId xmlns:a16="http://schemas.microsoft.com/office/drawing/2014/main" id="{E32E04B5-510E-4FCF-9C5B-30016490B1C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94" name="Straight Connector 1393">
              <a:extLst>
                <a:ext uri="{FF2B5EF4-FFF2-40B4-BE49-F238E27FC236}">
                  <a16:creationId xmlns:a16="http://schemas.microsoft.com/office/drawing/2014/main" id="{B29874CF-4B83-4636-9FC4-FDAE82D2413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95" name="Arc 1394">
              <a:extLst>
                <a:ext uri="{FF2B5EF4-FFF2-40B4-BE49-F238E27FC236}">
                  <a16:creationId xmlns:a16="http://schemas.microsoft.com/office/drawing/2014/main" id="{82A0761A-843C-4584-AEA1-AC76B07BC18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96" name="Straight Connector 1395">
              <a:extLst>
                <a:ext uri="{FF2B5EF4-FFF2-40B4-BE49-F238E27FC236}">
                  <a16:creationId xmlns:a16="http://schemas.microsoft.com/office/drawing/2014/main" id="{D2DE71B4-41D0-4C10-98BB-F1B50AD2004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7" name="Straight Connector 1396">
              <a:extLst>
                <a:ext uri="{FF2B5EF4-FFF2-40B4-BE49-F238E27FC236}">
                  <a16:creationId xmlns:a16="http://schemas.microsoft.com/office/drawing/2014/main" id="{B0A26262-0D40-43E6-A736-E74D0F2EC03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98" name="Arc 1397">
              <a:extLst>
                <a:ext uri="{FF2B5EF4-FFF2-40B4-BE49-F238E27FC236}">
                  <a16:creationId xmlns:a16="http://schemas.microsoft.com/office/drawing/2014/main" id="{B196CEB9-57F8-43DA-AC14-FBFE5D3B0CA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02" name="Group 1401">
            <a:extLst>
              <a:ext uri="{FF2B5EF4-FFF2-40B4-BE49-F238E27FC236}">
                <a16:creationId xmlns:a16="http://schemas.microsoft.com/office/drawing/2014/main" id="{25550315-4B50-4A49-8B0D-CE6E5F4394C1}"/>
              </a:ext>
            </a:extLst>
          </p:cNvPr>
          <p:cNvGrpSpPr/>
          <p:nvPr/>
        </p:nvGrpSpPr>
        <p:grpSpPr>
          <a:xfrm>
            <a:off x="-124153" y="2030964"/>
            <a:ext cx="538068" cy="503852"/>
            <a:chOff x="3455435" y="-1017023"/>
            <a:chExt cx="8222756" cy="7868191"/>
          </a:xfrm>
        </p:grpSpPr>
        <p:sp>
          <p:nvSpPr>
            <p:cNvPr id="1403" name="Arc 1402">
              <a:extLst>
                <a:ext uri="{FF2B5EF4-FFF2-40B4-BE49-F238E27FC236}">
                  <a16:creationId xmlns:a16="http://schemas.microsoft.com/office/drawing/2014/main" id="{C1BE4548-0F13-47A8-A3D7-DF731C53E2B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4" name="Arc 1403">
              <a:extLst>
                <a:ext uri="{FF2B5EF4-FFF2-40B4-BE49-F238E27FC236}">
                  <a16:creationId xmlns:a16="http://schemas.microsoft.com/office/drawing/2014/main" id="{47C395D8-E4DE-49A4-9CFE-31C5229C1C5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5" name="Arc 1404">
              <a:extLst>
                <a:ext uri="{FF2B5EF4-FFF2-40B4-BE49-F238E27FC236}">
                  <a16:creationId xmlns:a16="http://schemas.microsoft.com/office/drawing/2014/main" id="{1CBB5CE9-1320-4F38-9DB0-491BF836FE4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6" name="Arc 1405">
              <a:extLst>
                <a:ext uri="{FF2B5EF4-FFF2-40B4-BE49-F238E27FC236}">
                  <a16:creationId xmlns:a16="http://schemas.microsoft.com/office/drawing/2014/main" id="{8D919B42-E162-4F81-A002-82057D53D02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07" name="Group 1406">
              <a:extLst>
                <a:ext uri="{FF2B5EF4-FFF2-40B4-BE49-F238E27FC236}">
                  <a16:creationId xmlns:a16="http://schemas.microsoft.com/office/drawing/2014/main" id="{230570C2-5F1A-4473-9E49-C2B60EEF172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16" name="Straight Connector 1415">
                <a:extLst>
                  <a:ext uri="{FF2B5EF4-FFF2-40B4-BE49-F238E27FC236}">
                    <a16:creationId xmlns:a16="http://schemas.microsoft.com/office/drawing/2014/main" id="{D2040CE1-755C-4B3E-97C3-47BD1207531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17" name="Straight Connector 1416">
                <a:extLst>
                  <a:ext uri="{FF2B5EF4-FFF2-40B4-BE49-F238E27FC236}">
                    <a16:creationId xmlns:a16="http://schemas.microsoft.com/office/drawing/2014/main" id="{E9BC3707-8BCB-4A35-8312-FE46F04A8FB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18" name="Straight Connector 1417">
                <a:extLst>
                  <a:ext uri="{FF2B5EF4-FFF2-40B4-BE49-F238E27FC236}">
                    <a16:creationId xmlns:a16="http://schemas.microsoft.com/office/drawing/2014/main" id="{1F8F003C-AE88-48CC-9EC5-C91F10814C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08" name="Arc 1407">
              <a:extLst>
                <a:ext uri="{FF2B5EF4-FFF2-40B4-BE49-F238E27FC236}">
                  <a16:creationId xmlns:a16="http://schemas.microsoft.com/office/drawing/2014/main" id="{9229B6F4-8C9C-4A14-BC09-61762487514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9" name="Arc 1408">
              <a:extLst>
                <a:ext uri="{FF2B5EF4-FFF2-40B4-BE49-F238E27FC236}">
                  <a16:creationId xmlns:a16="http://schemas.microsoft.com/office/drawing/2014/main" id="{A36C76BF-E137-400E-995D-DD985B85E7A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10" name="Arc 1409">
              <a:extLst>
                <a:ext uri="{FF2B5EF4-FFF2-40B4-BE49-F238E27FC236}">
                  <a16:creationId xmlns:a16="http://schemas.microsoft.com/office/drawing/2014/main" id="{89624592-A69F-49FA-A073-0E178180BEE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11" name="Straight Connector 1410">
              <a:extLst>
                <a:ext uri="{FF2B5EF4-FFF2-40B4-BE49-F238E27FC236}">
                  <a16:creationId xmlns:a16="http://schemas.microsoft.com/office/drawing/2014/main" id="{9DD245B1-8BD1-476A-A81A-EDAB7C676B4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12" name="Arc 1411">
              <a:extLst>
                <a:ext uri="{FF2B5EF4-FFF2-40B4-BE49-F238E27FC236}">
                  <a16:creationId xmlns:a16="http://schemas.microsoft.com/office/drawing/2014/main" id="{D36EE8F2-1599-4BFD-9FEA-13E065BDF23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13" name="Straight Connector 1412">
              <a:extLst>
                <a:ext uri="{FF2B5EF4-FFF2-40B4-BE49-F238E27FC236}">
                  <a16:creationId xmlns:a16="http://schemas.microsoft.com/office/drawing/2014/main" id="{294276F8-142B-4C64-A494-06D8838B924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4" name="Straight Connector 1413">
              <a:extLst>
                <a:ext uri="{FF2B5EF4-FFF2-40B4-BE49-F238E27FC236}">
                  <a16:creationId xmlns:a16="http://schemas.microsoft.com/office/drawing/2014/main" id="{72144C71-9718-4BDF-AD81-508B46B84B0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15" name="Arc 1414">
              <a:extLst>
                <a:ext uri="{FF2B5EF4-FFF2-40B4-BE49-F238E27FC236}">
                  <a16:creationId xmlns:a16="http://schemas.microsoft.com/office/drawing/2014/main" id="{F594C061-7652-420E-894F-666CC813BC2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19" name="Group 1418">
            <a:extLst>
              <a:ext uri="{FF2B5EF4-FFF2-40B4-BE49-F238E27FC236}">
                <a16:creationId xmlns:a16="http://schemas.microsoft.com/office/drawing/2014/main" id="{AB229C78-DBBB-4FF9-8FC7-AF6A868A98CE}"/>
              </a:ext>
            </a:extLst>
          </p:cNvPr>
          <p:cNvGrpSpPr/>
          <p:nvPr/>
        </p:nvGrpSpPr>
        <p:grpSpPr>
          <a:xfrm>
            <a:off x="-123113" y="2373864"/>
            <a:ext cx="538068" cy="503852"/>
            <a:chOff x="3455435" y="-1017023"/>
            <a:chExt cx="8222756" cy="7868191"/>
          </a:xfrm>
        </p:grpSpPr>
        <p:sp>
          <p:nvSpPr>
            <p:cNvPr id="1420" name="Arc 1419">
              <a:extLst>
                <a:ext uri="{FF2B5EF4-FFF2-40B4-BE49-F238E27FC236}">
                  <a16:creationId xmlns:a16="http://schemas.microsoft.com/office/drawing/2014/main" id="{4D11096C-B2B3-4769-9CB0-975F7FE871C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1" name="Arc 1420">
              <a:extLst>
                <a:ext uri="{FF2B5EF4-FFF2-40B4-BE49-F238E27FC236}">
                  <a16:creationId xmlns:a16="http://schemas.microsoft.com/office/drawing/2014/main" id="{4915885D-EDDF-46C4-AA29-085C03CD0C5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2" name="Arc 1421">
              <a:extLst>
                <a:ext uri="{FF2B5EF4-FFF2-40B4-BE49-F238E27FC236}">
                  <a16:creationId xmlns:a16="http://schemas.microsoft.com/office/drawing/2014/main" id="{5A3DAB8D-2ACE-4B19-B406-C4FDF39F7CE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3" name="Arc 1422">
              <a:extLst>
                <a:ext uri="{FF2B5EF4-FFF2-40B4-BE49-F238E27FC236}">
                  <a16:creationId xmlns:a16="http://schemas.microsoft.com/office/drawing/2014/main" id="{72995CEC-DA56-45D7-B514-E5F9B702504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24" name="Group 1423">
              <a:extLst>
                <a:ext uri="{FF2B5EF4-FFF2-40B4-BE49-F238E27FC236}">
                  <a16:creationId xmlns:a16="http://schemas.microsoft.com/office/drawing/2014/main" id="{66003657-5EF3-4DD3-9D2E-8B34307808A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33" name="Straight Connector 1432">
                <a:extLst>
                  <a:ext uri="{FF2B5EF4-FFF2-40B4-BE49-F238E27FC236}">
                    <a16:creationId xmlns:a16="http://schemas.microsoft.com/office/drawing/2014/main" id="{9E74ABE0-E66E-4A05-9995-F0409D1724D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4" name="Straight Connector 1433">
                <a:extLst>
                  <a:ext uri="{FF2B5EF4-FFF2-40B4-BE49-F238E27FC236}">
                    <a16:creationId xmlns:a16="http://schemas.microsoft.com/office/drawing/2014/main" id="{AC030849-970F-4098-9960-78EEF7AD8D2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5" name="Straight Connector 1434">
                <a:extLst>
                  <a:ext uri="{FF2B5EF4-FFF2-40B4-BE49-F238E27FC236}">
                    <a16:creationId xmlns:a16="http://schemas.microsoft.com/office/drawing/2014/main" id="{B8B84DE3-87E5-49E6-BB2C-F08821541AA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25" name="Arc 1424">
              <a:extLst>
                <a:ext uri="{FF2B5EF4-FFF2-40B4-BE49-F238E27FC236}">
                  <a16:creationId xmlns:a16="http://schemas.microsoft.com/office/drawing/2014/main" id="{8BC5607B-47F7-4082-943D-C636A16FCAB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6" name="Arc 1425">
              <a:extLst>
                <a:ext uri="{FF2B5EF4-FFF2-40B4-BE49-F238E27FC236}">
                  <a16:creationId xmlns:a16="http://schemas.microsoft.com/office/drawing/2014/main" id="{FB4CD49A-1063-48B2-9E9D-3137DB52C6F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27" name="Arc 1426">
              <a:extLst>
                <a:ext uri="{FF2B5EF4-FFF2-40B4-BE49-F238E27FC236}">
                  <a16:creationId xmlns:a16="http://schemas.microsoft.com/office/drawing/2014/main" id="{DC73C077-4528-433B-A67F-3742623C2DA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28" name="Straight Connector 1427">
              <a:extLst>
                <a:ext uri="{FF2B5EF4-FFF2-40B4-BE49-F238E27FC236}">
                  <a16:creationId xmlns:a16="http://schemas.microsoft.com/office/drawing/2014/main" id="{E5C1A33A-89F3-4C8A-9D0F-5EEEA737B70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29" name="Arc 1428">
              <a:extLst>
                <a:ext uri="{FF2B5EF4-FFF2-40B4-BE49-F238E27FC236}">
                  <a16:creationId xmlns:a16="http://schemas.microsoft.com/office/drawing/2014/main" id="{404A47D7-E33C-4C77-A7F2-CF302A34904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30" name="Straight Connector 1429">
              <a:extLst>
                <a:ext uri="{FF2B5EF4-FFF2-40B4-BE49-F238E27FC236}">
                  <a16:creationId xmlns:a16="http://schemas.microsoft.com/office/drawing/2014/main" id="{663CCBBB-42B4-4EF5-88B4-245F9961393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1" name="Straight Connector 1430">
              <a:extLst>
                <a:ext uri="{FF2B5EF4-FFF2-40B4-BE49-F238E27FC236}">
                  <a16:creationId xmlns:a16="http://schemas.microsoft.com/office/drawing/2014/main" id="{C5001DE9-5663-41A9-AA2B-4C063FCEB4E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32" name="Arc 1431">
              <a:extLst>
                <a:ext uri="{FF2B5EF4-FFF2-40B4-BE49-F238E27FC236}">
                  <a16:creationId xmlns:a16="http://schemas.microsoft.com/office/drawing/2014/main" id="{726624C7-D976-4545-B757-98BD431B227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36" name="Group 1435">
            <a:extLst>
              <a:ext uri="{FF2B5EF4-FFF2-40B4-BE49-F238E27FC236}">
                <a16:creationId xmlns:a16="http://schemas.microsoft.com/office/drawing/2014/main" id="{4397B5B1-89E9-4014-9F8F-D403ADAB819E}"/>
              </a:ext>
            </a:extLst>
          </p:cNvPr>
          <p:cNvGrpSpPr/>
          <p:nvPr/>
        </p:nvGrpSpPr>
        <p:grpSpPr>
          <a:xfrm>
            <a:off x="-118191" y="2748126"/>
            <a:ext cx="538068" cy="503852"/>
            <a:chOff x="3455435" y="-1017023"/>
            <a:chExt cx="8222756" cy="7868191"/>
          </a:xfrm>
        </p:grpSpPr>
        <p:sp>
          <p:nvSpPr>
            <p:cNvPr id="1437" name="Arc 1436">
              <a:extLst>
                <a:ext uri="{FF2B5EF4-FFF2-40B4-BE49-F238E27FC236}">
                  <a16:creationId xmlns:a16="http://schemas.microsoft.com/office/drawing/2014/main" id="{CC7EF733-7511-43CF-A174-BB6688C6F90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8" name="Arc 1437">
              <a:extLst>
                <a:ext uri="{FF2B5EF4-FFF2-40B4-BE49-F238E27FC236}">
                  <a16:creationId xmlns:a16="http://schemas.microsoft.com/office/drawing/2014/main" id="{15DCC81B-96D0-4505-A68A-3BCED2CF20A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9" name="Arc 1438">
              <a:extLst>
                <a:ext uri="{FF2B5EF4-FFF2-40B4-BE49-F238E27FC236}">
                  <a16:creationId xmlns:a16="http://schemas.microsoft.com/office/drawing/2014/main" id="{BD426938-7260-478F-82F8-DFE88BFF871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0" name="Arc 1439">
              <a:extLst>
                <a:ext uri="{FF2B5EF4-FFF2-40B4-BE49-F238E27FC236}">
                  <a16:creationId xmlns:a16="http://schemas.microsoft.com/office/drawing/2014/main" id="{D8C83D84-69CF-4E99-B967-E2EC4F3C8C4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41" name="Group 1440">
              <a:extLst>
                <a:ext uri="{FF2B5EF4-FFF2-40B4-BE49-F238E27FC236}">
                  <a16:creationId xmlns:a16="http://schemas.microsoft.com/office/drawing/2014/main" id="{680E8420-0E45-43C1-A45E-669DCF7CA3A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50" name="Straight Connector 1449">
                <a:extLst>
                  <a:ext uri="{FF2B5EF4-FFF2-40B4-BE49-F238E27FC236}">
                    <a16:creationId xmlns:a16="http://schemas.microsoft.com/office/drawing/2014/main" id="{27095487-6FA1-4A24-8EB5-D014A1DAB1C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51" name="Straight Connector 1450">
                <a:extLst>
                  <a:ext uri="{FF2B5EF4-FFF2-40B4-BE49-F238E27FC236}">
                    <a16:creationId xmlns:a16="http://schemas.microsoft.com/office/drawing/2014/main" id="{603AD4AA-011A-4671-B49D-FC234B2E4F1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52" name="Straight Connector 1451">
                <a:extLst>
                  <a:ext uri="{FF2B5EF4-FFF2-40B4-BE49-F238E27FC236}">
                    <a16:creationId xmlns:a16="http://schemas.microsoft.com/office/drawing/2014/main" id="{7FEC3124-B83D-4F85-8BC3-2C455036166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42" name="Arc 1441">
              <a:extLst>
                <a:ext uri="{FF2B5EF4-FFF2-40B4-BE49-F238E27FC236}">
                  <a16:creationId xmlns:a16="http://schemas.microsoft.com/office/drawing/2014/main" id="{E55E2075-D60C-40CF-A622-631E0B7E1B2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3" name="Arc 1442">
              <a:extLst>
                <a:ext uri="{FF2B5EF4-FFF2-40B4-BE49-F238E27FC236}">
                  <a16:creationId xmlns:a16="http://schemas.microsoft.com/office/drawing/2014/main" id="{D70B7EAD-03FD-42B1-B2A3-B482D5833F5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44" name="Arc 1443">
              <a:extLst>
                <a:ext uri="{FF2B5EF4-FFF2-40B4-BE49-F238E27FC236}">
                  <a16:creationId xmlns:a16="http://schemas.microsoft.com/office/drawing/2014/main" id="{D693F9E8-0283-4205-8DAA-85619420D87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45" name="Straight Connector 1444">
              <a:extLst>
                <a:ext uri="{FF2B5EF4-FFF2-40B4-BE49-F238E27FC236}">
                  <a16:creationId xmlns:a16="http://schemas.microsoft.com/office/drawing/2014/main" id="{06244C6E-7A72-4E65-86B3-EE1046B8365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46" name="Arc 1445">
              <a:extLst>
                <a:ext uri="{FF2B5EF4-FFF2-40B4-BE49-F238E27FC236}">
                  <a16:creationId xmlns:a16="http://schemas.microsoft.com/office/drawing/2014/main" id="{F84D017F-7618-45D3-B8AC-7EF513C0192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47" name="Straight Connector 1446">
              <a:extLst>
                <a:ext uri="{FF2B5EF4-FFF2-40B4-BE49-F238E27FC236}">
                  <a16:creationId xmlns:a16="http://schemas.microsoft.com/office/drawing/2014/main" id="{455365E1-8CA9-4FED-8102-F75A6DF88A3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8" name="Straight Connector 1447">
              <a:extLst>
                <a:ext uri="{FF2B5EF4-FFF2-40B4-BE49-F238E27FC236}">
                  <a16:creationId xmlns:a16="http://schemas.microsoft.com/office/drawing/2014/main" id="{3233306B-D930-49AA-9114-F0C262A22B8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49" name="Arc 1448">
              <a:extLst>
                <a:ext uri="{FF2B5EF4-FFF2-40B4-BE49-F238E27FC236}">
                  <a16:creationId xmlns:a16="http://schemas.microsoft.com/office/drawing/2014/main" id="{C2250B64-5288-4943-9BBC-8F942107FE8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53" name="Group 1452">
            <a:extLst>
              <a:ext uri="{FF2B5EF4-FFF2-40B4-BE49-F238E27FC236}">
                <a16:creationId xmlns:a16="http://schemas.microsoft.com/office/drawing/2014/main" id="{C02D59E5-059E-43C5-A57F-B621D0978533}"/>
              </a:ext>
            </a:extLst>
          </p:cNvPr>
          <p:cNvGrpSpPr/>
          <p:nvPr/>
        </p:nvGrpSpPr>
        <p:grpSpPr>
          <a:xfrm>
            <a:off x="-108860" y="3110464"/>
            <a:ext cx="538068" cy="503852"/>
            <a:chOff x="3455435" y="-1017023"/>
            <a:chExt cx="8222756" cy="7868191"/>
          </a:xfrm>
        </p:grpSpPr>
        <p:sp>
          <p:nvSpPr>
            <p:cNvPr id="1454" name="Arc 1453">
              <a:extLst>
                <a:ext uri="{FF2B5EF4-FFF2-40B4-BE49-F238E27FC236}">
                  <a16:creationId xmlns:a16="http://schemas.microsoft.com/office/drawing/2014/main" id="{305902FE-1DF3-4AD9-8CFA-2FE60ACFA45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5" name="Arc 1454">
              <a:extLst>
                <a:ext uri="{FF2B5EF4-FFF2-40B4-BE49-F238E27FC236}">
                  <a16:creationId xmlns:a16="http://schemas.microsoft.com/office/drawing/2014/main" id="{2237B733-5812-4292-B77E-281DA7E1C7B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6" name="Arc 1455">
              <a:extLst>
                <a:ext uri="{FF2B5EF4-FFF2-40B4-BE49-F238E27FC236}">
                  <a16:creationId xmlns:a16="http://schemas.microsoft.com/office/drawing/2014/main" id="{5663DFA7-CF5B-49D0-A5E5-A0203CE721B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7" name="Arc 1456">
              <a:extLst>
                <a:ext uri="{FF2B5EF4-FFF2-40B4-BE49-F238E27FC236}">
                  <a16:creationId xmlns:a16="http://schemas.microsoft.com/office/drawing/2014/main" id="{3226CE6D-BE96-425C-8430-1CF483A8210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58" name="Group 1457">
              <a:extLst>
                <a:ext uri="{FF2B5EF4-FFF2-40B4-BE49-F238E27FC236}">
                  <a16:creationId xmlns:a16="http://schemas.microsoft.com/office/drawing/2014/main" id="{0F1F5073-1771-457F-AEE5-B6447666FC4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67" name="Straight Connector 1466">
                <a:extLst>
                  <a:ext uri="{FF2B5EF4-FFF2-40B4-BE49-F238E27FC236}">
                    <a16:creationId xmlns:a16="http://schemas.microsoft.com/office/drawing/2014/main" id="{40AC9334-76C3-4F81-A669-2B1C96576B7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8" name="Straight Connector 1467">
                <a:extLst>
                  <a:ext uri="{FF2B5EF4-FFF2-40B4-BE49-F238E27FC236}">
                    <a16:creationId xmlns:a16="http://schemas.microsoft.com/office/drawing/2014/main" id="{D37340FD-59C8-44B5-A44E-3F5C05C613F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9" name="Straight Connector 1468">
                <a:extLst>
                  <a:ext uri="{FF2B5EF4-FFF2-40B4-BE49-F238E27FC236}">
                    <a16:creationId xmlns:a16="http://schemas.microsoft.com/office/drawing/2014/main" id="{1933339A-5903-4755-AB0E-5241215942B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59" name="Arc 1458">
              <a:extLst>
                <a:ext uri="{FF2B5EF4-FFF2-40B4-BE49-F238E27FC236}">
                  <a16:creationId xmlns:a16="http://schemas.microsoft.com/office/drawing/2014/main" id="{53FD0825-77C4-40E2-8AF7-FB1DD474639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0" name="Arc 1459">
              <a:extLst>
                <a:ext uri="{FF2B5EF4-FFF2-40B4-BE49-F238E27FC236}">
                  <a16:creationId xmlns:a16="http://schemas.microsoft.com/office/drawing/2014/main" id="{F97817EB-1DC0-4219-8559-65A1E17B57D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61" name="Arc 1460">
              <a:extLst>
                <a:ext uri="{FF2B5EF4-FFF2-40B4-BE49-F238E27FC236}">
                  <a16:creationId xmlns:a16="http://schemas.microsoft.com/office/drawing/2014/main" id="{8A4D6CC8-C4CC-4A8C-BCB4-6BEFC4BDA14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62" name="Straight Connector 1461">
              <a:extLst>
                <a:ext uri="{FF2B5EF4-FFF2-40B4-BE49-F238E27FC236}">
                  <a16:creationId xmlns:a16="http://schemas.microsoft.com/office/drawing/2014/main" id="{1F27357F-CEEF-4F1C-8945-D47BE3C80EB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63" name="Arc 1462">
              <a:extLst>
                <a:ext uri="{FF2B5EF4-FFF2-40B4-BE49-F238E27FC236}">
                  <a16:creationId xmlns:a16="http://schemas.microsoft.com/office/drawing/2014/main" id="{0DA2CBEC-346B-40D8-A856-4D9E1A151A6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64" name="Straight Connector 1463">
              <a:extLst>
                <a:ext uri="{FF2B5EF4-FFF2-40B4-BE49-F238E27FC236}">
                  <a16:creationId xmlns:a16="http://schemas.microsoft.com/office/drawing/2014/main" id="{2E34B60D-D5DA-4B1E-A1F7-1FE7107173C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5" name="Straight Connector 1464">
              <a:extLst>
                <a:ext uri="{FF2B5EF4-FFF2-40B4-BE49-F238E27FC236}">
                  <a16:creationId xmlns:a16="http://schemas.microsoft.com/office/drawing/2014/main" id="{1B660865-C0EB-4FDA-B0A5-828DEE47098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66" name="Arc 1465">
              <a:extLst>
                <a:ext uri="{FF2B5EF4-FFF2-40B4-BE49-F238E27FC236}">
                  <a16:creationId xmlns:a16="http://schemas.microsoft.com/office/drawing/2014/main" id="{61B1F017-F634-425A-A5C1-EF4E9EDBB43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70" name="Group 1469">
            <a:extLst>
              <a:ext uri="{FF2B5EF4-FFF2-40B4-BE49-F238E27FC236}">
                <a16:creationId xmlns:a16="http://schemas.microsoft.com/office/drawing/2014/main" id="{37639D54-21C3-4BC0-A5E0-C49267B4CCFE}"/>
              </a:ext>
            </a:extLst>
          </p:cNvPr>
          <p:cNvGrpSpPr/>
          <p:nvPr/>
        </p:nvGrpSpPr>
        <p:grpSpPr>
          <a:xfrm>
            <a:off x="-112229" y="3478764"/>
            <a:ext cx="538068" cy="503852"/>
            <a:chOff x="3455435" y="-1017023"/>
            <a:chExt cx="8222756" cy="7868191"/>
          </a:xfrm>
        </p:grpSpPr>
        <p:sp>
          <p:nvSpPr>
            <p:cNvPr id="1471" name="Arc 1470">
              <a:extLst>
                <a:ext uri="{FF2B5EF4-FFF2-40B4-BE49-F238E27FC236}">
                  <a16:creationId xmlns:a16="http://schemas.microsoft.com/office/drawing/2014/main" id="{B01EF6B9-B14B-4AAC-99BF-2A90DC598C9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2" name="Arc 1471">
              <a:extLst>
                <a:ext uri="{FF2B5EF4-FFF2-40B4-BE49-F238E27FC236}">
                  <a16:creationId xmlns:a16="http://schemas.microsoft.com/office/drawing/2014/main" id="{F795B984-861C-4DFB-88DE-82CB419ACA8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3" name="Arc 1472">
              <a:extLst>
                <a:ext uri="{FF2B5EF4-FFF2-40B4-BE49-F238E27FC236}">
                  <a16:creationId xmlns:a16="http://schemas.microsoft.com/office/drawing/2014/main" id="{9B8E2B03-6269-4485-8D5D-4E6D6A99065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4" name="Arc 1473">
              <a:extLst>
                <a:ext uri="{FF2B5EF4-FFF2-40B4-BE49-F238E27FC236}">
                  <a16:creationId xmlns:a16="http://schemas.microsoft.com/office/drawing/2014/main" id="{5BD964B4-6C7A-491F-AC73-1EB8B73A075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75" name="Group 1474">
              <a:extLst>
                <a:ext uri="{FF2B5EF4-FFF2-40B4-BE49-F238E27FC236}">
                  <a16:creationId xmlns:a16="http://schemas.microsoft.com/office/drawing/2014/main" id="{FB4CB2F1-E13F-4968-B0CB-F40B25D4923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84" name="Straight Connector 1483">
                <a:extLst>
                  <a:ext uri="{FF2B5EF4-FFF2-40B4-BE49-F238E27FC236}">
                    <a16:creationId xmlns:a16="http://schemas.microsoft.com/office/drawing/2014/main" id="{20C98F74-2871-429B-ABCC-3115BBBB739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5" name="Straight Connector 1484">
                <a:extLst>
                  <a:ext uri="{FF2B5EF4-FFF2-40B4-BE49-F238E27FC236}">
                    <a16:creationId xmlns:a16="http://schemas.microsoft.com/office/drawing/2014/main" id="{B604129A-72DC-40E3-904F-2DD2BA2B2A1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6" name="Straight Connector 1485">
                <a:extLst>
                  <a:ext uri="{FF2B5EF4-FFF2-40B4-BE49-F238E27FC236}">
                    <a16:creationId xmlns:a16="http://schemas.microsoft.com/office/drawing/2014/main" id="{BE4D33C6-AB0B-48EA-8C5E-AD81FDED46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76" name="Arc 1475">
              <a:extLst>
                <a:ext uri="{FF2B5EF4-FFF2-40B4-BE49-F238E27FC236}">
                  <a16:creationId xmlns:a16="http://schemas.microsoft.com/office/drawing/2014/main" id="{E8C9AC35-E6B6-4D16-9E95-0C629E2E18F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7" name="Arc 1476">
              <a:extLst>
                <a:ext uri="{FF2B5EF4-FFF2-40B4-BE49-F238E27FC236}">
                  <a16:creationId xmlns:a16="http://schemas.microsoft.com/office/drawing/2014/main" id="{481936B6-597F-465F-BC32-4C64E701570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78" name="Arc 1477">
              <a:extLst>
                <a:ext uri="{FF2B5EF4-FFF2-40B4-BE49-F238E27FC236}">
                  <a16:creationId xmlns:a16="http://schemas.microsoft.com/office/drawing/2014/main" id="{10575C71-4914-4CAA-9214-6CAEA2C6B72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79" name="Straight Connector 1478">
              <a:extLst>
                <a:ext uri="{FF2B5EF4-FFF2-40B4-BE49-F238E27FC236}">
                  <a16:creationId xmlns:a16="http://schemas.microsoft.com/office/drawing/2014/main" id="{101BC16E-2E57-444B-92DF-F959B10D3CA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80" name="Arc 1479">
              <a:extLst>
                <a:ext uri="{FF2B5EF4-FFF2-40B4-BE49-F238E27FC236}">
                  <a16:creationId xmlns:a16="http://schemas.microsoft.com/office/drawing/2014/main" id="{FD044529-2823-44C0-8033-868B91B21C8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81" name="Straight Connector 1480">
              <a:extLst>
                <a:ext uri="{FF2B5EF4-FFF2-40B4-BE49-F238E27FC236}">
                  <a16:creationId xmlns:a16="http://schemas.microsoft.com/office/drawing/2014/main" id="{6ACF9DBF-A709-462A-84FA-C5B05168EA4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2" name="Straight Connector 1481">
              <a:extLst>
                <a:ext uri="{FF2B5EF4-FFF2-40B4-BE49-F238E27FC236}">
                  <a16:creationId xmlns:a16="http://schemas.microsoft.com/office/drawing/2014/main" id="{2033DEE6-ADB7-4444-8A17-FABB6E17AFB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83" name="Arc 1482">
              <a:extLst>
                <a:ext uri="{FF2B5EF4-FFF2-40B4-BE49-F238E27FC236}">
                  <a16:creationId xmlns:a16="http://schemas.microsoft.com/office/drawing/2014/main" id="{D572E8F4-4B1C-411E-B7AC-DB7658CF4DE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87" name="Group 1486">
            <a:extLst>
              <a:ext uri="{FF2B5EF4-FFF2-40B4-BE49-F238E27FC236}">
                <a16:creationId xmlns:a16="http://schemas.microsoft.com/office/drawing/2014/main" id="{7CD1D950-EEF8-479F-AF1A-E110D4C7FFEE}"/>
              </a:ext>
            </a:extLst>
          </p:cNvPr>
          <p:cNvGrpSpPr/>
          <p:nvPr/>
        </p:nvGrpSpPr>
        <p:grpSpPr>
          <a:xfrm>
            <a:off x="-119744" y="3847064"/>
            <a:ext cx="538068" cy="503852"/>
            <a:chOff x="3455435" y="-1017023"/>
            <a:chExt cx="8222756" cy="7868191"/>
          </a:xfrm>
        </p:grpSpPr>
        <p:sp>
          <p:nvSpPr>
            <p:cNvPr id="1488" name="Arc 1487">
              <a:extLst>
                <a:ext uri="{FF2B5EF4-FFF2-40B4-BE49-F238E27FC236}">
                  <a16:creationId xmlns:a16="http://schemas.microsoft.com/office/drawing/2014/main" id="{951392C8-E0BB-414C-AEAE-5AA2D1E4923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9" name="Arc 1488">
              <a:extLst>
                <a:ext uri="{FF2B5EF4-FFF2-40B4-BE49-F238E27FC236}">
                  <a16:creationId xmlns:a16="http://schemas.microsoft.com/office/drawing/2014/main" id="{2C328D06-8ACF-40E1-AC75-63814739000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0" name="Arc 1489">
              <a:extLst>
                <a:ext uri="{FF2B5EF4-FFF2-40B4-BE49-F238E27FC236}">
                  <a16:creationId xmlns:a16="http://schemas.microsoft.com/office/drawing/2014/main" id="{AAD3199E-7156-486E-90E3-D5D22927E41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1" name="Arc 1490">
              <a:extLst>
                <a:ext uri="{FF2B5EF4-FFF2-40B4-BE49-F238E27FC236}">
                  <a16:creationId xmlns:a16="http://schemas.microsoft.com/office/drawing/2014/main" id="{D012FEAB-7F1A-4E77-9DF6-83978EF2487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92" name="Group 1491">
              <a:extLst>
                <a:ext uri="{FF2B5EF4-FFF2-40B4-BE49-F238E27FC236}">
                  <a16:creationId xmlns:a16="http://schemas.microsoft.com/office/drawing/2014/main" id="{668E1721-8F40-4EC9-9654-BBB43E5AB63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01" name="Straight Connector 1500">
                <a:extLst>
                  <a:ext uri="{FF2B5EF4-FFF2-40B4-BE49-F238E27FC236}">
                    <a16:creationId xmlns:a16="http://schemas.microsoft.com/office/drawing/2014/main" id="{EE349EEB-84D3-4769-A0E0-4FBAE3B9196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2" name="Straight Connector 1501">
                <a:extLst>
                  <a:ext uri="{FF2B5EF4-FFF2-40B4-BE49-F238E27FC236}">
                    <a16:creationId xmlns:a16="http://schemas.microsoft.com/office/drawing/2014/main" id="{8D530BCE-FBCE-45E2-B4AB-ACCE4AD0A53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3" name="Straight Connector 1502">
                <a:extLst>
                  <a:ext uri="{FF2B5EF4-FFF2-40B4-BE49-F238E27FC236}">
                    <a16:creationId xmlns:a16="http://schemas.microsoft.com/office/drawing/2014/main" id="{F4A7CDD7-62DA-43D1-9B56-223E83BF0ED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93" name="Arc 1492">
              <a:extLst>
                <a:ext uri="{FF2B5EF4-FFF2-40B4-BE49-F238E27FC236}">
                  <a16:creationId xmlns:a16="http://schemas.microsoft.com/office/drawing/2014/main" id="{5E21EAA1-DA3D-445E-81AF-C25C13F15A7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4" name="Arc 1493">
              <a:extLst>
                <a:ext uri="{FF2B5EF4-FFF2-40B4-BE49-F238E27FC236}">
                  <a16:creationId xmlns:a16="http://schemas.microsoft.com/office/drawing/2014/main" id="{F2AF012A-567A-4545-9EA1-6EEA6BB764D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95" name="Arc 1494">
              <a:extLst>
                <a:ext uri="{FF2B5EF4-FFF2-40B4-BE49-F238E27FC236}">
                  <a16:creationId xmlns:a16="http://schemas.microsoft.com/office/drawing/2014/main" id="{44E70636-57E2-4BCC-B926-5046AB96E93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96" name="Straight Connector 1495">
              <a:extLst>
                <a:ext uri="{FF2B5EF4-FFF2-40B4-BE49-F238E27FC236}">
                  <a16:creationId xmlns:a16="http://schemas.microsoft.com/office/drawing/2014/main" id="{D8A70A81-E044-4FCF-9859-FCDE5DA78D7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97" name="Arc 1496">
              <a:extLst>
                <a:ext uri="{FF2B5EF4-FFF2-40B4-BE49-F238E27FC236}">
                  <a16:creationId xmlns:a16="http://schemas.microsoft.com/office/drawing/2014/main" id="{B41DB57A-177A-4C67-B4B4-A270F2C0C6C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98" name="Straight Connector 1497">
              <a:extLst>
                <a:ext uri="{FF2B5EF4-FFF2-40B4-BE49-F238E27FC236}">
                  <a16:creationId xmlns:a16="http://schemas.microsoft.com/office/drawing/2014/main" id="{BF1FD49F-FDFA-44B3-BFB6-763F3ADB00F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9" name="Straight Connector 1498">
              <a:extLst>
                <a:ext uri="{FF2B5EF4-FFF2-40B4-BE49-F238E27FC236}">
                  <a16:creationId xmlns:a16="http://schemas.microsoft.com/office/drawing/2014/main" id="{D9E70D1F-81A7-451E-BAAD-DC5FDF97CE8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00" name="Arc 1499">
              <a:extLst>
                <a:ext uri="{FF2B5EF4-FFF2-40B4-BE49-F238E27FC236}">
                  <a16:creationId xmlns:a16="http://schemas.microsoft.com/office/drawing/2014/main" id="{01564CB1-92D9-4374-A27A-A8632484DD6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04" name="Group 1503">
            <a:extLst>
              <a:ext uri="{FF2B5EF4-FFF2-40B4-BE49-F238E27FC236}">
                <a16:creationId xmlns:a16="http://schemas.microsoft.com/office/drawing/2014/main" id="{E53EBA8C-0C9F-4AA4-B4D2-F812553BC8D5}"/>
              </a:ext>
            </a:extLst>
          </p:cNvPr>
          <p:cNvGrpSpPr/>
          <p:nvPr/>
        </p:nvGrpSpPr>
        <p:grpSpPr>
          <a:xfrm>
            <a:off x="-112229" y="4215364"/>
            <a:ext cx="538068" cy="503852"/>
            <a:chOff x="3455435" y="-1017023"/>
            <a:chExt cx="8222756" cy="7868191"/>
          </a:xfrm>
        </p:grpSpPr>
        <p:sp>
          <p:nvSpPr>
            <p:cNvPr id="1505" name="Arc 1504">
              <a:extLst>
                <a:ext uri="{FF2B5EF4-FFF2-40B4-BE49-F238E27FC236}">
                  <a16:creationId xmlns:a16="http://schemas.microsoft.com/office/drawing/2014/main" id="{80FA6602-6513-4A4E-9940-65EA52EE59C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6" name="Arc 1505">
              <a:extLst>
                <a:ext uri="{FF2B5EF4-FFF2-40B4-BE49-F238E27FC236}">
                  <a16:creationId xmlns:a16="http://schemas.microsoft.com/office/drawing/2014/main" id="{E653FA9D-C7F9-410E-9AE3-04D8E9D79DF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7" name="Arc 1506">
              <a:extLst>
                <a:ext uri="{FF2B5EF4-FFF2-40B4-BE49-F238E27FC236}">
                  <a16:creationId xmlns:a16="http://schemas.microsoft.com/office/drawing/2014/main" id="{0CC67611-270E-4AD1-BA66-D37A33F4AB8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8" name="Arc 1507">
              <a:extLst>
                <a:ext uri="{FF2B5EF4-FFF2-40B4-BE49-F238E27FC236}">
                  <a16:creationId xmlns:a16="http://schemas.microsoft.com/office/drawing/2014/main" id="{6F495C58-A79B-4174-8A0F-FCB8DDCF727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09" name="Group 1508">
              <a:extLst>
                <a:ext uri="{FF2B5EF4-FFF2-40B4-BE49-F238E27FC236}">
                  <a16:creationId xmlns:a16="http://schemas.microsoft.com/office/drawing/2014/main" id="{C17AA5CA-B930-4D55-B415-1A5738ADEA8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18" name="Straight Connector 1517">
                <a:extLst>
                  <a:ext uri="{FF2B5EF4-FFF2-40B4-BE49-F238E27FC236}">
                    <a16:creationId xmlns:a16="http://schemas.microsoft.com/office/drawing/2014/main" id="{C52C76EA-18A3-4978-840E-1CE1130D42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9" name="Straight Connector 1518">
                <a:extLst>
                  <a:ext uri="{FF2B5EF4-FFF2-40B4-BE49-F238E27FC236}">
                    <a16:creationId xmlns:a16="http://schemas.microsoft.com/office/drawing/2014/main" id="{FFC25293-0A5D-4F98-A55B-F55F309DAC9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0" name="Straight Connector 1519">
                <a:extLst>
                  <a:ext uri="{FF2B5EF4-FFF2-40B4-BE49-F238E27FC236}">
                    <a16:creationId xmlns:a16="http://schemas.microsoft.com/office/drawing/2014/main" id="{215CCFF4-4FE5-44C4-B91F-4DBFCBBE5A1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10" name="Arc 1509">
              <a:extLst>
                <a:ext uri="{FF2B5EF4-FFF2-40B4-BE49-F238E27FC236}">
                  <a16:creationId xmlns:a16="http://schemas.microsoft.com/office/drawing/2014/main" id="{D449E90A-279C-4E8D-AE29-BBFA8448D27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1" name="Arc 1510">
              <a:extLst>
                <a:ext uri="{FF2B5EF4-FFF2-40B4-BE49-F238E27FC236}">
                  <a16:creationId xmlns:a16="http://schemas.microsoft.com/office/drawing/2014/main" id="{497165E6-76A7-4D91-AAED-C15F93ACDB0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12" name="Arc 1511">
              <a:extLst>
                <a:ext uri="{FF2B5EF4-FFF2-40B4-BE49-F238E27FC236}">
                  <a16:creationId xmlns:a16="http://schemas.microsoft.com/office/drawing/2014/main" id="{CC38A466-0E40-4E01-89BE-B03DF9EB15A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13" name="Straight Connector 1512">
              <a:extLst>
                <a:ext uri="{FF2B5EF4-FFF2-40B4-BE49-F238E27FC236}">
                  <a16:creationId xmlns:a16="http://schemas.microsoft.com/office/drawing/2014/main" id="{7FF25BEA-2AA1-4702-B7C4-06C142044BF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14" name="Arc 1513">
              <a:extLst>
                <a:ext uri="{FF2B5EF4-FFF2-40B4-BE49-F238E27FC236}">
                  <a16:creationId xmlns:a16="http://schemas.microsoft.com/office/drawing/2014/main" id="{A3275E5E-73E1-4D0B-B95B-50CC722C032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15" name="Straight Connector 1514">
              <a:extLst>
                <a:ext uri="{FF2B5EF4-FFF2-40B4-BE49-F238E27FC236}">
                  <a16:creationId xmlns:a16="http://schemas.microsoft.com/office/drawing/2014/main" id="{F6F53A5C-AD23-49B5-8325-D386470F282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6" name="Straight Connector 1515">
              <a:extLst>
                <a:ext uri="{FF2B5EF4-FFF2-40B4-BE49-F238E27FC236}">
                  <a16:creationId xmlns:a16="http://schemas.microsoft.com/office/drawing/2014/main" id="{96D0AD50-C528-4C04-89CC-B10DCE1D978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17" name="Arc 1516">
              <a:extLst>
                <a:ext uri="{FF2B5EF4-FFF2-40B4-BE49-F238E27FC236}">
                  <a16:creationId xmlns:a16="http://schemas.microsoft.com/office/drawing/2014/main" id="{4A4BDA28-A6DC-43AD-843F-5DB632B4B45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21" name="Group 1520">
            <a:extLst>
              <a:ext uri="{FF2B5EF4-FFF2-40B4-BE49-F238E27FC236}">
                <a16:creationId xmlns:a16="http://schemas.microsoft.com/office/drawing/2014/main" id="{98D4D4F9-9EF8-4C2D-BDCE-AB603C160184}"/>
              </a:ext>
            </a:extLst>
          </p:cNvPr>
          <p:cNvGrpSpPr/>
          <p:nvPr/>
        </p:nvGrpSpPr>
        <p:grpSpPr>
          <a:xfrm>
            <a:off x="-99529" y="4570964"/>
            <a:ext cx="538068" cy="503852"/>
            <a:chOff x="3455435" y="-1017023"/>
            <a:chExt cx="8222756" cy="7868191"/>
          </a:xfrm>
        </p:grpSpPr>
        <p:sp>
          <p:nvSpPr>
            <p:cNvPr id="1522" name="Arc 1521">
              <a:extLst>
                <a:ext uri="{FF2B5EF4-FFF2-40B4-BE49-F238E27FC236}">
                  <a16:creationId xmlns:a16="http://schemas.microsoft.com/office/drawing/2014/main" id="{869242B6-BB85-43A4-B2BF-56C6CD28575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3" name="Arc 1522">
              <a:extLst>
                <a:ext uri="{FF2B5EF4-FFF2-40B4-BE49-F238E27FC236}">
                  <a16:creationId xmlns:a16="http://schemas.microsoft.com/office/drawing/2014/main" id="{F48D9DD4-F538-486C-83C8-77A060D277B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4" name="Arc 1523">
              <a:extLst>
                <a:ext uri="{FF2B5EF4-FFF2-40B4-BE49-F238E27FC236}">
                  <a16:creationId xmlns:a16="http://schemas.microsoft.com/office/drawing/2014/main" id="{93C629BD-E82B-4E39-AA40-63F6D052491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5" name="Arc 1524">
              <a:extLst>
                <a:ext uri="{FF2B5EF4-FFF2-40B4-BE49-F238E27FC236}">
                  <a16:creationId xmlns:a16="http://schemas.microsoft.com/office/drawing/2014/main" id="{41A57DCB-C6AE-40E6-B45F-CFF9953A9F2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26" name="Group 1525">
              <a:extLst>
                <a:ext uri="{FF2B5EF4-FFF2-40B4-BE49-F238E27FC236}">
                  <a16:creationId xmlns:a16="http://schemas.microsoft.com/office/drawing/2014/main" id="{03527B3B-5BA4-4B28-A5E0-3A5F7DA2FD7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35" name="Straight Connector 1534">
                <a:extLst>
                  <a:ext uri="{FF2B5EF4-FFF2-40B4-BE49-F238E27FC236}">
                    <a16:creationId xmlns:a16="http://schemas.microsoft.com/office/drawing/2014/main" id="{BB34004D-2940-4E96-9CFE-4E31573601B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6" name="Straight Connector 1535">
                <a:extLst>
                  <a:ext uri="{FF2B5EF4-FFF2-40B4-BE49-F238E27FC236}">
                    <a16:creationId xmlns:a16="http://schemas.microsoft.com/office/drawing/2014/main" id="{F28CE2A9-2CEF-480A-9E2B-B594EA57670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7" name="Straight Connector 1536">
                <a:extLst>
                  <a:ext uri="{FF2B5EF4-FFF2-40B4-BE49-F238E27FC236}">
                    <a16:creationId xmlns:a16="http://schemas.microsoft.com/office/drawing/2014/main" id="{7C10C712-A4F8-46F9-B7E1-B10D4F66561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27" name="Arc 1526">
              <a:extLst>
                <a:ext uri="{FF2B5EF4-FFF2-40B4-BE49-F238E27FC236}">
                  <a16:creationId xmlns:a16="http://schemas.microsoft.com/office/drawing/2014/main" id="{7FE3A574-3DAF-4C90-A4B8-37E8187DA45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8" name="Arc 1527">
              <a:extLst>
                <a:ext uri="{FF2B5EF4-FFF2-40B4-BE49-F238E27FC236}">
                  <a16:creationId xmlns:a16="http://schemas.microsoft.com/office/drawing/2014/main" id="{70249B13-485D-43F5-B1EA-0672D6C2FCC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29" name="Arc 1528">
              <a:extLst>
                <a:ext uri="{FF2B5EF4-FFF2-40B4-BE49-F238E27FC236}">
                  <a16:creationId xmlns:a16="http://schemas.microsoft.com/office/drawing/2014/main" id="{012073D7-6493-4001-9AF8-22B38524A4B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30" name="Straight Connector 1529">
              <a:extLst>
                <a:ext uri="{FF2B5EF4-FFF2-40B4-BE49-F238E27FC236}">
                  <a16:creationId xmlns:a16="http://schemas.microsoft.com/office/drawing/2014/main" id="{98D17EA8-0A10-43B9-97AA-5DDF4EE5904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31" name="Arc 1530">
              <a:extLst>
                <a:ext uri="{FF2B5EF4-FFF2-40B4-BE49-F238E27FC236}">
                  <a16:creationId xmlns:a16="http://schemas.microsoft.com/office/drawing/2014/main" id="{5E32546D-3F6C-42A9-A6F3-A0DA35D96D4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32" name="Straight Connector 1531">
              <a:extLst>
                <a:ext uri="{FF2B5EF4-FFF2-40B4-BE49-F238E27FC236}">
                  <a16:creationId xmlns:a16="http://schemas.microsoft.com/office/drawing/2014/main" id="{F26D647F-6B60-460C-B57C-38E8C5ABBF4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3" name="Straight Connector 1532">
              <a:extLst>
                <a:ext uri="{FF2B5EF4-FFF2-40B4-BE49-F238E27FC236}">
                  <a16:creationId xmlns:a16="http://schemas.microsoft.com/office/drawing/2014/main" id="{837829DC-EF7F-42DA-93B2-CE5FD538AFB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34" name="Arc 1533">
              <a:extLst>
                <a:ext uri="{FF2B5EF4-FFF2-40B4-BE49-F238E27FC236}">
                  <a16:creationId xmlns:a16="http://schemas.microsoft.com/office/drawing/2014/main" id="{0CD46ADD-F16D-4FC7-8252-8EC352ABC00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38" name="Group 1537">
            <a:extLst>
              <a:ext uri="{FF2B5EF4-FFF2-40B4-BE49-F238E27FC236}">
                <a16:creationId xmlns:a16="http://schemas.microsoft.com/office/drawing/2014/main" id="{596FCB1C-4A60-4389-997E-ACF2E075ECF9}"/>
              </a:ext>
            </a:extLst>
          </p:cNvPr>
          <p:cNvGrpSpPr/>
          <p:nvPr/>
        </p:nvGrpSpPr>
        <p:grpSpPr>
          <a:xfrm>
            <a:off x="-114822" y="4926564"/>
            <a:ext cx="538068" cy="503852"/>
            <a:chOff x="3455435" y="-1017023"/>
            <a:chExt cx="8222756" cy="7868191"/>
          </a:xfrm>
        </p:grpSpPr>
        <p:sp>
          <p:nvSpPr>
            <p:cNvPr id="1539" name="Arc 1538">
              <a:extLst>
                <a:ext uri="{FF2B5EF4-FFF2-40B4-BE49-F238E27FC236}">
                  <a16:creationId xmlns:a16="http://schemas.microsoft.com/office/drawing/2014/main" id="{54C17BC8-F6CC-4B9C-9F6B-626AC3556DE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0" name="Arc 1539">
              <a:extLst>
                <a:ext uri="{FF2B5EF4-FFF2-40B4-BE49-F238E27FC236}">
                  <a16:creationId xmlns:a16="http://schemas.microsoft.com/office/drawing/2014/main" id="{4E1635B1-6F29-4128-803C-DA3DC982BEF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1" name="Arc 1540">
              <a:extLst>
                <a:ext uri="{FF2B5EF4-FFF2-40B4-BE49-F238E27FC236}">
                  <a16:creationId xmlns:a16="http://schemas.microsoft.com/office/drawing/2014/main" id="{9E1E007E-9F0E-431F-BF14-8CDE564F0C9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2" name="Arc 1541">
              <a:extLst>
                <a:ext uri="{FF2B5EF4-FFF2-40B4-BE49-F238E27FC236}">
                  <a16:creationId xmlns:a16="http://schemas.microsoft.com/office/drawing/2014/main" id="{E0AEDBCF-7335-476C-AEA3-B106EB51BA6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43" name="Group 1542">
              <a:extLst>
                <a:ext uri="{FF2B5EF4-FFF2-40B4-BE49-F238E27FC236}">
                  <a16:creationId xmlns:a16="http://schemas.microsoft.com/office/drawing/2014/main" id="{A119E59A-ADBD-4F5B-BEB8-196E6A64567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52" name="Straight Connector 1551">
                <a:extLst>
                  <a:ext uri="{FF2B5EF4-FFF2-40B4-BE49-F238E27FC236}">
                    <a16:creationId xmlns:a16="http://schemas.microsoft.com/office/drawing/2014/main" id="{52CD0636-1F0A-4DE1-A847-BFF886D2C48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3" name="Straight Connector 1552">
                <a:extLst>
                  <a:ext uri="{FF2B5EF4-FFF2-40B4-BE49-F238E27FC236}">
                    <a16:creationId xmlns:a16="http://schemas.microsoft.com/office/drawing/2014/main" id="{9B6C1472-B460-4631-84B2-4598929135A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4" name="Straight Connector 1553">
                <a:extLst>
                  <a:ext uri="{FF2B5EF4-FFF2-40B4-BE49-F238E27FC236}">
                    <a16:creationId xmlns:a16="http://schemas.microsoft.com/office/drawing/2014/main" id="{088A832A-2AAE-4CEA-AC65-82FFDAA7064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44" name="Arc 1543">
              <a:extLst>
                <a:ext uri="{FF2B5EF4-FFF2-40B4-BE49-F238E27FC236}">
                  <a16:creationId xmlns:a16="http://schemas.microsoft.com/office/drawing/2014/main" id="{E05EDF9C-1C9C-40E9-8337-88A7031C427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5" name="Arc 1544">
              <a:extLst>
                <a:ext uri="{FF2B5EF4-FFF2-40B4-BE49-F238E27FC236}">
                  <a16:creationId xmlns:a16="http://schemas.microsoft.com/office/drawing/2014/main" id="{CD940450-C7A2-412D-99A8-971BBB3694B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46" name="Arc 1545">
              <a:extLst>
                <a:ext uri="{FF2B5EF4-FFF2-40B4-BE49-F238E27FC236}">
                  <a16:creationId xmlns:a16="http://schemas.microsoft.com/office/drawing/2014/main" id="{32C0CA00-2081-49E1-BEAF-7BDC68F1838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47" name="Straight Connector 1546">
              <a:extLst>
                <a:ext uri="{FF2B5EF4-FFF2-40B4-BE49-F238E27FC236}">
                  <a16:creationId xmlns:a16="http://schemas.microsoft.com/office/drawing/2014/main" id="{6F1999B8-9070-4232-9F33-3AB785CD732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48" name="Arc 1547">
              <a:extLst>
                <a:ext uri="{FF2B5EF4-FFF2-40B4-BE49-F238E27FC236}">
                  <a16:creationId xmlns:a16="http://schemas.microsoft.com/office/drawing/2014/main" id="{8B22E7E2-8DC8-4537-8C35-999F0017A23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49" name="Straight Connector 1548">
              <a:extLst>
                <a:ext uri="{FF2B5EF4-FFF2-40B4-BE49-F238E27FC236}">
                  <a16:creationId xmlns:a16="http://schemas.microsoft.com/office/drawing/2014/main" id="{F998F58B-96E8-4143-8237-6CD584FD857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0" name="Straight Connector 1549">
              <a:extLst>
                <a:ext uri="{FF2B5EF4-FFF2-40B4-BE49-F238E27FC236}">
                  <a16:creationId xmlns:a16="http://schemas.microsoft.com/office/drawing/2014/main" id="{481AED55-7D85-4DC1-9331-100879043A4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51" name="Arc 1550">
              <a:extLst>
                <a:ext uri="{FF2B5EF4-FFF2-40B4-BE49-F238E27FC236}">
                  <a16:creationId xmlns:a16="http://schemas.microsoft.com/office/drawing/2014/main" id="{B6777A52-8C37-42DA-A4C9-583759AD5D6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55" name="Group 1554">
            <a:extLst>
              <a:ext uri="{FF2B5EF4-FFF2-40B4-BE49-F238E27FC236}">
                <a16:creationId xmlns:a16="http://schemas.microsoft.com/office/drawing/2014/main" id="{18FAE064-7F1D-457D-86E7-A363E6FA26D6}"/>
              </a:ext>
            </a:extLst>
          </p:cNvPr>
          <p:cNvGrpSpPr/>
          <p:nvPr/>
        </p:nvGrpSpPr>
        <p:grpSpPr>
          <a:xfrm>
            <a:off x="-116375" y="5282164"/>
            <a:ext cx="538068" cy="503852"/>
            <a:chOff x="3455435" y="-1017023"/>
            <a:chExt cx="8222756" cy="7868191"/>
          </a:xfrm>
        </p:grpSpPr>
        <p:sp>
          <p:nvSpPr>
            <p:cNvPr id="1556" name="Arc 1555">
              <a:extLst>
                <a:ext uri="{FF2B5EF4-FFF2-40B4-BE49-F238E27FC236}">
                  <a16:creationId xmlns:a16="http://schemas.microsoft.com/office/drawing/2014/main" id="{0E36F332-D5A1-46ED-95A8-303B30CE93F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7" name="Arc 1556">
              <a:extLst>
                <a:ext uri="{FF2B5EF4-FFF2-40B4-BE49-F238E27FC236}">
                  <a16:creationId xmlns:a16="http://schemas.microsoft.com/office/drawing/2014/main" id="{7AF417E9-CEDB-4172-B58D-B06C6CC35E3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8" name="Arc 1557">
              <a:extLst>
                <a:ext uri="{FF2B5EF4-FFF2-40B4-BE49-F238E27FC236}">
                  <a16:creationId xmlns:a16="http://schemas.microsoft.com/office/drawing/2014/main" id="{4552B2A4-C436-48E6-A6B8-8CBABBF6AFE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9" name="Arc 1558">
              <a:extLst>
                <a:ext uri="{FF2B5EF4-FFF2-40B4-BE49-F238E27FC236}">
                  <a16:creationId xmlns:a16="http://schemas.microsoft.com/office/drawing/2014/main" id="{167F493C-379C-4B5C-B6CC-2212AA20894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60" name="Group 1559">
              <a:extLst>
                <a:ext uri="{FF2B5EF4-FFF2-40B4-BE49-F238E27FC236}">
                  <a16:creationId xmlns:a16="http://schemas.microsoft.com/office/drawing/2014/main" id="{A754677B-E18E-4080-96C2-2D5E2EC81EF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69" name="Straight Connector 1568">
                <a:extLst>
                  <a:ext uri="{FF2B5EF4-FFF2-40B4-BE49-F238E27FC236}">
                    <a16:creationId xmlns:a16="http://schemas.microsoft.com/office/drawing/2014/main" id="{4DB27203-CFE5-4FEF-8B1C-6A4A9BB9DD0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0" name="Straight Connector 1569">
                <a:extLst>
                  <a:ext uri="{FF2B5EF4-FFF2-40B4-BE49-F238E27FC236}">
                    <a16:creationId xmlns:a16="http://schemas.microsoft.com/office/drawing/2014/main" id="{5B36E276-A0C0-4A30-832D-D72CC3B0735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1" name="Straight Connector 1570">
                <a:extLst>
                  <a:ext uri="{FF2B5EF4-FFF2-40B4-BE49-F238E27FC236}">
                    <a16:creationId xmlns:a16="http://schemas.microsoft.com/office/drawing/2014/main" id="{05B6BBA7-6422-4BAE-889D-7EBD0405AE3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61" name="Arc 1560">
              <a:extLst>
                <a:ext uri="{FF2B5EF4-FFF2-40B4-BE49-F238E27FC236}">
                  <a16:creationId xmlns:a16="http://schemas.microsoft.com/office/drawing/2014/main" id="{186070EC-B084-43AC-9502-DD5B2E2ABCB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2" name="Arc 1561">
              <a:extLst>
                <a:ext uri="{FF2B5EF4-FFF2-40B4-BE49-F238E27FC236}">
                  <a16:creationId xmlns:a16="http://schemas.microsoft.com/office/drawing/2014/main" id="{F63A7D9C-92EC-4CD8-AFCA-2CC6347E3EE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63" name="Arc 1562">
              <a:extLst>
                <a:ext uri="{FF2B5EF4-FFF2-40B4-BE49-F238E27FC236}">
                  <a16:creationId xmlns:a16="http://schemas.microsoft.com/office/drawing/2014/main" id="{9EF31AC8-6102-4017-8C61-A1D46B23DA8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64" name="Straight Connector 1563">
              <a:extLst>
                <a:ext uri="{FF2B5EF4-FFF2-40B4-BE49-F238E27FC236}">
                  <a16:creationId xmlns:a16="http://schemas.microsoft.com/office/drawing/2014/main" id="{9F0DD471-D3ED-4354-A1A3-188C2A06774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65" name="Arc 1564">
              <a:extLst>
                <a:ext uri="{FF2B5EF4-FFF2-40B4-BE49-F238E27FC236}">
                  <a16:creationId xmlns:a16="http://schemas.microsoft.com/office/drawing/2014/main" id="{04B918EF-4344-41FB-BE88-F4A85BC5D27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66" name="Straight Connector 1565">
              <a:extLst>
                <a:ext uri="{FF2B5EF4-FFF2-40B4-BE49-F238E27FC236}">
                  <a16:creationId xmlns:a16="http://schemas.microsoft.com/office/drawing/2014/main" id="{D8656E1B-FE3E-4E11-A0C8-294ADCA6F39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7" name="Straight Connector 1566">
              <a:extLst>
                <a:ext uri="{FF2B5EF4-FFF2-40B4-BE49-F238E27FC236}">
                  <a16:creationId xmlns:a16="http://schemas.microsoft.com/office/drawing/2014/main" id="{D41CDBC9-A04F-4E0A-93B5-A9537D89524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68" name="Arc 1567">
              <a:extLst>
                <a:ext uri="{FF2B5EF4-FFF2-40B4-BE49-F238E27FC236}">
                  <a16:creationId xmlns:a16="http://schemas.microsoft.com/office/drawing/2014/main" id="{E708004A-0B05-4C0C-A3A2-003353513C2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72" name="Group 1571">
            <a:extLst>
              <a:ext uri="{FF2B5EF4-FFF2-40B4-BE49-F238E27FC236}">
                <a16:creationId xmlns:a16="http://schemas.microsoft.com/office/drawing/2014/main" id="{BF8EA125-B81F-4E40-8D62-BBB9A82ADB6E}"/>
              </a:ext>
            </a:extLst>
          </p:cNvPr>
          <p:cNvGrpSpPr/>
          <p:nvPr/>
        </p:nvGrpSpPr>
        <p:grpSpPr>
          <a:xfrm>
            <a:off x="-86829" y="5650464"/>
            <a:ext cx="538068" cy="503852"/>
            <a:chOff x="3455435" y="-1017023"/>
            <a:chExt cx="8222756" cy="7868191"/>
          </a:xfrm>
        </p:grpSpPr>
        <p:sp>
          <p:nvSpPr>
            <p:cNvPr id="1573" name="Arc 1572">
              <a:extLst>
                <a:ext uri="{FF2B5EF4-FFF2-40B4-BE49-F238E27FC236}">
                  <a16:creationId xmlns:a16="http://schemas.microsoft.com/office/drawing/2014/main" id="{4EA6CB71-3D37-4477-A4F7-5DD2BC074F9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4" name="Arc 1573">
              <a:extLst>
                <a:ext uri="{FF2B5EF4-FFF2-40B4-BE49-F238E27FC236}">
                  <a16:creationId xmlns:a16="http://schemas.microsoft.com/office/drawing/2014/main" id="{CD4157E3-0A5F-4CE4-A84E-8D95C599A79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5" name="Arc 1574">
              <a:extLst>
                <a:ext uri="{FF2B5EF4-FFF2-40B4-BE49-F238E27FC236}">
                  <a16:creationId xmlns:a16="http://schemas.microsoft.com/office/drawing/2014/main" id="{E28276D9-6187-4D16-88BD-448E8432577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6" name="Arc 1575">
              <a:extLst>
                <a:ext uri="{FF2B5EF4-FFF2-40B4-BE49-F238E27FC236}">
                  <a16:creationId xmlns:a16="http://schemas.microsoft.com/office/drawing/2014/main" id="{5CA4A73A-2B6F-461E-97F0-22D66A8AAF5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77" name="Group 1576">
              <a:extLst>
                <a:ext uri="{FF2B5EF4-FFF2-40B4-BE49-F238E27FC236}">
                  <a16:creationId xmlns:a16="http://schemas.microsoft.com/office/drawing/2014/main" id="{AF375DCA-3AE3-49A5-B6A4-9FB415CBC81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86" name="Straight Connector 1585">
                <a:extLst>
                  <a:ext uri="{FF2B5EF4-FFF2-40B4-BE49-F238E27FC236}">
                    <a16:creationId xmlns:a16="http://schemas.microsoft.com/office/drawing/2014/main" id="{68B515E4-2FDC-40D4-9F3D-14DF0B56613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87" name="Straight Connector 1586">
                <a:extLst>
                  <a:ext uri="{FF2B5EF4-FFF2-40B4-BE49-F238E27FC236}">
                    <a16:creationId xmlns:a16="http://schemas.microsoft.com/office/drawing/2014/main" id="{9A6C2868-3175-4B34-9511-643CC68305A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88" name="Straight Connector 1587">
                <a:extLst>
                  <a:ext uri="{FF2B5EF4-FFF2-40B4-BE49-F238E27FC236}">
                    <a16:creationId xmlns:a16="http://schemas.microsoft.com/office/drawing/2014/main" id="{8040E6C4-F652-43AE-9B92-435FC10CBC7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78" name="Arc 1577">
              <a:extLst>
                <a:ext uri="{FF2B5EF4-FFF2-40B4-BE49-F238E27FC236}">
                  <a16:creationId xmlns:a16="http://schemas.microsoft.com/office/drawing/2014/main" id="{36F4C1C5-0FA6-4B2B-90EB-B855A16372C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9" name="Arc 1578">
              <a:extLst>
                <a:ext uri="{FF2B5EF4-FFF2-40B4-BE49-F238E27FC236}">
                  <a16:creationId xmlns:a16="http://schemas.microsoft.com/office/drawing/2014/main" id="{EBF33F22-3273-4488-B964-E5E69E5003E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80" name="Arc 1579">
              <a:extLst>
                <a:ext uri="{FF2B5EF4-FFF2-40B4-BE49-F238E27FC236}">
                  <a16:creationId xmlns:a16="http://schemas.microsoft.com/office/drawing/2014/main" id="{BED647A3-7CD6-4913-AB99-6FE441B6A89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81" name="Straight Connector 1580">
              <a:extLst>
                <a:ext uri="{FF2B5EF4-FFF2-40B4-BE49-F238E27FC236}">
                  <a16:creationId xmlns:a16="http://schemas.microsoft.com/office/drawing/2014/main" id="{4B29FB5F-9718-41FA-A920-B8C322AF964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82" name="Arc 1581">
              <a:extLst>
                <a:ext uri="{FF2B5EF4-FFF2-40B4-BE49-F238E27FC236}">
                  <a16:creationId xmlns:a16="http://schemas.microsoft.com/office/drawing/2014/main" id="{ADE832E0-B4A8-452C-948C-DB19E5D64941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83" name="Straight Connector 1582">
              <a:extLst>
                <a:ext uri="{FF2B5EF4-FFF2-40B4-BE49-F238E27FC236}">
                  <a16:creationId xmlns:a16="http://schemas.microsoft.com/office/drawing/2014/main" id="{74E8AAB4-6756-479D-8B8B-93827803903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4" name="Straight Connector 1583">
              <a:extLst>
                <a:ext uri="{FF2B5EF4-FFF2-40B4-BE49-F238E27FC236}">
                  <a16:creationId xmlns:a16="http://schemas.microsoft.com/office/drawing/2014/main" id="{389FEA9B-D0C8-4872-A7D8-18F78A1D41B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85" name="Arc 1584">
              <a:extLst>
                <a:ext uri="{FF2B5EF4-FFF2-40B4-BE49-F238E27FC236}">
                  <a16:creationId xmlns:a16="http://schemas.microsoft.com/office/drawing/2014/main" id="{575DFCB1-E930-4205-A919-070A26D04F3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89" name="Group 1588">
            <a:extLst>
              <a:ext uri="{FF2B5EF4-FFF2-40B4-BE49-F238E27FC236}">
                <a16:creationId xmlns:a16="http://schemas.microsoft.com/office/drawing/2014/main" id="{46564E72-A3BB-4AAE-A5DE-3DEC183FD432}"/>
              </a:ext>
            </a:extLst>
          </p:cNvPr>
          <p:cNvGrpSpPr/>
          <p:nvPr/>
        </p:nvGrpSpPr>
        <p:grpSpPr>
          <a:xfrm>
            <a:off x="-105491" y="6006064"/>
            <a:ext cx="538068" cy="503852"/>
            <a:chOff x="3455435" y="-1017023"/>
            <a:chExt cx="8222756" cy="7868191"/>
          </a:xfrm>
        </p:grpSpPr>
        <p:sp>
          <p:nvSpPr>
            <p:cNvPr id="1590" name="Arc 1589">
              <a:extLst>
                <a:ext uri="{FF2B5EF4-FFF2-40B4-BE49-F238E27FC236}">
                  <a16:creationId xmlns:a16="http://schemas.microsoft.com/office/drawing/2014/main" id="{741B1420-BF4B-4775-A976-99AD6C9E967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1" name="Arc 1590">
              <a:extLst>
                <a:ext uri="{FF2B5EF4-FFF2-40B4-BE49-F238E27FC236}">
                  <a16:creationId xmlns:a16="http://schemas.microsoft.com/office/drawing/2014/main" id="{778D6169-6CC2-4DF7-A28A-7A514BA8A8D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2" name="Arc 1591">
              <a:extLst>
                <a:ext uri="{FF2B5EF4-FFF2-40B4-BE49-F238E27FC236}">
                  <a16:creationId xmlns:a16="http://schemas.microsoft.com/office/drawing/2014/main" id="{DF5D00AD-1762-449D-9B0A-8D9AB0336E8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3" name="Arc 1592">
              <a:extLst>
                <a:ext uri="{FF2B5EF4-FFF2-40B4-BE49-F238E27FC236}">
                  <a16:creationId xmlns:a16="http://schemas.microsoft.com/office/drawing/2014/main" id="{2AEFC3E4-0864-4C7B-86B0-A9B77F1F41D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94" name="Group 1593">
              <a:extLst>
                <a:ext uri="{FF2B5EF4-FFF2-40B4-BE49-F238E27FC236}">
                  <a16:creationId xmlns:a16="http://schemas.microsoft.com/office/drawing/2014/main" id="{A6F165B7-938D-4369-A458-A6D5CD77348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03" name="Straight Connector 1602">
                <a:extLst>
                  <a:ext uri="{FF2B5EF4-FFF2-40B4-BE49-F238E27FC236}">
                    <a16:creationId xmlns:a16="http://schemas.microsoft.com/office/drawing/2014/main" id="{035A5A8E-0ED2-44E0-8CCD-954F214A9F3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04" name="Straight Connector 1603">
                <a:extLst>
                  <a:ext uri="{FF2B5EF4-FFF2-40B4-BE49-F238E27FC236}">
                    <a16:creationId xmlns:a16="http://schemas.microsoft.com/office/drawing/2014/main" id="{43441765-DD0D-45FD-9741-EECA225E56D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05" name="Straight Connector 1604">
                <a:extLst>
                  <a:ext uri="{FF2B5EF4-FFF2-40B4-BE49-F238E27FC236}">
                    <a16:creationId xmlns:a16="http://schemas.microsoft.com/office/drawing/2014/main" id="{B6C23CFD-260E-4378-A7EE-582684ABA21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95" name="Arc 1594">
              <a:extLst>
                <a:ext uri="{FF2B5EF4-FFF2-40B4-BE49-F238E27FC236}">
                  <a16:creationId xmlns:a16="http://schemas.microsoft.com/office/drawing/2014/main" id="{485B6DE6-EA33-4DC3-A2DE-E195DB29D4C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6" name="Arc 1595">
              <a:extLst>
                <a:ext uri="{FF2B5EF4-FFF2-40B4-BE49-F238E27FC236}">
                  <a16:creationId xmlns:a16="http://schemas.microsoft.com/office/drawing/2014/main" id="{7E2B5B2D-4310-4B36-A926-DFE28F59703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97" name="Arc 1596">
              <a:extLst>
                <a:ext uri="{FF2B5EF4-FFF2-40B4-BE49-F238E27FC236}">
                  <a16:creationId xmlns:a16="http://schemas.microsoft.com/office/drawing/2014/main" id="{F5C4E8F5-372A-4E4D-90AF-7AA510FB39B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98" name="Straight Connector 1597">
              <a:extLst>
                <a:ext uri="{FF2B5EF4-FFF2-40B4-BE49-F238E27FC236}">
                  <a16:creationId xmlns:a16="http://schemas.microsoft.com/office/drawing/2014/main" id="{2C57405A-8007-469F-B672-1F384941E68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99" name="Arc 1598">
              <a:extLst>
                <a:ext uri="{FF2B5EF4-FFF2-40B4-BE49-F238E27FC236}">
                  <a16:creationId xmlns:a16="http://schemas.microsoft.com/office/drawing/2014/main" id="{951D9464-1E6C-403B-A319-3FF808FF89C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00" name="Straight Connector 1599">
              <a:extLst>
                <a:ext uri="{FF2B5EF4-FFF2-40B4-BE49-F238E27FC236}">
                  <a16:creationId xmlns:a16="http://schemas.microsoft.com/office/drawing/2014/main" id="{C312CE52-AA6D-48D4-B03F-DA02068C56E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1" name="Straight Connector 1600">
              <a:extLst>
                <a:ext uri="{FF2B5EF4-FFF2-40B4-BE49-F238E27FC236}">
                  <a16:creationId xmlns:a16="http://schemas.microsoft.com/office/drawing/2014/main" id="{E8C3C36D-D0C8-4C6F-8F10-E8A30B92D55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02" name="Arc 1601">
              <a:extLst>
                <a:ext uri="{FF2B5EF4-FFF2-40B4-BE49-F238E27FC236}">
                  <a16:creationId xmlns:a16="http://schemas.microsoft.com/office/drawing/2014/main" id="{31AFF22B-4920-4870-BEBA-19A9E7C82B1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06" name="Group 1605">
            <a:extLst>
              <a:ext uri="{FF2B5EF4-FFF2-40B4-BE49-F238E27FC236}">
                <a16:creationId xmlns:a16="http://schemas.microsoft.com/office/drawing/2014/main" id="{4064A6E6-72F6-4C51-A0A0-92824D3784DA}"/>
              </a:ext>
            </a:extLst>
          </p:cNvPr>
          <p:cNvGrpSpPr/>
          <p:nvPr/>
        </p:nvGrpSpPr>
        <p:grpSpPr>
          <a:xfrm>
            <a:off x="11686071" y="252964"/>
            <a:ext cx="538068" cy="503852"/>
            <a:chOff x="3455435" y="-1017023"/>
            <a:chExt cx="8222756" cy="7868191"/>
          </a:xfrm>
        </p:grpSpPr>
        <p:sp>
          <p:nvSpPr>
            <p:cNvPr id="1607" name="Arc 1606">
              <a:extLst>
                <a:ext uri="{FF2B5EF4-FFF2-40B4-BE49-F238E27FC236}">
                  <a16:creationId xmlns:a16="http://schemas.microsoft.com/office/drawing/2014/main" id="{2BB11ECE-433E-44D6-8E0A-4C3FC3490B1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8" name="Arc 1607">
              <a:extLst>
                <a:ext uri="{FF2B5EF4-FFF2-40B4-BE49-F238E27FC236}">
                  <a16:creationId xmlns:a16="http://schemas.microsoft.com/office/drawing/2014/main" id="{9621D972-6CAF-4110-8A16-4376B4728BE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9" name="Arc 1608">
              <a:extLst>
                <a:ext uri="{FF2B5EF4-FFF2-40B4-BE49-F238E27FC236}">
                  <a16:creationId xmlns:a16="http://schemas.microsoft.com/office/drawing/2014/main" id="{7C6728C1-7B1A-41BA-A03A-2D9D8E32921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0" name="Arc 1609">
              <a:extLst>
                <a:ext uri="{FF2B5EF4-FFF2-40B4-BE49-F238E27FC236}">
                  <a16:creationId xmlns:a16="http://schemas.microsoft.com/office/drawing/2014/main" id="{E6B62677-B1E3-4573-B693-D278C52E08F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11" name="Group 1610">
              <a:extLst>
                <a:ext uri="{FF2B5EF4-FFF2-40B4-BE49-F238E27FC236}">
                  <a16:creationId xmlns:a16="http://schemas.microsoft.com/office/drawing/2014/main" id="{17C2AE8B-CE9E-4AF5-980F-C4E2F9A9B06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20" name="Straight Connector 1619">
                <a:extLst>
                  <a:ext uri="{FF2B5EF4-FFF2-40B4-BE49-F238E27FC236}">
                    <a16:creationId xmlns:a16="http://schemas.microsoft.com/office/drawing/2014/main" id="{499153D8-9D17-42B1-8DA9-A984C799319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21" name="Straight Connector 1620">
                <a:extLst>
                  <a:ext uri="{FF2B5EF4-FFF2-40B4-BE49-F238E27FC236}">
                    <a16:creationId xmlns:a16="http://schemas.microsoft.com/office/drawing/2014/main" id="{F55C56AB-0C24-473C-AB6E-B9DEE27B6F2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22" name="Straight Connector 1621">
                <a:extLst>
                  <a:ext uri="{FF2B5EF4-FFF2-40B4-BE49-F238E27FC236}">
                    <a16:creationId xmlns:a16="http://schemas.microsoft.com/office/drawing/2014/main" id="{7E184BCE-8E41-4569-AA6D-220DE5A8AC9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12" name="Arc 1611">
              <a:extLst>
                <a:ext uri="{FF2B5EF4-FFF2-40B4-BE49-F238E27FC236}">
                  <a16:creationId xmlns:a16="http://schemas.microsoft.com/office/drawing/2014/main" id="{E1C65D0B-386F-4AFB-AFAD-C98831BF64D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3" name="Arc 1612">
              <a:extLst>
                <a:ext uri="{FF2B5EF4-FFF2-40B4-BE49-F238E27FC236}">
                  <a16:creationId xmlns:a16="http://schemas.microsoft.com/office/drawing/2014/main" id="{9B6CBF76-355E-4C75-9A22-70A512B8F0F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14" name="Arc 1613">
              <a:extLst>
                <a:ext uri="{FF2B5EF4-FFF2-40B4-BE49-F238E27FC236}">
                  <a16:creationId xmlns:a16="http://schemas.microsoft.com/office/drawing/2014/main" id="{F550BF16-E99F-4D29-A895-2722EF4A3499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15" name="Straight Connector 1614">
              <a:extLst>
                <a:ext uri="{FF2B5EF4-FFF2-40B4-BE49-F238E27FC236}">
                  <a16:creationId xmlns:a16="http://schemas.microsoft.com/office/drawing/2014/main" id="{DDFA00E1-03BA-4F07-8906-0BD0C765BD0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16" name="Arc 1615">
              <a:extLst>
                <a:ext uri="{FF2B5EF4-FFF2-40B4-BE49-F238E27FC236}">
                  <a16:creationId xmlns:a16="http://schemas.microsoft.com/office/drawing/2014/main" id="{0978CAE0-FE86-4ECF-8169-6195099C0F9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17" name="Straight Connector 1616">
              <a:extLst>
                <a:ext uri="{FF2B5EF4-FFF2-40B4-BE49-F238E27FC236}">
                  <a16:creationId xmlns:a16="http://schemas.microsoft.com/office/drawing/2014/main" id="{25008714-4643-4920-80E7-42652B83B91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8" name="Straight Connector 1617">
              <a:extLst>
                <a:ext uri="{FF2B5EF4-FFF2-40B4-BE49-F238E27FC236}">
                  <a16:creationId xmlns:a16="http://schemas.microsoft.com/office/drawing/2014/main" id="{8BDC0C52-BD2D-4147-96BD-FAF7CDA22A9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19" name="Arc 1618">
              <a:extLst>
                <a:ext uri="{FF2B5EF4-FFF2-40B4-BE49-F238E27FC236}">
                  <a16:creationId xmlns:a16="http://schemas.microsoft.com/office/drawing/2014/main" id="{14D78532-C24C-438E-AD71-CB5C6166D97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23" name="Group 1622">
            <a:extLst>
              <a:ext uri="{FF2B5EF4-FFF2-40B4-BE49-F238E27FC236}">
                <a16:creationId xmlns:a16="http://schemas.microsoft.com/office/drawing/2014/main" id="{2EBAD10B-9032-41D8-AFE1-CC4203A540B6}"/>
              </a:ext>
            </a:extLst>
          </p:cNvPr>
          <p:cNvGrpSpPr/>
          <p:nvPr/>
        </p:nvGrpSpPr>
        <p:grpSpPr>
          <a:xfrm>
            <a:off x="11686071" y="608564"/>
            <a:ext cx="538068" cy="503852"/>
            <a:chOff x="3455435" y="-1017023"/>
            <a:chExt cx="8222756" cy="7868191"/>
          </a:xfrm>
        </p:grpSpPr>
        <p:sp>
          <p:nvSpPr>
            <p:cNvPr id="1624" name="Arc 1623">
              <a:extLst>
                <a:ext uri="{FF2B5EF4-FFF2-40B4-BE49-F238E27FC236}">
                  <a16:creationId xmlns:a16="http://schemas.microsoft.com/office/drawing/2014/main" id="{35823547-C850-4088-9E74-E8DABA560A7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5" name="Arc 1624">
              <a:extLst>
                <a:ext uri="{FF2B5EF4-FFF2-40B4-BE49-F238E27FC236}">
                  <a16:creationId xmlns:a16="http://schemas.microsoft.com/office/drawing/2014/main" id="{E75B39D6-55C5-4348-A2E5-5FDFC8B6E1E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6" name="Arc 1625">
              <a:extLst>
                <a:ext uri="{FF2B5EF4-FFF2-40B4-BE49-F238E27FC236}">
                  <a16:creationId xmlns:a16="http://schemas.microsoft.com/office/drawing/2014/main" id="{821E06E3-1BDD-4CDD-8B44-96C220240C7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7" name="Arc 1626">
              <a:extLst>
                <a:ext uri="{FF2B5EF4-FFF2-40B4-BE49-F238E27FC236}">
                  <a16:creationId xmlns:a16="http://schemas.microsoft.com/office/drawing/2014/main" id="{D4561C5E-327A-412B-B426-1EB162D94EB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28" name="Group 1627">
              <a:extLst>
                <a:ext uri="{FF2B5EF4-FFF2-40B4-BE49-F238E27FC236}">
                  <a16:creationId xmlns:a16="http://schemas.microsoft.com/office/drawing/2014/main" id="{882E188E-40C1-43C8-98C3-E5BBB549506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37" name="Straight Connector 1636">
                <a:extLst>
                  <a:ext uri="{FF2B5EF4-FFF2-40B4-BE49-F238E27FC236}">
                    <a16:creationId xmlns:a16="http://schemas.microsoft.com/office/drawing/2014/main" id="{E1DA4296-4A9F-47EF-98DA-D9B9873E46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38" name="Straight Connector 1637">
                <a:extLst>
                  <a:ext uri="{FF2B5EF4-FFF2-40B4-BE49-F238E27FC236}">
                    <a16:creationId xmlns:a16="http://schemas.microsoft.com/office/drawing/2014/main" id="{3F1D86F4-6A87-4AE7-B9F1-002E84924A9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39" name="Straight Connector 1638">
                <a:extLst>
                  <a:ext uri="{FF2B5EF4-FFF2-40B4-BE49-F238E27FC236}">
                    <a16:creationId xmlns:a16="http://schemas.microsoft.com/office/drawing/2014/main" id="{6B0B8F66-48EB-48C9-8B9E-551A1E449A2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29" name="Arc 1628">
              <a:extLst>
                <a:ext uri="{FF2B5EF4-FFF2-40B4-BE49-F238E27FC236}">
                  <a16:creationId xmlns:a16="http://schemas.microsoft.com/office/drawing/2014/main" id="{381056F0-C407-4F80-90C5-2825D7C2E69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0" name="Arc 1629">
              <a:extLst>
                <a:ext uri="{FF2B5EF4-FFF2-40B4-BE49-F238E27FC236}">
                  <a16:creationId xmlns:a16="http://schemas.microsoft.com/office/drawing/2014/main" id="{87A06243-D630-49A2-ACF6-BFE8B7383D4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31" name="Arc 1630">
              <a:extLst>
                <a:ext uri="{FF2B5EF4-FFF2-40B4-BE49-F238E27FC236}">
                  <a16:creationId xmlns:a16="http://schemas.microsoft.com/office/drawing/2014/main" id="{2E2B04B0-BE18-4817-96B8-5BB6613A98A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32" name="Straight Connector 1631">
              <a:extLst>
                <a:ext uri="{FF2B5EF4-FFF2-40B4-BE49-F238E27FC236}">
                  <a16:creationId xmlns:a16="http://schemas.microsoft.com/office/drawing/2014/main" id="{9D79997D-D726-4F4D-B6B0-06E2EA71FC3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33" name="Arc 1632">
              <a:extLst>
                <a:ext uri="{FF2B5EF4-FFF2-40B4-BE49-F238E27FC236}">
                  <a16:creationId xmlns:a16="http://schemas.microsoft.com/office/drawing/2014/main" id="{28ADDDF5-69E7-4C02-95D2-769933A30E7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34" name="Straight Connector 1633">
              <a:extLst>
                <a:ext uri="{FF2B5EF4-FFF2-40B4-BE49-F238E27FC236}">
                  <a16:creationId xmlns:a16="http://schemas.microsoft.com/office/drawing/2014/main" id="{7EC1FD4F-7452-44F4-85F2-E63FFC350C8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5" name="Straight Connector 1634">
              <a:extLst>
                <a:ext uri="{FF2B5EF4-FFF2-40B4-BE49-F238E27FC236}">
                  <a16:creationId xmlns:a16="http://schemas.microsoft.com/office/drawing/2014/main" id="{7CE193F4-B9F4-41C5-A307-4A10EED2B26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36" name="Arc 1635">
              <a:extLst>
                <a:ext uri="{FF2B5EF4-FFF2-40B4-BE49-F238E27FC236}">
                  <a16:creationId xmlns:a16="http://schemas.microsoft.com/office/drawing/2014/main" id="{2F7B29C1-CD6D-4577-9367-B60CAC6D062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40" name="Group 1639">
            <a:extLst>
              <a:ext uri="{FF2B5EF4-FFF2-40B4-BE49-F238E27FC236}">
                <a16:creationId xmlns:a16="http://schemas.microsoft.com/office/drawing/2014/main" id="{FB6A33EF-8514-41EA-83DC-FD1B528499B7}"/>
              </a:ext>
            </a:extLst>
          </p:cNvPr>
          <p:cNvGrpSpPr/>
          <p:nvPr/>
        </p:nvGrpSpPr>
        <p:grpSpPr>
          <a:xfrm>
            <a:off x="11704732" y="976864"/>
            <a:ext cx="538068" cy="503852"/>
            <a:chOff x="3455435" y="-1017023"/>
            <a:chExt cx="8222756" cy="7868191"/>
          </a:xfrm>
        </p:grpSpPr>
        <p:sp>
          <p:nvSpPr>
            <p:cNvPr id="1641" name="Arc 1640">
              <a:extLst>
                <a:ext uri="{FF2B5EF4-FFF2-40B4-BE49-F238E27FC236}">
                  <a16:creationId xmlns:a16="http://schemas.microsoft.com/office/drawing/2014/main" id="{D4C02F17-8772-454C-A17D-7D80EAE4BBF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2" name="Arc 1641">
              <a:extLst>
                <a:ext uri="{FF2B5EF4-FFF2-40B4-BE49-F238E27FC236}">
                  <a16:creationId xmlns:a16="http://schemas.microsoft.com/office/drawing/2014/main" id="{05D008D7-2D27-4454-B7B2-7B76F65C1B2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3" name="Arc 1642">
              <a:extLst>
                <a:ext uri="{FF2B5EF4-FFF2-40B4-BE49-F238E27FC236}">
                  <a16:creationId xmlns:a16="http://schemas.microsoft.com/office/drawing/2014/main" id="{9A6A5F80-7E07-4B90-957D-81A5F932BC3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4" name="Arc 1643">
              <a:extLst>
                <a:ext uri="{FF2B5EF4-FFF2-40B4-BE49-F238E27FC236}">
                  <a16:creationId xmlns:a16="http://schemas.microsoft.com/office/drawing/2014/main" id="{A4A91A70-81F9-4601-A4DF-260357682B6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45" name="Group 1644">
              <a:extLst>
                <a:ext uri="{FF2B5EF4-FFF2-40B4-BE49-F238E27FC236}">
                  <a16:creationId xmlns:a16="http://schemas.microsoft.com/office/drawing/2014/main" id="{63EB67DB-7864-4467-BA20-B8AC61F64C6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54" name="Straight Connector 1653">
                <a:extLst>
                  <a:ext uri="{FF2B5EF4-FFF2-40B4-BE49-F238E27FC236}">
                    <a16:creationId xmlns:a16="http://schemas.microsoft.com/office/drawing/2014/main" id="{723E7AEB-41D2-44D8-BD7C-CE91FDB224F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5" name="Straight Connector 1654">
                <a:extLst>
                  <a:ext uri="{FF2B5EF4-FFF2-40B4-BE49-F238E27FC236}">
                    <a16:creationId xmlns:a16="http://schemas.microsoft.com/office/drawing/2014/main" id="{FFF231D0-4A9E-4864-98DF-01B49B53B4A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6" name="Straight Connector 1655">
                <a:extLst>
                  <a:ext uri="{FF2B5EF4-FFF2-40B4-BE49-F238E27FC236}">
                    <a16:creationId xmlns:a16="http://schemas.microsoft.com/office/drawing/2014/main" id="{94C4A23B-6BF3-4200-B6DE-E41BE86C0F2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46" name="Arc 1645">
              <a:extLst>
                <a:ext uri="{FF2B5EF4-FFF2-40B4-BE49-F238E27FC236}">
                  <a16:creationId xmlns:a16="http://schemas.microsoft.com/office/drawing/2014/main" id="{AC11DA99-84C3-4C7E-A0F4-727C474B1E3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7" name="Arc 1646">
              <a:extLst>
                <a:ext uri="{FF2B5EF4-FFF2-40B4-BE49-F238E27FC236}">
                  <a16:creationId xmlns:a16="http://schemas.microsoft.com/office/drawing/2014/main" id="{876916B8-6E55-4525-9C4A-8A6FFE4F19F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48" name="Arc 1647">
              <a:extLst>
                <a:ext uri="{FF2B5EF4-FFF2-40B4-BE49-F238E27FC236}">
                  <a16:creationId xmlns:a16="http://schemas.microsoft.com/office/drawing/2014/main" id="{0B3C94F2-BB97-4B56-BA8B-B47C204E75A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49" name="Straight Connector 1648">
              <a:extLst>
                <a:ext uri="{FF2B5EF4-FFF2-40B4-BE49-F238E27FC236}">
                  <a16:creationId xmlns:a16="http://schemas.microsoft.com/office/drawing/2014/main" id="{034D977B-4ECB-4025-A8D8-C9197A78692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50" name="Arc 1649">
              <a:extLst>
                <a:ext uri="{FF2B5EF4-FFF2-40B4-BE49-F238E27FC236}">
                  <a16:creationId xmlns:a16="http://schemas.microsoft.com/office/drawing/2014/main" id="{651F8D0F-B278-4096-A476-46F2310D0F9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51" name="Straight Connector 1650">
              <a:extLst>
                <a:ext uri="{FF2B5EF4-FFF2-40B4-BE49-F238E27FC236}">
                  <a16:creationId xmlns:a16="http://schemas.microsoft.com/office/drawing/2014/main" id="{EDBE5DF9-DF9A-4685-9A06-01A1670234E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2" name="Straight Connector 1651">
              <a:extLst>
                <a:ext uri="{FF2B5EF4-FFF2-40B4-BE49-F238E27FC236}">
                  <a16:creationId xmlns:a16="http://schemas.microsoft.com/office/drawing/2014/main" id="{05A6BAD6-C408-4A78-8622-492B870B7BF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53" name="Arc 1652">
              <a:extLst>
                <a:ext uri="{FF2B5EF4-FFF2-40B4-BE49-F238E27FC236}">
                  <a16:creationId xmlns:a16="http://schemas.microsoft.com/office/drawing/2014/main" id="{57AE435C-DAA4-47D8-955A-FDA9AC8B1C2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57" name="Group 1656">
            <a:extLst>
              <a:ext uri="{FF2B5EF4-FFF2-40B4-BE49-F238E27FC236}">
                <a16:creationId xmlns:a16="http://schemas.microsoft.com/office/drawing/2014/main" id="{0EC52158-6095-4DB8-B97C-A22B5D577DD5}"/>
              </a:ext>
            </a:extLst>
          </p:cNvPr>
          <p:cNvGrpSpPr/>
          <p:nvPr/>
        </p:nvGrpSpPr>
        <p:grpSpPr>
          <a:xfrm>
            <a:off x="11698771" y="1319764"/>
            <a:ext cx="538068" cy="503852"/>
            <a:chOff x="3455435" y="-1017023"/>
            <a:chExt cx="8222756" cy="7868191"/>
          </a:xfrm>
        </p:grpSpPr>
        <p:sp>
          <p:nvSpPr>
            <p:cNvPr id="1658" name="Arc 1657">
              <a:extLst>
                <a:ext uri="{FF2B5EF4-FFF2-40B4-BE49-F238E27FC236}">
                  <a16:creationId xmlns:a16="http://schemas.microsoft.com/office/drawing/2014/main" id="{E13224E9-0FDE-486B-AEEC-2FD3C201EB3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9" name="Arc 1658">
              <a:extLst>
                <a:ext uri="{FF2B5EF4-FFF2-40B4-BE49-F238E27FC236}">
                  <a16:creationId xmlns:a16="http://schemas.microsoft.com/office/drawing/2014/main" id="{C04CD942-221F-4BAA-86A6-037A1D93FE6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0" name="Arc 1659">
              <a:extLst>
                <a:ext uri="{FF2B5EF4-FFF2-40B4-BE49-F238E27FC236}">
                  <a16:creationId xmlns:a16="http://schemas.microsoft.com/office/drawing/2014/main" id="{1F1BB608-962D-428A-B41B-21BBD88E466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1" name="Arc 1660">
              <a:extLst>
                <a:ext uri="{FF2B5EF4-FFF2-40B4-BE49-F238E27FC236}">
                  <a16:creationId xmlns:a16="http://schemas.microsoft.com/office/drawing/2014/main" id="{28BE2E60-5DA6-4ABE-BD1B-B562C25E4E5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62" name="Group 1661">
              <a:extLst>
                <a:ext uri="{FF2B5EF4-FFF2-40B4-BE49-F238E27FC236}">
                  <a16:creationId xmlns:a16="http://schemas.microsoft.com/office/drawing/2014/main" id="{C746382F-3D65-43F5-BF5B-5678E60AD67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71" name="Straight Connector 1670">
                <a:extLst>
                  <a:ext uri="{FF2B5EF4-FFF2-40B4-BE49-F238E27FC236}">
                    <a16:creationId xmlns:a16="http://schemas.microsoft.com/office/drawing/2014/main" id="{23D55DC6-36CD-4CCD-BD3A-8D16AB20DAA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2" name="Straight Connector 1671">
                <a:extLst>
                  <a:ext uri="{FF2B5EF4-FFF2-40B4-BE49-F238E27FC236}">
                    <a16:creationId xmlns:a16="http://schemas.microsoft.com/office/drawing/2014/main" id="{2366651F-57D7-4F25-8170-3D8AE50244A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3" name="Straight Connector 1672">
                <a:extLst>
                  <a:ext uri="{FF2B5EF4-FFF2-40B4-BE49-F238E27FC236}">
                    <a16:creationId xmlns:a16="http://schemas.microsoft.com/office/drawing/2014/main" id="{1339C182-1640-4509-B673-F7B731FCE10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63" name="Arc 1662">
              <a:extLst>
                <a:ext uri="{FF2B5EF4-FFF2-40B4-BE49-F238E27FC236}">
                  <a16:creationId xmlns:a16="http://schemas.microsoft.com/office/drawing/2014/main" id="{DA7FE2B1-4B35-4CC1-A64C-31C2C81A673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4" name="Arc 1663">
              <a:extLst>
                <a:ext uri="{FF2B5EF4-FFF2-40B4-BE49-F238E27FC236}">
                  <a16:creationId xmlns:a16="http://schemas.microsoft.com/office/drawing/2014/main" id="{325B4A14-C6E1-40F0-939D-5AB579E6121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65" name="Arc 1664">
              <a:extLst>
                <a:ext uri="{FF2B5EF4-FFF2-40B4-BE49-F238E27FC236}">
                  <a16:creationId xmlns:a16="http://schemas.microsoft.com/office/drawing/2014/main" id="{69EE8A53-AE4B-442F-B13A-5BAA065EBDD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66" name="Straight Connector 1665">
              <a:extLst>
                <a:ext uri="{FF2B5EF4-FFF2-40B4-BE49-F238E27FC236}">
                  <a16:creationId xmlns:a16="http://schemas.microsoft.com/office/drawing/2014/main" id="{9ADD4C52-68C9-458D-B332-D9B034AABE1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67" name="Arc 1666">
              <a:extLst>
                <a:ext uri="{FF2B5EF4-FFF2-40B4-BE49-F238E27FC236}">
                  <a16:creationId xmlns:a16="http://schemas.microsoft.com/office/drawing/2014/main" id="{248CD232-30B9-4E07-8D4B-377B5D9511D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68" name="Straight Connector 1667">
              <a:extLst>
                <a:ext uri="{FF2B5EF4-FFF2-40B4-BE49-F238E27FC236}">
                  <a16:creationId xmlns:a16="http://schemas.microsoft.com/office/drawing/2014/main" id="{7A52EB44-5C42-4368-862E-699F6436B5D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9" name="Straight Connector 1668">
              <a:extLst>
                <a:ext uri="{FF2B5EF4-FFF2-40B4-BE49-F238E27FC236}">
                  <a16:creationId xmlns:a16="http://schemas.microsoft.com/office/drawing/2014/main" id="{8D4E9FB0-E890-4906-81BA-CB22B579B40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0" name="Arc 1669">
              <a:extLst>
                <a:ext uri="{FF2B5EF4-FFF2-40B4-BE49-F238E27FC236}">
                  <a16:creationId xmlns:a16="http://schemas.microsoft.com/office/drawing/2014/main" id="{8BC167D6-BEA0-488B-943B-1A5795F796D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74" name="Group 1673">
            <a:extLst>
              <a:ext uri="{FF2B5EF4-FFF2-40B4-BE49-F238E27FC236}">
                <a16:creationId xmlns:a16="http://schemas.microsoft.com/office/drawing/2014/main" id="{97353551-BDB1-4D4D-B663-AE27E70E6C94}"/>
              </a:ext>
            </a:extLst>
          </p:cNvPr>
          <p:cNvGrpSpPr/>
          <p:nvPr/>
        </p:nvGrpSpPr>
        <p:grpSpPr>
          <a:xfrm>
            <a:off x="11698771" y="1675364"/>
            <a:ext cx="538068" cy="503852"/>
            <a:chOff x="3455435" y="-1017023"/>
            <a:chExt cx="8222756" cy="7868191"/>
          </a:xfrm>
        </p:grpSpPr>
        <p:sp>
          <p:nvSpPr>
            <p:cNvPr id="1675" name="Arc 1674">
              <a:extLst>
                <a:ext uri="{FF2B5EF4-FFF2-40B4-BE49-F238E27FC236}">
                  <a16:creationId xmlns:a16="http://schemas.microsoft.com/office/drawing/2014/main" id="{74F9C7F2-3C99-4A1C-85CF-6C28A903C9A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6" name="Arc 1675">
              <a:extLst>
                <a:ext uri="{FF2B5EF4-FFF2-40B4-BE49-F238E27FC236}">
                  <a16:creationId xmlns:a16="http://schemas.microsoft.com/office/drawing/2014/main" id="{528204BE-08E9-47EF-83F3-694ADA07D0D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7" name="Arc 1676">
              <a:extLst>
                <a:ext uri="{FF2B5EF4-FFF2-40B4-BE49-F238E27FC236}">
                  <a16:creationId xmlns:a16="http://schemas.microsoft.com/office/drawing/2014/main" id="{196B8E0C-8AB3-4340-8C16-948A81F57C3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8" name="Arc 1677">
              <a:extLst>
                <a:ext uri="{FF2B5EF4-FFF2-40B4-BE49-F238E27FC236}">
                  <a16:creationId xmlns:a16="http://schemas.microsoft.com/office/drawing/2014/main" id="{4038C237-2BE6-45C4-937A-C3B15D40F28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79" name="Group 1678">
              <a:extLst>
                <a:ext uri="{FF2B5EF4-FFF2-40B4-BE49-F238E27FC236}">
                  <a16:creationId xmlns:a16="http://schemas.microsoft.com/office/drawing/2014/main" id="{69BEBAB1-AD22-4C01-A0AB-560AA256540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88" name="Straight Connector 1687">
                <a:extLst>
                  <a:ext uri="{FF2B5EF4-FFF2-40B4-BE49-F238E27FC236}">
                    <a16:creationId xmlns:a16="http://schemas.microsoft.com/office/drawing/2014/main" id="{2B5273BF-3C84-4689-9BB8-75B0959B33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9" name="Straight Connector 1688">
                <a:extLst>
                  <a:ext uri="{FF2B5EF4-FFF2-40B4-BE49-F238E27FC236}">
                    <a16:creationId xmlns:a16="http://schemas.microsoft.com/office/drawing/2014/main" id="{0F5F5644-F9F8-4F60-A04E-740D07DC090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0" name="Straight Connector 1689">
                <a:extLst>
                  <a:ext uri="{FF2B5EF4-FFF2-40B4-BE49-F238E27FC236}">
                    <a16:creationId xmlns:a16="http://schemas.microsoft.com/office/drawing/2014/main" id="{BFBA2B66-ED6C-4506-A71B-DE452A6620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80" name="Arc 1679">
              <a:extLst>
                <a:ext uri="{FF2B5EF4-FFF2-40B4-BE49-F238E27FC236}">
                  <a16:creationId xmlns:a16="http://schemas.microsoft.com/office/drawing/2014/main" id="{75B182F5-48A4-4411-B131-F72DCDA95D5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1" name="Arc 1680">
              <a:extLst>
                <a:ext uri="{FF2B5EF4-FFF2-40B4-BE49-F238E27FC236}">
                  <a16:creationId xmlns:a16="http://schemas.microsoft.com/office/drawing/2014/main" id="{99B67D2A-4B67-4731-9F58-4F0A701A2D9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82" name="Arc 1681">
              <a:extLst>
                <a:ext uri="{FF2B5EF4-FFF2-40B4-BE49-F238E27FC236}">
                  <a16:creationId xmlns:a16="http://schemas.microsoft.com/office/drawing/2014/main" id="{8881121F-9E3C-4585-88BA-FD569669376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83" name="Straight Connector 1682">
              <a:extLst>
                <a:ext uri="{FF2B5EF4-FFF2-40B4-BE49-F238E27FC236}">
                  <a16:creationId xmlns:a16="http://schemas.microsoft.com/office/drawing/2014/main" id="{C6D575D8-B8A6-4338-AC28-6E81F365D9F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84" name="Arc 1683">
              <a:extLst>
                <a:ext uri="{FF2B5EF4-FFF2-40B4-BE49-F238E27FC236}">
                  <a16:creationId xmlns:a16="http://schemas.microsoft.com/office/drawing/2014/main" id="{961BBF1E-2C07-4084-90FB-30522F5F09B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85" name="Straight Connector 1684">
              <a:extLst>
                <a:ext uri="{FF2B5EF4-FFF2-40B4-BE49-F238E27FC236}">
                  <a16:creationId xmlns:a16="http://schemas.microsoft.com/office/drawing/2014/main" id="{5D8E2E70-A0B2-4749-85DC-282F5D69FD5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6" name="Straight Connector 1685">
              <a:extLst>
                <a:ext uri="{FF2B5EF4-FFF2-40B4-BE49-F238E27FC236}">
                  <a16:creationId xmlns:a16="http://schemas.microsoft.com/office/drawing/2014/main" id="{6537A1FD-0419-4887-A849-F0E2553AEC3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87" name="Arc 1686">
              <a:extLst>
                <a:ext uri="{FF2B5EF4-FFF2-40B4-BE49-F238E27FC236}">
                  <a16:creationId xmlns:a16="http://schemas.microsoft.com/office/drawing/2014/main" id="{1AF81BDA-FAF6-4E9A-8B31-92E64D3A34D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91" name="Group 1690">
            <a:extLst>
              <a:ext uri="{FF2B5EF4-FFF2-40B4-BE49-F238E27FC236}">
                <a16:creationId xmlns:a16="http://schemas.microsoft.com/office/drawing/2014/main" id="{8A8AD6E7-D110-4733-AC69-63336263A1A9}"/>
              </a:ext>
            </a:extLst>
          </p:cNvPr>
          <p:cNvGrpSpPr/>
          <p:nvPr/>
        </p:nvGrpSpPr>
        <p:grpSpPr>
          <a:xfrm>
            <a:off x="11711471" y="2030964"/>
            <a:ext cx="538068" cy="503852"/>
            <a:chOff x="3455435" y="-1017023"/>
            <a:chExt cx="8222756" cy="7868191"/>
          </a:xfrm>
        </p:grpSpPr>
        <p:sp>
          <p:nvSpPr>
            <p:cNvPr id="1692" name="Arc 1691">
              <a:extLst>
                <a:ext uri="{FF2B5EF4-FFF2-40B4-BE49-F238E27FC236}">
                  <a16:creationId xmlns:a16="http://schemas.microsoft.com/office/drawing/2014/main" id="{7E5C6427-7E18-4ECD-A19F-CE5DA85003C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3" name="Arc 1692">
              <a:extLst>
                <a:ext uri="{FF2B5EF4-FFF2-40B4-BE49-F238E27FC236}">
                  <a16:creationId xmlns:a16="http://schemas.microsoft.com/office/drawing/2014/main" id="{7A133A6C-DBBB-4E62-9875-FF554691A1B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4" name="Arc 1693">
              <a:extLst>
                <a:ext uri="{FF2B5EF4-FFF2-40B4-BE49-F238E27FC236}">
                  <a16:creationId xmlns:a16="http://schemas.microsoft.com/office/drawing/2014/main" id="{EDB8A5A5-FEC7-4613-B2D1-F12703A20DF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5" name="Arc 1694">
              <a:extLst>
                <a:ext uri="{FF2B5EF4-FFF2-40B4-BE49-F238E27FC236}">
                  <a16:creationId xmlns:a16="http://schemas.microsoft.com/office/drawing/2014/main" id="{01646631-084B-4A61-B297-3EBAFF120E8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96" name="Group 1695">
              <a:extLst>
                <a:ext uri="{FF2B5EF4-FFF2-40B4-BE49-F238E27FC236}">
                  <a16:creationId xmlns:a16="http://schemas.microsoft.com/office/drawing/2014/main" id="{C34FF659-013A-478C-B47C-F6D7E62D535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705" name="Straight Connector 1704">
                <a:extLst>
                  <a:ext uri="{FF2B5EF4-FFF2-40B4-BE49-F238E27FC236}">
                    <a16:creationId xmlns:a16="http://schemas.microsoft.com/office/drawing/2014/main" id="{1D7D6414-D3DD-42CE-A963-FC2450161D3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6" name="Straight Connector 1705">
                <a:extLst>
                  <a:ext uri="{FF2B5EF4-FFF2-40B4-BE49-F238E27FC236}">
                    <a16:creationId xmlns:a16="http://schemas.microsoft.com/office/drawing/2014/main" id="{477CEEAB-9371-49CC-8C9A-B719B081C02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7" name="Straight Connector 1706">
                <a:extLst>
                  <a:ext uri="{FF2B5EF4-FFF2-40B4-BE49-F238E27FC236}">
                    <a16:creationId xmlns:a16="http://schemas.microsoft.com/office/drawing/2014/main" id="{52CA4371-F340-46D8-B74A-05EFA53225B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97" name="Arc 1696">
              <a:extLst>
                <a:ext uri="{FF2B5EF4-FFF2-40B4-BE49-F238E27FC236}">
                  <a16:creationId xmlns:a16="http://schemas.microsoft.com/office/drawing/2014/main" id="{86129FCC-39BA-45B5-AED1-B39956019D6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8" name="Arc 1697">
              <a:extLst>
                <a:ext uri="{FF2B5EF4-FFF2-40B4-BE49-F238E27FC236}">
                  <a16:creationId xmlns:a16="http://schemas.microsoft.com/office/drawing/2014/main" id="{9AB93AD8-90EF-4B97-9901-67251AB042B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99" name="Arc 1698">
              <a:extLst>
                <a:ext uri="{FF2B5EF4-FFF2-40B4-BE49-F238E27FC236}">
                  <a16:creationId xmlns:a16="http://schemas.microsoft.com/office/drawing/2014/main" id="{15278433-7A63-4BF4-BFC7-A833647242F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700" name="Straight Connector 1699">
              <a:extLst>
                <a:ext uri="{FF2B5EF4-FFF2-40B4-BE49-F238E27FC236}">
                  <a16:creationId xmlns:a16="http://schemas.microsoft.com/office/drawing/2014/main" id="{263B1463-B980-4EA5-A4CE-4DD8E635506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01" name="Arc 1700">
              <a:extLst>
                <a:ext uri="{FF2B5EF4-FFF2-40B4-BE49-F238E27FC236}">
                  <a16:creationId xmlns:a16="http://schemas.microsoft.com/office/drawing/2014/main" id="{E72872C9-D0A6-4DD3-8669-DA962D6B1AA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02" name="Straight Connector 1701">
              <a:extLst>
                <a:ext uri="{FF2B5EF4-FFF2-40B4-BE49-F238E27FC236}">
                  <a16:creationId xmlns:a16="http://schemas.microsoft.com/office/drawing/2014/main" id="{F162C6F0-F1DB-40D6-8636-60AA8129729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3" name="Straight Connector 1702">
              <a:extLst>
                <a:ext uri="{FF2B5EF4-FFF2-40B4-BE49-F238E27FC236}">
                  <a16:creationId xmlns:a16="http://schemas.microsoft.com/office/drawing/2014/main" id="{74414316-3D76-4590-B6DB-0F3EE32F9DA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04" name="Arc 1703">
              <a:extLst>
                <a:ext uri="{FF2B5EF4-FFF2-40B4-BE49-F238E27FC236}">
                  <a16:creationId xmlns:a16="http://schemas.microsoft.com/office/drawing/2014/main" id="{2FA3A29B-D0ED-4BF0-AD52-E762277537C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08" name="Group 1707">
            <a:extLst>
              <a:ext uri="{FF2B5EF4-FFF2-40B4-BE49-F238E27FC236}">
                <a16:creationId xmlns:a16="http://schemas.microsoft.com/office/drawing/2014/main" id="{3A6191B8-9D8E-4DB2-81D0-9712287EDD81}"/>
              </a:ext>
            </a:extLst>
          </p:cNvPr>
          <p:cNvGrpSpPr/>
          <p:nvPr/>
        </p:nvGrpSpPr>
        <p:grpSpPr>
          <a:xfrm>
            <a:off x="11681925" y="2399264"/>
            <a:ext cx="538068" cy="503852"/>
            <a:chOff x="3455435" y="-1017023"/>
            <a:chExt cx="8222756" cy="7868191"/>
          </a:xfrm>
        </p:grpSpPr>
        <p:sp>
          <p:nvSpPr>
            <p:cNvPr id="1709" name="Arc 1708">
              <a:extLst>
                <a:ext uri="{FF2B5EF4-FFF2-40B4-BE49-F238E27FC236}">
                  <a16:creationId xmlns:a16="http://schemas.microsoft.com/office/drawing/2014/main" id="{1A7E8A89-AD3B-495E-A85E-BA0DEA3FA61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0" name="Arc 1709">
              <a:extLst>
                <a:ext uri="{FF2B5EF4-FFF2-40B4-BE49-F238E27FC236}">
                  <a16:creationId xmlns:a16="http://schemas.microsoft.com/office/drawing/2014/main" id="{51B548B8-D11A-4810-8B28-000A9A2BE49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1" name="Arc 1710">
              <a:extLst>
                <a:ext uri="{FF2B5EF4-FFF2-40B4-BE49-F238E27FC236}">
                  <a16:creationId xmlns:a16="http://schemas.microsoft.com/office/drawing/2014/main" id="{468DEF2A-B721-4E79-80E2-860A43F04A8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2" name="Arc 1711">
              <a:extLst>
                <a:ext uri="{FF2B5EF4-FFF2-40B4-BE49-F238E27FC236}">
                  <a16:creationId xmlns:a16="http://schemas.microsoft.com/office/drawing/2014/main" id="{ACEF1EDF-C6BF-4DE2-831E-18E9C63F80A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13" name="Group 1712">
              <a:extLst>
                <a:ext uri="{FF2B5EF4-FFF2-40B4-BE49-F238E27FC236}">
                  <a16:creationId xmlns:a16="http://schemas.microsoft.com/office/drawing/2014/main" id="{CF636CF2-E262-40A3-9C09-203E1D66AB6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722" name="Straight Connector 1721">
                <a:extLst>
                  <a:ext uri="{FF2B5EF4-FFF2-40B4-BE49-F238E27FC236}">
                    <a16:creationId xmlns:a16="http://schemas.microsoft.com/office/drawing/2014/main" id="{32A87B76-7734-4442-916A-BC5B42936A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3" name="Straight Connector 1722">
                <a:extLst>
                  <a:ext uri="{FF2B5EF4-FFF2-40B4-BE49-F238E27FC236}">
                    <a16:creationId xmlns:a16="http://schemas.microsoft.com/office/drawing/2014/main" id="{F8F503C0-77B9-430E-84E9-6A7E53F17C7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4" name="Straight Connector 1723">
                <a:extLst>
                  <a:ext uri="{FF2B5EF4-FFF2-40B4-BE49-F238E27FC236}">
                    <a16:creationId xmlns:a16="http://schemas.microsoft.com/office/drawing/2014/main" id="{035E1325-AA12-470D-A70C-163DA1C583F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14" name="Arc 1713">
              <a:extLst>
                <a:ext uri="{FF2B5EF4-FFF2-40B4-BE49-F238E27FC236}">
                  <a16:creationId xmlns:a16="http://schemas.microsoft.com/office/drawing/2014/main" id="{7A3B63E4-21E7-4853-A421-1C05E3D288B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5" name="Arc 1714">
              <a:extLst>
                <a:ext uri="{FF2B5EF4-FFF2-40B4-BE49-F238E27FC236}">
                  <a16:creationId xmlns:a16="http://schemas.microsoft.com/office/drawing/2014/main" id="{CBBA5461-6454-4AFE-8704-BAD1DE62ADA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16" name="Arc 1715">
              <a:extLst>
                <a:ext uri="{FF2B5EF4-FFF2-40B4-BE49-F238E27FC236}">
                  <a16:creationId xmlns:a16="http://schemas.microsoft.com/office/drawing/2014/main" id="{E58FE3E9-B7E2-4FA2-B3E0-EA772E47A38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717" name="Straight Connector 1716">
              <a:extLst>
                <a:ext uri="{FF2B5EF4-FFF2-40B4-BE49-F238E27FC236}">
                  <a16:creationId xmlns:a16="http://schemas.microsoft.com/office/drawing/2014/main" id="{3A0C410E-215D-49EF-A301-3E7FEB056B6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8" name="Arc 1717">
              <a:extLst>
                <a:ext uri="{FF2B5EF4-FFF2-40B4-BE49-F238E27FC236}">
                  <a16:creationId xmlns:a16="http://schemas.microsoft.com/office/drawing/2014/main" id="{A1DC137A-9E52-4D8D-9A41-0E46E33194A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19" name="Straight Connector 1718">
              <a:extLst>
                <a:ext uri="{FF2B5EF4-FFF2-40B4-BE49-F238E27FC236}">
                  <a16:creationId xmlns:a16="http://schemas.microsoft.com/office/drawing/2014/main" id="{DA8AC224-6CE9-453C-A8D7-E392E58C72E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0" name="Straight Connector 1719">
              <a:extLst>
                <a:ext uri="{FF2B5EF4-FFF2-40B4-BE49-F238E27FC236}">
                  <a16:creationId xmlns:a16="http://schemas.microsoft.com/office/drawing/2014/main" id="{6C3CF36F-CF65-438C-9502-E5464F78B59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21" name="Arc 1720">
              <a:extLst>
                <a:ext uri="{FF2B5EF4-FFF2-40B4-BE49-F238E27FC236}">
                  <a16:creationId xmlns:a16="http://schemas.microsoft.com/office/drawing/2014/main" id="{5F829CE8-E2E6-4415-B327-1F6F6AD71E9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5" name="Group 1724">
            <a:extLst>
              <a:ext uri="{FF2B5EF4-FFF2-40B4-BE49-F238E27FC236}">
                <a16:creationId xmlns:a16="http://schemas.microsoft.com/office/drawing/2014/main" id="{32A46CA5-296B-4AA0-AFF0-5D219CEE8B3C}"/>
              </a:ext>
            </a:extLst>
          </p:cNvPr>
          <p:cNvGrpSpPr/>
          <p:nvPr/>
        </p:nvGrpSpPr>
        <p:grpSpPr>
          <a:xfrm>
            <a:off x="11686071" y="2742164"/>
            <a:ext cx="538068" cy="503852"/>
            <a:chOff x="3455435" y="-1017023"/>
            <a:chExt cx="8222756" cy="7868191"/>
          </a:xfrm>
        </p:grpSpPr>
        <p:sp>
          <p:nvSpPr>
            <p:cNvPr id="1726" name="Arc 1725">
              <a:extLst>
                <a:ext uri="{FF2B5EF4-FFF2-40B4-BE49-F238E27FC236}">
                  <a16:creationId xmlns:a16="http://schemas.microsoft.com/office/drawing/2014/main" id="{8D09FD10-8A73-433B-99A5-425C1B3AA46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7" name="Arc 1726">
              <a:extLst>
                <a:ext uri="{FF2B5EF4-FFF2-40B4-BE49-F238E27FC236}">
                  <a16:creationId xmlns:a16="http://schemas.microsoft.com/office/drawing/2014/main" id="{E28EE4BA-B217-4315-8E94-64358AE9F2F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8" name="Arc 1727">
              <a:extLst>
                <a:ext uri="{FF2B5EF4-FFF2-40B4-BE49-F238E27FC236}">
                  <a16:creationId xmlns:a16="http://schemas.microsoft.com/office/drawing/2014/main" id="{A34F654D-0594-4503-BA82-E3324CB3A3C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9" name="Arc 1728">
              <a:extLst>
                <a:ext uri="{FF2B5EF4-FFF2-40B4-BE49-F238E27FC236}">
                  <a16:creationId xmlns:a16="http://schemas.microsoft.com/office/drawing/2014/main" id="{6A4762A1-622F-4D18-BD7F-B7188AAB848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30" name="Group 1729">
              <a:extLst>
                <a:ext uri="{FF2B5EF4-FFF2-40B4-BE49-F238E27FC236}">
                  <a16:creationId xmlns:a16="http://schemas.microsoft.com/office/drawing/2014/main" id="{D20E06FC-B220-4B76-8C7F-7F890DA45A6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739" name="Straight Connector 1738">
                <a:extLst>
                  <a:ext uri="{FF2B5EF4-FFF2-40B4-BE49-F238E27FC236}">
                    <a16:creationId xmlns:a16="http://schemas.microsoft.com/office/drawing/2014/main" id="{26470758-AD2E-451D-9AF9-4A1A354C00A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0" name="Straight Connector 1739">
                <a:extLst>
                  <a:ext uri="{FF2B5EF4-FFF2-40B4-BE49-F238E27FC236}">
                    <a16:creationId xmlns:a16="http://schemas.microsoft.com/office/drawing/2014/main" id="{6C5A6C6A-37E7-47DA-B7F6-CC8BA48270E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1" name="Straight Connector 1740">
                <a:extLst>
                  <a:ext uri="{FF2B5EF4-FFF2-40B4-BE49-F238E27FC236}">
                    <a16:creationId xmlns:a16="http://schemas.microsoft.com/office/drawing/2014/main" id="{FE4BCED2-9D97-4D37-AAD6-038202CA57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31" name="Arc 1730">
              <a:extLst>
                <a:ext uri="{FF2B5EF4-FFF2-40B4-BE49-F238E27FC236}">
                  <a16:creationId xmlns:a16="http://schemas.microsoft.com/office/drawing/2014/main" id="{AEA9F2DA-4B7A-4B69-98E4-EB6E1E67459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2" name="Arc 1731">
              <a:extLst>
                <a:ext uri="{FF2B5EF4-FFF2-40B4-BE49-F238E27FC236}">
                  <a16:creationId xmlns:a16="http://schemas.microsoft.com/office/drawing/2014/main" id="{9848A4B4-91EB-4531-9E6D-9068EB3734D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33" name="Arc 1732">
              <a:extLst>
                <a:ext uri="{FF2B5EF4-FFF2-40B4-BE49-F238E27FC236}">
                  <a16:creationId xmlns:a16="http://schemas.microsoft.com/office/drawing/2014/main" id="{670B7D51-474D-484F-8FF2-7E101FE21C5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734" name="Straight Connector 1733">
              <a:extLst>
                <a:ext uri="{FF2B5EF4-FFF2-40B4-BE49-F238E27FC236}">
                  <a16:creationId xmlns:a16="http://schemas.microsoft.com/office/drawing/2014/main" id="{0780F73E-83C3-44DA-A30C-6E6145D00FB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35" name="Arc 1734">
              <a:extLst>
                <a:ext uri="{FF2B5EF4-FFF2-40B4-BE49-F238E27FC236}">
                  <a16:creationId xmlns:a16="http://schemas.microsoft.com/office/drawing/2014/main" id="{9F9CBD83-F6A6-45F0-B9F3-ABA26505B37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36" name="Straight Connector 1735">
              <a:extLst>
                <a:ext uri="{FF2B5EF4-FFF2-40B4-BE49-F238E27FC236}">
                  <a16:creationId xmlns:a16="http://schemas.microsoft.com/office/drawing/2014/main" id="{02ABACEE-A6F1-431B-8CD7-8296DFD669D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7" name="Straight Connector 1736">
              <a:extLst>
                <a:ext uri="{FF2B5EF4-FFF2-40B4-BE49-F238E27FC236}">
                  <a16:creationId xmlns:a16="http://schemas.microsoft.com/office/drawing/2014/main" id="{9D7BF9C6-E65E-4FD9-9249-0CBE2AA8C88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38" name="Arc 1737">
              <a:extLst>
                <a:ext uri="{FF2B5EF4-FFF2-40B4-BE49-F238E27FC236}">
                  <a16:creationId xmlns:a16="http://schemas.microsoft.com/office/drawing/2014/main" id="{EB4C6E1E-491A-4836-A01D-ADC2150725A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42" name="Group 1741">
            <a:extLst>
              <a:ext uri="{FF2B5EF4-FFF2-40B4-BE49-F238E27FC236}">
                <a16:creationId xmlns:a16="http://schemas.microsoft.com/office/drawing/2014/main" id="{EBA047BA-94DE-4592-9230-03728D33EE22}"/>
              </a:ext>
            </a:extLst>
          </p:cNvPr>
          <p:cNvGrpSpPr/>
          <p:nvPr/>
        </p:nvGrpSpPr>
        <p:grpSpPr>
          <a:xfrm>
            <a:off x="11698771" y="3097764"/>
            <a:ext cx="538068" cy="503852"/>
            <a:chOff x="3455435" y="-1017023"/>
            <a:chExt cx="8222756" cy="7868191"/>
          </a:xfrm>
        </p:grpSpPr>
        <p:sp>
          <p:nvSpPr>
            <p:cNvPr id="1743" name="Arc 1742">
              <a:extLst>
                <a:ext uri="{FF2B5EF4-FFF2-40B4-BE49-F238E27FC236}">
                  <a16:creationId xmlns:a16="http://schemas.microsoft.com/office/drawing/2014/main" id="{3AD18942-C485-42B5-A265-F1338274B17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4" name="Arc 1743">
              <a:extLst>
                <a:ext uri="{FF2B5EF4-FFF2-40B4-BE49-F238E27FC236}">
                  <a16:creationId xmlns:a16="http://schemas.microsoft.com/office/drawing/2014/main" id="{2AF46680-F333-4148-A380-B02AB5E6CB4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5" name="Arc 1744">
              <a:extLst>
                <a:ext uri="{FF2B5EF4-FFF2-40B4-BE49-F238E27FC236}">
                  <a16:creationId xmlns:a16="http://schemas.microsoft.com/office/drawing/2014/main" id="{7A1ACBFD-A593-4AED-A947-EAE84119CB5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6" name="Arc 1745">
              <a:extLst>
                <a:ext uri="{FF2B5EF4-FFF2-40B4-BE49-F238E27FC236}">
                  <a16:creationId xmlns:a16="http://schemas.microsoft.com/office/drawing/2014/main" id="{3582B143-2F7C-4F18-82C8-33496CA0D3E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47" name="Group 1746">
              <a:extLst>
                <a:ext uri="{FF2B5EF4-FFF2-40B4-BE49-F238E27FC236}">
                  <a16:creationId xmlns:a16="http://schemas.microsoft.com/office/drawing/2014/main" id="{D0B32C0E-90CF-49BD-AE52-F9F738C70C1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756" name="Straight Connector 1755">
                <a:extLst>
                  <a:ext uri="{FF2B5EF4-FFF2-40B4-BE49-F238E27FC236}">
                    <a16:creationId xmlns:a16="http://schemas.microsoft.com/office/drawing/2014/main" id="{87C46FC2-63BB-4749-94D9-A688DE777F5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57" name="Straight Connector 1756">
                <a:extLst>
                  <a:ext uri="{FF2B5EF4-FFF2-40B4-BE49-F238E27FC236}">
                    <a16:creationId xmlns:a16="http://schemas.microsoft.com/office/drawing/2014/main" id="{431413D6-D538-4F3B-9DBE-6BC4B089F73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58" name="Straight Connector 1757">
                <a:extLst>
                  <a:ext uri="{FF2B5EF4-FFF2-40B4-BE49-F238E27FC236}">
                    <a16:creationId xmlns:a16="http://schemas.microsoft.com/office/drawing/2014/main" id="{5F4603C6-1E47-47EC-A79D-663D5E0621D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48" name="Arc 1747">
              <a:extLst>
                <a:ext uri="{FF2B5EF4-FFF2-40B4-BE49-F238E27FC236}">
                  <a16:creationId xmlns:a16="http://schemas.microsoft.com/office/drawing/2014/main" id="{E9477283-B3C6-4D69-AADE-E76E6F9BAB6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9" name="Arc 1748">
              <a:extLst>
                <a:ext uri="{FF2B5EF4-FFF2-40B4-BE49-F238E27FC236}">
                  <a16:creationId xmlns:a16="http://schemas.microsoft.com/office/drawing/2014/main" id="{C7532349-FB30-4DE0-B160-2207E7675C5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50" name="Arc 1749">
              <a:extLst>
                <a:ext uri="{FF2B5EF4-FFF2-40B4-BE49-F238E27FC236}">
                  <a16:creationId xmlns:a16="http://schemas.microsoft.com/office/drawing/2014/main" id="{0BB76BC1-1630-489D-B6D6-5368942E4BE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751" name="Straight Connector 1750">
              <a:extLst>
                <a:ext uri="{FF2B5EF4-FFF2-40B4-BE49-F238E27FC236}">
                  <a16:creationId xmlns:a16="http://schemas.microsoft.com/office/drawing/2014/main" id="{C1F29E80-B199-4EB7-B60C-3BD664EEDB8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52" name="Arc 1751">
              <a:extLst>
                <a:ext uri="{FF2B5EF4-FFF2-40B4-BE49-F238E27FC236}">
                  <a16:creationId xmlns:a16="http://schemas.microsoft.com/office/drawing/2014/main" id="{183F71B7-12DD-4D1C-AD34-F0117901BB9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53" name="Straight Connector 1752">
              <a:extLst>
                <a:ext uri="{FF2B5EF4-FFF2-40B4-BE49-F238E27FC236}">
                  <a16:creationId xmlns:a16="http://schemas.microsoft.com/office/drawing/2014/main" id="{F4A4A4A8-9380-40C6-BB48-654E59C2E4E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4" name="Straight Connector 1753">
              <a:extLst>
                <a:ext uri="{FF2B5EF4-FFF2-40B4-BE49-F238E27FC236}">
                  <a16:creationId xmlns:a16="http://schemas.microsoft.com/office/drawing/2014/main" id="{92DB758B-2A49-43A6-84DD-DEE14ECE304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55" name="Arc 1754">
              <a:extLst>
                <a:ext uri="{FF2B5EF4-FFF2-40B4-BE49-F238E27FC236}">
                  <a16:creationId xmlns:a16="http://schemas.microsoft.com/office/drawing/2014/main" id="{A7985439-0E6F-4ED4-95F8-A12EBC2F10B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59" name="Group 1758">
            <a:extLst>
              <a:ext uri="{FF2B5EF4-FFF2-40B4-BE49-F238E27FC236}">
                <a16:creationId xmlns:a16="http://schemas.microsoft.com/office/drawing/2014/main" id="{59AACA47-A795-49B8-A3DF-0949B3AA23B9}"/>
              </a:ext>
            </a:extLst>
          </p:cNvPr>
          <p:cNvGrpSpPr/>
          <p:nvPr/>
        </p:nvGrpSpPr>
        <p:grpSpPr>
          <a:xfrm>
            <a:off x="11698771" y="3478764"/>
            <a:ext cx="538068" cy="503852"/>
            <a:chOff x="3455435" y="-1017023"/>
            <a:chExt cx="8222756" cy="7868191"/>
          </a:xfrm>
        </p:grpSpPr>
        <p:sp>
          <p:nvSpPr>
            <p:cNvPr id="1760" name="Arc 1759">
              <a:extLst>
                <a:ext uri="{FF2B5EF4-FFF2-40B4-BE49-F238E27FC236}">
                  <a16:creationId xmlns:a16="http://schemas.microsoft.com/office/drawing/2014/main" id="{721A0C93-3D2D-42A9-8BD4-CF0F5341513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1" name="Arc 1760">
              <a:extLst>
                <a:ext uri="{FF2B5EF4-FFF2-40B4-BE49-F238E27FC236}">
                  <a16:creationId xmlns:a16="http://schemas.microsoft.com/office/drawing/2014/main" id="{89B5C9CE-ACFE-4A5D-8326-036882953C3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2" name="Arc 1761">
              <a:extLst>
                <a:ext uri="{FF2B5EF4-FFF2-40B4-BE49-F238E27FC236}">
                  <a16:creationId xmlns:a16="http://schemas.microsoft.com/office/drawing/2014/main" id="{61817AE4-6C6F-4206-95BC-7948E4FDB48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3" name="Arc 1762">
              <a:extLst>
                <a:ext uri="{FF2B5EF4-FFF2-40B4-BE49-F238E27FC236}">
                  <a16:creationId xmlns:a16="http://schemas.microsoft.com/office/drawing/2014/main" id="{5B8CB263-7559-4780-B339-545A9439B00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64" name="Group 1763">
              <a:extLst>
                <a:ext uri="{FF2B5EF4-FFF2-40B4-BE49-F238E27FC236}">
                  <a16:creationId xmlns:a16="http://schemas.microsoft.com/office/drawing/2014/main" id="{7B464A62-9596-4F9B-8991-F600CE22FD5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773" name="Straight Connector 1772">
                <a:extLst>
                  <a:ext uri="{FF2B5EF4-FFF2-40B4-BE49-F238E27FC236}">
                    <a16:creationId xmlns:a16="http://schemas.microsoft.com/office/drawing/2014/main" id="{60BFA935-657E-4BCE-AC0F-6923F2D966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74" name="Straight Connector 1773">
                <a:extLst>
                  <a:ext uri="{FF2B5EF4-FFF2-40B4-BE49-F238E27FC236}">
                    <a16:creationId xmlns:a16="http://schemas.microsoft.com/office/drawing/2014/main" id="{C57ADBB5-DF5D-492A-90F2-B64946A12A3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75" name="Straight Connector 1774">
                <a:extLst>
                  <a:ext uri="{FF2B5EF4-FFF2-40B4-BE49-F238E27FC236}">
                    <a16:creationId xmlns:a16="http://schemas.microsoft.com/office/drawing/2014/main" id="{79A8F0ED-C15D-43EF-B1D4-B9DFBE67489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65" name="Arc 1764">
              <a:extLst>
                <a:ext uri="{FF2B5EF4-FFF2-40B4-BE49-F238E27FC236}">
                  <a16:creationId xmlns:a16="http://schemas.microsoft.com/office/drawing/2014/main" id="{C648CB33-9F54-4997-B277-E96D652C673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6" name="Arc 1765">
              <a:extLst>
                <a:ext uri="{FF2B5EF4-FFF2-40B4-BE49-F238E27FC236}">
                  <a16:creationId xmlns:a16="http://schemas.microsoft.com/office/drawing/2014/main" id="{0E02E701-3EEB-47F7-89F4-C136CFE88D4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67" name="Arc 1766">
              <a:extLst>
                <a:ext uri="{FF2B5EF4-FFF2-40B4-BE49-F238E27FC236}">
                  <a16:creationId xmlns:a16="http://schemas.microsoft.com/office/drawing/2014/main" id="{37738F4E-B671-4400-8FDA-58F33675EAE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768" name="Straight Connector 1767">
              <a:extLst>
                <a:ext uri="{FF2B5EF4-FFF2-40B4-BE49-F238E27FC236}">
                  <a16:creationId xmlns:a16="http://schemas.microsoft.com/office/drawing/2014/main" id="{3507A17A-2B8E-40B4-948D-AD5F36B0B2A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69" name="Arc 1768">
              <a:extLst>
                <a:ext uri="{FF2B5EF4-FFF2-40B4-BE49-F238E27FC236}">
                  <a16:creationId xmlns:a16="http://schemas.microsoft.com/office/drawing/2014/main" id="{74962627-BFDE-4D4D-BFD0-5A30903E39C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70" name="Straight Connector 1769">
              <a:extLst>
                <a:ext uri="{FF2B5EF4-FFF2-40B4-BE49-F238E27FC236}">
                  <a16:creationId xmlns:a16="http://schemas.microsoft.com/office/drawing/2014/main" id="{648B967A-AA81-420A-9F0D-D3D6847EA79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1" name="Straight Connector 1770">
              <a:extLst>
                <a:ext uri="{FF2B5EF4-FFF2-40B4-BE49-F238E27FC236}">
                  <a16:creationId xmlns:a16="http://schemas.microsoft.com/office/drawing/2014/main" id="{746211FD-742B-4319-B667-B491474B2DD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72" name="Arc 1771">
              <a:extLst>
                <a:ext uri="{FF2B5EF4-FFF2-40B4-BE49-F238E27FC236}">
                  <a16:creationId xmlns:a16="http://schemas.microsoft.com/office/drawing/2014/main" id="{A8F55385-4562-4CEC-9D6E-EFA5E05F7E7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76" name="Group 1775">
            <a:extLst>
              <a:ext uri="{FF2B5EF4-FFF2-40B4-BE49-F238E27FC236}">
                <a16:creationId xmlns:a16="http://schemas.microsoft.com/office/drawing/2014/main" id="{E00A7411-2BA6-468A-9EBE-0A172050FCB9}"/>
              </a:ext>
            </a:extLst>
          </p:cNvPr>
          <p:cNvGrpSpPr/>
          <p:nvPr/>
        </p:nvGrpSpPr>
        <p:grpSpPr>
          <a:xfrm>
            <a:off x="11704732" y="3847064"/>
            <a:ext cx="538068" cy="503852"/>
            <a:chOff x="3455435" y="-1017023"/>
            <a:chExt cx="8222756" cy="7868191"/>
          </a:xfrm>
        </p:grpSpPr>
        <p:sp>
          <p:nvSpPr>
            <p:cNvPr id="1777" name="Arc 1776">
              <a:extLst>
                <a:ext uri="{FF2B5EF4-FFF2-40B4-BE49-F238E27FC236}">
                  <a16:creationId xmlns:a16="http://schemas.microsoft.com/office/drawing/2014/main" id="{90FA6204-91E4-4F03-9599-5A3DCB98AF9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8" name="Arc 1777">
              <a:extLst>
                <a:ext uri="{FF2B5EF4-FFF2-40B4-BE49-F238E27FC236}">
                  <a16:creationId xmlns:a16="http://schemas.microsoft.com/office/drawing/2014/main" id="{368425F0-C7B2-4D52-AFFF-6FB587584E9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9" name="Arc 1778">
              <a:extLst>
                <a:ext uri="{FF2B5EF4-FFF2-40B4-BE49-F238E27FC236}">
                  <a16:creationId xmlns:a16="http://schemas.microsoft.com/office/drawing/2014/main" id="{D3CE0986-D45F-4783-8DEA-8C65D06CB0C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0" name="Arc 1779">
              <a:extLst>
                <a:ext uri="{FF2B5EF4-FFF2-40B4-BE49-F238E27FC236}">
                  <a16:creationId xmlns:a16="http://schemas.microsoft.com/office/drawing/2014/main" id="{0C30521E-6A6D-432B-900A-4150B7A7AC6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81" name="Group 1780">
              <a:extLst>
                <a:ext uri="{FF2B5EF4-FFF2-40B4-BE49-F238E27FC236}">
                  <a16:creationId xmlns:a16="http://schemas.microsoft.com/office/drawing/2014/main" id="{9CE050FC-53C5-4679-9C4B-BE20120446F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790" name="Straight Connector 1789">
                <a:extLst>
                  <a:ext uri="{FF2B5EF4-FFF2-40B4-BE49-F238E27FC236}">
                    <a16:creationId xmlns:a16="http://schemas.microsoft.com/office/drawing/2014/main" id="{0EC0DBBF-7BA1-4462-955E-9BBF19C64AB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91" name="Straight Connector 1790">
                <a:extLst>
                  <a:ext uri="{FF2B5EF4-FFF2-40B4-BE49-F238E27FC236}">
                    <a16:creationId xmlns:a16="http://schemas.microsoft.com/office/drawing/2014/main" id="{5F890351-4AA7-48BE-B345-9F43AB1C5A5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92" name="Straight Connector 1791">
                <a:extLst>
                  <a:ext uri="{FF2B5EF4-FFF2-40B4-BE49-F238E27FC236}">
                    <a16:creationId xmlns:a16="http://schemas.microsoft.com/office/drawing/2014/main" id="{EEE45822-0552-45D5-905F-9B797B1A442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82" name="Arc 1781">
              <a:extLst>
                <a:ext uri="{FF2B5EF4-FFF2-40B4-BE49-F238E27FC236}">
                  <a16:creationId xmlns:a16="http://schemas.microsoft.com/office/drawing/2014/main" id="{568A46DF-CF3E-4798-B2E8-93B47DAC42B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3" name="Arc 1782">
              <a:extLst>
                <a:ext uri="{FF2B5EF4-FFF2-40B4-BE49-F238E27FC236}">
                  <a16:creationId xmlns:a16="http://schemas.microsoft.com/office/drawing/2014/main" id="{7405DD11-63BF-43CD-94CD-B6C9F64899A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84" name="Arc 1783">
              <a:extLst>
                <a:ext uri="{FF2B5EF4-FFF2-40B4-BE49-F238E27FC236}">
                  <a16:creationId xmlns:a16="http://schemas.microsoft.com/office/drawing/2014/main" id="{916C3666-0E93-4EF6-B0FC-EFFC6089C7D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785" name="Straight Connector 1784">
              <a:extLst>
                <a:ext uri="{FF2B5EF4-FFF2-40B4-BE49-F238E27FC236}">
                  <a16:creationId xmlns:a16="http://schemas.microsoft.com/office/drawing/2014/main" id="{55188A5C-4407-4ED5-A298-CC66E574B50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86" name="Arc 1785">
              <a:extLst>
                <a:ext uri="{FF2B5EF4-FFF2-40B4-BE49-F238E27FC236}">
                  <a16:creationId xmlns:a16="http://schemas.microsoft.com/office/drawing/2014/main" id="{CC3A3B79-EF82-4E34-ADAF-8B07B57B792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87" name="Straight Connector 1786">
              <a:extLst>
                <a:ext uri="{FF2B5EF4-FFF2-40B4-BE49-F238E27FC236}">
                  <a16:creationId xmlns:a16="http://schemas.microsoft.com/office/drawing/2014/main" id="{59C34ED2-8329-4693-BBA9-0C593489F01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8" name="Straight Connector 1787">
              <a:extLst>
                <a:ext uri="{FF2B5EF4-FFF2-40B4-BE49-F238E27FC236}">
                  <a16:creationId xmlns:a16="http://schemas.microsoft.com/office/drawing/2014/main" id="{FE2D69DE-D710-41AD-B31B-8A0833EB756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89" name="Arc 1788">
              <a:extLst>
                <a:ext uri="{FF2B5EF4-FFF2-40B4-BE49-F238E27FC236}">
                  <a16:creationId xmlns:a16="http://schemas.microsoft.com/office/drawing/2014/main" id="{952BD487-2D27-4EFD-AC6A-08F07AF7974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93" name="Group 1792">
            <a:extLst>
              <a:ext uri="{FF2B5EF4-FFF2-40B4-BE49-F238E27FC236}">
                <a16:creationId xmlns:a16="http://schemas.microsoft.com/office/drawing/2014/main" id="{2277B17B-C1A4-477C-B855-B4E008A73A36}"/>
              </a:ext>
            </a:extLst>
          </p:cNvPr>
          <p:cNvGrpSpPr/>
          <p:nvPr/>
        </p:nvGrpSpPr>
        <p:grpSpPr>
          <a:xfrm>
            <a:off x="11698771" y="4215364"/>
            <a:ext cx="538068" cy="503852"/>
            <a:chOff x="3455435" y="-1017023"/>
            <a:chExt cx="8222756" cy="7868191"/>
          </a:xfrm>
        </p:grpSpPr>
        <p:sp>
          <p:nvSpPr>
            <p:cNvPr id="1794" name="Arc 1793">
              <a:extLst>
                <a:ext uri="{FF2B5EF4-FFF2-40B4-BE49-F238E27FC236}">
                  <a16:creationId xmlns:a16="http://schemas.microsoft.com/office/drawing/2014/main" id="{899C0B35-A5D0-4DA7-B176-892B34FC8E3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5" name="Arc 1794">
              <a:extLst>
                <a:ext uri="{FF2B5EF4-FFF2-40B4-BE49-F238E27FC236}">
                  <a16:creationId xmlns:a16="http://schemas.microsoft.com/office/drawing/2014/main" id="{85543828-8CA0-43A4-8E6B-2CFF7AAEA08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6" name="Arc 1795">
              <a:extLst>
                <a:ext uri="{FF2B5EF4-FFF2-40B4-BE49-F238E27FC236}">
                  <a16:creationId xmlns:a16="http://schemas.microsoft.com/office/drawing/2014/main" id="{F87DAD73-FB81-4A22-98FF-5D41B825680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7" name="Arc 1796">
              <a:extLst>
                <a:ext uri="{FF2B5EF4-FFF2-40B4-BE49-F238E27FC236}">
                  <a16:creationId xmlns:a16="http://schemas.microsoft.com/office/drawing/2014/main" id="{C8EF53C4-12CA-4F21-ADBF-CD8041E0464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98" name="Group 1797">
              <a:extLst>
                <a:ext uri="{FF2B5EF4-FFF2-40B4-BE49-F238E27FC236}">
                  <a16:creationId xmlns:a16="http://schemas.microsoft.com/office/drawing/2014/main" id="{23333E82-6F6B-4077-ACA6-C172FF8CAC6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807" name="Straight Connector 1806">
                <a:extLst>
                  <a:ext uri="{FF2B5EF4-FFF2-40B4-BE49-F238E27FC236}">
                    <a16:creationId xmlns:a16="http://schemas.microsoft.com/office/drawing/2014/main" id="{B8C3E1FB-2C05-4251-A2B2-0AE7BC2881A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08" name="Straight Connector 1807">
                <a:extLst>
                  <a:ext uri="{FF2B5EF4-FFF2-40B4-BE49-F238E27FC236}">
                    <a16:creationId xmlns:a16="http://schemas.microsoft.com/office/drawing/2014/main" id="{5A36A6A9-5F46-4B65-B793-A1AF5719E2B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09" name="Straight Connector 1808">
                <a:extLst>
                  <a:ext uri="{FF2B5EF4-FFF2-40B4-BE49-F238E27FC236}">
                    <a16:creationId xmlns:a16="http://schemas.microsoft.com/office/drawing/2014/main" id="{5C3069B8-6C71-46B5-B887-A2176204162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99" name="Arc 1798">
              <a:extLst>
                <a:ext uri="{FF2B5EF4-FFF2-40B4-BE49-F238E27FC236}">
                  <a16:creationId xmlns:a16="http://schemas.microsoft.com/office/drawing/2014/main" id="{564EFB1F-5F83-4795-8D19-9852A92CC36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0" name="Arc 1799">
              <a:extLst>
                <a:ext uri="{FF2B5EF4-FFF2-40B4-BE49-F238E27FC236}">
                  <a16:creationId xmlns:a16="http://schemas.microsoft.com/office/drawing/2014/main" id="{3D31C1D4-5DB1-4E35-A753-FF7A63A4F05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01" name="Arc 1800">
              <a:extLst>
                <a:ext uri="{FF2B5EF4-FFF2-40B4-BE49-F238E27FC236}">
                  <a16:creationId xmlns:a16="http://schemas.microsoft.com/office/drawing/2014/main" id="{B117A4A6-7F2D-44D7-82CE-0BB58DD3634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802" name="Straight Connector 1801">
              <a:extLst>
                <a:ext uri="{FF2B5EF4-FFF2-40B4-BE49-F238E27FC236}">
                  <a16:creationId xmlns:a16="http://schemas.microsoft.com/office/drawing/2014/main" id="{696DC20D-E22A-44B0-B530-4098F3E8017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03" name="Arc 1802">
              <a:extLst>
                <a:ext uri="{FF2B5EF4-FFF2-40B4-BE49-F238E27FC236}">
                  <a16:creationId xmlns:a16="http://schemas.microsoft.com/office/drawing/2014/main" id="{0F18ED78-7B1C-43EA-9424-2867EF56314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04" name="Straight Connector 1803">
              <a:extLst>
                <a:ext uri="{FF2B5EF4-FFF2-40B4-BE49-F238E27FC236}">
                  <a16:creationId xmlns:a16="http://schemas.microsoft.com/office/drawing/2014/main" id="{0D763C38-BD33-4BE3-AD10-CB6342D7B4A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5" name="Straight Connector 1804">
              <a:extLst>
                <a:ext uri="{FF2B5EF4-FFF2-40B4-BE49-F238E27FC236}">
                  <a16:creationId xmlns:a16="http://schemas.microsoft.com/office/drawing/2014/main" id="{E556244C-3766-4784-8FC6-96AC9378B47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06" name="Arc 1805">
              <a:extLst>
                <a:ext uri="{FF2B5EF4-FFF2-40B4-BE49-F238E27FC236}">
                  <a16:creationId xmlns:a16="http://schemas.microsoft.com/office/drawing/2014/main" id="{27105A78-C7E3-4E33-B280-ED7E1B4B5FF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10" name="Group 1809">
            <a:extLst>
              <a:ext uri="{FF2B5EF4-FFF2-40B4-BE49-F238E27FC236}">
                <a16:creationId xmlns:a16="http://schemas.microsoft.com/office/drawing/2014/main" id="{24FF28D7-86FD-4240-900E-0088D5D62B63}"/>
              </a:ext>
            </a:extLst>
          </p:cNvPr>
          <p:cNvGrpSpPr/>
          <p:nvPr/>
        </p:nvGrpSpPr>
        <p:grpSpPr>
          <a:xfrm>
            <a:off x="11686071" y="4583664"/>
            <a:ext cx="538068" cy="503852"/>
            <a:chOff x="3455435" y="-1017023"/>
            <a:chExt cx="8222756" cy="7868191"/>
          </a:xfrm>
        </p:grpSpPr>
        <p:sp>
          <p:nvSpPr>
            <p:cNvPr id="1811" name="Arc 1810">
              <a:extLst>
                <a:ext uri="{FF2B5EF4-FFF2-40B4-BE49-F238E27FC236}">
                  <a16:creationId xmlns:a16="http://schemas.microsoft.com/office/drawing/2014/main" id="{F375962F-3586-421E-9787-8BC03835BEA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2" name="Arc 1811">
              <a:extLst>
                <a:ext uri="{FF2B5EF4-FFF2-40B4-BE49-F238E27FC236}">
                  <a16:creationId xmlns:a16="http://schemas.microsoft.com/office/drawing/2014/main" id="{AB14AD7C-D8C3-461E-A299-DD65E052C5B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3" name="Arc 1812">
              <a:extLst>
                <a:ext uri="{FF2B5EF4-FFF2-40B4-BE49-F238E27FC236}">
                  <a16:creationId xmlns:a16="http://schemas.microsoft.com/office/drawing/2014/main" id="{FA53B2B1-7B16-49AF-A150-FF580F703FD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4" name="Arc 1813">
              <a:extLst>
                <a:ext uri="{FF2B5EF4-FFF2-40B4-BE49-F238E27FC236}">
                  <a16:creationId xmlns:a16="http://schemas.microsoft.com/office/drawing/2014/main" id="{C7849408-AA73-4F8A-826B-EBF03458C6C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15" name="Group 1814">
              <a:extLst>
                <a:ext uri="{FF2B5EF4-FFF2-40B4-BE49-F238E27FC236}">
                  <a16:creationId xmlns:a16="http://schemas.microsoft.com/office/drawing/2014/main" id="{0A759F7B-0FFF-4E65-9990-1000F105D9D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824" name="Straight Connector 1823">
                <a:extLst>
                  <a:ext uri="{FF2B5EF4-FFF2-40B4-BE49-F238E27FC236}">
                    <a16:creationId xmlns:a16="http://schemas.microsoft.com/office/drawing/2014/main" id="{940935DB-0757-4F45-A5D4-4FB67B3D52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25" name="Straight Connector 1824">
                <a:extLst>
                  <a:ext uri="{FF2B5EF4-FFF2-40B4-BE49-F238E27FC236}">
                    <a16:creationId xmlns:a16="http://schemas.microsoft.com/office/drawing/2014/main" id="{E64FD836-2383-46A8-A445-25D8042C5FE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26" name="Straight Connector 1825">
                <a:extLst>
                  <a:ext uri="{FF2B5EF4-FFF2-40B4-BE49-F238E27FC236}">
                    <a16:creationId xmlns:a16="http://schemas.microsoft.com/office/drawing/2014/main" id="{90FADAE4-AA5B-4F82-9034-6F87DB23792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16" name="Arc 1815">
              <a:extLst>
                <a:ext uri="{FF2B5EF4-FFF2-40B4-BE49-F238E27FC236}">
                  <a16:creationId xmlns:a16="http://schemas.microsoft.com/office/drawing/2014/main" id="{FEE40FDD-A1E2-4B68-898A-96C3E045706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7" name="Arc 1816">
              <a:extLst>
                <a:ext uri="{FF2B5EF4-FFF2-40B4-BE49-F238E27FC236}">
                  <a16:creationId xmlns:a16="http://schemas.microsoft.com/office/drawing/2014/main" id="{3E90ECBA-BC80-4328-9EF8-CB8A0FB39BA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18" name="Arc 1817">
              <a:extLst>
                <a:ext uri="{FF2B5EF4-FFF2-40B4-BE49-F238E27FC236}">
                  <a16:creationId xmlns:a16="http://schemas.microsoft.com/office/drawing/2014/main" id="{D5CD4C5E-6CCC-4AA2-BA91-2EA94FA8A1B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819" name="Straight Connector 1818">
              <a:extLst>
                <a:ext uri="{FF2B5EF4-FFF2-40B4-BE49-F238E27FC236}">
                  <a16:creationId xmlns:a16="http://schemas.microsoft.com/office/drawing/2014/main" id="{092089A8-26C0-4D03-A585-B496DB2B3A8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20" name="Arc 1819">
              <a:extLst>
                <a:ext uri="{FF2B5EF4-FFF2-40B4-BE49-F238E27FC236}">
                  <a16:creationId xmlns:a16="http://schemas.microsoft.com/office/drawing/2014/main" id="{4EC86CF6-CE83-44FB-8C54-9ADBC5BA231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21" name="Straight Connector 1820">
              <a:extLst>
                <a:ext uri="{FF2B5EF4-FFF2-40B4-BE49-F238E27FC236}">
                  <a16:creationId xmlns:a16="http://schemas.microsoft.com/office/drawing/2014/main" id="{A690932E-8BE6-4CC1-9BD6-E4897807214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22" name="Straight Connector 1821">
              <a:extLst>
                <a:ext uri="{FF2B5EF4-FFF2-40B4-BE49-F238E27FC236}">
                  <a16:creationId xmlns:a16="http://schemas.microsoft.com/office/drawing/2014/main" id="{E345FF01-1B64-404C-BAB7-F888CD98269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23" name="Arc 1822">
              <a:extLst>
                <a:ext uri="{FF2B5EF4-FFF2-40B4-BE49-F238E27FC236}">
                  <a16:creationId xmlns:a16="http://schemas.microsoft.com/office/drawing/2014/main" id="{95F1FB56-B854-4968-986C-2D0437D5262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27" name="Group 1826">
            <a:extLst>
              <a:ext uri="{FF2B5EF4-FFF2-40B4-BE49-F238E27FC236}">
                <a16:creationId xmlns:a16="http://schemas.microsoft.com/office/drawing/2014/main" id="{C66EF57A-9363-495A-95AC-72D32C93C1E9}"/>
              </a:ext>
            </a:extLst>
          </p:cNvPr>
          <p:cNvGrpSpPr/>
          <p:nvPr/>
        </p:nvGrpSpPr>
        <p:grpSpPr>
          <a:xfrm>
            <a:off x="11698771" y="4939264"/>
            <a:ext cx="538068" cy="503852"/>
            <a:chOff x="3455435" y="-1017023"/>
            <a:chExt cx="8222756" cy="7868191"/>
          </a:xfrm>
        </p:grpSpPr>
        <p:sp>
          <p:nvSpPr>
            <p:cNvPr id="1828" name="Arc 1827">
              <a:extLst>
                <a:ext uri="{FF2B5EF4-FFF2-40B4-BE49-F238E27FC236}">
                  <a16:creationId xmlns:a16="http://schemas.microsoft.com/office/drawing/2014/main" id="{B5025AD4-016F-4900-AD3F-2C887954FD2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9" name="Arc 1828">
              <a:extLst>
                <a:ext uri="{FF2B5EF4-FFF2-40B4-BE49-F238E27FC236}">
                  <a16:creationId xmlns:a16="http://schemas.microsoft.com/office/drawing/2014/main" id="{8404F93B-3343-4F6B-B6C5-AE083AE3C67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0" name="Arc 1829">
              <a:extLst>
                <a:ext uri="{FF2B5EF4-FFF2-40B4-BE49-F238E27FC236}">
                  <a16:creationId xmlns:a16="http://schemas.microsoft.com/office/drawing/2014/main" id="{494A785F-74EB-46C9-9D0A-B942C962B37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1" name="Arc 1830">
              <a:extLst>
                <a:ext uri="{FF2B5EF4-FFF2-40B4-BE49-F238E27FC236}">
                  <a16:creationId xmlns:a16="http://schemas.microsoft.com/office/drawing/2014/main" id="{88427409-F149-4A39-B8BA-BBA3020D55E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32" name="Group 1831">
              <a:extLst>
                <a:ext uri="{FF2B5EF4-FFF2-40B4-BE49-F238E27FC236}">
                  <a16:creationId xmlns:a16="http://schemas.microsoft.com/office/drawing/2014/main" id="{08C4DCFA-C8D5-49E7-9AA7-287E748FFD2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841" name="Straight Connector 1840">
                <a:extLst>
                  <a:ext uri="{FF2B5EF4-FFF2-40B4-BE49-F238E27FC236}">
                    <a16:creationId xmlns:a16="http://schemas.microsoft.com/office/drawing/2014/main" id="{B5E48C3A-716E-43A6-B866-B513525638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42" name="Straight Connector 1841">
                <a:extLst>
                  <a:ext uri="{FF2B5EF4-FFF2-40B4-BE49-F238E27FC236}">
                    <a16:creationId xmlns:a16="http://schemas.microsoft.com/office/drawing/2014/main" id="{3B4EA960-708A-40BA-85BF-ADC8845D087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43" name="Straight Connector 1842">
                <a:extLst>
                  <a:ext uri="{FF2B5EF4-FFF2-40B4-BE49-F238E27FC236}">
                    <a16:creationId xmlns:a16="http://schemas.microsoft.com/office/drawing/2014/main" id="{80A2D391-BCB1-4055-BFD9-A3C70174B3A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33" name="Arc 1832">
              <a:extLst>
                <a:ext uri="{FF2B5EF4-FFF2-40B4-BE49-F238E27FC236}">
                  <a16:creationId xmlns:a16="http://schemas.microsoft.com/office/drawing/2014/main" id="{CDE61600-0062-4A82-ACDC-299D643D251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4" name="Arc 1833">
              <a:extLst>
                <a:ext uri="{FF2B5EF4-FFF2-40B4-BE49-F238E27FC236}">
                  <a16:creationId xmlns:a16="http://schemas.microsoft.com/office/drawing/2014/main" id="{9CCB9ACB-A80A-4275-819A-4F1BB531A79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35" name="Arc 1834">
              <a:extLst>
                <a:ext uri="{FF2B5EF4-FFF2-40B4-BE49-F238E27FC236}">
                  <a16:creationId xmlns:a16="http://schemas.microsoft.com/office/drawing/2014/main" id="{98488413-36A5-4D6B-8264-CC317C09D73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836" name="Straight Connector 1835">
              <a:extLst>
                <a:ext uri="{FF2B5EF4-FFF2-40B4-BE49-F238E27FC236}">
                  <a16:creationId xmlns:a16="http://schemas.microsoft.com/office/drawing/2014/main" id="{4982608C-3B0F-4C01-A659-0E4284F67BE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37" name="Arc 1836">
              <a:extLst>
                <a:ext uri="{FF2B5EF4-FFF2-40B4-BE49-F238E27FC236}">
                  <a16:creationId xmlns:a16="http://schemas.microsoft.com/office/drawing/2014/main" id="{90653197-F17D-4150-9455-B75E325C055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38" name="Straight Connector 1837">
              <a:extLst>
                <a:ext uri="{FF2B5EF4-FFF2-40B4-BE49-F238E27FC236}">
                  <a16:creationId xmlns:a16="http://schemas.microsoft.com/office/drawing/2014/main" id="{11B405CD-BF73-4628-B718-1F5D3D4B6A1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9" name="Straight Connector 1838">
              <a:extLst>
                <a:ext uri="{FF2B5EF4-FFF2-40B4-BE49-F238E27FC236}">
                  <a16:creationId xmlns:a16="http://schemas.microsoft.com/office/drawing/2014/main" id="{DC43897D-C631-422D-88AB-B602F36B547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40" name="Arc 1839">
              <a:extLst>
                <a:ext uri="{FF2B5EF4-FFF2-40B4-BE49-F238E27FC236}">
                  <a16:creationId xmlns:a16="http://schemas.microsoft.com/office/drawing/2014/main" id="{BB2427BC-424E-43A8-99EE-31A51A8E988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44" name="Group 1843">
            <a:extLst>
              <a:ext uri="{FF2B5EF4-FFF2-40B4-BE49-F238E27FC236}">
                <a16:creationId xmlns:a16="http://schemas.microsoft.com/office/drawing/2014/main" id="{D8368DB6-1760-4B8D-9B98-E1B38451015F}"/>
              </a:ext>
            </a:extLst>
          </p:cNvPr>
          <p:cNvGrpSpPr/>
          <p:nvPr/>
        </p:nvGrpSpPr>
        <p:grpSpPr>
          <a:xfrm>
            <a:off x="11704732" y="5294864"/>
            <a:ext cx="538068" cy="503852"/>
            <a:chOff x="3455435" y="-1017023"/>
            <a:chExt cx="8222756" cy="7868191"/>
          </a:xfrm>
        </p:grpSpPr>
        <p:sp>
          <p:nvSpPr>
            <p:cNvPr id="1845" name="Arc 1844">
              <a:extLst>
                <a:ext uri="{FF2B5EF4-FFF2-40B4-BE49-F238E27FC236}">
                  <a16:creationId xmlns:a16="http://schemas.microsoft.com/office/drawing/2014/main" id="{B4BCB81D-9377-4FBC-9F81-240A79EDBB4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6" name="Arc 1845">
              <a:extLst>
                <a:ext uri="{FF2B5EF4-FFF2-40B4-BE49-F238E27FC236}">
                  <a16:creationId xmlns:a16="http://schemas.microsoft.com/office/drawing/2014/main" id="{17F04C39-9735-4003-9066-F5F21322E19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7" name="Arc 1846">
              <a:extLst>
                <a:ext uri="{FF2B5EF4-FFF2-40B4-BE49-F238E27FC236}">
                  <a16:creationId xmlns:a16="http://schemas.microsoft.com/office/drawing/2014/main" id="{E567120B-5122-44E9-8133-BAF4C7AD69D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8" name="Arc 1847">
              <a:extLst>
                <a:ext uri="{FF2B5EF4-FFF2-40B4-BE49-F238E27FC236}">
                  <a16:creationId xmlns:a16="http://schemas.microsoft.com/office/drawing/2014/main" id="{905928DA-28E6-4F02-9C38-253CE74D703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49" name="Group 1848">
              <a:extLst>
                <a:ext uri="{FF2B5EF4-FFF2-40B4-BE49-F238E27FC236}">
                  <a16:creationId xmlns:a16="http://schemas.microsoft.com/office/drawing/2014/main" id="{B8C5BA10-1598-446F-944E-55DEF4EFD04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858" name="Straight Connector 1857">
                <a:extLst>
                  <a:ext uri="{FF2B5EF4-FFF2-40B4-BE49-F238E27FC236}">
                    <a16:creationId xmlns:a16="http://schemas.microsoft.com/office/drawing/2014/main" id="{D0879A35-D6B3-4041-8445-5563CEBCAA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59" name="Straight Connector 1858">
                <a:extLst>
                  <a:ext uri="{FF2B5EF4-FFF2-40B4-BE49-F238E27FC236}">
                    <a16:creationId xmlns:a16="http://schemas.microsoft.com/office/drawing/2014/main" id="{A0F5E393-9765-475E-90C0-9F9D01A600E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60" name="Straight Connector 1859">
                <a:extLst>
                  <a:ext uri="{FF2B5EF4-FFF2-40B4-BE49-F238E27FC236}">
                    <a16:creationId xmlns:a16="http://schemas.microsoft.com/office/drawing/2014/main" id="{A3E53CA8-F04B-45EF-901E-5CFDA67B75D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50" name="Arc 1849">
              <a:extLst>
                <a:ext uri="{FF2B5EF4-FFF2-40B4-BE49-F238E27FC236}">
                  <a16:creationId xmlns:a16="http://schemas.microsoft.com/office/drawing/2014/main" id="{CEDE6CF9-87EA-4516-8B62-B349FAE82B4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1" name="Arc 1850">
              <a:extLst>
                <a:ext uri="{FF2B5EF4-FFF2-40B4-BE49-F238E27FC236}">
                  <a16:creationId xmlns:a16="http://schemas.microsoft.com/office/drawing/2014/main" id="{0C5566A2-12E6-403A-B885-A263C20F56A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52" name="Arc 1851">
              <a:extLst>
                <a:ext uri="{FF2B5EF4-FFF2-40B4-BE49-F238E27FC236}">
                  <a16:creationId xmlns:a16="http://schemas.microsoft.com/office/drawing/2014/main" id="{F9EBB002-DEF6-4AA7-B703-4E1585E20B0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853" name="Straight Connector 1852">
              <a:extLst>
                <a:ext uri="{FF2B5EF4-FFF2-40B4-BE49-F238E27FC236}">
                  <a16:creationId xmlns:a16="http://schemas.microsoft.com/office/drawing/2014/main" id="{9FC9A949-9FB8-4CF1-85AD-97F87F8CD34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54" name="Arc 1853">
              <a:extLst>
                <a:ext uri="{FF2B5EF4-FFF2-40B4-BE49-F238E27FC236}">
                  <a16:creationId xmlns:a16="http://schemas.microsoft.com/office/drawing/2014/main" id="{15CE0C78-145B-4F45-BAE7-125EA74762F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55" name="Straight Connector 1854">
              <a:extLst>
                <a:ext uri="{FF2B5EF4-FFF2-40B4-BE49-F238E27FC236}">
                  <a16:creationId xmlns:a16="http://schemas.microsoft.com/office/drawing/2014/main" id="{F9169F09-C7DC-4B1E-8DC6-62939EA2342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56" name="Straight Connector 1855">
              <a:extLst>
                <a:ext uri="{FF2B5EF4-FFF2-40B4-BE49-F238E27FC236}">
                  <a16:creationId xmlns:a16="http://schemas.microsoft.com/office/drawing/2014/main" id="{69D58389-4AFB-4877-8646-D36819117F5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57" name="Arc 1856">
              <a:extLst>
                <a:ext uri="{FF2B5EF4-FFF2-40B4-BE49-F238E27FC236}">
                  <a16:creationId xmlns:a16="http://schemas.microsoft.com/office/drawing/2014/main" id="{D0C0F090-56A2-44C8-AB8C-46BF63E29C4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61" name="Group 1860">
            <a:extLst>
              <a:ext uri="{FF2B5EF4-FFF2-40B4-BE49-F238E27FC236}">
                <a16:creationId xmlns:a16="http://schemas.microsoft.com/office/drawing/2014/main" id="{5A0DCB70-F279-4E2D-87E9-639B02BB54F2}"/>
              </a:ext>
            </a:extLst>
          </p:cNvPr>
          <p:cNvGrpSpPr/>
          <p:nvPr/>
        </p:nvGrpSpPr>
        <p:grpSpPr>
          <a:xfrm>
            <a:off x="11711471" y="5650464"/>
            <a:ext cx="538068" cy="503852"/>
            <a:chOff x="3455435" y="-1017023"/>
            <a:chExt cx="8222756" cy="7868191"/>
          </a:xfrm>
        </p:grpSpPr>
        <p:sp>
          <p:nvSpPr>
            <p:cNvPr id="1862" name="Arc 1861">
              <a:extLst>
                <a:ext uri="{FF2B5EF4-FFF2-40B4-BE49-F238E27FC236}">
                  <a16:creationId xmlns:a16="http://schemas.microsoft.com/office/drawing/2014/main" id="{E3F47DCE-3D3A-46C3-87D6-56282EF62D3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3" name="Arc 1862">
              <a:extLst>
                <a:ext uri="{FF2B5EF4-FFF2-40B4-BE49-F238E27FC236}">
                  <a16:creationId xmlns:a16="http://schemas.microsoft.com/office/drawing/2014/main" id="{22263B71-EEC2-416F-ACE4-D7810AA8FC8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4" name="Arc 1863">
              <a:extLst>
                <a:ext uri="{FF2B5EF4-FFF2-40B4-BE49-F238E27FC236}">
                  <a16:creationId xmlns:a16="http://schemas.microsoft.com/office/drawing/2014/main" id="{FAEEC7C2-41E9-4921-9CF8-584B58E83C8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5" name="Arc 1864">
              <a:extLst>
                <a:ext uri="{FF2B5EF4-FFF2-40B4-BE49-F238E27FC236}">
                  <a16:creationId xmlns:a16="http://schemas.microsoft.com/office/drawing/2014/main" id="{A3BF2EE7-A7C6-48E3-BB8C-1AFC66F6167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66" name="Group 1865">
              <a:extLst>
                <a:ext uri="{FF2B5EF4-FFF2-40B4-BE49-F238E27FC236}">
                  <a16:creationId xmlns:a16="http://schemas.microsoft.com/office/drawing/2014/main" id="{16CB6634-AB31-4F83-9B7A-85BCFCF12B7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875" name="Straight Connector 1874">
                <a:extLst>
                  <a:ext uri="{FF2B5EF4-FFF2-40B4-BE49-F238E27FC236}">
                    <a16:creationId xmlns:a16="http://schemas.microsoft.com/office/drawing/2014/main" id="{65106951-FAE8-43E4-B314-4861D9A2D8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76" name="Straight Connector 1875">
                <a:extLst>
                  <a:ext uri="{FF2B5EF4-FFF2-40B4-BE49-F238E27FC236}">
                    <a16:creationId xmlns:a16="http://schemas.microsoft.com/office/drawing/2014/main" id="{66F137DA-E7CA-42CF-BBBB-778F78E1861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77" name="Straight Connector 1876">
                <a:extLst>
                  <a:ext uri="{FF2B5EF4-FFF2-40B4-BE49-F238E27FC236}">
                    <a16:creationId xmlns:a16="http://schemas.microsoft.com/office/drawing/2014/main" id="{26B68ECA-2073-470F-BF08-19E57624115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67" name="Arc 1866">
              <a:extLst>
                <a:ext uri="{FF2B5EF4-FFF2-40B4-BE49-F238E27FC236}">
                  <a16:creationId xmlns:a16="http://schemas.microsoft.com/office/drawing/2014/main" id="{F58DF5D1-8EF3-4166-95D0-8CEA9EA7657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8" name="Arc 1867">
              <a:extLst>
                <a:ext uri="{FF2B5EF4-FFF2-40B4-BE49-F238E27FC236}">
                  <a16:creationId xmlns:a16="http://schemas.microsoft.com/office/drawing/2014/main" id="{99A44F82-17CB-4242-A419-ED62C582096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69" name="Arc 1868">
              <a:extLst>
                <a:ext uri="{FF2B5EF4-FFF2-40B4-BE49-F238E27FC236}">
                  <a16:creationId xmlns:a16="http://schemas.microsoft.com/office/drawing/2014/main" id="{112609D2-2C9A-45FF-9C0E-4A0EC94E199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870" name="Straight Connector 1869">
              <a:extLst>
                <a:ext uri="{FF2B5EF4-FFF2-40B4-BE49-F238E27FC236}">
                  <a16:creationId xmlns:a16="http://schemas.microsoft.com/office/drawing/2014/main" id="{1DB7F4BC-B547-4490-B3FC-AE0F2259E31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71" name="Arc 1870">
              <a:extLst>
                <a:ext uri="{FF2B5EF4-FFF2-40B4-BE49-F238E27FC236}">
                  <a16:creationId xmlns:a16="http://schemas.microsoft.com/office/drawing/2014/main" id="{5C21D045-215B-4ADF-9C60-71F2C43D64A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72" name="Straight Connector 1871">
              <a:extLst>
                <a:ext uri="{FF2B5EF4-FFF2-40B4-BE49-F238E27FC236}">
                  <a16:creationId xmlns:a16="http://schemas.microsoft.com/office/drawing/2014/main" id="{03D4A753-49A7-4280-BCEA-AB0EA5E34BB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3" name="Straight Connector 1872">
              <a:extLst>
                <a:ext uri="{FF2B5EF4-FFF2-40B4-BE49-F238E27FC236}">
                  <a16:creationId xmlns:a16="http://schemas.microsoft.com/office/drawing/2014/main" id="{5123E1ED-1606-4A4F-AC5C-F78B394A800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74" name="Arc 1873">
              <a:extLst>
                <a:ext uri="{FF2B5EF4-FFF2-40B4-BE49-F238E27FC236}">
                  <a16:creationId xmlns:a16="http://schemas.microsoft.com/office/drawing/2014/main" id="{9BE69F91-60B1-4814-A181-10C908133A1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78" name="Group 1877">
            <a:extLst>
              <a:ext uri="{FF2B5EF4-FFF2-40B4-BE49-F238E27FC236}">
                <a16:creationId xmlns:a16="http://schemas.microsoft.com/office/drawing/2014/main" id="{B493423A-2DDD-4AF0-873A-8CF97CE475A6}"/>
              </a:ext>
            </a:extLst>
          </p:cNvPr>
          <p:cNvGrpSpPr/>
          <p:nvPr/>
        </p:nvGrpSpPr>
        <p:grpSpPr>
          <a:xfrm>
            <a:off x="11711471" y="6018764"/>
            <a:ext cx="538068" cy="503852"/>
            <a:chOff x="3455435" y="-1017023"/>
            <a:chExt cx="8222756" cy="7868191"/>
          </a:xfrm>
        </p:grpSpPr>
        <p:sp>
          <p:nvSpPr>
            <p:cNvPr id="1879" name="Arc 1878">
              <a:extLst>
                <a:ext uri="{FF2B5EF4-FFF2-40B4-BE49-F238E27FC236}">
                  <a16:creationId xmlns:a16="http://schemas.microsoft.com/office/drawing/2014/main" id="{3F5AEE20-964A-45E4-AC22-20ED7361883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0" name="Arc 1879">
              <a:extLst>
                <a:ext uri="{FF2B5EF4-FFF2-40B4-BE49-F238E27FC236}">
                  <a16:creationId xmlns:a16="http://schemas.microsoft.com/office/drawing/2014/main" id="{12D7AE9E-7946-46AE-9757-D8B41D1FAD8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1" name="Arc 1880">
              <a:extLst>
                <a:ext uri="{FF2B5EF4-FFF2-40B4-BE49-F238E27FC236}">
                  <a16:creationId xmlns:a16="http://schemas.microsoft.com/office/drawing/2014/main" id="{9C63A3F9-19D4-40E9-B896-01089A0A1A0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2" name="Arc 1881">
              <a:extLst>
                <a:ext uri="{FF2B5EF4-FFF2-40B4-BE49-F238E27FC236}">
                  <a16:creationId xmlns:a16="http://schemas.microsoft.com/office/drawing/2014/main" id="{F80FFE34-FE40-4B91-8F3F-1601CBE4237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83" name="Group 1882">
              <a:extLst>
                <a:ext uri="{FF2B5EF4-FFF2-40B4-BE49-F238E27FC236}">
                  <a16:creationId xmlns:a16="http://schemas.microsoft.com/office/drawing/2014/main" id="{6B323670-5AB7-4D36-94EA-690D98EBD2B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892" name="Straight Connector 1891">
                <a:extLst>
                  <a:ext uri="{FF2B5EF4-FFF2-40B4-BE49-F238E27FC236}">
                    <a16:creationId xmlns:a16="http://schemas.microsoft.com/office/drawing/2014/main" id="{B9406057-4CDF-4B80-A902-2CE9BC886A5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3" name="Straight Connector 1892">
                <a:extLst>
                  <a:ext uri="{FF2B5EF4-FFF2-40B4-BE49-F238E27FC236}">
                    <a16:creationId xmlns:a16="http://schemas.microsoft.com/office/drawing/2014/main" id="{EF0A7EA4-E175-4648-B961-463803F2098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4" name="Straight Connector 1893">
                <a:extLst>
                  <a:ext uri="{FF2B5EF4-FFF2-40B4-BE49-F238E27FC236}">
                    <a16:creationId xmlns:a16="http://schemas.microsoft.com/office/drawing/2014/main" id="{B7C3A478-B186-4A42-8363-588AF4E5F29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84" name="Arc 1883">
              <a:extLst>
                <a:ext uri="{FF2B5EF4-FFF2-40B4-BE49-F238E27FC236}">
                  <a16:creationId xmlns:a16="http://schemas.microsoft.com/office/drawing/2014/main" id="{7AEC5B65-B9BD-4337-81FE-AA25D818E6E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5" name="Arc 1884">
              <a:extLst>
                <a:ext uri="{FF2B5EF4-FFF2-40B4-BE49-F238E27FC236}">
                  <a16:creationId xmlns:a16="http://schemas.microsoft.com/office/drawing/2014/main" id="{2891016F-2C2C-4117-8AD6-B7AB0B02BF1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86" name="Arc 1885">
              <a:extLst>
                <a:ext uri="{FF2B5EF4-FFF2-40B4-BE49-F238E27FC236}">
                  <a16:creationId xmlns:a16="http://schemas.microsoft.com/office/drawing/2014/main" id="{54113ADD-7642-4DC2-9D9F-784364F0BD6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887" name="Straight Connector 1886">
              <a:extLst>
                <a:ext uri="{FF2B5EF4-FFF2-40B4-BE49-F238E27FC236}">
                  <a16:creationId xmlns:a16="http://schemas.microsoft.com/office/drawing/2014/main" id="{CEC7E958-E556-4FD4-AAB0-6A3716ABC2E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88" name="Arc 1887">
              <a:extLst>
                <a:ext uri="{FF2B5EF4-FFF2-40B4-BE49-F238E27FC236}">
                  <a16:creationId xmlns:a16="http://schemas.microsoft.com/office/drawing/2014/main" id="{5559349F-DEEE-4DB3-BE63-6DFA7246847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89" name="Straight Connector 1888">
              <a:extLst>
                <a:ext uri="{FF2B5EF4-FFF2-40B4-BE49-F238E27FC236}">
                  <a16:creationId xmlns:a16="http://schemas.microsoft.com/office/drawing/2014/main" id="{351AE482-BCF0-4ABE-BF08-EF16D407B27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0" name="Straight Connector 1889">
              <a:extLst>
                <a:ext uri="{FF2B5EF4-FFF2-40B4-BE49-F238E27FC236}">
                  <a16:creationId xmlns:a16="http://schemas.microsoft.com/office/drawing/2014/main" id="{139B1785-C7B3-4A80-982B-D3DA8B041BD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91" name="Arc 1890">
              <a:extLst>
                <a:ext uri="{FF2B5EF4-FFF2-40B4-BE49-F238E27FC236}">
                  <a16:creationId xmlns:a16="http://schemas.microsoft.com/office/drawing/2014/main" id="{F0B8932E-7D95-4215-994F-56DEA0E791E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35160255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" name="Group 44">
            <a:extLst>
              <a:ext uri="{FF2B5EF4-FFF2-40B4-BE49-F238E27FC236}">
                <a16:creationId xmlns:a16="http://schemas.microsoft.com/office/drawing/2014/main" id="{33B2FD86-2837-4A3F-8729-E72863287B31}"/>
              </a:ext>
            </a:extLst>
          </p:cNvPr>
          <p:cNvGrpSpPr/>
          <p:nvPr/>
        </p:nvGrpSpPr>
        <p:grpSpPr>
          <a:xfrm>
            <a:off x="-112229" y="-115336"/>
            <a:ext cx="538068" cy="503852"/>
            <a:chOff x="3455435" y="-1017023"/>
            <a:chExt cx="8222756" cy="7868191"/>
          </a:xfrm>
        </p:grpSpPr>
        <p:sp>
          <p:nvSpPr>
            <p:cNvPr id="46" name="Arc 45">
              <a:extLst>
                <a:ext uri="{FF2B5EF4-FFF2-40B4-BE49-F238E27FC236}">
                  <a16:creationId xmlns:a16="http://schemas.microsoft.com/office/drawing/2014/main" id="{73675034-AF1E-41C5-9A8E-A5E9B1A0EDF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Arc 46">
              <a:extLst>
                <a:ext uri="{FF2B5EF4-FFF2-40B4-BE49-F238E27FC236}">
                  <a16:creationId xmlns:a16="http://schemas.microsoft.com/office/drawing/2014/main" id="{70EA50BF-F58E-4328-93F2-A4F12980DFCA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Arc 47">
              <a:extLst>
                <a:ext uri="{FF2B5EF4-FFF2-40B4-BE49-F238E27FC236}">
                  <a16:creationId xmlns:a16="http://schemas.microsoft.com/office/drawing/2014/main" id="{1DC42D87-23E3-48EF-8BE5-C84FACE6AA6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Arc 48">
              <a:extLst>
                <a:ext uri="{FF2B5EF4-FFF2-40B4-BE49-F238E27FC236}">
                  <a16:creationId xmlns:a16="http://schemas.microsoft.com/office/drawing/2014/main" id="{808206F7-68CA-4559-AE07-30D20ABAA84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9861B1FC-EDCD-4C30-82B0-2315E864D9A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3" name="Straight Connector 92">
                <a:extLst>
                  <a:ext uri="{FF2B5EF4-FFF2-40B4-BE49-F238E27FC236}">
                    <a16:creationId xmlns:a16="http://schemas.microsoft.com/office/drawing/2014/main" id="{B84EC24F-9FC2-42A9-93CE-7EED104BFA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" name="Straight Connector 93">
                <a:extLst>
                  <a:ext uri="{FF2B5EF4-FFF2-40B4-BE49-F238E27FC236}">
                    <a16:creationId xmlns:a16="http://schemas.microsoft.com/office/drawing/2014/main" id="{E83FCAF1-5DE4-4C0E-B422-5D0B366CBD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" name="Straight Connector 94">
                <a:extLst>
                  <a:ext uri="{FF2B5EF4-FFF2-40B4-BE49-F238E27FC236}">
                    <a16:creationId xmlns:a16="http://schemas.microsoft.com/office/drawing/2014/main" id="{AAD9B593-3E82-499E-B2C0-84A345360DC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5" name="Arc 84">
              <a:extLst>
                <a:ext uri="{FF2B5EF4-FFF2-40B4-BE49-F238E27FC236}">
                  <a16:creationId xmlns:a16="http://schemas.microsoft.com/office/drawing/2014/main" id="{7F01B93B-23EA-4A6A-BF1B-76208B169EC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Arc 85">
              <a:extLst>
                <a:ext uri="{FF2B5EF4-FFF2-40B4-BE49-F238E27FC236}">
                  <a16:creationId xmlns:a16="http://schemas.microsoft.com/office/drawing/2014/main" id="{4622644B-6782-451C-9B22-2395EB619E8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Arc 86">
              <a:extLst>
                <a:ext uri="{FF2B5EF4-FFF2-40B4-BE49-F238E27FC236}">
                  <a16:creationId xmlns:a16="http://schemas.microsoft.com/office/drawing/2014/main" id="{852B97F2-D41C-451A-B1E9-FC145B53E99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8" name="Straight Connector 87">
              <a:extLst>
                <a:ext uri="{FF2B5EF4-FFF2-40B4-BE49-F238E27FC236}">
                  <a16:creationId xmlns:a16="http://schemas.microsoft.com/office/drawing/2014/main" id="{9552863A-588E-4AE6-A66A-C34580A47C0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" name="Arc 88">
              <a:extLst>
                <a:ext uri="{FF2B5EF4-FFF2-40B4-BE49-F238E27FC236}">
                  <a16:creationId xmlns:a16="http://schemas.microsoft.com/office/drawing/2014/main" id="{D8A52556-FDB5-4AAD-951D-1E77A72BDDE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0" name="Straight Connector 89">
              <a:extLst>
                <a:ext uri="{FF2B5EF4-FFF2-40B4-BE49-F238E27FC236}">
                  <a16:creationId xmlns:a16="http://schemas.microsoft.com/office/drawing/2014/main" id="{FD8CB3E4-3A95-4923-950B-A86F61C21CD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id="{2F18EC30-8094-4D6B-891D-81770F45982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" name="Arc 91">
              <a:extLst>
                <a:ext uri="{FF2B5EF4-FFF2-40B4-BE49-F238E27FC236}">
                  <a16:creationId xmlns:a16="http://schemas.microsoft.com/office/drawing/2014/main" id="{4E28B5EC-64D6-49D7-B369-C286C283272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6" name="Group 95">
            <a:extLst>
              <a:ext uri="{FF2B5EF4-FFF2-40B4-BE49-F238E27FC236}">
                <a16:creationId xmlns:a16="http://schemas.microsoft.com/office/drawing/2014/main" id="{5C410A15-2356-4BAD-B0AB-0B30187B7EB5}"/>
              </a:ext>
            </a:extLst>
          </p:cNvPr>
          <p:cNvGrpSpPr/>
          <p:nvPr/>
        </p:nvGrpSpPr>
        <p:grpSpPr>
          <a:xfrm>
            <a:off x="261256" y="-106005"/>
            <a:ext cx="538068" cy="503852"/>
            <a:chOff x="3455435" y="-1017023"/>
            <a:chExt cx="8222756" cy="7868191"/>
          </a:xfrm>
        </p:grpSpPr>
        <p:sp>
          <p:nvSpPr>
            <p:cNvPr id="97" name="Arc 96">
              <a:extLst>
                <a:ext uri="{FF2B5EF4-FFF2-40B4-BE49-F238E27FC236}">
                  <a16:creationId xmlns:a16="http://schemas.microsoft.com/office/drawing/2014/main" id="{6E4CD8EA-3FF5-4A36-9529-E7134E89662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Arc 97">
              <a:extLst>
                <a:ext uri="{FF2B5EF4-FFF2-40B4-BE49-F238E27FC236}">
                  <a16:creationId xmlns:a16="http://schemas.microsoft.com/office/drawing/2014/main" id="{6F73340B-5BE2-4D29-AC62-EF46C49D830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Arc 98">
              <a:extLst>
                <a:ext uri="{FF2B5EF4-FFF2-40B4-BE49-F238E27FC236}">
                  <a16:creationId xmlns:a16="http://schemas.microsoft.com/office/drawing/2014/main" id="{DD1F622A-3D26-4925-B599-76C7E821606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Arc 99">
              <a:extLst>
                <a:ext uri="{FF2B5EF4-FFF2-40B4-BE49-F238E27FC236}">
                  <a16:creationId xmlns:a16="http://schemas.microsoft.com/office/drawing/2014/main" id="{C336D37C-E5DE-4B88-A304-6EA82A233AC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1" name="Group 100">
              <a:extLst>
                <a:ext uri="{FF2B5EF4-FFF2-40B4-BE49-F238E27FC236}">
                  <a16:creationId xmlns:a16="http://schemas.microsoft.com/office/drawing/2014/main" id="{EA7A020F-04B9-4800-B4F0-AFBE1D80571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0" name="Straight Connector 109">
                <a:extLst>
                  <a:ext uri="{FF2B5EF4-FFF2-40B4-BE49-F238E27FC236}">
                    <a16:creationId xmlns:a16="http://schemas.microsoft.com/office/drawing/2014/main" id="{A4402E72-2544-4474-843A-C5D9B551C7B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" name="Straight Connector 110">
                <a:extLst>
                  <a:ext uri="{FF2B5EF4-FFF2-40B4-BE49-F238E27FC236}">
                    <a16:creationId xmlns:a16="http://schemas.microsoft.com/office/drawing/2014/main" id="{0ABBF31E-E3CF-4552-82DD-0F56BEB2AF5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" name="Straight Connector 111">
                <a:extLst>
                  <a:ext uri="{FF2B5EF4-FFF2-40B4-BE49-F238E27FC236}">
                    <a16:creationId xmlns:a16="http://schemas.microsoft.com/office/drawing/2014/main" id="{A9082446-74CB-4A52-A407-557A27F6301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2" name="Arc 101">
              <a:extLst>
                <a:ext uri="{FF2B5EF4-FFF2-40B4-BE49-F238E27FC236}">
                  <a16:creationId xmlns:a16="http://schemas.microsoft.com/office/drawing/2014/main" id="{E7AB5FFD-6719-40A8-AF9E-5451502C4A6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Arc 102">
              <a:extLst>
                <a:ext uri="{FF2B5EF4-FFF2-40B4-BE49-F238E27FC236}">
                  <a16:creationId xmlns:a16="http://schemas.microsoft.com/office/drawing/2014/main" id="{CAA648B0-817A-4277-B465-5E943654BA4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4" name="Arc 103">
              <a:extLst>
                <a:ext uri="{FF2B5EF4-FFF2-40B4-BE49-F238E27FC236}">
                  <a16:creationId xmlns:a16="http://schemas.microsoft.com/office/drawing/2014/main" id="{055BCC22-4279-45A1-978F-5C9483DD8E8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B3BC84D-BCDD-454C-9441-BDAC36B5E2A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6" name="Arc 105">
              <a:extLst>
                <a:ext uri="{FF2B5EF4-FFF2-40B4-BE49-F238E27FC236}">
                  <a16:creationId xmlns:a16="http://schemas.microsoft.com/office/drawing/2014/main" id="{1C48D0BE-38FC-4AF3-9C11-1A2FA5990AE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7531E98-7ED0-4649-8261-77E9BC33F89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2EAF2706-2A0E-4B92-B3B8-87BE887A8A5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" name="Arc 108">
              <a:extLst>
                <a:ext uri="{FF2B5EF4-FFF2-40B4-BE49-F238E27FC236}">
                  <a16:creationId xmlns:a16="http://schemas.microsoft.com/office/drawing/2014/main" id="{D4D67088-972C-48F1-947A-E67FBA56C7B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3" name="Group 112">
            <a:extLst>
              <a:ext uri="{FF2B5EF4-FFF2-40B4-BE49-F238E27FC236}">
                <a16:creationId xmlns:a16="http://schemas.microsoft.com/office/drawing/2014/main" id="{1CDCF1F6-CA27-40D6-A1E4-767F26E7A724}"/>
              </a:ext>
            </a:extLst>
          </p:cNvPr>
          <p:cNvGrpSpPr/>
          <p:nvPr/>
        </p:nvGrpSpPr>
        <p:grpSpPr>
          <a:xfrm>
            <a:off x="628516" y="-115336"/>
            <a:ext cx="538068" cy="503852"/>
            <a:chOff x="3455435" y="-1017023"/>
            <a:chExt cx="8222756" cy="7868191"/>
          </a:xfrm>
        </p:grpSpPr>
        <p:sp>
          <p:nvSpPr>
            <p:cNvPr id="114" name="Arc 113">
              <a:extLst>
                <a:ext uri="{FF2B5EF4-FFF2-40B4-BE49-F238E27FC236}">
                  <a16:creationId xmlns:a16="http://schemas.microsoft.com/office/drawing/2014/main" id="{ED929DD6-BE67-4F08-AC8D-64C663DFBB0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Arc 114">
              <a:extLst>
                <a:ext uri="{FF2B5EF4-FFF2-40B4-BE49-F238E27FC236}">
                  <a16:creationId xmlns:a16="http://schemas.microsoft.com/office/drawing/2014/main" id="{A0401F58-559E-4220-8902-1A06943A360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Arc 115">
              <a:extLst>
                <a:ext uri="{FF2B5EF4-FFF2-40B4-BE49-F238E27FC236}">
                  <a16:creationId xmlns:a16="http://schemas.microsoft.com/office/drawing/2014/main" id="{C9F6E201-5892-436B-A071-4BBBD279BD5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Arc 116">
              <a:extLst>
                <a:ext uri="{FF2B5EF4-FFF2-40B4-BE49-F238E27FC236}">
                  <a16:creationId xmlns:a16="http://schemas.microsoft.com/office/drawing/2014/main" id="{35874944-3471-477A-AF1A-3358A485F02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1B786560-B098-4F21-A1BC-9702C8ACF78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1" name="Straight Connector 130">
                <a:extLst>
                  <a:ext uri="{FF2B5EF4-FFF2-40B4-BE49-F238E27FC236}">
                    <a16:creationId xmlns:a16="http://schemas.microsoft.com/office/drawing/2014/main" id="{C2C9AA64-E912-4578-81F0-0F996F73A12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2" name="Straight Connector 131">
                <a:extLst>
                  <a:ext uri="{FF2B5EF4-FFF2-40B4-BE49-F238E27FC236}">
                    <a16:creationId xmlns:a16="http://schemas.microsoft.com/office/drawing/2014/main" id="{59B9B0BB-5455-4083-8925-1857D5D26A6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3" name="Straight Connector 132">
                <a:extLst>
                  <a:ext uri="{FF2B5EF4-FFF2-40B4-BE49-F238E27FC236}">
                    <a16:creationId xmlns:a16="http://schemas.microsoft.com/office/drawing/2014/main" id="{0B2E8C8E-5EBE-428B-A77B-75602A75632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9" name="Arc 118">
              <a:extLst>
                <a:ext uri="{FF2B5EF4-FFF2-40B4-BE49-F238E27FC236}">
                  <a16:creationId xmlns:a16="http://schemas.microsoft.com/office/drawing/2014/main" id="{05CCE349-7ACE-46E0-8DC0-7B7E0DDEEFC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Arc 119">
              <a:extLst>
                <a:ext uri="{FF2B5EF4-FFF2-40B4-BE49-F238E27FC236}">
                  <a16:creationId xmlns:a16="http://schemas.microsoft.com/office/drawing/2014/main" id="{326EA94F-7C05-4AE7-B98E-7F738F30D00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1" name="Arc 120">
              <a:extLst>
                <a:ext uri="{FF2B5EF4-FFF2-40B4-BE49-F238E27FC236}">
                  <a16:creationId xmlns:a16="http://schemas.microsoft.com/office/drawing/2014/main" id="{284E8D26-83F7-4CDF-AF3D-DADB10C0BBC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81FD82D2-08E9-45D1-BC45-07881AF26D6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3" name="Arc 122">
              <a:extLst>
                <a:ext uri="{FF2B5EF4-FFF2-40B4-BE49-F238E27FC236}">
                  <a16:creationId xmlns:a16="http://schemas.microsoft.com/office/drawing/2014/main" id="{CEAB5CBC-2622-468D-8392-D3872E70BB8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EB08F9AA-EE6B-4603-93B7-DE559BFF24F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AEACE6F7-D013-49B3-8931-448FBFEA78E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6" name="Arc 125">
              <a:extLst>
                <a:ext uri="{FF2B5EF4-FFF2-40B4-BE49-F238E27FC236}">
                  <a16:creationId xmlns:a16="http://schemas.microsoft.com/office/drawing/2014/main" id="{67A2C197-85F0-4823-88ED-EF8614C676C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4" name="Group 133">
            <a:extLst>
              <a:ext uri="{FF2B5EF4-FFF2-40B4-BE49-F238E27FC236}">
                <a16:creationId xmlns:a16="http://schemas.microsoft.com/office/drawing/2014/main" id="{B6869F13-A81B-4F2C-8F1B-7740DD2AC239}"/>
              </a:ext>
            </a:extLst>
          </p:cNvPr>
          <p:cNvGrpSpPr/>
          <p:nvPr/>
        </p:nvGrpSpPr>
        <p:grpSpPr>
          <a:xfrm>
            <a:off x="1022216" y="-115336"/>
            <a:ext cx="538068" cy="503852"/>
            <a:chOff x="3455435" y="-1017023"/>
            <a:chExt cx="8222756" cy="7868191"/>
          </a:xfrm>
        </p:grpSpPr>
        <p:sp>
          <p:nvSpPr>
            <p:cNvPr id="135" name="Arc 134">
              <a:extLst>
                <a:ext uri="{FF2B5EF4-FFF2-40B4-BE49-F238E27FC236}">
                  <a16:creationId xmlns:a16="http://schemas.microsoft.com/office/drawing/2014/main" id="{F25D489F-0AD6-48BD-B3F9-5716504730C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Arc 135">
              <a:extLst>
                <a:ext uri="{FF2B5EF4-FFF2-40B4-BE49-F238E27FC236}">
                  <a16:creationId xmlns:a16="http://schemas.microsoft.com/office/drawing/2014/main" id="{4869F566-7D86-48E4-84CE-736D933C361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Arc 136">
              <a:extLst>
                <a:ext uri="{FF2B5EF4-FFF2-40B4-BE49-F238E27FC236}">
                  <a16:creationId xmlns:a16="http://schemas.microsoft.com/office/drawing/2014/main" id="{9429E919-08F8-4B7D-A837-F3951FCF7A3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Arc 137">
              <a:extLst>
                <a:ext uri="{FF2B5EF4-FFF2-40B4-BE49-F238E27FC236}">
                  <a16:creationId xmlns:a16="http://schemas.microsoft.com/office/drawing/2014/main" id="{A908642F-8414-47C4-AF98-29E443642A2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9" name="Group 138">
              <a:extLst>
                <a:ext uri="{FF2B5EF4-FFF2-40B4-BE49-F238E27FC236}">
                  <a16:creationId xmlns:a16="http://schemas.microsoft.com/office/drawing/2014/main" id="{852290F5-916B-4B61-9318-5053B1830D6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6FDD9EB6-3DD4-4F5A-99F5-949F87DCA3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9" name="Straight Connector 148">
                <a:extLst>
                  <a:ext uri="{FF2B5EF4-FFF2-40B4-BE49-F238E27FC236}">
                    <a16:creationId xmlns:a16="http://schemas.microsoft.com/office/drawing/2014/main" id="{F267F604-D032-47EF-8CA5-AE4FE631317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" name="Straight Connector 149">
                <a:extLst>
                  <a:ext uri="{FF2B5EF4-FFF2-40B4-BE49-F238E27FC236}">
                    <a16:creationId xmlns:a16="http://schemas.microsoft.com/office/drawing/2014/main" id="{CC3ECD4F-0FDD-486D-8F89-D87ECD37DD9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0" name="Arc 139">
              <a:extLst>
                <a:ext uri="{FF2B5EF4-FFF2-40B4-BE49-F238E27FC236}">
                  <a16:creationId xmlns:a16="http://schemas.microsoft.com/office/drawing/2014/main" id="{163F86C5-D80E-4DCF-94EF-ECD3A354407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Arc 140">
              <a:extLst>
                <a:ext uri="{FF2B5EF4-FFF2-40B4-BE49-F238E27FC236}">
                  <a16:creationId xmlns:a16="http://schemas.microsoft.com/office/drawing/2014/main" id="{129BDB32-E8A8-4AAF-8482-B8910ABE28F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2" name="Arc 141">
              <a:extLst>
                <a:ext uri="{FF2B5EF4-FFF2-40B4-BE49-F238E27FC236}">
                  <a16:creationId xmlns:a16="http://schemas.microsoft.com/office/drawing/2014/main" id="{C762C856-75BB-4456-9D7F-A7B80CEF3BC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977229AA-6AA1-4FB5-9447-79E345DFA1A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4" name="Arc 143">
              <a:extLst>
                <a:ext uri="{FF2B5EF4-FFF2-40B4-BE49-F238E27FC236}">
                  <a16:creationId xmlns:a16="http://schemas.microsoft.com/office/drawing/2014/main" id="{98CFCC50-516A-4B99-AA32-263CF50DB6D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5" name="Straight Connector 144">
              <a:extLst>
                <a:ext uri="{FF2B5EF4-FFF2-40B4-BE49-F238E27FC236}">
                  <a16:creationId xmlns:a16="http://schemas.microsoft.com/office/drawing/2014/main" id="{8B2BFE35-7EDA-4046-9222-46BE048FD6E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01826CF9-7A71-4F9F-B383-2E7BFCE169E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7" name="Arc 146">
              <a:extLst>
                <a:ext uri="{FF2B5EF4-FFF2-40B4-BE49-F238E27FC236}">
                  <a16:creationId xmlns:a16="http://schemas.microsoft.com/office/drawing/2014/main" id="{D935663E-ED0B-486A-AAC8-BAACDD9A973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1" name="Group 150">
            <a:extLst>
              <a:ext uri="{FF2B5EF4-FFF2-40B4-BE49-F238E27FC236}">
                <a16:creationId xmlns:a16="http://schemas.microsoft.com/office/drawing/2014/main" id="{200E14B8-731F-4557-8146-D173C293B78A}"/>
              </a:ext>
            </a:extLst>
          </p:cNvPr>
          <p:cNvGrpSpPr/>
          <p:nvPr/>
        </p:nvGrpSpPr>
        <p:grpSpPr>
          <a:xfrm>
            <a:off x="1415917" y="-115338"/>
            <a:ext cx="538068" cy="503852"/>
            <a:chOff x="3455435" y="-1017023"/>
            <a:chExt cx="8222756" cy="7868191"/>
          </a:xfrm>
        </p:grpSpPr>
        <p:sp>
          <p:nvSpPr>
            <p:cNvPr id="152" name="Arc 151">
              <a:extLst>
                <a:ext uri="{FF2B5EF4-FFF2-40B4-BE49-F238E27FC236}">
                  <a16:creationId xmlns:a16="http://schemas.microsoft.com/office/drawing/2014/main" id="{478BCD9E-CA44-46C2-9643-E2FBCB20F95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Arc 152">
              <a:extLst>
                <a:ext uri="{FF2B5EF4-FFF2-40B4-BE49-F238E27FC236}">
                  <a16:creationId xmlns:a16="http://schemas.microsoft.com/office/drawing/2014/main" id="{79A3012F-FC8F-475C-920E-44F442B0269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Arc 153">
              <a:extLst>
                <a:ext uri="{FF2B5EF4-FFF2-40B4-BE49-F238E27FC236}">
                  <a16:creationId xmlns:a16="http://schemas.microsoft.com/office/drawing/2014/main" id="{81AE9EB8-BAE6-4DC3-BE15-CAD72CF0BFD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Arc 154">
              <a:extLst>
                <a:ext uri="{FF2B5EF4-FFF2-40B4-BE49-F238E27FC236}">
                  <a16:creationId xmlns:a16="http://schemas.microsoft.com/office/drawing/2014/main" id="{528A4A03-FA1D-41FE-BCD7-C166E08887B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6" name="Group 155">
              <a:extLst>
                <a:ext uri="{FF2B5EF4-FFF2-40B4-BE49-F238E27FC236}">
                  <a16:creationId xmlns:a16="http://schemas.microsoft.com/office/drawing/2014/main" id="{D10E2BE0-22ED-4089-B486-80B10BD0DAD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10AA825C-4466-4701-8526-E291CEA97BC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37923DC0-E382-4D8D-9399-C14C8B96B52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7E76204F-55A2-4C65-BC80-3C9919A5555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7" name="Arc 156">
              <a:extLst>
                <a:ext uri="{FF2B5EF4-FFF2-40B4-BE49-F238E27FC236}">
                  <a16:creationId xmlns:a16="http://schemas.microsoft.com/office/drawing/2014/main" id="{352EDE9B-6F8D-4F1E-B2E7-363B94AB25A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Arc 157">
              <a:extLst>
                <a:ext uri="{FF2B5EF4-FFF2-40B4-BE49-F238E27FC236}">
                  <a16:creationId xmlns:a16="http://schemas.microsoft.com/office/drawing/2014/main" id="{8DFA08F6-B94B-4AE1-AAB9-3EC8FB1A318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9" name="Arc 158">
              <a:extLst>
                <a:ext uri="{FF2B5EF4-FFF2-40B4-BE49-F238E27FC236}">
                  <a16:creationId xmlns:a16="http://schemas.microsoft.com/office/drawing/2014/main" id="{9CFF748D-B141-45C9-BEEC-D816AC90E98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0" name="Straight Connector 159">
              <a:extLst>
                <a:ext uri="{FF2B5EF4-FFF2-40B4-BE49-F238E27FC236}">
                  <a16:creationId xmlns:a16="http://schemas.microsoft.com/office/drawing/2014/main" id="{025A112A-49A9-46D7-B2C0-494C1553471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1" name="Arc 160">
              <a:extLst>
                <a:ext uri="{FF2B5EF4-FFF2-40B4-BE49-F238E27FC236}">
                  <a16:creationId xmlns:a16="http://schemas.microsoft.com/office/drawing/2014/main" id="{D8F45F4F-62C6-4523-87F6-9620AD7007D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2" name="Straight Connector 161">
              <a:extLst>
                <a:ext uri="{FF2B5EF4-FFF2-40B4-BE49-F238E27FC236}">
                  <a16:creationId xmlns:a16="http://schemas.microsoft.com/office/drawing/2014/main" id="{52CDBB5A-C26C-4CD8-8F06-DEFAE0EACC7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Straight Connector 162">
              <a:extLst>
                <a:ext uri="{FF2B5EF4-FFF2-40B4-BE49-F238E27FC236}">
                  <a16:creationId xmlns:a16="http://schemas.microsoft.com/office/drawing/2014/main" id="{41AFFE86-AE92-4099-8880-4D0F40714AE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4" name="Arc 163">
              <a:extLst>
                <a:ext uri="{FF2B5EF4-FFF2-40B4-BE49-F238E27FC236}">
                  <a16:creationId xmlns:a16="http://schemas.microsoft.com/office/drawing/2014/main" id="{026059A1-3A0B-4004-97FA-E677FD7402E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8" name="Group 167">
            <a:extLst>
              <a:ext uri="{FF2B5EF4-FFF2-40B4-BE49-F238E27FC236}">
                <a16:creationId xmlns:a16="http://schemas.microsoft.com/office/drawing/2014/main" id="{6C01F51B-05D5-40E5-89A9-6AB1350D4AEF}"/>
              </a:ext>
            </a:extLst>
          </p:cNvPr>
          <p:cNvGrpSpPr/>
          <p:nvPr/>
        </p:nvGrpSpPr>
        <p:grpSpPr>
          <a:xfrm>
            <a:off x="1798732" y="-115336"/>
            <a:ext cx="538068" cy="503852"/>
            <a:chOff x="3455435" y="-1017023"/>
            <a:chExt cx="8222756" cy="7868191"/>
          </a:xfrm>
        </p:grpSpPr>
        <p:sp>
          <p:nvSpPr>
            <p:cNvPr id="169" name="Arc 168">
              <a:extLst>
                <a:ext uri="{FF2B5EF4-FFF2-40B4-BE49-F238E27FC236}">
                  <a16:creationId xmlns:a16="http://schemas.microsoft.com/office/drawing/2014/main" id="{6421A65A-3285-41C7-87BF-C1F9FDB9D53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Arc 169">
              <a:extLst>
                <a:ext uri="{FF2B5EF4-FFF2-40B4-BE49-F238E27FC236}">
                  <a16:creationId xmlns:a16="http://schemas.microsoft.com/office/drawing/2014/main" id="{E06B65A4-5175-4BE3-A487-08ACD11F5B6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Arc 170">
              <a:extLst>
                <a:ext uri="{FF2B5EF4-FFF2-40B4-BE49-F238E27FC236}">
                  <a16:creationId xmlns:a16="http://schemas.microsoft.com/office/drawing/2014/main" id="{06A91B80-3012-4DAD-9BFD-1329018BFF8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Arc 171">
              <a:extLst>
                <a:ext uri="{FF2B5EF4-FFF2-40B4-BE49-F238E27FC236}">
                  <a16:creationId xmlns:a16="http://schemas.microsoft.com/office/drawing/2014/main" id="{ADE9F22A-78E9-4244-A053-D62CACD66B9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3" name="Group 172">
              <a:extLst>
                <a:ext uri="{FF2B5EF4-FFF2-40B4-BE49-F238E27FC236}">
                  <a16:creationId xmlns:a16="http://schemas.microsoft.com/office/drawing/2014/main" id="{8E7318A3-B25F-4A5B-920D-28C8F64784C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82" name="Straight Connector 181">
                <a:extLst>
                  <a:ext uri="{FF2B5EF4-FFF2-40B4-BE49-F238E27FC236}">
                    <a16:creationId xmlns:a16="http://schemas.microsoft.com/office/drawing/2014/main" id="{BB69A71E-6894-459B-A577-381FB3BC754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3" name="Straight Connector 182">
                <a:extLst>
                  <a:ext uri="{FF2B5EF4-FFF2-40B4-BE49-F238E27FC236}">
                    <a16:creationId xmlns:a16="http://schemas.microsoft.com/office/drawing/2014/main" id="{5ED6EDBF-9E33-4816-B42C-FEE2D72FD9A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4" name="Straight Connector 183">
                <a:extLst>
                  <a:ext uri="{FF2B5EF4-FFF2-40B4-BE49-F238E27FC236}">
                    <a16:creationId xmlns:a16="http://schemas.microsoft.com/office/drawing/2014/main" id="{5E34AB6D-B16E-4DDE-BA67-946D41707EB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4" name="Arc 173">
              <a:extLst>
                <a:ext uri="{FF2B5EF4-FFF2-40B4-BE49-F238E27FC236}">
                  <a16:creationId xmlns:a16="http://schemas.microsoft.com/office/drawing/2014/main" id="{932EADD4-9F9A-4171-BDCC-551877BCF62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Arc 174">
              <a:extLst>
                <a:ext uri="{FF2B5EF4-FFF2-40B4-BE49-F238E27FC236}">
                  <a16:creationId xmlns:a16="http://schemas.microsoft.com/office/drawing/2014/main" id="{570DC28C-AAE0-4667-8E9D-E2F5FFC4AF6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6" name="Arc 175">
              <a:extLst>
                <a:ext uri="{FF2B5EF4-FFF2-40B4-BE49-F238E27FC236}">
                  <a16:creationId xmlns:a16="http://schemas.microsoft.com/office/drawing/2014/main" id="{CCD81327-0A8A-44DC-BC8D-944F5B5BD9B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77" name="Straight Connector 176">
              <a:extLst>
                <a:ext uri="{FF2B5EF4-FFF2-40B4-BE49-F238E27FC236}">
                  <a16:creationId xmlns:a16="http://schemas.microsoft.com/office/drawing/2014/main" id="{AA69340E-7EF4-4CD6-A77C-C7F9C7BE52C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8" name="Arc 177">
              <a:extLst>
                <a:ext uri="{FF2B5EF4-FFF2-40B4-BE49-F238E27FC236}">
                  <a16:creationId xmlns:a16="http://schemas.microsoft.com/office/drawing/2014/main" id="{F23F2EAE-8C17-40F5-AD33-ADE0D4E24C8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9" name="Straight Connector 178">
              <a:extLst>
                <a:ext uri="{FF2B5EF4-FFF2-40B4-BE49-F238E27FC236}">
                  <a16:creationId xmlns:a16="http://schemas.microsoft.com/office/drawing/2014/main" id="{2B8CA3AC-7BE1-45DB-859B-9A419A62B5F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Straight Connector 179">
              <a:extLst>
                <a:ext uri="{FF2B5EF4-FFF2-40B4-BE49-F238E27FC236}">
                  <a16:creationId xmlns:a16="http://schemas.microsoft.com/office/drawing/2014/main" id="{E9B48837-7AFC-4AFE-94F1-EB86E8C3FD2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1" name="Arc 180">
              <a:extLst>
                <a:ext uri="{FF2B5EF4-FFF2-40B4-BE49-F238E27FC236}">
                  <a16:creationId xmlns:a16="http://schemas.microsoft.com/office/drawing/2014/main" id="{A0ABED0C-7978-4B7E-8BAF-5B0E460B287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5" name="Group 184">
            <a:extLst>
              <a:ext uri="{FF2B5EF4-FFF2-40B4-BE49-F238E27FC236}">
                <a16:creationId xmlns:a16="http://schemas.microsoft.com/office/drawing/2014/main" id="{BDB246D2-268C-4CA8-AC63-F52B73C3077B}"/>
              </a:ext>
            </a:extLst>
          </p:cNvPr>
          <p:cNvGrpSpPr/>
          <p:nvPr/>
        </p:nvGrpSpPr>
        <p:grpSpPr>
          <a:xfrm>
            <a:off x="2249971" y="-115336"/>
            <a:ext cx="538068" cy="503852"/>
            <a:chOff x="3455435" y="-1017023"/>
            <a:chExt cx="8222756" cy="7868191"/>
          </a:xfrm>
        </p:grpSpPr>
        <p:sp>
          <p:nvSpPr>
            <p:cNvPr id="186" name="Arc 185">
              <a:extLst>
                <a:ext uri="{FF2B5EF4-FFF2-40B4-BE49-F238E27FC236}">
                  <a16:creationId xmlns:a16="http://schemas.microsoft.com/office/drawing/2014/main" id="{47C79587-B852-49B9-B152-370EF19E502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Arc 186">
              <a:extLst>
                <a:ext uri="{FF2B5EF4-FFF2-40B4-BE49-F238E27FC236}">
                  <a16:creationId xmlns:a16="http://schemas.microsoft.com/office/drawing/2014/main" id="{17276F0F-FFC8-4295-A7DF-323E00A9459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Arc 187">
              <a:extLst>
                <a:ext uri="{FF2B5EF4-FFF2-40B4-BE49-F238E27FC236}">
                  <a16:creationId xmlns:a16="http://schemas.microsoft.com/office/drawing/2014/main" id="{9CEA31B8-8F59-4E58-BC04-38BAEC6FDF7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Arc 188">
              <a:extLst>
                <a:ext uri="{FF2B5EF4-FFF2-40B4-BE49-F238E27FC236}">
                  <a16:creationId xmlns:a16="http://schemas.microsoft.com/office/drawing/2014/main" id="{795B2FAF-F428-4E1D-BAD9-1386B5E839E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BF9B2B09-C31B-4319-909A-047DD801B21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99" name="Straight Connector 198">
                <a:extLst>
                  <a:ext uri="{FF2B5EF4-FFF2-40B4-BE49-F238E27FC236}">
                    <a16:creationId xmlns:a16="http://schemas.microsoft.com/office/drawing/2014/main" id="{C384CCA9-066A-40D2-B378-91F7F2C02F9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0" name="Straight Connector 199">
                <a:extLst>
                  <a:ext uri="{FF2B5EF4-FFF2-40B4-BE49-F238E27FC236}">
                    <a16:creationId xmlns:a16="http://schemas.microsoft.com/office/drawing/2014/main" id="{FA7AD15F-6E49-495A-B1CC-7560B6D6051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1" name="Straight Connector 200">
                <a:extLst>
                  <a:ext uri="{FF2B5EF4-FFF2-40B4-BE49-F238E27FC236}">
                    <a16:creationId xmlns:a16="http://schemas.microsoft.com/office/drawing/2014/main" id="{3366CB10-EDD0-4964-8106-610B133A4EE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91" name="Arc 190">
              <a:extLst>
                <a:ext uri="{FF2B5EF4-FFF2-40B4-BE49-F238E27FC236}">
                  <a16:creationId xmlns:a16="http://schemas.microsoft.com/office/drawing/2014/main" id="{8222BF62-9D04-4501-824A-BFAC16820F5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Arc 191">
              <a:extLst>
                <a:ext uri="{FF2B5EF4-FFF2-40B4-BE49-F238E27FC236}">
                  <a16:creationId xmlns:a16="http://schemas.microsoft.com/office/drawing/2014/main" id="{E4A478C7-0CA9-406F-9150-ED8ED043E0F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3" name="Arc 192">
              <a:extLst>
                <a:ext uri="{FF2B5EF4-FFF2-40B4-BE49-F238E27FC236}">
                  <a16:creationId xmlns:a16="http://schemas.microsoft.com/office/drawing/2014/main" id="{5249914E-2029-4CF5-A6ED-4F7869F4A6C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94" name="Straight Connector 193">
              <a:extLst>
                <a:ext uri="{FF2B5EF4-FFF2-40B4-BE49-F238E27FC236}">
                  <a16:creationId xmlns:a16="http://schemas.microsoft.com/office/drawing/2014/main" id="{C38ED262-5F01-4D36-B0F5-5FCE1C53972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5" name="Arc 194">
              <a:extLst>
                <a:ext uri="{FF2B5EF4-FFF2-40B4-BE49-F238E27FC236}">
                  <a16:creationId xmlns:a16="http://schemas.microsoft.com/office/drawing/2014/main" id="{811FBEAB-78CF-4940-BEBB-441A3CFAEF9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96" name="Straight Connector 195">
              <a:extLst>
                <a:ext uri="{FF2B5EF4-FFF2-40B4-BE49-F238E27FC236}">
                  <a16:creationId xmlns:a16="http://schemas.microsoft.com/office/drawing/2014/main" id="{03C6B5E9-FCB4-4968-8FA0-8DD36893308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7" name="Straight Connector 196">
              <a:extLst>
                <a:ext uri="{FF2B5EF4-FFF2-40B4-BE49-F238E27FC236}">
                  <a16:creationId xmlns:a16="http://schemas.microsoft.com/office/drawing/2014/main" id="{D2F3FEFB-EFEF-484B-9093-71E23BFC908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8" name="Arc 197">
              <a:extLst>
                <a:ext uri="{FF2B5EF4-FFF2-40B4-BE49-F238E27FC236}">
                  <a16:creationId xmlns:a16="http://schemas.microsoft.com/office/drawing/2014/main" id="{7F6DA35E-B039-48CC-B750-5D044BBBD9B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2" name="Group 201">
            <a:extLst>
              <a:ext uri="{FF2B5EF4-FFF2-40B4-BE49-F238E27FC236}">
                <a16:creationId xmlns:a16="http://schemas.microsoft.com/office/drawing/2014/main" id="{C5327D38-55D6-4BCA-8740-F245E37A4B95}"/>
              </a:ext>
            </a:extLst>
          </p:cNvPr>
          <p:cNvGrpSpPr/>
          <p:nvPr/>
        </p:nvGrpSpPr>
        <p:grpSpPr>
          <a:xfrm>
            <a:off x="2643671" y="-115336"/>
            <a:ext cx="538068" cy="503852"/>
            <a:chOff x="3455435" y="-1017023"/>
            <a:chExt cx="8222756" cy="7868191"/>
          </a:xfrm>
        </p:grpSpPr>
        <p:sp>
          <p:nvSpPr>
            <p:cNvPr id="203" name="Arc 202">
              <a:extLst>
                <a:ext uri="{FF2B5EF4-FFF2-40B4-BE49-F238E27FC236}">
                  <a16:creationId xmlns:a16="http://schemas.microsoft.com/office/drawing/2014/main" id="{4DC270F9-C350-46C2-9D06-792D03DD0FD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" name="Arc 203">
              <a:extLst>
                <a:ext uri="{FF2B5EF4-FFF2-40B4-BE49-F238E27FC236}">
                  <a16:creationId xmlns:a16="http://schemas.microsoft.com/office/drawing/2014/main" id="{9AC695D6-EB81-4E31-8DE3-991980DC99E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" name="Arc 204">
              <a:extLst>
                <a:ext uri="{FF2B5EF4-FFF2-40B4-BE49-F238E27FC236}">
                  <a16:creationId xmlns:a16="http://schemas.microsoft.com/office/drawing/2014/main" id="{7C3F614C-CD6B-4F7B-B173-4F17C2ED037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" name="Arc 205">
              <a:extLst>
                <a:ext uri="{FF2B5EF4-FFF2-40B4-BE49-F238E27FC236}">
                  <a16:creationId xmlns:a16="http://schemas.microsoft.com/office/drawing/2014/main" id="{D6C915FC-BD93-4448-A716-C1446630A72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7" name="Group 206">
              <a:extLst>
                <a:ext uri="{FF2B5EF4-FFF2-40B4-BE49-F238E27FC236}">
                  <a16:creationId xmlns:a16="http://schemas.microsoft.com/office/drawing/2014/main" id="{FA2C58F8-C3DA-47B1-A45D-A0CB48513DD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99605D82-96BE-4113-A71C-0F0C7188BEF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7" name="Straight Connector 216">
                <a:extLst>
                  <a:ext uri="{FF2B5EF4-FFF2-40B4-BE49-F238E27FC236}">
                    <a16:creationId xmlns:a16="http://schemas.microsoft.com/office/drawing/2014/main" id="{8DFD10DB-DD4A-4A28-9198-F29557EA124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8" name="Straight Connector 217">
                <a:extLst>
                  <a:ext uri="{FF2B5EF4-FFF2-40B4-BE49-F238E27FC236}">
                    <a16:creationId xmlns:a16="http://schemas.microsoft.com/office/drawing/2014/main" id="{33ED5954-0952-468F-9952-66970B513D7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8" name="Arc 207">
              <a:extLst>
                <a:ext uri="{FF2B5EF4-FFF2-40B4-BE49-F238E27FC236}">
                  <a16:creationId xmlns:a16="http://schemas.microsoft.com/office/drawing/2014/main" id="{0E347DA3-F05D-434A-BF68-4F2E7777361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" name="Arc 208">
              <a:extLst>
                <a:ext uri="{FF2B5EF4-FFF2-40B4-BE49-F238E27FC236}">
                  <a16:creationId xmlns:a16="http://schemas.microsoft.com/office/drawing/2014/main" id="{065FE3FF-484E-4853-ADED-C45C640A64C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0" name="Arc 209">
              <a:extLst>
                <a:ext uri="{FF2B5EF4-FFF2-40B4-BE49-F238E27FC236}">
                  <a16:creationId xmlns:a16="http://schemas.microsoft.com/office/drawing/2014/main" id="{DA48D86F-43D7-46C2-A2F4-04B3E23BA63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11" name="Straight Connector 210">
              <a:extLst>
                <a:ext uri="{FF2B5EF4-FFF2-40B4-BE49-F238E27FC236}">
                  <a16:creationId xmlns:a16="http://schemas.microsoft.com/office/drawing/2014/main" id="{75BCAC7E-CDC5-43DE-8126-2AE1B7A0AC2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2" name="Arc 211">
              <a:extLst>
                <a:ext uri="{FF2B5EF4-FFF2-40B4-BE49-F238E27FC236}">
                  <a16:creationId xmlns:a16="http://schemas.microsoft.com/office/drawing/2014/main" id="{B651B99A-13AC-45C1-BEEE-451F639551E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13" name="Straight Connector 212">
              <a:extLst>
                <a:ext uri="{FF2B5EF4-FFF2-40B4-BE49-F238E27FC236}">
                  <a16:creationId xmlns:a16="http://schemas.microsoft.com/office/drawing/2014/main" id="{72FFFE71-D90F-46FF-8E24-96979337369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4" name="Straight Connector 213">
              <a:extLst>
                <a:ext uri="{FF2B5EF4-FFF2-40B4-BE49-F238E27FC236}">
                  <a16:creationId xmlns:a16="http://schemas.microsoft.com/office/drawing/2014/main" id="{B69742BB-6042-417C-B02A-05EF99EEBD4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5" name="Arc 214">
              <a:extLst>
                <a:ext uri="{FF2B5EF4-FFF2-40B4-BE49-F238E27FC236}">
                  <a16:creationId xmlns:a16="http://schemas.microsoft.com/office/drawing/2014/main" id="{55DCE794-8C51-461F-B08F-C99EF8FC1CC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9" name="Group 218">
            <a:extLst>
              <a:ext uri="{FF2B5EF4-FFF2-40B4-BE49-F238E27FC236}">
                <a16:creationId xmlns:a16="http://schemas.microsoft.com/office/drawing/2014/main" id="{5C86EA42-06A2-4409-8CF3-FA7583286397}"/>
              </a:ext>
            </a:extLst>
          </p:cNvPr>
          <p:cNvGrpSpPr/>
          <p:nvPr/>
        </p:nvGrpSpPr>
        <p:grpSpPr>
          <a:xfrm>
            <a:off x="3037371" y="-115336"/>
            <a:ext cx="538068" cy="503852"/>
            <a:chOff x="3455435" y="-1017023"/>
            <a:chExt cx="8222756" cy="7868191"/>
          </a:xfrm>
        </p:grpSpPr>
        <p:sp>
          <p:nvSpPr>
            <p:cNvPr id="220" name="Arc 219">
              <a:extLst>
                <a:ext uri="{FF2B5EF4-FFF2-40B4-BE49-F238E27FC236}">
                  <a16:creationId xmlns:a16="http://schemas.microsoft.com/office/drawing/2014/main" id="{AA5E1EFA-3F79-433F-A8CB-46A3237FFDE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Arc 220">
              <a:extLst>
                <a:ext uri="{FF2B5EF4-FFF2-40B4-BE49-F238E27FC236}">
                  <a16:creationId xmlns:a16="http://schemas.microsoft.com/office/drawing/2014/main" id="{D3F9BA6C-39A7-43F9-B7D3-5D14BFB5673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" name="Arc 221">
              <a:extLst>
                <a:ext uri="{FF2B5EF4-FFF2-40B4-BE49-F238E27FC236}">
                  <a16:creationId xmlns:a16="http://schemas.microsoft.com/office/drawing/2014/main" id="{E5701AF0-7253-4F20-9835-CE5BDBB8CF7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3" name="Arc 222">
              <a:extLst>
                <a:ext uri="{FF2B5EF4-FFF2-40B4-BE49-F238E27FC236}">
                  <a16:creationId xmlns:a16="http://schemas.microsoft.com/office/drawing/2014/main" id="{CCC548D5-217F-4238-99A0-9F38FF2FDD4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4" name="Group 223">
              <a:extLst>
                <a:ext uri="{FF2B5EF4-FFF2-40B4-BE49-F238E27FC236}">
                  <a16:creationId xmlns:a16="http://schemas.microsoft.com/office/drawing/2014/main" id="{D0892142-EE0C-41B5-80AB-09C42A7FB7F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33" name="Straight Connector 232">
                <a:extLst>
                  <a:ext uri="{FF2B5EF4-FFF2-40B4-BE49-F238E27FC236}">
                    <a16:creationId xmlns:a16="http://schemas.microsoft.com/office/drawing/2014/main" id="{9ED0187A-7737-4389-AD0E-BBCF52DD2D4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4" name="Straight Connector 233">
                <a:extLst>
                  <a:ext uri="{FF2B5EF4-FFF2-40B4-BE49-F238E27FC236}">
                    <a16:creationId xmlns:a16="http://schemas.microsoft.com/office/drawing/2014/main" id="{44AC709A-6B5E-4D89-AD73-F47087F0EB5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5" name="Straight Connector 234">
                <a:extLst>
                  <a:ext uri="{FF2B5EF4-FFF2-40B4-BE49-F238E27FC236}">
                    <a16:creationId xmlns:a16="http://schemas.microsoft.com/office/drawing/2014/main" id="{1AD60911-020F-477E-8DB5-D7AFDA499C9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5" name="Arc 224">
              <a:extLst>
                <a:ext uri="{FF2B5EF4-FFF2-40B4-BE49-F238E27FC236}">
                  <a16:creationId xmlns:a16="http://schemas.microsoft.com/office/drawing/2014/main" id="{8960CAA0-2ECE-4EF9-A340-82C522125CC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Arc 225">
              <a:extLst>
                <a:ext uri="{FF2B5EF4-FFF2-40B4-BE49-F238E27FC236}">
                  <a16:creationId xmlns:a16="http://schemas.microsoft.com/office/drawing/2014/main" id="{E7DA3A5D-844D-49EE-BA2F-4E674D45A93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7" name="Arc 226">
              <a:extLst>
                <a:ext uri="{FF2B5EF4-FFF2-40B4-BE49-F238E27FC236}">
                  <a16:creationId xmlns:a16="http://schemas.microsoft.com/office/drawing/2014/main" id="{002FE860-CEF9-472B-8914-C057CEA0A2C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28" name="Straight Connector 227">
              <a:extLst>
                <a:ext uri="{FF2B5EF4-FFF2-40B4-BE49-F238E27FC236}">
                  <a16:creationId xmlns:a16="http://schemas.microsoft.com/office/drawing/2014/main" id="{33E73174-6047-40F2-A216-2E95F1EA576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9" name="Arc 228">
              <a:extLst>
                <a:ext uri="{FF2B5EF4-FFF2-40B4-BE49-F238E27FC236}">
                  <a16:creationId xmlns:a16="http://schemas.microsoft.com/office/drawing/2014/main" id="{D03912BE-A783-40BC-A467-65821B603BE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30" name="Straight Connector 229">
              <a:extLst>
                <a:ext uri="{FF2B5EF4-FFF2-40B4-BE49-F238E27FC236}">
                  <a16:creationId xmlns:a16="http://schemas.microsoft.com/office/drawing/2014/main" id="{93994382-665B-4E5D-B0D1-738F6243B1E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1" name="Straight Connector 230">
              <a:extLst>
                <a:ext uri="{FF2B5EF4-FFF2-40B4-BE49-F238E27FC236}">
                  <a16:creationId xmlns:a16="http://schemas.microsoft.com/office/drawing/2014/main" id="{31D6E2C7-77C4-47DF-8BF3-E371471783F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2" name="Arc 231">
              <a:extLst>
                <a:ext uri="{FF2B5EF4-FFF2-40B4-BE49-F238E27FC236}">
                  <a16:creationId xmlns:a16="http://schemas.microsoft.com/office/drawing/2014/main" id="{552D38F2-540C-4D8B-8AC1-0FC0B8F4D4D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6" name="Group 235">
            <a:extLst>
              <a:ext uri="{FF2B5EF4-FFF2-40B4-BE49-F238E27FC236}">
                <a16:creationId xmlns:a16="http://schemas.microsoft.com/office/drawing/2014/main" id="{7F4D188A-E80A-4BEF-98E3-5BB0C19373B8}"/>
              </a:ext>
            </a:extLst>
          </p:cNvPr>
          <p:cNvGrpSpPr/>
          <p:nvPr/>
        </p:nvGrpSpPr>
        <p:grpSpPr>
          <a:xfrm>
            <a:off x="3410856" y="-115336"/>
            <a:ext cx="538068" cy="503852"/>
            <a:chOff x="3455435" y="-1017023"/>
            <a:chExt cx="8222756" cy="7868191"/>
          </a:xfrm>
        </p:grpSpPr>
        <p:sp>
          <p:nvSpPr>
            <p:cNvPr id="237" name="Arc 236">
              <a:extLst>
                <a:ext uri="{FF2B5EF4-FFF2-40B4-BE49-F238E27FC236}">
                  <a16:creationId xmlns:a16="http://schemas.microsoft.com/office/drawing/2014/main" id="{936799F5-D801-4415-A304-7C567E5B192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8" name="Arc 237">
              <a:extLst>
                <a:ext uri="{FF2B5EF4-FFF2-40B4-BE49-F238E27FC236}">
                  <a16:creationId xmlns:a16="http://schemas.microsoft.com/office/drawing/2014/main" id="{087E255E-D760-49A3-BBB4-2F9CD7E7B74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9" name="Arc 238">
              <a:extLst>
                <a:ext uri="{FF2B5EF4-FFF2-40B4-BE49-F238E27FC236}">
                  <a16:creationId xmlns:a16="http://schemas.microsoft.com/office/drawing/2014/main" id="{B6942D41-FBBA-44EF-BE6F-4A10E218A1E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0" name="Arc 239">
              <a:extLst>
                <a:ext uri="{FF2B5EF4-FFF2-40B4-BE49-F238E27FC236}">
                  <a16:creationId xmlns:a16="http://schemas.microsoft.com/office/drawing/2014/main" id="{0FA0FB4E-F5D4-47AF-99D6-B497FB4F514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9E9A54FD-8652-4CB9-AE85-BE01D3F8EF2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50" name="Straight Connector 249">
                <a:extLst>
                  <a:ext uri="{FF2B5EF4-FFF2-40B4-BE49-F238E27FC236}">
                    <a16:creationId xmlns:a16="http://schemas.microsoft.com/office/drawing/2014/main" id="{90A59BE6-CD43-4DC5-8079-90F8489E87A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1" name="Straight Connector 250">
                <a:extLst>
                  <a:ext uri="{FF2B5EF4-FFF2-40B4-BE49-F238E27FC236}">
                    <a16:creationId xmlns:a16="http://schemas.microsoft.com/office/drawing/2014/main" id="{C4C9644F-2008-440D-96DC-369ACAB538B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2" name="Straight Connector 251">
                <a:extLst>
                  <a:ext uri="{FF2B5EF4-FFF2-40B4-BE49-F238E27FC236}">
                    <a16:creationId xmlns:a16="http://schemas.microsoft.com/office/drawing/2014/main" id="{EA74C7FF-D7C1-4B7D-881D-8F345B76500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42" name="Arc 241">
              <a:extLst>
                <a:ext uri="{FF2B5EF4-FFF2-40B4-BE49-F238E27FC236}">
                  <a16:creationId xmlns:a16="http://schemas.microsoft.com/office/drawing/2014/main" id="{53353708-AD9D-4FF0-829E-D4B6E643E94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3" name="Arc 242">
              <a:extLst>
                <a:ext uri="{FF2B5EF4-FFF2-40B4-BE49-F238E27FC236}">
                  <a16:creationId xmlns:a16="http://schemas.microsoft.com/office/drawing/2014/main" id="{F6A15131-B16B-4C84-A970-4FB1C6FD2C5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44" name="Arc 243">
              <a:extLst>
                <a:ext uri="{FF2B5EF4-FFF2-40B4-BE49-F238E27FC236}">
                  <a16:creationId xmlns:a16="http://schemas.microsoft.com/office/drawing/2014/main" id="{65D75369-8BC9-4F5A-A528-3B7E0F49C52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45" name="Straight Connector 244">
              <a:extLst>
                <a:ext uri="{FF2B5EF4-FFF2-40B4-BE49-F238E27FC236}">
                  <a16:creationId xmlns:a16="http://schemas.microsoft.com/office/drawing/2014/main" id="{22E5B7BC-4923-4E21-9F63-85C6211DC07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6" name="Arc 245">
              <a:extLst>
                <a:ext uri="{FF2B5EF4-FFF2-40B4-BE49-F238E27FC236}">
                  <a16:creationId xmlns:a16="http://schemas.microsoft.com/office/drawing/2014/main" id="{0F8B4B76-DD31-461D-A653-CB4C21963B7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47" name="Straight Connector 246">
              <a:extLst>
                <a:ext uri="{FF2B5EF4-FFF2-40B4-BE49-F238E27FC236}">
                  <a16:creationId xmlns:a16="http://schemas.microsoft.com/office/drawing/2014/main" id="{546B4ADE-5CD7-42CC-865A-E28E138CD16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8" name="Straight Connector 247">
              <a:extLst>
                <a:ext uri="{FF2B5EF4-FFF2-40B4-BE49-F238E27FC236}">
                  <a16:creationId xmlns:a16="http://schemas.microsoft.com/office/drawing/2014/main" id="{A6D6E9CB-8A82-4164-9FDB-C7C7C387772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9" name="Arc 248">
              <a:extLst>
                <a:ext uri="{FF2B5EF4-FFF2-40B4-BE49-F238E27FC236}">
                  <a16:creationId xmlns:a16="http://schemas.microsoft.com/office/drawing/2014/main" id="{2042EE0E-85DC-4455-B50F-F0546D28CB8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3" name="Group 252">
            <a:extLst>
              <a:ext uri="{FF2B5EF4-FFF2-40B4-BE49-F238E27FC236}">
                <a16:creationId xmlns:a16="http://schemas.microsoft.com/office/drawing/2014/main" id="{9DD81A91-5701-439F-B1F1-EDC85B46541F}"/>
              </a:ext>
            </a:extLst>
          </p:cNvPr>
          <p:cNvGrpSpPr/>
          <p:nvPr/>
        </p:nvGrpSpPr>
        <p:grpSpPr>
          <a:xfrm>
            <a:off x="3787447" y="-115336"/>
            <a:ext cx="538068" cy="503852"/>
            <a:chOff x="3455435" y="-1017023"/>
            <a:chExt cx="8222756" cy="7868191"/>
          </a:xfrm>
        </p:grpSpPr>
        <p:sp>
          <p:nvSpPr>
            <p:cNvPr id="254" name="Arc 253">
              <a:extLst>
                <a:ext uri="{FF2B5EF4-FFF2-40B4-BE49-F238E27FC236}">
                  <a16:creationId xmlns:a16="http://schemas.microsoft.com/office/drawing/2014/main" id="{05B70E0E-CCEC-445D-AD88-5B5D05620C8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5" name="Arc 254">
              <a:extLst>
                <a:ext uri="{FF2B5EF4-FFF2-40B4-BE49-F238E27FC236}">
                  <a16:creationId xmlns:a16="http://schemas.microsoft.com/office/drawing/2014/main" id="{CD64454C-13C8-49D6-B4E5-313D2720281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6" name="Arc 255">
              <a:extLst>
                <a:ext uri="{FF2B5EF4-FFF2-40B4-BE49-F238E27FC236}">
                  <a16:creationId xmlns:a16="http://schemas.microsoft.com/office/drawing/2014/main" id="{7D787D2F-8D76-401D-911E-CA762BB75D4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7" name="Arc 256">
              <a:extLst>
                <a:ext uri="{FF2B5EF4-FFF2-40B4-BE49-F238E27FC236}">
                  <a16:creationId xmlns:a16="http://schemas.microsoft.com/office/drawing/2014/main" id="{193FE237-EC1E-430B-9CB4-7D12DAC6DDC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8" name="Group 257">
              <a:extLst>
                <a:ext uri="{FF2B5EF4-FFF2-40B4-BE49-F238E27FC236}">
                  <a16:creationId xmlns:a16="http://schemas.microsoft.com/office/drawing/2014/main" id="{BEF88A52-0688-4D68-8552-DE003942CDC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50BE5EC0-9895-4447-936B-A4943F6F89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4ABE00D5-738B-48B5-81F8-08764CFB474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15E64DF8-21F3-4A53-9C4C-484CB869F77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59" name="Arc 258">
              <a:extLst>
                <a:ext uri="{FF2B5EF4-FFF2-40B4-BE49-F238E27FC236}">
                  <a16:creationId xmlns:a16="http://schemas.microsoft.com/office/drawing/2014/main" id="{CB76FE90-6DB6-40F7-96D3-8749C5C9C4A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0" name="Arc 259">
              <a:extLst>
                <a:ext uri="{FF2B5EF4-FFF2-40B4-BE49-F238E27FC236}">
                  <a16:creationId xmlns:a16="http://schemas.microsoft.com/office/drawing/2014/main" id="{6B20DEE3-FDAD-4127-AE14-C09D914D953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1" name="Arc 260">
              <a:extLst>
                <a:ext uri="{FF2B5EF4-FFF2-40B4-BE49-F238E27FC236}">
                  <a16:creationId xmlns:a16="http://schemas.microsoft.com/office/drawing/2014/main" id="{C9C3AC7A-CADA-4C9D-B6E0-48D89E06A63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62" name="Straight Connector 261">
              <a:extLst>
                <a:ext uri="{FF2B5EF4-FFF2-40B4-BE49-F238E27FC236}">
                  <a16:creationId xmlns:a16="http://schemas.microsoft.com/office/drawing/2014/main" id="{8AAFF67E-0ED9-4753-AF63-2937EB46667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3" name="Arc 262">
              <a:extLst>
                <a:ext uri="{FF2B5EF4-FFF2-40B4-BE49-F238E27FC236}">
                  <a16:creationId xmlns:a16="http://schemas.microsoft.com/office/drawing/2014/main" id="{0FFF741D-8434-4B5F-BC5C-02F3627DEFF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64" name="Straight Connector 263">
              <a:extLst>
                <a:ext uri="{FF2B5EF4-FFF2-40B4-BE49-F238E27FC236}">
                  <a16:creationId xmlns:a16="http://schemas.microsoft.com/office/drawing/2014/main" id="{6A460E1D-3587-49F8-BD2D-44571092ECB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5" name="Straight Connector 264">
              <a:extLst>
                <a:ext uri="{FF2B5EF4-FFF2-40B4-BE49-F238E27FC236}">
                  <a16:creationId xmlns:a16="http://schemas.microsoft.com/office/drawing/2014/main" id="{0566C8A8-31B0-4D33-BD44-0AD1EB3B905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6" name="Arc 265">
              <a:extLst>
                <a:ext uri="{FF2B5EF4-FFF2-40B4-BE49-F238E27FC236}">
                  <a16:creationId xmlns:a16="http://schemas.microsoft.com/office/drawing/2014/main" id="{07FBC6C5-39C9-413E-B07C-46235EA2768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70" name="Group 269">
            <a:extLst>
              <a:ext uri="{FF2B5EF4-FFF2-40B4-BE49-F238E27FC236}">
                <a16:creationId xmlns:a16="http://schemas.microsoft.com/office/drawing/2014/main" id="{76153FE4-AEE2-43D5-A70B-E3CEC96F12A9}"/>
              </a:ext>
            </a:extLst>
          </p:cNvPr>
          <p:cNvGrpSpPr/>
          <p:nvPr/>
        </p:nvGrpSpPr>
        <p:grpSpPr>
          <a:xfrm>
            <a:off x="4218471" y="-115336"/>
            <a:ext cx="538068" cy="503852"/>
            <a:chOff x="3455435" y="-1017023"/>
            <a:chExt cx="8222756" cy="7868191"/>
          </a:xfrm>
        </p:grpSpPr>
        <p:sp>
          <p:nvSpPr>
            <p:cNvPr id="271" name="Arc 270">
              <a:extLst>
                <a:ext uri="{FF2B5EF4-FFF2-40B4-BE49-F238E27FC236}">
                  <a16:creationId xmlns:a16="http://schemas.microsoft.com/office/drawing/2014/main" id="{D1379709-D608-4D3D-A33B-2084582F351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2" name="Arc 271">
              <a:extLst>
                <a:ext uri="{FF2B5EF4-FFF2-40B4-BE49-F238E27FC236}">
                  <a16:creationId xmlns:a16="http://schemas.microsoft.com/office/drawing/2014/main" id="{E0505F1A-4956-45A0-9B27-48C5FCB8666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Arc 272">
              <a:extLst>
                <a:ext uri="{FF2B5EF4-FFF2-40B4-BE49-F238E27FC236}">
                  <a16:creationId xmlns:a16="http://schemas.microsoft.com/office/drawing/2014/main" id="{F4B6F744-4E88-433C-BC08-CAF9B2FA48C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4" name="Arc 273">
              <a:extLst>
                <a:ext uri="{FF2B5EF4-FFF2-40B4-BE49-F238E27FC236}">
                  <a16:creationId xmlns:a16="http://schemas.microsoft.com/office/drawing/2014/main" id="{59E4389F-5C57-4CB3-BF57-FF9554F936D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75" name="Group 274">
              <a:extLst>
                <a:ext uri="{FF2B5EF4-FFF2-40B4-BE49-F238E27FC236}">
                  <a16:creationId xmlns:a16="http://schemas.microsoft.com/office/drawing/2014/main" id="{8557CD8B-F6AF-4F99-A11C-82131F77D64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84" name="Straight Connector 283">
                <a:extLst>
                  <a:ext uri="{FF2B5EF4-FFF2-40B4-BE49-F238E27FC236}">
                    <a16:creationId xmlns:a16="http://schemas.microsoft.com/office/drawing/2014/main" id="{2AA90F7E-3552-4715-9FA6-DD91AC734DC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A6568C56-D414-4F6D-92A0-3DD26C8EF3A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C95D3ABB-E623-4B69-A484-25A076026C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76" name="Arc 275">
              <a:extLst>
                <a:ext uri="{FF2B5EF4-FFF2-40B4-BE49-F238E27FC236}">
                  <a16:creationId xmlns:a16="http://schemas.microsoft.com/office/drawing/2014/main" id="{DC4DB9F3-F867-4849-8EC4-B6F5ABE629E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7" name="Arc 276">
              <a:extLst>
                <a:ext uri="{FF2B5EF4-FFF2-40B4-BE49-F238E27FC236}">
                  <a16:creationId xmlns:a16="http://schemas.microsoft.com/office/drawing/2014/main" id="{F5CCCA81-18DC-423D-8B56-2EE9D43FC53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8" name="Arc 277">
              <a:extLst>
                <a:ext uri="{FF2B5EF4-FFF2-40B4-BE49-F238E27FC236}">
                  <a16:creationId xmlns:a16="http://schemas.microsoft.com/office/drawing/2014/main" id="{96752C75-FBF4-4BA6-83D9-83A19F8F945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79" name="Straight Connector 278">
              <a:extLst>
                <a:ext uri="{FF2B5EF4-FFF2-40B4-BE49-F238E27FC236}">
                  <a16:creationId xmlns:a16="http://schemas.microsoft.com/office/drawing/2014/main" id="{8665BB29-C441-4C42-91F3-885BDA362C2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0" name="Arc 279">
              <a:extLst>
                <a:ext uri="{FF2B5EF4-FFF2-40B4-BE49-F238E27FC236}">
                  <a16:creationId xmlns:a16="http://schemas.microsoft.com/office/drawing/2014/main" id="{63509AA9-3ACF-45D1-8DC6-D2DEB8693CF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1" name="Straight Connector 280">
              <a:extLst>
                <a:ext uri="{FF2B5EF4-FFF2-40B4-BE49-F238E27FC236}">
                  <a16:creationId xmlns:a16="http://schemas.microsoft.com/office/drawing/2014/main" id="{71EC4E63-675B-414F-9614-3F515B36911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" name="Straight Connector 281">
              <a:extLst>
                <a:ext uri="{FF2B5EF4-FFF2-40B4-BE49-F238E27FC236}">
                  <a16:creationId xmlns:a16="http://schemas.microsoft.com/office/drawing/2014/main" id="{52397B7E-3B3D-40D9-A160-7C2F56D284C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3" name="Arc 282">
              <a:extLst>
                <a:ext uri="{FF2B5EF4-FFF2-40B4-BE49-F238E27FC236}">
                  <a16:creationId xmlns:a16="http://schemas.microsoft.com/office/drawing/2014/main" id="{304C180D-8080-41D1-8664-56646A7C77A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7" name="Group 286">
            <a:extLst>
              <a:ext uri="{FF2B5EF4-FFF2-40B4-BE49-F238E27FC236}">
                <a16:creationId xmlns:a16="http://schemas.microsoft.com/office/drawing/2014/main" id="{85B5F1D7-C7FA-4337-A89C-6965D31DC3CA}"/>
              </a:ext>
            </a:extLst>
          </p:cNvPr>
          <p:cNvGrpSpPr/>
          <p:nvPr/>
        </p:nvGrpSpPr>
        <p:grpSpPr>
          <a:xfrm>
            <a:off x="4612171" y="-115336"/>
            <a:ext cx="538068" cy="503852"/>
            <a:chOff x="3455435" y="-1017023"/>
            <a:chExt cx="8222756" cy="7868191"/>
          </a:xfrm>
        </p:grpSpPr>
        <p:sp>
          <p:nvSpPr>
            <p:cNvPr id="288" name="Arc 287">
              <a:extLst>
                <a:ext uri="{FF2B5EF4-FFF2-40B4-BE49-F238E27FC236}">
                  <a16:creationId xmlns:a16="http://schemas.microsoft.com/office/drawing/2014/main" id="{340554B4-E40B-40C5-A203-E74D2837EF4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Arc 288">
              <a:extLst>
                <a:ext uri="{FF2B5EF4-FFF2-40B4-BE49-F238E27FC236}">
                  <a16:creationId xmlns:a16="http://schemas.microsoft.com/office/drawing/2014/main" id="{A974E8FB-0AF6-4F2D-B143-8F4D75BC51C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Arc 289">
              <a:extLst>
                <a:ext uri="{FF2B5EF4-FFF2-40B4-BE49-F238E27FC236}">
                  <a16:creationId xmlns:a16="http://schemas.microsoft.com/office/drawing/2014/main" id="{89120820-5911-4AB6-8270-43421CB88AC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Arc 290">
              <a:extLst>
                <a:ext uri="{FF2B5EF4-FFF2-40B4-BE49-F238E27FC236}">
                  <a16:creationId xmlns:a16="http://schemas.microsoft.com/office/drawing/2014/main" id="{CA16858B-81BE-4E35-90F9-06B9DBEC3C5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2" name="Group 291">
              <a:extLst>
                <a:ext uri="{FF2B5EF4-FFF2-40B4-BE49-F238E27FC236}">
                  <a16:creationId xmlns:a16="http://schemas.microsoft.com/office/drawing/2014/main" id="{B3179142-795A-4B25-85EC-59AB72858E6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301" name="Straight Connector 300">
                <a:extLst>
                  <a:ext uri="{FF2B5EF4-FFF2-40B4-BE49-F238E27FC236}">
                    <a16:creationId xmlns:a16="http://schemas.microsoft.com/office/drawing/2014/main" id="{B3D3C7E7-BFC3-43B5-9822-0C762D48A1E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2" name="Straight Connector 301">
                <a:extLst>
                  <a:ext uri="{FF2B5EF4-FFF2-40B4-BE49-F238E27FC236}">
                    <a16:creationId xmlns:a16="http://schemas.microsoft.com/office/drawing/2014/main" id="{958A0F71-7E95-4001-BF73-825AA09B1A5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614711E0-CC98-4A1E-AA58-E366D03D567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93" name="Arc 292">
              <a:extLst>
                <a:ext uri="{FF2B5EF4-FFF2-40B4-BE49-F238E27FC236}">
                  <a16:creationId xmlns:a16="http://schemas.microsoft.com/office/drawing/2014/main" id="{3C551587-53D9-4F0F-A2C2-94FF43F2D41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Arc 293">
              <a:extLst>
                <a:ext uri="{FF2B5EF4-FFF2-40B4-BE49-F238E27FC236}">
                  <a16:creationId xmlns:a16="http://schemas.microsoft.com/office/drawing/2014/main" id="{D3B71A84-4181-49CF-89E9-70F9B13CBC6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5" name="Arc 294">
              <a:extLst>
                <a:ext uri="{FF2B5EF4-FFF2-40B4-BE49-F238E27FC236}">
                  <a16:creationId xmlns:a16="http://schemas.microsoft.com/office/drawing/2014/main" id="{745A269C-6225-4CC3-98F7-A89B5AA1F89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96" name="Straight Connector 295">
              <a:extLst>
                <a:ext uri="{FF2B5EF4-FFF2-40B4-BE49-F238E27FC236}">
                  <a16:creationId xmlns:a16="http://schemas.microsoft.com/office/drawing/2014/main" id="{EF1F74AE-2781-4594-8789-BA15C2F03C7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7" name="Arc 296">
              <a:extLst>
                <a:ext uri="{FF2B5EF4-FFF2-40B4-BE49-F238E27FC236}">
                  <a16:creationId xmlns:a16="http://schemas.microsoft.com/office/drawing/2014/main" id="{6FDAB06F-7C8F-4D29-A1BA-BAE3CACDAE81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98" name="Straight Connector 297">
              <a:extLst>
                <a:ext uri="{FF2B5EF4-FFF2-40B4-BE49-F238E27FC236}">
                  <a16:creationId xmlns:a16="http://schemas.microsoft.com/office/drawing/2014/main" id="{77F08D69-6659-4952-8936-33ED760367D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9" name="Straight Connector 298">
              <a:extLst>
                <a:ext uri="{FF2B5EF4-FFF2-40B4-BE49-F238E27FC236}">
                  <a16:creationId xmlns:a16="http://schemas.microsoft.com/office/drawing/2014/main" id="{2664495C-C6F5-4F9A-B973-DC926EC3438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0" name="Arc 299">
              <a:extLst>
                <a:ext uri="{FF2B5EF4-FFF2-40B4-BE49-F238E27FC236}">
                  <a16:creationId xmlns:a16="http://schemas.microsoft.com/office/drawing/2014/main" id="{CC5F26AF-15C0-4432-A4D0-D0EA653C2ED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04" name="Group 303">
            <a:extLst>
              <a:ext uri="{FF2B5EF4-FFF2-40B4-BE49-F238E27FC236}">
                <a16:creationId xmlns:a16="http://schemas.microsoft.com/office/drawing/2014/main" id="{3DFF852B-2E0C-494E-B69A-7327A4A00EF2}"/>
              </a:ext>
            </a:extLst>
          </p:cNvPr>
          <p:cNvGrpSpPr/>
          <p:nvPr/>
        </p:nvGrpSpPr>
        <p:grpSpPr>
          <a:xfrm>
            <a:off x="4994987" y="-115336"/>
            <a:ext cx="538068" cy="503852"/>
            <a:chOff x="3455435" y="-1017023"/>
            <a:chExt cx="8222756" cy="7868191"/>
          </a:xfrm>
        </p:grpSpPr>
        <p:sp>
          <p:nvSpPr>
            <p:cNvPr id="305" name="Arc 304">
              <a:extLst>
                <a:ext uri="{FF2B5EF4-FFF2-40B4-BE49-F238E27FC236}">
                  <a16:creationId xmlns:a16="http://schemas.microsoft.com/office/drawing/2014/main" id="{DD9BCD31-3851-46AB-8D3C-384D2885534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Arc 305">
              <a:extLst>
                <a:ext uri="{FF2B5EF4-FFF2-40B4-BE49-F238E27FC236}">
                  <a16:creationId xmlns:a16="http://schemas.microsoft.com/office/drawing/2014/main" id="{BF1B8BC6-876B-477F-9B5C-43DD485E0F3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Arc 306">
              <a:extLst>
                <a:ext uri="{FF2B5EF4-FFF2-40B4-BE49-F238E27FC236}">
                  <a16:creationId xmlns:a16="http://schemas.microsoft.com/office/drawing/2014/main" id="{58F72F75-3057-4F4A-A186-82E310D5E5F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Arc 307">
              <a:extLst>
                <a:ext uri="{FF2B5EF4-FFF2-40B4-BE49-F238E27FC236}">
                  <a16:creationId xmlns:a16="http://schemas.microsoft.com/office/drawing/2014/main" id="{BE9DEA0E-1764-4068-AD8E-D8EB289EC49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09" name="Group 308">
              <a:extLst>
                <a:ext uri="{FF2B5EF4-FFF2-40B4-BE49-F238E27FC236}">
                  <a16:creationId xmlns:a16="http://schemas.microsoft.com/office/drawing/2014/main" id="{EC8C325D-3A0E-4D50-80C2-D87D48F4403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318" name="Straight Connector 317">
                <a:extLst>
                  <a:ext uri="{FF2B5EF4-FFF2-40B4-BE49-F238E27FC236}">
                    <a16:creationId xmlns:a16="http://schemas.microsoft.com/office/drawing/2014/main" id="{898F3863-4126-4319-90D4-23D6C251660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9" name="Straight Connector 318">
                <a:extLst>
                  <a:ext uri="{FF2B5EF4-FFF2-40B4-BE49-F238E27FC236}">
                    <a16:creationId xmlns:a16="http://schemas.microsoft.com/office/drawing/2014/main" id="{9FE2A2C9-736B-439A-99D7-8258F5DAC7E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23DA90DB-0342-41FD-89D4-F2313A5D1F1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10" name="Arc 309">
              <a:extLst>
                <a:ext uri="{FF2B5EF4-FFF2-40B4-BE49-F238E27FC236}">
                  <a16:creationId xmlns:a16="http://schemas.microsoft.com/office/drawing/2014/main" id="{EC573215-1935-4842-BC9D-8072E912E9F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Arc 310">
              <a:extLst>
                <a:ext uri="{FF2B5EF4-FFF2-40B4-BE49-F238E27FC236}">
                  <a16:creationId xmlns:a16="http://schemas.microsoft.com/office/drawing/2014/main" id="{F6A4BE22-6166-4FFD-9CE1-B0E4C026DB2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2" name="Arc 311">
              <a:extLst>
                <a:ext uri="{FF2B5EF4-FFF2-40B4-BE49-F238E27FC236}">
                  <a16:creationId xmlns:a16="http://schemas.microsoft.com/office/drawing/2014/main" id="{B9CD1BB4-7D21-4670-A8C1-427412EC587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13" name="Straight Connector 312">
              <a:extLst>
                <a:ext uri="{FF2B5EF4-FFF2-40B4-BE49-F238E27FC236}">
                  <a16:creationId xmlns:a16="http://schemas.microsoft.com/office/drawing/2014/main" id="{BBE82AE7-C9BA-4131-86A0-7DA60C52710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4" name="Arc 313">
              <a:extLst>
                <a:ext uri="{FF2B5EF4-FFF2-40B4-BE49-F238E27FC236}">
                  <a16:creationId xmlns:a16="http://schemas.microsoft.com/office/drawing/2014/main" id="{CC3FA598-5E67-4FE1-AE02-7353D9FE628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15" name="Straight Connector 314">
              <a:extLst>
                <a:ext uri="{FF2B5EF4-FFF2-40B4-BE49-F238E27FC236}">
                  <a16:creationId xmlns:a16="http://schemas.microsoft.com/office/drawing/2014/main" id="{8DAFBB13-A178-4FFE-8C4D-18D5E8C56C2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6" name="Straight Connector 315">
              <a:extLst>
                <a:ext uri="{FF2B5EF4-FFF2-40B4-BE49-F238E27FC236}">
                  <a16:creationId xmlns:a16="http://schemas.microsoft.com/office/drawing/2014/main" id="{8DFFE7B1-D7A3-4C88-84C8-E317F6EB9A7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7" name="Arc 316">
              <a:extLst>
                <a:ext uri="{FF2B5EF4-FFF2-40B4-BE49-F238E27FC236}">
                  <a16:creationId xmlns:a16="http://schemas.microsoft.com/office/drawing/2014/main" id="{B34D0595-3514-49C8-B22F-F0F4EA90A19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21" name="Group 320">
            <a:extLst>
              <a:ext uri="{FF2B5EF4-FFF2-40B4-BE49-F238E27FC236}">
                <a16:creationId xmlns:a16="http://schemas.microsoft.com/office/drawing/2014/main" id="{879DACA6-807C-4948-BC97-E9339AF73E39}"/>
              </a:ext>
            </a:extLst>
          </p:cNvPr>
          <p:cNvGrpSpPr/>
          <p:nvPr/>
        </p:nvGrpSpPr>
        <p:grpSpPr>
          <a:xfrm>
            <a:off x="5399571" y="-115336"/>
            <a:ext cx="538068" cy="503852"/>
            <a:chOff x="3455435" y="-1017023"/>
            <a:chExt cx="8222756" cy="7868191"/>
          </a:xfrm>
        </p:grpSpPr>
        <p:sp>
          <p:nvSpPr>
            <p:cNvPr id="322" name="Arc 321">
              <a:extLst>
                <a:ext uri="{FF2B5EF4-FFF2-40B4-BE49-F238E27FC236}">
                  <a16:creationId xmlns:a16="http://schemas.microsoft.com/office/drawing/2014/main" id="{F6C240EC-6CBF-4C2D-AC66-C42408DE49F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Arc 322">
              <a:extLst>
                <a:ext uri="{FF2B5EF4-FFF2-40B4-BE49-F238E27FC236}">
                  <a16:creationId xmlns:a16="http://schemas.microsoft.com/office/drawing/2014/main" id="{507BAF83-1484-4D60-80A5-EF5F2E3914B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Arc 323">
              <a:extLst>
                <a:ext uri="{FF2B5EF4-FFF2-40B4-BE49-F238E27FC236}">
                  <a16:creationId xmlns:a16="http://schemas.microsoft.com/office/drawing/2014/main" id="{CB442A0F-6465-48FE-887F-32B3AE5A815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Arc 324">
              <a:extLst>
                <a:ext uri="{FF2B5EF4-FFF2-40B4-BE49-F238E27FC236}">
                  <a16:creationId xmlns:a16="http://schemas.microsoft.com/office/drawing/2014/main" id="{CEC20F52-D640-4050-A5D6-30251ED5D3C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6" name="Group 325">
              <a:extLst>
                <a:ext uri="{FF2B5EF4-FFF2-40B4-BE49-F238E27FC236}">
                  <a16:creationId xmlns:a16="http://schemas.microsoft.com/office/drawing/2014/main" id="{29EE5013-F31E-461D-8AB6-251D5C748AD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335" name="Straight Connector 334">
                <a:extLst>
                  <a:ext uri="{FF2B5EF4-FFF2-40B4-BE49-F238E27FC236}">
                    <a16:creationId xmlns:a16="http://schemas.microsoft.com/office/drawing/2014/main" id="{291D101D-353F-4E17-AB78-8416210D32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6" name="Straight Connector 335">
                <a:extLst>
                  <a:ext uri="{FF2B5EF4-FFF2-40B4-BE49-F238E27FC236}">
                    <a16:creationId xmlns:a16="http://schemas.microsoft.com/office/drawing/2014/main" id="{F7A68238-4981-4DEA-B713-F85CD845328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5176EC17-3024-4A0C-BE49-54F79FD24E7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27" name="Arc 326">
              <a:extLst>
                <a:ext uri="{FF2B5EF4-FFF2-40B4-BE49-F238E27FC236}">
                  <a16:creationId xmlns:a16="http://schemas.microsoft.com/office/drawing/2014/main" id="{867E3E1F-2D54-461B-BD6E-B0B03A69C1D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Arc 327">
              <a:extLst>
                <a:ext uri="{FF2B5EF4-FFF2-40B4-BE49-F238E27FC236}">
                  <a16:creationId xmlns:a16="http://schemas.microsoft.com/office/drawing/2014/main" id="{9F3E860C-F292-4CC6-AA25-AD57610359D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9" name="Arc 328">
              <a:extLst>
                <a:ext uri="{FF2B5EF4-FFF2-40B4-BE49-F238E27FC236}">
                  <a16:creationId xmlns:a16="http://schemas.microsoft.com/office/drawing/2014/main" id="{C08D7322-8C6E-4470-86BB-942200C6829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30" name="Straight Connector 329">
              <a:extLst>
                <a:ext uri="{FF2B5EF4-FFF2-40B4-BE49-F238E27FC236}">
                  <a16:creationId xmlns:a16="http://schemas.microsoft.com/office/drawing/2014/main" id="{4EFEF555-97B4-40FA-9314-B4A238AF377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1" name="Arc 330">
              <a:extLst>
                <a:ext uri="{FF2B5EF4-FFF2-40B4-BE49-F238E27FC236}">
                  <a16:creationId xmlns:a16="http://schemas.microsoft.com/office/drawing/2014/main" id="{4F559776-1B35-46E0-AE85-5A22A76904D1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32" name="Straight Connector 331">
              <a:extLst>
                <a:ext uri="{FF2B5EF4-FFF2-40B4-BE49-F238E27FC236}">
                  <a16:creationId xmlns:a16="http://schemas.microsoft.com/office/drawing/2014/main" id="{61275215-E8A1-4195-AE35-14A47D8106C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3" name="Straight Connector 332">
              <a:extLst>
                <a:ext uri="{FF2B5EF4-FFF2-40B4-BE49-F238E27FC236}">
                  <a16:creationId xmlns:a16="http://schemas.microsoft.com/office/drawing/2014/main" id="{D9C9378C-F052-4F6F-AD4F-AE5E89B77B4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4" name="Arc 333">
              <a:extLst>
                <a:ext uri="{FF2B5EF4-FFF2-40B4-BE49-F238E27FC236}">
                  <a16:creationId xmlns:a16="http://schemas.microsoft.com/office/drawing/2014/main" id="{4B1E8264-F09B-4590-AE20-E8C0D2A6A4B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38" name="Group 337">
            <a:extLst>
              <a:ext uri="{FF2B5EF4-FFF2-40B4-BE49-F238E27FC236}">
                <a16:creationId xmlns:a16="http://schemas.microsoft.com/office/drawing/2014/main" id="{6ECE160F-94DF-4C75-AE86-3BA449B76C3C}"/>
              </a:ext>
            </a:extLst>
          </p:cNvPr>
          <p:cNvGrpSpPr/>
          <p:nvPr/>
        </p:nvGrpSpPr>
        <p:grpSpPr>
          <a:xfrm>
            <a:off x="5793271" y="-115336"/>
            <a:ext cx="538068" cy="503852"/>
            <a:chOff x="3455435" y="-1017023"/>
            <a:chExt cx="8222756" cy="7868191"/>
          </a:xfrm>
        </p:grpSpPr>
        <p:sp>
          <p:nvSpPr>
            <p:cNvPr id="339" name="Arc 338">
              <a:extLst>
                <a:ext uri="{FF2B5EF4-FFF2-40B4-BE49-F238E27FC236}">
                  <a16:creationId xmlns:a16="http://schemas.microsoft.com/office/drawing/2014/main" id="{A137FB69-62C2-470A-A4F7-8A54B71B6CF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0" name="Arc 339">
              <a:extLst>
                <a:ext uri="{FF2B5EF4-FFF2-40B4-BE49-F238E27FC236}">
                  <a16:creationId xmlns:a16="http://schemas.microsoft.com/office/drawing/2014/main" id="{7750EDEC-F93E-4617-A90C-FB5B1D96B2D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Arc 340">
              <a:extLst>
                <a:ext uri="{FF2B5EF4-FFF2-40B4-BE49-F238E27FC236}">
                  <a16:creationId xmlns:a16="http://schemas.microsoft.com/office/drawing/2014/main" id="{8711B7F2-FE5F-4E0A-9783-A0E1F873FF2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Arc 341">
              <a:extLst>
                <a:ext uri="{FF2B5EF4-FFF2-40B4-BE49-F238E27FC236}">
                  <a16:creationId xmlns:a16="http://schemas.microsoft.com/office/drawing/2014/main" id="{E46214BF-8420-490D-B3D3-CC3845B1BC3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8B6D45D3-05F9-489E-BB83-C99F7F5FCB5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4CC3DE36-9008-4611-BAB3-D598AB23F8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6B8E5368-EE31-4F0A-A901-901B9E366F4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4" name="Straight Connector 353">
                <a:extLst>
                  <a:ext uri="{FF2B5EF4-FFF2-40B4-BE49-F238E27FC236}">
                    <a16:creationId xmlns:a16="http://schemas.microsoft.com/office/drawing/2014/main" id="{0A8D64F9-7A1C-4B19-9BF1-7C3DE7DEF2D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44" name="Arc 343">
              <a:extLst>
                <a:ext uri="{FF2B5EF4-FFF2-40B4-BE49-F238E27FC236}">
                  <a16:creationId xmlns:a16="http://schemas.microsoft.com/office/drawing/2014/main" id="{8045EBA3-F3D4-4489-A68E-C490791026F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Arc 344">
              <a:extLst>
                <a:ext uri="{FF2B5EF4-FFF2-40B4-BE49-F238E27FC236}">
                  <a16:creationId xmlns:a16="http://schemas.microsoft.com/office/drawing/2014/main" id="{0DF778EB-BBA5-481D-9D50-71C20CCF547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6" name="Arc 345">
              <a:extLst>
                <a:ext uri="{FF2B5EF4-FFF2-40B4-BE49-F238E27FC236}">
                  <a16:creationId xmlns:a16="http://schemas.microsoft.com/office/drawing/2014/main" id="{6B7A0E0F-6B93-456B-A865-61B83FB91CD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47" name="Straight Connector 346">
              <a:extLst>
                <a:ext uri="{FF2B5EF4-FFF2-40B4-BE49-F238E27FC236}">
                  <a16:creationId xmlns:a16="http://schemas.microsoft.com/office/drawing/2014/main" id="{DFBD79C5-09D8-47AE-8063-D788006C164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8" name="Arc 347">
              <a:extLst>
                <a:ext uri="{FF2B5EF4-FFF2-40B4-BE49-F238E27FC236}">
                  <a16:creationId xmlns:a16="http://schemas.microsoft.com/office/drawing/2014/main" id="{BA1D6184-8147-473E-9CCF-85FEAA4245D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49" name="Straight Connector 348">
              <a:extLst>
                <a:ext uri="{FF2B5EF4-FFF2-40B4-BE49-F238E27FC236}">
                  <a16:creationId xmlns:a16="http://schemas.microsoft.com/office/drawing/2014/main" id="{8AD20CFA-452D-4034-88CC-C203E9F80D3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0" name="Straight Connector 349">
              <a:extLst>
                <a:ext uri="{FF2B5EF4-FFF2-40B4-BE49-F238E27FC236}">
                  <a16:creationId xmlns:a16="http://schemas.microsoft.com/office/drawing/2014/main" id="{131AFD4F-C77D-4642-A8A0-7A4A93404EB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1" name="Arc 350">
              <a:extLst>
                <a:ext uri="{FF2B5EF4-FFF2-40B4-BE49-F238E27FC236}">
                  <a16:creationId xmlns:a16="http://schemas.microsoft.com/office/drawing/2014/main" id="{EED5F6FA-C380-4515-9200-9CD95D8E5B8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5" name="Group 354">
            <a:extLst>
              <a:ext uri="{FF2B5EF4-FFF2-40B4-BE49-F238E27FC236}">
                <a16:creationId xmlns:a16="http://schemas.microsoft.com/office/drawing/2014/main" id="{0D8C7DB2-CC42-4EA2-A84A-2A8D99A44D25}"/>
              </a:ext>
            </a:extLst>
          </p:cNvPr>
          <p:cNvGrpSpPr/>
          <p:nvPr/>
        </p:nvGrpSpPr>
        <p:grpSpPr>
          <a:xfrm>
            <a:off x="6186971" y="-115336"/>
            <a:ext cx="538068" cy="503852"/>
            <a:chOff x="3455435" y="-1017023"/>
            <a:chExt cx="8222756" cy="7868191"/>
          </a:xfrm>
        </p:grpSpPr>
        <p:sp>
          <p:nvSpPr>
            <p:cNvPr id="356" name="Arc 355">
              <a:extLst>
                <a:ext uri="{FF2B5EF4-FFF2-40B4-BE49-F238E27FC236}">
                  <a16:creationId xmlns:a16="http://schemas.microsoft.com/office/drawing/2014/main" id="{8E611B86-F0A6-44EC-810D-7F10A9EA49E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7" name="Arc 356">
              <a:extLst>
                <a:ext uri="{FF2B5EF4-FFF2-40B4-BE49-F238E27FC236}">
                  <a16:creationId xmlns:a16="http://schemas.microsoft.com/office/drawing/2014/main" id="{D1BF1D53-28B3-48C3-9F80-B4920B8CE73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8" name="Arc 357">
              <a:extLst>
                <a:ext uri="{FF2B5EF4-FFF2-40B4-BE49-F238E27FC236}">
                  <a16:creationId xmlns:a16="http://schemas.microsoft.com/office/drawing/2014/main" id="{E17CAFE6-E987-45E1-A58C-BFB72220760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9" name="Arc 358">
              <a:extLst>
                <a:ext uri="{FF2B5EF4-FFF2-40B4-BE49-F238E27FC236}">
                  <a16:creationId xmlns:a16="http://schemas.microsoft.com/office/drawing/2014/main" id="{794676B4-F76C-4C11-A080-2FE29676EA3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60" name="Group 359">
              <a:extLst>
                <a:ext uri="{FF2B5EF4-FFF2-40B4-BE49-F238E27FC236}">
                  <a16:creationId xmlns:a16="http://schemas.microsoft.com/office/drawing/2014/main" id="{F9DA7D9D-E898-48D7-BA90-3DB96614E80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45CDB65F-615E-4DFA-AB1A-418923AB82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99382DCB-71A9-4849-8C56-0B3E7B4E46C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1" name="Straight Connector 370">
                <a:extLst>
                  <a:ext uri="{FF2B5EF4-FFF2-40B4-BE49-F238E27FC236}">
                    <a16:creationId xmlns:a16="http://schemas.microsoft.com/office/drawing/2014/main" id="{64A1C028-2F7E-4A5F-B547-FFB854EC4D1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61" name="Arc 360">
              <a:extLst>
                <a:ext uri="{FF2B5EF4-FFF2-40B4-BE49-F238E27FC236}">
                  <a16:creationId xmlns:a16="http://schemas.microsoft.com/office/drawing/2014/main" id="{F0DDD47B-993D-452D-860E-66734CE9482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2" name="Arc 361">
              <a:extLst>
                <a:ext uri="{FF2B5EF4-FFF2-40B4-BE49-F238E27FC236}">
                  <a16:creationId xmlns:a16="http://schemas.microsoft.com/office/drawing/2014/main" id="{51487CF9-76F0-4D9D-B1DE-9162535A82F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3" name="Arc 362">
              <a:extLst>
                <a:ext uri="{FF2B5EF4-FFF2-40B4-BE49-F238E27FC236}">
                  <a16:creationId xmlns:a16="http://schemas.microsoft.com/office/drawing/2014/main" id="{087E6361-52D2-45C4-BBEA-0715C033B8E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64" name="Straight Connector 363">
              <a:extLst>
                <a:ext uri="{FF2B5EF4-FFF2-40B4-BE49-F238E27FC236}">
                  <a16:creationId xmlns:a16="http://schemas.microsoft.com/office/drawing/2014/main" id="{55E1DB45-EE8E-4E0F-BC81-9CC3B0BDD68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5" name="Arc 364">
              <a:extLst>
                <a:ext uri="{FF2B5EF4-FFF2-40B4-BE49-F238E27FC236}">
                  <a16:creationId xmlns:a16="http://schemas.microsoft.com/office/drawing/2014/main" id="{4F841363-ED8A-4CEE-A4D9-150313F2995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66" name="Straight Connector 365">
              <a:extLst>
                <a:ext uri="{FF2B5EF4-FFF2-40B4-BE49-F238E27FC236}">
                  <a16:creationId xmlns:a16="http://schemas.microsoft.com/office/drawing/2014/main" id="{230B007A-485B-4F93-8205-18FAA28E7A4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7" name="Straight Connector 366">
              <a:extLst>
                <a:ext uri="{FF2B5EF4-FFF2-40B4-BE49-F238E27FC236}">
                  <a16:creationId xmlns:a16="http://schemas.microsoft.com/office/drawing/2014/main" id="{FF32E2A4-D96E-49F4-907C-8CDC091266F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8" name="Arc 367">
              <a:extLst>
                <a:ext uri="{FF2B5EF4-FFF2-40B4-BE49-F238E27FC236}">
                  <a16:creationId xmlns:a16="http://schemas.microsoft.com/office/drawing/2014/main" id="{9701D2CC-FF87-4C29-BEE6-D4DF354920D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72" name="Group 371">
            <a:extLst>
              <a:ext uri="{FF2B5EF4-FFF2-40B4-BE49-F238E27FC236}">
                <a16:creationId xmlns:a16="http://schemas.microsoft.com/office/drawing/2014/main" id="{7F1102E6-A1E2-40D4-ACFF-D64CCCBEC15C}"/>
              </a:ext>
            </a:extLst>
          </p:cNvPr>
          <p:cNvGrpSpPr/>
          <p:nvPr/>
        </p:nvGrpSpPr>
        <p:grpSpPr>
          <a:xfrm>
            <a:off x="6523132" y="-115336"/>
            <a:ext cx="538068" cy="503852"/>
            <a:chOff x="3455435" y="-1017023"/>
            <a:chExt cx="8222756" cy="7868191"/>
          </a:xfrm>
        </p:grpSpPr>
        <p:sp>
          <p:nvSpPr>
            <p:cNvPr id="373" name="Arc 372">
              <a:extLst>
                <a:ext uri="{FF2B5EF4-FFF2-40B4-BE49-F238E27FC236}">
                  <a16:creationId xmlns:a16="http://schemas.microsoft.com/office/drawing/2014/main" id="{7B9FDD7B-A1BF-463E-AFF8-44706A5FBAC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4" name="Arc 373">
              <a:extLst>
                <a:ext uri="{FF2B5EF4-FFF2-40B4-BE49-F238E27FC236}">
                  <a16:creationId xmlns:a16="http://schemas.microsoft.com/office/drawing/2014/main" id="{1BA13058-2F00-4885-8491-D2E26C9AC50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5" name="Arc 374">
              <a:extLst>
                <a:ext uri="{FF2B5EF4-FFF2-40B4-BE49-F238E27FC236}">
                  <a16:creationId xmlns:a16="http://schemas.microsoft.com/office/drawing/2014/main" id="{E961F196-A774-48EC-9869-77A42B71F6D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6" name="Arc 375">
              <a:extLst>
                <a:ext uri="{FF2B5EF4-FFF2-40B4-BE49-F238E27FC236}">
                  <a16:creationId xmlns:a16="http://schemas.microsoft.com/office/drawing/2014/main" id="{1D45A673-F5CE-4A64-9E58-CAFC4AC399B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77" name="Group 376">
              <a:extLst>
                <a:ext uri="{FF2B5EF4-FFF2-40B4-BE49-F238E27FC236}">
                  <a16:creationId xmlns:a16="http://schemas.microsoft.com/office/drawing/2014/main" id="{D1F96BF7-F3BD-4528-9E7E-E5ED0C87B98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386" name="Straight Connector 385">
                <a:extLst>
                  <a:ext uri="{FF2B5EF4-FFF2-40B4-BE49-F238E27FC236}">
                    <a16:creationId xmlns:a16="http://schemas.microsoft.com/office/drawing/2014/main" id="{741C441A-3B04-49B4-91A4-02DC3B36F23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7" name="Straight Connector 386">
                <a:extLst>
                  <a:ext uri="{FF2B5EF4-FFF2-40B4-BE49-F238E27FC236}">
                    <a16:creationId xmlns:a16="http://schemas.microsoft.com/office/drawing/2014/main" id="{EBA56E42-32A6-4619-B35C-5CAE074D907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9B2D8A95-35DA-4BA1-90B3-B4DE253EF6C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78" name="Arc 377">
              <a:extLst>
                <a:ext uri="{FF2B5EF4-FFF2-40B4-BE49-F238E27FC236}">
                  <a16:creationId xmlns:a16="http://schemas.microsoft.com/office/drawing/2014/main" id="{73603840-6608-4BBC-9987-DC0BC3D23BB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9" name="Arc 378">
              <a:extLst>
                <a:ext uri="{FF2B5EF4-FFF2-40B4-BE49-F238E27FC236}">
                  <a16:creationId xmlns:a16="http://schemas.microsoft.com/office/drawing/2014/main" id="{E28424CE-E4B8-48A9-8C1F-BCAC801C551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0" name="Arc 379">
              <a:extLst>
                <a:ext uri="{FF2B5EF4-FFF2-40B4-BE49-F238E27FC236}">
                  <a16:creationId xmlns:a16="http://schemas.microsoft.com/office/drawing/2014/main" id="{15EF012C-A131-4B67-A7BD-EECD0FC8A7D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81" name="Straight Connector 380">
              <a:extLst>
                <a:ext uri="{FF2B5EF4-FFF2-40B4-BE49-F238E27FC236}">
                  <a16:creationId xmlns:a16="http://schemas.microsoft.com/office/drawing/2014/main" id="{DE5135C7-E61D-49A4-925A-D2B27683D38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2" name="Arc 381">
              <a:extLst>
                <a:ext uri="{FF2B5EF4-FFF2-40B4-BE49-F238E27FC236}">
                  <a16:creationId xmlns:a16="http://schemas.microsoft.com/office/drawing/2014/main" id="{1CA10F65-F444-4BE7-946A-E8B2402DF9C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83" name="Straight Connector 382">
              <a:extLst>
                <a:ext uri="{FF2B5EF4-FFF2-40B4-BE49-F238E27FC236}">
                  <a16:creationId xmlns:a16="http://schemas.microsoft.com/office/drawing/2014/main" id="{D8D8DEEB-83DF-41C9-8D1E-02E69FAEE53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FFC152B9-7D99-40D8-8F35-FC9A380597E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5" name="Arc 384">
              <a:extLst>
                <a:ext uri="{FF2B5EF4-FFF2-40B4-BE49-F238E27FC236}">
                  <a16:creationId xmlns:a16="http://schemas.microsoft.com/office/drawing/2014/main" id="{073451ED-567F-4891-A96A-7FE1B52A400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89" name="Group 388">
            <a:extLst>
              <a:ext uri="{FF2B5EF4-FFF2-40B4-BE49-F238E27FC236}">
                <a16:creationId xmlns:a16="http://schemas.microsoft.com/office/drawing/2014/main" id="{45C5AD3F-1FA0-4497-ADAB-42E72FFA349D}"/>
              </a:ext>
            </a:extLst>
          </p:cNvPr>
          <p:cNvGrpSpPr/>
          <p:nvPr/>
        </p:nvGrpSpPr>
        <p:grpSpPr>
          <a:xfrm>
            <a:off x="6974371" y="-115336"/>
            <a:ext cx="538068" cy="503852"/>
            <a:chOff x="3455435" y="-1017023"/>
            <a:chExt cx="8222756" cy="7868191"/>
          </a:xfrm>
        </p:grpSpPr>
        <p:sp>
          <p:nvSpPr>
            <p:cNvPr id="390" name="Arc 389">
              <a:extLst>
                <a:ext uri="{FF2B5EF4-FFF2-40B4-BE49-F238E27FC236}">
                  <a16:creationId xmlns:a16="http://schemas.microsoft.com/office/drawing/2014/main" id="{943570DE-D6F9-4D6B-ACA5-8C09D29EA05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1" name="Arc 390">
              <a:extLst>
                <a:ext uri="{FF2B5EF4-FFF2-40B4-BE49-F238E27FC236}">
                  <a16:creationId xmlns:a16="http://schemas.microsoft.com/office/drawing/2014/main" id="{A4DE2051-B6C7-44F7-85FF-2C12A448B6D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2" name="Arc 391">
              <a:extLst>
                <a:ext uri="{FF2B5EF4-FFF2-40B4-BE49-F238E27FC236}">
                  <a16:creationId xmlns:a16="http://schemas.microsoft.com/office/drawing/2014/main" id="{02CB2742-4A8C-4D4E-8FB8-6092E4B027A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3" name="Arc 392">
              <a:extLst>
                <a:ext uri="{FF2B5EF4-FFF2-40B4-BE49-F238E27FC236}">
                  <a16:creationId xmlns:a16="http://schemas.microsoft.com/office/drawing/2014/main" id="{4ACB999E-6822-4636-ADE9-CAE9C206961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4" name="Group 393">
              <a:extLst>
                <a:ext uri="{FF2B5EF4-FFF2-40B4-BE49-F238E27FC236}">
                  <a16:creationId xmlns:a16="http://schemas.microsoft.com/office/drawing/2014/main" id="{5C624A19-1DF4-4188-9BF2-FC02CB2993F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403" name="Straight Connector 402">
                <a:extLst>
                  <a:ext uri="{FF2B5EF4-FFF2-40B4-BE49-F238E27FC236}">
                    <a16:creationId xmlns:a16="http://schemas.microsoft.com/office/drawing/2014/main" id="{7F9578E0-1B89-45B9-B2D7-BC9DC1AB525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4" name="Straight Connector 403">
                <a:extLst>
                  <a:ext uri="{FF2B5EF4-FFF2-40B4-BE49-F238E27FC236}">
                    <a16:creationId xmlns:a16="http://schemas.microsoft.com/office/drawing/2014/main" id="{54D73D5C-A7FB-410B-8CEC-01AC1BC4D64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5" name="Straight Connector 404">
                <a:extLst>
                  <a:ext uri="{FF2B5EF4-FFF2-40B4-BE49-F238E27FC236}">
                    <a16:creationId xmlns:a16="http://schemas.microsoft.com/office/drawing/2014/main" id="{77471F08-3A4F-45BA-B6DB-BDD3EAFA9FF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95" name="Arc 394">
              <a:extLst>
                <a:ext uri="{FF2B5EF4-FFF2-40B4-BE49-F238E27FC236}">
                  <a16:creationId xmlns:a16="http://schemas.microsoft.com/office/drawing/2014/main" id="{D0C8863B-8BA8-47CA-BFC1-67CAC93250F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6" name="Arc 395">
              <a:extLst>
                <a:ext uri="{FF2B5EF4-FFF2-40B4-BE49-F238E27FC236}">
                  <a16:creationId xmlns:a16="http://schemas.microsoft.com/office/drawing/2014/main" id="{61096F95-F54C-4751-82B2-FCD40E184CB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97" name="Arc 396">
              <a:extLst>
                <a:ext uri="{FF2B5EF4-FFF2-40B4-BE49-F238E27FC236}">
                  <a16:creationId xmlns:a16="http://schemas.microsoft.com/office/drawing/2014/main" id="{0F4651DA-EE48-47BD-AB99-012C7DA1CD3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98" name="Straight Connector 397">
              <a:extLst>
                <a:ext uri="{FF2B5EF4-FFF2-40B4-BE49-F238E27FC236}">
                  <a16:creationId xmlns:a16="http://schemas.microsoft.com/office/drawing/2014/main" id="{F9DFA473-D9A8-4446-80C9-FC641594ECC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9" name="Arc 398">
              <a:extLst>
                <a:ext uri="{FF2B5EF4-FFF2-40B4-BE49-F238E27FC236}">
                  <a16:creationId xmlns:a16="http://schemas.microsoft.com/office/drawing/2014/main" id="{4808CC04-2456-41BF-8B48-1A450701CBA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00" name="Straight Connector 399">
              <a:extLst>
                <a:ext uri="{FF2B5EF4-FFF2-40B4-BE49-F238E27FC236}">
                  <a16:creationId xmlns:a16="http://schemas.microsoft.com/office/drawing/2014/main" id="{D629D38D-322E-40E0-A32A-822A4FA4E9D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3F6B38A5-F4A3-484F-8B68-1B62A34001D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2" name="Arc 401">
              <a:extLst>
                <a:ext uri="{FF2B5EF4-FFF2-40B4-BE49-F238E27FC236}">
                  <a16:creationId xmlns:a16="http://schemas.microsoft.com/office/drawing/2014/main" id="{32F31792-1448-4AE0-A6C7-D90A3E4B74D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0C7FB16B-B4FC-48B3-AAAE-6CE432BD442D}"/>
              </a:ext>
            </a:extLst>
          </p:cNvPr>
          <p:cNvGrpSpPr/>
          <p:nvPr/>
        </p:nvGrpSpPr>
        <p:grpSpPr>
          <a:xfrm>
            <a:off x="7368071" y="-115336"/>
            <a:ext cx="538068" cy="503852"/>
            <a:chOff x="3455435" y="-1017023"/>
            <a:chExt cx="8222756" cy="7868191"/>
          </a:xfrm>
        </p:grpSpPr>
        <p:sp>
          <p:nvSpPr>
            <p:cNvPr id="407" name="Arc 406">
              <a:extLst>
                <a:ext uri="{FF2B5EF4-FFF2-40B4-BE49-F238E27FC236}">
                  <a16:creationId xmlns:a16="http://schemas.microsoft.com/office/drawing/2014/main" id="{070E2483-B7B8-4607-B0CA-F4CA6B7FFBC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8" name="Arc 407">
              <a:extLst>
                <a:ext uri="{FF2B5EF4-FFF2-40B4-BE49-F238E27FC236}">
                  <a16:creationId xmlns:a16="http://schemas.microsoft.com/office/drawing/2014/main" id="{4D0D3DE9-DED6-455E-A12A-716D25926B8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9" name="Arc 408">
              <a:extLst>
                <a:ext uri="{FF2B5EF4-FFF2-40B4-BE49-F238E27FC236}">
                  <a16:creationId xmlns:a16="http://schemas.microsoft.com/office/drawing/2014/main" id="{B3570F58-BE2C-4A6F-B135-3254D19CFD8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0" name="Arc 409">
              <a:extLst>
                <a:ext uri="{FF2B5EF4-FFF2-40B4-BE49-F238E27FC236}">
                  <a16:creationId xmlns:a16="http://schemas.microsoft.com/office/drawing/2014/main" id="{6C2078F1-4FAE-44E6-B988-6C59DE90FA9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11" name="Group 410">
              <a:extLst>
                <a:ext uri="{FF2B5EF4-FFF2-40B4-BE49-F238E27FC236}">
                  <a16:creationId xmlns:a16="http://schemas.microsoft.com/office/drawing/2014/main" id="{CE8542E1-F3D5-480E-AAD5-393BF76BF40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420" name="Straight Connector 419">
                <a:extLst>
                  <a:ext uri="{FF2B5EF4-FFF2-40B4-BE49-F238E27FC236}">
                    <a16:creationId xmlns:a16="http://schemas.microsoft.com/office/drawing/2014/main" id="{E8EE4F18-77A8-4A80-9B69-6BC46B12038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1" name="Straight Connector 420">
                <a:extLst>
                  <a:ext uri="{FF2B5EF4-FFF2-40B4-BE49-F238E27FC236}">
                    <a16:creationId xmlns:a16="http://schemas.microsoft.com/office/drawing/2014/main" id="{6C2C587E-A702-4CB8-8D91-5489D97804C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2" name="Straight Connector 421">
                <a:extLst>
                  <a:ext uri="{FF2B5EF4-FFF2-40B4-BE49-F238E27FC236}">
                    <a16:creationId xmlns:a16="http://schemas.microsoft.com/office/drawing/2014/main" id="{85DF00D9-267B-4734-8FCC-530B335F218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12" name="Arc 411">
              <a:extLst>
                <a:ext uri="{FF2B5EF4-FFF2-40B4-BE49-F238E27FC236}">
                  <a16:creationId xmlns:a16="http://schemas.microsoft.com/office/drawing/2014/main" id="{337B5951-2112-4C13-BAB8-93F82912F83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3" name="Arc 412">
              <a:extLst>
                <a:ext uri="{FF2B5EF4-FFF2-40B4-BE49-F238E27FC236}">
                  <a16:creationId xmlns:a16="http://schemas.microsoft.com/office/drawing/2014/main" id="{13C941B7-1EA4-438D-940D-8689C741E58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4" name="Arc 413">
              <a:extLst>
                <a:ext uri="{FF2B5EF4-FFF2-40B4-BE49-F238E27FC236}">
                  <a16:creationId xmlns:a16="http://schemas.microsoft.com/office/drawing/2014/main" id="{8D2DA963-DFCF-427E-A12E-DF5AE8C50E9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15" name="Straight Connector 414">
              <a:extLst>
                <a:ext uri="{FF2B5EF4-FFF2-40B4-BE49-F238E27FC236}">
                  <a16:creationId xmlns:a16="http://schemas.microsoft.com/office/drawing/2014/main" id="{250A4D29-2263-4207-B0F8-C566B7104BC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6" name="Arc 415">
              <a:extLst>
                <a:ext uri="{FF2B5EF4-FFF2-40B4-BE49-F238E27FC236}">
                  <a16:creationId xmlns:a16="http://schemas.microsoft.com/office/drawing/2014/main" id="{2CE0EE2F-AD6D-480F-A726-BE9D5D76CE8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17" name="Straight Connector 416">
              <a:extLst>
                <a:ext uri="{FF2B5EF4-FFF2-40B4-BE49-F238E27FC236}">
                  <a16:creationId xmlns:a16="http://schemas.microsoft.com/office/drawing/2014/main" id="{80DA365E-E289-4D26-AC24-CBA0A49C276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8" name="Straight Connector 417">
              <a:extLst>
                <a:ext uri="{FF2B5EF4-FFF2-40B4-BE49-F238E27FC236}">
                  <a16:creationId xmlns:a16="http://schemas.microsoft.com/office/drawing/2014/main" id="{09DF4137-8B83-45C3-8592-9D06C6D65AF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9" name="Arc 418">
              <a:extLst>
                <a:ext uri="{FF2B5EF4-FFF2-40B4-BE49-F238E27FC236}">
                  <a16:creationId xmlns:a16="http://schemas.microsoft.com/office/drawing/2014/main" id="{905525B2-344E-40A9-AB31-589B43EF367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3" name="Group 422">
            <a:extLst>
              <a:ext uri="{FF2B5EF4-FFF2-40B4-BE49-F238E27FC236}">
                <a16:creationId xmlns:a16="http://schemas.microsoft.com/office/drawing/2014/main" id="{BA2FE5E1-825F-49A0-9351-2BA71A49A01C}"/>
              </a:ext>
            </a:extLst>
          </p:cNvPr>
          <p:cNvGrpSpPr/>
          <p:nvPr/>
        </p:nvGrpSpPr>
        <p:grpSpPr>
          <a:xfrm>
            <a:off x="7761771" y="-115336"/>
            <a:ext cx="538068" cy="503852"/>
            <a:chOff x="3455435" y="-1017023"/>
            <a:chExt cx="8222756" cy="7868191"/>
          </a:xfrm>
        </p:grpSpPr>
        <p:sp>
          <p:nvSpPr>
            <p:cNvPr id="424" name="Arc 423">
              <a:extLst>
                <a:ext uri="{FF2B5EF4-FFF2-40B4-BE49-F238E27FC236}">
                  <a16:creationId xmlns:a16="http://schemas.microsoft.com/office/drawing/2014/main" id="{6757ADD5-28FE-4961-9225-5546C7D8571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Arc 424">
              <a:extLst>
                <a:ext uri="{FF2B5EF4-FFF2-40B4-BE49-F238E27FC236}">
                  <a16:creationId xmlns:a16="http://schemas.microsoft.com/office/drawing/2014/main" id="{5B6E85AB-5BB9-49C8-9192-28BD1FDF251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6" name="Arc 425">
              <a:extLst>
                <a:ext uri="{FF2B5EF4-FFF2-40B4-BE49-F238E27FC236}">
                  <a16:creationId xmlns:a16="http://schemas.microsoft.com/office/drawing/2014/main" id="{69987244-2768-460C-8C41-6216144ABD5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7" name="Arc 426">
              <a:extLst>
                <a:ext uri="{FF2B5EF4-FFF2-40B4-BE49-F238E27FC236}">
                  <a16:creationId xmlns:a16="http://schemas.microsoft.com/office/drawing/2014/main" id="{6607529A-6F35-4B25-87A7-ABD03980ED1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28" name="Group 427">
              <a:extLst>
                <a:ext uri="{FF2B5EF4-FFF2-40B4-BE49-F238E27FC236}">
                  <a16:creationId xmlns:a16="http://schemas.microsoft.com/office/drawing/2014/main" id="{91114880-290B-407A-8F87-711B4753895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437" name="Straight Connector 436">
                <a:extLst>
                  <a:ext uri="{FF2B5EF4-FFF2-40B4-BE49-F238E27FC236}">
                    <a16:creationId xmlns:a16="http://schemas.microsoft.com/office/drawing/2014/main" id="{A7DB154C-E9BF-4562-A0B8-BF7B0630EA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8" name="Straight Connector 437">
                <a:extLst>
                  <a:ext uri="{FF2B5EF4-FFF2-40B4-BE49-F238E27FC236}">
                    <a16:creationId xmlns:a16="http://schemas.microsoft.com/office/drawing/2014/main" id="{66F44E2D-FA0D-4985-9F88-1A0648E8488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9" name="Straight Connector 438">
                <a:extLst>
                  <a:ext uri="{FF2B5EF4-FFF2-40B4-BE49-F238E27FC236}">
                    <a16:creationId xmlns:a16="http://schemas.microsoft.com/office/drawing/2014/main" id="{48AADA8C-AE83-4A34-B0D8-AA6C2CEC674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9" name="Arc 428">
              <a:extLst>
                <a:ext uri="{FF2B5EF4-FFF2-40B4-BE49-F238E27FC236}">
                  <a16:creationId xmlns:a16="http://schemas.microsoft.com/office/drawing/2014/main" id="{E5855235-3E94-4347-90F0-164F5EB3C01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Arc 429">
              <a:extLst>
                <a:ext uri="{FF2B5EF4-FFF2-40B4-BE49-F238E27FC236}">
                  <a16:creationId xmlns:a16="http://schemas.microsoft.com/office/drawing/2014/main" id="{3942F6B6-A87C-45D3-91DC-6FE1D4F7E9C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31" name="Arc 430">
              <a:extLst>
                <a:ext uri="{FF2B5EF4-FFF2-40B4-BE49-F238E27FC236}">
                  <a16:creationId xmlns:a16="http://schemas.microsoft.com/office/drawing/2014/main" id="{02748CBA-E37C-40FB-884B-A6B759E5B6B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32" name="Straight Connector 431">
              <a:extLst>
                <a:ext uri="{FF2B5EF4-FFF2-40B4-BE49-F238E27FC236}">
                  <a16:creationId xmlns:a16="http://schemas.microsoft.com/office/drawing/2014/main" id="{1B9D2049-5307-407E-8712-8B507C0C2C1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Arc 432">
              <a:extLst>
                <a:ext uri="{FF2B5EF4-FFF2-40B4-BE49-F238E27FC236}">
                  <a16:creationId xmlns:a16="http://schemas.microsoft.com/office/drawing/2014/main" id="{A87F6259-C023-48F4-B198-D098305D5F5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34" name="Straight Connector 433">
              <a:extLst>
                <a:ext uri="{FF2B5EF4-FFF2-40B4-BE49-F238E27FC236}">
                  <a16:creationId xmlns:a16="http://schemas.microsoft.com/office/drawing/2014/main" id="{E7FCFD43-5F62-42E7-919E-4359BFCCA7D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5" name="Straight Connector 434">
              <a:extLst>
                <a:ext uri="{FF2B5EF4-FFF2-40B4-BE49-F238E27FC236}">
                  <a16:creationId xmlns:a16="http://schemas.microsoft.com/office/drawing/2014/main" id="{602785C5-AFFF-4277-BF84-E8347B05502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6" name="Arc 435">
              <a:extLst>
                <a:ext uri="{FF2B5EF4-FFF2-40B4-BE49-F238E27FC236}">
                  <a16:creationId xmlns:a16="http://schemas.microsoft.com/office/drawing/2014/main" id="{3DB25B4A-A824-4B9E-8F1D-208CF5D3AF2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0" name="Group 439">
            <a:extLst>
              <a:ext uri="{FF2B5EF4-FFF2-40B4-BE49-F238E27FC236}">
                <a16:creationId xmlns:a16="http://schemas.microsoft.com/office/drawing/2014/main" id="{C101E85D-BF7A-46B6-BA3C-DD747778C914}"/>
              </a:ext>
            </a:extLst>
          </p:cNvPr>
          <p:cNvGrpSpPr/>
          <p:nvPr/>
        </p:nvGrpSpPr>
        <p:grpSpPr>
          <a:xfrm>
            <a:off x="8144587" y="-124667"/>
            <a:ext cx="538068" cy="503852"/>
            <a:chOff x="3455435" y="-1017023"/>
            <a:chExt cx="8222756" cy="7868191"/>
          </a:xfrm>
        </p:grpSpPr>
        <p:sp>
          <p:nvSpPr>
            <p:cNvPr id="441" name="Arc 440">
              <a:extLst>
                <a:ext uri="{FF2B5EF4-FFF2-40B4-BE49-F238E27FC236}">
                  <a16:creationId xmlns:a16="http://schemas.microsoft.com/office/drawing/2014/main" id="{0FB94060-9237-41B4-A534-518223991C9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Arc 441">
              <a:extLst>
                <a:ext uri="{FF2B5EF4-FFF2-40B4-BE49-F238E27FC236}">
                  <a16:creationId xmlns:a16="http://schemas.microsoft.com/office/drawing/2014/main" id="{70FAF682-8A8E-4162-B121-EC51083FA48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Arc 442">
              <a:extLst>
                <a:ext uri="{FF2B5EF4-FFF2-40B4-BE49-F238E27FC236}">
                  <a16:creationId xmlns:a16="http://schemas.microsoft.com/office/drawing/2014/main" id="{6848D306-2442-4080-A541-68B046FAEFC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4" name="Arc 443">
              <a:extLst>
                <a:ext uri="{FF2B5EF4-FFF2-40B4-BE49-F238E27FC236}">
                  <a16:creationId xmlns:a16="http://schemas.microsoft.com/office/drawing/2014/main" id="{3113C8EE-271C-4F66-8454-8AC87B9F071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45" name="Group 444">
              <a:extLst>
                <a:ext uri="{FF2B5EF4-FFF2-40B4-BE49-F238E27FC236}">
                  <a16:creationId xmlns:a16="http://schemas.microsoft.com/office/drawing/2014/main" id="{510F4814-E750-436A-A53E-1ABC07A4EF1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454" name="Straight Connector 453">
                <a:extLst>
                  <a:ext uri="{FF2B5EF4-FFF2-40B4-BE49-F238E27FC236}">
                    <a16:creationId xmlns:a16="http://schemas.microsoft.com/office/drawing/2014/main" id="{349C5788-016F-46BA-A7E4-8D197B04EF1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5" name="Straight Connector 454">
                <a:extLst>
                  <a:ext uri="{FF2B5EF4-FFF2-40B4-BE49-F238E27FC236}">
                    <a16:creationId xmlns:a16="http://schemas.microsoft.com/office/drawing/2014/main" id="{17D88809-9CFC-404A-B3C2-A2CD4E0D2FC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6" name="Straight Connector 455">
                <a:extLst>
                  <a:ext uri="{FF2B5EF4-FFF2-40B4-BE49-F238E27FC236}">
                    <a16:creationId xmlns:a16="http://schemas.microsoft.com/office/drawing/2014/main" id="{29A7D63D-7564-4D7B-A556-5ACD6FB31A7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46" name="Arc 445">
              <a:extLst>
                <a:ext uri="{FF2B5EF4-FFF2-40B4-BE49-F238E27FC236}">
                  <a16:creationId xmlns:a16="http://schemas.microsoft.com/office/drawing/2014/main" id="{D2323889-E4BE-40AB-A2C9-9F058A1B0DC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Arc 446">
              <a:extLst>
                <a:ext uri="{FF2B5EF4-FFF2-40B4-BE49-F238E27FC236}">
                  <a16:creationId xmlns:a16="http://schemas.microsoft.com/office/drawing/2014/main" id="{0AE8690D-90B0-4A35-939F-BBA6C892E02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8" name="Arc 447">
              <a:extLst>
                <a:ext uri="{FF2B5EF4-FFF2-40B4-BE49-F238E27FC236}">
                  <a16:creationId xmlns:a16="http://schemas.microsoft.com/office/drawing/2014/main" id="{49D7DAF8-1F14-4FDF-B4EE-0D5D28508E0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49" name="Straight Connector 448">
              <a:extLst>
                <a:ext uri="{FF2B5EF4-FFF2-40B4-BE49-F238E27FC236}">
                  <a16:creationId xmlns:a16="http://schemas.microsoft.com/office/drawing/2014/main" id="{57462D11-A460-4358-9501-D5599B671BF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50" name="Arc 449">
              <a:extLst>
                <a:ext uri="{FF2B5EF4-FFF2-40B4-BE49-F238E27FC236}">
                  <a16:creationId xmlns:a16="http://schemas.microsoft.com/office/drawing/2014/main" id="{E05760AA-CC0E-4B0D-A625-836A32F5E6E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51" name="Straight Connector 450">
              <a:extLst>
                <a:ext uri="{FF2B5EF4-FFF2-40B4-BE49-F238E27FC236}">
                  <a16:creationId xmlns:a16="http://schemas.microsoft.com/office/drawing/2014/main" id="{0DF2C1D4-B9DC-4C8E-971A-AE6E76A093E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2" name="Straight Connector 451">
              <a:extLst>
                <a:ext uri="{FF2B5EF4-FFF2-40B4-BE49-F238E27FC236}">
                  <a16:creationId xmlns:a16="http://schemas.microsoft.com/office/drawing/2014/main" id="{20033BC2-5473-43D6-B73C-F199C0EAE21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53" name="Arc 452">
              <a:extLst>
                <a:ext uri="{FF2B5EF4-FFF2-40B4-BE49-F238E27FC236}">
                  <a16:creationId xmlns:a16="http://schemas.microsoft.com/office/drawing/2014/main" id="{B802C459-887D-4A88-AE9E-DCA4AA972EA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57" name="Group 456">
            <a:extLst>
              <a:ext uri="{FF2B5EF4-FFF2-40B4-BE49-F238E27FC236}">
                <a16:creationId xmlns:a16="http://schemas.microsoft.com/office/drawing/2014/main" id="{6665BE0A-78C4-494E-9F9D-A639093EFB67}"/>
              </a:ext>
            </a:extLst>
          </p:cNvPr>
          <p:cNvGrpSpPr/>
          <p:nvPr/>
        </p:nvGrpSpPr>
        <p:grpSpPr>
          <a:xfrm>
            <a:off x="8521177" y="-115337"/>
            <a:ext cx="538068" cy="503852"/>
            <a:chOff x="3455435" y="-1017023"/>
            <a:chExt cx="8222756" cy="7868191"/>
          </a:xfrm>
        </p:grpSpPr>
        <p:sp>
          <p:nvSpPr>
            <p:cNvPr id="458" name="Arc 457">
              <a:extLst>
                <a:ext uri="{FF2B5EF4-FFF2-40B4-BE49-F238E27FC236}">
                  <a16:creationId xmlns:a16="http://schemas.microsoft.com/office/drawing/2014/main" id="{D5163A57-0D08-4D84-B918-FBAFBF45BC1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Arc 458">
              <a:extLst>
                <a:ext uri="{FF2B5EF4-FFF2-40B4-BE49-F238E27FC236}">
                  <a16:creationId xmlns:a16="http://schemas.microsoft.com/office/drawing/2014/main" id="{45D738A8-4AF3-4E99-A57F-C9D4AA1BC40A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Arc 459">
              <a:extLst>
                <a:ext uri="{FF2B5EF4-FFF2-40B4-BE49-F238E27FC236}">
                  <a16:creationId xmlns:a16="http://schemas.microsoft.com/office/drawing/2014/main" id="{42240020-E334-4230-B5D0-8FA7953D479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1" name="Arc 460">
              <a:extLst>
                <a:ext uri="{FF2B5EF4-FFF2-40B4-BE49-F238E27FC236}">
                  <a16:creationId xmlns:a16="http://schemas.microsoft.com/office/drawing/2014/main" id="{E5E7E2A5-2BF8-4CC6-A615-94BE8CE08B6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62" name="Group 461">
              <a:extLst>
                <a:ext uri="{FF2B5EF4-FFF2-40B4-BE49-F238E27FC236}">
                  <a16:creationId xmlns:a16="http://schemas.microsoft.com/office/drawing/2014/main" id="{05587E78-DC3C-490D-9C0E-F06A74F7FA8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471" name="Straight Connector 470">
                <a:extLst>
                  <a:ext uri="{FF2B5EF4-FFF2-40B4-BE49-F238E27FC236}">
                    <a16:creationId xmlns:a16="http://schemas.microsoft.com/office/drawing/2014/main" id="{0AA9E94F-12D7-414B-9815-CA3DF240751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2" name="Straight Connector 471">
                <a:extLst>
                  <a:ext uri="{FF2B5EF4-FFF2-40B4-BE49-F238E27FC236}">
                    <a16:creationId xmlns:a16="http://schemas.microsoft.com/office/drawing/2014/main" id="{9F5BD9AC-8B99-44F5-8EC3-22AB2C43F8D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3" name="Straight Connector 472">
                <a:extLst>
                  <a:ext uri="{FF2B5EF4-FFF2-40B4-BE49-F238E27FC236}">
                    <a16:creationId xmlns:a16="http://schemas.microsoft.com/office/drawing/2014/main" id="{E102FB93-1756-4C57-823F-A4B6A104550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63" name="Arc 462">
              <a:extLst>
                <a:ext uri="{FF2B5EF4-FFF2-40B4-BE49-F238E27FC236}">
                  <a16:creationId xmlns:a16="http://schemas.microsoft.com/office/drawing/2014/main" id="{C0A0558C-BF04-4826-B3C0-4A948A6EE57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4" name="Arc 463">
              <a:extLst>
                <a:ext uri="{FF2B5EF4-FFF2-40B4-BE49-F238E27FC236}">
                  <a16:creationId xmlns:a16="http://schemas.microsoft.com/office/drawing/2014/main" id="{D425D97C-7EAB-4550-A3B4-15496694E7A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5" name="Arc 464">
              <a:extLst>
                <a:ext uri="{FF2B5EF4-FFF2-40B4-BE49-F238E27FC236}">
                  <a16:creationId xmlns:a16="http://schemas.microsoft.com/office/drawing/2014/main" id="{E02D15E5-7551-48D4-8958-5013E396E9A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66" name="Straight Connector 465">
              <a:extLst>
                <a:ext uri="{FF2B5EF4-FFF2-40B4-BE49-F238E27FC236}">
                  <a16:creationId xmlns:a16="http://schemas.microsoft.com/office/drawing/2014/main" id="{C76D18B0-68E8-4E4E-B28F-9B2CC7D4367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7" name="Arc 466">
              <a:extLst>
                <a:ext uri="{FF2B5EF4-FFF2-40B4-BE49-F238E27FC236}">
                  <a16:creationId xmlns:a16="http://schemas.microsoft.com/office/drawing/2014/main" id="{F092D4FF-5A0E-4078-87F8-6B6039AE98F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E3D7CEBE-F685-4F3D-B038-2C69A87E5CB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9" name="Straight Connector 468">
              <a:extLst>
                <a:ext uri="{FF2B5EF4-FFF2-40B4-BE49-F238E27FC236}">
                  <a16:creationId xmlns:a16="http://schemas.microsoft.com/office/drawing/2014/main" id="{0CEA462D-90FE-4F0F-AA72-EADA7F5418C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0" name="Arc 469">
              <a:extLst>
                <a:ext uri="{FF2B5EF4-FFF2-40B4-BE49-F238E27FC236}">
                  <a16:creationId xmlns:a16="http://schemas.microsoft.com/office/drawing/2014/main" id="{F1CCD9A3-6F50-4A52-8DB1-B0F0B97298E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74" name="Group 473">
            <a:extLst>
              <a:ext uri="{FF2B5EF4-FFF2-40B4-BE49-F238E27FC236}">
                <a16:creationId xmlns:a16="http://schemas.microsoft.com/office/drawing/2014/main" id="{C50C149D-7720-4DD6-99D8-22FCEDDA51FE}"/>
              </a:ext>
            </a:extLst>
          </p:cNvPr>
          <p:cNvGrpSpPr/>
          <p:nvPr/>
        </p:nvGrpSpPr>
        <p:grpSpPr>
          <a:xfrm>
            <a:off x="8942871" y="-115336"/>
            <a:ext cx="538068" cy="503852"/>
            <a:chOff x="3455435" y="-1017023"/>
            <a:chExt cx="8222756" cy="7868191"/>
          </a:xfrm>
        </p:grpSpPr>
        <p:sp>
          <p:nvSpPr>
            <p:cNvPr id="475" name="Arc 474">
              <a:extLst>
                <a:ext uri="{FF2B5EF4-FFF2-40B4-BE49-F238E27FC236}">
                  <a16:creationId xmlns:a16="http://schemas.microsoft.com/office/drawing/2014/main" id="{B893C14A-3950-4ACE-9C28-833D670C6CD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6" name="Arc 475">
              <a:extLst>
                <a:ext uri="{FF2B5EF4-FFF2-40B4-BE49-F238E27FC236}">
                  <a16:creationId xmlns:a16="http://schemas.microsoft.com/office/drawing/2014/main" id="{7265773F-3858-4EBE-8018-D46985158A9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7" name="Arc 476">
              <a:extLst>
                <a:ext uri="{FF2B5EF4-FFF2-40B4-BE49-F238E27FC236}">
                  <a16:creationId xmlns:a16="http://schemas.microsoft.com/office/drawing/2014/main" id="{8ADC5F11-9AEB-47D0-A579-B614061B78A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8" name="Arc 477">
              <a:extLst>
                <a:ext uri="{FF2B5EF4-FFF2-40B4-BE49-F238E27FC236}">
                  <a16:creationId xmlns:a16="http://schemas.microsoft.com/office/drawing/2014/main" id="{17614C57-572D-4E7B-909D-3EE941F5D84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F17E3586-3A1E-4FB2-BF73-BD55A057661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488" name="Straight Connector 487">
                <a:extLst>
                  <a:ext uri="{FF2B5EF4-FFF2-40B4-BE49-F238E27FC236}">
                    <a16:creationId xmlns:a16="http://schemas.microsoft.com/office/drawing/2014/main" id="{9C738034-C2D7-4B9B-ADE5-C2795474914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9" name="Straight Connector 488">
                <a:extLst>
                  <a:ext uri="{FF2B5EF4-FFF2-40B4-BE49-F238E27FC236}">
                    <a16:creationId xmlns:a16="http://schemas.microsoft.com/office/drawing/2014/main" id="{A66BBE3E-8F2E-42EA-84A6-A5FB4F2796F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0" name="Straight Connector 489">
                <a:extLst>
                  <a:ext uri="{FF2B5EF4-FFF2-40B4-BE49-F238E27FC236}">
                    <a16:creationId xmlns:a16="http://schemas.microsoft.com/office/drawing/2014/main" id="{5A34E4ED-C285-454C-A367-445EACD5CEF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80" name="Arc 479">
              <a:extLst>
                <a:ext uri="{FF2B5EF4-FFF2-40B4-BE49-F238E27FC236}">
                  <a16:creationId xmlns:a16="http://schemas.microsoft.com/office/drawing/2014/main" id="{20C23967-8497-4A58-8E37-6DE2E4973FC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1" name="Arc 480">
              <a:extLst>
                <a:ext uri="{FF2B5EF4-FFF2-40B4-BE49-F238E27FC236}">
                  <a16:creationId xmlns:a16="http://schemas.microsoft.com/office/drawing/2014/main" id="{1860EE54-D3D6-440B-A431-4243991D6FA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2" name="Arc 481">
              <a:extLst>
                <a:ext uri="{FF2B5EF4-FFF2-40B4-BE49-F238E27FC236}">
                  <a16:creationId xmlns:a16="http://schemas.microsoft.com/office/drawing/2014/main" id="{5A493253-01AB-4AD4-A1B5-FF82F5F0552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83" name="Straight Connector 482">
              <a:extLst>
                <a:ext uri="{FF2B5EF4-FFF2-40B4-BE49-F238E27FC236}">
                  <a16:creationId xmlns:a16="http://schemas.microsoft.com/office/drawing/2014/main" id="{2372608A-BD80-431C-9ECA-73A7943152F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4" name="Arc 483">
              <a:extLst>
                <a:ext uri="{FF2B5EF4-FFF2-40B4-BE49-F238E27FC236}">
                  <a16:creationId xmlns:a16="http://schemas.microsoft.com/office/drawing/2014/main" id="{F023E9AF-9B9F-43B6-A932-322D3882019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85" name="Straight Connector 484">
              <a:extLst>
                <a:ext uri="{FF2B5EF4-FFF2-40B4-BE49-F238E27FC236}">
                  <a16:creationId xmlns:a16="http://schemas.microsoft.com/office/drawing/2014/main" id="{0BA62B72-AE13-4597-9087-865AAD1B48A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6" name="Straight Connector 485">
              <a:extLst>
                <a:ext uri="{FF2B5EF4-FFF2-40B4-BE49-F238E27FC236}">
                  <a16:creationId xmlns:a16="http://schemas.microsoft.com/office/drawing/2014/main" id="{6963EDA2-DA86-4871-BC83-FC49525BF01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7" name="Arc 486">
              <a:extLst>
                <a:ext uri="{FF2B5EF4-FFF2-40B4-BE49-F238E27FC236}">
                  <a16:creationId xmlns:a16="http://schemas.microsoft.com/office/drawing/2014/main" id="{DEAC94FB-69D7-4D8A-A35B-E2352224300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91" name="Group 490">
            <a:extLst>
              <a:ext uri="{FF2B5EF4-FFF2-40B4-BE49-F238E27FC236}">
                <a16:creationId xmlns:a16="http://schemas.microsoft.com/office/drawing/2014/main" id="{F020FE30-82D9-4DD6-9793-29D0D210F03F}"/>
              </a:ext>
            </a:extLst>
          </p:cNvPr>
          <p:cNvGrpSpPr/>
          <p:nvPr/>
        </p:nvGrpSpPr>
        <p:grpSpPr>
          <a:xfrm>
            <a:off x="9336571" y="-115336"/>
            <a:ext cx="538068" cy="503852"/>
            <a:chOff x="3455435" y="-1017023"/>
            <a:chExt cx="8222756" cy="7868191"/>
          </a:xfrm>
        </p:grpSpPr>
        <p:sp>
          <p:nvSpPr>
            <p:cNvPr id="492" name="Arc 491">
              <a:extLst>
                <a:ext uri="{FF2B5EF4-FFF2-40B4-BE49-F238E27FC236}">
                  <a16:creationId xmlns:a16="http://schemas.microsoft.com/office/drawing/2014/main" id="{35155AA9-2F09-4A9B-86CE-88F4F0AA654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3" name="Arc 492">
              <a:extLst>
                <a:ext uri="{FF2B5EF4-FFF2-40B4-BE49-F238E27FC236}">
                  <a16:creationId xmlns:a16="http://schemas.microsoft.com/office/drawing/2014/main" id="{6C5ABAC5-C5D9-4C99-A204-1A5876C4A52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4" name="Arc 493">
              <a:extLst>
                <a:ext uri="{FF2B5EF4-FFF2-40B4-BE49-F238E27FC236}">
                  <a16:creationId xmlns:a16="http://schemas.microsoft.com/office/drawing/2014/main" id="{0521F9CB-230A-4DBD-BFE1-1CE6BA60C15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5" name="Arc 494">
              <a:extLst>
                <a:ext uri="{FF2B5EF4-FFF2-40B4-BE49-F238E27FC236}">
                  <a16:creationId xmlns:a16="http://schemas.microsoft.com/office/drawing/2014/main" id="{964867B7-754D-4CDE-8426-619567BB9F1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96" name="Group 495">
              <a:extLst>
                <a:ext uri="{FF2B5EF4-FFF2-40B4-BE49-F238E27FC236}">
                  <a16:creationId xmlns:a16="http://schemas.microsoft.com/office/drawing/2014/main" id="{5074B3EF-BE2F-4F23-9B8E-739948A4CC3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05" name="Straight Connector 504">
                <a:extLst>
                  <a:ext uri="{FF2B5EF4-FFF2-40B4-BE49-F238E27FC236}">
                    <a16:creationId xmlns:a16="http://schemas.microsoft.com/office/drawing/2014/main" id="{0D01C3CE-F072-4C3A-A24D-ACD2D021DDA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6" name="Straight Connector 505">
                <a:extLst>
                  <a:ext uri="{FF2B5EF4-FFF2-40B4-BE49-F238E27FC236}">
                    <a16:creationId xmlns:a16="http://schemas.microsoft.com/office/drawing/2014/main" id="{A680E767-527A-4179-9845-5702152317D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7" name="Straight Connector 506">
                <a:extLst>
                  <a:ext uri="{FF2B5EF4-FFF2-40B4-BE49-F238E27FC236}">
                    <a16:creationId xmlns:a16="http://schemas.microsoft.com/office/drawing/2014/main" id="{D8DA8972-3592-44E4-8F3D-C9D2592478C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97" name="Arc 496">
              <a:extLst>
                <a:ext uri="{FF2B5EF4-FFF2-40B4-BE49-F238E27FC236}">
                  <a16:creationId xmlns:a16="http://schemas.microsoft.com/office/drawing/2014/main" id="{5FB3335B-058A-4FFF-90E8-B764820F4B0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8" name="Arc 497">
              <a:extLst>
                <a:ext uri="{FF2B5EF4-FFF2-40B4-BE49-F238E27FC236}">
                  <a16:creationId xmlns:a16="http://schemas.microsoft.com/office/drawing/2014/main" id="{3B138D01-9994-49ED-9935-8411FEE8A99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9" name="Arc 498">
              <a:extLst>
                <a:ext uri="{FF2B5EF4-FFF2-40B4-BE49-F238E27FC236}">
                  <a16:creationId xmlns:a16="http://schemas.microsoft.com/office/drawing/2014/main" id="{D457B9DB-CEC5-4B1F-B82C-EAB7E3932D9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00" name="Straight Connector 499">
              <a:extLst>
                <a:ext uri="{FF2B5EF4-FFF2-40B4-BE49-F238E27FC236}">
                  <a16:creationId xmlns:a16="http://schemas.microsoft.com/office/drawing/2014/main" id="{F8A4D227-60D9-4EAF-A3C4-033FEE26D45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1" name="Arc 500">
              <a:extLst>
                <a:ext uri="{FF2B5EF4-FFF2-40B4-BE49-F238E27FC236}">
                  <a16:creationId xmlns:a16="http://schemas.microsoft.com/office/drawing/2014/main" id="{EBE60A0D-7077-4541-862E-F19D0CB0A4C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02" name="Straight Connector 501">
              <a:extLst>
                <a:ext uri="{FF2B5EF4-FFF2-40B4-BE49-F238E27FC236}">
                  <a16:creationId xmlns:a16="http://schemas.microsoft.com/office/drawing/2014/main" id="{7FD4496F-580B-43F4-BB42-B6186DB097F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3" name="Straight Connector 502">
              <a:extLst>
                <a:ext uri="{FF2B5EF4-FFF2-40B4-BE49-F238E27FC236}">
                  <a16:creationId xmlns:a16="http://schemas.microsoft.com/office/drawing/2014/main" id="{D35B0127-6700-47CA-9295-61004090E3E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4" name="Arc 503">
              <a:extLst>
                <a:ext uri="{FF2B5EF4-FFF2-40B4-BE49-F238E27FC236}">
                  <a16:creationId xmlns:a16="http://schemas.microsoft.com/office/drawing/2014/main" id="{EC37DF6D-7FBD-4173-A2EB-2CAA3E7FA01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Group 507">
            <a:extLst>
              <a:ext uri="{FF2B5EF4-FFF2-40B4-BE49-F238E27FC236}">
                <a16:creationId xmlns:a16="http://schemas.microsoft.com/office/drawing/2014/main" id="{D7E112B4-90F0-4FB0-A736-27E1A2C46535}"/>
              </a:ext>
            </a:extLst>
          </p:cNvPr>
          <p:cNvGrpSpPr/>
          <p:nvPr/>
        </p:nvGrpSpPr>
        <p:grpSpPr>
          <a:xfrm>
            <a:off x="9738049" y="-115336"/>
            <a:ext cx="538068" cy="503852"/>
            <a:chOff x="3455435" y="-1017023"/>
            <a:chExt cx="8222756" cy="7868191"/>
          </a:xfrm>
        </p:grpSpPr>
        <p:sp>
          <p:nvSpPr>
            <p:cNvPr id="509" name="Arc 508">
              <a:extLst>
                <a:ext uri="{FF2B5EF4-FFF2-40B4-BE49-F238E27FC236}">
                  <a16:creationId xmlns:a16="http://schemas.microsoft.com/office/drawing/2014/main" id="{10996FFF-06E1-4084-A9A1-A85A29DD0A0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0" name="Arc 509">
              <a:extLst>
                <a:ext uri="{FF2B5EF4-FFF2-40B4-BE49-F238E27FC236}">
                  <a16:creationId xmlns:a16="http://schemas.microsoft.com/office/drawing/2014/main" id="{68053D85-E559-4312-9856-871D7D7BBC7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1" name="Arc 510">
              <a:extLst>
                <a:ext uri="{FF2B5EF4-FFF2-40B4-BE49-F238E27FC236}">
                  <a16:creationId xmlns:a16="http://schemas.microsoft.com/office/drawing/2014/main" id="{38EB80ED-AD17-4639-A72F-D21D848CB2D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2" name="Arc 511">
              <a:extLst>
                <a:ext uri="{FF2B5EF4-FFF2-40B4-BE49-F238E27FC236}">
                  <a16:creationId xmlns:a16="http://schemas.microsoft.com/office/drawing/2014/main" id="{8F68B0A1-F7CB-42F4-86ED-EA4DFFAAB3E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13" name="Group 512">
              <a:extLst>
                <a:ext uri="{FF2B5EF4-FFF2-40B4-BE49-F238E27FC236}">
                  <a16:creationId xmlns:a16="http://schemas.microsoft.com/office/drawing/2014/main" id="{1FAA8996-3396-41F6-8134-60158947488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22" name="Straight Connector 521">
                <a:extLst>
                  <a:ext uri="{FF2B5EF4-FFF2-40B4-BE49-F238E27FC236}">
                    <a16:creationId xmlns:a16="http://schemas.microsoft.com/office/drawing/2014/main" id="{C6C62C98-57FF-4935-8113-B35157F404A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3" name="Straight Connector 522">
                <a:extLst>
                  <a:ext uri="{FF2B5EF4-FFF2-40B4-BE49-F238E27FC236}">
                    <a16:creationId xmlns:a16="http://schemas.microsoft.com/office/drawing/2014/main" id="{C699382A-5E17-4460-9DDA-33D9742FDF4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4" name="Straight Connector 523">
                <a:extLst>
                  <a:ext uri="{FF2B5EF4-FFF2-40B4-BE49-F238E27FC236}">
                    <a16:creationId xmlns:a16="http://schemas.microsoft.com/office/drawing/2014/main" id="{A44DD0A3-13EA-4CE8-BE93-CFC9ED7538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14" name="Arc 513">
              <a:extLst>
                <a:ext uri="{FF2B5EF4-FFF2-40B4-BE49-F238E27FC236}">
                  <a16:creationId xmlns:a16="http://schemas.microsoft.com/office/drawing/2014/main" id="{1DC66DCD-B7C7-44ED-B794-6877E127F8A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5" name="Arc 514">
              <a:extLst>
                <a:ext uri="{FF2B5EF4-FFF2-40B4-BE49-F238E27FC236}">
                  <a16:creationId xmlns:a16="http://schemas.microsoft.com/office/drawing/2014/main" id="{71F469F6-9DAF-44AC-A88A-0B8042AAD95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6" name="Arc 515">
              <a:extLst>
                <a:ext uri="{FF2B5EF4-FFF2-40B4-BE49-F238E27FC236}">
                  <a16:creationId xmlns:a16="http://schemas.microsoft.com/office/drawing/2014/main" id="{AFB676DE-0758-4653-90BC-BD1C2AEEE1A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17" name="Straight Connector 516">
              <a:extLst>
                <a:ext uri="{FF2B5EF4-FFF2-40B4-BE49-F238E27FC236}">
                  <a16:creationId xmlns:a16="http://schemas.microsoft.com/office/drawing/2014/main" id="{05369ACF-EBD4-4FF9-BA70-E90B9A1EDE7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8" name="Arc 517">
              <a:extLst>
                <a:ext uri="{FF2B5EF4-FFF2-40B4-BE49-F238E27FC236}">
                  <a16:creationId xmlns:a16="http://schemas.microsoft.com/office/drawing/2014/main" id="{4C890EEC-1046-49D9-944D-57859C8D9AA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19" name="Straight Connector 518">
              <a:extLst>
                <a:ext uri="{FF2B5EF4-FFF2-40B4-BE49-F238E27FC236}">
                  <a16:creationId xmlns:a16="http://schemas.microsoft.com/office/drawing/2014/main" id="{E42B40BF-5A7C-4CD3-B5F4-F44372611D8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0" name="Straight Connector 519">
              <a:extLst>
                <a:ext uri="{FF2B5EF4-FFF2-40B4-BE49-F238E27FC236}">
                  <a16:creationId xmlns:a16="http://schemas.microsoft.com/office/drawing/2014/main" id="{47B7A87C-6EC4-4FAD-BC18-17CDDCAB47B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1" name="Arc 520">
              <a:extLst>
                <a:ext uri="{FF2B5EF4-FFF2-40B4-BE49-F238E27FC236}">
                  <a16:creationId xmlns:a16="http://schemas.microsoft.com/office/drawing/2014/main" id="{F7B72B2F-53EC-499E-A4F4-EEEBCC7DB35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25" name="Group 524">
            <a:extLst>
              <a:ext uri="{FF2B5EF4-FFF2-40B4-BE49-F238E27FC236}">
                <a16:creationId xmlns:a16="http://schemas.microsoft.com/office/drawing/2014/main" id="{73D1C64B-2B0D-4ADE-91C4-D3BCF57A8FA0}"/>
              </a:ext>
            </a:extLst>
          </p:cNvPr>
          <p:cNvGrpSpPr/>
          <p:nvPr/>
        </p:nvGrpSpPr>
        <p:grpSpPr>
          <a:xfrm>
            <a:off x="10123971" y="-115336"/>
            <a:ext cx="538068" cy="503852"/>
            <a:chOff x="3455435" y="-1017023"/>
            <a:chExt cx="8222756" cy="7868191"/>
          </a:xfrm>
        </p:grpSpPr>
        <p:sp>
          <p:nvSpPr>
            <p:cNvPr id="526" name="Arc 525">
              <a:extLst>
                <a:ext uri="{FF2B5EF4-FFF2-40B4-BE49-F238E27FC236}">
                  <a16:creationId xmlns:a16="http://schemas.microsoft.com/office/drawing/2014/main" id="{D93F21C3-971A-4071-A3A5-1F00EC8BC99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7" name="Arc 526">
              <a:extLst>
                <a:ext uri="{FF2B5EF4-FFF2-40B4-BE49-F238E27FC236}">
                  <a16:creationId xmlns:a16="http://schemas.microsoft.com/office/drawing/2014/main" id="{41DE63FA-FA0B-43AD-8941-4C96C983590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8" name="Arc 527">
              <a:extLst>
                <a:ext uri="{FF2B5EF4-FFF2-40B4-BE49-F238E27FC236}">
                  <a16:creationId xmlns:a16="http://schemas.microsoft.com/office/drawing/2014/main" id="{EE510B2A-D0A4-461D-96A3-E927BB3C828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9" name="Arc 528">
              <a:extLst>
                <a:ext uri="{FF2B5EF4-FFF2-40B4-BE49-F238E27FC236}">
                  <a16:creationId xmlns:a16="http://schemas.microsoft.com/office/drawing/2014/main" id="{28DEB895-26EE-40DC-BF7B-92880E306A9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30" name="Group 529">
              <a:extLst>
                <a:ext uri="{FF2B5EF4-FFF2-40B4-BE49-F238E27FC236}">
                  <a16:creationId xmlns:a16="http://schemas.microsoft.com/office/drawing/2014/main" id="{9ED610B5-E7EE-4AA6-9A23-A646D1DDB00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39" name="Straight Connector 538">
                <a:extLst>
                  <a:ext uri="{FF2B5EF4-FFF2-40B4-BE49-F238E27FC236}">
                    <a16:creationId xmlns:a16="http://schemas.microsoft.com/office/drawing/2014/main" id="{6089865C-9820-4078-A840-CE7824F7959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0" name="Straight Connector 539">
                <a:extLst>
                  <a:ext uri="{FF2B5EF4-FFF2-40B4-BE49-F238E27FC236}">
                    <a16:creationId xmlns:a16="http://schemas.microsoft.com/office/drawing/2014/main" id="{5DFD9AE6-9E17-4F85-B029-96DC1E4F7A2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1" name="Straight Connector 540">
                <a:extLst>
                  <a:ext uri="{FF2B5EF4-FFF2-40B4-BE49-F238E27FC236}">
                    <a16:creationId xmlns:a16="http://schemas.microsoft.com/office/drawing/2014/main" id="{CAF89D66-8354-44D9-9CBA-F07DBE56821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31" name="Arc 530">
              <a:extLst>
                <a:ext uri="{FF2B5EF4-FFF2-40B4-BE49-F238E27FC236}">
                  <a16:creationId xmlns:a16="http://schemas.microsoft.com/office/drawing/2014/main" id="{5507CDE8-AD15-41FD-9058-13E8F4C1C30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2" name="Arc 531">
              <a:extLst>
                <a:ext uri="{FF2B5EF4-FFF2-40B4-BE49-F238E27FC236}">
                  <a16:creationId xmlns:a16="http://schemas.microsoft.com/office/drawing/2014/main" id="{59D49E0D-8DB1-4CE0-9175-096A3D918E2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3" name="Arc 532">
              <a:extLst>
                <a:ext uri="{FF2B5EF4-FFF2-40B4-BE49-F238E27FC236}">
                  <a16:creationId xmlns:a16="http://schemas.microsoft.com/office/drawing/2014/main" id="{D3256FA4-840D-47C7-8FA0-8D45BE845CA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34" name="Straight Connector 533">
              <a:extLst>
                <a:ext uri="{FF2B5EF4-FFF2-40B4-BE49-F238E27FC236}">
                  <a16:creationId xmlns:a16="http://schemas.microsoft.com/office/drawing/2014/main" id="{BA85BFA3-5B18-4EF4-9537-1405E1A352D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35" name="Arc 534">
              <a:extLst>
                <a:ext uri="{FF2B5EF4-FFF2-40B4-BE49-F238E27FC236}">
                  <a16:creationId xmlns:a16="http://schemas.microsoft.com/office/drawing/2014/main" id="{5C23C372-842E-479C-9013-8A1A2AD81A6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36" name="Straight Connector 535">
              <a:extLst>
                <a:ext uri="{FF2B5EF4-FFF2-40B4-BE49-F238E27FC236}">
                  <a16:creationId xmlns:a16="http://schemas.microsoft.com/office/drawing/2014/main" id="{7C626D03-BFD4-4CAB-A695-1C43E0F7970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7" name="Straight Connector 536">
              <a:extLst>
                <a:ext uri="{FF2B5EF4-FFF2-40B4-BE49-F238E27FC236}">
                  <a16:creationId xmlns:a16="http://schemas.microsoft.com/office/drawing/2014/main" id="{8E1205AF-5C01-4A3F-8372-7CF4C6B56F6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38" name="Arc 537">
              <a:extLst>
                <a:ext uri="{FF2B5EF4-FFF2-40B4-BE49-F238E27FC236}">
                  <a16:creationId xmlns:a16="http://schemas.microsoft.com/office/drawing/2014/main" id="{C8C68777-022F-444A-9D3F-84BB1129B6F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42" name="Group 541">
            <a:extLst>
              <a:ext uri="{FF2B5EF4-FFF2-40B4-BE49-F238E27FC236}">
                <a16:creationId xmlns:a16="http://schemas.microsoft.com/office/drawing/2014/main" id="{C1593A1E-CC19-43C6-A315-5D70921A8430}"/>
              </a:ext>
            </a:extLst>
          </p:cNvPr>
          <p:cNvGrpSpPr/>
          <p:nvPr/>
        </p:nvGrpSpPr>
        <p:grpSpPr>
          <a:xfrm>
            <a:off x="10517671" y="-115336"/>
            <a:ext cx="538068" cy="503852"/>
            <a:chOff x="3455435" y="-1017023"/>
            <a:chExt cx="8222756" cy="7868191"/>
          </a:xfrm>
        </p:grpSpPr>
        <p:sp>
          <p:nvSpPr>
            <p:cNvPr id="543" name="Arc 542">
              <a:extLst>
                <a:ext uri="{FF2B5EF4-FFF2-40B4-BE49-F238E27FC236}">
                  <a16:creationId xmlns:a16="http://schemas.microsoft.com/office/drawing/2014/main" id="{1AB147D4-C193-4010-B1A5-4CE3C802006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4" name="Arc 543">
              <a:extLst>
                <a:ext uri="{FF2B5EF4-FFF2-40B4-BE49-F238E27FC236}">
                  <a16:creationId xmlns:a16="http://schemas.microsoft.com/office/drawing/2014/main" id="{68D02C6D-C0BE-4EAE-90B1-A7275090E7F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5" name="Arc 544">
              <a:extLst>
                <a:ext uri="{FF2B5EF4-FFF2-40B4-BE49-F238E27FC236}">
                  <a16:creationId xmlns:a16="http://schemas.microsoft.com/office/drawing/2014/main" id="{31360469-221E-43DD-9534-1D8DA776DAD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6" name="Arc 545">
              <a:extLst>
                <a:ext uri="{FF2B5EF4-FFF2-40B4-BE49-F238E27FC236}">
                  <a16:creationId xmlns:a16="http://schemas.microsoft.com/office/drawing/2014/main" id="{8BA774CD-1C93-40F7-B0AD-E5EAD8A8464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47" name="Group 546">
              <a:extLst>
                <a:ext uri="{FF2B5EF4-FFF2-40B4-BE49-F238E27FC236}">
                  <a16:creationId xmlns:a16="http://schemas.microsoft.com/office/drawing/2014/main" id="{E5295EC7-B0BE-4A2C-AFD7-025CB1763C4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56" name="Straight Connector 555">
                <a:extLst>
                  <a:ext uri="{FF2B5EF4-FFF2-40B4-BE49-F238E27FC236}">
                    <a16:creationId xmlns:a16="http://schemas.microsoft.com/office/drawing/2014/main" id="{1C48B779-63D3-4A00-A720-EC09DC3E661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7" name="Straight Connector 556">
                <a:extLst>
                  <a:ext uri="{FF2B5EF4-FFF2-40B4-BE49-F238E27FC236}">
                    <a16:creationId xmlns:a16="http://schemas.microsoft.com/office/drawing/2014/main" id="{22BAB099-E877-49AC-BCCB-66105E0B44F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8" name="Straight Connector 557">
                <a:extLst>
                  <a:ext uri="{FF2B5EF4-FFF2-40B4-BE49-F238E27FC236}">
                    <a16:creationId xmlns:a16="http://schemas.microsoft.com/office/drawing/2014/main" id="{EB3B554C-7526-4277-99AB-4E9758BCCD2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48" name="Arc 547">
              <a:extLst>
                <a:ext uri="{FF2B5EF4-FFF2-40B4-BE49-F238E27FC236}">
                  <a16:creationId xmlns:a16="http://schemas.microsoft.com/office/drawing/2014/main" id="{708158F7-B8BC-4EDC-9831-AA21F3208EE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9" name="Arc 548">
              <a:extLst>
                <a:ext uri="{FF2B5EF4-FFF2-40B4-BE49-F238E27FC236}">
                  <a16:creationId xmlns:a16="http://schemas.microsoft.com/office/drawing/2014/main" id="{C958E915-AB90-4D77-86A5-BE741D4543F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0" name="Arc 549">
              <a:extLst>
                <a:ext uri="{FF2B5EF4-FFF2-40B4-BE49-F238E27FC236}">
                  <a16:creationId xmlns:a16="http://schemas.microsoft.com/office/drawing/2014/main" id="{52F77FF3-44FC-4964-9B7F-6849388B389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51" name="Straight Connector 550">
              <a:extLst>
                <a:ext uri="{FF2B5EF4-FFF2-40B4-BE49-F238E27FC236}">
                  <a16:creationId xmlns:a16="http://schemas.microsoft.com/office/drawing/2014/main" id="{E3117E92-8D4B-441B-8D7F-8C5554B9F50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2" name="Arc 551">
              <a:extLst>
                <a:ext uri="{FF2B5EF4-FFF2-40B4-BE49-F238E27FC236}">
                  <a16:creationId xmlns:a16="http://schemas.microsoft.com/office/drawing/2014/main" id="{A79258CE-5180-455C-B135-3ECE2BDDAD0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53" name="Straight Connector 552">
              <a:extLst>
                <a:ext uri="{FF2B5EF4-FFF2-40B4-BE49-F238E27FC236}">
                  <a16:creationId xmlns:a16="http://schemas.microsoft.com/office/drawing/2014/main" id="{E974C35E-582F-4856-A026-EA3B5D4450B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4" name="Straight Connector 553">
              <a:extLst>
                <a:ext uri="{FF2B5EF4-FFF2-40B4-BE49-F238E27FC236}">
                  <a16:creationId xmlns:a16="http://schemas.microsoft.com/office/drawing/2014/main" id="{3FFB6B74-C35D-4800-9F2B-B820F162614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5" name="Arc 554">
              <a:extLst>
                <a:ext uri="{FF2B5EF4-FFF2-40B4-BE49-F238E27FC236}">
                  <a16:creationId xmlns:a16="http://schemas.microsoft.com/office/drawing/2014/main" id="{C6CE6186-FE7B-4606-AB7B-8AB362A2DAE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59" name="Group 558">
            <a:extLst>
              <a:ext uri="{FF2B5EF4-FFF2-40B4-BE49-F238E27FC236}">
                <a16:creationId xmlns:a16="http://schemas.microsoft.com/office/drawing/2014/main" id="{8F58CE02-6921-4598-9DA5-00D862AA823C}"/>
              </a:ext>
            </a:extLst>
          </p:cNvPr>
          <p:cNvGrpSpPr/>
          <p:nvPr/>
        </p:nvGrpSpPr>
        <p:grpSpPr>
          <a:xfrm>
            <a:off x="10948695" y="-115336"/>
            <a:ext cx="538068" cy="503852"/>
            <a:chOff x="3455435" y="-1017023"/>
            <a:chExt cx="8222756" cy="7868191"/>
          </a:xfrm>
        </p:grpSpPr>
        <p:sp>
          <p:nvSpPr>
            <p:cNvPr id="560" name="Arc 559">
              <a:extLst>
                <a:ext uri="{FF2B5EF4-FFF2-40B4-BE49-F238E27FC236}">
                  <a16:creationId xmlns:a16="http://schemas.microsoft.com/office/drawing/2014/main" id="{1CAFAAFA-70F6-4D57-8306-125DFEF0948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1" name="Arc 560">
              <a:extLst>
                <a:ext uri="{FF2B5EF4-FFF2-40B4-BE49-F238E27FC236}">
                  <a16:creationId xmlns:a16="http://schemas.microsoft.com/office/drawing/2014/main" id="{258D932E-D814-4547-BC7C-47890CF1B5A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2" name="Arc 561">
              <a:extLst>
                <a:ext uri="{FF2B5EF4-FFF2-40B4-BE49-F238E27FC236}">
                  <a16:creationId xmlns:a16="http://schemas.microsoft.com/office/drawing/2014/main" id="{D1A8FFA8-00FF-431A-9885-60CCF57207E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3" name="Arc 562">
              <a:extLst>
                <a:ext uri="{FF2B5EF4-FFF2-40B4-BE49-F238E27FC236}">
                  <a16:creationId xmlns:a16="http://schemas.microsoft.com/office/drawing/2014/main" id="{758EA32A-F414-4A26-8DC2-02E5D97D422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64" name="Group 563">
              <a:extLst>
                <a:ext uri="{FF2B5EF4-FFF2-40B4-BE49-F238E27FC236}">
                  <a16:creationId xmlns:a16="http://schemas.microsoft.com/office/drawing/2014/main" id="{E29AF3BE-0DCF-4839-AC9F-CEFDE892249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73" name="Straight Connector 572">
                <a:extLst>
                  <a:ext uri="{FF2B5EF4-FFF2-40B4-BE49-F238E27FC236}">
                    <a16:creationId xmlns:a16="http://schemas.microsoft.com/office/drawing/2014/main" id="{D7B71C4C-C0E2-455F-8614-F89CE5A9E1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4" name="Straight Connector 573">
                <a:extLst>
                  <a:ext uri="{FF2B5EF4-FFF2-40B4-BE49-F238E27FC236}">
                    <a16:creationId xmlns:a16="http://schemas.microsoft.com/office/drawing/2014/main" id="{A6B048B1-0057-4EF4-89DE-1B5BA243E51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5" name="Straight Connector 574">
                <a:extLst>
                  <a:ext uri="{FF2B5EF4-FFF2-40B4-BE49-F238E27FC236}">
                    <a16:creationId xmlns:a16="http://schemas.microsoft.com/office/drawing/2014/main" id="{FBB37F28-2595-4E15-9BBC-E900076A013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65" name="Arc 564">
              <a:extLst>
                <a:ext uri="{FF2B5EF4-FFF2-40B4-BE49-F238E27FC236}">
                  <a16:creationId xmlns:a16="http://schemas.microsoft.com/office/drawing/2014/main" id="{60FF4CD0-A032-4253-A4AD-041463456FC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6" name="Arc 565">
              <a:extLst>
                <a:ext uri="{FF2B5EF4-FFF2-40B4-BE49-F238E27FC236}">
                  <a16:creationId xmlns:a16="http://schemas.microsoft.com/office/drawing/2014/main" id="{7334C319-0CAE-4B2A-9D48-D4C04AE633A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67" name="Arc 566">
              <a:extLst>
                <a:ext uri="{FF2B5EF4-FFF2-40B4-BE49-F238E27FC236}">
                  <a16:creationId xmlns:a16="http://schemas.microsoft.com/office/drawing/2014/main" id="{1548032D-9C1F-425D-8C95-5E61367CA47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68" name="Straight Connector 567">
              <a:extLst>
                <a:ext uri="{FF2B5EF4-FFF2-40B4-BE49-F238E27FC236}">
                  <a16:creationId xmlns:a16="http://schemas.microsoft.com/office/drawing/2014/main" id="{4AB95F5A-22F0-47E2-971B-A47AD2D2778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9" name="Arc 568">
              <a:extLst>
                <a:ext uri="{FF2B5EF4-FFF2-40B4-BE49-F238E27FC236}">
                  <a16:creationId xmlns:a16="http://schemas.microsoft.com/office/drawing/2014/main" id="{C8F111FE-4469-4454-8404-29976188212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70" name="Straight Connector 569">
              <a:extLst>
                <a:ext uri="{FF2B5EF4-FFF2-40B4-BE49-F238E27FC236}">
                  <a16:creationId xmlns:a16="http://schemas.microsoft.com/office/drawing/2014/main" id="{96A8F573-C82E-44E1-A327-EE5D947DAAB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1" name="Straight Connector 570">
              <a:extLst>
                <a:ext uri="{FF2B5EF4-FFF2-40B4-BE49-F238E27FC236}">
                  <a16:creationId xmlns:a16="http://schemas.microsoft.com/office/drawing/2014/main" id="{794516E1-12F1-4701-861F-87C1901328E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2" name="Arc 571">
              <a:extLst>
                <a:ext uri="{FF2B5EF4-FFF2-40B4-BE49-F238E27FC236}">
                  <a16:creationId xmlns:a16="http://schemas.microsoft.com/office/drawing/2014/main" id="{D5357BFE-B04F-424E-A536-0BCA5A8DCDE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76" name="Group 575">
            <a:extLst>
              <a:ext uri="{FF2B5EF4-FFF2-40B4-BE49-F238E27FC236}">
                <a16:creationId xmlns:a16="http://schemas.microsoft.com/office/drawing/2014/main" id="{698C78C6-347D-4232-98A9-118A44E0E2A3}"/>
              </a:ext>
            </a:extLst>
          </p:cNvPr>
          <p:cNvGrpSpPr/>
          <p:nvPr/>
        </p:nvGrpSpPr>
        <p:grpSpPr>
          <a:xfrm>
            <a:off x="11331511" y="-115336"/>
            <a:ext cx="538068" cy="503852"/>
            <a:chOff x="3455435" y="-1017023"/>
            <a:chExt cx="8222756" cy="7868191"/>
          </a:xfrm>
        </p:grpSpPr>
        <p:sp>
          <p:nvSpPr>
            <p:cNvPr id="577" name="Arc 576">
              <a:extLst>
                <a:ext uri="{FF2B5EF4-FFF2-40B4-BE49-F238E27FC236}">
                  <a16:creationId xmlns:a16="http://schemas.microsoft.com/office/drawing/2014/main" id="{EDC995D5-DFDF-48EB-AEC5-DE462938E81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8" name="Arc 577">
              <a:extLst>
                <a:ext uri="{FF2B5EF4-FFF2-40B4-BE49-F238E27FC236}">
                  <a16:creationId xmlns:a16="http://schemas.microsoft.com/office/drawing/2014/main" id="{C153E8B0-12D6-4B44-BE50-F7085168475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9" name="Arc 578">
              <a:extLst>
                <a:ext uri="{FF2B5EF4-FFF2-40B4-BE49-F238E27FC236}">
                  <a16:creationId xmlns:a16="http://schemas.microsoft.com/office/drawing/2014/main" id="{6ED75784-D266-47EE-B970-BB11C6D59F2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0" name="Arc 579">
              <a:extLst>
                <a:ext uri="{FF2B5EF4-FFF2-40B4-BE49-F238E27FC236}">
                  <a16:creationId xmlns:a16="http://schemas.microsoft.com/office/drawing/2014/main" id="{869237A1-33B2-4D97-9C7C-5715A44A6A7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81" name="Group 580">
              <a:extLst>
                <a:ext uri="{FF2B5EF4-FFF2-40B4-BE49-F238E27FC236}">
                  <a16:creationId xmlns:a16="http://schemas.microsoft.com/office/drawing/2014/main" id="{05D8A9BA-1505-4952-A1BD-E538CF40184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90" name="Straight Connector 589">
                <a:extLst>
                  <a:ext uri="{FF2B5EF4-FFF2-40B4-BE49-F238E27FC236}">
                    <a16:creationId xmlns:a16="http://schemas.microsoft.com/office/drawing/2014/main" id="{B9977E07-54E1-4412-9ED6-C0FCE280B2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1" name="Straight Connector 590">
                <a:extLst>
                  <a:ext uri="{FF2B5EF4-FFF2-40B4-BE49-F238E27FC236}">
                    <a16:creationId xmlns:a16="http://schemas.microsoft.com/office/drawing/2014/main" id="{68686503-9186-45DB-918D-D79DF2BB900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2" name="Straight Connector 591">
                <a:extLst>
                  <a:ext uri="{FF2B5EF4-FFF2-40B4-BE49-F238E27FC236}">
                    <a16:creationId xmlns:a16="http://schemas.microsoft.com/office/drawing/2014/main" id="{D688EAC8-B16E-43C7-922B-5ED09EB86B6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82" name="Arc 581">
              <a:extLst>
                <a:ext uri="{FF2B5EF4-FFF2-40B4-BE49-F238E27FC236}">
                  <a16:creationId xmlns:a16="http://schemas.microsoft.com/office/drawing/2014/main" id="{4648877D-8CC0-4EEF-8E15-1DA9EA7C4F0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3" name="Arc 582">
              <a:extLst>
                <a:ext uri="{FF2B5EF4-FFF2-40B4-BE49-F238E27FC236}">
                  <a16:creationId xmlns:a16="http://schemas.microsoft.com/office/drawing/2014/main" id="{628BE26A-EB2F-45ED-BFC2-EC05FFEC1FB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4" name="Arc 583">
              <a:extLst>
                <a:ext uri="{FF2B5EF4-FFF2-40B4-BE49-F238E27FC236}">
                  <a16:creationId xmlns:a16="http://schemas.microsoft.com/office/drawing/2014/main" id="{07889EBC-7895-4B97-9837-E643385B6BC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85" name="Straight Connector 584">
              <a:extLst>
                <a:ext uri="{FF2B5EF4-FFF2-40B4-BE49-F238E27FC236}">
                  <a16:creationId xmlns:a16="http://schemas.microsoft.com/office/drawing/2014/main" id="{AA922F74-9A65-4BE8-9A7E-ACD3A7E00F5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6" name="Arc 585">
              <a:extLst>
                <a:ext uri="{FF2B5EF4-FFF2-40B4-BE49-F238E27FC236}">
                  <a16:creationId xmlns:a16="http://schemas.microsoft.com/office/drawing/2014/main" id="{2D25309F-6685-4073-9BB1-821B2CC95E1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87" name="Straight Connector 586">
              <a:extLst>
                <a:ext uri="{FF2B5EF4-FFF2-40B4-BE49-F238E27FC236}">
                  <a16:creationId xmlns:a16="http://schemas.microsoft.com/office/drawing/2014/main" id="{50E1C1CE-C296-47FC-AED3-31EF98237A8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8" name="Straight Connector 587">
              <a:extLst>
                <a:ext uri="{FF2B5EF4-FFF2-40B4-BE49-F238E27FC236}">
                  <a16:creationId xmlns:a16="http://schemas.microsoft.com/office/drawing/2014/main" id="{1D7B117B-434B-4DE5-B282-30478B3D617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9" name="Arc 588">
              <a:extLst>
                <a:ext uri="{FF2B5EF4-FFF2-40B4-BE49-F238E27FC236}">
                  <a16:creationId xmlns:a16="http://schemas.microsoft.com/office/drawing/2014/main" id="{5E158177-7610-4C83-BE8A-AA603C42D51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C55D6116-93BB-4ADD-B1A2-D36CB786B9AE}"/>
              </a:ext>
            </a:extLst>
          </p:cNvPr>
          <p:cNvGrpSpPr/>
          <p:nvPr/>
        </p:nvGrpSpPr>
        <p:grpSpPr>
          <a:xfrm>
            <a:off x="11698771" y="-115336"/>
            <a:ext cx="538068" cy="503852"/>
            <a:chOff x="3455435" y="-1017023"/>
            <a:chExt cx="8222756" cy="7868191"/>
          </a:xfrm>
        </p:grpSpPr>
        <p:sp>
          <p:nvSpPr>
            <p:cNvPr id="594" name="Arc 593">
              <a:extLst>
                <a:ext uri="{FF2B5EF4-FFF2-40B4-BE49-F238E27FC236}">
                  <a16:creationId xmlns:a16="http://schemas.microsoft.com/office/drawing/2014/main" id="{CACBF452-7420-4236-A55D-1C11BA815B8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5" name="Arc 594">
              <a:extLst>
                <a:ext uri="{FF2B5EF4-FFF2-40B4-BE49-F238E27FC236}">
                  <a16:creationId xmlns:a16="http://schemas.microsoft.com/office/drawing/2014/main" id="{CC438AC4-17EC-4E4E-A68F-6D938516697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6" name="Arc 595">
              <a:extLst>
                <a:ext uri="{FF2B5EF4-FFF2-40B4-BE49-F238E27FC236}">
                  <a16:creationId xmlns:a16="http://schemas.microsoft.com/office/drawing/2014/main" id="{D9F0A91F-3D9A-4D9E-A65B-C83ECA47B35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7" name="Arc 596">
              <a:extLst>
                <a:ext uri="{FF2B5EF4-FFF2-40B4-BE49-F238E27FC236}">
                  <a16:creationId xmlns:a16="http://schemas.microsoft.com/office/drawing/2014/main" id="{27E910E3-85B4-43AC-86BB-A77E1FA3C8B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98" name="Group 597">
              <a:extLst>
                <a:ext uri="{FF2B5EF4-FFF2-40B4-BE49-F238E27FC236}">
                  <a16:creationId xmlns:a16="http://schemas.microsoft.com/office/drawing/2014/main" id="{D21DC3CC-97D9-431C-BF09-17C2698EA53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07" name="Straight Connector 606">
                <a:extLst>
                  <a:ext uri="{FF2B5EF4-FFF2-40B4-BE49-F238E27FC236}">
                    <a16:creationId xmlns:a16="http://schemas.microsoft.com/office/drawing/2014/main" id="{47ABE323-9842-4799-A1A2-BA9670ED9C3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8" name="Straight Connector 607">
                <a:extLst>
                  <a:ext uri="{FF2B5EF4-FFF2-40B4-BE49-F238E27FC236}">
                    <a16:creationId xmlns:a16="http://schemas.microsoft.com/office/drawing/2014/main" id="{A70F4C5E-7E8F-473E-B180-474815ACF49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9" name="Straight Connector 608">
                <a:extLst>
                  <a:ext uri="{FF2B5EF4-FFF2-40B4-BE49-F238E27FC236}">
                    <a16:creationId xmlns:a16="http://schemas.microsoft.com/office/drawing/2014/main" id="{B6F32511-D7AB-40A8-AE75-CAE74DEE77B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99" name="Arc 598">
              <a:extLst>
                <a:ext uri="{FF2B5EF4-FFF2-40B4-BE49-F238E27FC236}">
                  <a16:creationId xmlns:a16="http://schemas.microsoft.com/office/drawing/2014/main" id="{0BD337E8-C559-4109-AE85-74A8DB1E559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0" name="Arc 599">
              <a:extLst>
                <a:ext uri="{FF2B5EF4-FFF2-40B4-BE49-F238E27FC236}">
                  <a16:creationId xmlns:a16="http://schemas.microsoft.com/office/drawing/2014/main" id="{2ED49D3E-1875-4C5E-A187-C95D5492125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01" name="Arc 600">
              <a:extLst>
                <a:ext uri="{FF2B5EF4-FFF2-40B4-BE49-F238E27FC236}">
                  <a16:creationId xmlns:a16="http://schemas.microsoft.com/office/drawing/2014/main" id="{48903329-A4AD-43EF-8245-A888258B0BF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02" name="Straight Connector 601">
              <a:extLst>
                <a:ext uri="{FF2B5EF4-FFF2-40B4-BE49-F238E27FC236}">
                  <a16:creationId xmlns:a16="http://schemas.microsoft.com/office/drawing/2014/main" id="{80941CE2-9D97-499A-BA5E-BD7D794F141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3" name="Arc 602">
              <a:extLst>
                <a:ext uri="{FF2B5EF4-FFF2-40B4-BE49-F238E27FC236}">
                  <a16:creationId xmlns:a16="http://schemas.microsoft.com/office/drawing/2014/main" id="{AA74E782-DF44-4E4C-ACC4-445A0884015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04" name="Straight Connector 603">
              <a:extLst>
                <a:ext uri="{FF2B5EF4-FFF2-40B4-BE49-F238E27FC236}">
                  <a16:creationId xmlns:a16="http://schemas.microsoft.com/office/drawing/2014/main" id="{F5A70120-C767-42B5-B201-C12B646164F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5" name="Straight Connector 604">
              <a:extLst>
                <a:ext uri="{FF2B5EF4-FFF2-40B4-BE49-F238E27FC236}">
                  <a16:creationId xmlns:a16="http://schemas.microsoft.com/office/drawing/2014/main" id="{D7CB86B0-8C81-44AE-88E2-B4CE7941FAE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6" name="Arc 605">
              <a:extLst>
                <a:ext uri="{FF2B5EF4-FFF2-40B4-BE49-F238E27FC236}">
                  <a16:creationId xmlns:a16="http://schemas.microsoft.com/office/drawing/2014/main" id="{08E8C736-FDA6-4096-917B-B14F979397A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10" name="Group 609">
            <a:extLst>
              <a:ext uri="{FF2B5EF4-FFF2-40B4-BE49-F238E27FC236}">
                <a16:creationId xmlns:a16="http://schemas.microsoft.com/office/drawing/2014/main" id="{D7B4B46A-F566-46EE-BCF8-4318C1E0939F}"/>
              </a:ext>
            </a:extLst>
          </p:cNvPr>
          <p:cNvGrpSpPr/>
          <p:nvPr/>
        </p:nvGrpSpPr>
        <p:grpSpPr>
          <a:xfrm>
            <a:off x="-121560" y="6383695"/>
            <a:ext cx="538068" cy="503852"/>
            <a:chOff x="3455435" y="-1017023"/>
            <a:chExt cx="8222756" cy="7868191"/>
          </a:xfrm>
        </p:grpSpPr>
        <p:sp>
          <p:nvSpPr>
            <p:cNvPr id="611" name="Arc 610">
              <a:extLst>
                <a:ext uri="{FF2B5EF4-FFF2-40B4-BE49-F238E27FC236}">
                  <a16:creationId xmlns:a16="http://schemas.microsoft.com/office/drawing/2014/main" id="{F42EF42C-B17B-4084-9091-D9510BC39D8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2" name="Arc 611">
              <a:extLst>
                <a:ext uri="{FF2B5EF4-FFF2-40B4-BE49-F238E27FC236}">
                  <a16:creationId xmlns:a16="http://schemas.microsoft.com/office/drawing/2014/main" id="{2BCBF64E-0641-4195-9091-1E0DFA76CDC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3" name="Arc 612">
              <a:extLst>
                <a:ext uri="{FF2B5EF4-FFF2-40B4-BE49-F238E27FC236}">
                  <a16:creationId xmlns:a16="http://schemas.microsoft.com/office/drawing/2014/main" id="{56892C4B-EA62-46E7-9438-62F46FDCFBB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4" name="Arc 613">
              <a:extLst>
                <a:ext uri="{FF2B5EF4-FFF2-40B4-BE49-F238E27FC236}">
                  <a16:creationId xmlns:a16="http://schemas.microsoft.com/office/drawing/2014/main" id="{8310BD47-359F-404D-8951-D73308D95B3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DD448751-3597-4DAC-8279-7EED8C7CCA7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24" name="Straight Connector 623">
                <a:extLst>
                  <a:ext uri="{FF2B5EF4-FFF2-40B4-BE49-F238E27FC236}">
                    <a16:creationId xmlns:a16="http://schemas.microsoft.com/office/drawing/2014/main" id="{08B1DC6A-BBE6-44F8-A130-60C710EBA40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5" name="Straight Connector 624">
                <a:extLst>
                  <a:ext uri="{FF2B5EF4-FFF2-40B4-BE49-F238E27FC236}">
                    <a16:creationId xmlns:a16="http://schemas.microsoft.com/office/drawing/2014/main" id="{DF092AFE-7C4B-418E-B10D-73B4868E9CD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6" name="Straight Connector 625">
                <a:extLst>
                  <a:ext uri="{FF2B5EF4-FFF2-40B4-BE49-F238E27FC236}">
                    <a16:creationId xmlns:a16="http://schemas.microsoft.com/office/drawing/2014/main" id="{DCA9C823-0FE8-4FD4-96DC-8ED98621C87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16" name="Arc 615">
              <a:extLst>
                <a:ext uri="{FF2B5EF4-FFF2-40B4-BE49-F238E27FC236}">
                  <a16:creationId xmlns:a16="http://schemas.microsoft.com/office/drawing/2014/main" id="{E3CCE654-FA92-45E9-A911-B5080183792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7" name="Arc 616">
              <a:extLst>
                <a:ext uri="{FF2B5EF4-FFF2-40B4-BE49-F238E27FC236}">
                  <a16:creationId xmlns:a16="http://schemas.microsoft.com/office/drawing/2014/main" id="{4F180AF8-66F1-4428-8FCF-8AB420A7EEA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18" name="Arc 617">
              <a:extLst>
                <a:ext uri="{FF2B5EF4-FFF2-40B4-BE49-F238E27FC236}">
                  <a16:creationId xmlns:a16="http://schemas.microsoft.com/office/drawing/2014/main" id="{37437D40-4B83-4E3B-8AC5-73DF1A7317B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19" name="Straight Connector 618">
              <a:extLst>
                <a:ext uri="{FF2B5EF4-FFF2-40B4-BE49-F238E27FC236}">
                  <a16:creationId xmlns:a16="http://schemas.microsoft.com/office/drawing/2014/main" id="{49267D5E-5389-468B-B163-544D8EE11B1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20" name="Arc 619">
              <a:extLst>
                <a:ext uri="{FF2B5EF4-FFF2-40B4-BE49-F238E27FC236}">
                  <a16:creationId xmlns:a16="http://schemas.microsoft.com/office/drawing/2014/main" id="{DAD721AB-50C9-4329-A4D8-2DE3BF306BD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21" name="Straight Connector 620">
              <a:extLst>
                <a:ext uri="{FF2B5EF4-FFF2-40B4-BE49-F238E27FC236}">
                  <a16:creationId xmlns:a16="http://schemas.microsoft.com/office/drawing/2014/main" id="{EA4B2B71-D7B0-4C8B-B306-3E740B275B2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2" name="Straight Connector 621">
              <a:extLst>
                <a:ext uri="{FF2B5EF4-FFF2-40B4-BE49-F238E27FC236}">
                  <a16:creationId xmlns:a16="http://schemas.microsoft.com/office/drawing/2014/main" id="{53BB2B30-531C-4737-A024-F6087ACBC6D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23" name="Arc 622">
              <a:extLst>
                <a:ext uri="{FF2B5EF4-FFF2-40B4-BE49-F238E27FC236}">
                  <a16:creationId xmlns:a16="http://schemas.microsoft.com/office/drawing/2014/main" id="{645C3CD8-5198-4976-BC39-55094E65618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27" name="Group 626">
            <a:extLst>
              <a:ext uri="{FF2B5EF4-FFF2-40B4-BE49-F238E27FC236}">
                <a16:creationId xmlns:a16="http://schemas.microsoft.com/office/drawing/2014/main" id="{AB512922-D942-44D4-92A6-A98444243C4B}"/>
              </a:ext>
            </a:extLst>
          </p:cNvPr>
          <p:cNvGrpSpPr/>
          <p:nvPr/>
        </p:nvGrpSpPr>
        <p:grpSpPr>
          <a:xfrm>
            <a:off x="242594" y="6393026"/>
            <a:ext cx="538068" cy="503852"/>
            <a:chOff x="3455435" y="-1017023"/>
            <a:chExt cx="8222756" cy="7868191"/>
          </a:xfrm>
        </p:grpSpPr>
        <p:sp>
          <p:nvSpPr>
            <p:cNvPr id="628" name="Arc 627">
              <a:extLst>
                <a:ext uri="{FF2B5EF4-FFF2-40B4-BE49-F238E27FC236}">
                  <a16:creationId xmlns:a16="http://schemas.microsoft.com/office/drawing/2014/main" id="{6B5D92EC-33A2-49CD-9E9E-F89DCE6E00F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9" name="Arc 628">
              <a:extLst>
                <a:ext uri="{FF2B5EF4-FFF2-40B4-BE49-F238E27FC236}">
                  <a16:creationId xmlns:a16="http://schemas.microsoft.com/office/drawing/2014/main" id="{65498113-6BED-4DAF-A316-768E137028B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0" name="Arc 629">
              <a:extLst>
                <a:ext uri="{FF2B5EF4-FFF2-40B4-BE49-F238E27FC236}">
                  <a16:creationId xmlns:a16="http://schemas.microsoft.com/office/drawing/2014/main" id="{028F34F6-867A-40F6-B836-EB609851646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1" name="Arc 630">
              <a:extLst>
                <a:ext uri="{FF2B5EF4-FFF2-40B4-BE49-F238E27FC236}">
                  <a16:creationId xmlns:a16="http://schemas.microsoft.com/office/drawing/2014/main" id="{08096454-A06A-4828-8394-759B3DB02CA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32" name="Group 631">
              <a:extLst>
                <a:ext uri="{FF2B5EF4-FFF2-40B4-BE49-F238E27FC236}">
                  <a16:creationId xmlns:a16="http://schemas.microsoft.com/office/drawing/2014/main" id="{4D0A44BC-1D91-47EE-8877-D797F051C82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41" name="Straight Connector 640">
                <a:extLst>
                  <a:ext uri="{FF2B5EF4-FFF2-40B4-BE49-F238E27FC236}">
                    <a16:creationId xmlns:a16="http://schemas.microsoft.com/office/drawing/2014/main" id="{1304F15B-AD08-42E5-8E90-36D0C207CD4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2" name="Straight Connector 641">
                <a:extLst>
                  <a:ext uri="{FF2B5EF4-FFF2-40B4-BE49-F238E27FC236}">
                    <a16:creationId xmlns:a16="http://schemas.microsoft.com/office/drawing/2014/main" id="{D6927F6C-8007-4F8E-A565-58BE876280B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3" name="Straight Connector 642">
                <a:extLst>
                  <a:ext uri="{FF2B5EF4-FFF2-40B4-BE49-F238E27FC236}">
                    <a16:creationId xmlns:a16="http://schemas.microsoft.com/office/drawing/2014/main" id="{5617D74E-9823-4F76-93F0-614239AADC5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33" name="Arc 632">
              <a:extLst>
                <a:ext uri="{FF2B5EF4-FFF2-40B4-BE49-F238E27FC236}">
                  <a16:creationId xmlns:a16="http://schemas.microsoft.com/office/drawing/2014/main" id="{8C1E5786-2C1C-42CE-A321-FE2679D5506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4" name="Arc 633">
              <a:extLst>
                <a:ext uri="{FF2B5EF4-FFF2-40B4-BE49-F238E27FC236}">
                  <a16:creationId xmlns:a16="http://schemas.microsoft.com/office/drawing/2014/main" id="{E1F65250-6C19-4B89-83E9-E9C92943DC6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5" name="Arc 634">
              <a:extLst>
                <a:ext uri="{FF2B5EF4-FFF2-40B4-BE49-F238E27FC236}">
                  <a16:creationId xmlns:a16="http://schemas.microsoft.com/office/drawing/2014/main" id="{110B7291-815B-4EB2-8A30-33CC1F23B94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36" name="Straight Connector 635">
              <a:extLst>
                <a:ext uri="{FF2B5EF4-FFF2-40B4-BE49-F238E27FC236}">
                  <a16:creationId xmlns:a16="http://schemas.microsoft.com/office/drawing/2014/main" id="{1476CDC0-7194-42F9-8927-EE73BB133C5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7" name="Arc 636">
              <a:extLst>
                <a:ext uri="{FF2B5EF4-FFF2-40B4-BE49-F238E27FC236}">
                  <a16:creationId xmlns:a16="http://schemas.microsoft.com/office/drawing/2014/main" id="{C2171D92-C05E-4DF8-8949-7279500210E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38" name="Straight Connector 637">
              <a:extLst>
                <a:ext uri="{FF2B5EF4-FFF2-40B4-BE49-F238E27FC236}">
                  <a16:creationId xmlns:a16="http://schemas.microsoft.com/office/drawing/2014/main" id="{1111B439-B1D5-41E4-8CF7-339E288F908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9" name="Straight Connector 638">
              <a:extLst>
                <a:ext uri="{FF2B5EF4-FFF2-40B4-BE49-F238E27FC236}">
                  <a16:creationId xmlns:a16="http://schemas.microsoft.com/office/drawing/2014/main" id="{8686C6CB-039C-4256-ADA9-63CEB01FDD8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0" name="Arc 639">
              <a:extLst>
                <a:ext uri="{FF2B5EF4-FFF2-40B4-BE49-F238E27FC236}">
                  <a16:creationId xmlns:a16="http://schemas.microsoft.com/office/drawing/2014/main" id="{B1832F1F-7361-4EE8-9BFF-693CB24722F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44" name="Group 643">
            <a:extLst>
              <a:ext uri="{FF2B5EF4-FFF2-40B4-BE49-F238E27FC236}">
                <a16:creationId xmlns:a16="http://schemas.microsoft.com/office/drawing/2014/main" id="{8B88CE21-0CC4-4F1A-A8A8-C3F1F51444B6}"/>
              </a:ext>
            </a:extLst>
          </p:cNvPr>
          <p:cNvGrpSpPr/>
          <p:nvPr/>
        </p:nvGrpSpPr>
        <p:grpSpPr>
          <a:xfrm>
            <a:off x="675171" y="6374364"/>
            <a:ext cx="538068" cy="503852"/>
            <a:chOff x="3455435" y="-1017023"/>
            <a:chExt cx="8222756" cy="7868191"/>
          </a:xfrm>
        </p:grpSpPr>
        <p:sp>
          <p:nvSpPr>
            <p:cNvPr id="645" name="Arc 644">
              <a:extLst>
                <a:ext uri="{FF2B5EF4-FFF2-40B4-BE49-F238E27FC236}">
                  <a16:creationId xmlns:a16="http://schemas.microsoft.com/office/drawing/2014/main" id="{A1D17CD2-72ED-4740-9640-5C6BBF1688A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6" name="Arc 645">
              <a:extLst>
                <a:ext uri="{FF2B5EF4-FFF2-40B4-BE49-F238E27FC236}">
                  <a16:creationId xmlns:a16="http://schemas.microsoft.com/office/drawing/2014/main" id="{54107D57-AC44-4213-AAF5-C2325DF1004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7" name="Arc 646">
              <a:extLst>
                <a:ext uri="{FF2B5EF4-FFF2-40B4-BE49-F238E27FC236}">
                  <a16:creationId xmlns:a16="http://schemas.microsoft.com/office/drawing/2014/main" id="{F26028C7-CF91-4C15-BDDF-13F25F482BD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8" name="Arc 647">
              <a:extLst>
                <a:ext uri="{FF2B5EF4-FFF2-40B4-BE49-F238E27FC236}">
                  <a16:creationId xmlns:a16="http://schemas.microsoft.com/office/drawing/2014/main" id="{F58E761A-AAF9-4E4F-BA07-1ACB9ADFBAB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49" name="Group 648">
              <a:extLst>
                <a:ext uri="{FF2B5EF4-FFF2-40B4-BE49-F238E27FC236}">
                  <a16:creationId xmlns:a16="http://schemas.microsoft.com/office/drawing/2014/main" id="{75888D97-DFFE-483A-A5FF-02459FA8BFC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58" name="Straight Connector 657">
                <a:extLst>
                  <a:ext uri="{FF2B5EF4-FFF2-40B4-BE49-F238E27FC236}">
                    <a16:creationId xmlns:a16="http://schemas.microsoft.com/office/drawing/2014/main" id="{935D1531-01FF-4556-ADC4-056943FFA22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9" name="Straight Connector 658">
                <a:extLst>
                  <a:ext uri="{FF2B5EF4-FFF2-40B4-BE49-F238E27FC236}">
                    <a16:creationId xmlns:a16="http://schemas.microsoft.com/office/drawing/2014/main" id="{91BC7863-0AE5-421D-B621-A15840DC4B6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0" name="Straight Connector 659">
                <a:extLst>
                  <a:ext uri="{FF2B5EF4-FFF2-40B4-BE49-F238E27FC236}">
                    <a16:creationId xmlns:a16="http://schemas.microsoft.com/office/drawing/2014/main" id="{D35C2A0C-7626-4A86-9587-7C0E9059B44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50" name="Arc 649">
              <a:extLst>
                <a:ext uri="{FF2B5EF4-FFF2-40B4-BE49-F238E27FC236}">
                  <a16:creationId xmlns:a16="http://schemas.microsoft.com/office/drawing/2014/main" id="{93B52D73-A9D9-4D9B-807F-2B7DC05762D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1" name="Arc 650">
              <a:extLst>
                <a:ext uri="{FF2B5EF4-FFF2-40B4-BE49-F238E27FC236}">
                  <a16:creationId xmlns:a16="http://schemas.microsoft.com/office/drawing/2014/main" id="{97BF3264-BD89-429B-B1A1-43144E2C398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52" name="Arc 651">
              <a:extLst>
                <a:ext uri="{FF2B5EF4-FFF2-40B4-BE49-F238E27FC236}">
                  <a16:creationId xmlns:a16="http://schemas.microsoft.com/office/drawing/2014/main" id="{1D384BFC-B1E4-4500-BA8C-B3791F93E7A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53" name="Straight Connector 652">
              <a:extLst>
                <a:ext uri="{FF2B5EF4-FFF2-40B4-BE49-F238E27FC236}">
                  <a16:creationId xmlns:a16="http://schemas.microsoft.com/office/drawing/2014/main" id="{F6A21C41-0447-4514-8FA4-C48CC67AFBB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4" name="Arc 653">
              <a:extLst>
                <a:ext uri="{FF2B5EF4-FFF2-40B4-BE49-F238E27FC236}">
                  <a16:creationId xmlns:a16="http://schemas.microsoft.com/office/drawing/2014/main" id="{0093FF9C-3702-4E0B-8C69-ABED1C7B819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55" name="Straight Connector 654">
              <a:extLst>
                <a:ext uri="{FF2B5EF4-FFF2-40B4-BE49-F238E27FC236}">
                  <a16:creationId xmlns:a16="http://schemas.microsoft.com/office/drawing/2014/main" id="{92275B7A-CFFC-4737-9886-9B98F8A200A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6" name="Straight Connector 655">
              <a:extLst>
                <a:ext uri="{FF2B5EF4-FFF2-40B4-BE49-F238E27FC236}">
                  <a16:creationId xmlns:a16="http://schemas.microsoft.com/office/drawing/2014/main" id="{23D89280-9975-4DE7-91A6-EEC8C385B08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7" name="Arc 656">
              <a:extLst>
                <a:ext uri="{FF2B5EF4-FFF2-40B4-BE49-F238E27FC236}">
                  <a16:creationId xmlns:a16="http://schemas.microsoft.com/office/drawing/2014/main" id="{70001FC8-FC8C-4F60-BA84-E3AA90C91C3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61" name="Group 660">
            <a:extLst>
              <a:ext uri="{FF2B5EF4-FFF2-40B4-BE49-F238E27FC236}">
                <a16:creationId xmlns:a16="http://schemas.microsoft.com/office/drawing/2014/main" id="{F75A0ACE-0CD6-4CFA-B6BE-60A64F56381D}"/>
              </a:ext>
            </a:extLst>
          </p:cNvPr>
          <p:cNvGrpSpPr/>
          <p:nvPr/>
        </p:nvGrpSpPr>
        <p:grpSpPr>
          <a:xfrm>
            <a:off x="1068871" y="6374364"/>
            <a:ext cx="538068" cy="503852"/>
            <a:chOff x="3455435" y="-1017023"/>
            <a:chExt cx="8222756" cy="7868191"/>
          </a:xfrm>
        </p:grpSpPr>
        <p:sp>
          <p:nvSpPr>
            <p:cNvPr id="662" name="Arc 661">
              <a:extLst>
                <a:ext uri="{FF2B5EF4-FFF2-40B4-BE49-F238E27FC236}">
                  <a16:creationId xmlns:a16="http://schemas.microsoft.com/office/drawing/2014/main" id="{44814DAE-166A-4558-90C1-3F757EEEBA8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3" name="Arc 662">
              <a:extLst>
                <a:ext uri="{FF2B5EF4-FFF2-40B4-BE49-F238E27FC236}">
                  <a16:creationId xmlns:a16="http://schemas.microsoft.com/office/drawing/2014/main" id="{E65B1B9A-96ED-4FD2-A5DE-5E8A97D2BFE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4" name="Arc 663">
              <a:extLst>
                <a:ext uri="{FF2B5EF4-FFF2-40B4-BE49-F238E27FC236}">
                  <a16:creationId xmlns:a16="http://schemas.microsoft.com/office/drawing/2014/main" id="{600195A9-D861-47CA-9744-7F570CD9045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5" name="Arc 664">
              <a:extLst>
                <a:ext uri="{FF2B5EF4-FFF2-40B4-BE49-F238E27FC236}">
                  <a16:creationId xmlns:a16="http://schemas.microsoft.com/office/drawing/2014/main" id="{1C23D5AC-E72F-42F4-9523-E4559F9F484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66" name="Group 665">
              <a:extLst>
                <a:ext uri="{FF2B5EF4-FFF2-40B4-BE49-F238E27FC236}">
                  <a16:creationId xmlns:a16="http://schemas.microsoft.com/office/drawing/2014/main" id="{A8A74380-2CD3-4827-9969-BF011DBA626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75" name="Straight Connector 674">
                <a:extLst>
                  <a:ext uri="{FF2B5EF4-FFF2-40B4-BE49-F238E27FC236}">
                    <a16:creationId xmlns:a16="http://schemas.microsoft.com/office/drawing/2014/main" id="{C1E5693D-AFBD-4866-824F-D7BA1D38BE0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6" name="Straight Connector 675">
                <a:extLst>
                  <a:ext uri="{FF2B5EF4-FFF2-40B4-BE49-F238E27FC236}">
                    <a16:creationId xmlns:a16="http://schemas.microsoft.com/office/drawing/2014/main" id="{7EBE9C38-65B8-4C1A-A517-BA3C7E47C1D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7" name="Straight Connector 676">
                <a:extLst>
                  <a:ext uri="{FF2B5EF4-FFF2-40B4-BE49-F238E27FC236}">
                    <a16:creationId xmlns:a16="http://schemas.microsoft.com/office/drawing/2014/main" id="{88A5B7A2-0346-434C-87FB-D40F8CD6C38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67" name="Arc 666">
              <a:extLst>
                <a:ext uri="{FF2B5EF4-FFF2-40B4-BE49-F238E27FC236}">
                  <a16:creationId xmlns:a16="http://schemas.microsoft.com/office/drawing/2014/main" id="{606057C3-8D07-47F9-8202-8ADF7E1EA13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8" name="Arc 667">
              <a:extLst>
                <a:ext uri="{FF2B5EF4-FFF2-40B4-BE49-F238E27FC236}">
                  <a16:creationId xmlns:a16="http://schemas.microsoft.com/office/drawing/2014/main" id="{5FFB3A4A-43EE-4729-96BC-E0018A49201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9" name="Arc 668">
              <a:extLst>
                <a:ext uri="{FF2B5EF4-FFF2-40B4-BE49-F238E27FC236}">
                  <a16:creationId xmlns:a16="http://schemas.microsoft.com/office/drawing/2014/main" id="{7CCC7262-3E36-4B07-9973-7C7C563AC72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70" name="Straight Connector 669">
              <a:extLst>
                <a:ext uri="{FF2B5EF4-FFF2-40B4-BE49-F238E27FC236}">
                  <a16:creationId xmlns:a16="http://schemas.microsoft.com/office/drawing/2014/main" id="{4B0E2629-E17F-4270-B5D7-F6CD370BC0C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1" name="Arc 670">
              <a:extLst>
                <a:ext uri="{FF2B5EF4-FFF2-40B4-BE49-F238E27FC236}">
                  <a16:creationId xmlns:a16="http://schemas.microsoft.com/office/drawing/2014/main" id="{FAB002A5-A949-4968-A1D6-A2FAA52519B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72" name="Straight Connector 671">
              <a:extLst>
                <a:ext uri="{FF2B5EF4-FFF2-40B4-BE49-F238E27FC236}">
                  <a16:creationId xmlns:a16="http://schemas.microsoft.com/office/drawing/2014/main" id="{D6B0D7D1-58F9-4AC6-82AE-810BF459164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3" name="Straight Connector 672">
              <a:extLst>
                <a:ext uri="{FF2B5EF4-FFF2-40B4-BE49-F238E27FC236}">
                  <a16:creationId xmlns:a16="http://schemas.microsoft.com/office/drawing/2014/main" id="{2A9867C4-2D2D-4DBA-9ABB-16734F92BB3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4" name="Arc 673">
              <a:extLst>
                <a:ext uri="{FF2B5EF4-FFF2-40B4-BE49-F238E27FC236}">
                  <a16:creationId xmlns:a16="http://schemas.microsoft.com/office/drawing/2014/main" id="{41EE02CF-506E-4D11-9608-C99EBAF95858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78" name="Group 677">
            <a:extLst>
              <a:ext uri="{FF2B5EF4-FFF2-40B4-BE49-F238E27FC236}">
                <a16:creationId xmlns:a16="http://schemas.microsoft.com/office/drawing/2014/main" id="{8BF4CB9A-3483-42D2-B937-86C3594E6436}"/>
              </a:ext>
            </a:extLst>
          </p:cNvPr>
          <p:cNvGrpSpPr/>
          <p:nvPr/>
        </p:nvGrpSpPr>
        <p:grpSpPr>
          <a:xfrm>
            <a:off x="1462571" y="6393026"/>
            <a:ext cx="538068" cy="503852"/>
            <a:chOff x="3455435" y="-1017023"/>
            <a:chExt cx="8222756" cy="7868191"/>
          </a:xfrm>
        </p:grpSpPr>
        <p:sp>
          <p:nvSpPr>
            <p:cNvPr id="679" name="Arc 678">
              <a:extLst>
                <a:ext uri="{FF2B5EF4-FFF2-40B4-BE49-F238E27FC236}">
                  <a16:creationId xmlns:a16="http://schemas.microsoft.com/office/drawing/2014/main" id="{5A133563-8C2C-4D66-A872-54D9E8E056F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0" name="Arc 679">
              <a:extLst>
                <a:ext uri="{FF2B5EF4-FFF2-40B4-BE49-F238E27FC236}">
                  <a16:creationId xmlns:a16="http://schemas.microsoft.com/office/drawing/2014/main" id="{D2497A90-3B1E-4758-9B1B-67D8D5A840F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1" name="Arc 680">
              <a:extLst>
                <a:ext uri="{FF2B5EF4-FFF2-40B4-BE49-F238E27FC236}">
                  <a16:creationId xmlns:a16="http://schemas.microsoft.com/office/drawing/2014/main" id="{F7BDFAC6-F721-4BFD-99E6-A7AD92396DD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2" name="Arc 681">
              <a:extLst>
                <a:ext uri="{FF2B5EF4-FFF2-40B4-BE49-F238E27FC236}">
                  <a16:creationId xmlns:a16="http://schemas.microsoft.com/office/drawing/2014/main" id="{E1E2B569-5A3F-4D95-9638-629C2F56376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83" name="Group 682">
              <a:extLst>
                <a:ext uri="{FF2B5EF4-FFF2-40B4-BE49-F238E27FC236}">
                  <a16:creationId xmlns:a16="http://schemas.microsoft.com/office/drawing/2014/main" id="{4D43900B-E5AD-481E-B9C6-127FF13CBCB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92" name="Straight Connector 691">
                <a:extLst>
                  <a:ext uri="{FF2B5EF4-FFF2-40B4-BE49-F238E27FC236}">
                    <a16:creationId xmlns:a16="http://schemas.microsoft.com/office/drawing/2014/main" id="{B82AC67D-F855-4B3F-994A-A90FBE38876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3" name="Straight Connector 692">
                <a:extLst>
                  <a:ext uri="{FF2B5EF4-FFF2-40B4-BE49-F238E27FC236}">
                    <a16:creationId xmlns:a16="http://schemas.microsoft.com/office/drawing/2014/main" id="{4E594CB1-58C9-4EF9-AE55-297C0BFF26E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4" name="Straight Connector 693">
                <a:extLst>
                  <a:ext uri="{FF2B5EF4-FFF2-40B4-BE49-F238E27FC236}">
                    <a16:creationId xmlns:a16="http://schemas.microsoft.com/office/drawing/2014/main" id="{4DD80B1A-8B09-47DA-A00A-5C01999A54C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84" name="Arc 683">
              <a:extLst>
                <a:ext uri="{FF2B5EF4-FFF2-40B4-BE49-F238E27FC236}">
                  <a16:creationId xmlns:a16="http://schemas.microsoft.com/office/drawing/2014/main" id="{716EBC9A-9EE2-494F-B451-5BBAF4A1DA0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5" name="Arc 684">
              <a:extLst>
                <a:ext uri="{FF2B5EF4-FFF2-40B4-BE49-F238E27FC236}">
                  <a16:creationId xmlns:a16="http://schemas.microsoft.com/office/drawing/2014/main" id="{4E89ADC0-49A4-494B-96ED-26153655A16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6" name="Arc 685">
              <a:extLst>
                <a:ext uri="{FF2B5EF4-FFF2-40B4-BE49-F238E27FC236}">
                  <a16:creationId xmlns:a16="http://schemas.microsoft.com/office/drawing/2014/main" id="{C295BBA1-3838-4E69-A69A-796FD5AF31A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87" name="Straight Connector 686">
              <a:extLst>
                <a:ext uri="{FF2B5EF4-FFF2-40B4-BE49-F238E27FC236}">
                  <a16:creationId xmlns:a16="http://schemas.microsoft.com/office/drawing/2014/main" id="{F25A4617-6E9C-4840-8371-99D6079211B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8" name="Arc 687">
              <a:extLst>
                <a:ext uri="{FF2B5EF4-FFF2-40B4-BE49-F238E27FC236}">
                  <a16:creationId xmlns:a16="http://schemas.microsoft.com/office/drawing/2014/main" id="{4717A045-A2B9-4946-AAB4-5F384E62AAB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89" name="Straight Connector 688">
              <a:extLst>
                <a:ext uri="{FF2B5EF4-FFF2-40B4-BE49-F238E27FC236}">
                  <a16:creationId xmlns:a16="http://schemas.microsoft.com/office/drawing/2014/main" id="{954FAC3E-725F-4EA8-A520-DDF48BD88AE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0" name="Straight Connector 689">
              <a:extLst>
                <a:ext uri="{FF2B5EF4-FFF2-40B4-BE49-F238E27FC236}">
                  <a16:creationId xmlns:a16="http://schemas.microsoft.com/office/drawing/2014/main" id="{A7AE8257-5927-4CC6-80BB-DEA143321BB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1" name="Arc 690">
              <a:extLst>
                <a:ext uri="{FF2B5EF4-FFF2-40B4-BE49-F238E27FC236}">
                  <a16:creationId xmlns:a16="http://schemas.microsoft.com/office/drawing/2014/main" id="{10A5B285-F664-491A-8B79-1A5D9DD54A4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95" name="Group 694">
            <a:extLst>
              <a:ext uri="{FF2B5EF4-FFF2-40B4-BE49-F238E27FC236}">
                <a16:creationId xmlns:a16="http://schemas.microsoft.com/office/drawing/2014/main" id="{72997C42-3452-4D96-8D83-8F7381C2E84B}"/>
              </a:ext>
            </a:extLst>
          </p:cNvPr>
          <p:cNvGrpSpPr/>
          <p:nvPr/>
        </p:nvGrpSpPr>
        <p:grpSpPr>
          <a:xfrm>
            <a:off x="1836056" y="6402357"/>
            <a:ext cx="538068" cy="503852"/>
            <a:chOff x="3455435" y="-1017023"/>
            <a:chExt cx="8222756" cy="7868191"/>
          </a:xfrm>
        </p:grpSpPr>
        <p:sp>
          <p:nvSpPr>
            <p:cNvPr id="696" name="Arc 695">
              <a:extLst>
                <a:ext uri="{FF2B5EF4-FFF2-40B4-BE49-F238E27FC236}">
                  <a16:creationId xmlns:a16="http://schemas.microsoft.com/office/drawing/2014/main" id="{28B2E5DD-B76E-4F25-A5E8-9E7CD859DB8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7" name="Arc 696">
              <a:extLst>
                <a:ext uri="{FF2B5EF4-FFF2-40B4-BE49-F238E27FC236}">
                  <a16:creationId xmlns:a16="http://schemas.microsoft.com/office/drawing/2014/main" id="{BA686AD2-A5F0-422D-9DEE-110A859EDEE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8" name="Arc 697">
              <a:extLst>
                <a:ext uri="{FF2B5EF4-FFF2-40B4-BE49-F238E27FC236}">
                  <a16:creationId xmlns:a16="http://schemas.microsoft.com/office/drawing/2014/main" id="{88631484-ACB8-41D7-A0A5-F3A18B498F6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9" name="Arc 698">
              <a:extLst>
                <a:ext uri="{FF2B5EF4-FFF2-40B4-BE49-F238E27FC236}">
                  <a16:creationId xmlns:a16="http://schemas.microsoft.com/office/drawing/2014/main" id="{C8F10B27-CBC0-435C-97C3-6FB1126C564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00" name="Group 699">
              <a:extLst>
                <a:ext uri="{FF2B5EF4-FFF2-40B4-BE49-F238E27FC236}">
                  <a16:creationId xmlns:a16="http://schemas.microsoft.com/office/drawing/2014/main" id="{70410A4D-C842-4950-ACE4-9EF33DE1FE4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09" name="Straight Connector 708">
                <a:extLst>
                  <a:ext uri="{FF2B5EF4-FFF2-40B4-BE49-F238E27FC236}">
                    <a16:creationId xmlns:a16="http://schemas.microsoft.com/office/drawing/2014/main" id="{155B5E50-7423-487A-935E-77A7A1887F4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0" name="Straight Connector 709">
                <a:extLst>
                  <a:ext uri="{FF2B5EF4-FFF2-40B4-BE49-F238E27FC236}">
                    <a16:creationId xmlns:a16="http://schemas.microsoft.com/office/drawing/2014/main" id="{F742164F-0CFC-4C4A-8486-977D6516B71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1" name="Straight Connector 710">
                <a:extLst>
                  <a:ext uri="{FF2B5EF4-FFF2-40B4-BE49-F238E27FC236}">
                    <a16:creationId xmlns:a16="http://schemas.microsoft.com/office/drawing/2014/main" id="{3DE6FDC5-3740-43A5-86D8-6E8F6B25D85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01" name="Arc 700">
              <a:extLst>
                <a:ext uri="{FF2B5EF4-FFF2-40B4-BE49-F238E27FC236}">
                  <a16:creationId xmlns:a16="http://schemas.microsoft.com/office/drawing/2014/main" id="{16845FB1-6302-4246-98E9-61B166D9807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2" name="Arc 701">
              <a:extLst>
                <a:ext uri="{FF2B5EF4-FFF2-40B4-BE49-F238E27FC236}">
                  <a16:creationId xmlns:a16="http://schemas.microsoft.com/office/drawing/2014/main" id="{0850CA10-9ADE-4020-B290-B6B888E30EA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3" name="Arc 702">
              <a:extLst>
                <a:ext uri="{FF2B5EF4-FFF2-40B4-BE49-F238E27FC236}">
                  <a16:creationId xmlns:a16="http://schemas.microsoft.com/office/drawing/2014/main" id="{EC812B48-CDF6-4A4A-A902-8B76D916373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04" name="Straight Connector 703">
              <a:extLst>
                <a:ext uri="{FF2B5EF4-FFF2-40B4-BE49-F238E27FC236}">
                  <a16:creationId xmlns:a16="http://schemas.microsoft.com/office/drawing/2014/main" id="{F676718B-3D9C-4934-BE3A-06A3B166A21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5" name="Arc 704">
              <a:extLst>
                <a:ext uri="{FF2B5EF4-FFF2-40B4-BE49-F238E27FC236}">
                  <a16:creationId xmlns:a16="http://schemas.microsoft.com/office/drawing/2014/main" id="{78EBD687-0F19-40CC-B588-CF5AC999FC0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06" name="Straight Connector 705">
              <a:extLst>
                <a:ext uri="{FF2B5EF4-FFF2-40B4-BE49-F238E27FC236}">
                  <a16:creationId xmlns:a16="http://schemas.microsoft.com/office/drawing/2014/main" id="{0198602F-D76C-4CA8-87F9-2A56AA4C846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7" name="Straight Connector 706">
              <a:extLst>
                <a:ext uri="{FF2B5EF4-FFF2-40B4-BE49-F238E27FC236}">
                  <a16:creationId xmlns:a16="http://schemas.microsoft.com/office/drawing/2014/main" id="{5E537040-1186-413A-83A1-7C5187E9BB4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8" name="Arc 707">
              <a:extLst>
                <a:ext uri="{FF2B5EF4-FFF2-40B4-BE49-F238E27FC236}">
                  <a16:creationId xmlns:a16="http://schemas.microsoft.com/office/drawing/2014/main" id="{B5677BA0-BB0B-4EA9-BB22-FA205B51255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12" name="Group 711">
            <a:extLst>
              <a:ext uri="{FF2B5EF4-FFF2-40B4-BE49-F238E27FC236}">
                <a16:creationId xmlns:a16="http://schemas.microsoft.com/office/drawing/2014/main" id="{A3709D99-A1B5-4F27-AEE9-6C03E77980D5}"/>
              </a:ext>
            </a:extLst>
          </p:cNvPr>
          <p:cNvGrpSpPr/>
          <p:nvPr/>
        </p:nvGrpSpPr>
        <p:grpSpPr>
          <a:xfrm>
            <a:off x="2249971" y="6374364"/>
            <a:ext cx="538068" cy="503852"/>
            <a:chOff x="3455435" y="-1017023"/>
            <a:chExt cx="8222756" cy="7868191"/>
          </a:xfrm>
        </p:grpSpPr>
        <p:sp>
          <p:nvSpPr>
            <p:cNvPr id="713" name="Arc 712">
              <a:extLst>
                <a:ext uri="{FF2B5EF4-FFF2-40B4-BE49-F238E27FC236}">
                  <a16:creationId xmlns:a16="http://schemas.microsoft.com/office/drawing/2014/main" id="{1687A8F7-773D-4A07-84E5-3BD739A83A2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4" name="Arc 713">
              <a:extLst>
                <a:ext uri="{FF2B5EF4-FFF2-40B4-BE49-F238E27FC236}">
                  <a16:creationId xmlns:a16="http://schemas.microsoft.com/office/drawing/2014/main" id="{1095F122-F4F4-4ABA-8396-60C1721EAEFA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5" name="Arc 714">
              <a:extLst>
                <a:ext uri="{FF2B5EF4-FFF2-40B4-BE49-F238E27FC236}">
                  <a16:creationId xmlns:a16="http://schemas.microsoft.com/office/drawing/2014/main" id="{4F602F01-E76A-49C2-B6D3-E6C3BD1C1EA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6" name="Arc 715">
              <a:extLst>
                <a:ext uri="{FF2B5EF4-FFF2-40B4-BE49-F238E27FC236}">
                  <a16:creationId xmlns:a16="http://schemas.microsoft.com/office/drawing/2014/main" id="{05A392BA-5CC2-411B-AECA-B260789E353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17" name="Group 716">
              <a:extLst>
                <a:ext uri="{FF2B5EF4-FFF2-40B4-BE49-F238E27FC236}">
                  <a16:creationId xmlns:a16="http://schemas.microsoft.com/office/drawing/2014/main" id="{CE9629D9-DB85-4CAF-B75F-D2BD3704FF2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26" name="Straight Connector 725">
                <a:extLst>
                  <a:ext uri="{FF2B5EF4-FFF2-40B4-BE49-F238E27FC236}">
                    <a16:creationId xmlns:a16="http://schemas.microsoft.com/office/drawing/2014/main" id="{6DDEC70E-950D-421E-B2B6-315E68CF0F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7" name="Straight Connector 726">
                <a:extLst>
                  <a:ext uri="{FF2B5EF4-FFF2-40B4-BE49-F238E27FC236}">
                    <a16:creationId xmlns:a16="http://schemas.microsoft.com/office/drawing/2014/main" id="{77787A0D-79E9-41D5-84A3-21296FD635E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8" name="Straight Connector 727">
                <a:extLst>
                  <a:ext uri="{FF2B5EF4-FFF2-40B4-BE49-F238E27FC236}">
                    <a16:creationId xmlns:a16="http://schemas.microsoft.com/office/drawing/2014/main" id="{F68C39D4-F6D5-42CF-9B87-18F157E84FC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18" name="Arc 717">
              <a:extLst>
                <a:ext uri="{FF2B5EF4-FFF2-40B4-BE49-F238E27FC236}">
                  <a16:creationId xmlns:a16="http://schemas.microsoft.com/office/drawing/2014/main" id="{506FA856-A006-4B42-A204-406EF1786AE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9" name="Arc 718">
              <a:extLst>
                <a:ext uri="{FF2B5EF4-FFF2-40B4-BE49-F238E27FC236}">
                  <a16:creationId xmlns:a16="http://schemas.microsoft.com/office/drawing/2014/main" id="{400BEE0C-F07A-4217-B051-77AA02AE27A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0" name="Arc 719">
              <a:extLst>
                <a:ext uri="{FF2B5EF4-FFF2-40B4-BE49-F238E27FC236}">
                  <a16:creationId xmlns:a16="http://schemas.microsoft.com/office/drawing/2014/main" id="{582AE180-5CE9-4EB2-A30F-2D1ED2A6C6A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21" name="Straight Connector 720">
              <a:extLst>
                <a:ext uri="{FF2B5EF4-FFF2-40B4-BE49-F238E27FC236}">
                  <a16:creationId xmlns:a16="http://schemas.microsoft.com/office/drawing/2014/main" id="{91810111-8122-462B-867B-EEAA2807CA5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2" name="Arc 721">
              <a:extLst>
                <a:ext uri="{FF2B5EF4-FFF2-40B4-BE49-F238E27FC236}">
                  <a16:creationId xmlns:a16="http://schemas.microsoft.com/office/drawing/2014/main" id="{DA6B6D5B-E1F5-418D-B4A4-81D73DF3E77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23" name="Straight Connector 722">
              <a:extLst>
                <a:ext uri="{FF2B5EF4-FFF2-40B4-BE49-F238E27FC236}">
                  <a16:creationId xmlns:a16="http://schemas.microsoft.com/office/drawing/2014/main" id="{E48EE372-4F33-4042-9DE4-5F8824CE987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4" name="Straight Connector 723">
              <a:extLst>
                <a:ext uri="{FF2B5EF4-FFF2-40B4-BE49-F238E27FC236}">
                  <a16:creationId xmlns:a16="http://schemas.microsoft.com/office/drawing/2014/main" id="{C7AD204E-117B-40D5-8278-B9242B66471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5" name="Arc 724">
              <a:extLst>
                <a:ext uri="{FF2B5EF4-FFF2-40B4-BE49-F238E27FC236}">
                  <a16:creationId xmlns:a16="http://schemas.microsoft.com/office/drawing/2014/main" id="{370EB239-405D-4EF0-A0C8-DBC5C21077C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29" name="Group 728">
            <a:extLst>
              <a:ext uri="{FF2B5EF4-FFF2-40B4-BE49-F238E27FC236}">
                <a16:creationId xmlns:a16="http://schemas.microsoft.com/office/drawing/2014/main" id="{6746DEDD-FA8C-4C29-B747-1452F3C81D80}"/>
              </a:ext>
            </a:extLst>
          </p:cNvPr>
          <p:cNvGrpSpPr/>
          <p:nvPr/>
        </p:nvGrpSpPr>
        <p:grpSpPr>
          <a:xfrm>
            <a:off x="2643671" y="6374364"/>
            <a:ext cx="538068" cy="503852"/>
            <a:chOff x="3455435" y="-1017023"/>
            <a:chExt cx="8222756" cy="7868191"/>
          </a:xfrm>
        </p:grpSpPr>
        <p:sp>
          <p:nvSpPr>
            <p:cNvPr id="730" name="Arc 729">
              <a:extLst>
                <a:ext uri="{FF2B5EF4-FFF2-40B4-BE49-F238E27FC236}">
                  <a16:creationId xmlns:a16="http://schemas.microsoft.com/office/drawing/2014/main" id="{91CBFAA0-2B9E-46A8-9DC5-2D229ACF026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1" name="Arc 730">
              <a:extLst>
                <a:ext uri="{FF2B5EF4-FFF2-40B4-BE49-F238E27FC236}">
                  <a16:creationId xmlns:a16="http://schemas.microsoft.com/office/drawing/2014/main" id="{DF0B9A8B-F5E9-474A-9CA0-43DF65B92B6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2" name="Arc 731">
              <a:extLst>
                <a:ext uri="{FF2B5EF4-FFF2-40B4-BE49-F238E27FC236}">
                  <a16:creationId xmlns:a16="http://schemas.microsoft.com/office/drawing/2014/main" id="{EFECABCA-B113-4F2C-B0D1-77AFDCE41E7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3" name="Arc 732">
              <a:extLst>
                <a:ext uri="{FF2B5EF4-FFF2-40B4-BE49-F238E27FC236}">
                  <a16:creationId xmlns:a16="http://schemas.microsoft.com/office/drawing/2014/main" id="{A0790366-F7A6-439A-8F72-AF4D618B4DC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34" name="Group 733">
              <a:extLst>
                <a:ext uri="{FF2B5EF4-FFF2-40B4-BE49-F238E27FC236}">
                  <a16:creationId xmlns:a16="http://schemas.microsoft.com/office/drawing/2014/main" id="{FA9570D6-7D44-4CEA-B2ED-54CD3624903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43" name="Straight Connector 742">
                <a:extLst>
                  <a:ext uri="{FF2B5EF4-FFF2-40B4-BE49-F238E27FC236}">
                    <a16:creationId xmlns:a16="http://schemas.microsoft.com/office/drawing/2014/main" id="{F331F76A-16D8-4BDE-BA2B-E6CC07CFA16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4" name="Straight Connector 743">
                <a:extLst>
                  <a:ext uri="{FF2B5EF4-FFF2-40B4-BE49-F238E27FC236}">
                    <a16:creationId xmlns:a16="http://schemas.microsoft.com/office/drawing/2014/main" id="{324B584A-2365-4AC8-B7F7-8A697775238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5" name="Straight Connector 744">
                <a:extLst>
                  <a:ext uri="{FF2B5EF4-FFF2-40B4-BE49-F238E27FC236}">
                    <a16:creationId xmlns:a16="http://schemas.microsoft.com/office/drawing/2014/main" id="{DE181BEC-A200-4EA1-A856-F68176F0AF3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35" name="Arc 734">
              <a:extLst>
                <a:ext uri="{FF2B5EF4-FFF2-40B4-BE49-F238E27FC236}">
                  <a16:creationId xmlns:a16="http://schemas.microsoft.com/office/drawing/2014/main" id="{3641F51E-483F-43FF-85DA-89CF9E686E6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6" name="Arc 735">
              <a:extLst>
                <a:ext uri="{FF2B5EF4-FFF2-40B4-BE49-F238E27FC236}">
                  <a16:creationId xmlns:a16="http://schemas.microsoft.com/office/drawing/2014/main" id="{1FDAE1CB-59CC-4717-BC4A-C91DF951967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7" name="Arc 736">
              <a:extLst>
                <a:ext uri="{FF2B5EF4-FFF2-40B4-BE49-F238E27FC236}">
                  <a16:creationId xmlns:a16="http://schemas.microsoft.com/office/drawing/2014/main" id="{B7DC67C1-0B9D-44B9-B811-453FB8AF066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38" name="Straight Connector 737">
              <a:extLst>
                <a:ext uri="{FF2B5EF4-FFF2-40B4-BE49-F238E27FC236}">
                  <a16:creationId xmlns:a16="http://schemas.microsoft.com/office/drawing/2014/main" id="{0E496091-EB14-4645-A8AF-AC58782FEB6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9" name="Arc 738">
              <a:extLst>
                <a:ext uri="{FF2B5EF4-FFF2-40B4-BE49-F238E27FC236}">
                  <a16:creationId xmlns:a16="http://schemas.microsoft.com/office/drawing/2014/main" id="{656B6CA7-9589-4FBC-96C2-DEBBBFE0506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40" name="Straight Connector 739">
              <a:extLst>
                <a:ext uri="{FF2B5EF4-FFF2-40B4-BE49-F238E27FC236}">
                  <a16:creationId xmlns:a16="http://schemas.microsoft.com/office/drawing/2014/main" id="{F9C3BB92-A623-4779-B0E5-978516E9605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1" name="Straight Connector 740">
              <a:extLst>
                <a:ext uri="{FF2B5EF4-FFF2-40B4-BE49-F238E27FC236}">
                  <a16:creationId xmlns:a16="http://schemas.microsoft.com/office/drawing/2014/main" id="{0D1AA2FA-E786-4DEA-A44C-8454B81ACB3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42" name="Arc 741">
              <a:extLst>
                <a:ext uri="{FF2B5EF4-FFF2-40B4-BE49-F238E27FC236}">
                  <a16:creationId xmlns:a16="http://schemas.microsoft.com/office/drawing/2014/main" id="{3D944031-9B6A-453B-99E5-01805223ED0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46" name="Group 745">
            <a:extLst>
              <a:ext uri="{FF2B5EF4-FFF2-40B4-BE49-F238E27FC236}">
                <a16:creationId xmlns:a16="http://schemas.microsoft.com/office/drawing/2014/main" id="{4F2A1E11-706C-4292-A840-A69BC0789A69}"/>
              </a:ext>
            </a:extLst>
          </p:cNvPr>
          <p:cNvGrpSpPr/>
          <p:nvPr/>
        </p:nvGrpSpPr>
        <p:grpSpPr>
          <a:xfrm>
            <a:off x="3037371" y="6383695"/>
            <a:ext cx="538068" cy="503852"/>
            <a:chOff x="3455435" y="-1017023"/>
            <a:chExt cx="8222756" cy="7868191"/>
          </a:xfrm>
        </p:grpSpPr>
        <p:sp>
          <p:nvSpPr>
            <p:cNvPr id="747" name="Arc 746">
              <a:extLst>
                <a:ext uri="{FF2B5EF4-FFF2-40B4-BE49-F238E27FC236}">
                  <a16:creationId xmlns:a16="http://schemas.microsoft.com/office/drawing/2014/main" id="{B020BCE3-D062-40A7-844F-9B0C835282B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8" name="Arc 747">
              <a:extLst>
                <a:ext uri="{FF2B5EF4-FFF2-40B4-BE49-F238E27FC236}">
                  <a16:creationId xmlns:a16="http://schemas.microsoft.com/office/drawing/2014/main" id="{7B1E35C1-23B2-42A6-BD85-BEE21558642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9" name="Arc 748">
              <a:extLst>
                <a:ext uri="{FF2B5EF4-FFF2-40B4-BE49-F238E27FC236}">
                  <a16:creationId xmlns:a16="http://schemas.microsoft.com/office/drawing/2014/main" id="{48021C18-92A8-4F11-8413-CA0A8CC53E7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0" name="Arc 749">
              <a:extLst>
                <a:ext uri="{FF2B5EF4-FFF2-40B4-BE49-F238E27FC236}">
                  <a16:creationId xmlns:a16="http://schemas.microsoft.com/office/drawing/2014/main" id="{75D62D38-4560-4E79-A677-3AC5ABEEEC7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51" name="Group 750">
              <a:extLst>
                <a:ext uri="{FF2B5EF4-FFF2-40B4-BE49-F238E27FC236}">
                  <a16:creationId xmlns:a16="http://schemas.microsoft.com/office/drawing/2014/main" id="{6F5AFA75-FEAB-4B84-AC35-CCC74278891C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60" name="Straight Connector 759">
                <a:extLst>
                  <a:ext uri="{FF2B5EF4-FFF2-40B4-BE49-F238E27FC236}">
                    <a16:creationId xmlns:a16="http://schemas.microsoft.com/office/drawing/2014/main" id="{6D422F44-BAAD-42C2-9673-D7163EE0B16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1" name="Straight Connector 760">
                <a:extLst>
                  <a:ext uri="{FF2B5EF4-FFF2-40B4-BE49-F238E27FC236}">
                    <a16:creationId xmlns:a16="http://schemas.microsoft.com/office/drawing/2014/main" id="{CCBBC392-3BCE-439D-B82E-4A5492EE017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2" name="Straight Connector 761">
                <a:extLst>
                  <a:ext uri="{FF2B5EF4-FFF2-40B4-BE49-F238E27FC236}">
                    <a16:creationId xmlns:a16="http://schemas.microsoft.com/office/drawing/2014/main" id="{72116359-65C2-4C80-9F16-B5CB140B44F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52" name="Arc 751">
              <a:extLst>
                <a:ext uri="{FF2B5EF4-FFF2-40B4-BE49-F238E27FC236}">
                  <a16:creationId xmlns:a16="http://schemas.microsoft.com/office/drawing/2014/main" id="{5DC5146B-C78F-400B-ADEC-21FB194385F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3" name="Arc 752">
              <a:extLst>
                <a:ext uri="{FF2B5EF4-FFF2-40B4-BE49-F238E27FC236}">
                  <a16:creationId xmlns:a16="http://schemas.microsoft.com/office/drawing/2014/main" id="{6E74B39A-111E-4CD5-BBC7-0103AE33277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54" name="Arc 753">
              <a:extLst>
                <a:ext uri="{FF2B5EF4-FFF2-40B4-BE49-F238E27FC236}">
                  <a16:creationId xmlns:a16="http://schemas.microsoft.com/office/drawing/2014/main" id="{2DCEC144-B336-41E8-BDE2-F525D10BCAE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55" name="Straight Connector 754">
              <a:extLst>
                <a:ext uri="{FF2B5EF4-FFF2-40B4-BE49-F238E27FC236}">
                  <a16:creationId xmlns:a16="http://schemas.microsoft.com/office/drawing/2014/main" id="{C363F45D-D700-4E4B-AACA-BB998B87F2B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6" name="Arc 755">
              <a:extLst>
                <a:ext uri="{FF2B5EF4-FFF2-40B4-BE49-F238E27FC236}">
                  <a16:creationId xmlns:a16="http://schemas.microsoft.com/office/drawing/2014/main" id="{99BBFB41-55E3-47B4-8D05-5499B570A0C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57" name="Straight Connector 756">
              <a:extLst>
                <a:ext uri="{FF2B5EF4-FFF2-40B4-BE49-F238E27FC236}">
                  <a16:creationId xmlns:a16="http://schemas.microsoft.com/office/drawing/2014/main" id="{E706ADA7-E677-4B50-BA13-8A7F644839D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8" name="Straight Connector 757">
              <a:extLst>
                <a:ext uri="{FF2B5EF4-FFF2-40B4-BE49-F238E27FC236}">
                  <a16:creationId xmlns:a16="http://schemas.microsoft.com/office/drawing/2014/main" id="{56CEE0E9-E12C-4E5E-B51F-D4201188935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9" name="Arc 758">
              <a:extLst>
                <a:ext uri="{FF2B5EF4-FFF2-40B4-BE49-F238E27FC236}">
                  <a16:creationId xmlns:a16="http://schemas.microsoft.com/office/drawing/2014/main" id="{7BBF188C-C88C-4A52-9C7D-BE3F8DEF63B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63" name="Group 762">
            <a:extLst>
              <a:ext uri="{FF2B5EF4-FFF2-40B4-BE49-F238E27FC236}">
                <a16:creationId xmlns:a16="http://schemas.microsoft.com/office/drawing/2014/main" id="{59C36EDC-1C3F-4ED8-B65D-AB864F31B9EE}"/>
              </a:ext>
            </a:extLst>
          </p:cNvPr>
          <p:cNvGrpSpPr/>
          <p:nvPr/>
        </p:nvGrpSpPr>
        <p:grpSpPr>
          <a:xfrm>
            <a:off x="3429519" y="6400803"/>
            <a:ext cx="538068" cy="503852"/>
            <a:chOff x="3455435" y="-1017023"/>
            <a:chExt cx="8222756" cy="7868191"/>
          </a:xfrm>
        </p:grpSpPr>
        <p:sp>
          <p:nvSpPr>
            <p:cNvPr id="764" name="Arc 763">
              <a:extLst>
                <a:ext uri="{FF2B5EF4-FFF2-40B4-BE49-F238E27FC236}">
                  <a16:creationId xmlns:a16="http://schemas.microsoft.com/office/drawing/2014/main" id="{D5B69779-FB26-4951-AC94-438F9D58BFD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5" name="Arc 764">
              <a:extLst>
                <a:ext uri="{FF2B5EF4-FFF2-40B4-BE49-F238E27FC236}">
                  <a16:creationId xmlns:a16="http://schemas.microsoft.com/office/drawing/2014/main" id="{0C420DA5-627D-4D77-8417-43CEEE2D419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6" name="Arc 765">
              <a:extLst>
                <a:ext uri="{FF2B5EF4-FFF2-40B4-BE49-F238E27FC236}">
                  <a16:creationId xmlns:a16="http://schemas.microsoft.com/office/drawing/2014/main" id="{789236F4-9E3F-4111-A88C-F37116C3EA9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7" name="Arc 766">
              <a:extLst>
                <a:ext uri="{FF2B5EF4-FFF2-40B4-BE49-F238E27FC236}">
                  <a16:creationId xmlns:a16="http://schemas.microsoft.com/office/drawing/2014/main" id="{0164FBCF-1592-4754-973D-6361E6A79AB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68" name="Group 767">
              <a:extLst>
                <a:ext uri="{FF2B5EF4-FFF2-40B4-BE49-F238E27FC236}">
                  <a16:creationId xmlns:a16="http://schemas.microsoft.com/office/drawing/2014/main" id="{E0A016A0-1715-464D-99AF-802FB1C47E5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77" name="Straight Connector 776">
                <a:extLst>
                  <a:ext uri="{FF2B5EF4-FFF2-40B4-BE49-F238E27FC236}">
                    <a16:creationId xmlns:a16="http://schemas.microsoft.com/office/drawing/2014/main" id="{317534B3-1535-46EA-BEA4-FC934469918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8" name="Straight Connector 777">
                <a:extLst>
                  <a:ext uri="{FF2B5EF4-FFF2-40B4-BE49-F238E27FC236}">
                    <a16:creationId xmlns:a16="http://schemas.microsoft.com/office/drawing/2014/main" id="{86F05BDA-DF88-41F7-84C0-02DB7BAEA91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9" name="Straight Connector 778">
                <a:extLst>
                  <a:ext uri="{FF2B5EF4-FFF2-40B4-BE49-F238E27FC236}">
                    <a16:creationId xmlns:a16="http://schemas.microsoft.com/office/drawing/2014/main" id="{1A3EE255-1D0F-4668-ADBA-D7015FE3AF1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69" name="Arc 768">
              <a:extLst>
                <a:ext uri="{FF2B5EF4-FFF2-40B4-BE49-F238E27FC236}">
                  <a16:creationId xmlns:a16="http://schemas.microsoft.com/office/drawing/2014/main" id="{9347CED2-9824-4B92-A706-3BE250F0ED9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0" name="Arc 769">
              <a:extLst>
                <a:ext uri="{FF2B5EF4-FFF2-40B4-BE49-F238E27FC236}">
                  <a16:creationId xmlns:a16="http://schemas.microsoft.com/office/drawing/2014/main" id="{8B0E998A-5E2F-4D3D-8293-23FC97DA4F7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1" name="Arc 770">
              <a:extLst>
                <a:ext uri="{FF2B5EF4-FFF2-40B4-BE49-F238E27FC236}">
                  <a16:creationId xmlns:a16="http://schemas.microsoft.com/office/drawing/2014/main" id="{221189F0-6C46-4DD8-B9D3-888B39162ED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72" name="Straight Connector 771">
              <a:extLst>
                <a:ext uri="{FF2B5EF4-FFF2-40B4-BE49-F238E27FC236}">
                  <a16:creationId xmlns:a16="http://schemas.microsoft.com/office/drawing/2014/main" id="{6D7485CB-AAE2-4238-B64C-1E51E75C918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3" name="Arc 772">
              <a:extLst>
                <a:ext uri="{FF2B5EF4-FFF2-40B4-BE49-F238E27FC236}">
                  <a16:creationId xmlns:a16="http://schemas.microsoft.com/office/drawing/2014/main" id="{F44B5B8D-2F04-4341-8B26-46FD05CBDAD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74" name="Straight Connector 773">
              <a:extLst>
                <a:ext uri="{FF2B5EF4-FFF2-40B4-BE49-F238E27FC236}">
                  <a16:creationId xmlns:a16="http://schemas.microsoft.com/office/drawing/2014/main" id="{12FF0745-3C53-45DC-B278-57245812B05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5" name="Straight Connector 774">
              <a:extLst>
                <a:ext uri="{FF2B5EF4-FFF2-40B4-BE49-F238E27FC236}">
                  <a16:creationId xmlns:a16="http://schemas.microsoft.com/office/drawing/2014/main" id="{A66D1510-DB6D-4C36-A5F3-B076008A01E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6" name="Arc 775">
              <a:extLst>
                <a:ext uri="{FF2B5EF4-FFF2-40B4-BE49-F238E27FC236}">
                  <a16:creationId xmlns:a16="http://schemas.microsoft.com/office/drawing/2014/main" id="{AED24AD1-08B7-40A2-8BC8-FCB2977A570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80" name="Group 779">
            <a:extLst>
              <a:ext uri="{FF2B5EF4-FFF2-40B4-BE49-F238E27FC236}">
                <a16:creationId xmlns:a16="http://schemas.microsoft.com/office/drawing/2014/main" id="{07B92ED7-B039-4ED5-85C6-44AE56E4535E}"/>
              </a:ext>
            </a:extLst>
          </p:cNvPr>
          <p:cNvGrpSpPr/>
          <p:nvPr/>
        </p:nvGrpSpPr>
        <p:grpSpPr>
          <a:xfrm>
            <a:off x="3824771" y="6383695"/>
            <a:ext cx="538068" cy="503852"/>
            <a:chOff x="3455435" y="-1017023"/>
            <a:chExt cx="8222756" cy="7868191"/>
          </a:xfrm>
        </p:grpSpPr>
        <p:sp>
          <p:nvSpPr>
            <p:cNvPr id="781" name="Arc 780">
              <a:extLst>
                <a:ext uri="{FF2B5EF4-FFF2-40B4-BE49-F238E27FC236}">
                  <a16:creationId xmlns:a16="http://schemas.microsoft.com/office/drawing/2014/main" id="{1FB7D7F8-954F-4F53-AF0A-039111EA829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2" name="Arc 781">
              <a:extLst>
                <a:ext uri="{FF2B5EF4-FFF2-40B4-BE49-F238E27FC236}">
                  <a16:creationId xmlns:a16="http://schemas.microsoft.com/office/drawing/2014/main" id="{872C6A8E-DE2A-41FB-8D22-74D7704D002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3" name="Arc 782">
              <a:extLst>
                <a:ext uri="{FF2B5EF4-FFF2-40B4-BE49-F238E27FC236}">
                  <a16:creationId xmlns:a16="http://schemas.microsoft.com/office/drawing/2014/main" id="{731FA908-3DD1-4298-8ECE-C2FBFB522B4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4" name="Arc 783">
              <a:extLst>
                <a:ext uri="{FF2B5EF4-FFF2-40B4-BE49-F238E27FC236}">
                  <a16:creationId xmlns:a16="http://schemas.microsoft.com/office/drawing/2014/main" id="{F1B722FF-8722-49A1-B5B0-E27B1523EDA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85" name="Group 784">
              <a:extLst>
                <a:ext uri="{FF2B5EF4-FFF2-40B4-BE49-F238E27FC236}">
                  <a16:creationId xmlns:a16="http://schemas.microsoft.com/office/drawing/2014/main" id="{D208310F-DABD-47CE-AD23-0745894FF3A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94" name="Straight Connector 793">
                <a:extLst>
                  <a:ext uri="{FF2B5EF4-FFF2-40B4-BE49-F238E27FC236}">
                    <a16:creationId xmlns:a16="http://schemas.microsoft.com/office/drawing/2014/main" id="{FD9B14ED-AA21-4BFD-ADE9-846DEC6011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5" name="Straight Connector 794">
                <a:extLst>
                  <a:ext uri="{FF2B5EF4-FFF2-40B4-BE49-F238E27FC236}">
                    <a16:creationId xmlns:a16="http://schemas.microsoft.com/office/drawing/2014/main" id="{22BD1488-6F1A-4459-9C58-F5500502186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6" name="Straight Connector 795">
                <a:extLst>
                  <a:ext uri="{FF2B5EF4-FFF2-40B4-BE49-F238E27FC236}">
                    <a16:creationId xmlns:a16="http://schemas.microsoft.com/office/drawing/2014/main" id="{9D22F47E-BEC1-4FD0-A39C-679195B23F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86" name="Arc 785">
              <a:extLst>
                <a:ext uri="{FF2B5EF4-FFF2-40B4-BE49-F238E27FC236}">
                  <a16:creationId xmlns:a16="http://schemas.microsoft.com/office/drawing/2014/main" id="{3DF69649-5DC9-4873-9306-0C11716883E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7" name="Arc 786">
              <a:extLst>
                <a:ext uri="{FF2B5EF4-FFF2-40B4-BE49-F238E27FC236}">
                  <a16:creationId xmlns:a16="http://schemas.microsoft.com/office/drawing/2014/main" id="{CB25DBCC-EEE8-4D8B-9418-F17963854BF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88" name="Arc 787">
              <a:extLst>
                <a:ext uri="{FF2B5EF4-FFF2-40B4-BE49-F238E27FC236}">
                  <a16:creationId xmlns:a16="http://schemas.microsoft.com/office/drawing/2014/main" id="{9AA242F3-1704-4CE8-9F2F-CA932B99550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89" name="Straight Connector 788">
              <a:extLst>
                <a:ext uri="{FF2B5EF4-FFF2-40B4-BE49-F238E27FC236}">
                  <a16:creationId xmlns:a16="http://schemas.microsoft.com/office/drawing/2014/main" id="{47A5D11E-9B20-47D8-AEAE-A3A6FCE2950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0" name="Arc 789">
              <a:extLst>
                <a:ext uri="{FF2B5EF4-FFF2-40B4-BE49-F238E27FC236}">
                  <a16:creationId xmlns:a16="http://schemas.microsoft.com/office/drawing/2014/main" id="{C3641527-1396-458E-8CEB-A77F2DFF696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91" name="Straight Connector 790">
              <a:extLst>
                <a:ext uri="{FF2B5EF4-FFF2-40B4-BE49-F238E27FC236}">
                  <a16:creationId xmlns:a16="http://schemas.microsoft.com/office/drawing/2014/main" id="{A6F31B20-CF0E-499A-9FCA-3FD79A4763D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2" name="Straight Connector 791">
              <a:extLst>
                <a:ext uri="{FF2B5EF4-FFF2-40B4-BE49-F238E27FC236}">
                  <a16:creationId xmlns:a16="http://schemas.microsoft.com/office/drawing/2014/main" id="{11C6FAC7-47C9-4DB0-9F3A-5035E680899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3" name="Arc 792">
              <a:extLst>
                <a:ext uri="{FF2B5EF4-FFF2-40B4-BE49-F238E27FC236}">
                  <a16:creationId xmlns:a16="http://schemas.microsoft.com/office/drawing/2014/main" id="{7B631FFA-5009-4E45-8BC9-064EFE66CCE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97" name="Group 796">
            <a:extLst>
              <a:ext uri="{FF2B5EF4-FFF2-40B4-BE49-F238E27FC236}">
                <a16:creationId xmlns:a16="http://schemas.microsoft.com/office/drawing/2014/main" id="{8E849A5D-734D-4ED5-92B4-86EF01362447}"/>
              </a:ext>
            </a:extLst>
          </p:cNvPr>
          <p:cNvGrpSpPr/>
          <p:nvPr/>
        </p:nvGrpSpPr>
        <p:grpSpPr>
          <a:xfrm>
            <a:off x="4218471" y="6393026"/>
            <a:ext cx="538068" cy="503852"/>
            <a:chOff x="3455435" y="-1017023"/>
            <a:chExt cx="8222756" cy="7868191"/>
          </a:xfrm>
        </p:grpSpPr>
        <p:sp>
          <p:nvSpPr>
            <p:cNvPr id="798" name="Arc 797">
              <a:extLst>
                <a:ext uri="{FF2B5EF4-FFF2-40B4-BE49-F238E27FC236}">
                  <a16:creationId xmlns:a16="http://schemas.microsoft.com/office/drawing/2014/main" id="{7FEC2C0F-F16D-45EB-9774-9FC2BACEA61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9" name="Arc 798">
              <a:extLst>
                <a:ext uri="{FF2B5EF4-FFF2-40B4-BE49-F238E27FC236}">
                  <a16:creationId xmlns:a16="http://schemas.microsoft.com/office/drawing/2014/main" id="{ADD978EC-130B-4EA2-AEAB-0943BB83CFD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0" name="Arc 799">
              <a:extLst>
                <a:ext uri="{FF2B5EF4-FFF2-40B4-BE49-F238E27FC236}">
                  <a16:creationId xmlns:a16="http://schemas.microsoft.com/office/drawing/2014/main" id="{8653D32D-D267-4DDB-AD0E-7C309E72053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1" name="Arc 800">
              <a:extLst>
                <a:ext uri="{FF2B5EF4-FFF2-40B4-BE49-F238E27FC236}">
                  <a16:creationId xmlns:a16="http://schemas.microsoft.com/office/drawing/2014/main" id="{F1426030-6E29-4D1B-8826-58A30B72871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02" name="Group 801">
              <a:extLst>
                <a:ext uri="{FF2B5EF4-FFF2-40B4-BE49-F238E27FC236}">
                  <a16:creationId xmlns:a16="http://schemas.microsoft.com/office/drawing/2014/main" id="{ACA4F722-2822-4485-AD91-5570696969C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11" name="Straight Connector 810">
                <a:extLst>
                  <a:ext uri="{FF2B5EF4-FFF2-40B4-BE49-F238E27FC236}">
                    <a16:creationId xmlns:a16="http://schemas.microsoft.com/office/drawing/2014/main" id="{81D21454-1160-4EE0-9925-72A829453B5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2" name="Straight Connector 811">
                <a:extLst>
                  <a:ext uri="{FF2B5EF4-FFF2-40B4-BE49-F238E27FC236}">
                    <a16:creationId xmlns:a16="http://schemas.microsoft.com/office/drawing/2014/main" id="{D33D22B0-BA03-4242-B5FA-482D0EEA7D8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3" name="Straight Connector 812">
                <a:extLst>
                  <a:ext uri="{FF2B5EF4-FFF2-40B4-BE49-F238E27FC236}">
                    <a16:creationId xmlns:a16="http://schemas.microsoft.com/office/drawing/2014/main" id="{D4F81570-02EF-489A-B6F0-BAF7F98D96F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03" name="Arc 802">
              <a:extLst>
                <a:ext uri="{FF2B5EF4-FFF2-40B4-BE49-F238E27FC236}">
                  <a16:creationId xmlns:a16="http://schemas.microsoft.com/office/drawing/2014/main" id="{D3D56F1E-AE6C-430D-BBF1-CDFBCCBDC16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4" name="Arc 803">
              <a:extLst>
                <a:ext uri="{FF2B5EF4-FFF2-40B4-BE49-F238E27FC236}">
                  <a16:creationId xmlns:a16="http://schemas.microsoft.com/office/drawing/2014/main" id="{E991E1D1-AE11-4405-9B0B-1D11678F6C7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5" name="Arc 804">
              <a:extLst>
                <a:ext uri="{FF2B5EF4-FFF2-40B4-BE49-F238E27FC236}">
                  <a16:creationId xmlns:a16="http://schemas.microsoft.com/office/drawing/2014/main" id="{18FCADCE-3CC6-418A-89D2-CD9DA12F4FB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06" name="Straight Connector 805">
              <a:extLst>
                <a:ext uri="{FF2B5EF4-FFF2-40B4-BE49-F238E27FC236}">
                  <a16:creationId xmlns:a16="http://schemas.microsoft.com/office/drawing/2014/main" id="{3722B153-97C8-484C-9788-B8B80EB105F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7" name="Arc 806">
              <a:extLst>
                <a:ext uri="{FF2B5EF4-FFF2-40B4-BE49-F238E27FC236}">
                  <a16:creationId xmlns:a16="http://schemas.microsoft.com/office/drawing/2014/main" id="{DBE36A32-6035-4342-A9D9-DEFB9FE7AF9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3424570C-AFD1-44AD-BCEC-CFDA94F76C4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9" name="Straight Connector 808">
              <a:extLst>
                <a:ext uri="{FF2B5EF4-FFF2-40B4-BE49-F238E27FC236}">
                  <a16:creationId xmlns:a16="http://schemas.microsoft.com/office/drawing/2014/main" id="{D2AD44FA-034D-4CD8-802B-D1F3B28A01A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10" name="Arc 809">
              <a:extLst>
                <a:ext uri="{FF2B5EF4-FFF2-40B4-BE49-F238E27FC236}">
                  <a16:creationId xmlns:a16="http://schemas.microsoft.com/office/drawing/2014/main" id="{D8A709A0-FA44-4CD6-848D-C79A91AD4F7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14" name="Group 813">
            <a:extLst>
              <a:ext uri="{FF2B5EF4-FFF2-40B4-BE49-F238E27FC236}">
                <a16:creationId xmlns:a16="http://schemas.microsoft.com/office/drawing/2014/main" id="{9B4CF1C5-99A3-4403-96FA-C88A64CAC24E}"/>
              </a:ext>
            </a:extLst>
          </p:cNvPr>
          <p:cNvGrpSpPr/>
          <p:nvPr/>
        </p:nvGrpSpPr>
        <p:grpSpPr>
          <a:xfrm>
            <a:off x="4612171" y="6393026"/>
            <a:ext cx="538068" cy="503852"/>
            <a:chOff x="3455435" y="-1017023"/>
            <a:chExt cx="8222756" cy="7868191"/>
          </a:xfrm>
        </p:grpSpPr>
        <p:sp>
          <p:nvSpPr>
            <p:cNvPr id="815" name="Arc 814">
              <a:extLst>
                <a:ext uri="{FF2B5EF4-FFF2-40B4-BE49-F238E27FC236}">
                  <a16:creationId xmlns:a16="http://schemas.microsoft.com/office/drawing/2014/main" id="{84DE06CD-4957-47D9-BC16-4D3C347F691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6" name="Arc 815">
              <a:extLst>
                <a:ext uri="{FF2B5EF4-FFF2-40B4-BE49-F238E27FC236}">
                  <a16:creationId xmlns:a16="http://schemas.microsoft.com/office/drawing/2014/main" id="{E2760D5F-5342-47AF-9669-803355E33D0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7" name="Arc 816">
              <a:extLst>
                <a:ext uri="{FF2B5EF4-FFF2-40B4-BE49-F238E27FC236}">
                  <a16:creationId xmlns:a16="http://schemas.microsoft.com/office/drawing/2014/main" id="{39F47AFF-4C2D-431F-8C45-DDFCCDEC597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8" name="Arc 817">
              <a:extLst>
                <a:ext uri="{FF2B5EF4-FFF2-40B4-BE49-F238E27FC236}">
                  <a16:creationId xmlns:a16="http://schemas.microsoft.com/office/drawing/2014/main" id="{83454157-3048-46CA-B73E-894971EC9F6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19" name="Group 818">
              <a:extLst>
                <a:ext uri="{FF2B5EF4-FFF2-40B4-BE49-F238E27FC236}">
                  <a16:creationId xmlns:a16="http://schemas.microsoft.com/office/drawing/2014/main" id="{FE37F519-9EA0-4030-B074-234107E88BE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28" name="Straight Connector 827">
                <a:extLst>
                  <a:ext uri="{FF2B5EF4-FFF2-40B4-BE49-F238E27FC236}">
                    <a16:creationId xmlns:a16="http://schemas.microsoft.com/office/drawing/2014/main" id="{93EA59F9-3819-479A-A120-E02A377A11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9" name="Straight Connector 828">
                <a:extLst>
                  <a:ext uri="{FF2B5EF4-FFF2-40B4-BE49-F238E27FC236}">
                    <a16:creationId xmlns:a16="http://schemas.microsoft.com/office/drawing/2014/main" id="{8CF64775-DFE7-4741-929B-3EA6595261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0" name="Straight Connector 829">
                <a:extLst>
                  <a:ext uri="{FF2B5EF4-FFF2-40B4-BE49-F238E27FC236}">
                    <a16:creationId xmlns:a16="http://schemas.microsoft.com/office/drawing/2014/main" id="{256C9B5D-FEA6-44F9-84E7-A450B489BA8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20" name="Arc 819">
              <a:extLst>
                <a:ext uri="{FF2B5EF4-FFF2-40B4-BE49-F238E27FC236}">
                  <a16:creationId xmlns:a16="http://schemas.microsoft.com/office/drawing/2014/main" id="{A1E74384-2506-4898-982E-56F2306A85A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1" name="Arc 820">
              <a:extLst>
                <a:ext uri="{FF2B5EF4-FFF2-40B4-BE49-F238E27FC236}">
                  <a16:creationId xmlns:a16="http://schemas.microsoft.com/office/drawing/2014/main" id="{95A1F2B2-3455-42E8-A43C-DF2CB0C60E3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2" name="Arc 821">
              <a:extLst>
                <a:ext uri="{FF2B5EF4-FFF2-40B4-BE49-F238E27FC236}">
                  <a16:creationId xmlns:a16="http://schemas.microsoft.com/office/drawing/2014/main" id="{97023777-1769-416B-B1C2-4887B47C6C3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086FF2BD-A502-4F49-AECF-BABA6D1EDA1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24" name="Arc 823">
              <a:extLst>
                <a:ext uri="{FF2B5EF4-FFF2-40B4-BE49-F238E27FC236}">
                  <a16:creationId xmlns:a16="http://schemas.microsoft.com/office/drawing/2014/main" id="{9B8D7C84-F19A-4403-8590-7712E222BC4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EBC85C06-6AEC-4C36-90DC-DCABFFC6A4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6" name="Straight Connector 825">
              <a:extLst>
                <a:ext uri="{FF2B5EF4-FFF2-40B4-BE49-F238E27FC236}">
                  <a16:creationId xmlns:a16="http://schemas.microsoft.com/office/drawing/2014/main" id="{1E87A3C0-B0CB-483B-B92C-C057A68E19A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27" name="Arc 826">
              <a:extLst>
                <a:ext uri="{FF2B5EF4-FFF2-40B4-BE49-F238E27FC236}">
                  <a16:creationId xmlns:a16="http://schemas.microsoft.com/office/drawing/2014/main" id="{9380AA5A-A966-4ED4-B71C-6332C12E089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31" name="Group 830">
            <a:extLst>
              <a:ext uri="{FF2B5EF4-FFF2-40B4-BE49-F238E27FC236}">
                <a16:creationId xmlns:a16="http://schemas.microsoft.com/office/drawing/2014/main" id="{172E23A9-557D-44B8-8E04-FEEE5AD4922D}"/>
              </a:ext>
            </a:extLst>
          </p:cNvPr>
          <p:cNvGrpSpPr/>
          <p:nvPr/>
        </p:nvGrpSpPr>
        <p:grpSpPr>
          <a:xfrm>
            <a:off x="4994987" y="6383695"/>
            <a:ext cx="538068" cy="503852"/>
            <a:chOff x="3455435" y="-1017023"/>
            <a:chExt cx="8222756" cy="7868191"/>
          </a:xfrm>
        </p:grpSpPr>
        <p:sp>
          <p:nvSpPr>
            <p:cNvPr id="832" name="Arc 831">
              <a:extLst>
                <a:ext uri="{FF2B5EF4-FFF2-40B4-BE49-F238E27FC236}">
                  <a16:creationId xmlns:a16="http://schemas.microsoft.com/office/drawing/2014/main" id="{C6288B56-F3DF-498D-A431-56D01C23835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3" name="Arc 832">
              <a:extLst>
                <a:ext uri="{FF2B5EF4-FFF2-40B4-BE49-F238E27FC236}">
                  <a16:creationId xmlns:a16="http://schemas.microsoft.com/office/drawing/2014/main" id="{CD7E6354-7A2D-441C-A6F3-651FAB07629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4" name="Arc 833">
              <a:extLst>
                <a:ext uri="{FF2B5EF4-FFF2-40B4-BE49-F238E27FC236}">
                  <a16:creationId xmlns:a16="http://schemas.microsoft.com/office/drawing/2014/main" id="{0F75E5FE-6D09-4DE0-8651-D16B865556F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5" name="Arc 834">
              <a:extLst>
                <a:ext uri="{FF2B5EF4-FFF2-40B4-BE49-F238E27FC236}">
                  <a16:creationId xmlns:a16="http://schemas.microsoft.com/office/drawing/2014/main" id="{D00CA957-6382-427E-89D7-F888F6E92C4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36" name="Group 835">
              <a:extLst>
                <a:ext uri="{FF2B5EF4-FFF2-40B4-BE49-F238E27FC236}">
                  <a16:creationId xmlns:a16="http://schemas.microsoft.com/office/drawing/2014/main" id="{73CFC75B-E6A9-42BC-8944-80EE0259FA7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45" name="Straight Connector 844">
                <a:extLst>
                  <a:ext uri="{FF2B5EF4-FFF2-40B4-BE49-F238E27FC236}">
                    <a16:creationId xmlns:a16="http://schemas.microsoft.com/office/drawing/2014/main" id="{55A671AD-AF9A-4175-B57B-E4F996B4BC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6" name="Straight Connector 845">
                <a:extLst>
                  <a:ext uri="{FF2B5EF4-FFF2-40B4-BE49-F238E27FC236}">
                    <a16:creationId xmlns:a16="http://schemas.microsoft.com/office/drawing/2014/main" id="{1621BBDE-0D9A-470D-90E6-91886DE98B3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7" name="Straight Connector 846">
                <a:extLst>
                  <a:ext uri="{FF2B5EF4-FFF2-40B4-BE49-F238E27FC236}">
                    <a16:creationId xmlns:a16="http://schemas.microsoft.com/office/drawing/2014/main" id="{C7B080F0-77ED-4BB1-BA17-D2CEFDC6282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37" name="Arc 836">
              <a:extLst>
                <a:ext uri="{FF2B5EF4-FFF2-40B4-BE49-F238E27FC236}">
                  <a16:creationId xmlns:a16="http://schemas.microsoft.com/office/drawing/2014/main" id="{A87848F4-DA56-4DF2-B482-7DC72673F53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8" name="Arc 837">
              <a:extLst>
                <a:ext uri="{FF2B5EF4-FFF2-40B4-BE49-F238E27FC236}">
                  <a16:creationId xmlns:a16="http://schemas.microsoft.com/office/drawing/2014/main" id="{C186C25A-DA89-447F-947F-03424F4968D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9" name="Arc 838">
              <a:extLst>
                <a:ext uri="{FF2B5EF4-FFF2-40B4-BE49-F238E27FC236}">
                  <a16:creationId xmlns:a16="http://schemas.microsoft.com/office/drawing/2014/main" id="{73DC322F-BAE5-4CF7-AE7E-44C9BFBF6779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40" name="Straight Connector 839">
              <a:extLst>
                <a:ext uri="{FF2B5EF4-FFF2-40B4-BE49-F238E27FC236}">
                  <a16:creationId xmlns:a16="http://schemas.microsoft.com/office/drawing/2014/main" id="{5C0B37A2-90E5-4FC4-AAB6-760C2CE4D3A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1" name="Arc 840">
              <a:extLst>
                <a:ext uri="{FF2B5EF4-FFF2-40B4-BE49-F238E27FC236}">
                  <a16:creationId xmlns:a16="http://schemas.microsoft.com/office/drawing/2014/main" id="{CF5B78EC-45E3-4CFA-9C05-EF65B67A9DD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42" name="Straight Connector 841">
              <a:extLst>
                <a:ext uri="{FF2B5EF4-FFF2-40B4-BE49-F238E27FC236}">
                  <a16:creationId xmlns:a16="http://schemas.microsoft.com/office/drawing/2014/main" id="{47E888FC-5547-4A07-BF55-993ED0CD00C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3" name="Straight Connector 842">
              <a:extLst>
                <a:ext uri="{FF2B5EF4-FFF2-40B4-BE49-F238E27FC236}">
                  <a16:creationId xmlns:a16="http://schemas.microsoft.com/office/drawing/2014/main" id="{D7BDD8DD-6DFD-42C2-B9C8-2B4C5706DAE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4" name="Arc 843">
              <a:extLst>
                <a:ext uri="{FF2B5EF4-FFF2-40B4-BE49-F238E27FC236}">
                  <a16:creationId xmlns:a16="http://schemas.microsoft.com/office/drawing/2014/main" id="{B2A2C03D-6B07-47EB-B923-119CC737BCF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48" name="Group 847">
            <a:extLst>
              <a:ext uri="{FF2B5EF4-FFF2-40B4-BE49-F238E27FC236}">
                <a16:creationId xmlns:a16="http://schemas.microsoft.com/office/drawing/2014/main" id="{D244EC2B-6DE7-448A-82E9-5ABFD0613836}"/>
              </a:ext>
            </a:extLst>
          </p:cNvPr>
          <p:cNvGrpSpPr/>
          <p:nvPr/>
        </p:nvGrpSpPr>
        <p:grpSpPr>
          <a:xfrm>
            <a:off x="5399571" y="6374364"/>
            <a:ext cx="538068" cy="503852"/>
            <a:chOff x="3455435" y="-1017023"/>
            <a:chExt cx="8222756" cy="7868191"/>
          </a:xfrm>
        </p:grpSpPr>
        <p:sp>
          <p:nvSpPr>
            <p:cNvPr id="849" name="Arc 848">
              <a:extLst>
                <a:ext uri="{FF2B5EF4-FFF2-40B4-BE49-F238E27FC236}">
                  <a16:creationId xmlns:a16="http://schemas.microsoft.com/office/drawing/2014/main" id="{DADFDE04-6B70-4CD2-9A5D-A4E84C92B60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0" name="Arc 849">
              <a:extLst>
                <a:ext uri="{FF2B5EF4-FFF2-40B4-BE49-F238E27FC236}">
                  <a16:creationId xmlns:a16="http://schemas.microsoft.com/office/drawing/2014/main" id="{98C01D71-2DFF-4FD9-B1B0-9199EA84B2AA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1" name="Arc 850">
              <a:extLst>
                <a:ext uri="{FF2B5EF4-FFF2-40B4-BE49-F238E27FC236}">
                  <a16:creationId xmlns:a16="http://schemas.microsoft.com/office/drawing/2014/main" id="{C9EBEA1B-AC67-4D00-B509-BB840C14945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2" name="Arc 851">
              <a:extLst>
                <a:ext uri="{FF2B5EF4-FFF2-40B4-BE49-F238E27FC236}">
                  <a16:creationId xmlns:a16="http://schemas.microsoft.com/office/drawing/2014/main" id="{9F0C4698-AE40-44C1-8734-AAD31444AEE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53" name="Group 852">
              <a:extLst>
                <a:ext uri="{FF2B5EF4-FFF2-40B4-BE49-F238E27FC236}">
                  <a16:creationId xmlns:a16="http://schemas.microsoft.com/office/drawing/2014/main" id="{D88D88DB-1733-4D0D-9FFD-1711B9B8029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62" name="Straight Connector 861">
                <a:extLst>
                  <a:ext uri="{FF2B5EF4-FFF2-40B4-BE49-F238E27FC236}">
                    <a16:creationId xmlns:a16="http://schemas.microsoft.com/office/drawing/2014/main" id="{E553A56E-B496-4DE4-80FB-734B108AF46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3" name="Straight Connector 862">
                <a:extLst>
                  <a:ext uri="{FF2B5EF4-FFF2-40B4-BE49-F238E27FC236}">
                    <a16:creationId xmlns:a16="http://schemas.microsoft.com/office/drawing/2014/main" id="{382558AE-B22D-4957-93A0-CC7BD9B4187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4" name="Straight Connector 863">
                <a:extLst>
                  <a:ext uri="{FF2B5EF4-FFF2-40B4-BE49-F238E27FC236}">
                    <a16:creationId xmlns:a16="http://schemas.microsoft.com/office/drawing/2014/main" id="{95997395-11E5-44F0-B78D-9CFBBF3561D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54" name="Arc 853">
              <a:extLst>
                <a:ext uri="{FF2B5EF4-FFF2-40B4-BE49-F238E27FC236}">
                  <a16:creationId xmlns:a16="http://schemas.microsoft.com/office/drawing/2014/main" id="{C9F608E9-E10C-4613-A222-EA258A3D414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5" name="Arc 854">
              <a:extLst>
                <a:ext uri="{FF2B5EF4-FFF2-40B4-BE49-F238E27FC236}">
                  <a16:creationId xmlns:a16="http://schemas.microsoft.com/office/drawing/2014/main" id="{81003648-1BFE-49E2-9E60-069216C6658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6" name="Arc 855">
              <a:extLst>
                <a:ext uri="{FF2B5EF4-FFF2-40B4-BE49-F238E27FC236}">
                  <a16:creationId xmlns:a16="http://schemas.microsoft.com/office/drawing/2014/main" id="{4CF9AD70-2354-4C96-848A-AECD744C0D7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57" name="Straight Connector 856">
              <a:extLst>
                <a:ext uri="{FF2B5EF4-FFF2-40B4-BE49-F238E27FC236}">
                  <a16:creationId xmlns:a16="http://schemas.microsoft.com/office/drawing/2014/main" id="{E376B9E6-1BEA-42F0-A13C-8C24A61B9F1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8" name="Arc 857">
              <a:extLst>
                <a:ext uri="{FF2B5EF4-FFF2-40B4-BE49-F238E27FC236}">
                  <a16:creationId xmlns:a16="http://schemas.microsoft.com/office/drawing/2014/main" id="{3D82AAFA-9930-4CD7-B9FB-B0111128685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59" name="Straight Connector 858">
              <a:extLst>
                <a:ext uri="{FF2B5EF4-FFF2-40B4-BE49-F238E27FC236}">
                  <a16:creationId xmlns:a16="http://schemas.microsoft.com/office/drawing/2014/main" id="{FE7FD551-14A0-4743-9D59-9E16C789EA6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0" name="Straight Connector 859">
              <a:extLst>
                <a:ext uri="{FF2B5EF4-FFF2-40B4-BE49-F238E27FC236}">
                  <a16:creationId xmlns:a16="http://schemas.microsoft.com/office/drawing/2014/main" id="{4EECBAEA-C242-4A41-BF5B-168742601FF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1" name="Arc 860">
              <a:extLst>
                <a:ext uri="{FF2B5EF4-FFF2-40B4-BE49-F238E27FC236}">
                  <a16:creationId xmlns:a16="http://schemas.microsoft.com/office/drawing/2014/main" id="{F6D3059A-A0F9-4990-9F9C-0DC66E899AF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1D3F9ECE-824E-4B18-AF62-5B280E564B60}"/>
              </a:ext>
            </a:extLst>
          </p:cNvPr>
          <p:cNvGrpSpPr/>
          <p:nvPr/>
        </p:nvGrpSpPr>
        <p:grpSpPr>
          <a:xfrm>
            <a:off x="5802602" y="6383695"/>
            <a:ext cx="538068" cy="503852"/>
            <a:chOff x="3455435" y="-1017023"/>
            <a:chExt cx="8222756" cy="7868191"/>
          </a:xfrm>
        </p:grpSpPr>
        <p:sp>
          <p:nvSpPr>
            <p:cNvPr id="866" name="Arc 865">
              <a:extLst>
                <a:ext uri="{FF2B5EF4-FFF2-40B4-BE49-F238E27FC236}">
                  <a16:creationId xmlns:a16="http://schemas.microsoft.com/office/drawing/2014/main" id="{1D2EEF88-2C09-4F65-9596-F1830A48BD1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7" name="Arc 866">
              <a:extLst>
                <a:ext uri="{FF2B5EF4-FFF2-40B4-BE49-F238E27FC236}">
                  <a16:creationId xmlns:a16="http://schemas.microsoft.com/office/drawing/2014/main" id="{1EF924A0-A021-434C-A047-BF005AEC6B9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8" name="Arc 867">
              <a:extLst>
                <a:ext uri="{FF2B5EF4-FFF2-40B4-BE49-F238E27FC236}">
                  <a16:creationId xmlns:a16="http://schemas.microsoft.com/office/drawing/2014/main" id="{3F66C4FE-1C5F-4F33-85D3-3743EFE7300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9" name="Arc 868">
              <a:extLst>
                <a:ext uri="{FF2B5EF4-FFF2-40B4-BE49-F238E27FC236}">
                  <a16:creationId xmlns:a16="http://schemas.microsoft.com/office/drawing/2014/main" id="{DBC83DCD-A7DB-40B0-86CD-5526B9667AB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70" name="Group 869">
              <a:extLst>
                <a:ext uri="{FF2B5EF4-FFF2-40B4-BE49-F238E27FC236}">
                  <a16:creationId xmlns:a16="http://schemas.microsoft.com/office/drawing/2014/main" id="{0383871F-B7F9-4C3B-9B7B-1A9E5122CA9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79" name="Straight Connector 878">
                <a:extLst>
                  <a:ext uri="{FF2B5EF4-FFF2-40B4-BE49-F238E27FC236}">
                    <a16:creationId xmlns:a16="http://schemas.microsoft.com/office/drawing/2014/main" id="{DCDE093B-489C-42A9-9031-52E1C178565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80" name="Straight Connector 879">
                <a:extLst>
                  <a:ext uri="{FF2B5EF4-FFF2-40B4-BE49-F238E27FC236}">
                    <a16:creationId xmlns:a16="http://schemas.microsoft.com/office/drawing/2014/main" id="{4E930B4E-0A6F-426D-9F36-1D668C5C4DE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81" name="Straight Connector 880">
                <a:extLst>
                  <a:ext uri="{FF2B5EF4-FFF2-40B4-BE49-F238E27FC236}">
                    <a16:creationId xmlns:a16="http://schemas.microsoft.com/office/drawing/2014/main" id="{40F0CEE7-9C37-4E0D-9649-1FC4DC4D857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71" name="Arc 870">
              <a:extLst>
                <a:ext uri="{FF2B5EF4-FFF2-40B4-BE49-F238E27FC236}">
                  <a16:creationId xmlns:a16="http://schemas.microsoft.com/office/drawing/2014/main" id="{4707CE6E-BB32-402A-A17C-8EA2BEE35A7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2" name="Arc 871">
              <a:extLst>
                <a:ext uri="{FF2B5EF4-FFF2-40B4-BE49-F238E27FC236}">
                  <a16:creationId xmlns:a16="http://schemas.microsoft.com/office/drawing/2014/main" id="{65B72D0A-4AEC-406F-A012-658B216364F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3" name="Arc 872">
              <a:extLst>
                <a:ext uri="{FF2B5EF4-FFF2-40B4-BE49-F238E27FC236}">
                  <a16:creationId xmlns:a16="http://schemas.microsoft.com/office/drawing/2014/main" id="{3794BEBC-3B51-4E6A-88E3-ED4149E848F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74" name="Straight Connector 873">
              <a:extLst>
                <a:ext uri="{FF2B5EF4-FFF2-40B4-BE49-F238E27FC236}">
                  <a16:creationId xmlns:a16="http://schemas.microsoft.com/office/drawing/2014/main" id="{B5A93056-1EAE-415D-BE20-BD08C346118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5" name="Arc 874">
              <a:extLst>
                <a:ext uri="{FF2B5EF4-FFF2-40B4-BE49-F238E27FC236}">
                  <a16:creationId xmlns:a16="http://schemas.microsoft.com/office/drawing/2014/main" id="{2E959239-9D9E-40A0-BC36-B39B62742A6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76" name="Straight Connector 875">
              <a:extLst>
                <a:ext uri="{FF2B5EF4-FFF2-40B4-BE49-F238E27FC236}">
                  <a16:creationId xmlns:a16="http://schemas.microsoft.com/office/drawing/2014/main" id="{80113DA2-85B3-43C3-832A-8387F530C6E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7" name="Straight Connector 876">
              <a:extLst>
                <a:ext uri="{FF2B5EF4-FFF2-40B4-BE49-F238E27FC236}">
                  <a16:creationId xmlns:a16="http://schemas.microsoft.com/office/drawing/2014/main" id="{08AF8C1C-D6F6-408E-8FDA-B7CDE3825FF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8" name="Arc 877">
              <a:extLst>
                <a:ext uri="{FF2B5EF4-FFF2-40B4-BE49-F238E27FC236}">
                  <a16:creationId xmlns:a16="http://schemas.microsoft.com/office/drawing/2014/main" id="{EFFC9743-FE80-4C58-82E4-C5BDC2222E1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82" name="Group 881">
            <a:extLst>
              <a:ext uri="{FF2B5EF4-FFF2-40B4-BE49-F238E27FC236}">
                <a16:creationId xmlns:a16="http://schemas.microsoft.com/office/drawing/2014/main" id="{31EA81C5-049C-48B3-A410-EDFF8C2DE059}"/>
              </a:ext>
            </a:extLst>
          </p:cNvPr>
          <p:cNvGrpSpPr/>
          <p:nvPr/>
        </p:nvGrpSpPr>
        <p:grpSpPr>
          <a:xfrm>
            <a:off x="6196302" y="6383695"/>
            <a:ext cx="538068" cy="503852"/>
            <a:chOff x="3455435" y="-1017023"/>
            <a:chExt cx="8222756" cy="7868191"/>
          </a:xfrm>
        </p:grpSpPr>
        <p:sp>
          <p:nvSpPr>
            <p:cNvPr id="883" name="Arc 882">
              <a:extLst>
                <a:ext uri="{FF2B5EF4-FFF2-40B4-BE49-F238E27FC236}">
                  <a16:creationId xmlns:a16="http://schemas.microsoft.com/office/drawing/2014/main" id="{E84EBE01-4E1A-4B75-B6E3-1AEF22790D6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4" name="Arc 883">
              <a:extLst>
                <a:ext uri="{FF2B5EF4-FFF2-40B4-BE49-F238E27FC236}">
                  <a16:creationId xmlns:a16="http://schemas.microsoft.com/office/drawing/2014/main" id="{EE21239A-156F-48C2-B0F1-AECD9EF2929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5" name="Arc 884">
              <a:extLst>
                <a:ext uri="{FF2B5EF4-FFF2-40B4-BE49-F238E27FC236}">
                  <a16:creationId xmlns:a16="http://schemas.microsoft.com/office/drawing/2014/main" id="{E3CB197F-F695-4B74-AF4D-5FD147C203A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6" name="Arc 885">
              <a:extLst>
                <a:ext uri="{FF2B5EF4-FFF2-40B4-BE49-F238E27FC236}">
                  <a16:creationId xmlns:a16="http://schemas.microsoft.com/office/drawing/2014/main" id="{D20587A1-85A9-4BBB-AE0C-3AD6206A2DC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87" name="Group 886">
              <a:extLst>
                <a:ext uri="{FF2B5EF4-FFF2-40B4-BE49-F238E27FC236}">
                  <a16:creationId xmlns:a16="http://schemas.microsoft.com/office/drawing/2014/main" id="{F55ACA8C-5AE6-4B7A-842C-9310E3C217C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96" name="Straight Connector 895">
                <a:extLst>
                  <a:ext uri="{FF2B5EF4-FFF2-40B4-BE49-F238E27FC236}">
                    <a16:creationId xmlns:a16="http://schemas.microsoft.com/office/drawing/2014/main" id="{437C5712-FF9B-494D-9674-8EEF747E152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7" name="Straight Connector 896">
                <a:extLst>
                  <a:ext uri="{FF2B5EF4-FFF2-40B4-BE49-F238E27FC236}">
                    <a16:creationId xmlns:a16="http://schemas.microsoft.com/office/drawing/2014/main" id="{5ACBBE41-C6CE-470F-9020-4908F46E190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8" name="Straight Connector 897">
                <a:extLst>
                  <a:ext uri="{FF2B5EF4-FFF2-40B4-BE49-F238E27FC236}">
                    <a16:creationId xmlns:a16="http://schemas.microsoft.com/office/drawing/2014/main" id="{E5A960AF-DD47-40C3-A3CF-686BCD49680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88" name="Arc 887">
              <a:extLst>
                <a:ext uri="{FF2B5EF4-FFF2-40B4-BE49-F238E27FC236}">
                  <a16:creationId xmlns:a16="http://schemas.microsoft.com/office/drawing/2014/main" id="{AE7903BE-1634-4C93-B334-802DF695C7C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9" name="Arc 888">
              <a:extLst>
                <a:ext uri="{FF2B5EF4-FFF2-40B4-BE49-F238E27FC236}">
                  <a16:creationId xmlns:a16="http://schemas.microsoft.com/office/drawing/2014/main" id="{6D6675CD-E19D-49B9-B9F2-1A71E4C2248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0" name="Arc 889">
              <a:extLst>
                <a:ext uri="{FF2B5EF4-FFF2-40B4-BE49-F238E27FC236}">
                  <a16:creationId xmlns:a16="http://schemas.microsoft.com/office/drawing/2014/main" id="{B0FE147F-AE73-4EA5-8789-4A18412ACA8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91" name="Straight Connector 890">
              <a:extLst>
                <a:ext uri="{FF2B5EF4-FFF2-40B4-BE49-F238E27FC236}">
                  <a16:creationId xmlns:a16="http://schemas.microsoft.com/office/drawing/2014/main" id="{FD9377F8-CBD2-4800-A3B6-8673F0D07C2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2" name="Arc 891">
              <a:extLst>
                <a:ext uri="{FF2B5EF4-FFF2-40B4-BE49-F238E27FC236}">
                  <a16:creationId xmlns:a16="http://schemas.microsoft.com/office/drawing/2014/main" id="{5A590E4A-EC22-4E8E-A1A7-552D5461D8A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93" name="Straight Connector 892">
              <a:extLst>
                <a:ext uri="{FF2B5EF4-FFF2-40B4-BE49-F238E27FC236}">
                  <a16:creationId xmlns:a16="http://schemas.microsoft.com/office/drawing/2014/main" id="{C22E9A20-CA80-4AE0-B3DC-A86BD8CEB7B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4" name="Straight Connector 893">
              <a:extLst>
                <a:ext uri="{FF2B5EF4-FFF2-40B4-BE49-F238E27FC236}">
                  <a16:creationId xmlns:a16="http://schemas.microsoft.com/office/drawing/2014/main" id="{CCE289FE-8365-41D5-8110-A649EDCC571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5" name="Arc 894">
              <a:extLst>
                <a:ext uri="{FF2B5EF4-FFF2-40B4-BE49-F238E27FC236}">
                  <a16:creationId xmlns:a16="http://schemas.microsoft.com/office/drawing/2014/main" id="{28189D63-7CA5-4734-847D-406730F7287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9" name="Group 898">
            <a:extLst>
              <a:ext uri="{FF2B5EF4-FFF2-40B4-BE49-F238E27FC236}">
                <a16:creationId xmlns:a16="http://schemas.microsoft.com/office/drawing/2014/main" id="{044BCA04-5D24-46FF-B817-99A0CA9F13CE}"/>
              </a:ext>
            </a:extLst>
          </p:cNvPr>
          <p:cNvGrpSpPr/>
          <p:nvPr/>
        </p:nvGrpSpPr>
        <p:grpSpPr>
          <a:xfrm>
            <a:off x="6560456" y="6374364"/>
            <a:ext cx="538068" cy="503852"/>
            <a:chOff x="3455435" y="-1017023"/>
            <a:chExt cx="8222756" cy="7868191"/>
          </a:xfrm>
        </p:grpSpPr>
        <p:sp>
          <p:nvSpPr>
            <p:cNvPr id="900" name="Arc 899">
              <a:extLst>
                <a:ext uri="{FF2B5EF4-FFF2-40B4-BE49-F238E27FC236}">
                  <a16:creationId xmlns:a16="http://schemas.microsoft.com/office/drawing/2014/main" id="{AC592A40-DBFA-4BFE-A055-B5B559FC487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1" name="Arc 900">
              <a:extLst>
                <a:ext uri="{FF2B5EF4-FFF2-40B4-BE49-F238E27FC236}">
                  <a16:creationId xmlns:a16="http://schemas.microsoft.com/office/drawing/2014/main" id="{14787FCC-7C51-44FB-8700-CE5979E0586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2" name="Arc 901">
              <a:extLst>
                <a:ext uri="{FF2B5EF4-FFF2-40B4-BE49-F238E27FC236}">
                  <a16:creationId xmlns:a16="http://schemas.microsoft.com/office/drawing/2014/main" id="{8D71E381-B70B-4C36-AD4A-C4403DA9B57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3" name="Arc 902">
              <a:extLst>
                <a:ext uri="{FF2B5EF4-FFF2-40B4-BE49-F238E27FC236}">
                  <a16:creationId xmlns:a16="http://schemas.microsoft.com/office/drawing/2014/main" id="{7F82B892-88A9-417C-A5F0-02024756F1A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04" name="Group 903">
              <a:extLst>
                <a:ext uri="{FF2B5EF4-FFF2-40B4-BE49-F238E27FC236}">
                  <a16:creationId xmlns:a16="http://schemas.microsoft.com/office/drawing/2014/main" id="{7875495A-31C6-4BB0-BA1E-136316756A8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13" name="Straight Connector 912">
                <a:extLst>
                  <a:ext uri="{FF2B5EF4-FFF2-40B4-BE49-F238E27FC236}">
                    <a16:creationId xmlns:a16="http://schemas.microsoft.com/office/drawing/2014/main" id="{C4ABDEAF-14D5-4372-B2DD-EB090C1F19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4" name="Straight Connector 913">
                <a:extLst>
                  <a:ext uri="{FF2B5EF4-FFF2-40B4-BE49-F238E27FC236}">
                    <a16:creationId xmlns:a16="http://schemas.microsoft.com/office/drawing/2014/main" id="{552F4FC9-07B4-4FAF-B0DB-858430089AE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5" name="Straight Connector 914">
                <a:extLst>
                  <a:ext uri="{FF2B5EF4-FFF2-40B4-BE49-F238E27FC236}">
                    <a16:creationId xmlns:a16="http://schemas.microsoft.com/office/drawing/2014/main" id="{EAE62884-E84F-46C2-926C-FA98ECC0FAD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05" name="Arc 904">
              <a:extLst>
                <a:ext uri="{FF2B5EF4-FFF2-40B4-BE49-F238E27FC236}">
                  <a16:creationId xmlns:a16="http://schemas.microsoft.com/office/drawing/2014/main" id="{1628C776-8A8E-48CE-9AD9-5D182F21AE0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6" name="Arc 905">
              <a:extLst>
                <a:ext uri="{FF2B5EF4-FFF2-40B4-BE49-F238E27FC236}">
                  <a16:creationId xmlns:a16="http://schemas.microsoft.com/office/drawing/2014/main" id="{C5D9C0B9-1526-4E07-99B4-1D19BFE6AF3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7" name="Arc 906">
              <a:extLst>
                <a:ext uri="{FF2B5EF4-FFF2-40B4-BE49-F238E27FC236}">
                  <a16:creationId xmlns:a16="http://schemas.microsoft.com/office/drawing/2014/main" id="{557CCAE0-EF16-4A50-9D8D-E21B3E9F52C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08" name="Straight Connector 907">
              <a:extLst>
                <a:ext uri="{FF2B5EF4-FFF2-40B4-BE49-F238E27FC236}">
                  <a16:creationId xmlns:a16="http://schemas.microsoft.com/office/drawing/2014/main" id="{50B39027-E1F4-49BA-BC02-6D257B39CB3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9" name="Arc 908">
              <a:extLst>
                <a:ext uri="{FF2B5EF4-FFF2-40B4-BE49-F238E27FC236}">
                  <a16:creationId xmlns:a16="http://schemas.microsoft.com/office/drawing/2014/main" id="{00EA2F6E-B118-44BE-B4D3-0FCD082F171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10" name="Straight Connector 909">
              <a:extLst>
                <a:ext uri="{FF2B5EF4-FFF2-40B4-BE49-F238E27FC236}">
                  <a16:creationId xmlns:a16="http://schemas.microsoft.com/office/drawing/2014/main" id="{B7B81D7F-1FB4-4F06-85F8-419D8F8DC06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1" name="Straight Connector 910">
              <a:extLst>
                <a:ext uri="{FF2B5EF4-FFF2-40B4-BE49-F238E27FC236}">
                  <a16:creationId xmlns:a16="http://schemas.microsoft.com/office/drawing/2014/main" id="{24D070A0-8581-4D24-8277-3A169BE3A22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12" name="Arc 911">
              <a:extLst>
                <a:ext uri="{FF2B5EF4-FFF2-40B4-BE49-F238E27FC236}">
                  <a16:creationId xmlns:a16="http://schemas.microsoft.com/office/drawing/2014/main" id="{036202BC-47D6-4FF2-BC77-0FC85D3D36C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16" name="Group 915">
            <a:extLst>
              <a:ext uri="{FF2B5EF4-FFF2-40B4-BE49-F238E27FC236}">
                <a16:creationId xmlns:a16="http://schemas.microsoft.com/office/drawing/2014/main" id="{57AE3F47-7725-4923-BF9F-D16FC7ED8FD7}"/>
              </a:ext>
            </a:extLst>
          </p:cNvPr>
          <p:cNvGrpSpPr/>
          <p:nvPr/>
        </p:nvGrpSpPr>
        <p:grpSpPr>
          <a:xfrm>
            <a:off x="6974371" y="6374364"/>
            <a:ext cx="538068" cy="503852"/>
            <a:chOff x="3455435" y="-1017023"/>
            <a:chExt cx="8222756" cy="7868191"/>
          </a:xfrm>
        </p:grpSpPr>
        <p:sp>
          <p:nvSpPr>
            <p:cNvPr id="917" name="Arc 916">
              <a:extLst>
                <a:ext uri="{FF2B5EF4-FFF2-40B4-BE49-F238E27FC236}">
                  <a16:creationId xmlns:a16="http://schemas.microsoft.com/office/drawing/2014/main" id="{0ED187D3-3AF9-4B04-8837-D44EF1C6048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8" name="Arc 917">
              <a:extLst>
                <a:ext uri="{FF2B5EF4-FFF2-40B4-BE49-F238E27FC236}">
                  <a16:creationId xmlns:a16="http://schemas.microsoft.com/office/drawing/2014/main" id="{0D9672EB-8BE6-42AC-A2B4-9B43A238DB8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9" name="Arc 918">
              <a:extLst>
                <a:ext uri="{FF2B5EF4-FFF2-40B4-BE49-F238E27FC236}">
                  <a16:creationId xmlns:a16="http://schemas.microsoft.com/office/drawing/2014/main" id="{872C3BCE-5EBA-467B-917E-C9029FBBBFE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0" name="Arc 919">
              <a:extLst>
                <a:ext uri="{FF2B5EF4-FFF2-40B4-BE49-F238E27FC236}">
                  <a16:creationId xmlns:a16="http://schemas.microsoft.com/office/drawing/2014/main" id="{F7EA9CF8-39F9-4A63-B75F-1F215C2E18C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85783942-1F07-41FA-A40E-AD06A2BC570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30" name="Straight Connector 929">
                <a:extLst>
                  <a:ext uri="{FF2B5EF4-FFF2-40B4-BE49-F238E27FC236}">
                    <a16:creationId xmlns:a16="http://schemas.microsoft.com/office/drawing/2014/main" id="{7458E7A2-1453-49A4-B15C-0355011BF5A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31" name="Straight Connector 930">
                <a:extLst>
                  <a:ext uri="{FF2B5EF4-FFF2-40B4-BE49-F238E27FC236}">
                    <a16:creationId xmlns:a16="http://schemas.microsoft.com/office/drawing/2014/main" id="{105AB280-3F6E-4F57-987C-6F7CA74F850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32" name="Straight Connector 931">
                <a:extLst>
                  <a:ext uri="{FF2B5EF4-FFF2-40B4-BE49-F238E27FC236}">
                    <a16:creationId xmlns:a16="http://schemas.microsoft.com/office/drawing/2014/main" id="{5B2A2C04-86F8-4C84-B6EC-5458D393D93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22" name="Arc 921">
              <a:extLst>
                <a:ext uri="{FF2B5EF4-FFF2-40B4-BE49-F238E27FC236}">
                  <a16:creationId xmlns:a16="http://schemas.microsoft.com/office/drawing/2014/main" id="{33E952B6-3D6B-4E56-822D-95EF9B23E88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3" name="Arc 922">
              <a:extLst>
                <a:ext uri="{FF2B5EF4-FFF2-40B4-BE49-F238E27FC236}">
                  <a16:creationId xmlns:a16="http://schemas.microsoft.com/office/drawing/2014/main" id="{B534F722-1826-4393-A50C-B4AF15A06BD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24" name="Arc 923">
              <a:extLst>
                <a:ext uri="{FF2B5EF4-FFF2-40B4-BE49-F238E27FC236}">
                  <a16:creationId xmlns:a16="http://schemas.microsoft.com/office/drawing/2014/main" id="{5E9CDD1D-44D0-4FB2-B52D-15DC0114DDA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25" name="Straight Connector 924">
              <a:extLst>
                <a:ext uri="{FF2B5EF4-FFF2-40B4-BE49-F238E27FC236}">
                  <a16:creationId xmlns:a16="http://schemas.microsoft.com/office/drawing/2014/main" id="{61234429-95AD-4859-9EBE-87E23159EB6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6" name="Arc 925">
              <a:extLst>
                <a:ext uri="{FF2B5EF4-FFF2-40B4-BE49-F238E27FC236}">
                  <a16:creationId xmlns:a16="http://schemas.microsoft.com/office/drawing/2014/main" id="{5A473D86-9D28-4D80-A63E-57152F98F8E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27" name="Straight Connector 926">
              <a:extLst>
                <a:ext uri="{FF2B5EF4-FFF2-40B4-BE49-F238E27FC236}">
                  <a16:creationId xmlns:a16="http://schemas.microsoft.com/office/drawing/2014/main" id="{4083A5B8-A396-4DC3-A54B-C98D58C0A22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8" name="Straight Connector 927">
              <a:extLst>
                <a:ext uri="{FF2B5EF4-FFF2-40B4-BE49-F238E27FC236}">
                  <a16:creationId xmlns:a16="http://schemas.microsoft.com/office/drawing/2014/main" id="{5DA4068E-AD6D-49B8-ACE5-B2F971C8A73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9" name="Arc 928">
              <a:extLst>
                <a:ext uri="{FF2B5EF4-FFF2-40B4-BE49-F238E27FC236}">
                  <a16:creationId xmlns:a16="http://schemas.microsoft.com/office/drawing/2014/main" id="{20017641-CDB7-4684-AC13-EB64608BD2E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33" name="Group 932">
            <a:extLst>
              <a:ext uri="{FF2B5EF4-FFF2-40B4-BE49-F238E27FC236}">
                <a16:creationId xmlns:a16="http://schemas.microsoft.com/office/drawing/2014/main" id="{070B7456-EA05-476B-8C3B-0153537D1E39}"/>
              </a:ext>
            </a:extLst>
          </p:cNvPr>
          <p:cNvGrpSpPr/>
          <p:nvPr/>
        </p:nvGrpSpPr>
        <p:grpSpPr>
          <a:xfrm>
            <a:off x="7368071" y="6402357"/>
            <a:ext cx="538068" cy="503852"/>
            <a:chOff x="3455435" y="-1017023"/>
            <a:chExt cx="8222756" cy="7868191"/>
          </a:xfrm>
        </p:grpSpPr>
        <p:sp>
          <p:nvSpPr>
            <p:cNvPr id="934" name="Arc 933">
              <a:extLst>
                <a:ext uri="{FF2B5EF4-FFF2-40B4-BE49-F238E27FC236}">
                  <a16:creationId xmlns:a16="http://schemas.microsoft.com/office/drawing/2014/main" id="{3D8D118C-A957-43DB-9F7A-171F28DCDC7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5" name="Arc 934">
              <a:extLst>
                <a:ext uri="{FF2B5EF4-FFF2-40B4-BE49-F238E27FC236}">
                  <a16:creationId xmlns:a16="http://schemas.microsoft.com/office/drawing/2014/main" id="{FAE4CA05-F319-4DC5-AA17-16C50DE4A66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6" name="Arc 935">
              <a:extLst>
                <a:ext uri="{FF2B5EF4-FFF2-40B4-BE49-F238E27FC236}">
                  <a16:creationId xmlns:a16="http://schemas.microsoft.com/office/drawing/2014/main" id="{9031E13C-7FE5-45CD-849D-86177BDA373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7" name="Arc 936">
              <a:extLst>
                <a:ext uri="{FF2B5EF4-FFF2-40B4-BE49-F238E27FC236}">
                  <a16:creationId xmlns:a16="http://schemas.microsoft.com/office/drawing/2014/main" id="{CD63CD92-DBEE-4277-AC05-BD53D9599C7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38" name="Group 937">
              <a:extLst>
                <a:ext uri="{FF2B5EF4-FFF2-40B4-BE49-F238E27FC236}">
                  <a16:creationId xmlns:a16="http://schemas.microsoft.com/office/drawing/2014/main" id="{629D4A4D-664A-45E7-B386-5BF09B40347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47" name="Straight Connector 946">
                <a:extLst>
                  <a:ext uri="{FF2B5EF4-FFF2-40B4-BE49-F238E27FC236}">
                    <a16:creationId xmlns:a16="http://schemas.microsoft.com/office/drawing/2014/main" id="{D67CEBE2-CB5F-4485-B4C6-66ADCFDAD7C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8" name="Straight Connector 947">
                <a:extLst>
                  <a:ext uri="{FF2B5EF4-FFF2-40B4-BE49-F238E27FC236}">
                    <a16:creationId xmlns:a16="http://schemas.microsoft.com/office/drawing/2014/main" id="{C53D4D2A-D85F-4355-8BAE-018F4C7500E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9" name="Straight Connector 948">
                <a:extLst>
                  <a:ext uri="{FF2B5EF4-FFF2-40B4-BE49-F238E27FC236}">
                    <a16:creationId xmlns:a16="http://schemas.microsoft.com/office/drawing/2014/main" id="{6BB139FA-B112-4011-AB26-780EADAD389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39" name="Arc 938">
              <a:extLst>
                <a:ext uri="{FF2B5EF4-FFF2-40B4-BE49-F238E27FC236}">
                  <a16:creationId xmlns:a16="http://schemas.microsoft.com/office/drawing/2014/main" id="{A56B5909-3001-48D8-8FE1-075168366DB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0" name="Arc 939">
              <a:extLst>
                <a:ext uri="{FF2B5EF4-FFF2-40B4-BE49-F238E27FC236}">
                  <a16:creationId xmlns:a16="http://schemas.microsoft.com/office/drawing/2014/main" id="{1F5426B9-4B3B-4861-BC48-6F4901261FD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41" name="Arc 940">
              <a:extLst>
                <a:ext uri="{FF2B5EF4-FFF2-40B4-BE49-F238E27FC236}">
                  <a16:creationId xmlns:a16="http://schemas.microsoft.com/office/drawing/2014/main" id="{5279D794-8C51-4A7F-9A76-62867865C69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42" name="Straight Connector 941">
              <a:extLst>
                <a:ext uri="{FF2B5EF4-FFF2-40B4-BE49-F238E27FC236}">
                  <a16:creationId xmlns:a16="http://schemas.microsoft.com/office/drawing/2014/main" id="{C5E2028D-6E4B-4466-ADA3-CED008F9B0F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43" name="Arc 942">
              <a:extLst>
                <a:ext uri="{FF2B5EF4-FFF2-40B4-BE49-F238E27FC236}">
                  <a16:creationId xmlns:a16="http://schemas.microsoft.com/office/drawing/2014/main" id="{8D3BD1B5-328A-4B4F-9ED3-D80A40AFBB9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44" name="Straight Connector 943">
              <a:extLst>
                <a:ext uri="{FF2B5EF4-FFF2-40B4-BE49-F238E27FC236}">
                  <a16:creationId xmlns:a16="http://schemas.microsoft.com/office/drawing/2014/main" id="{5826ED66-B576-4843-B5E3-FF8C113FE56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5" name="Straight Connector 944">
              <a:extLst>
                <a:ext uri="{FF2B5EF4-FFF2-40B4-BE49-F238E27FC236}">
                  <a16:creationId xmlns:a16="http://schemas.microsoft.com/office/drawing/2014/main" id="{4C8795E4-8D10-46CD-80D0-C5BC84336F1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46" name="Arc 945">
              <a:extLst>
                <a:ext uri="{FF2B5EF4-FFF2-40B4-BE49-F238E27FC236}">
                  <a16:creationId xmlns:a16="http://schemas.microsoft.com/office/drawing/2014/main" id="{179DF610-9677-4D9A-88BA-3FDE91BA240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50" name="Group 949">
            <a:extLst>
              <a:ext uri="{FF2B5EF4-FFF2-40B4-BE49-F238E27FC236}">
                <a16:creationId xmlns:a16="http://schemas.microsoft.com/office/drawing/2014/main" id="{18C50813-694B-4197-B5FE-B4800BD59618}"/>
              </a:ext>
            </a:extLst>
          </p:cNvPr>
          <p:cNvGrpSpPr/>
          <p:nvPr/>
        </p:nvGrpSpPr>
        <p:grpSpPr>
          <a:xfrm>
            <a:off x="7761771" y="6374364"/>
            <a:ext cx="538068" cy="503852"/>
            <a:chOff x="3455435" y="-1017023"/>
            <a:chExt cx="8222756" cy="7868191"/>
          </a:xfrm>
        </p:grpSpPr>
        <p:sp>
          <p:nvSpPr>
            <p:cNvPr id="951" name="Arc 950">
              <a:extLst>
                <a:ext uri="{FF2B5EF4-FFF2-40B4-BE49-F238E27FC236}">
                  <a16:creationId xmlns:a16="http://schemas.microsoft.com/office/drawing/2014/main" id="{67C6483B-32FD-4D26-A297-082E8DC8C14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2" name="Arc 951">
              <a:extLst>
                <a:ext uri="{FF2B5EF4-FFF2-40B4-BE49-F238E27FC236}">
                  <a16:creationId xmlns:a16="http://schemas.microsoft.com/office/drawing/2014/main" id="{16EBE276-6F8B-4F7D-9789-7DE387BC62A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3" name="Arc 952">
              <a:extLst>
                <a:ext uri="{FF2B5EF4-FFF2-40B4-BE49-F238E27FC236}">
                  <a16:creationId xmlns:a16="http://schemas.microsoft.com/office/drawing/2014/main" id="{0A875B30-85D6-4715-BFC8-EFB64DE7911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4" name="Arc 953">
              <a:extLst>
                <a:ext uri="{FF2B5EF4-FFF2-40B4-BE49-F238E27FC236}">
                  <a16:creationId xmlns:a16="http://schemas.microsoft.com/office/drawing/2014/main" id="{E0470694-F21B-45A2-BFE8-4518FD68401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55" name="Group 954">
              <a:extLst>
                <a:ext uri="{FF2B5EF4-FFF2-40B4-BE49-F238E27FC236}">
                  <a16:creationId xmlns:a16="http://schemas.microsoft.com/office/drawing/2014/main" id="{4CABE440-3328-4C1F-B790-8D11A5CD9F2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64" name="Straight Connector 963">
                <a:extLst>
                  <a:ext uri="{FF2B5EF4-FFF2-40B4-BE49-F238E27FC236}">
                    <a16:creationId xmlns:a16="http://schemas.microsoft.com/office/drawing/2014/main" id="{3135573A-F8E1-4B55-A772-09148431EF1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5" name="Straight Connector 964">
                <a:extLst>
                  <a:ext uri="{FF2B5EF4-FFF2-40B4-BE49-F238E27FC236}">
                    <a16:creationId xmlns:a16="http://schemas.microsoft.com/office/drawing/2014/main" id="{92E1DA47-ED6D-47D0-8F4C-7ED48E875CF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6" name="Straight Connector 965">
                <a:extLst>
                  <a:ext uri="{FF2B5EF4-FFF2-40B4-BE49-F238E27FC236}">
                    <a16:creationId xmlns:a16="http://schemas.microsoft.com/office/drawing/2014/main" id="{24DCF658-A205-43A4-8436-4DBC9D8AE9D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56" name="Arc 955">
              <a:extLst>
                <a:ext uri="{FF2B5EF4-FFF2-40B4-BE49-F238E27FC236}">
                  <a16:creationId xmlns:a16="http://schemas.microsoft.com/office/drawing/2014/main" id="{47CAB4D2-A315-4B72-89DA-A18D3F97B06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7" name="Arc 956">
              <a:extLst>
                <a:ext uri="{FF2B5EF4-FFF2-40B4-BE49-F238E27FC236}">
                  <a16:creationId xmlns:a16="http://schemas.microsoft.com/office/drawing/2014/main" id="{076C1E61-612A-47B1-ADE5-1AF1CB6ABE8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58" name="Arc 957">
              <a:extLst>
                <a:ext uri="{FF2B5EF4-FFF2-40B4-BE49-F238E27FC236}">
                  <a16:creationId xmlns:a16="http://schemas.microsoft.com/office/drawing/2014/main" id="{2A53A887-34CE-4DC3-8DE9-3314F8562D3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59" name="Straight Connector 958">
              <a:extLst>
                <a:ext uri="{FF2B5EF4-FFF2-40B4-BE49-F238E27FC236}">
                  <a16:creationId xmlns:a16="http://schemas.microsoft.com/office/drawing/2014/main" id="{AFEA9A65-49DE-46BA-809A-BBE6DD1BAA7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60" name="Arc 959">
              <a:extLst>
                <a:ext uri="{FF2B5EF4-FFF2-40B4-BE49-F238E27FC236}">
                  <a16:creationId xmlns:a16="http://schemas.microsoft.com/office/drawing/2014/main" id="{B2D1D043-5AAB-4DE6-9397-A967D5BB863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61" name="Straight Connector 960">
              <a:extLst>
                <a:ext uri="{FF2B5EF4-FFF2-40B4-BE49-F238E27FC236}">
                  <a16:creationId xmlns:a16="http://schemas.microsoft.com/office/drawing/2014/main" id="{AEDDB723-6154-4A4E-BA1D-2AF3554E86F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2" name="Straight Connector 961">
              <a:extLst>
                <a:ext uri="{FF2B5EF4-FFF2-40B4-BE49-F238E27FC236}">
                  <a16:creationId xmlns:a16="http://schemas.microsoft.com/office/drawing/2014/main" id="{0D1DBB58-98C9-4F76-910F-AAD90F40C5D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63" name="Arc 962">
              <a:extLst>
                <a:ext uri="{FF2B5EF4-FFF2-40B4-BE49-F238E27FC236}">
                  <a16:creationId xmlns:a16="http://schemas.microsoft.com/office/drawing/2014/main" id="{C033D80C-70A1-407B-AAF8-4BDC827BDD2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67" name="Group 966">
            <a:extLst>
              <a:ext uri="{FF2B5EF4-FFF2-40B4-BE49-F238E27FC236}">
                <a16:creationId xmlns:a16="http://schemas.microsoft.com/office/drawing/2014/main" id="{0C026AFA-518F-4537-8296-4CF1EA596D0F}"/>
              </a:ext>
            </a:extLst>
          </p:cNvPr>
          <p:cNvGrpSpPr/>
          <p:nvPr/>
        </p:nvGrpSpPr>
        <p:grpSpPr>
          <a:xfrm>
            <a:off x="8135256" y="6402357"/>
            <a:ext cx="538068" cy="503852"/>
            <a:chOff x="3455435" y="-1017023"/>
            <a:chExt cx="8222756" cy="7868191"/>
          </a:xfrm>
        </p:grpSpPr>
        <p:sp>
          <p:nvSpPr>
            <p:cNvPr id="968" name="Arc 967">
              <a:extLst>
                <a:ext uri="{FF2B5EF4-FFF2-40B4-BE49-F238E27FC236}">
                  <a16:creationId xmlns:a16="http://schemas.microsoft.com/office/drawing/2014/main" id="{726782BE-4D38-4E49-9417-3F5B7315741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9" name="Arc 968">
              <a:extLst>
                <a:ext uri="{FF2B5EF4-FFF2-40B4-BE49-F238E27FC236}">
                  <a16:creationId xmlns:a16="http://schemas.microsoft.com/office/drawing/2014/main" id="{B51A4B84-B891-474B-9787-295B42C6274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0" name="Arc 969">
              <a:extLst>
                <a:ext uri="{FF2B5EF4-FFF2-40B4-BE49-F238E27FC236}">
                  <a16:creationId xmlns:a16="http://schemas.microsoft.com/office/drawing/2014/main" id="{5377B0A1-18D8-44FD-AD3A-B040693DE94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1" name="Arc 970">
              <a:extLst>
                <a:ext uri="{FF2B5EF4-FFF2-40B4-BE49-F238E27FC236}">
                  <a16:creationId xmlns:a16="http://schemas.microsoft.com/office/drawing/2014/main" id="{D9FFB271-1134-4CBE-9486-9B600AC72E4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72" name="Group 971">
              <a:extLst>
                <a:ext uri="{FF2B5EF4-FFF2-40B4-BE49-F238E27FC236}">
                  <a16:creationId xmlns:a16="http://schemas.microsoft.com/office/drawing/2014/main" id="{4AD722EE-5CAD-4D3C-99E1-2964897215D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81" name="Straight Connector 980">
                <a:extLst>
                  <a:ext uri="{FF2B5EF4-FFF2-40B4-BE49-F238E27FC236}">
                    <a16:creationId xmlns:a16="http://schemas.microsoft.com/office/drawing/2014/main" id="{ADF943CD-F712-46DD-8A13-BA165C8E9D4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2" name="Straight Connector 981">
                <a:extLst>
                  <a:ext uri="{FF2B5EF4-FFF2-40B4-BE49-F238E27FC236}">
                    <a16:creationId xmlns:a16="http://schemas.microsoft.com/office/drawing/2014/main" id="{818C1A5C-2470-4749-AA30-C9A3022DC66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3" name="Straight Connector 982">
                <a:extLst>
                  <a:ext uri="{FF2B5EF4-FFF2-40B4-BE49-F238E27FC236}">
                    <a16:creationId xmlns:a16="http://schemas.microsoft.com/office/drawing/2014/main" id="{FABA24F6-15FF-481A-BC2B-DD418BA1138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73" name="Arc 972">
              <a:extLst>
                <a:ext uri="{FF2B5EF4-FFF2-40B4-BE49-F238E27FC236}">
                  <a16:creationId xmlns:a16="http://schemas.microsoft.com/office/drawing/2014/main" id="{C7D9403E-84E5-4BA1-A4F8-611D0A6D23B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4" name="Arc 973">
              <a:extLst>
                <a:ext uri="{FF2B5EF4-FFF2-40B4-BE49-F238E27FC236}">
                  <a16:creationId xmlns:a16="http://schemas.microsoft.com/office/drawing/2014/main" id="{D3ACD8E2-CAE3-4A41-B300-74AA193A57F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75" name="Arc 974">
              <a:extLst>
                <a:ext uri="{FF2B5EF4-FFF2-40B4-BE49-F238E27FC236}">
                  <a16:creationId xmlns:a16="http://schemas.microsoft.com/office/drawing/2014/main" id="{F751F5E8-BD2F-475F-A4F9-1234BE1B3A7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76" name="Straight Connector 975">
              <a:extLst>
                <a:ext uri="{FF2B5EF4-FFF2-40B4-BE49-F238E27FC236}">
                  <a16:creationId xmlns:a16="http://schemas.microsoft.com/office/drawing/2014/main" id="{1E16E50F-D553-421B-9060-401293938A0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7" name="Arc 976">
              <a:extLst>
                <a:ext uri="{FF2B5EF4-FFF2-40B4-BE49-F238E27FC236}">
                  <a16:creationId xmlns:a16="http://schemas.microsoft.com/office/drawing/2014/main" id="{35A46A37-4DAB-4855-9959-EA645CE9D49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78" name="Straight Connector 977">
              <a:extLst>
                <a:ext uri="{FF2B5EF4-FFF2-40B4-BE49-F238E27FC236}">
                  <a16:creationId xmlns:a16="http://schemas.microsoft.com/office/drawing/2014/main" id="{12E34D50-A1B0-4B98-9891-52E1EB29AD3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9" name="Straight Connector 978">
              <a:extLst>
                <a:ext uri="{FF2B5EF4-FFF2-40B4-BE49-F238E27FC236}">
                  <a16:creationId xmlns:a16="http://schemas.microsoft.com/office/drawing/2014/main" id="{92F9919F-0036-42ED-8827-308DE71E399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80" name="Arc 979">
              <a:extLst>
                <a:ext uri="{FF2B5EF4-FFF2-40B4-BE49-F238E27FC236}">
                  <a16:creationId xmlns:a16="http://schemas.microsoft.com/office/drawing/2014/main" id="{114AFC2F-53F0-4BAA-8553-B58E8E54570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84" name="Group 983">
            <a:extLst>
              <a:ext uri="{FF2B5EF4-FFF2-40B4-BE49-F238E27FC236}">
                <a16:creationId xmlns:a16="http://schemas.microsoft.com/office/drawing/2014/main" id="{D3081713-1581-4AB2-A995-04ABADC2B0CE}"/>
              </a:ext>
            </a:extLst>
          </p:cNvPr>
          <p:cNvGrpSpPr/>
          <p:nvPr/>
        </p:nvGrpSpPr>
        <p:grpSpPr>
          <a:xfrm>
            <a:off x="8549171" y="6374364"/>
            <a:ext cx="538068" cy="503852"/>
            <a:chOff x="3455435" y="-1017023"/>
            <a:chExt cx="8222756" cy="7868191"/>
          </a:xfrm>
        </p:grpSpPr>
        <p:sp>
          <p:nvSpPr>
            <p:cNvPr id="985" name="Arc 984">
              <a:extLst>
                <a:ext uri="{FF2B5EF4-FFF2-40B4-BE49-F238E27FC236}">
                  <a16:creationId xmlns:a16="http://schemas.microsoft.com/office/drawing/2014/main" id="{428BE8CB-DE5E-4BAF-BF55-57F3ACB6F74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6" name="Arc 985">
              <a:extLst>
                <a:ext uri="{FF2B5EF4-FFF2-40B4-BE49-F238E27FC236}">
                  <a16:creationId xmlns:a16="http://schemas.microsoft.com/office/drawing/2014/main" id="{5AAB7694-9569-46A8-8F6D-4523F1CA4BC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7" name="Arc 986">
              <a:extLst>
                <a:ext uri="{FF2B5EF4-FFF2-40B4-BE49-F238E27FC236}">
                  <a16:creationId xmlns:a16="http://schemas.microsoft.com/office/drawing/2014/main" id="{DE0AA3EE-D8B3-4EFF-853D-912CE2A14C5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8" name="Arc 987">
              <a:extLst>
                <a:ext uri="{FF2B5EF4-FFF2-40B4-BE49-F238E27FC236}">
                  <a16:creationId xmlns:a16="http://schemas.microsoft.com/office/drawing/2014/main" id="{21959BD2-CFAA-4EC1-9D33-D2C11DFC853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89" name="Group 988">
              <a:extLst>
                <a:ext uri="{FF2B5EF4-FFF2-40B4-BE49-F238E27FC236}">
                  <a16:creationId xmlns:a16="http://schemas.microsoft.com/office/drawing/2014/main" id="{9B91951F-272B-4188-8494-375C258D4A4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98" name="Straight Connector 997">
                <a:extLst>
                  <a:ext uri="{FF2B5EF4-FFF2-40B4-BE49-F238E27FC236}">
                    <a16:creationId xmlns:a16="http://schemas.microsoft.com/office/drawing/2014/main" id="{53938926-D6A9-4D34-8DBC-1DC2FE7703E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9" name="Straight Connector 998">
                <a:extLst>
                  <a:ext uri="{FF2B5EF4-FFF2-40B4-BE49-F238E27FC236}">
                    <a16:creationId xmlns:a16="http://schemas.microsoft.com/office/drawing/2014/main" id="{2775912B-CA76-42E8-B2A2-C1567AC1590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0" name="Straight Connector 999">
                <a:extLst>
                  <a:ext uri="{FF2B5EF4-FFF2-40B4-BE49-F238E27FC236}">
                    <a16:creationId xmlns:a16="http://schemas.microsoft.com/office/drawing/2014/main" id="{0D1E8901-14EE-4B1F-8230-F86BB2E2091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90" name="Arc 989">
              <a:extLst>
                <a:ext uri="{FF2B5EF4-FFF2-40B4-BE49-F238E27FC236}">
                  <a16:creationId xmlns:a16="http://schemas.microsoft.com/office/drawing/2014/main" id="{F34DA76D-2F06-43CB-AC6E-3B628E9E4F6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1" name="Arc 990">
              <a:extLst>
                <a:ext uri="{FF2B5EF4-FFF2-40B4-BE49-F238E27FC236}">
                  <a16:creationId xmlns:a16="http://schemas.microsoft.com/office/drawing/2014/main" id="{3212C3BB-0702-4B0A-BD9A-4EA1A3F722A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92" name="Arc 991">
              <a:extLst>
                <a:ext uri="{FF2B5EF4-FFF2-40B4-BE49-F238E27FC236}">
                  <a16:creationId xmlns:a16="http://schemas.microsoft.com/office/drawing/2014/main" id="{B20AC820-42AE-4595-88CF-9551FFAE038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93" name="Straight Connector 992">
              <a:extLst>
                <a:ext uri="{FF2B5EF4-FFF2-40B4-BE49-F238E27FC236}">
                  <a16:creationId xmlns:a16="http://schemas.microsoft.com/office/drawing/2014/main" id="{E9F1A3E5-DF23-4A87-AD9B-01398DA5BA6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4" name="Arc 993">
              <a:extLst>
                <a:ext uri="{FF2B5EF4-FFF2-40B4-BE49-F238E27FC236}">
                  <a16:creationId xmlns:a16="http://schemas.microsoft.com/office/drawing/2014/main" id="{8BC0B617-0296-4508-9D68-3E482CC7EEC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95" name="Straight Connector 994">
              <a:extLst>
                <a:ext uri="{FF2B5EF4-FFF2-40B4-BE49-F238E27FC236}">
                  <a16:creationId xmlns:a16="http://schemas.microsoft.com/office/drawing/2014/main" id="{44A48ED7-0B1F-4644-A143-7B2A9FBE30C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6" name="Straight Connector 995">
              <a:extLst>
                <a:ext uri="{FF2B5EF4-FFF2-40B4-BE49-F238E27FC236}">
                  <a16:creationId xmlns:a16="http://schemas.microsoft.com/office/drawing/2014/main" id="{5DAE5ECC-A0AC-457E-A748-ED8EA8364C9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7" name="Arc 996">
              <a:extLst>
                <a:ext uri="{FF2B5EF4-FFF2-40B4-BE49-F238E27FC236}">
                  <a16:creationId xmlns:a16="http://schemas.microsoft.com/office/drawing/2014/main" id="{8F4C3F0D-BCAE-44B5-A983-9F8B2688F99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01" name="Group 1000">
            <a:extLst>
              <a:ext uri="{FF2B5EF4-FFF2-40B4-BE49-F238E27FC236}">
                <a16:creationId xmlns:a16="http://schemas.microsoft.com/office/drawing/2014/main" id="{87870625-B976-4257-A2ED-DB0268C3BD0C}"/>
              </a:ext>
            </a:extLst>
          </p:cNvPr>
          <p:cNvGrpSpPr/>
          <p:nvPr/>
        </p:nvGrpSpPr>
        <p:grpSpPr>
          <a:xfrm>
            <a:off x="8942871" y="6374364"/>
            <a:ext cx="538068" cy="503852"/>
            <a:chOff x="3455435" y="-1017023"/>
            <a:chExt cx="8222756" cy="7868191"/>
          </a:xfrm>
        </p:grpSpPr>
        <p:sp>
          <p:nvSpPr>
            <p:cNvPr id="1002" name="Arc 1001">
              <a:extLst>
                <a:ext uri="{FF2B5EF4-FFF2-40B4-BE49-F238E27FC236}">
                  <a16:creationId xmlns:a16="http://schemas.microsoft.com/office/drawing/2014/main" id="{E265E2F2-1723-4CB6-99D0-8D5B28FC05F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3" name="Arc 1002">
              <a:extLst>
                <a:ext uri="{FF2B5EF4-FFF2-40B4-BE49-F238E27FC236}">
                  <a16:creationId xmlns:a16="http://schemas.microsoft.com/office/drawing/2014/main" id="{68576B16-0FB2-46BC-AA70-6A101D073A4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4" name="Arc 1003">
              <a:extLst>
                <a:ext uri="{FF2B5EF4-FFF2-40B4-BE49-F238E27FC236}">
                  <a16:creationId xmlns:a16="http://schemas.microsoft.com/office/drawing/2014/main" id="{AFEDE597-7F73-440D-9F54-C8308589630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5" name="Arc 1004">
              <a:extLst>
                <a:ext uri="{FF2B5EF4-FFF2-40B4-BE49-F238E27FC236}">
                  <a16:creationId xmlns:a16="http://schemas.microsoft.com/office/drawing/2014/main" id="{7B7E950C-BF87-4D38-AB40-6A706F6DFEC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06" name="Group 1005">
              <a:extLst>
                <a:ext uri="{FF2B5EF4-FFF2-40B4-BE49-F238E27FC236}">
                  <a16:creationId xmlns:a16="http://schemas.microsoft.com/office/drawing/2014/main" id="{1E0CED16-E206-4BF4-9382-6486631A22E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15" name="Straight Connector 1014">
                <a:extLst>
                  <a:ext uri="{FF2B5EF4-FFF2-40B4-BE49-F238E27FC236}">
                    <a16:creationId xmlns:a16="http://schemas.microsoft.com/office/drawing/2014/main" id="{70E9696E-5964-47E6-A3A1-E43B3DDBAAA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6" name="Straight Connector 1015">
                <a:extLst>
                  <a:ext uri="{FF2B5EF4-FFF2-40B4-BE49-F238E27FC236}">
                    <a16:creationId xmlns:a16="http://schemas.microsoft.com/office/drawing/2014/main" id="{7DF75E04-3B3D-4EA8-8264-AE6F0ABDD5C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7" name="Straight Connector 1016">
                <a:extLst>
                  <a:ext uri="{FF2B5EF4-FFF2-40B4-BE49-F238E27FC236}">
                    <a16:creationId xmlns:a16="http://schemas.microsoft.com/office/drawing/2014/main" id="{3AD36DA2-7A6B-479A-AA59-4836BDCED8E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07" name="Arc 1006">
              <a:extLst>
                <a:ext uri="{FF2B5EF4-FFF2-40B4-BE49-F238E27FC236}">
                  <a16:creationId xmlns:a16="http://schemas.microsoft.com/office/drawing/2014/main" id="{7AA02656-BBC6-4BBA-9532-D3C1E533CB4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8" name="Arc 1007">
              <a:extLst>
                <a:ext uri="{FF2B5EF4-FFF2-40B4-BE49-F238E27FC236}">
                  <a16:creationId xmlns:a16="http://schemas.microsoft.com/office/drawing/2014/main" id="{920027A6-7294-4F94-B75D-137F9AC83FD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09" name="Arc 1008">
              <a:extLst>
                <a:ext uri="{FF2B5EF4-FFF2-40B4-BE49-F238E27FC236}">
                  <a16:creationId xmlns:a16="http://schemas.microsoft.com/office/drawing/2014/main" id="{7D90CC9E-0E31-45B6-B221-E6C4D16856C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10" name="Straight Connector 1009">
              <a:extLst>
                <a:ext uri="{FF2B5EF4-FFF2-40B4-BE49-F238E27FC236}">
                  <a16:creationId xmlns:a16="http://schemas.microsoft.com/office/drawing/2014/main" id="{BE24188D-3EE6-4BE0-8E20-67A5C5CC3E3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1" name="Arc 1010">
              <a:extLst>
                <a:ext uri="{FF2B5EF4-FFF2-40B4-BE49-F238E27FC236}">
                  <a16:creationId xmlns:a16="http://schemas.microsoft.com/office/drawing/2014/main" id="{2228541A-F3F4-49B0-B1D9-C217A028898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12" name="Straight Connector 1011">
              <a:extLst>
                <a:ext uri="{FF2B5EF4-FFF2-40B4-BE49-F238E27FC236}">
                  <a16:creationId xmlns:a16="http://schemas.microsoft.com/office/drawing/2014/main" id="{6E882478-F230-47BF-B514-F57F204BA59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3" name="Straight Connector 1012">
              <a:extLst>
                <a:ext uri="{FF2B5EF4-FFF2-40B4-BE49-F238E27FC236}">
                  <a16:creationId xmlns:a16="http://schemas.microsoft.com/office/drawing/2014/main" id="{D05113FA-D38C-4047-80B2-B4F07A514D8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4" name="Arc 1013">
              <a:extLst>
                <a:ext uri="{FF2B5EF4-FFF2-40B4-BE49-F238E27FC236}">
                  <a16:creationId xmlns:a16="http://schemas.microsoft.com/office/drawing/2014/main" id="{A287124F-47B3-46C2-8D31-0F09823E5D3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18" name="Group 1017">
            <a:extLst>
              <a:ext uri="{FF2B5EF4-FFF2-40B4-BE49-F238E27FC236}">
                <a16:creationId xmlns:a16="http://schemas.microsoft.com/office/drawing/2014/main" id="{6A5B06A3-55D5-47EA-BCA3-14B66AB36D4F}"/>
              </a:ext>
            </a:extLst>
          </p:cNvPr>
          <p:cNvGrpSpPr/>
          <p:nvPr/>
        </p:nvGrpSpPr>
        <p:grpSpPr>
          <a:xfrm>
            <a:off x="9317909" y="6393026"/>
            <a:ext cx="538068" cy="503852"/>
            <a:chOff x="3455435" y="-1017023"/>
            <a:chExt cx="8222756" cy="7868191"/>
          </a:xfrm>
        </p:grpSpPr>
        <p:sp>
          <p:nvSpPr>
            <p:cNvPr id="1019" name="Arc 1018">
              <a:extLst>
                <a:ext uri="{FF2B5EF4-FFF2-40B4-BE49-F238E27FC236}">
                  <a16:creationId xmlns:a16="http://schemas.microsoft.com/office/drawing/2014/main" id="{CB928257-78B8-4C09-A973-F54C4A8C26D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0" name="Arc 1019">
              <a:extLst>
                <a:ext uri="{FF2B5EF4-FFF2-40B4-BE49-F238E27FC236}">
                  <a16:creationId xmlns:a16="http://schemas.microsoft.com/office/drawing/2014/main" id="{921AB05C-3BAE-4C28-97F4-6C17F25D086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1" name="Arc 1020">
              <a:extLst>
                <a:ext uri="{FF2B5EF4-FFF2-40B4-BE49-F238E27FC236}">
                  <a16:creationId xmlns:a16="http://schemas.microsoft.com/office/drawing/2014/main" id="{249FE9C5-CD4F-4C86-99DA-16929602230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2" name="Arc 1021">
              <a:extLst>
                <a:ext uri="{FF2B5EF4-FFF2-40B4-BE49-F238E27FC236}">
                  <a16:creationId xmlns:a16="http://schemas.microsoft.com/office/drawing/2014/main" id="{337F038C-21EA-4376-956C-0A230FD95A7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23" name="Group 1022">
              <a:extLst>
                <a:ext uri="{FF2B5EF4-FFF2-40B4-BE49-F238E27FC236}">
                  <a16:creationId xmlns:a16="http://schemas.microsoft.com/office/drawing/2014/main" id="{37437026-5F95-4BFA-B5EC-A59EDF16F0A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32" name="Straight Connector 1031">
                <a:extLst>
                  <a:ext uri="{FF2B5EF4-FFF2-40B4-BE49-F238E27FC236}">
                    <a16:creationId xmlns:a16="http://schemas.microsoft.com/office/drawing/2014/main" id="{6DB56550-FA36-4228-97DE-322070F3C43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3" name="Straight Connector 1032">
                <a:extLst>
                  <a:ext uri="{FF2B5EF4-FFF2-40B4-BE49-F238E27FC236}">
                    <a16:creationId xmlns:a16="http://schemas.microsoft.com/office/drawing/2014/main" id="{FC9ABBB5-F3B1-4E3D-AA02-4DFB4ADD869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4" name="Straight Connector 1033">
                <a:extLst>
                  <a:ext uri="{FF2B5EF4-FFF2-40B4-BE49-F238E27FC236}">
                    <a16:creationId xmlns:a16="http://schemas.microsoft.com/office/drawing/2014/main" id="{44E3F0DA-7D68-47F6-8C6E-70D4AA2FD94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24" name="Arc 1023">
              <a:extLst>
                <a:ext uri="{FF2B5EF4-FFF2-40B4-BE49-F238E27FC236}">
                  <a16:creationId xmlns:a16="http://schemas.microsoft.com/office/drawing/2014/main" id="{C1C7528F-DD09-412E-B8FD-B75D384990B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5" name="Arc 1024">
              <a:extLst>
                <a:ext uri="{FF2B5EF4-FFF2-40B4-BE49-F238E27FC236}">
                  <a16:creationId xmlns:a16="http://schemas.microsoft.com/office/drawing/2014/main" id="{2B575755-CFCE-4AB3-83C8-A6260E03FB6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26" name="Arc 1025">
              <a:extLst>
                <a:ext uri="{FF2B5EF4-FFF2-40B4-BE49-F238E27FC236}">
                  <a16:creationId xmlns:a16="http://schemas.microsoft.com/office/drawing/2014/main" id="{C13C935A-02C2-4E39-BA3D-31C1B133CE5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27" name="Straight Connector 1026">
              <a:extLst>
                <a:ext uri="{FF2B5EF4-FFF2-40B4-BE49-F238E27FC236}">
                  <a16:creationId xmlns:a16="http://schemas.microsoft.com/office/drawing/2014/main" id="{23027CE2-B680-4802-8204-267D680D4EF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28" name="Arc 1027">
              <a:extLst>
                <a:ext uri="{FF2B5EF4-FFF2-40B4-BE49-F238E27FC236}">
                  <a16:creationId xmlns:a16="http://schemas.microsoft.com/office/drawing/2014/main" id="{F3134023-1DEB-4E42-AEEB-8D8F0D5A6B9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29" name="Straight Connector 1028">
              <a:extLst>
                <a:ext uri="{FF2B5EF4-FFF2-40B4-BE49-F238E27FC236}">
                  <a16:creationId xmlns:a16="http://schemas.microsoft.com/office/drawing/2014/main" id="{6F117BCF-9442-494E-B7C3-8FD90D2DA23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0" name="Straight Connector 1029">
              <a:extLst>
                <a:ext uri="{FF2B5EF4-FFF2-40B4-BE49-F238E27FC236}">
                  <a16:creationId xmlns:a16="http://schemas.microsoft.com/office/drawing/2014/main" id="{F31B8E62-0B4C-4E23-B516-6C3351E1384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1" name="Arc 1030">
              <a:extLst>
                <a:ext uri="{FF2B5EF4-FFF2-40B4-BE49-F238E27FC236}">
                  <a16:creationId xmlns:a16="http://schemas.microsoft.com/office/drawing/2014/main" id="{E64FB2CE-5271-4AB3-8C75-E91EEF95BD2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35" name="Group 1034">
            <a:extLst>
              <a:ext uri="{FF2B5EF4-FFF2-40B4-BE49-F238E27FC236}">
                <a16:creationId xmlns:a16="http://schemas.microsoft.com/office/drawing/2014/main" id="{C5212B8A-7700-400F-843E-7E69425B6A91}"/>
              </a:ext>
            </a:extLst>
          </p:cNvPr>
          <p:cNvGrpSpPr/>
          <p:nvPr/>
        </p:nvGrpSpPr>
        <p:grpSpPr>
          <a:xfrm>
            <a:off x="9700725" y="6402357"/>
            <a:ext cx="538068" cy="503852"/>
            <a:chOff x="3455435" y="-1017023"/>
            <a:chExt cx="8222756" cy="7868191"/>
          </a:xfrm>
        </p:grpSpPr>
        <p:sp>
          <p:nvSpPr>
            <p:cNvPr id="1036" name="Arc 1035">
              <a:extLst>
                <a:ext uri="{FF2B5EF4-FFF2-40B4-BE49-F238E27FC236}">
                  <a16:creationId xmlns:a16="http://schemas.microsoft.com/office/drawing/2014/main" id="{F7157113-5FC0-48CD-9BEF-61E99D8A887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7" name="Arc 1036">
              <a:extLst>
                <a:ext uri="{FF2B5EF4-FFF2-40B4-BE49-F238E27FC236}">
                  <a16:creationId xmlns:a16="http://schemas.microsoft.com/office/drawing/2014/main" id="{210DBF7C-5BA3-4CA0-9BBD-E6F2AC9B36E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8" name="Arc 1037">
              <a:extLst>
                <a:ext uri="{FF2B5EF4-FFF2-40B4-BE49-F238E27FC236}">
                  <a16:creationId xmlns:a16="http://schemas.microsoft.com/office/drawing/2014/main" id="{78336ABF-C9C8-419B-8C6E-128816D3677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9" name="Arc 1038">
              <a:extLst>
                <a:ext uri="{FF2B5EF4-FFF2-40B4-BE49-F238E27FC236}">
                  <a16:creationId xmlns:a16="http://schemas.microsoft.com/office/drawing/2014/main" id="{5D6790B9-2026-4BAE-8731-F039B0D0F86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267A4BFA-54F2-43E6-9F38-A8F431CF4B0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49" name="Straight Connector 1048">
                <a:extLst>
                  <a:ext uri="{FF2B5EF4-FFF2-40B4-BE49-F238E27FC236}">
                    <a16:creationId xmlns:a16="http://schemas.microsoft.com/office/drawing/2014/main" id="{08D79B24-FA96-4788-9947-5EF45F264A8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50" name="Straight Connector 1049">
                <a:extLst>
                  <a:ext uri="{FF2B5EF4-FFF2-40B4-BE49-F238E27FC236}">
                    <a16:creationId xmlns:a16="http://schemas.microsoft.com/office/drawing/2014/main" id="{E2FCBB14-0128-42FF-BF28-D64801E424C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51" name="Straight Connector 1050">
                <a:extLst>
                  <a:ext uri="{FF2B5EF4-FFF2-40B4-BE49-F238E27FC236}">
                    <a16:creationId xmlns:a16="http://schemas.microsoft.com/office/drawing/2014/main" id="{DEA2B070-00FD-4D89-8B81-8D9895FBBF6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41" name="Arc 1040">
              <a:extLst>
                <a:ext uri="{FF2B5EF4-FFF2-40B4-BE49-F238E27FC236}">
                  <a16:creationId xmlns:a16="http://schemas.microsoft.com/office/drawing/2014/main" id="{F39BEF5D-AD5A-4BB0-B6E0-727193B0E1F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2" name="Arc 1041">
              <a:extLst>
                <a:ext uri="{FF2B5EF4-FFF2-40B4-BE49-F238E27FC236}">
                  <a16:creationId xmlns:a16="http://schemas.microsoft.com/office/drawing/2014/main" id="{69474D89-0533-4FCE-9363-F51CAC0E3EC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43" name="Arc 1042">
              <a:extLst>
                <a:ext uri="{FF2B5EF4-FFF2-40B4-BE49-F238E27FC236}">
                  <a16:creationId xmlns:a16="http://schemas.microsoft.com/office/drawing/2014/main" id="{DE3E83E1-13D7-4CC9-AC48-C98775A5DDB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44" name="Straight Connector 1043">
              <a:extLst>
                <a:ext uri="{FF2B5EF4-FFF2-40B4-BE49-F238E27FC236}">
                  <a16:creationId xmlns:a16="http://schemas.microsoft.com/office/drawing/2014/main" id="{EF912CA7-20C6-498C-98A0-9A37DC175E5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45" name="Arc 1044">
              <a:extLst>
                <a:ext uri="{FF2B5EF4-FFF2-40B4-BE49-F238E27FC236}">
                  <a16:creationId xmlns:a16="http://schemas.microsoft.com/office/drawing/2014/main" id="{59568DC7-5F18-4110-ADF8-5B8982A1DEC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46" name="Straight Connector 1045">
              <a:extLst>
                <a:ext uri="{FF2B5EF4-FFF2-40B4-BE49-F238E27FC236}">
                  <a16:creationId xmlns:a16="http://schemas.microsoft.com/office/drawing/2014/main" id="{DE329A37-6C3C-4133-B270-0BCBFD36077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7" name="Straight Connector 1046">
              <a:extLst>
                <a:ext uri="{FF2B5EF4-FFF2-40B4-BE49-F238E27FC236}">
                  <a16:creationId xmlns:a16="http://schemas.microsoft.com/office/drawing/2014/main" id="{40693C69-957A-49BC-87F0-04AC811B6A9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48" name="Arc 1047">
              <a:extLst>
                <a:ext uri="{FF2B5EF4-FFF2-40B4-BE49-F238E27FC236}">
                  <a16:creationId xmlns:a16="http://schemas.microsoft.com/office/drawing/2014/main" id="{718BCA5E-1887-48D2-9316-00D707AECC6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52" name="Group 1051">
            <a:extLst>
              <a:ext uri="{FF2B5EF4-FFF2-40B4-BE49-F238E27FC236}">
                <a16:creationId xmlns:a16="http://schemas.microsoft.com/office/drawing/2014/main" id="{F59C7AEB-4283-4EE3-A14C-F2FD50A25EF2}"/>
              </a:ext>
            </a:extLst>
          </p:cNvPr>
          <p:cNvGrpSpPr/>
          <p:nvPr/>
        </p:nvGrpSpPr>
        <p:grpSpPr>
          <a:xfrm>
            <a:off x="10123971" y="6374364"/>
            <a:ext cx="538068" cy="503852"/>
            <a:chOff x="3455435" y="-1017023"/>
            <a:chExt cx="8222756" cy="7868191"/>
          </a:xfrm>
        </p:grpSpPr>
        <p:sp>
          <p:nvSpPr>
            <p:cNvPr id="1053" name="Arc 1052">
              <a:extLst>
                <a:ext uri="{FF2B5EF4-FFF2-40B4-BE49-F238E27FC236}">
                  <a16:creationId xmlns:a16="http://schemas.microsoft.com/office/drawing/2014/main" id="{1799EFE2-1556-4C1E-9734-84122B68DCE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4" name="Arc 1053">
              <a:extLst>
                <a:ext uri="{FF2B5EF4-FFF2-40B4-BE49-F238E27FC236}">
                  <a16:creationId xmlns:a16="http://schemas.microsoft.com/office/drawing/2014/main" id="{29FE9785-3D98-445A-A9D9-30A0441A5EB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5" name="Arc 1054">
              <a:extLst>
                <a:ext uri="{FF2B5EF4-FFF2-40B4-BE49-F238E27FC236}">
                  <a16:creationId xmlns:a16="http://schemas.microsoft.com/office/drawing/2014/main" id="{32E003A3-6D3E-45FA-A92D-CFC025AF20F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6" name="Arc 1055">
              <a:extLst>
                <a:ext uri="{FF2B5EF4-FFF2-40B4-BE49-F238E27FC236}">
                  <a16:creationId xmlns:a16="http://schemas.microsoft.com/office/drawing/2014/main" id="{069F6B66-816E-4C3C-AE58-0BFF84219DD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57" name="Group 1056">
              <a:extLst>
                <a:ext uri="{FF2B5EF4-FFF2-40B4-BE49-F238E27FC236}">
                  <a16:creationId xmlns:a16="http://schemas.microsoft.com/office/drawing/2014/main" id="{0998A608-B0DE-4560-8115-212F2A76F0B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66" name="Straight Connector 1065">
                <a:extLst>
                  <a:ext uri="{FF2B5EF4-FFF2-40B4-BE49-F238E27FC236}">
                    <a16:creationId xmlns:a16="http://schemas.microsoft.com/office/drawing/2014/main" id="{CFB9CDB5-DE4E-4A01-85F9-75545F06FC5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7" name="Straight Connector 1066">
                <a:extLst>
                  <a:ext uri="{FF2B5EF4-FFF2-40B4-BE49-F238E27FC236}">
                    <a16:creationId xmlns:a16="http://schemas.microsoft.com/office/drawing/2014/main" id="{4A4B8FB5-1BC5-476A-9F7E-09D1008C379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8" name="Straight Connector 1067">
                <a:extLst>
                  <a:ext uri="{FF2B5EF4-FFF2-40B4-BE49-F238E27FC236}">
                    <a16:creationId xmlns:a16="http://schemas.microsoft.com/office/drawing/2014/main" id="{99040218-19A9-44D5-9022-55F59170C15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58" name="Arc 1057">
              <a:extLst>
                <a:ext uri="{FF2B5EF4-FFF2-40B4-BE49-F238E27FC236}">
                  <a16:creationId xmlns:a16="http://schemas.microsoft.com/office/drawing/2014/main" id="{2323AEDA-6D35-46BF-9FCD-9F2C6D2030A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9" name="Arc 1058">
              <a:extLst>
                <a:ext uri="{FF2B5EF4-FFF2-40B4-BE49-F238E27FC236}">
                  <a16:creationId xmlns:a16="http://schemas.microsoft.com/office/drawing/2014/main" id="{CAEDB211-9614-42D8-959A-A14CCFAEF63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60" name="Arc 1059">
              <a:extLst>
                <a:ext uri="{FF2B5EF4-FFF2-40B4-BE49-F238E27FC236}">
                  <a16:creationId xmlns:a16="http://schemas.microsoft.com/office/drawing/2014/main" id="{60D89F01-D522-4600-83F9-FD91394C646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61" name="Straight Connector 1060">
              <a:extLst>
                <a:ext uri="{FF2B5EF4-FFF2-40B4-BE49-F238E27FC236}">
                  <a16:creationId xmlns:a16="http://schemas.microsoft.com/office/drawing/2014/main" id="{464DD41F-4E3D-4870-9E1D-A745248829E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62" name="Arc 1061">
              <a:extLst>
                <a:ext uri="{FF2B5EF4-FFF2-40B4-BE49-F238E27FC236}">
                  <a16:creationId xmlns:a16="http://schemas.microsoft.com/office/drawing/2014/main" id="{4E0F8CDE-7C14-4507-A3A5-E4FF095D539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63" name="Straight Connector 1062">
              <a:extLst>
                <a:ext uri="{FF2B5EF4-FFF2-40B4-BE49-F238E27FC236}">
                  <a16:creationId xmlns:a16="http://schemas.microsoft.com/office/drawing/2014/main" id="{F324FB32-0CF9-44E9-86F6-6245322A2AF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4" name="Straight Connector 1063">
              <a:extLst>
                <a:ext uri="{FF2B5EF4-FFF2-40B4-BE49-F238E27FC236}">
                  <a16:creationId xmlns:a16="http://schemas.microsoft.com/office/drawing/2014/main" id="{CE43485F-1CDF-4424-9053-750593FB994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65" name="Arc 1064">
              <a:extLst>
                <a:ext uri="{FF2B5EF4-FFF2-40B4-BE49-F238E27FC236}">
                  <a16:creationId xmlns:a16="http://schemas.microsoft.com/office/drawing/2014/main" id="{DFB07E23-C154-4269-BD13-7ACE1D9F8D4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69" name="Group 1068">
            <a:extLst>
              <a:ext uri="{FF2B5EF4-FFF2-40B4-BE49-F238E27FC236}">
                <a16:creationId xmlns:a16="http://schemas.microsoft.com/office/drawing/2014/main" id="{D87995F3-D3C9-436A-8B57-8EAEA4283B46}"/>
              </a:ext>
            </a:extLst>
          </p:cNvPr>
          <p:cNvGrpSpPr/>
          <p:nvPr/>
        </p:nvGrpSpPr>
        <p:grpSpPr>
          <a:xfrm>
            <a:off x="10517671" y="6374364"/>
            <a:ext cx="538068" cy="503852"/>
            <a:chOff x="3455435" y="-1017023"/>
            <a:chExt cx="8222756" cy="7868191"/>
          </a:xfrm>
        </p:grpSpPr>
        <p:sp>
          <p:nvSpPr>
            <p:cNvPr id="1070" name="Arc 1069">
              <a:extLst>
                <a:ext uri="{FF2B5EF4-FFF2-40B4-BE49-F238E27FC236}">
                  <a16:creationId xmlns:a16="http://schemas.microsoft.com/office/drawing/2014/main" id="{9DD66868-8218-4F6C-8726-0F2234C1AA2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1" name="Arc 1070">
              <a:extLst>
                <a:ext uri="{FF2B5EF4-FFF2-40B4-BE49-F238E27FC236}">
                  <a16:creationId xmlns:a16="http://schemas.microsoft.com/office/drawing/2014/main" id="{495A082B-6870-4DB2-A2BF-85ED1722FAB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2" name="Arc 1071">
              <a:extLst>
                <a:ext uri="{FF2B5EF4-FFF2-40B4-BE49-F238E27FC236}">
                  <a16:creationId xmlns:a16="http://schemas.microsoft.com/office/drawing/2014/main" id="{5D078C18-3565-465A-A8D5-5E84A4E7832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3" name="Arc 1072">
              <a:extLst>
                <a:ext uri="{FF2B5EF4-FFF2-40B4-BE49-F238E27FC236}">
                  <a16:creationId xmlns:a16="http://schemas.microsoft.com/office/drawing/2014/main" id="{DC01E7B6-BEEF-4FCC-9EB1-73B5F6C358C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74" name="Group 1073">
              <a:extLst>
                <a:ext uri="{FF2B5EF4-FFF2-40B4-BE49-F238E27FC236}">
                  <a16:creationId xmlns:a16="http://schemas.microsoft.com/office/drawing/2014/main" id="{86373BE2-7263-4ADB-8841-6F8A1DDD198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83" name="Straight Connector 1082">
                <a:extLst>
                  <a:ext uri="{FF2B5EF4-FFF2-40B4-BE49-F238E27FC236}">
                    <a16:creationId xmlns:a16="http://schemas.microsoft.com/office/drawing/2014/main" id="{A2D8EDD0-35AE-4101-AF4D-5879F25E2E7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4" name="Straight Connector 1083">
                <a:extLst>
                  <a:ext uri="{FF2B5EF4-FFF2-40B4-BE49-F238E27FC236}">
                    <a16:creationId xmlns:a16="http://schemas.microsoft.com/office/drawing/2014/main" id="{78545EC4-F1A6-4813-9FA9-A68D1D29B3D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5" name="Straight Connector 1084">
                <a:extLst>
                  <a:ext uri="{FF2B5EF4-FFF2-40B4-BE49-F238E27FC236}">
                    <a16:creationId xmlns:a16="http://schemas.microsoft.com/office/drawing/2014/main" id="{E5432C00-CB0C-420F-B6B7-41312381A9C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75" name="Arc 1074">
              <a:extLst>
                <a:ext uri="{FF2B5EF4-FFF2-40B4-BE49-F238E27FC236}">
                  <a16:creationId xmlns:a16="http://schemas.microsoft.com/office/drawing/2014/main" id="{E4F8D8BA-6922-40BF-8F5B-F0E6E3ABA22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6" name="Arc 1075">
              <a:extLst>
                <a:ext uri="{FF2B5EF4-FFF2-40B4-BE49-F238E27FC236}">
                  <a16:creationId xmlns:a16="http://schemas.microsoft.com/office/drawing/2014/main" id="{550B7D4B-0ACB-4846-8E46-2E583ED2D1F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77" name="Arc 1076">
              <a:extLst>
                <a:ext uri="{FF2B5EF4-FFF2-40B4-BE49-F238E27FC236}">
                  <a16:creationId xmlns:a16="http://schemas.microsoft.com/office/drawing/2014/main" id="{1AD77C76-42B9-4956-A019-2E7A3C50090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78" name="Straight Connector 1077">
              <a:extLst>
                <a:ext uri="{FF2B5EF4-FFF2-40B4-BE49-F238E27FC236}">
                  <a16:creationId xmlns:a16="http://schemas.microsoft.com/office/drawing/2014/main" id="{54884D8E-AAFE-4819-8252-A8D20266D3B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9" name="Arc 1078">
              <a:extLst>
                <a:ext uri="{FF2B5EF4-FFF2-40B4-BE49-F238E27FC236}">
                  <a16:creationId xmlns:a16="http://schemas.microsoft.com/office/drawing/2014/main" id="{959FE109-FEA6-4515-A519-002638EAC6F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80" name="Straight Connector 1079">
              <a:extLst>
                <a:ext uri="{FF2B5EF4-FFF2-40B4-BE49-F238E27FC236}">
                  <a16:creationId xmlns:a16="http://schemas.microsoft.com/office/drawing/2014/main" id="{F500B15F-D068-4703-86C1-E6809C1AF85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1" name="Straight Connector 1080">
              <a:extLst>
                <a:ext uri="{FF2B5EF4-FFF2-40B4-BE49-F238E27FC236}">
                  <a16:creationId xmlns:a16="http://schemas.microsoft.com/office/drawing/2014/main" id="{49104BE1-7979-4B15-9CB2-518EB7A9FDE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2" name="Arc 1081">
              <a:extLst>
                <a:ext uri="{FF2B5EF4-FFF2-40B4-BE49-F238E27FC236}">
                  <a16:creationId xmlns:a16="http://schemas.microsoft.com/office/drawing/2014/main" id="{7E62B552-C06B-4A6F-9468-37656DEAE06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86" name="Group 1085">
            <a:extLst>
              <a:ext uri="{FF2B5EF4-FFF2-40B4-BE49-F238E27FC236}">
                <a16:creationId xmlns:a16="http://schemas.microsoft.com/office/drawing/2014/main" id="{7A5D5967-840D-40AA-9140-06E713965F30}"/>
              </a:ext>
            </a:extLst>
          </p:cNvPr>
          <p:cNvGrpSpPr/>
          <p:nvPr/>
        </p:nvGrpSpPr>
        <p:grpSpPr>
          <a:xfrm>
            <a:off x="10911371" y="6374364"/>
            <a:ext cx="538068" cy="503852"/>
            <a:chOff x="3455435" y="-1017023"/>
            <a:chExt cx="8222756" cy="7868191"/>
          </a:xfrm>
        </p:grpSpPr>
        <p:sp>
          <p:nvSpPr>
            <p:cNvPr id="1087" name="Arc 1086">
              <a:extLst>
                <a:ext uri="{FF2B5EF4-FFF2-40B4-BE49-F238E27FC236}">
                  <a16:creationId xmlns:a16="http://schemas.microsoft.com/office/drawing/2014/main" id="{95CE7CB7-48AE-4F7C-83E3-FE62543FCEA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8" name="Arc 1087">
              <a:extLst>
                <a:ext uri="{FF2B5EF4-FFF2-40B4-BE49-F238E27FC236}">
                  <a16:creationId xmlns:a16="http://schemas.microsoft.com/office/drawing/2014/main" id="{6EBF194F-22D6-42E1-820D-7109A56EDC4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9" name="Arc 1088">
              <a:extLst>
                <a:ext uri="{FF2B5EF4-FFF2-40B4-BE49-F238E27FC236}">
                  <a16:creationId xmlns:a16="http://schemas.microsoft.com/office/drawing/2014/main" id="{A0BAAABF-88E5-477E-8C6B-1C8B4A43E42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0" name="Arc 1089">
              <a:extLst>
                <a:ext uri="{FF2B5EF4-FFF2-40B4-BE49-F238E27FC236}">
                  <a16:creationId xmlns:a16="http://schemas.microsoft.com/office/drawing/2014/main" id="{D3C2E7C9-D222-440D-8515-C0F7266EE2F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91" name="Group 1090">
              <a:extLst>
                <a:ext uri="{FF2B5EF4-FFF2-40B4-BE49-F238E27FC236}">
                  <a16:creationId xmlns:a16="http://schemas.microsoft.com/office/drawing/2014/main" id="{E75A8A2B-FD81-428A-BD0A-48C1FDB7998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00" name="Straight Connector 1099">
                <a:extLst>
                  <a:ext uri="{FF2B5EF4-FFF2-40B4-BE49-F238E27FC236}">
                    <a16:creationId xmlns:a16="http://schemas.microsoft.com/office/drawing/2014/main" id="{D18AE68B-CBDD-43F6-BE3C-40F7BE62042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1" name="Straight Connector 1100">
                <a:extLst>
                  <a:ext uri="{FF2B5EF4-FFF2-40B4-BE49-F238E27FC236}">
                    <a16:creationId xmlns:a16="http://schemas.microsoft.com/office/drawing/2014/main" id="{79A873E0-F903-4412-A4E4-67560FB7E48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2" name="Straight Connector 1101">
                <a:extLst>
                  <a:ext uri="{FF2B5EF4-FFF2-40B4-BE49-F238E27FC236}">
                    <a16:creationId xmlns:a16="http://schemas.microsoft.com/office/drawing/2014/main" id="{784F446B-FD95-4B41-ACC5-B629FFF40B2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92" name="Arc 1091">
              <a:extLst>
                <a:ext uri="{FF2B5EF4-FFF2-40B4-BE49-F238E27FC236}">
                  <a16:creationId xmlns:a16="http://schemas.microsoft.com/office/drawing/2014/main" id="{32DF1B60-DB98-4D8F-B174-0FBBA787D00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3" name="Arc 1092">
              <a:extLst>
                <a:ext uri="{FF2B5EF4-FFF2-40B4-BE49-F238E27FC236}">
                  <a16:creationId xmlns:a16="http://schemas.microsoft.com/office/drawing/2014/main" id="{2E201EE4-C156-4817-B542-ED4E24449DE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94" name="Arc 1093">
              <a:extLst>
                <a:ext uri="{FF2B5EF4-FFF2-40B4-BE49-F238E27FC236}">
                  <a16:creationId xmlns:a16="http://schemas.microsoft.com/office/drawing/2014/main" id="{C1E432EB-6723-4B3A-BBB1-B30FE0BE0C3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95" name="Straight Connector 1094">
              <a:extLst>
                <a:ext uri="{FF2B5EF4-FFF2-40B4-BE49-F238E27FC236}">
                  <a16:creationId xmlns:a16="http://schemas.microsoft.com/office/drawing/2014/main" id="{7C531E26-5246-4841-BEDA-86B78EACBF9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6" name="Arc 1095">
              <a:extLst>
                <a:ext uri="{FF2B5EF4-FFF2-40B4-BE49-F238E27FC236}">
                  <a16:creationId xmlns:a16="http://schemas.microsoft.com/office/drawing/2014/main" id="{895E61A4-725F-4197-B472-7188098CD31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97" name="Straight Connector 1096">
              <a:extLst>
                <a:ext uri="{FF2B5EF4-FFF2-40B4-BE49-F238E27FC236}">
                  <a16:creationId xmlns:a16="http://schemas.microsoft.com/office/drawing/2014/main" id="{CD157346-3BB7-4614-BB5C-872213C9EF4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8" name="Straight Connector 1097">
              <a:extLst>
                <a:ext uri="{FF2B5EF4-FFF2-40B4-BE49-F238E27FC236}">
                  <a16:creationId xmlns:a16="http://schemas.microsoft.com/office/drawing/2014/main" id="{B628F853-D8F9-47FF-9BFB-0BD71331954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9" name="Arc 1098">
              <a:extLst>
                <a:ext uri="{FF2B5EF4-FFF2-40B4-BE49-F238E27FC236}">
                  <a16:creationId xmlns:a16="http://schemas.microsoft.com/office/drawing/2014/main" id="{B77D6BCA-AFA6-4D30-B0C3-946A9E1C94C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03" name="Group 1102">
            <a:extLst>
              <a:ext uri="{FF2B5EF4-FFF2-40B4-BE49-F238E27FC236}">
                <a16:creationId xmlns:a16="http://schemas.microsoft.com/office/drawing/2014/main" id="{A08290F3-3D78-4FA8-A01D-BDA926D8B50F}"/>
              </a:ext>
            </a:extLst>
          </p:cNvPr>
          <p:cNvGrpSpPr/>
          <p:nvPr/>
        </p:nvGrpSpPr>
        <p:grpSpPr>
          <a:xfrm>
            <a:off x="11303518" y="6374364"/>
            <a:ext cx="538068" cy="503852"/>
            <a:chOff x="3455435" y="-1017023"/>
            <a:chExt cx="8222756" cy="7868191"/>
          </a:xfrm>
        </p:grpSpPr>
        <p:sp>
          <p:nvSpPr>
            <p:cNvPr id="1104" name="Arc 1103">
              <a:extLst>
                <a:ext uri="{FF2B5EF4-FFF2-40B4-BE49-F238E27FC236}">
                  <a16:creationId xmlns:a16="http://schemas.microsoft.com/office/drawing/2014/main" id="{B44A53A3-DC94-47D7-BA6F-70190834212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5" name="Arc 1104">
              <a:extLst>
                <a:ext uri="{FF2B5EF4-FFF2-40B4-BE49-F238E27FC236}">
                  <a16:creationId xmlns:a16="http://schemas.microsoft.com/office/drawing/2014/main" id="{EFDEE271-2DBE-4DA3-BF64-B95D6D58242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6" name="Arc 1105">
              <a:extLst>
                <a:ext uri="{FF2B5EF4-FFF2-40B4-BE49-F238E27FC236}">
                  <a16:creationId xmlns:a16="http://schemas.microsoft.com/office/drawing/2014/main" id="{889EBBC3-F880-4B62-AE83-F4258B86E26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7" name="Arc 1106">
              <a:extLst>
                <a:ext uri="{FF2B5EF4-FFF2-40B4-BE49-F238E27FC236}">
                  <a16:creationId xmlns:a16="http://schemas.microsoft.com/office/drawing/2014/main" id="{3550A8FB-11D0-416C-B7A6-78863920BD9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08" name="Group 1107">
              <a:extLst>
                <a:ext uri="{FF2B5EF4-FFF2-40B4-BE49-F238E27FC236}">
                  <a16:creationId xmlns:a16="http://schemas.microsoft.com/office/drawing/2014/main" id="{13530755-084F-4013-89DD-D15CC018905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17" name="Straight Connector 1116">
                <a:extLst>
                  <a:ext uri="{FF2B5EF4-FFF2-40B4-BE49-F238E27FC236}">
                    <a16:creationId xmlns:a16="http://schemas.microsoft.com/office/drawing/2014/main" id="{B033D4C8-3FD4-428E-9769-4FF28AA19C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8" name="Straight Connector 1117">
                <a:extLst>
                  <a:ext uri="{FF2B5EF4-FFF2-40B4-BE49-F238E27FC236}">
                    <a16:creationId xmlns:a16="http://schemas.microsoft.com/office/drawing/2014/main" id="{997A2AD6-AE3A-4E0B-9D36-1DC4D156565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9" name="Straight Connector 1118">
                <a:extLst>
                  <a:ext uri="{FF2B5EF4-FFF2-40B4-BE49-F238E27FC236}">
                    <a16:creationId xmlns:a16="http://schemas.microsoft.com/office/drawing/2014/main" id="{DF981847-D029-464C-A734-C4994958B77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09" name="Arc 1108">
              <a:extLst>
                <a:ext uri="{FF2B5EF4-FFF2-40B4-BE49-F238E27FC236}">
                  <a16:creationId xmlns:a16="http://schemas.microsoft.com/office/drawing/2014/main" id="{FB5ED842-0AB7-452F-9364-26BD8A93AC0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0" name="Arc 1109">
              <a:extLst>
                <a:ext uri="{FF2B5EF4-FFF2-40B4-BE49-F238E27FC236}">
                  <a16:creationId xmlns:a16="http://schemas.microsoft.com/office/drawing/2014/main" id="{ECB1BF89-C01E-4F31-A3C4-E780FDE61B6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11" name="Arc 1110">
              <a:extLst>
                <a:ext uri="{FF2B5EF4-FFF2-40B4-BE49-F238E27FC236}">
                  <a16:creationId xmlns:a16="http://schemas.microsoft.com/office/drawing/2014/main" id="{D471F6C2-76BB-40DC-AAFD-E365B322D32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12" name="Straight Connector 1111">
              <a:extLst>
                <a:ext uri="{FF2B5EF4-FFF2-40B4-BE49-F238E27FC236}">
                  <a16:creationId xmlns:a16="http://schemas.microsoft.com/office/drawing/2014/main" id="{D64DB6E3-DB94-496F-BED6-F6237A5D5A3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13" name="Arc 1112">
              <a:extLst>
                <a:ext uri="{FF2B5EF4-FFF2-40B4-BE49-F238E27FC236}">
                  <a16:creationId xmlns:a16="http://schemas.microsoft.com/office/drawing/2014/main" id="{5CE5C014-8011-4871-B34B-FB34081CE0A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14" name="Straight Connector 1113">
              <a:extLst>
                <a:ext uri="{FF2B5EF4-FFF2-40B4-BE49-F238E27FC236}">
                  <a16:creationId xmlns:a16="http://schemas.microsoft.com/office/drawing/2014/main" id="{791F9B19-390E-48A9-8F9F-1F55F180CC2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5" name="Straight Connector 1114">
              <a:extLst>
                <a:ext uri="{FF2B5EF4-FFF2-40B4-BE49-F238E27FC236}">
                  <a16:creationId xmlns:a16="http://schemas.microsoft.com/office/drawing/2014/main" id="{66A665AA-0C18-42FF-8B6C-F3A05853CAD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16" name="Arc 1115">
              <a:extLst>
                <a:ext uri="{FF2B5EF4-FFF2-40B4-BE49-F238E27FC236}">
                  <a16:creationId xmlns:a16="http://schemas.microsoft.com/office/drawing/2014/main" id="{5DCF1792-F52A-4053-9504-19D82A220D9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20" name="Group 1119">
            <a:extLst>
              <a:ext uri="{FF2B5EF4-FFF2-40B4-BE49-F238E27FC236}">
                <a16:creationId xmlns:a16="http://schemas.microsoft.com/office/drawing/2014/main" id="{04E3E468-8412-4C0F-83DA-ADBC2B5C2692}"/>
              </a:ext>
            </a:extLst>
          </p:cNvPr>
          <p:cNvGrpSpPr/>
          <p:nvPr/>
        </p:nvGrpSpPr>
        <p:grpSpPr>
          <a:xfrm>
            <a:off x="11698771" y="6374364"/>
            <a:ext cx="538068" cy="503852"/>
            <a:chOff x="3455435" y="-1017023"/>
            <a:chExt cx="8222756" cy="7868191"/>
          </a:xfrm>
        </p:grpSpPr>
        <p:sp>
          <p:nvSpPr>
            <p:cNvPr id="1121" name="Arc 1120">
              <a:extLst>
                <a:ext uri="{FF2B5EF4-FFF2-40B4-BE49-F238E27FC236}">
                  <a16:creationId xmlns:a16="http://schemas.microsoft.com/office/drawing/2014/main" id="{3AE98F75-721B-4F21-BC88-5C9FB679720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2" name="Arc 1121">
              <a:extLst>
                <a:ext uri="{FF2B5EF4-FFF2-40B4-BE49-F238E27FC236}">
                  <a16:creationId xmlns:a16="http://schemas.microsoft.com/office/drawing/2014/main" id="{1DF79DFE-6DCB-42CF-A221-099E99F51CB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3" name="Arc 1122">
              <a:extLst>
                <a:ext uri="{FF2B5EF4-FFF2-40B4-BE49-F238E27FC236}">
                  <a16:creationId xmlns:a16="http://schemas.microsoft.com/office/drawing/2014/main" id="{B68429B9-E1A3-465A-8BD8-1AD99652654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4" name="Arc 1123">
              <a:extLst>
                <a:ext uri="{FF2B5EF4-FFF2-40B4-BE49-F238E27FC236}">
                  <a16:creationId xmlns:a16="http://schemas.microsoft.com/office/drawing/2014/main" id="{137C157E-D2FA-4FED-98D0-03A71C16E46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25" name="Group 1124">
              <a:extLst>
                <a:ext uri="{FF2B5EF4-FFF2-40B4-BE49-F238E27FC236}">
                  <a16:creationId xmlns:a16="http://schemas.microsoft.com/office/drawing/2014/main" id="{D687A255-8E90-4FDF-98A6-488F222A9F9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34" name="Straight Connector 1133">
                <a:extLst>
                  <a:ext uri="{FF2B5EF4-FFF2-40B4-BE49-F238E27FC236}">
                    <a16:creationId xmlns:a16="http://schemas.microsoft.com/office/drawing/2014/main" id="{3DC139B7-5D49-4A01-8A3F-0072076681D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5" name="Straight Connector 1134">
                <a:extLst>
                  <a:ext uri="{FF2B5EF4-FFF2-40B4-BE49-F238E27FC236}">
                    <a16:creationId xmlns:a16="http://schemas.microsoft.com/office/drawing/2014/main" id="{29B32364-BD35-4ED1-8E6B-D9E4627D0A1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6" name="Straight Connector 1135">
                <a:extLst>
                  <a:ext uri="{FF2B5EF4-FFF2-40B4-BE49-F238E27FC236}">
                    <a16:creationId xmlns:a16="http://schemas.microsoft.com/office/drawing/2014/main" id="{D1CB6B40-39C3-4120-B1E0-894FBE9EBA5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26" name="Arc 1125">
              <a:extLst>
                <a:ext uri="{FF2B5EF4-FFF2-40B4-BE49-F238E27FC236}">
                  <a16:creationId xmlns:a16="http://schemas.microsoft.com/office/drawing/2014/main" id="{2D9C1AA5-4107-4A61-BEF7-CE4A9F2E703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7" name="Arc 1126">
              <a:extLst>
                <a:ext uri="{FF2B5EF4-FFF2-40B4-BE49-F238E27FC236}">
                  <a16:creationId xmlns:a16="http://schemas.microsoft.com/office/drawing/2014/main" id="{899E89C3-3827-4F00-8999-B7E421D9018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28" name="Arc 1127">
              <a:extLst>
                <a:ext uri="{FF2B5EF4-FFF2-40B4-BE49-F238E27FC236}">
                  <a16:creationId xmlns:a16="http://schemas.microsoft.com/office/drawing/2014/main" id="{68B3735A-AA38-47C7-8162-E18E386B68E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29" name="Straight Connector 1128">
              <a:extLst>
                <a:ext uri="{FF2B5EF4-FFF2-40B4-BE49-F238E27FC236}">
                  <a16:creationId xmlns:a16="http://schemas.microsoft.com/office/drawing/2014/main" id="{EAA13231-8A47-484C-A797-FEFCB7071C6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30" name="Arc 1129">
              <a:extLst>
                <a:ext uri="{FF2B5EF4-FFF2-40B4-BE49-F238E27FC236}">
                  <a16:creationId xmlns:a16="http://schemas.microsoft.com/office/drawing/2014/main" id="{7718E37A-DD0E-4018-A78C-1FFBBECA5C0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31" name="Straight Connector 1130">
              <a:extLst>
                <a:ext uri="{FF2B5EF4-FFF2-40B4-BE49-F238E27FC236}">
                  <a16:creationId xmlns:a16="http://schemas.microsoft.com/office/drawing/2014/main" id="{EE26E07D-02DD-4563-8E3E-8EBD1DD0F3E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2" name="Straight Connector 1131">
              <a:extLst>
                <a:ext uri="{FF2B5EF4-FFF2-40B4-BE49-F238E27FC236}">
                  <a16:creationId xmlns:a16="http://schemas.microsoft.com/office/drawing/2014/main" id="{0D71D3D1-A46A-400B-BE4A-A6A65F23BFC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33" name="Arc 1132">
              <a:extLst>
                <a:ext uri="{FF2B5EF4-FFF2-40B4-BE49-F238E27FC236}">
                  <a16:creationId xmlns:a16="http://schemas.microsoft.com/office/drawing/2014/main" id="{E07301C6-8CA5-43EB-8A45-7251FBE2C50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37" name="Group 1136">
            <a:extLst>
              <a:ext uri="{FF2B5EF4-FFF2-40B4-BE49-F238E27FC236}">
                <a16:creationId xmlns:a16="http://schemas.microsoft.com/office/drawing/2014/main" id="{3D976A2C-1592-4E84-901F-9BD8654228C9}"/>
              </a:ext>
            </a:extLst>
          </p:cNvPr>
          <p:cNvGrpSpPr/>
          <p:nvPr/>
        </p:nvGrpSpPr>
        <p:grpSpPr>
          <a:xfrm>
            <a:off x="-112229" y="240264"/>
            <a:ext cx="538068" cy="503852"/>
            <a:chOff x="3455435" y="-1017023"/>
            <a:chExt cx="8222756" cy="7868191"/>
          </a:xfrm>
        </p:grpSpPr>
        <p:sp>
          <p:nvSpPr>
            <p:cNvPr id="1138" name="Arc 1137">
              <a:extLst>
                <a:ext uri="{FF2B5EF4-FFF2-40B4-BE49-F238E27FC236}">
                  <a16:creationId xmlns:a16="http://schemas.microsoft.com/office/drawing/2014/main" id="{1750944B-D85B-4644-9863-8870BFE450C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9" name="Arc 1138">
              <a:extLst>
                <a:ext uri="{FF2B5EF4-FFF2-40B4-BE49-F238E27FC236}">
                  <a16:creationId xmlns:a16="http://schemas.microsoft.com/office/drawing/2014/main" id="{70E0E492-7D99-4954-B3E1-1B942CE46F3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0" name="Arc 1139">
              <a:extLst>
                <a:ext uri="{FF2B5EF4-FFF2-40B4-BE49-F238E27FC236}">
                  <a16:creationId xmlns:a16="http://schemas.microsoft.com/office/drawing/2014/main" id="{A2ED1028-F12C-4CB7-814D-EE125AE4104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1" name="Arc 1140">
              <a:extLst>
                <a:ext uri="{FF2B5EF4-FFF2-40B4-BE49-F238E27FC236}">
                  <a16:creationId xmlns:a16="http://schemas.microsoft.com/office/drawing/2014/main" id="{A64D20A0-BEDA-4C9C-ACD5-DB652B9A5B9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42" name="Group 1141">
              <a:extLst>
                <a:ext uri="{FF2B5EF4-FFF2-40B4-BE49-F238E27FC236}">
                  <a16:creationId xmlns:a16="http://schemas.microsoft.com/office/drawing/2014/main" id="{953B4A42-1EA4-4F6C-ADB6-8BF6F7236C2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51" name="Straight Connector 1150">
                <a:extLst>
                  <a:ext uri="{FF2B5EF4-FFF2-40B4-BE49-F238E27FC236}">
                    <a16:creationId xmlns:a16="http://schemas.microsoft.com/office/drawing/2014/main" id="{708F6B5A-A7D7-4ED8-8D1A-FCA2D0D61DF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52" name="Straight Connector 1151">
                <a:extLst>
                  <a:ext uri="{FF2B5EF4-FFF2-40B4-BE49-F238E27FC236}">
                    <a16:creationId xmlns:a16="http://schemas.microsoft.com/office/drawing/2014/main" id="{FE3178A5-7640-4D77-9E6C-5B0D40FF906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53" name="Straight Connector 1152">
                <a:extLst>
                  <a:ext uri="{FF2B5EF4-FFF2-40B4-BE49-F238E27FC236}">
                    <a16:creationId xmlns:a16="http://schemas.microsoft.com/office/drawing/2014/main" id="{D80FCAD0-EAEE-4E26-BF8E-4301255B30F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43" name="Arc 1142">
              <a:extLst>
                <a:ext uri="{FF2B5EF4-FFF2-40B4-BE49-F238E27FC236}">
                  <a16:creationId xmlns:a16="http://schemas.microsoft.com/office/drawing/2014/main" id="{955698D1-5969-46E7-BE05-58F62EBD874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4" name="Arc 1143">
              <a:extLst>
                <a:ext uri="{FF2B5EF4-FFF2-40B4-BE49-F238E27FC236}">
                  <a16:creationId xmlns:a16="http://schemas.microsoft.com/office/drawing/2014/main" id="{6327E675-9DDE-4B63-8E2D-9ABB1CB0C71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45" name="Arc 1144">
              <a:extLst>
                <a:ext uri="{FF2B5EF4-FFF2-40B4-BE49-F238E27FC236}">
                  <a16:creationId xmlns:a16="http://schemas.microsoft.com/office/drawing/2014/main" id="{5CD765A2-D538-4C72-847E-D3D58E122BE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46" name="Straight Connector 1145">
              <a:extLst>
                <a:ext uri="{FF2B5EF4-FFF2-40B4-BE49-F238E27FC236}">
                  <a16:creationId xmlns:a16="http://schemas.microsoft.com/office/drawing/2014/main" id="{C73C6CE2-61BA-44DC-9EEA-6F09B1C12D6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7" name="Arc 1146">
              <a:extLst>
                <a:ext uri="{FF2B5EF4-FFF2-40B4-BE49-F238E27FC236}">
                  <a16:creationId xmlns:a16="http://schemas.microsoft.com/office/drawing/2014/main" id="{A6D7DB8B-D932-4B9A-A337-B72828AF267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48" name="Straight Connector 1147">
              <a:extLst>
                <a:ext uri="{FF2B5EF4-FFF2-40B4-BE49-F238E27FC236}">
                  <a16:creationId xmlns:a16="http://schemas.microsoft.com/office/drawing/2014/main" id="{63A853FB-6983-4E86-B582-5D89EAA2760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9" name="Straight Connector 1148">
              <a:extLst>
                <a:ext uri="{FF2B5EF4-FFF2-40B4-BE49-F238E27FC236}">
                  <a16:creationId xmlns:a16="http://schemas.microsoft.com/office/drawing/2014/main" id="{F5156E9E-FD91-497D-B16A-972FF2187EC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50" name="Arc 1149">
              <a:extLst>
                <a:ext uri="{FF2B5EF4-FFF2-40B4-BE49-F238E27FC236}">
                  <a16:creationId xmlns:a16="http://schemas.microsoft.com/office/drawing/2014/main" id="{9C3F3E3C-E281-4F6C-8BFB-E21822B78338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54" name="Group 1153">
            <a:extLst>
              <a:ext uri="{FF2B5EF4-FFF2-40B4-BE49-F238E27FC236}">
                <a16:creationId xmlns:a16="http://schemas.microsoft.com/office/drawing/2014/main" id="{7764667E-CF60-4390-BD3A-61D28AAFFE9A}"/>
              </a:ext>
            </a:extLst>
          </p:cNvPr>
          <p:cNvGrpSpPr/>
          <p:nvPr/>
        </p:nvGrpSpPr>
        <p:grpSpPr>
          <a:xfrm>
            <a:off x="-112229" y="608564"/>
            <a:ext cx="538068" cy="503852"/>
            <a:chOff x="3455435" y="-1017023"/>
            <a:chExt cx="8222756" cy="7868191"/>
          </a:xfrm>
        </p:grpSpPr>
        <p:sp>
          <p:nvSpPr>
            <p:cNvPr id="1155" name="Arc 1154">
              <a:extLst>
                <a:ext uri="{FF2B5EF4-FFF2-40B4-BE49-F238E27FC236}">
                  <a16:creationId xmlns:a16="http://schemas.microsoft.com/office/drawing/2014/main" id="{0D2FA34A-56F5-4ABA-8C95-B869FE5FEF7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6" name="Arc 1155">
              <a:extLst>
                <a:ext uri="{FF2B5EF4-FFF2-40B4-BE49-F238E27FC236}">
                  <a16:creationId xmlns:a16="http://schemas.microsoft.com/office/drawing/2014/main" id="{DBF058F3-1F9D-48B7-9876-D3AFA72FEB7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7" name="Arc 1156">
              <a:extLst>
                <a:ext uri="{FF2B5EF4-FFF2-40B4-BE49-F238E27FC236}">
                  <a16:creationId xmlns:a16="http://schemas.microsoft.com/office/drawing/2014/main" id="{55CA5D9C-885B-4F3F-9073-EFAE6EF22DD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8" name="Arc 1157">
              <a:extLst>
                <a:ext uri="{FF2B5EF4-FFF2-40B4-BE49-F238E27FC236}">
                  <a16:creationId xmlns:a16="http://schemas.microsoft.com/office/drawing/2014/main" id="{CA529908-6376-4495-8E50-61FE759EED2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59" name="Group 1158">
              <a:extLst>
                <a:ext uri="{FF2B5EF4-FFF2-40B4-BE49-F238E27FC236}">
                  <a16:creationId xmlns:a16="http://schemas.microsoft.com/office/drawing/2014/main" id="{42841032-AA8A-4A5C-8FD4-1868899C189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68" name="Straight Connector 1167">
                <a:extLst>
                  <a:ext uri="{FF2B5EF4-FFF2-40B4-BE49-F238E27FC236}">
                    <a16:creationId xmlns:a16="http://schemas.microsoft.com/office/drawing/2014/main" id="{C05B271D-2BDE-4085-8337-E1418172D59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9" name="Straight Connector 1168">
                <a:extLst>
                  <a:ext uri="{FF2B5EF4-FFF2-40B4-BE49-F238E27FC236}">
                    <a16:creationId xmlns:a16="http://schemas.microsoft.com/office/drawing/2014/main" id="{4AF8BF82-EEDA-41C6-8B4A-7861CDB55A0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70" name="Straight Connector 1169">
                <a:extLst>
                  <a:ext uri="{FF2B5EF4-FFF2-40B4-BE49-F238E27FC236}">
                    <a16:creationId xmlns:a16="http://schemas.microsoft.com/office/drawing/2014/main" id="{2AE6FB0D-47F7-4763-90C0-AA853227C9E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60" name="Arc 1159">
              <a:extLst>
                <a:ext uri="{FF2B5EF4-FFF2-40B4-BE49-F238E27FC236}">
                  <a16:creationId xmlns:a16="http://schemas.microsoft.com/office/drawing/2014/main" id="{373AAD76-292F-4D5B-B929-FBA7AA5EE70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1" name="Arc 1160">
              <a:extLst>
                <a:ext uri="{FF2B5EF4-FFF2-40B4-BE49-F238E27FC236}">
                  <a16:creationId xmlns:a16="http://schemas.microsoft.com/office/drawing/2014/main" id="{A7C88475-BA48-4AFF-A78D-0E20CF0BB1E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62" name="Arc 1161">
              <a:extLst>
                <a:ext uri="{FF2B5EF4-FFF2-40B4-BE49-F238E27FC236}">
                  <a16:creationId xmlns:a16="http://schemas.microsoft.com/office/drawing/2014/main" id="{E43F790B-D08E-44DE-9AFF-1295946A64C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63" name="Straight Connector 1162">
              <a:extLst>
                <a:ext uri="{FF2B5EF4-FFF2-40B4-BE49-F238E27FC236}">
                  <a16:creationId xmlns:a16="http://schemas.microsoft.com/office/drawing/2014/main" id="{CDC9B2E7-FB8F-4790-AE50-51A99B28874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64" name="Arc 1163">
              <a:extLst>
                <a:ext uri="{FF2B5EF4-FFF2-40B4-BE49-F238E27FC236}">
                  <a16:creationId xmlns:a16="http://schemas.microsoft.com/office/drawing/2014/main" id="{59168401-C6C7-4F93-8B88-849923B64DD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65" name="Straight Connector 1164">
              <a:extLst>
                <a:ext uri="{FF2B5EF4-FFF2-40B4-BE49-F238E27FC236}">
                  <a16:creationId xmlns:a16="http://schemas.microsoft.com/office/drawing/2014/main" id="{F47014C5-8E9D-4216-81E2-C60CB6A5A87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6" name="Straight Connector 1165">
              <a:extLst>
                <a:ext uri="{FF2B5EF4-FFF2-40B4-BE49-F238E27FC236}">
                  <a16:creationId xmlns:a16="http://schemas.microsoft.com/office/drawing/2014/main" id="{8764C3A9-4AAF-41AD-9681-47BF88CE35C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67" name="Arc 1166">
              <a:extLst>
                <a:ext uri="{FF2B5EF4-FFF2-40B4-BE49-F238E27FC236}">
                  <a16:creationId xmlns:a16="http://schemas.microsoft.com/office/drawing/2014/main" id="{CF24D297-F141-438F-ADC5-903A45E2F91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71" name="Group 1170">
            <a:extLst>
              <a:ext uri="{FF2B5EF4-FFF2-40B4-BE49-F238E27FC236}">
                <a16:creationId xmlns:a16="http://schemas.microsoft.com/office/drawing/2014/main" id="{7359F3CA-51A0-4FF5-9C5F-72188563821E}"/>
              </a:ext>
            </a:extLst>
          </p:cNvPr>
          <p:cNvGrpSpPr/>
          <p:nvPr/>
        </p:nvGrpSpPr>
        <p:grpSpPr>
          <a:xfrm>
            <a:off x="-119744" y="951464"/>
            <a:ext cx="538068" cy="503852"/>
            <a:chOff x="3455435" y="-1017023"/>
            <a:chExt cx="8222756" cy="7868191"/>
          </a:xfrm>
        </p:grpSpPr>
        <p:sp>
          <p:nvSpPr>
            <p:cNvPr id="1172" name="Arc 1171">
              <a:extLst>
                <a:ext uri="{FF2B5EF4-FFF2-40B4-BE49-F238E27FC236}">
                  <a16:creationId xmlns:a16="http://schemas.microsoft.com/office/drawing/2014/main" id="{F7D9D154-8753-4DEE-AA20-1BD10A184FF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3" name="Arc 1172">
              <a:extLst>
                <a:ext uri="{FF2B5EF4-FFF2-40B4-BE49-F238E27FC236}">
                  <a16:creationId xmlns:a16="http://schemas.microsoft.com/office/drawing/2014/main" id="{414C8042-2249-44D7-A438-5B9A6E0865A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4" name="Arc 1173">
              <a:extLst>
                <a:ext uri="{FF2B5EF4-FFF2-40B4-BE49-F238E27FC236}">
                  <a16:creationId xmlns:a16="http://schemas.microsoft.com/office/drawing/2014/main" id="{765195AE-2F73-441A-B71B-C488567EF80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5" name="Arc 1174">
              <a:extLst>
                <a:ext uri="{FF2B5EF4-FFF2-40B4-BE49-F238E27FC236}">
                  <a16:creationId xmlns:a16="http://schemas.microsoft.com/office/drawing/2014/main" id="{E20F3347-4970-4AAC-8EB9-F1CC0A9FE84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76" name="Group 1175">
              <a:extLst>
                <a:ext uri="{FF2B5EF4-FFF2-40B4-BE49-F238E27FC236}">
                  <a16:creationId xmlns:a16="http://schemas.microsoft.com/office/drawing/2014/main" id="{150A96C8-7F72-4674-AB45-021E795750B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85" name="Straight Connector 1184">
                <a:extLst>
                  <a:ext uri="{FF2B5EF4-FFF2-40B4-BE49-F238E27FC236}">
                    <a16:creationId xmlns:a16="http://schemas.microsoft.com/office/drawing/2014/main" id="{0A3EC229-5301-4FB0-8767-B6D528EF090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86" name="Straight Connector 1185">
                <a:extLst>
                  <a:ext uri="{FF2B5EF4-FFF2-40B4-BE49-F238E27FC236}">
                    <a16:creationId xmlns:a16="http://schemas.microsoft.com/office/drawing/2014/main" id="{F3DD2F2D-B5DA-4865-BDC0-55B5ADD761E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87" name="Straight Connector 1186">
                <a:extLst>
                  <a:ext uri="{FF2B5EF4-FFF2-40B4-BE49-F238E27FC236}">
                    <a16:creationId xmlns:a16="http://schemas.microsoft.com/office/drawing/2014/main" id="{02EA2A2F-B7E0-46B0-8517-AD15E8BB841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77" name="Arc 1176">
              <a:extLst>
                <a:ext uri="{FF2B5EF4-FFF2-40B4-BE49-F238E27FC236}">
                  <a16:creationId xmlns:a16="http://schemas.microsoft.com/office/drawing/2014/main" id="{B4A1C4EB-C4A1-4A1A-B0FC-F48515BDDEE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8" name="Arc 1177">
              <a:extLst>
                <a:ext uri="{FF2B5EF4-FFF2-40B4-BE49-F238E27FC236}">
                  <a16:creationId xmlns:a16="http://schemas.microsoft.com/office/drawing/2014/main" id="{15C8D700-DD52-400E-863F-76AA2822B07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9" name="Arc 1178">
              <a:extLst>
                <a:ext uri="{FF2B5EF4-FFF2-40B4-BE49-F238E27FC236}">
                  <a16:creationId xmlns:a16="http://schemas.microsoft.com/office/drawing/2014/main" id="{9E36AB58-77B7-4224-862E-ADB243C954E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80" name="Straight Connector 1179">
              <a:extLst>
                <a:ext uri="{FF2B5EF4-FFF2-40B4-BE49-F238E27FC236}">
                  <a16:creationId xmlns:a16="http://schemas.microsoft.com/office/drawing/2014/main" id="{3750B193-598B-45FB-89CA-E0140B84D6A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81" name="Arc 1180">
              <a:extLst>
                <a:ext uri="{FF2B5EF4-FFF2-40B4-BE49-F238E27FC236}">
                  <a16:creationId xmlns:a16="http://schemas.microsoft.com/office/drawing/2014/main" id="{E1A96FC6-E164-4EFB-83F5-FA0AC37F053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82" name="Straight Connector 1181">
              <a:extLst>
                <a:ext uri="{FF2B5EF4-FFF2-40B4-BE49-F238E27FC236}">
                  <a16:creationId xmlns:a16="http://schemas.microsoft.com/office/drawing/2014/main" id="{D80CE75B-604A-461B-937B-935DCCF92BB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3" name="Straight Connector 1182">
              <a:extLst>
                <a:ext uri="{FF2B5EF4-FFF2-40B4-BE49-F238E27FC236}">
                  <a16:creationId xmlns:a16="http://schemas.microsoft.com/office/drawing/2014/main" id="{2971BF14-17A0-45EF-9659-4AC44843DE8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84" name="Arc 1183">
              <a:extLst>
                <a:ext uri="{FF2B5EF4-FFF2-40B4-BE49-F238E27FC236}">
                  <a16:creationId xmlns:a16="http://schemas.microsoft.com/office/drawing/2014/main" id="{FD2B27E4-E961-4A40-BAC5-AF821B39C23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88" name="Group 1187">
            <a:extLst>
              <a:ext uri="{FF2B5EF4-FFF2-40B4-BE49-F238E27FC236}">
                <a16:creationId xmlns:a16="http://schemas.microsoft.com/office/drawing/2014/main" id="{E212940B-44E2-424B-A646-CF4C84B95D72}"/>
              </a:ext>
            </a:extLst>
          </p:cNvPr>
          <p:cNvGrpSpPr/>
          <p:nvPr/>
        </p:nvGrpSpPr>
        <p:grpSpPr>
          <a:xfrm>
            <a:off x="-118191" y="1307064"/>
            <a:ext cx="538068" cy="503852"/>
            <a:chOff x="3455435" y="-1017023"/>
            <a:chExt cx="8222756" cy="7868191"/>
          </a:xfrm>
        </p:grpSpPr>
        <p:sp>
          <p:nvSpPr>
            <p:cNvPr id="1189" name="Arc 1188">
              <a:extLst>
                <a:ext uri="{FF2B5EF4-FFF2-40B4-BE49-F238E27FC236}">
                  <a16:creationId xmlns:a16="http://schemas.microsoft.com/office/drawing/2014/main" id="{BAA1CA34-1DD8-4F7E-8D72-FDEA26FC419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0" name="Arc 1189">
              <a:extLst>
                <a:ext uri="{FF2B5EF4-FFF2-40B4-BE49-F238E27FC236}">
                  <a16:creationId xmlns:a16="http://schemas.microsoft.com/office/drawing/2014/main" id="{A257A535-7A14-4F4F-ADE4-BE92C440407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1" name="Arc 1190">
              <a:extLst>
                <a:ext uri="{FF2B5EF4-FFF2-40B4-BE49-F238E27FC236}">
                  <a16:creationId xmlns:a16="http://schemas.microsoft.com/office/drawing/2014/main" id="{8A527337-D5B9-4F54-BB43-9AB2704688C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2" name="Arc 1191">
              <a:extLst>
                <a:ext uri="{FF2B5EF4-FFF2-40B4-BE49-F238E27FC236}">
                  <a16:creationId xmlns:a16="http://schemas.microsoft.com/office/drawing/2014/main" id="{B2C5B6AC-0DBE-4E15-9317-E9A6650888E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93" name="Group 1192">
              <a:extLst>
                <a:ext uri="{FF2B5EF4-FFF2-40B4-BE49-F238E27FC236}">
                  <a16:creationId xmlns:a16="http://schemas.microsoft.com/office/drawing/2014/main" id="{F014F358-36C7-4393-B943-2A963F8033F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02" name="Straight Connector 1201">
                <a:extLst>
                  <a:ext uri="{FF2B5EF4-FFF2-40B4-BE49-F238E27FC236}">
                    <a16:creationId xmlns:a16="http://schemas.microsoft.com/office/drawing/2014/main" id="{D861BBFC-A469-4D5C-B708-394D5D0AD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03" name="Straight Connector 1202">
                <a:extLst>
                  <a:ext uri="{FF2B5EF4-FFF2-40B4-BE49-F238E27FC236}">
                    <a16:creationId xmlns:a16="http://schemas.microsoft.com/office/drawing/2014/main" id="{32C732CB-2B47-483D-A44D-C86C05D4549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04" name="Straight Connector 1203">
                <a:extLst>
                  <a:ext uri="{FF2B5EF4-FFF2-40B4-BE49-F238E27FC236}">
                    <a16:creationId xmlns:a16="http://schemas.microsoft.com/office/drawing/2014/main" id="{149BE117-1508-4573-847D-FB758A2BD9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94" name="Arc 1193">
              <a:extLst>
                <a:ext uri="{FF2B5EF4-FFF2-40B4-BE49-F238E27FC236}">
                  <a16:creationId xmlns:a16="http://schemas.microsoft.com/office/drawing/2014/main" id="{87545990-18B4-4797-AE33-EC4A826437A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5" name="Arc 1194">
              <a:extLst>
                <a:ext uri="{FF2B5EF4-FFF2-40B4-BE49-F238E27FC236}">
                  <a16:creationId xmlns:a16="http://schemas.microsoft.com/office/drawing/2014/main" id="{65CE60B4-E176-431F-8247-362D61F5591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96" name="Arc 1195">
              <a:extLst>
                <a:ext uri="{FF2B5EF4-FFF2-40B4-BE49-F238E27FC236}">
                  <a16:creationId xmlns:a16="http://schemas.microsoft.com/office/drawing/2014/main" id="{6DBC1E4D-E7F9-4BE5-B71C-5DE9E49D7BE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97" name="Straight Connector 1196">
              <a:extLst>
                <a:ext uri="{FF2B5EF4-FFF2-40B4-BE49-F238E27FC236}">
                  <a16:creationId xmlns:a16="http://schemas.microsoft.com/office/drawing/2014/main" id="{F3D8D15F-81B3-4E5C-B48D-33B6A6C6FB7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98" name="Arc 1197">
              <a:extLst>
                <a:ext uri="{FF2B5EF4-FFF2-40B4-BE49-F238E27FC236}">
                  <a16:creationId xmlns:a16="http://schemas.microsoft.com/office/drawing/2014/main" id="{ACB29562-9219-4B2A-83E1-32FB5FEBDE6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99" name="Straight Connector 1198">
              <a:extLst>
                <a:ext uri="{FF2B5EF4-FFF2-40B4-BE49-F238E27FC236}">
                  <a16:creationId xmlns:a16="http://schemas.microsoft.com/office/drawing/2014/main" id="{D3E8E388-0C95-4D1D-A01B-DE8FE2B0393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0" name="Straight Connector 1199">
              <a:extLst>
                <a:ext uri="{FF2B5EF4-FFF2-40B4-BE49-F238E27FC236}">
                  <a16:creationId xmlns:a16="http://schemas.microsoft.com/office/drawing/2014/main" id="{9C9D9E42-C04B-4A38-8162-95BFBC1CA1A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01" name="Arc 1200">
              <a:extLst>
                <a:ext uri="{FF2B5EF4-FFF2-40B4-BE49-F238E27FC236}">
                  <a16:creationId xmlns:a16="http://schemas.microsoft.com/office/drawing/2014/main" id="{595F7100-CC85-429E-A703-660C083A500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05" name="Group 1204">
            <a:extLst>
              <a:ext uri="{FF2B5EF4-FFF2-40B4-BE49-F238E27FC236}">
                <a16:creationId xmlns:a16="http://schemas.microsoft.com/office/drawing/2014/main" id="{29C1F585-F376-45B9-8887-96BBBA43DDFE}"/>
              </a:ext>
            </a:extLst>
          </p:cNvPr>
          <p:cNvGrpSpPr/>
          <p:nvPr/>
        </p:nvGrpSpPr>
        <p:grpSpPr>
          <a:xfrm>
            <a:off x="-114822" y="1662664"/>
            <a:ext cx="538068" cy="503852"/>
            <a:chOff x="3455435" y="-1017023"/>
            <a:chExt cx="8222756" cy="7868191"/>
          </a:xfrm>
        </p:grpSpPr>
        <p:sp>
          <p:nvSpPr>
            <p:cNvPr id="1206" name="Arc 1205">
              <a:extLst>
                <a:ext uri="{FF2B5EF4-FFF2-40B4-BE49-F238E27FC236}">
                  <a16:creationId xmlns:a16="http://schemas.microsoft.com/office/drawing/2014/main" id="{101A479A-84B7-40FB-8340-6DB89A82B31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7" name="Arc 1206">
              <a:extLst>
                <a:ext uri="{FF2B5EF4-FFF2-40B4-BE49-F238E27FC236}">
                  <a16:creationId xmlns:a16="http://schemas.microsoft.com/office/drawing/2014/main" id="{7DFBF142-2785-4FD0-BE3C-D6A86F843AA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8" name="Arc 1207">
              <a:extLst>
                <a:ext uri="{FF2B5EF4-FFF2-40B4-BE49-F238E27FC236}">
                  <a16:creationId xmlns:a16="http://schemas.microsoft.com/office/drawing/2014/main" id="{07D4801E-3C4F-4D8B-AA01-E9690369C81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9" name="Arc 1208">
              <a:extLst>
                <a:ext uri="{FF2B5EF4-FFF2-40B4-BE49-F238E27FC236}">
                  <a16:creationId xmlns:a16="http://schemas.microsoft.com/office/drawing/2014/main" id="{F49E7359-C403-423F-9B78-67235B4DA4E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10" name="Group 1209">
              <a:extLst>
                <a:ext uri="{FF2B5EF4-FFF2-40B4-BE49-F238E27FC236}">
                  <a16:creationId xmlns:a16="http://schemas.microsoft.com/office/drawing/2014/main" id="{95F46501-A44F-4E84-9380-E9C3F8DAB76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19" name="Straight Connector 1218">
                <a:extLst>
                  <a:ext uri="{FF2B5EF4-FFF2-40B4-BE49-F238E27FC236}">
                    <a16:creationId xmlns:a16="http://schemas.microsoft.com/office/drawing/2014/main" id="{D9CC11C4-26F2-4C4F-A0AB-F6E19733222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0" name="Straight Connector 1219">
                <a:extLst>
                  <a:ext uri="{FF2B5EF4-FFF2-40B4-BE49-F238E27FC236}">
                    <a16:creationId xmlns:a16="http://schemas.microsoft.com/office/drawing/2014/main" id="{5C7F0CE0-ACA8-46D4-A4D0-E804027097F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1" name="Straight Connector 1220">
                <a:extLst>
                  <a:ext uri="{FF2B5EF4-FFF2-40B4-BE49-F238E27FC236}">
                    <a16:creationId xmlns:a16="http://schemas.microsoft.com/office/drawing/2014/main" id="{0FD02A56-01B2-4C88-A78F-2506D0AB278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11" name="Arc 1210">
              <a:extLst>
                <a:ext uri="{FF2B5EF4-FFF2-40B4-BE49-F238E27FC236}">
                  <a16:creationId xmlns:a16="http://schemas.microsoft.com/office/drawing/2014/main" id="{D00FCBB0-D0C0-44B1-9D4C-ECCC8C7B5DE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2" name="Arc 1211">
              <a:extLst>
                <a:ext uri="{FF2B5EF4-FFF2-40B4-BE49-F238E27FC236}">
                  <a16:creationId xmlns:a16="http://schemas.microsoft.com/office/drawing/2014/main" id="{70AC5152-E1B7-423A-9D01-014E7FB7E0D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13" name="Arc 1212">
              <a:extLst>
                <a:ext uri="{FF2B5EF4-FFF2-40B4-BE49-F238E27FC236}">
                  <a16:creationId xmlns:a16="http://schemas.microsoft.com/office/drawing/2014/main" id="{F89E7D1E-E969-4314-97DB-C4267FB01EE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14" name="Straight Connector 1213">
              <a:extLst>
                <a:ext uri="{FF2B5EF4-FFF2-40B4-BE49-F238E27FC236}">
                  <a16:creationId xmlns:a16="http://schemas.microsoft.com/office/drawing/2014/main" id="{E7CDF48A-A2E7-487B-AAB8-F01D39B6638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15" name="Arc 1214">
              <a:extLst>
                <a:ext uri="{FF2B5EF4-FFF2-40B4-BE49-F238E27FC236}">
                  <a16:creationId xmlns:a16="http://schemas.microsoft.com/office/drawing/2014/main" id="{F1CE1590-FA17-4E0C-AEA1-3FFBFCDE7FC1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16" name="Straight Connector 1215">
              <a:extLst>
                <a:ext uri="{FF2B5EF4-FFF2-40B4-BE49-F238E27FC236}">
                  <a16:creationId xmlns:a16="http://schemas.microsoft.com/office/drawing/2014/main" id="{F64827CE-A65D-4578-B21F-7459F7E3873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7" name="Straight Connector 1216">
              <a:extLst>
                <a:ext uri="{FF2B5EF4-FFF2-40B4-BE49-F238E27FC236}">
                  <a16:creationId xmlns:a16="http://schemas.microsoft.com/office/drawing/2014/main" id="{6697A51F-9A55-4891-8D64-932D32ED3E7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18" name="Arc 1217">
              <a:extLst>
                <a:ext uri="{FF2B5EF4-FFF2-40B4-BE49-F238E27FC236}">
                  <a16:creationId xmlns:a16="http://schemas.microsoft.com/office/drawing/2014/main" id="{B92020CE-0A72-40AA-9748-3B2DBCCA54C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22" name="Group 1221">
            <a:extLst>
              <a:ext uri="{FF2B5EF4-FFF2-40B4-BE49-F238E27FC236}">
                <a16:creationId xmlns:a16="http://schemas.microsoft.com/office/drawing/2014/main" id="{38A7E4F2-9D25-4778-83F4-7DF88C43BE1E}"/>
              </a:ext>
            </a:extLst>
          </p:cNvPr>
          <p:cNvGrpSpPr/>
          <p:nvPr/>
        </p:nvGrpSpPr>
        <p:grpSpPr>
          <a:xfrm>
            <a:off x="-124153" y="2030964"/>
            <a:ext cx="538068" cy="503852"/>
            <a:chOff x="3455435" y="-1017023"/>
            <a:chExt cx="8222756" cy="7868191"/>
          </a:xfrm>
        </p:grpSpPr>
        <p:sp>
          <p:nvSpPr>
            <p:cNvPr id="1223" name="Arc 1222">
              <a:extLst>
                <a:ext uri="{FF2B5EF4-FFF2-40B4-BE49-F238E27FC236}">
                  <a16:creationId xmlns:a16="http://schemas.microsoft.com/office/drawing/2014/main" id="{AB1093AC-5A31-401A-8F37-0B7E0CC8BA5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4" name="Arc 1223">
              <a:extLst>
                <a:ext uri="{FF2B5EF4-FFF2-40B4-BE49-F238E27FC236}">
                  <a16:creationId xmlns:a16="http://schemas.microsoft.com/office/drawing/2014/main" id="{556086BC-2700-4F4D-84EA-FA30CA022AC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5" name="Arc 1224">
              <a:extLst>
                <a:ext uri="{FF2B5EF4-FFF2-40B4-BE49-F238E27FC236}">
                  <a16:creationId xmlns:a16="http://schemas.microsoft.com/office/drawing/2014/main" id="{61C94CB5-6422-4BBA-A4DC-1CA3DB853DE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6" name="Arc 1225">
              <a:extLst>
                <a:ext uri="{FF2B5EF4-FFF2-40B4-BE49-F238E27FC236}">
                  <a16:creationId xmlns:a16="http://schemas.microsoft.com/office/drawing/2014/main" id="{A7E850B6-6805-44DB-91D9-5C4B8A003D6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27" name="Group 1226">
              <a:extLst>
                <a:ext uri="{FF2B5EF4-FFF2-40B4-BE49-F238E27FC236}">
                  <a16:creationId xmlns:a16="http://schemas.microsoft.com/office/drawing/2014/main" id="{D6371B94-F6A9-409E-B5AD-D36FF1EA71D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36" name="Straight Connector 1235">
                <a:extLst>
                  <a:ext uri="{FF2B5EF4-FFF2-40B4-BE49-F238E27FC236}">
                    <a16:creationId xmlns:a16="http://schemas.microsoft.com/office/drawing/2014/main" id="{E866F1D8-D841-473E-A504-2B3909A178F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7" name="Straight Connector 1236">
                <a:extLst>
                  <a:ext uri="{FF2B5EF4-FFF2-40B4-BE49-F238E27FC236}">
                    <a16:creationId xmlns:a16="http://schemas.microsoft.com/office/drawing/2014/main" id="{09F0D92D-0423-4CEC-B51C-8CBA4573221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8" name="Straight Connector 1237">
                <a:extLst>
                  <a:ext uri="{FF2B5EF4-FFF2-40B4-BE49-F238E27FC236}">
                    <a16:creationId xmlns:a16="http://schemas.microsoft.com/office/drawing/2014/main" id="{C477027C-0551-4F84-AF77-AB43426A0A2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28" name="Arc 1227">
              <a:extLst>
                <a:ext uri="{FF2B5EF4-FFF2-40B4-BE49-F238E27FC236}">
                  <a16:creationId xmlns:a16="http://schemas.microsoft.com/office/drawing/2014/main" id="{CBBEF48D-7E33-424E-A071-5ADA42C3599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9" name="Arc 1228">
              <a:extLst>
                <a:ext uri="{FF2B5EF4-FFF2-40B4-BE49-F238E27FC236}">
                  <a16:creationId xmlns:a16="http://schemas.microsoft.com/office/drawing/2014/main" id="{95C4DECF-BA6B-4E27-B115-ED074C33E88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30" name="Arc 1229">
              <a:extLst>
                <a:ext uri="{FF2B5EF4-FFF2-40B4-BE49-F238E27FC236}">
                  <a16:creationId xmlns:a16="http://schemas.microsoft.com/office/drawing/2014/main" id="{E65D9084-D455-4B45-A60B-8E541CE9D5B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31" name="Straight Connector 1230">
              <a:extLst>
                <a:ext uri="{FF2B5EF4-FFF2-40B4-BE49-F238E27FC236}">
                  <a16:creationId xmlns:a16="http://schemas.microsoft.com/office/drawing/2014/main" id="{35A0516F-1C5E-49C6-8C33-2CB15A3621E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32" name="Arc 1231">
              <a:extLst>
                <a:ext uri="{FF2B5EF4-FFF2-40B4-BE49-F238E27FC236}">
                  <a16:creationId xmlns:a16="http://schemas.microsoft.com/office/drawing/2014/main" id="{A8D87234-CC3D-4EAD-8B70-688AE1EF31D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33" name="Straight Connector 1232">
              <a:extLst>
                <a:ext uri="{FF2B5EF4-FFF2-40B4-BE49-F238E27FC236}">
                  <a16:creationId xmlns:a16="http://schemas.microsoft.com/office/drawing/2014/main" id="{F2429D91-901A-4CEF-B186-665BAD6108D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4" name="Straight Connector 1233">
              <a:extLst>
                <a:ext uri="{FF2B5EF4-FFF2-40B4-BE49-F238E27FC236}">
                  <a16:creationId xmlns:a16="http://schemas.microsoft.com/office/drawing/2014/main" id="{88E07FFF-3522-47D0-B393-F9AA67CB973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35" name="Arc 1234">
              <a:extLst>
                <a:ext uri="{FF2B5EF4-FFF2-40B4-BE49-F238E27FC236}">
                  <a16:creationId xmlns:a16="http://schemas.microsoft.com/office/drawing/2014/main" id="{2754A9FF-CA7A-4836-B21A-DE457CE75CE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39" name="Group 1238">
            <a:extLst>
              <a:ext uri="{FF2B5EF4-FFF2-40B4-BE49-F238E27FC236}">
                <a16:creationId xmlns:a16="http://schemas.microsoft.com/office/drawing/2014/main" id="{1846400C-D12F-46EF-BD1B-87B1505F860A}"/>
              </a:ext>
            </a:extLst>
          </p:cNvPr>
          <p:cNvGrpSpPr/>
          <p:nvPr/>
        </p:nvGrpSpPr>
        <p:grpSpPr>
          <a:xfrm>
            <a:off x="-123113" y="2373864"/>
            <a:ext cx="538068" cy="503852"/>
            <a:chOff x="3455435" y="-1017023"/>
            <a:chExt cx="8222756" cy="7868191"/>
          </a:xfrm>
        </p:grpSpPr>
        <p:sp>
          <p:nvSpPr>
            <p:cNvPr id="1240" name="Arc 1239">
              <a:extLst>
                <a:ext uri="{FF2B5EF4-FFF2-40B4-BE49-F238E27FC236}">
                  <a16:creationId xmlns:a16="http://schemas.microsoft.com/office/drawing/2014/main" id="{9FA2F8CD-50FD-4845-9134-087E2C871CD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1" name="Arc 1240">
              <a:extLst>
                <a:ext uri="{FF2B5EF4-FFF2-40B4-BE49-F238E27FC236}">
                  <a16:creationId xmlns:a16="http://schemas.microsoft.com/office/drawing/2014/main" id="{F81C1EFD-5CF7-41FF-BBA8-9129D5A6823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2" name="Arc 1241">
              <a:extLst>
                <a:ext uri="{FF2B5EF4-FFF2-40B4-BE49-F238E27FC236}">
                  <a16:creationId xmlns:a16="http://schemas.microsoft.com/office/drawing/2014/main" id="{F62C053C-3482-4F33-8FA0-2B27C17634F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3" name="Arc 1242">
              <a:extLst>
                <a:ext uri="{FF2B5EF4-FFF2-40B4-BE49-F238E27FC236}">
                  <a16:creationId xmlns:a16="http://schemas.microsoft.com/office/drawing/2014/main" id="{2B90BE16-C273-4BA2-9510-7479EB1FD4E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44" name="Group 1243">
              <a:extLst>
                <a:ext uri="{FF2B5EF4-FFF2-40B4-BE49-F238E27FC236}">
                  <a16:creationId xmlns:a16="http://schemas.microsoft.com/office/drawing/2014/main" id="{486E918E-CACB-4A69-A4D7-9DA3A6D5766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53" name="Straight Connector 1252">
                <a:extLst>
                  <a:ext uri="{FF2B5EF4-FFF2-40B4-BE49-F238E27FC236}">
                    <a16:creationId xmlns:a16="http://schemas.microsoft.com/office/drawing/2014/main" id="{89EC51D3-B8ED-41A2-8528-6C83CAE9675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54" name="Straight Connector 1253">
                <a:extLst>
                  <a:ext uri="{FF2B5EF4-FFF2-40B4-BE49-F238E27FC236}">
                    <a16:creationId xmlns:a16="http://schemas.microsoft.com/office/drawing/2014/main" id="{5E184BAB-1736-4F8D-A3D7-97C30C1A3B5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55" name="Straight Connector 1254">
                <a:extLst>
                  <a:ext uri="{FF2B5EF4-FFF2-40B4-BE49-F238E27FC236}">
                    <a16:creationId xmlns:a16="http://schemas.microsoft.com/office/drawing/2014/main" id="{7B1CDAD7-A173-4E94-BDDB-7A320021FAE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45" name="Arc 1244">
              <a:extLst>
                <a:ext uri="{FF2B5EF4-FFF2-40B4-BE49-F238E27FC236}">
                  <a16:creationId xmlns:a16="http://schemas.microsoft.com/office/drawing/2014/main" id="{A183D7C8-87E0-4354-9B67-9F37FAB6158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6" name="Arc 1245">
              <a:extLst>
                <a:ext uri="{FF2B5EF4-FFF2-40B4-BE49-F238E27FC236}">
                  <a16:creationId xmlns:a16="http://schemas.microsoft.com/office/drawing/2014/main" id="{E58DBB84-59ED-4F6A-921B-6D0236A60C6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47" name="Arc 1246">
              <a:extLst>
                <a:ext uri="{FF2B5EF4-FFF2-40B4-BE49-F238E27FC236}">
                  <a16:creationId xmlns:a16="http://schemas.microsoft.com/office/drawing/2014/main" id="{C7780D06-BA18-4386-AD72-040FD971F03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48" name="Straight Connector 1247">
              <a:extLst>
                <a:ext uri="{FF2B5EF4-FFF2-40B4-BE49-F238E27FC236}">
                  <a16:creationId xmlns:a16="http://schemas.microsoft.com/office/drawing/2014/main" id="{35355347-0B16-47F0-ACB1-B6BF243B3EB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49" name="Arc 1248">
              <a:extLst>
                <a:ext uri="{FF2B5EF4-FFF2-40B4-BE49-F238E27FC236}">
                  <a16:creationId xmlns:a16="http://schemas.microsoft.com/office/drawing/2014/main" id="{E536F305-0874-4276-BBE5-AB0034CA9BE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50" name="Straight Connector 1249">
              <a:extLst>
                <a:ext uri="{FF2B5EF4-FFF2-40B4-BE49-F238E27FC236}">
                  <a16:creationId xmlns:a16="http://schemas.microsoft.com/office/drawing/2014/main" id="{FBE56711-7A84-4BE0-BBD0-8979CB0879B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1" name="Straight Connector 1250">
              <a:extLst>
                <a:ext uri="{FF2B5EF4-FFF2-40B4-BE49-F238E27FC236}">
                  <a16:creationId xmlns:a16="http://schemas.microsoft.com/office/drawing/2014/main" id="{EB4696C9-9D66-4074-A0C4-D23BAE9AAB7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52" name="Arc 1251">
              <a:extLst>
                <a:ext uri="{FF2B5EF4-FFF2-40B4-BE49-F238E27FC236}">
                  <a16:creationId xmlns:a16="http://schemas.microsoft.com/office/drawing/2014/main" id="{33CB109B-5530-4125-9EC3-CA92C486B21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6" name="Group 1255">
            <a:extLst>
              <a:ext uri="{FF2B5EF4-FFF2-40B4-BE49-F238E27FC236}">
                <a16:creationId xmlns:a16="http://schemas.microsoft.com/office/drawing/2014/main" id="{DCA680C5-DF44-4B2E-99AA-EC72EAE48D45}"/>
              </a:ext>
            </a:extLst>
          </p:cNvPr>
          <p:cNvGrpSpPr/>
          <p:nvPr/>
        </p:nvGrpSpPr>
        <p:grpSpPr>
          <a:xfrm>
            <a:off x="-118191" y="2748126"/>
            <a:ext cx="538068" cy="503852"/>
            <a:chOff x="3455435" y="-1017023"/>
            <a:chExt cx="8222756" cy="7868191"/>
          </a:xfrm>
        </p:grpSpPr>
        <p:sp>
          <p:nvSpPr>
            <p:cNvPr id="1257" name="Arc 1256">
              <a:extLst>
                <a:ext uri="{FF2B5EF4-FFF2-40B4-BE49-F238E27FC236}">
                  <a16:creationId xmlns:a16="http://schemas.microsoft.com/office/drawing/2014/main" id="{667D8217-4F98-4733-BABB-A83AE6BA1B2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8" name="Arc 1257">
              <a:extLst>
                <a:ext uri="{FF2B5EF4-FFF2-40B4-BE49-F238E27FC236}">
                  <a16:creationId xmlns:a16="http://schemas.microsoft.com/office/drawing/2014/main" id="{F0219C46-9684-45FD-8BED-2E468ECBAB7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9" name="Arc 1258">
              <a:extLst>
                <a:ext uri="{FF2B5EF4-FFF2-40B4-BE49-F238E27FC236}">
                  <a16:creationId xmlns:a16="http://schemas.microsoft.com/office/drawing/2014/main" id="{ED3BD78B-51B5-4565-8166-A10D9AC850B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0" name="Arc 1259">
              <a:extLst>
                <a:ext uri="{FF2B5EF4-FFF2-40B4-BE49-F238E27FC236}">
                  <a16:creationId xmlns:a16="http://schemas.microsoft.com/office/drawing/2014/main" id="{CFDEB0C9-676F-44FA-8660-D6B2B8164DC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61" name="Group 1260">
              <a:extLst>
                <a:ext uri="{FF2B5EF4-FFF2-40B4-BE49-F238E27FC236}">
                  <a16:creationId xmlns:a16="http://schemas.microsoft.com/office/drawing/2014/main" id="{3ED05D3E-19CA-4893-8C92-2E14447EA21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70" name="Straight Connector 1269">
                <a:extLst>
                  <a:ext uri="{FF2B5EF4-FFF2-40B4-BE49-F238E27FC236}">
                    <a16:creationId xmlns:a16="http://schemas.microsoft.com/office/drawing/2014/main" id="{2C306644-15AE-4D47-B0F5-28BB03DD854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71" name="Straight Connector 1270">
                <a:extLst>
                  <a:ext uri="{FF2B5EF4-FFF2-40B4-BE49-F238E27FC236}">
                    <a16:creationId xmlns:a16="http://schemas.microsoft.com/office/drawing/2014/main" id="{94B69AA6-27AF-49F5-A578-2EEAFF0183B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72" name="Straight Connector 1271">
                <a:extLst>
                  <a:ext uri="{FF2B5EF4-FFF2-40B4-BE49-F238E27FC236}">
                    <a16:creationId xmlns:a16="http://schemas.microsoft.com/office/drawing/2014/main" id="{B12700C8-E00B-4DBB-873D-27B4D842F21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62" name="Arc 1261">
              <a:extLst>
                <a:ext uri="{FF2B5EF4-FFF2-40B4-BE49-F238E27FC236}">
                  <a16:creationId xmlns:a16="http://schemas.microsoft.com/office/drawing/2014/main" id="{A9E184D7-7DA1-407F-ABED-95A95D38FC2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3" name="Arc 1262">
              <a:extLst>
                <a:ext uri="{FF2B5EF4-FFF2-40B4-BE49-F238E27FC236}">
                  <a16:creationId xmlns:a16="http://schemas.microsoft.com/office/drawing/2014/main" id="{38312C27-90F9-418F-A6AC-14B1380EA3C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64" name="Arc 1263">
              <a:extLst>
                <a:ext uri="{FF2B5EF4-FFF2-40B4-BE49-F238E27FC236}">
                  <a16:creationId xmlns:a16="http://schemas.microsoft.com/office/drawing/2014/main" id="{70985C6B-0FB0-4C95-BF5E-770CC794302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65" name="Straight Connector 1264">
              <a:extLst>
                <a:ext uri="{FF2B5EF4-FFF2-40B4-BE49-F238E27FC236}">
                  <a16:creationId xmlns:a16="http://schemas.microsoft.com/office/drawing/2014/main" id="{3FF77058-65B0-4D64-AD47-ADA11AFDA2F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66" name="Arc 1265">
              <a:extLst>
                <a:ext uri="{FF2B5EF4-FFF2-40B4-BE49-F238E27FC236}">
                  <a16:creationId xmlns:a16="http://schemas.microsoft.com/office/drawing/2014/main" id="{FB7FDA09-027D-40C5-8389-6A5FB366AA8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67" name="Straight Connector 1266">
              <a:extLst>
                <a:ext uri="{FF2B5EF4-FFF2-40B4-BE49-F238E27FC236}">
                  <a16:creationId xmlns:a16="http://schemas.microsoft.com/office/drawing/2014/main" id="{F2458558-CEB5-4687-A9DF-D2731AB81CF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8" name="Straight Connector 1267">
              <a:extLst>
                <a:ext uri="{FF2B5EF4-FFF2-40B4-BE49-F238E27FC236}">
                  <a16:creationId xmlns:a16="http://schemas.microsoft.com/office/drawing/2014/main" id="{65077718-1DC3-4763-AAD8-359F337EDD8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69" name="Arc 1268">
              <a:extLst>
                <a:ext uri="{FF2B5EF4-FFF2-40B4-BE49-F238E27FC236}">
                  <a16:creationId xmlns:a16="http://schemas.microsoft.com/office/drawing/2014/main" id="{00D1F37F-309D-4B0A-B2F4-96983CCEF1D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73" name="Group 1272">
            <a:extLst>
              <a:ext uri="{FF2B5EF4-FFF2-40B4-BE49-F238E27FC236}">
                <a16:creationId xmlns:a16="http://schemas.microsoft.com/office/drawing/2014/main" id="{690A3B69-BB46-4F31-8053-B1BEA9057380}"/>
              </a:ext>
            </a:extLst>
          </p:cNvPr>
          <p:cNvGrpSpPr/>
          <p:nvPr/>
        </p:nvGrpSpPr>
        <p:grpSpPr>
          <a:xfrm>
            <a:off x="-108860" y="3110464"/>
            <a:ext cx="538068" cy="503852"/>
            <a:chOff x="3455435" y="-1017023"/>
            <a:chExt cx="8222756" cy="7868191"/>
          </a:xfrm>
        </p:grpSpPr>
        <p:sp>
          <p:nvSpPr>
            <p:cNvPr id="1274" name="Arc 1273">
              <a:extLst>
                <a:ext uri="{FF2B5EF4-FFF2-40B4-BE49-F238E27FC236}">
                  <a16:creationId xmlns:a16="http://schemas.microsoft.com/office/drawing/2014/main" id="{5B07C508-D35F-4B87-BB7F-4F63DA8E18C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5" name="Arc 1274">
              <a:extLst>
                <a:ext uri="{FF2B5EF4-FFF2-40B4-BE49-F238E27FC236}">
                  <a16:creationId xmlns:a16="http://schemas.microsoft.com/office/drawing/2014/main" id="{1ADACDB3-05C8-4C31-86FB-5E6C0A0EBDE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6" name="Arc 1275">
              <a:extLst>
                <a:ext uri="{FF2B5EF4-FFF2-40B4-BE49-F238E27FC236}">
                  <a16:creationId xmlns:a16="http://schemas.microsoft.com/office/drawing/2014/main" id="{F85AD190-1134-4398-B3C8-EA82ADB77AA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7" name="Arc 1276">
              <a:extLst>
                <a:ext uri="{FF2B5EF4-FFF2-40B4-BE49-F238E27FC236}">
                  <a16:creationId xmlns:a16="http://schemas.microsoft.com/office/drawing/2014/main" id="{9C15DBA8-ED13-4F2A-A49A-53C92E0CE03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78" name="Group 1277">
              <a:extLst>
                <a:ext uri="{FF2B5EF4-FFF2-40B4-BE49-F238E27FC236}">
                  <a16:creationId xmlns:a16="http://schemas.microsoft.com/office/drawing/2014/main" id="{F6FEFA0D-A7B5-4D56-8347-9EBBBC07602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87" name="Straight Connector 1286">
                <a:extLst>
                  <a:ext uri="{FF2B5EF4-FFF2-40B4-BE49-F238E27FC236}">
                    <a16:creationId xmlns:a16="http://schemas.microsoft.com/office/drawing/2014/main" id="{DA7F5703-1D68-444D-8D74-10A9CC8BFB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88" name="Straight Connector 1287">
                <a:extLst>
                  <a:ext uri="{FF2B5EF4-FFF2-40B4-BE49-F238E27FC236}">
                    <a16:creationId xmlns:a16="http://schemas.microsoft.com/office/drawing/2014/main" id="{B8AF635A-8799-4309-856F-7893410746D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89" name="Straight Connector 1288">
                <a:extLst>
                  <a:ext uri="{FF2B5EF4-FFF2-40B4-BE49-F238E27FC236}">
                    <a16:creationId xmlns:a16="http://schemas.microsoft.com/office/drawing/2014/main" id="{C56175C1-2836-444D-BB76-7D7DA5F477C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79" name="Arc 1278">
              <a:extLst>
                <a:ext uri="{FF2B5EF4-FFF2-40B4-BE49-F238E27FC236}">
                  <a16:creationId xmlns:a16="http://schemas.microsoft.com/office/drawing/2014/main" id="{63092C9B-4041-4F1D-BABF-A52E8C0DF7D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0" name="Arc 1279">
              <a:extLst>
                <a:ext uri="{FF2B5EF4-FFF2-40B4-BE49-F238E27FC236}">
                  <a16:creationId xmlns:a16="http://schemas.microsoft.com/office/drawing/2014/main" id="{848AF824-A9C5-45B8-AAC3-AE83FB67803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81" name="Arc 1280">
              <a:extLst>
                <a:ext uri="{FF2B5EF4-FFF2-40B4-BE49-F238E27FC236}">
                  <a16:creationId xmlns:a16="http://schemas.microsoft.com/office/drawing/2014/main" id="{FB714F78-42CD-4EF2-9E6C-4C550AACC36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82" name="Straight Connector 1281">
              <a:extLst>
                <a:ext uri="{FF2B5EF4-FFF2-40B4-BE49-F238E27FC236}">
                  <a16:creationId xmlns:a16="http://schemas.microsoft.com/office/drawing/2014/main" id="{9CAD9387-5D04-4691-A004-3A809473D79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83" name="Arc 1282">
              <a:extLst>
                <a:ext uri="{FF2B5EF4-FFF2-40B4-BE49-F238E27FC236}">
                  <a16:creationId xmlns:a16="http://schemas.microsoft.com/office/drawing/2014/main" id="{F4F71710-D429-4F3D-867C-6CB2543C0CB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84" name="Straight Connector 1283">
              <a:extLst>
                <a:ext uri="{FF2B5EF4-FFF2-40B4-BE49-F238E27FC236}">
                  <a16:creationId xmlns:a16="http://schemas.microsoft.com/office/drawing/2014/main" id="{F4932AB2-DD55-4298-BD0A-55D9F991FBF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5" name="Straight Connector 1284">
              <a:extLst>
                <a:ext uri="{FF2B5EF4-FFF2-40B4-BE49-F238E27FC236}">
                  <a16:creationId xmlns:a16="http://schemas.microsoft.com/office/drawing/2014/main" id="{1421BD08-D501-436E-BAA9-7922FC387D2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86" name="Arc 1285">
              <a:extLst>
                <a:ext uri="{FF2B5EF4-FFF2-40B4-BE49-F238E27FC236}">
                  <a16:creationId xmlns:a16="http://schemas.microsoft.com/office/drawing/2014/main" id="{61C8A537-642F-4CA9-A4B4-A7BC7C9FC5B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90" name="Group 1289">
            <a:extLst>
              <a:ext uri="{FF2B5EF4-FFF2-40B4-BE49-F238E27FC236}">
                <a16:creationId xmlns:a16="http://schemas.microsoft.com/office/drawing/2014/main" id="{C3E53D71-D9C8-4884-A28F-A9EC1B146C97}"/>
              </a:ext>
            </a:extLst>
          </p:cNvPr>
          <p:cNvGrpSpPr/>
          <p:nvPr/>
        </p:nvGrpSpPr>
        <p:grpSpPr>
          <a:xfrm>
            <a:off x="-112229" y="3478764"/>
            <a:ext cx="538068" cy="503852"/>
            <a:chOff x="3455435" y="-1017023"/>
            <a:chExt cx="8222756" cy="7868191"/>
          </a:xfrm>
        </p:grpSpPr>
        <p:sp>
          <p:nvSpPr>
            <p:cNvPr id="1291" name="Arc 1290">
              <a:extLst>
                <a:ext uri="{FF2B5EF4-FFF2-40B4-BE49-F238E27FC236}">
                  <a16:creationId xmlns:a16="http://schemas.microsoft.com/office/drawing/2014/main" id="{7ED3C422-5333-41A6-92D0-18147D43183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2" name="Arc 1291">
              <a:extLst>
                <a:ext uri="{FF2B5EF4-FFF2-40B4-BE49-F238E27FC236}">
                  <a16:creationId xmlns:a16="http://schemas.microsoft.com/office/drawing/2014/main" id="{880CD0DC-94E2-4AAD-A2E1-44032AA6F22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3" name="Arc 1292">
              <a:extLst>
                <a:ext uri="{FF2B5EF4-FFF2-40B4-BE49-F238E27FC236}">
                  <a16:creationId xmlns:a16="http://schemas.microsoft.com/office/drawing/2014/main" id="{A7513DD1-8912-4842-8C6B-33038298CE2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4" name="Arc 1293">
              <a:extLst>
                <a:ext uri="{FF2B5EF4-FFF2-40B4-BE49-F238E27FC236}">
                  <a16:creationId xmlns:a16="http://schemas.microsoft.com/office/drawing/2014/main" id="{1549761D-833D-4437-8CF8-08AD83D872A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95" name="Group 1294">
              <a:extLst>
                <a:ext uri="{FF2B5EF4-FFF2-40B4-BE49-F238E27FC236}">
                  <a16:creationId xmlns:a16="http://schemas.microsoft.com/office/drawing/2014/main" id="{4A28026F-AF98-43D0-9006-989FE8FAED9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04" name="Straight Connector 1303">
                <a:extLst>
                  <a:ext uri="{FF2B5EF4-FFF2-40B4-BE49-F238E27FC236}">
                    <a16:creationId xmlns:a16="http://schemas.microsoft.com/office/drawing/2014/main" id="{D90A2D98-3793-4F86-A76B-9720318B4D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05" name="Straight Connector 1304">
                <a:extLst>
                  <a:ext uri="{FF2B5EF4-FFF2-40B4-BE49-F238E27FC236}">
                    <a16:creationId xmlns:a16="http://schemas.microsoft.com/office/drawing/2014/main" id="{56C7F010-6D7C-4F2A-B41D-168F15C4B81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06" name="Straight Connector 1305">
                <a:extLst>
                  <a:ext uri="{FF2B5EF4-FFF2-40B4-BE49-F238E27FC236}">
                    <a16:creationId xmlns:a16="http://schemas.microsoft.com/office/drawing/2014/main" id="{AA4112AF-AA32-49F9-967D-C60CE3B9210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96" name="Arc 1295">
              <a:extLst>
                <a:ext uri="{FF2B5EF4-FFF2-40B4-BE49-F238E27FC236}">
                  <a16:creationId xmlns:a16="http://schemas.microsoft.com/office/drawing/2014/main" id="{3A5CE3D9-C521-468E-B71E-5CAFEF841E4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7" name="Arc 1296">
              <a:extLst>
                <a:ext uri="{FF2B5EF4-FFF2-40B4-BE49-F238E27FC236}">
                  <a16:creationId xmlns:a16="http://schemas.microsoft.com/office/drawing/2014/main" id="{D6C4F7B2-8703-445C-B7E4-2620FE1D260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98" name="Arc 1297">
              <a:extLst>
                <a:ext uri="{FF2B5EF4-FFF2-40B4-BE49-F238E27FC236}">
                  <a16:creationId xmlns:a16="http://schemas.microsoft.com/office/drawing/2014/main" id="{F6D342B4-35C6-46FC-94DA-E120DD0780C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99" name="Straight Connector 1298">
              <a:extLst>
                <a:ext uri="{FF2B5EF4-FFF2-40B4-BE49-F238E27FC236}">
                  <a16:creationId xmlns:a16="http://schemas.microsoft.com/office/drawing/2014/main" id="{4E6E5500-D05C-41C7-85D1-EE0A1A3B52A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00" name="Arc 1299">
              <a:extLst>
                <a:ext uri="{FF2B5EF4-FFF2-40B4-BE49-F238E27FC236}">
                  <a16:creationId xmlns:a16="http://schemas.microsoft.com/office/drawing/2014/main" id="{E3192318-88FC-4988-BAF6-E0A3307E981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01" name="Straight Connector 1300">
              <a:extLst>
                <a:ext uri="{FF2B5EF4-FFF2-40B4-BE49-F238E27FC236}">
                  <a16:creationId xmlns:a16="http://schemas.microsoft.com/office/drawing/2014/main" id="{4ED29CB2-3D56-4C15-8203-13827D371CB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2" name="Straight Connector 1301">
              <a:extLst>
                <a:ext uri="{FF2B5EF4-FFF2-40B4-BE49-F238E27FC236}">
                  <a16:creationId xmlns:a16="http://schemas.microsoft.com/office/drawing/2014/main" id="{8A6CCC49-104D-4C63-99C6-E5724863EF8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03" name="Arc 1302">
              <a:extLst>
                <a:ext uri="{FF2B5EF4-FFF2-40B4-BE49-F238E27FC236}">
                  <a16:creationId xmlns:a16="http://schemas.microsoft.com/office/drawing/2014/main" id="{36D881A3-4A8D-41E2-8C79-0E4975D8DF9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07" name="Group 1306">
            <a:extLst>
              <a:ext uri="{FF2B5EF4-FFF2-40B4-BE49-F238E27FC236}">
                <a16:creationId xmlns:a16="http://schemas.microsoft.com/office/drawing/2014/main" id="{8F156067-5F8D-4E68-A423-352BBF2A8757}"/>
              </a:ext>
            </a:extLst>
          </p:cNvPr>
          <p:cNvGrpSpPr/>
          <p:nvPr/>
        </p:nvGrpSpPr>
        <p:grpSpPr>
          <a:xfrm>
            <a:off x="-119744" y="3847064"/>
            <a:ext cx="538068" cy="503852"/>
            <a:chOff x="3455435" y="-1017023"/>
            <a:chExt cx="8222756" cy="7868191"/>
          </a:xfrm>
        </p:grpSpPr>
        <p:sp>
          <p:nvSpPr>
            <p:cNvPr id="1308" name="Arc 1307">
              <a:extLst>
                <a:ext uri="{FF2B5EF4-FFF2-40B4-BE49-F238E27FC236}">
                  <a16:creationId xmlns:a16="http://schemas.microsoft.com/office/drawing/2014/main" id="{EA524258-EDB1-4E98-9056-AD7F0CC5704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9" name="Arc 1308">
              <a:extLst>
                <a:ext uri="{FF2B5EF4-FFF2-40B4-BE49-F238E27FC236}">
                  <a16:creationId xmlns:a16="http://schemas.microsoft.com/office/drawing/2014/main" id="{0F334A88-AE2F-48F5-8D97-D7AC8ADDA68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0" name="Arc 1309">
              <a:extLst>
                <a:ext uri="{FF2B5EF4-FFF2-40B4-BE49-F238E27FC236}">
                  <a16:creationId xmlns:a16="http://schemas.microsoft.com/office/drawing/2014/main" id="{DDACE59A-E71A-4A54-B93D-F9F69D747A0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1" name="Arc 1310">
              <a:extLst>
                <a:ext uri="{FF2B5EF4-FFF2-40B4-BE49-F238E27FC236}">
                  <a16:creationId xmlns:a16="http://schemas.microsoft.com/office/drawing/2014/main" id="{1031CBA1-18ED-4D45-99E6-5C05A74C989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12" name="Group 1311">
              <a:extLst>
                <a:ext uri="{FF2B5EF4-FFF2-40B4-BE49-F238E27FC236}">
                  <a16:creationId xmlns:a16="http://schemas.microsoft.com/office/drawing/2014/main" id="{148ED080-AE2C-431F-B5C6-D2FA2473330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21" name="Straight Connector 1320">
                <a:extLst>
                  <a:ext uri="{FF2B5EF4-FFF2-40B4-BE49-F238E27FC236}">
                    <a16:creationId xmlns:a16="http://schemas.microsoft.com/office/drawing/2014/main" id="{9C15B21B-7268-4A7B-B575-A27B1275E2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22" name="Straight Connector 1321">
                <a:extLst>
                  <a:ext uri="{FF2B5EF4-FFF2-40B4-BE49-F238E27FC236}">
                    <a16:creationId xmlns:a16="http://schemas.microsoft.com/office/drawing/2014/main" id="{677C41D0-67F5-4F19-954F-8F375B7472A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23" name="Straight Connector 1322">
                <a:extLst>
                  <a:ext uri="{FF2B5EF4-FFF2-40B4-BE49-F238E27FC236}">
                    <a16:creationId xmlns:a16="http://schemas.microsoft.com/office/drawing/2014/main" id="{93FDF851-857E-49FA-B645-86865182751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13" name="Arc 1312">
              <a:extLst>
                <a:ext uri="{FF2B5EF4-FFF2-40B4-BE49-F238E27FC236}">
                  <a16:creationId xmlns:a16="http://schemas.microsoft.com/office/drawing/2014/main" id="{EF061095-9552-479D-8B5B-1F34B2E896E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4" name="Arc 1313">
              <a:extLst>
                <a:ext uri="{FF2B5EF4-FFF2-40B4-BE49-F238E27FC236}">
                  <a16:creationId xmlns:a16="http://schemas.microsoft.com/office/drawing/2014/main" id="{92AD46F8-A1B5-42CF-840A-21E0257C3A7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15" name="Arc 1314">
              <a:extLst>
                <a:ext uri="{FF2B5EF4-FFF2-40B4-BE49-F238E27FC236}">
                  <a16:creationId xmlns:a16="http://schemas.microsoft.com/office/drawing/2014/main" id="{7D7DBF51-3ACA-45F9-87F9-C6F6FB68C1F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16" name="Straight Connector 1315">
              <a:extLst>
                <a:ext uri="{FF2B5EF4-FFF2-40B4-BE49-F238E27FC236}">
                  <a16:creationId xmlns:a16="http://schemas.microsoft.com/office/drawing/2014/main" id="{65F2E899-9DCC-46D2-A0F9-9112CC235FA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17" name="Arc 1316">
              <a:extLst>
                <a:ext uri="{FF2B5EF4-FFF2-40B4-BE49-F238E27FC236}">
                  <a16:creationId xmlns:a16="http://schemas.microsoft.com/office/drawing/2014/main" id="{817B30DA-B34A-4A45-B3E6-AB4C92F8367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18" name="Straight Connector 1317">
              <a:extLst>
                <a:ext uri="{FF2B5EF4-FFF2-40B4-BE49-F238E27FC236}">
                  <a16:creationId xmlns:a16="http://schemas.microsoft.com/office/drawing/2014/main" id="{5D984728-7C00-48CA-9B72-9B7823635EE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9" name="Straight Connector 1318">
              <a:extLst>
                <a:ext uri="{FF2B5EF4-FFF2-40B4-BE49-F238E27FC236}">
                  <a16:creationId xmlns:a16="http://schemas.microsoft.com/office/drawing/2014/main" id="{9EA7E22E-37A6-4889-BFF9-3CD53A7A589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20" name="Arc 1319">
              <a:extLst>
                <a:ext uri="{FF2B5EF4-FFF2-40B4-BE49-F238E27FC236}">
                  <a16:creationId xmlns:a16="http://schemas.microsoft.com/office/drawing/2014/main" id="{0676485F-41B8-4238-BB54-8FE638DCF0E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24" name="Group 1323">
            <a:extLst>
              <a:ext uri="{FF2B5EF4-FFF2-40B4-BE49-F238E27FC236}">
                <a16:creationId xmlns:a16="http://schemas.microsoft.com/office/drawing/2014/main" id="{4C079F31-0619-4D96-9634-A47918498A80}"/>
              </a:ext>
            </a:extLst>
          </p:cNvPr>
          <p:cNvGrpSpPr/>
          <p:nvPr/>
        </p:nvGrpSpPr>
        <p:grpSpPr>
          <a:xfrm>
            <a:off x="-112229" y="4215364"/>
            <a:ext cx="538068" cy="503852"/>
            <a:chOff x="3455435" y="-1017023"/>
            <a:chExt cx="8222756" cy="7868191"/>
          </a:xfrm>
        </p:grpSpPr>
        <p:sp>
          <p:nvSpPr>
            <p:cNvPr id="1325" name="Arc 1324">
              <a:extLst>
                <a:ext uri="{FF2B5EF4-FFF2-40B4-BE49-F238E27FC236}">
                  <a16:creationId xmlns:a16="http://schemas.microsoft.com/office/drawing/2014/main" id="{4B6ED421-6212-4291-AD5F-BF9696D22F0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6" name="Arc 1325">
              <a:extLst>
                <a:ext uri="{FF2B5EF4-FFF2-40B4-BE49-F238E27FC236}">
                  <a16:creationId xmlns:a16="http://schemas.microsoft.com/office/drawing/2014/main" id="{1B0777F6-EA3D-424E-BE59-41D3F7545BA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7" name="Arc 1326">
              <a:extLst>
                <a:ext uri="{FF2B5EF4-FFF2-40B4-BE49-F238E27FC236}">
                  <a16:creationId xmlns:a16="http://schemas.microsoft.com/office/drawing/2014/main" id="{484F2EEF-DAFC-4AC3-B6CF-F05AD90C295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8" name="Arc 1327">
              <a:extLst>
                <a:ext uri="{FF2B5EF4-FFF2-40B4-BE49-F238E27FC236}">
                  <a16:creationId xmlns:a16="http://schemas.microsoft.com/office/drawing/2014/main" id="{97E660D0-6A46-411C-97EC-3C217DB3B30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29" name="Group 1328">
              <a:extLst>
                <a:ext uri="{FF2B5EF4-FFF2-40B4-BE49-F238E27FC236}">
                  <a16:creationId xmlns:a16="http://schemas.microsoft.com/office/drawing/2014/main" id="{4C030525-1F2E-4F2F-96C2-89F6A081FD4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38" name="Straight Connector 1337">
                <a:extLst>
                  <a:ext uri="{FF2B5EF4-FFF2-40B4-BE49-F238E27FC236}">
                    <a16:creationId xmlns:a16="http://schemas.microsoft.com/office/drawing/2014/main" id="{FB12CF22-8E72-426B-90C4-8EE9F79FA6F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39" name="Straight Connector 1338">
                <a:extLst>
                  <a:ext uri="{FF2B5EF4-FFF2-40B4-BE49-F238E27FC236}">
                    <a16:creationId xmlns:a16="http://schemas.microsoft.com/office/drawing/2014/main" id="{E447A28F-F21E-4208-A67E-C0F2464ABCB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40" name="Straight Connector 1339">
                <a:extLst>
                  <a:ext uri="{FF2B5EF4-FFF2-40B4-BE49-F238E27FC236}">
                    <a16:creationId xmlns:a16="http://schemas.microsoft.com/office/drawing/2014/main" id="{E3CB657D-EC3D-483A-98A6-6415EBB7A42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30" name="Arc 1329">
              <a:extLst>
                <a:ext uri="{FF2B5EF4-FFF2-40B4-BE49-F238E27FC236}">
                  <a16:creationId xmlns:a16="http://schemas.microsoft.com/office/drawing/2014/main" id="{85CDAF7A-827E-41E7-80E1-5C5929CC5AF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1" name="Arc 1330">
              <a:extLst>
                <a:ext uri="{FF2B5EF4-FFF2-40B4-BE49-F238E27FC236}">
                  <a16:creationId xmlns:a16="http://schemas.microsoft.com/office/drawing/2014/main" id="{05018EB4-2866-437D-9C21-A05753DC9C3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32" name="Arc 1331">
              <a:extLst>
                <a:ext uri="{FF2B5EF4-FFF2-40B4-BE49-F238E27FC236}">
                  <a16:creationId xmlns:a16="http://schemas.microsoft.com/office/drawing/2014/main" id="{9ED1DA3B-8731-45F6-9168-ADD536D5C49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33" name="Straight Connector 1332">
              <a:extLst>
                <a:ext uri="{FF2B5EF4-FFF2-40B4-BE49-F238E27FC236}">
                  <a16:creationId xmlns:a16="http://schemas.microsoft.com/office/drawing/2014/main" id="{2CB71C44-DB38-4A22-9737-CEA202CAEAF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34" name="Arc 1333">
              <a:extLst>
                <a:ext uri="{FF2B5EF4-FFF2-40B4-BE49-F238E27FC236}">
                  <a16:creationId xmlns:a16="http://schemas.microsoft.com/office/drawing/2014/main" id="{BFD3BB35-B12B-4E23-96EC-7DCE83F86D5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35" name="Straight Connector 1334">
              <a:extLst>
                <a:ext uri="{FF2B5EF4-FFF2-40B4-BE49-F238E27FC236}">
                  <a16:creationId xmlns:a16="http://schemas.microsoft.com/office/drawing/2014/main" id="{97F79986-3AE9-422E-A6BA-A4A3FAC8C4B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6" name="Straight Connector 1335">
              <a:extLst>
                <a:ext uri="{FF2B5EF4-FFF2-40B4-BE49-F238E27FC236}">
                  <a16:creationId xmlns:a16="http://schemas.microsoft.com/office/drawing/2014/main" id="{D7F2F7E7-CAE8-44C5-B79F-B8FFA0403FB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37" name="Arc 1336">
              <a:extLst>
                <a:ext uri="{FF2B5EF4-FFF2-40B4-BE49-F238E27FC236}">
                  <a16:creationId xmlns:a16="http://schemas.microsoft.com/office/drawing/2014/main" id="{A73E8C83-BD83-40E1-B0CB-6844C0CDFE1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41" name="Group 1340">
            <a:extLst>
              <a:ext uri="{FF2B5EF4-FFF2-40B4-BE49-F238E27FC236}">
                <a16:creationId xmlns:a16="http://schemas.microsoft.com/office/drawing/2014/main" id="{F522B0B1-D1C2-443A-8DC2-62C5F4131B89}"/>
              </a:ext>
            </a:extLst>
          </p:cNvPr>
          <p:cNvGrpSpPr/>
          <p:nvPr/>
        </p:nvGrpSpPr>
        <p:grpSpPr>
          <a:xfrm>
            <a:off x="-99529" y="4570964"/>
            <a:ext cx="538068" cy="503852"/>
            <a:chOff x="3455435" y="-1017023"/>
            <a:chExt cx="8222756" cy="7868191"/>
          </a:xfrm>
        </p:grpSpPr>
        <p:sp>
          <p:nvSpPr>
            <p:cNvPr id="1342" name="Arc 1341">
              <a:extLst>
                <a:ext uri="{FF2B5EF4-FFF2-40B4-BE49-F238E27FC236}">
                  <a16:creationId xmlns:a16="http://schemas.microsoft.com/office/drawing/2014/main" id="{ED5C8FDB-D75D-4B05-9E59-DF4DE95358D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3" name="Arc 1342">
              <a:extLst>
                <a:ext uri="{FF2B5EF4-FFF2-40B4-BE49-F238E27FC236}">
                  <a16:creationId xmlns:a16="http://schemas.microsoft.com/office/drawing/2014/main" id="{0D0B13A0-5CA9-465B-AB51-800C19B0405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4" name="Arc 1343">
              <a:extLst>
                <a:ext uri="{FF2B5EF4-FFF2-40B4-BE49-F238E27FC236}">
                  <a16:creationId xmlns:a16="http://schemas.microsoft.com/office/drawing/2014/main" id="{241C993F-5A89-4FAE-9999-CFDA62C8A24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5" name="Arc 1344">
              <a:extLst>
                <a:ext uri="{FF2B5EF4-FFF2-40B4-BE49-F238E27FC236}">
                  <a16:creationId xmlns:a16="http://schemas.microsoft.com/office/drawing/2014/main" id="{753F54AF-E820-43E9-8242-FBFF0151304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46" name="Group 1345">
              <a:extLst>
                <a:ext uri="{FF2B5EF4-FFF2-40B4-BE49-F238E27FC236}">
                  <a16:creationId xmlns:a16="http://schemas.microsoft.com/office/drawing/2014/main" id="{2F1CFE2F-E864-4D48-8A2C-CD29BCF7723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55" name="Straight Connector 1354">
                <a:extLst>
                  <a:ext uri="{FF2B5EF4-FFF2-40B4-BE49-F238E27FC236}">
                    <a16:creationId xmlns:a16="http://schemas.microsoft.com/office/drawing/2014/main" id="{ACF68243-96B8-4890-950A-4AD8F62EB2B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56" name="Straight Connector 1355">
                <a:extLst>
                  <a:ext uri="{FF2B5EF4-FFF2-40B4-BE49-F238E27FC236}">
                    <a16:creationId xmlns:a16="http://schemas.microsoft.com/office/drawing/2014/main" id="{4E701316-882C-4B6D-A522-7B8A5FA57EA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57" name="Straight Connector 1356">
                <a:extLst>
                  <a:ext uri="{FF2B5EF4-FFF2-40B4-BE49-F238E27FC236}">
                    <a16:creationId xmlns:a16="http://schemas.microsoft.com/office/drawing/2014/main" id="{4468772B-2DE4-443E-95F4-580E16B907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47" name="Arc 1346">
              <a:extLst>
                <a:ext uri="{FF2B5EF4-FFF2-40B4-BE49-F238E27FC236}">
                  <a16:creationId xmlns:a16="http://schemas.microsoft.com/office/drawing/2014/main" id="{2B236A66-19AB-402B-9E53-8BD1F08D10E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8" name="Arc 1347">
              <a:extLst>
                <a:ext uri="{FF2B5EF4-FFF2-40B4-BE49-F238E27FC236}">
                  <a16:creationId xmlns:a16="http://schemas.microsoft.com/office/drawing/2014/main" id="{5DF78845-A315-47E3-89D3-6857BA47705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49" name="Arc 1348">
              <a:extLst>
                <a:ext uri="{FF2B5EF4-FFF2-40B4-BE49-F238E27FC236}">
                  <a16:creationId xmlns:a16="http://schemas.microsoft.com/office/drawing/2014/main" id="{DC10DE2B-871A-4E50-AAFB-85729FC5618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50" name="Straight Connector 1349">
              <a:extLst>
                <a:ext uri="{FF2B5EF4-FFF2-40B4-BE49-F238E27FC236}">
                  <a16:creationId xmlns:a16="http://schemas.microsoft.com/office/drawing/2014/main" id="{C9C52DCA-0136-4D84-ABB1-136FF645348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51" name="Arc 1350">
              <a:extLst>
                <a:ext uri="{FF2B5EF4-FFF2-40B4-BE49-F238E27FC236}">
                  <a16:creationId xmlns:a16="http://schemas.microsoft.com/office/drawing/2014/main" id="{2C23639B-C2BE-4AAD-9C3E-BC3340F0A3C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52" name="Straight Connector 1351">
              <a:extLst>
                <a:ext uri="{FF2B5EF4-FFF2-40B4-BE49-F238E27FC236}">
                  <a16:creationId xmlns:a16="http://schemas.microsoft.com/office/drawing/2014/main" id="{3541C343-9DC4-4B3A-9FC4-2D1A25A1EEF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3" name="Straight Connector 1352">
              <a:extLst>
                <a:ext uri="{FF2B5EF4-FFF2-40B4-BE49-F238E27FC236}">
                  <a16:creationId xmlns:a16="http://schemas.microsoft.com/office/drawing/2014/main" id="{510CC315-12F2-4168-BCC5-09C7730A0FE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54" name="Arc 1353">
              <a:extLst>
                <a:ext uri="{FF2B5EF4-FFF2-40B4-BE49-F238E27FC236}">
                  <a16:creationId xmlns:a16="http://schemas.microsoft.com/office/drawing/2014/main" id="{FE54EBF6-39C1-46AA-8A6B-6F57D7EBDB2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58" name="Group 1357">
            <a:extLst>
              <a:ext uri="{FF2B5EF4-FFF2-40B4-BE49-F238E27FC236}">
                <a16:creationId xmlns:a16="http://schemas.microsoft.com/office/drawing/2014/main" id="{B7ED6880-A1FA-4373-86C8-7CD2C67C281E}"/>
              </a:ext>
            </a:extLst>
          </p:cNvPr>
          <p:cNvGrpSpPr/>
          <p:nvPr/>
        </p:nvGrpSpPr>
        <p:grpSpPr>
          <a:xfrm>
            <a:off x="-114822" y="4926564"/>
            <a:ext cx="538068" cy="503852"/>
            <a:chOff x="3455435" y="-1017023"/>
            <a:chExt cx="8222756" cy="7868191"/>
          </a:xfrm>
        </p:grpSpPr>
        <p:sp>
          <p:nvSpPr>
            <p:cNvPr id="1359" name="Arc 1358">
              <a:extLst>
                <a:ext uri="{FF2B5EF4-FFF2-40B4-BE49-F238E27FC236}">
                  <a16:creationId xmlns:a16="http://schemas.microsoft.com/office/drawing/2014/main" id="{6FA4B35B-23C8-47D6-8CD8-49C5D63C019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0" name="Arc 1359">
              <a:extLst>
                <a:ext uri="{FF2B5EF4-FFF2-40B4-BE49-F238E27FC236}">
                  <a16:creationId xmlns:a16="http://schemas.microsoft.com/office/drawing/2014/main" id="{8E29BCDA-EAD0-4C9B-B5CB-02D66C395FA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1" name="Arc 1360">
              <a:extLst>
                <a:ext uri="{FF2B5EF4-FFF2-40B4-BE49-F238E27FC236}">
                  <a16:creationId xmlns:a16="http://schemas.microsoft.com/office/drawing/2014/main" id="{BF5C047D-C93E-42AF-A117-2D69C310F76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2" name="Arc 1361">
              <a:extLst>
                <a:ext uri="{FF2B5EF4-FFF2-40B4-BE49-F238E27FC236}">
                  <a16:creationId xmlns:a16="http://schemas.microsoft.com/office/drawing/2014/main" id="{48F2E9E4-2266-42C7-B71D-D0A87565255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63" name="Group 1362">
              <a:extLst>
                <a:ext uri="{FF2B5EF4-FFF2-40B4-BE49-F238E27FC236}">
                  <a16:creationId xmlns:a16="http://schemas.microsoft.com/office/drawing/2014/main" id="{5A54C5D3-C2B4-4B75-8A01-4D67296C189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72" name="Straight Connector 1371">
                <a:extLst>
                  <a:ext uri="{FF2B5EF4-FFF2-40B4-BE49-F238E27FC236}">
                    <a16:creationId xmlns:a16="http://schemas.microsoft.com/office/drawing/2014/main" id="{D5E89ED5-B74F-4F82-903F-9E2B2F648F7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73" name="Straight Connector 1372">
                <a:extLst>
                  <a:ext uri="{FF2B5EF4-FFF2-40B4-BE49-F238E27FC236}">
                    <a16:creationId xmlns:a16="http://schemas.microsoft.com/office/drawing/2014/main" id="{90FF5B71-B656-4ADF-B8C4-8B0E4291292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74" name="Straight Connector 1373">
                <a:extLst>
                  <a:ext uri="{FF2B5EF4-FFF2-40B4-BE49-F238E27FC236}">
                    <a16:creationId xmlns:a16="http://schemas.microsoft.com/office/drawing/2014/main" id="{23102D40-7579-458B-9CA9-AF0559F4A22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64" name="Arc 1363">
              <a:extLst>
                <a:ext uri="{FF2B5EF4-FFF2-40B4-BE49-F238E27FC236}">
                  <a16:creationId xmlns:a16="http://schemas.microsoft.com/office/drawing/2014/main" id="{7EFCD340-72A6-4A22-819D-FFE457ABC2D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5" name="Arc 1364">
              <a:extLst>
                <a:ext uri="{FF2B5EF4-FFF2-40B4-BE49-F238E27FC236}">
                  <a16:creationId xmlns:a16="http://schemas.microsoft.com/office/drawing/2014/main" id="{1D61FC65-1A13-4012-8F5F-B4AD99B8640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66" name="Arc 1365">
              <a:extLst>
                <a:ext uri="{FF2B5EF4-FFF2-40B4-BE49-F238E27FC236}">
                  <a16:creationId xmlns:a16="http://schemas.microsoft.com/office/drawing/2014/main" id="{DD3FAD48-ABFB-40EE-9A9D-3F3EDFCF31A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67" name="Straight Connector 1366">
              <a:extLst>
                <a:ext uri="{FF2B5EF4-FFF2-40B4-BE49-F238E27FC236}">
                  <a16:creationId xmlns:a16="http://schemas.microsoft.com/office/drawing/2014/main" id="{01D2F1AC-26DC-48D2-9C8D-DCC8CB41F7A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68" name="Arc 1367">
              <a:extLst>
                <a:ext uri="{FF2B5EF4-FFF2-40B4-BE49-F238E27FC236}">
                  <a16:creationId xmlns:a16="http://schemas.microsoft.com/office/drawing/2014/main" id="{CB6EF86A-2618-44F5-A0C8-87C389960B5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69" name="Straight Connector 1368">
              <a:extLst>
                <a:ext uri="{FF2B5EF4-FFF2-40B4-BE49-F238E27FC236}">
                  <a16:creationId xmlns:a16="http://schemas.microsoft.com/office/drawing/2014/main" id="{0A1C8236-1EC5-4687-BC84-8A006B70D46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0" name="Straight Connector 1369">
              <a:extLst>
                <a:ext uri="{FF2B5EF4-FFF2-40B4-BE49-F238E27FC236}">
                  <a16:creationId xmlns:a16="http://schemas.microsoft.com/office/drawing/2014/main" id="{0916EB3A-E5DE-42CD-B458-ADA15072238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71" name="Arc 1370">
              <a:extLst>
                <a:ext uri="{FF2B5EF4-FFF2-40B4-BE49-F238E27FC236}">
                  <a16:creationId xmlns:a16="http://schemas.microsoft.com/office/drawing/2014/main" id="{BE8519D8-7ACD-48B9-ABED-B505332AFD5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75" name="Group 1374">
            <a:extLst>
              <a:ext uri="{FF2B5EF4-FFF2-40B4-BE49-F238E27FC236}">
                <a16:creationId xmlns:a16="http://schemas.microsoft.com/office/drawing/2014/main" id="{54C8284F-A8BE-44D5-8652-1BBA9FAEBC79}"/>
              </a:ext>
            </a:extLst>
          </p:cNvPr>
          <p:cNvGrpSpPr/>
          <p:nvPr/>
        </p:nvGrpSpPr>
        <p:grpSpPr>
          <a:xfrm>
            <a:off x="-116375" y="5282164"/>
            <a:ext cx="538068" cy="503852"/>
            <a:chOff x="3455435" y="-1017023"/>
            <a:chExt cx="8222756" cy="7868191"/>
          </a:xfrm>
        </p:grpSpPr>
        <p:sp>
          <p:nvSpPr>
            <p:cNvPr id="1376" name="Arc 1375">
              <a:extLst>
                <a:ext uri="{FF2B5EF4-FFF2-40B4-BE49-F238E27FC236}">
                  <a16:creationId xmlns:a16="http://schemas.microsoft.com/office/drawing/2014/main" id="{028CF543-C660-441D-A095-B57CCDEAF90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7" name="Arc 1376">
              <a:extLst>
                <a:ext uri="{FF2B5EF4-FFF2-40B4-BE49-F238E27FC236}">
                  <a16:creationId xmlns:a16="http://schemas.microsoft.com/office/drawing/2014/main" id="{BD388BCC-292A-4B36-9902-B8BC61FA867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8" name="Arc 1377">
              <a:extLst>
                <a:ext uri="{FF2B5EF4-FFF2-40B4-BE49-F238E27FC236}">
                  <a16:creationId xmlns:a16="http://schemas.microsoft.com/office/drawing/2014/main" id="{84B064A5-A842-42A0-BD81-EBE502D6057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9" name="Arc 1378">
              <a:extLst>
                <a:ext uri="{FF2B5EF4-FFF2-40B4-BE49-F238E27FC236}">
                  <a16:creationId xmlns:a16="http://schemas.microsoft.com/office/drawing/2014/main" id="{8A3F23CE-17C8-42DC-BDBA-3845DC3F75D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80" name="Group 1379">
              <a:extLst>
                <a:ext uri="{FF2B5EF4-FFF2-40B4-BE49-F238E27FC236}">
                  <a16:creationId xmlns:a16="http://schemas.microsoft.com/office/drawing/2014/main" id="{1A94B7A0-EEF3-4D37-A9C8-688EA724BDFC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89" name="Straight Connector 1388">
                <a:extLst>
                  <a:ext uri="{FF2B5EF4-FFF2-40B4-BE49-F238E27FC236}">
                    <a16:creationId xmlns:a16="http://schemas.microsoft.com/office/drawing/2014/main" id="{F8A16A6E-56BD-4153-A9E3-9488C7F7671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90" name="Straight Connector 1389">
                <a:extLst>
                  <a:ext uri="{FF2B5EF4-FFF2-40B4-BE49-F238E27FC236}">
                    <a16:creationId xmlns:a16="http://schemas.microsoft.com/office/drawing/2014/main" id="{680FD1B9-763E-418D-B3E7-D44A3E9B20A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91" name="Straight Connector 1390">
                <a:extLst>
                  <a:ext uri="{FF2B5EF4-FFF2-40B4-BE49-F238E27FC236}">
                    <a16:creationId xmlns:a16="http://schemas.microsoft.com/office/drawing/2014/main" id="{7E8113EF-FA0E-4E1F-9C83-3CE0DE9EF0F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81" name="Arc 1380">
              <a:extLst>
                <a:ext uri="{FF2B5EF4-FFF2-40B4-BE49-F238E27FC236}">
                  <a16:creationId xmlns:a16="http://schemas.microsoft.com/office/drawing/2014/main" id="{AE2F7223-7E8A-46E6-A480-3DB07EF9BEF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2" name="Arc 1381">
              <a:extLst>
                <a:ext uri="{FF2B5EF4-FFF2-40B4-BE49-F238E27FC236}">
                  <a16:creationId xmlns:a16="http://schemas.microsoft.com/office/drawing/2014/main" id="{A414E8A6-BFD0-4E88-B354-F46F2B48136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83" name="Arc 1382">
              <a:extLst>
                <a:ext uri="{FF2B5EF4-FFF2-40B4-BE49-F238E27FC236}">
                  <a16:creationId xmlns:a16="http://schemas.microsoft.com/office/drawing/2014/main" id="{831F3815-19A5-434F-9D95-7F67C64BF78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84" name="Straight Connector 1383">
              <a:extLst>
                <a:ext uri="{FF2B5EF4-FFF2-40B4-BE49-F238E27FC236}">
                  <a16:creationId xmlns:a16="http://schemas.microsoft.com/office/drawing/2014/main" id="{0E1A2EE3-F767-4DB7-B510-8952B54AD06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85" name="Arc 1384">
              <a:extLst>
                <a:ext uri="{FF2B5EF4-FFF2-40B4-BE49-F238E27FC236}">
                  <a16:creationId xmlns:a16="http://schemas.microsoft.com/office/drawing/2014/main" id="{B23E28BB-7C79-4B3A-A959-F383DD19816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86" name="Straight Connector 1385">
              <a:extLst>
                <a:ext uri="{FF2B5EF4-FFF2-40B4-BE49-F238E27FC236}">
                  <a16:creationId xmlns:a16="http://schemas.microsoft.com/office/drawing/2014/main" id="{02E3A2F0-4CD7-4B8D-BDF0-C041E05052E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7" name="Straight Connector 1386">
              <a:extLst>
                <a:ext uri="{FF2B5EF4-FFF2-40B4-BE49-F238E27FC236}">
                  <a16:creationId xmlns:a16="http://schemas.microsoft.com/office/drawing/2014/main" id="{0F80426C-3340-4032-8879-3BE24A42112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88" name="Arc 1387">
              <a:extLst>
                <a:ext uri="{FF2B5EF4-FFF2-40B4-BE49-F238E27FC236}">
                  <a16:creationId xmlns:a16="http://schemas.microsoft.com/office/drawing/2014/main" id="{1BAD50DC-E53A-4285-A1DB-0E6BDB88AA7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92" name="Group 1391">
            <a:extLst>
              <a:ext uri="{FF2B5EF4-FFF2-40B4-BE49-F238E27FC236}">
                <a16:creationId xmlns:a16="http://schemas.microsoft.com/office/drawing/2014/main" id="{7BE05882-DFB3-448D-92A6-350579C73795}"/>
              </a:ext>
            </a:extLst>
          </p:cNvPr>
          <p:cNvGrpSpPr/>
          <p:nvPr/>
        </p:nvGrpSpPr>
        <p:grpSpPr>
          <a:xfrm>
            <a:off x="-86829" y="5650464"/>
            <a:ext cx="538068" cy="503852"/>
            <a:chOff x="3455435" y="-1017023"/>
            <a:chExt cx="8222756" cy="7868191"/>
          </a:xfrm>
        </p:grpSpPr>
        <p:sp>
          <p:nvSpPr>
            <p:cNvPr id="1393" name="Arc 1392">
              <a:extLst>
                <a:ext uri="{FF2B5EF4-FFF2-40B4-BE49-F238E27FC236}">
                  <a16:creationId xmlns:a16="http://schemas.microsoft.com/office/drawing/2014/main" id="{3019205F-5854-42B0-BF02-B2A0B85A880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4" name="Arc 1393">
              <a:extLst>
                <a:ext uri="{FF2B5EF4-FFF2-40B4-BE49-F238E27FC236}">
                  <a16:creationId xmlns:a16="http://schemas.microsoft.com/office/drawing/2014/main" id="{7C7E2A7C-20C6-4479-BF81-49310BADFE0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5" name="Arc 1394">
              <a:extLst>
                <a:ext uri="{FF2B5EF4-FFF2-40B4-BE49-F238E27FC236}">
                  <a16:creationId xmlns:a16="http://schemas.microsoft.com/office/drawing/2014/main" id="{74D2C4EE-8647-4B42-9E00-E4FBB39A9BF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6" name="Arc 1395">
              <a:extLst>
                <a:ext uri="{FF2B5EF4-FFF2-40B4-BE49-F238E27FC236}">
                  <a16:creationId xmlns:a16="http://schemas.microsoft.com/office/drawing/2014/main" id="{6CFF2D89-292A-4D5A-AE90-61F79EC19E1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97" name="Group 1396">
              <a:extLst>
                <a:ext uri="{FF2B5EF4-FFF2-40B4-BE49-F238E27FC236}">
                  <a16:creationId xmlns:a16="http://schemas.microsoft.com/office/drawing/2014/main" id="{A6E93959-707B-4657-8129-C18F1F59513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06" name="Straight Connector 1405">
                <a:extLst>
                  <a:ext uri="{FF2B5EF4-FFF2-40B4-BE49-F238E27FC236}">
                    <a16:creationId xmlns:a16="http://schemas.microsoft.com/office/drawing/2014/main" id="{CC587043-18C6-4022-AD37-E4590E78A21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07" name="Straight Connector 1406">
                <a:extLst>
                  <a:ext uri="{FF2B5EF4-FFF2-40B4-BE49-F238E27FC236}">
                    <a16:creationId xmlns:a16="http://schemas.microsoft.com/office/drawing/2014/main" id="{B4A4C4A1-3711-4ABA-B447-A183CF0F74D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08" name="Straight Connector 1407">
                <a:extLst>
                  <a:ext uri="{FF2B5EF4-FFF2-40B4-BE49-F238E27FC236}">
                    <a16:creationId xmlns:a16="http://schemas.microsoft.com/office/drawing/2014/main" id="{8A56207F-74F4-4426-82E3-2D71253E1E3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98" name="Arc 1397">
              <a:extLst>
                <a:ext uri="{FF2B5EF4-FFF2-40B4-BE49-F238E27FC236}">
                  <a16:creationId xmlns:a16="http://schemas.microsoft.com/office/drawing/2014/main" id="{DDDF8139-05B2-4B80-ADC1-2FC35536F16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9" name="Arc 1398">
              <a:extLst>
                <a:ext uri="{FF2B5EF4-FFF2-40B4-BE49-F238E27FC236}">
                  <a16:creationId xmlns:a16="http://schemas.microsoft.com/office/drawing/2014/main" id="{A09BA6D8-115B-4D05-9524-F07D7FD155D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00" name="Arc 1399">
              <a:extLst>
                <a:ext uri="{FF2B5EF4-FFF2-40B4-BE49-F238E27FC236}">
                  <a16:creationId xmlns:a16="http://schemas.microsoft.com/office/drawing/2014/main" id="{4B27E249-6425-4150-83C5-783ADD71D38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01" name="Straight Connector 1400">
              <a:extLst>
                <a:ext uri="{FF2B5EF4-FFF2-40B4-BE49-F238E27FC236}">
                  <a16:creationId xmlns:a16="http://schemas.microsoft.com/office/drawing/2014/main" id="{308FACF7-C062-4143-BE24-DCCFD21F268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02" name="Arc 1401">
              <a:extLst>
                <a:ext uri="{FF2B5EF4-FFF2-40B4-BE49-F238E27FC236}">
                  <a16:creationId xmlns:a16="http://schemas.microsoft.com/office/drawing/2014/main" id="{EAECA67F-3782-498F-A76C-AD99E9A73E3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03" name="Straight Connector 1402">
              <a:extLst>
                <a:ext uri="{FF2B5EF4-FFF2-40B4-BE49-F238E27FC236}">
                  <a16:creationId xmlns:a16="http://schemas.microsoft.com/office/drawing/2014/main" id="{6B442386-DF2B-4BB0-9E4C-4E12044167E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4" name="Straight Connector 1403">
              <a:extLst>
                <a:ext uri="{FF2B5EF4-FFF2-40B4-BE49-F238E27FC236}">
                  <a16:creationId xmlns:a16="http://schemas.microsoft.com/office/drawing/2014/main" id="{9EDAFE8D-2CD4-4623-8E18-C3022B96382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05" name="Arc 1404">
              <a:extLst>
                <a:ext uri="{FF2B5EF4-FFF2-40B4-BE49-F238E27FC236}">
                  <a16:creationId xmlns:a16="http://schemas.microsoft.com/office/drawing/2014/main" id="{BC221747-2F20-4B95-AFE2-5D80496FF2E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09" name="Group 1408">
            <a:extLst>
              <a:ext uri="{FF2B5EF4-FFF2-40B4-BE49-F238E27FC236}">
                <a16:creationId xmlns:a16="http://schemas.microsoft.com/office/drawing/2014/main" id="{3AC61BEC-5B31-4DED-AD7D-0F62B34226F8}"/>
              </a:ext>
            </a:extLst>
          </p:cNvPr>
          <p:cNvGrpSpPr/>
          <p:nvPr/>
        </p:nvGrpSpPr>
        <p:grpSpPr>
          <a:xfrm>
            <a:off x="-105491" y="6006064"/>
            <a:ext cx="538068" cy="503852"/>
            <a:chOff x="3455435" y="-1017023"/>
            <a:chExt cx="8222756" cy="7868191"/>
          </a:xfrm>
        </p:grpSpPr>
        <p:sp>
          <p:nvSpPr>
            <p:cNvPr id="1410" name="Arc 1409">
              <a:extLst>
                <a:ext uri="{FF2B5EF4-FFF2-40B4-BE49-F238E27FC236}">
                  <a16:creationId xmlns:a16="http://schemas.microsoft.com/office/drawing/2014/main" id="{70AB1110-4471-4BF8-8A79-6EBC1D510A8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1" name="Arc 1410">
              <a:extLst>
                <a:ext uri="{FF2B5EF4-FFF2-40B4-BE49-F238E27FC236}">
                  <a16:creationId xmlns:a16="http://schemas.microsoft.com/office/drawing/2014/main" id="{81B113C4-297C-418C-BC90-AA0C79A2EB1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2" name="Arc 1411">
              <a:extLst>
                <a:ext uri="{FF2B5EF4-FFF2-40B4-BE49-F238E27FC236}">
                  <a16:creationId xmlns:a16="http://schemas.microsoft.com/office/drawing/2014/main" id="{023211B0-EAA8-4734-8823-4E642BA9178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3" name="Arc 1412">
              <a:extLst>
                <a:ext uri="{FF2B5EF4-FFF2-40B4-BE49-F238E27FC236}">
                  <a16:creationId xmlns:a16="http://schemas.microsoft.com/office/drawing/2014/main" id="{359052B4-79CE-4464-90EB-32661F428EC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14" name="Group 1413">
              <a:extLst>
                <a:ext uri="{FF2B5EF4-FFF2-40B4-BE49-F238E27FC236}">
                  <a16:creationId xmlns:a16="http://schemas.microsoft.com/office/drawing/2014/main" id="{422130CB-0C9A-4E5A-98CB-2133459A8EA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23" name="Straight Connector 1422">
                <a:extLst>
                  <a:ext uri="{FF2B5EF4-FFF2-40B4-BE49-F238E27FC236}">
                    <a16:creationId xmlns:a16="http://schemas.microsoft.com/office/drawing/2014/main" id="{DD38059F-6B5B-48D8-8F02-909F4234F74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24" name="Straight Connector 1423">
                <a:extLst>
                  <a:ext uri="{FF2B5EF4-FFF2-40B4-BE49-F238E27FC236}">
                    <a16:creationId xmlns:a16="http://schemas.microsoft.com/office/drawing/2014/main" id="{8AF143E3-BFE5-4CB2-9B8E-ABE2EE6280D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25" name="Straight Connector 1424">
                <a:extLst>
                  <a:ext uri="{FF2B5EF4-FFF2-40B4-BE49-F238E27FC236}">
                    <a16:creationId xmlns:a16="http://schemas.microsoft.com/office/drawing/2014/main" id="{32FE6880-E06B-4236-862C-B712779ECC4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15" name="Arc 1414">
              <a:extLst>
                <a:ext uri="{FF2B5EF4-FFF2-40B4-BE49-F238E27FC236}">
                  <a16:creationId xmlns:a16="http://schemas.microsoft.com/office/drawing/2014/main" id="{5F0A114D-0785-4E8B-90AC-3B5EF50324D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6" name="Arc 1415">
              <a:extLst>
                <a:ext uri="{FF2B5EF4-FFF2-40B4-BE49-F238E27FC236}">
                  <a16:creationId xmlns:a16="http://schemas.microsoft.com/office/drawing/2014/main" id="{3D827D54-1FED-4151-840C-7F46B909881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17" name="Arc 1416">
              <a:extLst>
                <a:ext uri="{FF2B5EF4-FFF2-40B4-BE49-F238E27FC236}">
                  <a16:creationId xmlns:a16="http://schemas.microsoft.com/office/drawing/2014/main" id="{7AA3B670-8A42-4DE2-96A7-A66CF68B777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18" name="Straight Connector 1417">
              <a:extLst>
                <a:ext uri="{FF2B5EF4-FFF2-40B4-BE49-F238E27FC236}">
                  <a16:creationId xmlns:a16="http://schemas.microsoft.com/office/drawing/2014/main" id="{5E0BA913-FEDE-4C2B-8942-9C02CE0249E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19" name="Arc 1418">
              <a:extLst>
                <a:ext uri="{FF2B5EF4-FFF2-40B4-BE49-F238E27FC236}">
                  <a16:creationId xmlns:a16="http://schemas.microsoft.com/office/drawing/2014/main" id="{3A92122C-0095-4AE4-AEF3-E02559246C1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20" name="Straight Connector 1419">
              <a:extLst>
                <a:ext uri="{FF2B5EF4-FFF2-40B4-BE49-F238E27FC236}">
                  <a16:creationId xmlns:a16="http://schemas.microsoft.com/office/drawing/2014/main" id="{4D105EF0-5C16-4D81-98DA-C0E3114BA0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1" name="Straight Connector 1420">
              <a:extLst>
                <a:ext uri="{FF2B5EF4-FFF2-40B4-BE49-F238E27FC236}">
                  <a16:creationId xmlns:a16="http://schemas.microsoft.com/office/drawing/2014/main" id="{AB09A0B5-2B19-4C3E-AE07-69777A34CD1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22" name="Arc 1421">
              <a:extLst>
                <a:ext uri="{FF2B5EF4-FFF2-40B4-BE49-F238E27FC236}">
                  <a16:creationId xmlns:a16="http://schemas.microsoft.com/office/drawing/2014/main" id="{9DDA0AA5-20EF-4C77-98F2-4874E0855D6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26" name="Group 1425">
            <a:extLst>
              <a:ext uri="{FF2B5EF4-FFF2-40B4-BE49-F238E27FC236}">
                <a16:creationId xmlns:a16="http://schemas.microsoft.com/office/drawing/2014/main" id="{DA599ACB-4AB5-4010-9A45-333A7D1C9C0D}"/>
              </a:ext>
            </a:extLst>
          </p:cNvPr>
          <p:cNvGrpSpPr/>
          <p:nvPr/>
        </p:nvGrpSpPr>
        <p:grpSpPr>
          <a:xfrm>
            <a:off x="11686071" y="252964"/>
            <a:ext cx="538068" cy="503852"/>
            <a:chOff x="3455435" y="-1017023"/>
            <a:chExt cx="8222756" cy="7868191"/>
          </a:xfrm>
        </p:grpSpPr>
        <p:sp>
          <p:nvSpPr>
            <p:cNvPr id="1427" name="Arc 1426">
              <a:extLst>
                <a:ext uri="{FF2B5EF4-FFF2-40B4-BE49-F238E27FC236}">
                  <a16:creationId xmlns:a16="http://schemas.microsoft.com/office/drawing/2014/main" id="{27100564-61E6-492C-8BDD-DB12C41116B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8" name="Arc 1427">
              <a:extLst>
                <a:ext uri="{FF2B5EF4-FFF2-40B4-BE49-F238E27FC236}">
                  <a16:creationId xmlns:a16="http://schemas.microsoft.com/office/drawing/2014/main" id="{D856E95B-09A8-4594-BB74-8F27F26991B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9" name="Arc 1428">
              <a:extLst>
                <a:ext uri="{FF2B5EF4-FFF2-40B4-BE49-F238E27FC236}">
                  <a16:creationId xmlns:a16="http://schemas.microsoft.com/office/drawing/2014/main" id="{91545692-D748-4BE9-9FF6-2ADBE71D43C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0" name="Arc 1429">
              <a:extLst>
                <a:ext uri="{FF2B5EF4-FFF2-40B4-BE49-F238E27FC236}">
                  <a16:creationId xmlns:a16="http://schemas.microsoft.com/office/drawing/2014/main" id="{527B90A3-BF71-490E-8549-8FA06ECBA20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31" name="Group 1430">
              <a:extLst>
                <a:ext uri="{FF2B5EF4-FFF2-40B4-BE49-F238E27FC236}">
                  <a16:creationId xmlns:a16="http://schemas.microsoft.com/office/drawing/2014/main" id="{86C28C80-9963-4496-8123-6C3CEBB64AF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40" name="Straight Connector 1439">
                <a:extLst>
                  <a:ext uri="{FF2B5EF4-FFF2-40B4-BE49-F238E27FC236}">
                    <a16:creationId xmlns:a16="http://schemas.microsoft.com/office/drawing/2014/main" id="{12690995-F980-48DA-B59C-3220DD0DC6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41" name="Straight Connector 1440">
                <a:extLst>
                  <a:ext uri="{FF2B5EF4-FFF2-40B4-BE49-F238E27FC236}">
                    <a16:creationId xmlns:a16="http://schemas.microsoft.com/office/drawing/2014/main" id="{6616F9FF-559E-4182-80BC-0BD34A0ECE6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42" name="Straight Connector 1441">
                <a:extLst>
                  <a:ext uri="{FF2B5EF4-FFF2-40B4-BE49-F238E27FC236}">
                    <a16:creationId xmlns:a16="http://schemas.microsoft.com/office/drawing/2014/main" id="{54E008E5-F09C-47E0-B967-9911B26F417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32" name="Arc 1431">
              <a:extLst>
                <a:ext uri="{FF2B5EF4-FFF2-40B4-BE49-F238E27FC236}">
                  <a16:creationId xmlns:a16="http://schemas.microsoft.com/office/drawing/2014/main" id="{E6153C4A-4139-4254-8E5A-61A10485FF0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3" name="Arc 1432">
              <a:extLst>
                <a:ext uri="{FF2B5EF4-FFF2-40B4-BE49-F238E27FC236}">
                  <a16:creationId xmlns:a16="http://schemas.microsoft.com/office/drawing/2014/main" id="{0CC04EC9-AD27-45DA-890C-19ACBFC2C44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34" name="Arc 1433">
              <a:extLst>
                <a:ext uri="{FF2B5EF4-FFF2-40B4-BE49-F238E27FC236}">
                  <a16:creationId xmlns:a16="http://schemas.microsoft.com/office/drawing/2014/main" id="{0A5E0E26-B62D-4F4D-988F-53EC34E1077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35" name="Straight Connector 1434">
              <a:extLst>
                <a:ext uri="{FF2B5EF4-FFF2-40B4-BE49-F238E27FC236}">
                  <a16:creationId xmlns:a16="http://schemas.microsoft.com/office/drawing/2014/main" id="{8BFC742E-BB0B-4C49-9EFD-A8E60E8DC2C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36" name="Arc 1435">
              <a:extLst>
                <a:ext uri="{FF2B5EF4-FFF2-40B4-BE49-F238E27FC236}">
                  <a16:creationId xmlns:a16="http://schemas.microsoft.com/office/drawing/2014/main" id="{69C75E86-1EE1-402E-BAAD-AEB2C350CE3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37" name="Straight Connector 1436">
              <a:extLst>
                <a:ext uri="{FF2B5EF4-FFF2-40B4-BE49-F238E27FC236}">
                  <a16:creationId xmlns:a16="http://schemas.microsoft.com/office/drawing/2014/main" id="{55EBA339-4A1C-4854-B87B-76A26F3DFD2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8" name="Straight Connector 1437">
              <a:extLst>
                <a:ext uri="{FF2B5EF4-FFF2-40B4-BE49-F238E27FC236}">
                  <a16:creationId xmlns:a16="http://schemas.microsoft.com/office/drawing/2014/main" id="{D79461CB-0B5E-4179-8C5E-7DF4EF7CE26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39" name="Arc 1438">
              <a:extLst>
                <a:ext uri="{FF2B5EF4-FFF2-40B4-BE49-F238E27FC236}">
                  <a16:creationId xmlns:a16="http://schemas.microsoft.com/office/drawing/2014/main" id="{3C8A64BD-3E6A-4660-AD24-ED54460D11C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43" name="Group 1442">
            <a:extLst>
              <a:ext uri="{FF2B5EF4-FFF2-40B4-BE49-F238E27FC236}">
                <a16:creationId xmlns:a16="http://schemas.microsoft.com/office/drawing/2014/main" id="{70A06580-23F7-4CD8-B27D-0909E931ED67}"/>
              </a:ext>
            </a:extLst>
          </p:cNvPr>
          <p:cNvGrpSpPr/>
          <p:nvPr/>
        </p:nvGrpSpPr>
        <p:grpSpPr>
          <a:xfrm>
            <a:off x="11686071" y="608564"/>
            <a:ext cx="538068" cy="503852"/>
            <a:chOff x="3455435" y="-1017023"/>
            <a:chExt cx="8222756" cy="7868191"/>
          </a:xfrm>
        </p:grpSpPr>
        <p:sp>
          <p:nvSpPr>
            <p:cNvPr id="1444" name="Arc 1443">
              <a:extLst>
                <a:ext uri="{FF2B5EF4-FFF2-40B4-BE49-F238E27FC236}">
                  <a16:creationId xmlns:a16="http://schemas.microsoft.com/office/drawing/2014/main" id="{0A5B0745-664A-4061-9D77-5C2F9402F6E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5" name="Arc 1444">
              <a:extLst>
                <a:ext uri="{FF2B5EF4-FFF2-40B4-BE49-F238E27FC236}">
                  <a16:creationId xmlns:a16="http://schemas.microsoft.com/office/drawing/2014/main" id="{4A1159F4-3D40-4E6A-93D0-C8CE1BFC416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6" name="Arc 1445">
              <a:extLst>
                <a:ext uri="{FF2B5EF4-FFF2-40B4-BE49-F238E27FC236}">
                  <a16:creationId xmlns:a16="http://schemas.microsoft.com/office/drawing/2014/main" id="{C5CD8D1D-BF4C-4474-B26A-10198305E02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7" name="Arc 1446">
              <a:extLst>
                <a:ext uri="{FF2B5EF4-FFF2-40B4-BE49-F238E27FC236}">
                  <a16:creationId xmlns:a16="http://schemas.microsoft.com/office/drawing/2014/main" id="{57C20E64-0A65-4CC0-B979-83C0B1E03BE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48" name="Group 1447">
              <a:extLst>
                <a:ext uri="{FF2B5EF4-FFF2-40B4-BE49-F238E27FC236}">
                  <a16:creationId xmlns:a16="http://schemas.microsoft.com/office/drawing/2014/main" id="{E2757A5B-368B-48FB-88B7-6A153917B76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57" name="Straight Connector 1456">
                <a:extLst>
                  <a:ext uri="{FF2B5EF4-FFF2-40B4-BE49-F238E27FC236}">
                    <a16:creationId xmlns:a16="http://schemas.microsoft.com/office/drawing/2014/main" id="{A0E23F7D-3B48-437F-A784-2B7DD3A90A7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58" name="Straight Connector 1457">
                <a:extLst>
                  <a:ext uri="{FF2B5EF4-FFF2-40B4-BE49-F238E27FC236}">
                    <a16:creationId xmlns:a16="http://schemas.microsoft.com/office/drawing/2014/main" id="{17E42665-92FD-491D-AC8B-9E7BDECD690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59" name="Straight Connector 1458">
                <a:extLst>
                  <a:ext uri="{FF2B5EF4-FFF2-40B4-BE49-F238E27FC236}">
                    <a16:creationId xmlns:a16="http://schemas.microsoft.com/office/drawing/2014/main" id="{536C87FA-D852-45CB-ACE8-9C3072A3E36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49" name="Arc 1448">
              <a:extLst>
                <a:ext uri="{FF2B5EF4-FFF2-40B4-BE49-F238E27FC236}">
                  <a16:creationId xmlns:a16="http://schemas.microsoft.com/office/drawing/2014/main" id="{5D422EAB-1AD3-4352-914E-5639916C8D5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0" name="Arc 1449">
              <a:extLst>
                <a:ext uri="{FF2B5EF4-FFF2-40B4-BE49-F238E27FC236}">
                  <a16:creationId xmlns:a16="http://schemas.microsoft.com/office/drawing/2014/main" id="{0EDF881A-EFB8-4845-ABAA-7A52F0E6D0A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51" name="Arc 1450">
              <a:extLst>
                <a:ext uri="{FF2B5EF4-FFF2-40B4-BE49-F238E27FC236}">
                  <a16:creationId xmlns:a16="http://schemas.microsoft.com/office/drawing/2014/main" id="{88DCE7D1-D023-42AC-82D6-1A367EED2D8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52" name="Straight Connector 1451">
              <a:extLst>
                <a:ext uri="{FF2B5EF4-FFF2-40B4-BE49-F238E27FC236}">
                  <a16:creationId xmlns:a16="http://schemas.microsoft.com/office/drawing/2014/main" id="{63A23F99-38AC-46F6-80B9-4424EAB2C3D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3" name="Arc 1452">
              <a:extLst>
                <a:ext uri="{FF2B5EF4-FFF2-40B4-BE49-F238E27FC236}">
                  <a16:creationId xmlns:a16="http://schemas.microsoft.com/office/drawing/2014/main" id="{FC4F8D65-7E88-402F-96D6-2E7925D83DD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54" name="Straight Connector 1453">
              <a:extLst>
                <a:ext uri="{FF2B5EF4-FFF2-40B4-BE49-F238E27FC236}">
                  <a16:creationId xmlns:a16="http://schemas.microsoft.com/office/drawing/2014/main" id="{4B657491-8F20-4638-AF31-E3B9E48DA18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5" name="Straight Connector 1454">
              <a:extLst>
                <a:ext uri="{FF2B5EF4-FFF2-40B4-BE49-F238E27FC236}">
                  <a16:creationId xmlns:a16="http://schemas.microsoft.com/office/drawing/2014/main" id="{1EB36B3F-6075-432A-9A1F-94F5976005A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6" name="Arc 1455">
              <a:extLst>
                <a:ext uri="{FF2B5EF4-FFF2-40B4-BE49-F238E27FC236}">
                  <a16:creationId xmlns:a16="http://schemas.microsoft.com/office/drawing/2014/main" id="{6B46C343-264E-488C-BC56-CE1F877A666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60" name="Group 1459">
            <a:extLst>
              <a:ext uri="{FF2B5EF4-FFF2-40B4-BE49-F238E27FC236}">
                <a16:creationId xmlns:a16="http://schemas.microsoft.com/office/drawing/2014/main" id="{CE9BA367-2701-4514-968D-5A328D5D7AEE}"/>
              </a:ext>
            </a:extLst>
          </p:cNvPr>
          <p:cNvGrpSpPr/>
          <p:nvPr/>
        </p:nvGrpSpPr>
        <p:grpSpPr>
          <a:xfrm>
            <a:off x="11704732" y="976864"/>
            <a:ext cx="538068" cy="503852"/>
            <a:chOff x="3455435" y="-1017023"/>
            <a:chExt cx="8222756" cy="7868191"/>
          </a:xfrm>
        </p:grpSpPr>
        <p:sp>
          <p:nvSpPr>
            <p:cNvPr id="1461" name="Arc 1460">
              <a:extLst>
                <a:ext uri="{FF2B5EF4-FFF2-40B4-BE49-F238E27FC236}">
                  <a16:creationId xmlns:a16="http://schemas.microsoft.com/office/drawing/2014/main" id="{1D104594-A8CD-45F0-BD80-4964D196E51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2" name="Arc 1461">
              <a:extLst>
                <a:ext uri="{FF2B5EF4-FFF2-40B4-BE49-F238E27FC236}">
                  <a16:creationId xmlns:a16="http://schemas.microsoft.com/office/drawing/2014/main" id="{1AC9BFA4-4A9B-4900-9FEC-0C1E2D2F1FC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3" name="Arc 1462">
              <a:extLst>
                <a:ext uri="{FF2B5EF4-FFF2-40B4-BE49-F238E27FC236}">
                  <a16:creationId xmlns:a16="http://schemas.microsoft.com/office/drawing/2014/main" id="{FCA0E76B-C717-42C6-A2D4-AF54D275413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4" name="Arc 1463">
              <a:extLst>
                <a:ext uri="{FF2B5EF4-FFF2-40B4-BE49-F238E27FC236}">
                  <a16:creationId xmlns:a16="http://schemas.microsoft.com/office/drawing/2014/main" id="{555D170E-B43D-4960-923F-96E45C47A6A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65" name="Group 1464">
              <a:extLst>
                <a:ext uri="{FF2B5EF4-FFF2-40B4-BE49-F238E27FC236}">
                  <a16:creationId xmlns:a16="http://schemas.microsoft.com/office/drawing/2014/main" id="{A318CE52-9751-47DA-BC15-8B8D6CEEEAD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74" name="Straight Connector 1473">
                <a:extLst>
                  <a:ext uri="{FF2B5EF4-FFF2-40B4-BE49-F238E27FC236}">
                    <a16:creationId xmlns:a16="http://schemas.microsoft.com/office/drawing/2014/main" id="{A047A16F-ED15-4374-AB51-7EA9FE32B3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75" name="Straight Connector 1474">
                <a:extLst>
                  <a:ext uri="{FF2B5EF4-FFF2-40B4-BE49-F238E27FC236}">
                    <a16:creationId xmlns:a16="http://schemas.microsoft.com/office/drawing/2014/main" id="{F8A4F76E-B706-44B9-8CD1-6AAF832FF40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76" name="Straight Connector 1475">
                <a:extLst>
                  <a:ext uri="{FF2B5EF4-FFF2-40B4-BE49-F238E27FC236}">
                    <a16:creationId xmlns:a16="http://schemas.microsoft.com/office/drawing/2014/main" id="{89BD7D5C-1433-48CA-A838-E019A1F8D40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66" name="Arc 1465">
              <a:extLst>
                <a:ext uri="{FF2B5EF4-FFF2-40B4-BE49-F238E27FC236}">
                  <a16:creationId xmlns:a16="http://schemas.microsoft.com/office/drawing/2014/main" id="{3B1DA46A-D5BD-4B39-AF1D-52A1ED163C9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7" name="Arc 1466">
              <a:extLst>
                <a:ext uri="{FF2B5EF4-FFF2-40B4-BE49-F238E27FC236}">
                  <a16:creationId xmlns:a16="http://schemas.microsoft.com/office/drawing/2014/main" id="{25A8CF9A-4FB4-4205-878C-3ECC1FD4DF9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68" name="Arc 1467">
              <a:extLst>
                <a:ext uri="{FF2B5EF4-FFF2-40B4-BE49-F238E27FC236}">
                  <a16:creationId xmlns:a16="http://schemas.microsoft.com/office/drawing/2014/main" id="{2B6D52B0-E608-48BF-A8BA-B863324BCB3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69" name="Straight Connector 1468">
              <a:extLst>
                <a:ext uri="{FF2B5EF4-FFF2-40B4-BE49-F238E27FC236}">
                  <a16:creationId xmlns:a16="http://schemas.microsoft.com/office/drawing/2014/main" id="{1BAD78E3-4BA9-4A58-9501-AA0B35F981F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70" name="Arc 1469">
              <a:extLst>
                <a:ext uri="{FF2B5EF4-FFF2-40B4-BE49-F238E27FC236}">
                  <a16:creationId xmlns:a16="http://schemas.microsoft.com/office/drawing/2014/main" id="{39735B9F-1879-4F3D-B54D-52DDA6FA735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71" name="Straight Connector 1470">
              <a:extLst>
                <a:ext uri="{FF2B5EF4-FFF2-40B4-BE49-F238E27FC236}">
                  <a16:creationId xmlns:a16="http://schemas.microsoft.com/office/drawing/2014/main" id="{0F0919C8-9E09-4469-AD53-7EC7C7D27A1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2" name="Straight Connector 1471">
              <a:extLst>
                <a:ext uri="{FF2B5EF4-FFF2-40B4-BE49-F238E27FC236}">
                  <a16:creationId xmlns:a16="http://schemas.microsoft.com/office/drawing/2014/main" id="{8C903B09-97AE-4625-833E-C6DA391B9A5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73" name="Arc 1472">
              <a:extLst>
                <a:ext uri="{FF2B5EF4-FFF2-40B4-BE49-F238E27FC236}">
                  <a16:creationId xmlns:a16="http://schemas.microsoft.com/office/drawing/2014/main" id="{45F53CD1-99AE-473E-BB85-8261FCFE8DF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77" name="Group 1476">
            <a:extLst>
              <a:ext uri="{FF2B5EF4-FFF2-40B4-BE49-F238E27FC236}">
                <a16:creationId xmlns:a16="http://schemas.microsoft.com/office/drawing/2014/main" id="{1CA1FE7C-91AC-42E5-8612-485D9F89E3EF}"/>
              </a:ext>
            </a:extLst>
          </p:cNvPr>
          <p:cNvGrpSpPr/>
          <p:nvPr/>
        </p:nvGrpSpPr>
        <p:grpSpPr>
          <a:xfrm>
            <a:off x="11698771" y="1319764"/>
            <a:ext cx="538068" cy="503852"/>
            <a:chOff x="3455435" y="-1017023"/>
            <a:chExt cx="8222756" cy="7868191"/>
          </a:xfrm>
        </p:grpSpPr>
        <p:sp>
          <p:nvSpPr>
            <p:cNvPr id="1478" name="Arc 1477">
              <a:extLst>
                <a:ext uri="{FF2B5EF4-FFF2-40B4-BE49-F238E27FC236}">
                  <a16:creationId xmlns:a16="http://schemas.microsoft.com/office/drawing/2014/main" id="{404A786D-E759-48F4-BBD5-DB9F34431A3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9" name="Arc 1478">
              <a:extLst>
                <a:ext uri="{FF2B5EF4-FFF2-40B4-BE49-F238E27FC236}">
                  <a16:creationId xmlns:a16="http://schemas.microsoft.com/office/drawing/2014/main" id="{602578B2-C145-4A04-9A30-EBDFF0A6F23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0" name="Arc 1479">
              <a:extLst>
                <a:ext uri="{FF2B5EF4-FFF2-40B4-BE49-F238E27FC236}">
                  <a16:creationId xmlns:a16="http://schemas.microsoft.com/office/drawing/2014/main" id="{6EE362F8-7320-4717-AE9E-3CAC9EB0201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1" name="Arc 1480">
              <a:extLst>
                <a:ext uri="{FF2B5EF4-FFF2-40B4-BE49-F238E27FC236}">
                  <a16:creationId xmlns:a16="http://schemas.microsoft.com/office/drawing/2014/main" id="{A74C3B27-6A07-4EBA-A6DA-198D0C0E83F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82" name="Group 1481">
              <a:extLst>
                <a:ext uri="{FF2B5EF4-FFF2-40B4-BE49-F238E27FC236}">
                  <a16:creationId xmlns:a16="http://schemas.microsoft.com/office/drawing/2014/main" id="{2E99A0FD-8255-4227-9DD6-4EAF8CFB90D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91" name="Straight Connector 1490">
                <a:extLst>
                  <a:ext uri="{FF2B5EF4-FFF2-40B4-BE49-F238E27FC236}">
                    <a16:creationId xmlns:a16="http://schemas.microsoft.com/office/drawing/2014/main" id="{CF0C4F39-9AD5-4FA0-96D7-76BD031BD0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92" name="Straight Connector 1491">
                <a:extLst>
                  <a:ext uri="{FF2B5EF4-FFF2-40B4-BE49-F238E27FC236}">
                    <a16:creationId xmlns:a16="http://schemas.microsoft.com/office/drawing/2014/main" id="{C1DFC1D9-800A-43D7-AB12-5704F708684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93" name="Straight Connector 1492">
                <a:extLst>
                  <a:ext uri="{FF2B5EF4-FFF2-40B4-BE49-F238E27FC236}">
                    <a16:creationId xmlns:a16="http://schemas.microsoft.com/office/drawing/2014/main" id="{C3469281-21CB-4F71-B829-884185E252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83" name="Arc 1482">
              <a:extLst>
                <a:ext uri="{FF2B5EF4-FFF2-40B4-BE49-F238E27FC236}">
                  <a16:creationId xmlns:a16="http://schemas.microsoft.com/office/drawing/2014/main" id="{301E27BB-9B89-4097-9EAC-FD0EB07065C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4" name="Arc 1483">
              <a:extLst>
                <a:ext uri="{FF2B5EF4-FFF2-40B4-BE49-F238E27FC236}">
                  <a16:creationId xmlns:a16="http://schemas.microsoft.com/office/drawing/2014/main" id="{D20F7F9A-107B-4B2B-9CCE-3735C59FC76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85" name="Arc 1484">
              <a:extLst>
                <a:ext uri="{FF2B5EF4-FFF2-40B4-BE49-F238E27FC236}">
                  <a16:creationId xmlns:a16="http://schemas.microsoft.com/office/drawing/2014/main" id="{BF88F3EA-C816-4CFE-A1E1-E3D7D662E0A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86" name="Straight Connector 1485">
              <a:extLst>
                <a:ext uri="{FF2B5EF4-FFF2-40B4-BE49-F238E27FC236}">
                  <a16:creationId xmlns:a16="http://schemas.microsoft.com/office/drawing/2014/main" id="{AB981C43-3F25-4AED-9A57-97226777E0B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87" name="Arc 1486">
              <a:extLst>
                <a:ext uri="{FF2B5EF4-FFF2-40B4-BE49-F238E27FC236}">
                  <a16:creationId xmlns:a16="http://schemas.microsoft.com/office/drawing/2014/main" id="{4AAFEED2-6F1D-4C0C-A0DF-A4D6491BC4D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88" name="Straight Connector 1487">
              <a:extLst>
                <a:ext uri="{FF2B5EF4-FFF2-40B4-BE49-F238E27FC236}">
                  <a16:creationId xmlns:a16="http://schemas.microsoft.com/office/drawing/2014/main" id="{0916ECD9-45EE-471A-9C79-62AB848EE1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9" name="Straight Connector 1488">
              <a:extLst>
                <a:ext uri="{FF2B5EF4-FFF2-40B4-BE49-F238E27FC236}">
                  <a16:creationId xmlns:a16="http://schemas.microsoft.com/office/drawing/2014/main" id="{BEDB3EDF-25D7-479D-ADAB-AED4BAA1DEA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90" name="Arc 1489">
              <a:extLst>
                <a:ext uri="{FF2B5EF4-FFF2-40B4-BE49-F238E27FC236}">
                  <a16:creationId xmlns:a16="http://schemas.microsoft.com/office/drawing/2014/main" id="{66DAC6FA-309E-4317-B31E-1C812241EE6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94" name="Group 1493">
            <a:extLst>
              <a:ext uri="{FF2B5EF4-FFF2-40B4-BE49-F238E27FC236}">
                <a16:creationId xmlns:a16="http://schemas.microsoft.com/office/drawing/2014/main" id="{3C518BDC-0860-4BE6-84CE-DAA67ABAEE60}"/>
              </a:ext>
            </a:extLst>
          </p:cNvPr>
          <p:cNvGrpSpPr/>
          <p:nvPr/>
        </p:nvGrpSpPr>
        <p:grpSpPr>
          <a:xfrm>
            <a:off x="11698771" y="1675364"/>
            <a:ext cx="538068" cy="503852"/>
            <a:chOff x="3455435" y="-1017023"/>
            <a:chExt cx="8222756" cy="7868191"/>
          </a:xfrm>
        </p:grpSpPr>
        <p:sp>
          <p:nvSpPr>
            <p:cNvPr id="1495" name="Arc 1494">
              <a:extLst>
                <a:ext uri="{FF2B5EF4-FFF2-40B4-BE49-F238E27FC236}">
                  <a16:creationId xmlns:a16="http://schemas.microsoft.com/office/drawing/2014/main" id="{AA97ED3D-D9AD-4909-8E2E-3DF61E11C68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6" name="Arc 1495">
              <a:extLst>
                <a:ext uri="{FF2B5EF4-FFF2-40B4-BE49-F238E27FC236}">
                  <a16:creationId xmlns:a16="http://schemas.microsoft.com/office/drawing/2014/main" id="{787F7148-68F8-435A-BBE6-F0530C0F1EF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7" name="Arc 1496">
              <a:extLst>
                <a:ext uri="{FF2B5EF4-FFF2-40B4-BE49-F238E27FC236}">
                  <a16:creationId xmlns:a16="http://schemas.microsoft.com/office/drawing/2014/main" id="{E8E7A121-E9B5-4776-B048-7F5561EB0CC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8" name="Arc 1497">
              <a:extLst>
                <a:ext uri="{FF2B5EF4-FFF2-40B4-BE49-F238E27FC236}">
                  <a16:creationId xmlns:a16="http://schemas.microsoft.com/office/drawing/2014/main" id="{2B1F5EC4-EDA2-4DBD-AEF4-C31F5174C27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99" name="Group 1498">
              <a:extLst>
                <a:ext uri="{FF2B5EF4-FFF2-40B4-BE49-F238E27FC236}">
                  <a16:creationId xmlns:a16="http://schemas.microsoft.com/office/drawing/2014/main" id="{C0A82C1E-1B10-40CD-8BC3-CB162D83BDF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08" name="Straight Connector 1507">
                <a:extLst>
                  <a:ext uri="{FF2B5EF4-FFF2-40B4-BE49-F238E27FC236}">
                    <a16:creationId xmlns:a16="http://schemas.microsoft.com/office/drawing/2014/main" id="{1761F14B-D764-4A96-8FA6-FEEB9355883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9" name="Straight Connector 1508">
                <a:extLst>
                  <a:ext uri="{FF2B5EF4-FFF2-40B4-BE49-F238E27FC236}">
                    <a16:creationId xmlns:a16="http://schemas.microsoft.com/office/drawing/2014/main" id="{50667A34-1F8B-45D3-91F7-A1729F80BA2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0" name="Straight Connector 1509">
                <a:extLst>
                  <a:ext uri="{FF2B5EF4-FFF2-40B4-BE49-F238E27FC236}">
                    <a16:creationId xmlns:a16="http://schemas.microsoft.com/office/drawing/2014/main" id="{9D274E9C-07CE-4769-89FE-FC54958F617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00" name="Arc 1499">
              <a:extLst>
                <a:ext uri="{FF2B5EF4-FFF2-40B4-BE49-F238E27FC236}">
                  <a16:creationId xmlns:a16="http://schemas.microsoft.com/office/drawing/2014/main" id="{55823A9A-0D1F-43E3-9339-FC4A3A06C4B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1" name="Arc 1500">
              <a:extLst>
                <a:ext uri="{FF2B5EF4-FFF2-40B4-BE49-F238E27FC236}">
                  <a16:creationId xmlns:a16="http://schemas.microsoft.com/office/drawing/2014/main" id="{5F3EBB6B-6847-4DA8-A449-7A77989480B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02" name="Arc 1501">
              <a:extLst>
                <a:ext uri="{FF2B5EF4-FFF2-40B4-BE49-F238E27FC236}">
                  <a16:creationId xmlns:a16="http://schemas.microsoft.com/office/drawing/2014/main" id="{2774164F-B6CA-414C-A2C4-191AC3FE5EF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03" name="Straight Connector 1502">
              <a:extLst>
                <a:ext uri="{FF2B5EF4-FFF2-40B4-BE49-F238E27FC236}">
                  <a16:creationId xmlns:a16="http://schemas.microsoft.com/office/drawing/2014/main" id="{B951002C-C07D-42F5-AB80-39A9CF34A50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04" name="Arc 1503">
              <a:extLst>
                <a:ext uri="{FF2B5EF4-FFF2-40B4-BE49-F238E27FC236}">
                  <a16:creationId xmlns:a16="http://schemas.microsoft.com/office/drawing/2014/main" id="{DD7D77F0-CED2-46F5-8583-F67C4976778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05" name="Straight Connector 1504">
              <a:extLst>
                <a:ext uri="{FF2B5EF4-FFF2-40B4-BE49-F238E27FC236}">
                  <a16:creationId xmlns:a16="http://schemas.microsoft.com/office/drawing/2014/main" id="{15F989DF-139A-4FA4-A345-86522C80BE4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6" name="Straight Connector 1505">
              <a:extLst>
                <a:ext uri="{FF2B5EF4-FFF2-40B4-BE49-F238E27FC236}">
                  <a16:creationId xmlns:a16="http://schemas.microsoft.com/office/drawing/2014/main" id="{C194B0DF-4226-456D-9109-1CAD3AE270E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07" name="Arc 1506">
              <a:extLst>
                <a:ext uri="{FF2B5EF4-FFF2-40B4-BE49-F238E27FC236}">
                  <a16:creationId xmlns:a16="http://schemas.microsoft.com/office/drawing/2014/main" id="{A214FF5B-6955-4048-B54E-805ABBBBD1B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11" name="Group 1510">
            <a:extLst>
              <a:ext uri="{FF2B5EF4-FFF2-40B4-BE49-F238E27FC236}">
                <a16:creationId xmlns:a16="http://schemas.microsoft.com/office/drawing/2014/main" id="{7BA27A95-AD8A-4452-ADF8-777AB3ED754F}"/>
              </a:ext>
            </a:extLst>
          </p:cNvPr>
          <p:cNvGrpSpPr/>
          <p:nvPr/>
        </p:nvGrpSpPr>
        <p:grpSpPr>
          <a:xfrm>
            <a:off x="11711471" y="2030964"/>
            <a:ext cx="538068" cy="503852"/>
            <a:chOff x="3455435" y="-1017023"/>
            <a:chExt cx="8222756" cy="7868191"/>
          </a:xfrm>
        </p:grpSpPr>
        <p:sp>
          <p:nvSpPr>
            <p:cNvPr id="1512" name="Arc 1511">
              <a:extLst>
                <a:ext uri="{FF2B5EF4-FFF2-40B4-BE49-F238E27FC236}">
                  <a16:creationId xmlns:a16="http://schemas.microsoft.com/office/drawing/2014/main" id="{7613FCD9-10BE-47A7-BED3-985C267D14E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3" name="Arc 1512">
              <a:extLst>
                <a:ext uri="{FF2B5EF4-FFF2-40B4-BE49-F238E27FC236}">
                  <a16:creationId xmlns:a16="http://schemas.microsoft.com/office/drawing/2014/main" id="{2E01D1DD-5C22-4404-85FF-4ECB2947D5C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4" name="Arc 1513">
              <a:extLst>
                <a:ext uri="{FF2B5EF4-FFF2-40B4-BE49-F238E27FC236}">
                  <a16:creationId xmlns:a16="http://schemas.microsoft.com/office/drawing/2014/main" id="{820346D0-5493-4AFD-B981-0CDF7FBB235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5" name="Arc 1514">
              <a:extLst>
                <a:ext uri="{FF2B5EF4-FFF2-40B4-BE49-F238E27FC236}">
                  <a16:creationId xmlns:a16="http://schemas.microsoft.com/office/drawing/2014/main" id="{65EBC5A2-DB8A-4083-A6AC-B19DDEEF351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16" name="Group 1515">
              <a:extLst>
                <a:ext uri="{FF2B5EF4-FFF2-40B4-BE49-F238E27FC236}">
                  <a16:creationId xmlns:a16="http://schemas.microsoft.com/office/drawing/2014/main" id="{E8EAD2A1-2CF1-44B0-8972-E572016E851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25" name="Straight Connector 1524">
                <a:extLst>
                  <a:ext uri="{FF2B5EF4-FFF2-40B4-BE49-F238E27FC236}">
                    <a16:creationId xmlns:a16="http://schemas.microsoft.com/office/drawing/2014/main" id="{04A013FF-CCDC-454B-9461-D49DA683D37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6" name="Straight Connector 1525">
                <a:extLst>
                  <a:ext uri="{FF2B5EF4-FFF2-40B4-BE49-F238E27FC236}">
                    <a16:creationId xmlns:a16="http://schemas.microsoft.com/office/drawing/2014/main" id="{B3015DF9-7AC0-4EBE-95C8-C4A6C6BB440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7" name="Straight Connector 1526">
                <a:extLst>
                  <a:ext uri="{FF2B5EF4-FFF2-40B4-BE49-F238E27FC236}">
                    <a16:creationId xmlns:a16="http://schemas.microsoft.com/office/drawing/2014/main" id="{05E514F9-D4D7-49E1-9CE1-F47D18ACF25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17" name="Arc 1516">
              <a:extLst>
                <a:ext uri="{FF2B5EF4-FFF2-40B4-BE49-F238E27FC236}">
                  <a16:creationId xmlns:a16="http://schemas.microsoft.com/office/drawing/2014/main" id="{EE049476-5F48-41CE-ABAB-E44CA4FB72A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8" name="Arc 1517">
              <a:extLst>
                <a:ext uri="{FF2B5EF4-FFF2-40B4-BE49-F238E27FC236}">
                  <a16:creationId xmlns:a16="http://schemas.microsoft.com/office/drawing/2014/main" id="{FFC7FA03-C803-4DA9-8D9E-FCBE35B2B15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19" name="Arc 1518">
              <a:extLst>
                <a:ext uri="{FF2B5EF4-FFF2-40B4-BE49-F238E27FC236}">
                  <a16:creationId xmlns:a16="http://schemas.microsoft.com/office/drawing/2014/main" id="{9F92432E-4A69-45BC-AD58-E95041508729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20" name="Straight Connector 1519">
              <a:extLst>
                <a:ext uri="{FF2B5EF4-FFF2-40B4-BE49-F238E27FC236}">
                  <a16:creationId xmlns:a16="http://schemas.microsoft.com/office/drawing/2014/main" id="{6A45A437-1D1B-4FD1-9AD8-65F95A391CC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21" name="Arc 1520">
              <a:extLst>
                <a:ext uri="{FF2B5EF4-FFF2-40B4-BE49-F238E27FC236}">
                  <a16:creationId xmlns:a16="http://schemas.microsoft.com/office/drawing/2014/main" id="{E12B7CFD-30F0-4923-9C07-0B17CC85F59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22" name="Straight Connector 1521">
              <a:extLst>
                <a:ext uri="{FF2B5EF4-FFF2-40B4-BE49-F238E27FC236}">
                  <a16:creationId xmlns:a16="http://schemas.microsoft.com/office/drawing/2014/main" id="{FADE2C07-28A5-4E35-9FD5-B564A0F7EA4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3" name="Straight Connector 1522">
              <a:extLst>
                <a:ext uri="{FF2B5EF4-FFF2-40B4-BE49-F238E27FC236}">
                  <a16:creationId xmlns:a16="http://schemas.microsoft.com/office/drawing/2014/main" id="{A9A492B8-EE7D-4C94-AD82-D946DC0D2AD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24" name="Arc 1523">
              <a:extLst>
                <a:ext uri="{FF2B5EF4-FFF2-40B4-BE49-F238E27FC236}">
                  <a16:creationId xmlns:a16="http://schemas.microsoft.com/office/drawing/2014/main" id="{74EEB8C5-112A-425B-B048-204181D0856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28" name="Group 1527">
            <a:extLst>
              <a:ext uri="{FF2B5EF4-FFF2-40B4-BE49-F238E27FC236}">
                <a16:creationId xmlns:a16="http://schemas.microsoft.com/office/drawing/2014/main" id="{9C9E595B-CCC3-471A-91C0-DC54F9964F8D}"/>
              </a:ext>
            </a:extLst>
          </p:cNvPr>
          <p:cNvGrpSpPr/>
          <p:nvPr/>
        </p:nvGrpSpPr>
        <p:grpSpPr>
          <a:xfrm>
            <a:off x="11681925" y="2399264"/>
            <a:ext cx="538068" cy="503852"/>
            <a:chOff x="3455435" y="-1017023"/>
            <a:chExt cx="8222756" cy="7868191"/>
          </a:xfrm>
        </p:grpSpPr>
        <p:sp>
          <p:nvSpPr>
            <p:cNvPr id="1529" name="Arc 1528">
              <a:extLst>
                <a:ext uri="{FF2B5EF4-FFF2-40B4-BE49-F238E27FC236}">
                  <a16:creationId xmlns:a16="http://schemas.microsoft.com/office/drawing/2014/main" id="{CFEBCC8A-6A37-4495-B71C-2BBF01BF40D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0" name="Arc 1529">
              <a:extLst>
                <a:ext uri="{FF2B5EF4-FFF2-40B4-BE49-F238E27FC236}">
                  <a16:creationId xmlns:a16="http://schemas.microsoft.com/office/drawing/2014/main" id="{B692D826-5D4F-4F1B-80CE-BBCC2D9E243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1" name="Arc 1530">
              <a:extLst>
                <a:ext uri="{FF2B5EF4-FFF2-40B4-BE49-F238E27FC236}">
                  <a16:creationId xmlns:a16="http://schemas.microsoft.com/office/drawing/2014/main" id="{28A2F2DC-6508-40B9-A56A-A2228D2FA37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2" name="Arc 1531">
              <a:extLst>
                <a:ext uri="{FF2B5EF4-FFF2-40B4-BE49-F238E27FC236}">
                  <a16:creationId xmlns:a16="http://schemas.microsoft.com/office/drawing/2014/main" id="{F8F9751F-08E9-460E-881C-4183D825334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33" name="Group 1532">
              <a:extLst>
                <a:ext uri="{FF2B5EF4-FFF2-40B4-BE49-F238E27FC236}">
                  <a16:creationId xmlns:a16="http://schemas.microsoft.com/office/drawing/2014/main" id="{061EAE09-3224-4514-8C2B-71941D446C4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42" name="Straight Connector 1541">
                <a:extLst>
                  <a:ext uri="{FF2B5EF4-FFF2-40B4-BE49-F238E27FC236}">
                    <a16:creationId xmlns:a16="http://schemas.microsoft.com/office/drawing/2014/main" id="{FA8C1F14-A516-4D12-9C2C-FE940C08606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3" name="Straight Connector 1542">
                <a:extLst>
                  <a:ext uri="{FF2B5EF4-FFF2-40B4-BE49-F238E27FC236}">
                    <a16:creationId xmlns:a16="http://schemas.microsoft.com/office/drawing/2014/main" id="{4CE7F49D-9C63-4AB8-9C89-B3F3B01664F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4" name="Straight Connector 1543">
                <a:extLst>
                  <a:ext uri="{FF2B5EF4-FFF2-40B4-BE49-F238E27FC236}">
                    <a16:creationId xmlns:a16="http://schemas.microsoft.com/office/drawing/2014/main" id="{4D2445DE-D163-46C3-8212-0968F415D1C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34" name="Arc 1533">
              <a:extLst>
                <a:ext uri="{FF2B5EF4-FFF2-40B4-BE49-F238E27FC236}">
                  <a16:creationId xmlns:a16="http://schemas.microsoft.com/office/drawing/2014/main" id="{80FB6F25-5121-4E67-8BFA-41CC1CEC458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5" name="Arc 1534">
              <a:extLst>
                <a:ext uri="{FF2B5EF4-FFF2-40B4-BE49-F238E27FC236}">
                  <a16:creationId xmlns:a16="http://schemas.microsoft.com/office/drawing/2014/main" id="{D845DB26-41C0-4DB6-A92B-BCE2E4ED8BC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36" name="Arc 1535">
              <a:extLst>
                <a:ext uri="{FF2B5EF4-FFF2-40B4-BE49-F238E27FC236}">
                  <a16:creationId xmlns:a16="http://schemas.microsoft.com/office/drawing/2014/main" id="{FF28DE7F-1E27-431B-ADC1-AF22D8F3AAB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37" name="Straight Connector 1536">
              <a:extLst>
                <a:ext uri="{FF2B5EF4-FFF2-40B4-BE49-F238E27FC236}">
                  <a16:creationId xmlns:a16="http://schemas.microsoft.com/office/drawing/2014/main" id="{6768E57C-1C2C-41C5-BA04-BA678A22AEB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38" name="Arc 1537">
              <a:extLst>
                <a:ext uri="{FF2B5EF4-FFF2-40B4-BE49-F238E27FC236}">
                  <a16:creationId xmlns:a16="http://schemas.microsoft.com/office/drawing/2014/main" id="{02AF107A-30D7-4C24-B099-278033359BC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39" name="Straight Connector 1538">
              <a:extLst>
                <a:ext uri="{FF2B5EF4-FFF2-40B4-BE49-F238E27FC236}">
                  <a16:creationId xmlns:a16="http://schemas.microsoft.com/office/drawing/2014/main" id="{5F3B695D-4DC7-431D-A3F6-9AF4BADEAC7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0" name="Straight Connector 1539">
              <a:extLst>
                <a:ext uri="{FF2B5EF4-FFF2-40B4-BE49-F238E27FC236}">
                  <a16:creationId xmlns:a16="http://schemas.microsoft.com/office/drawing/2014/main" id="{746C74AA-7177-445A-B51D-1C587F8B492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41" name="Arc 1540">
              <a:extLst>
                <a:ext uri="{FF2B5EF4-FFF2-40B4-BE49-F238E27FC236}">
                  <a16:creationId xmlns:a16="http://schemas.microsoft.com/office/drawing/2014/main" id="{F6CD037E-7B70-41BA-8BFE-4902660319B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45" name="Group 1544">
            <a:extLst>
              <a:ext uri="{FF2B5EF4-FFF2-40B4-BE49-F238E27FC236}">
                <a16:creationId xmlns:a16="http://schemas.microsoft.com/office/drawing/2014/main" id="{8C430126-C938-4272-BBB0-F02C5710F6B1}"/>
              </a:ext>
            </a:extLst>
          </p:cNvPr>
          <p:cNvGrpSpPr/>
          <p:nvPr/>
        </p:nvGrpSpPr>
        <p:grpSpPr>
          <a:xfrm>
            <a:off x="11686071" y="2742164"/>
            <a:ext cx="538068" cy="503852"/>
            <a:chOff x="3455435" y="-1017023"/>
            <a:chExt cx="8222756" cy="7868191"/>
          </a:xfrm>
        </p:grpSpPr>
        <p:sp>
          <p:nvSpPr>
            <p:cNvPr id="1546" name="Arc 1545">
              <a:extLst>
                <a:ext uri="{FF2B5EF4-FFF2-40B4-BE49-F238E27FC236}">
                  <a16:creationId xmlns:a16="http://schemas.microsoft.com/office/drawing/2014/main" id="{9FE5E4D7-0C76-483B-A23C-426DFD69347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7" name="Arc 1546">
              <a:extLst>
                <a:ext uri="{FF2B5EF4-FFF2-40B4-BE49-F238E27FC236}">
                  <a16:creationId xmlns:a16="http://schemas.microsoft.com/office/drawing/2014/main" id="{7229D633-F514-4E68-8EDB-3264A897488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8" name="Arc 1547">
              <a:extLst>
                <a:ext uri="{FF2B5EF4-FFF2-40B4-BE49-F238E27FC236}">
                  <a16:creationId xmlns:a16="http://schemas.microsoft.com/office/drawing/2014/main" id="{A3244B5E-7A2B-46CD-A528-8B3114C2ACD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9" name="Arc 1548">
              <a:extLst>
                <a:ext uri="{FF2B5EF4-FFF2-40B4-BE49-F238E27FC236}">
                  <a16:creationId xmlns:a16="http://schemas.microsoft.com/office/drawing/2014/main" id="{0502E296-8D2D-489E-9DD0-80F94B00954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50" name="Group 1549">
              <a:extLst>
                <a:ext uri="{FF2B5EF4-FFF2-40B4-BE49-F238E27FC236}">
                  <a16:creationId xmlns:a16="http://schemas.microsoft.com/office/drawing/2014/main" id="{D3F3CF68-5D27-4CFD-8486-AA1CDAF51AC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59" name="Straight Connector 1558">
                <a:extLst>
                  <a:ext uri="{FF2B5EF4-FFF2-40B4-BE49-F238E27FC236}">
                    <a16:creationId xmlns:a16="http://schemas.microsoft.com/office/drawing/2014/main" id="{A2056DAC-657D-4205-9FD0-11ACC677FB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60" name="Straight Connector 1559">
                <a:extLst>
                  <a:ext uri="{FF2B5EF4-FFF2-40B4-BE49-F238E27FC236}">
                    <a16:creationId xmlns:a16="http://schemas.microsoft.com/office/drawing/2014/main" id="{35145E44-035A-47BC-B63D-C0720B1EE71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61" name="Straight Connector 1560">
                <a:extLst>
                  <a:ext uri="{FF2B5EF4-FFF2-40B4-BE49-F238E27FC236}">
                    <a16:creationId xmlns:a16="http://schemas.microsoft.com/office/drawing/2014/main" id="{86EDD42D-E3ED-4C92-B537-D618C184DBF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51" name="Arc 1550">
              <a:extLst>
                <a:ext uri="{FF2B5EF4-FFF2-40B4-BE49-F238E27FC236}">
                  <a16:creationId xmlns:a16="http://schemas.microsoft.com/office/drawing/2014/main" id="{0CF6C5CF-7138-43BF-9EFD-071921CB66D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2" name="Arc 1551">
              <a:extLst>
                <a:ext uri="{FF2B5EF4-FFF2-40B4-BE49-F238E27FC236}">
                  <a16:creationId xmlns:a16="http://schemas.microsoft.com/office/drawing/2014/main" id="{249CAF2F-E500-4828-9100-9396F6F6840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53" name="Arc 1552">
              <a:extLst>
                <a:ext uri="{FF2B5EF4-FFF2-40B4-BE49-F238E27FC236}">
                  <a16:creationId xmlns:a16="http://schemas.microsoft.com/office/drawing/2014/main" id="{39211FA8-3A4C-4533-9D1F-E2287344B45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54" name="Straight Connector 1553">
              <a:extLst>
                <a:ext uri="{FF2B5EF4-FFF2-40B4-BE49-F238E27FC236}">
                  <a16:creationId xmlns:a16="http://schemas.microsoft.com/office/drawing/2014/main" id="{9B05EC41-522E-4D24-BE9D-935920ACAB9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55" name="Arc 1554">
              <a:extLst>
                <a:ext uri="{FF2B5EF4-FFF2-40B4-BE49-F238E27FC236}">
                  <a16:creationId xmlns:a16="http://schemas.microsoft.com/office/drawing/2014/main" id="{82388D9B-F44C-47D0-9B54-2142FF90445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56" name="Straight Connector 1555">
              <a:extLst>
                <a:ext uri="{FF2B5EF4-FFF2-40B4-BE49-F238E27FC236}">
                  <a16:creationId xmlns:a16="http://schemas.microsoft.com/office/drawing/2014/main" id="{61AEA10A-2E49-4BA5-8293-69D1F809B76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7" name="Straight Connector 1556">
              <a:extLst>
                <a:ext uri="{FF2B5EF4-FFF2-40B4-BE49-F238E27FC236}">
                  <a16:creationId xmlns:a16="http://schemas.microsoft.com/office/drawing/2014/main" id="{A5C72D77-3307-4BEA-9C8D-F6B26114DC6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58" name="Arc 1557">
              <a:extLst>
                <a:ext uri="{FF2B5EF4-FFF2-40B4-BE49-F238E27FC236}">
                  <a16:creationId xmlns:a16="http://schemas.microsoft.com/office/drawing/2014/main" id="{30C6F51A-EBAA-4403-A705-531D0DA9976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62" name="Group 1561">
            <a:extLst>
              <a:ext uri="{FF2B5EF4-FFF2-40B4-BE49-F238E27FC236}">
                <a16:creationId xmlns:a16="http://schemas.microsoft.com/office/drawing/2014/main" id="{DD153E2F-127F-4CAB-8F43-E891DEF45789}"/>
              </a:ext>
            </a:extLst>
          </p:cNvPr>
          <p:cNvGrpSpPr/>
          <p:nvPr/>
        </p:nvGrpSpPr>
        <p:grpSpPr>
          <a:xfrm>
            <a:off x="11698771" y="3097764"/>
            <a:ext cx="538068" cy="503852"/>
            <a:chOff x="3455435" y="-1017023"/>
            <a:chExt cx="8222756" cy="7868191"/>
          </a:xfrm>
        </p:grpSpPr>
        <p:sp>
          <p:nvSpPr>
            <p:cNvPr id="1563" name="Arc 1562">
              <a:extLst>
                <a:ext uri="{FF2B5EF4-FFF2-40B4-BE49-F238E27FC236}">
                  <a16:creationId xmlns:a16="http://schemas.microsoft.com/office/drawing/2014/main" id="{BDD25D77-C582-4F54-8B23-5C5F488B077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4" name="Arc 1563">
              <a:extLst>
                <a:ext uri="{FF2B5EF4-FFF2-40B4-BE49-F238E27FC236}">
                  <a16:creationId xmlns:a16="http://schemas.microsoft.com/office/drawing/2014/main" id="{3ED939AF-2EDB-4A34-8C70-8592E43D068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5" name="Arc 1564">
              <a:extLst>
                <a:ext uri="{FF2B5EF4-FFF2-40B4-BE49-F238E27FC236}">
                  <a16:creationId xmlns:a16="http://schemas.microsoft.com/office/drawing/2014/main" id="{9225960B-6351-41C1-9E48-6310BE099F3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6" name="Arc 1565">
              <a:extLst>
                <a:ext uri="{FF2B5EF4-FFF2-40B4-BE49-F238E27FC236}">
                  <a16:creationId xmlns:a16="http://schemas.microsoft.com/office/drawing/2014/main" id="{3B24FF9E-B9FC-492D-8B4C-A868026CFA9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67" name="Group 1566">
              <a:extLst>
                <a:ext uri="{FF2B5EF4-FFF2-40B4-BE49-F238E27FC236}">
                  <a16:creationId xmlns:a16="http://schemas.microsoft.com/office/drawing/2014/main" id="{F86A8597-24D4-4869-A3D1-534146D420A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76" name="Straight Connector 1575">
                <a:extLst>
                  <a:ext uri="{FF2B5EF4-FFF2-40B4-BE49-F238E27FC236}">
                    <a16:creationId xmlns:a16="http://schemas.microsoft.com/office/drawing/2014/main" id="{3C37D59A-CFE1-4FED-95F2-B2CBF729AD2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7" name="Straight Connector 1576">
                <a:extLst>
                  <a:ext uri="{FF2B5EF4-FFF2-40B4-BE49-F238E27FC236}">
                    <a16:creationId xmlns:a16="http://schemas.microsoft.com/office/drawing/2014/main" id="{415C8785-5F97-499E-B3EA-56497A502EF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8" name="Straight Connector 1577">
                <a:extLst>
                  <a:ext uri="{FF2B5EF4-FFF2-40B4-BE49-F238E27FC236}">
                    <a16:creationId xmlns:a16="http://schemas.microsoft.com/office/drawing/2014/main" id="{1A1560A4-4A0D-4169-B308-9B1612ADAFA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68" name="Arc 1567">
              <a:extLst>
                <a:ext uri="{FF2B5EF4-FFF2-40B4-BE49-F238E27FC236}">
                  <a16:creationId xmlns:a16="http://schemas.microsoft.com/office/drawing/2014/main" id="{36D82ABA-B1E7-440F-B9CC-CB7663836AD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9" name="Arc 1568">
              <a:extLst>
                <a:ext uri="{FF2B5EF4-FFF2-40B4-BE49-F238E27FC236}">
                  <a16:creationId xmlns:a16="http://schemas.microsoft.com/office/drawing/2014/main" id="{0CAAF1D2-A766-4580-927E-9FAE663405B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70" name="Arc 1569">
              <a:extLst>
                <a:ext uri="{FF2B5EF4-FFF2-40B4-BE49-F238E27FC236}">
                  <a16:creationId xmlns:a16="http://schemas.microsoft.com/office/drawing/2014/main" id="{EFBF4B54-B776-40DE-BE76-7F83D433291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71" name="Straight Connector 1570">
              <a:extLst>
                <a:ext uri="{FF2B5EF4-FFF2-40B4-BE49-F238E27FC236}">
                  <a16:creationId xmlns:a16="http://schemas.microsoft.com/office/drawing/2014/main" id="{4A59992D-7F58-4EFE-A8DC-CC24A47DDC0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72" name="Arc 1571">
              <a:extLst>
                <a:ext uri="{FF2B5EF4-FFF2-40B4-BE49-F238E27FC236}">
                  <a16:creationId xmlns:a16="http://schemas.microsoft.com/office/drawing/2014/main" id="{EA4327B7-95CD-4C84-B9EA-82333B97350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73" name="Straight Connector 1572">
              <a:extLst>
                <a:ext uri="{FF2B5EF4-FFF2-40B4-BE49-F238E27FC236}">
                  <a16:creationId xmlns:a16="http://schemas.microsoft.com/office/drawing/2014/main" id="{AA50D49C-F926-411D-B893-77854FFC17A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4" name="Straight Connector 1573">
              <a:extLst>
                <a:ext uri="{FF2B5EF4-FFF2-40B4-BE49-F238E27FC236}">
                  <a16:creationId xmlns:a16="http://schemas.microsoft.com/office/drawing/2014/main" id="{CBF3A0B3-D2CA-4311-AF33-C0D9411B7FC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75" name="Arc 1574">
              <a:extLst>
                <a:ext uri="{FF2B5EF4-FFF2-40B4-BE49-F238E27FC236}">
                  <a16:creationId xmlns:a16="http://schemas.microsoft.com/office/drawing/2014/main" id="{EDB2CC1A-51A0-4F90-A070-AC999CAC104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79" name="Group 1578">
            <a:extLst>
              <a:ext uri="{FF2B5EF4-FFF2-40B4-BE49-F238E27FC236}">
                <a16:creationId xmlns:a16="http://schemas.microsoft.com/office/drawing/2014/main" id="{B8D6C408-4D50-461D-ADD6-682A9A6BA7F0}"/>
              </a:ext>
            </a:extLst>
          </p:cNvPr>
          <p:cNvGrpSpPr/>
          <p:nvPr/>
        </p:nvGrpSpPr>
        <p:grpSpPr>
          <a:xfrm>
            <a:off x="11698771" y="3478764"/>
            <a:ext cx="538068" cy="503852"/>
            <a:chOff x="3455435" y="-1017023"/>
            <a:chExt cx="8222756" cy="7868191"/>
          </a:xfrm>
        </p:grpSpPr>
        <p:sp>
          <p:nvSpPr>
            <p:cNvPr id="1580" name="Arc 1579">
              <a:extLst>
                <a:ext uri="{FF2B5EF4-FFF2-40B4-BE49-F238E27FC236}">
                  <a16:creationId xmlns:a16="http://schemas.microsoft.com/office/drawing/2014/main" id="{F3E0AF08-A9CE-40C6-81A1-6A4DF50FA8F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1" name="Arc 1580">
              <a:extLst>
                <a:ext uri="{FF2B5EF4-FFF2-40B4-BE49-F238E27FC236}">
                  <a16:creationId xmlns:a16="http://schemas.microsoft.com/office/drawing/2014/main" id="{42A13E45-6AF7-4DA0-B46E-F262DB84DEF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2" name="Arc 1581">
              <a:extLst>
                <a:ext uri="{FF2B5EF4-FFF2-40B4-BE49-F238E27FC236}">
                  <a16:creationId xmlns:a16="http://schemas.microsoft.com/office/drawing/2014/main" id="{F5D49148-5575-4537-8F56-0B0D2BC3ACE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3" name="Arc 1582">
              <a:extLst>
                <a:ext uri="{FF2B5EF4-FFF2-40B4-BE49-F238E27FC236}">
                  <a16:creationId xmlns:a16="http://schemas.microsoft.com/office/drawing/2014/main" id="{BBCA4E71-BB2E-4E8E-A399-30AF1293D5C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84" name="Group 1583">
              <a:extLst>
                <a:ext uri="{FF2B5EF4-FFF2-40B4-BE49-F238E27FC236}">
                  <a16:creationId xmlns:a16="http://schemas.microsoft.com/office/drawing/2014/main" id="{E9DC66A4-2B02-478F-84EB-B48162CEEA1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93" name="Straight Connector 1592">
                <a:extLst>
                  <a:ext uri="{FF2B5EF4-FFF2-40B4-BE49-F238E27FC236}">
                    <a16:creationId xmlns:a16="http://schemas.microsoft.com/office/drawing/2014/main" id="{98DFCA1F-382E-4CDD-A58F-69445B2391F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94" name="Straight Connector 1593">
                <a:extLst>
                  <a:ext uri="{FF2B5EF4-FFF2-40B4-BE49-F238E27FC236}">
                    <a16:creationId xmlns:a16="http://schemas.microsoft.com/office/drawing/2014/main" id="{C1E93C29-AFFB-4661-9F64-58963B64FF7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95" name="Straight Connector 1594">
                <a:extLst>
                  <a:ext uri="{FF2B5EF4-FFF2-40B4-BE49-F238E27FC236}">
                    <a16:creationId xmlns:a16="http://schemas.microsoft.com/office/drawing/2014/main" id="{7A4CACEB-4C26-4784-9F43-DB20FB84737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85" name="Arc 1584">
              <a:extLst>
                <a:ext uri="{FF2B5EF4-FFF2-40B4-BE49-F238E27FC236}">
                  <a16:creationId xmlns:a16="http://schemas.microsoft.com/office/drawing/2014/main" id="{59723850-D619-4F15-B32D-319D7DE12EC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6" name="Arc 1585">
              <a:extLst>
                <a:ext uri="{FF2B5EF4-FFF2-40B4-BE49-F238E27FC236}">
                  <a16:creationId xmlns:a16="http://schemas.microsoft.com/office/drawing/2014/main" id="{E5092C94-6ED1-4EEC-81C2-095D3FECA6B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87" name="Arc 1586">
              <a:extLst>
                <a:ext uri="{FF2B5EF4-FFF2-40B4-BE49-F238E27FC236}">
                  <a16:creationId xmlns:a16="http://schemas.microsoft.com/office/drawing/2014/main" id="{D98A09F5-7CFD-4FD1-8A4D-8C2F332CBC9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88" name="Straight Connector 1587">
              <a:extLst>
                <a:ext uri="{FF2B5EF4-FFF2-40B4-BE49-F238E27FC236}">
                  <a16:creationId xmlns:a16="http://schemas.microsoft.com/office/drawing/2014/main" id="{E15960DC-E8A0-4075-9092-FF6C9CED710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89" name="Arc 1588">
              <a:extLst>
                <a:ext uri="{FF2B5EF4-FFF2-40B4-BE49-F238E27FC236}">
                  <a16:creationId xmlns:a16="http://schemas.microsoft.com/office/drawing/2014/main" id="{D03DCF8C-0853-4E87-85A5-3E72B468B69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90" name="Straight Connector 1589">
              <a:extLst>
                <a:ext uri="{FF2B5EF4-FFF2-40B4-BE49-F238E27FC236}">
                  <a16:creationId xmlns:a16="http://schemas.microsoft.com/office/drawing/2014/main" id="{6E140FD8-412F-4F45-9845-7D49F428B66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1" name="Straight Connector 1590">
              <a:extLst>
                <a:ext uri="{FF2B5EF4-FFF2-40B4-BE49-F238E27FC236}">
                  <a16:creationId xmlns:a16="http://schemas.microsoft.com/office/drawing/2014/main" id="{3E76DFF9-33B2-43E0-8015-F278CEA436C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92" name="Arc 1591">
              <a:extLst>
                <a:ext uri="{FF2B5EF4-FFF2-40B4-BE49-F238E27FC236}">
                  <a16:creationId xmlns:a16="http://schemas.microsoft.com/office/drawing/2014/main" id="{CD6723CD-0E6A-478E-AB13-853C79F928A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96" name="Group 1595">
            <a:extLst>
              <a:ext uri="{FF2B5EF4-FFF2-40B4-BE49-F238E27FC236}">
                <a16:creationId xmlns:a16="http://schemas.microsoft.com/office/drawing/2014/main" id="{62650171-6D98-4027-800E-B43D6A77176B}"/>
              </a:ext>
            </a:extLst>
          </p:cNvPr>
          <p:cNvGrpSpPr/>
          <p:nvPr/>
        </p:nvGrpSpPr>
        <p:grpSpPr>
          <a:xfrm>
            <a:off x="11704732" y="3847064"/>
            <a:ext cx="538068" cy="503852"/>
            <a:chOff x="3455435" y="-1017023"/>
            <a:chExt cx="8222756" cy="7868191"/>
          </a:xfrm>
        </p:grpSpPr>
        <p:sp>
          <p:nvSpPr>
            <p:cNvPr id="1597" name="Arc 1596">
              <a:extLst>
                <a:ext uri="{FF2B5EF4-FFF2-40B4-BE49-F238E27FC236}">
                  <a16:creationId xmlns:a16="http://schemas.microsoft.com/office/drawing/2014/main" id="{0127CE24-DC3C-466B-AA57-79E31A7C7BA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8" name="Arc 1597">
              <a:extLst>
                <a:ext uri="{FF2B5EF4-FFF2-40B4-BE49-F238E27FC236}">
                  <a16:creationId xmlns:a16="http://schemas.microsoft.com/office/drawing/2014/main" id="{4CB63A6A-067A-48B1-9FA5-ED6D162A0C8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9" name="Arc 1598">
              <a:extLst>
                <a:ext uri="{FF2B5EF4-FFF2-40B4-BE49-F238E27FC236}">
                  <a16:creationId xmlns:a16="http://schemas.microsoft.com/office/drawing/2014/main" id="{82048D35-57BD-4CEB-A466-E772D1B95F1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0" name="Arc 1599">
              <a:extLst>
                <a:ext uri="{FF2B5EF4-FFF2-40B4-BE49-F238E27FC236}">
                  <a16:creationId xmlns:a16="http://schemas.microsoft.com/office/drawing/2014/main" id="{729D2C03-3404-49C5-8D50-BE5436AE625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01" name="Group 1600">
              <a:extLst>
                <a:ext uri="{FF2B5EF4-FFF2-40B4-BE49-F238E27FC236}">
                  <a16:creationId xmlns:a16="http://schemas.microsoft.com/office/drawing/2014/main" id="{33BC10BE-7D78-42A1-97BF-3F9C842926B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10" name="Straight Connector 1609">
                <a:extLst>
                  <a:ext uri="{FF2B5EF4-FFF2-40B4-BE49-F238E27FC236}">
                    <a16:creationId xmlns:a16="http://schemas.microsoft.com/office/drawing/2014/main" id="{3481FEE4-1DDB-404D-A7D2-AA4F390A772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11" name="Straight Connector 1610">
                <a:extLst>
                  <a:ext uri="{FF2B5EF4-FFF2-40B4-BE49-F238E27FC236}">
                    <a16:creationId xmlns:a16="http://schemas.microsoft.com/office/drawing/2014/main" id="{6CD192F1-F5B6-4A78-9310-0B50BE51C4D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12" name="Straight Connector 1611">
                <a:extLst>
                  <a:ext uri="{FF2B5EF4-FFF2-40B4-BE49-F238E27FC236}">
                    <a16:creationId xmlns:a16="http://schemas.microsoft.com/office/drawing/2014/main" id="{7B181827-8520-4E1C-AA82-3C90BAAB6FD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02" name="Arc 1601">
              <a:extLst>
                <a:ext uri="{FF2B5EF4-FFF2-40B4-BE49-F238E27FC236}">
                  <a16:creationId xmlns:a16="http://schemas.microsoft.com/office/drawing/2014/main" id="{451B9099-22F8-4D22-93A1-1EA64C66D6D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3" name="Arc 1602">
              <a:extLst>
                <a:ext uri="{FF2B5EF4-FFF2-40B4-BE49-F238E27FC236}">
                  <a16:creationId xmlns:a16="http://schemas.microsoft.com/office/drawing/2014/main" id="{4CB460A5-1D3B-4398-B0B1-F3947ECF34D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04" name="Arc 1603">
              <a:extLst>
                <a:ext uri="{FF2B5EF4-FFF2-40B4-BE49-F238E27FC236}">
                  <a16:creationId xmlns:a16="http://schemas.microsoft.com/office/drawing/2014/main" id="{90817A2A-8905-4CD5-9DB0-3AA4ECB6C4E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05" name="Straight Connector 1604">
              <a:extLst>
                <a:ext uri="{FF2B5EF4-FFF2-40B4-BE49-F238E27FC236}">
                  <a16:creationId xmlns:a16="http://schemas.microsoft.com/office/drawing/2014/main" id="{40E444E0-006F-41DA-B259-BDFCDB92490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06" name="Arc 1605">
              <a:extLst>
                <a:ext uri="{FF2B5EF4-FFF2-40B4-BE49-F238E27FC236}">
                  <a16:creationId xmlns:a16="http://schemas.microsoft.com/office/drawing/2014/main" id="{9376FFC5-39BB-4A46-8440-FF419A1F8FD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07" name="Straight Connector 1606">
              <a:extLst>
                <a:ext uri="{FF2B5EF4-FFF2-40B4-BE49-F238E27FC236}">
                  <a16:creationId xmlns:a16="http://schemas.microsoft.com/office/drawing/2014/main" id="{F16ACCF9-15BB-4C2E-81DF-5824DECE11F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8" name="Straight Connector 1607">
              <a:extLst>
                <a:ext uri="{FF2B5EF4-FFF2-40B4-BE49-F238E27FC236}">
                  <a16:creationId xmlns:a16="http://schemas.microsoft.com/office/drawing/2014/main" id="{22F0A155-88D4-4FD8-80B1-093ABD1469C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09" name="Arc 1608">
              <a:extLst>
                <a:ext uri="{FF2B5EF4-FFF2-40B4-BE49-F238E27FC236}">
                  <a16:creationId xmlns:a16="http://schemas.microsoft.com/office/drawing/2014/main" id="{F75DE5BD-3E3E-40E2-9D29-10BFC1C9578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13" name="Group 1612">
            <a:extLst>
              <a:ext uri="{FF2B5EF4-FFF2-40B4-BE49-F238E27FC236}">
                <a16:creationId xmlns:a16="http://schemas.microsoft.com/office/drawing/2014/main" id="{20C5E4BA-38F2-4B41-9ECC-9C2B67C8373E}"/>
              </a:ext>
            </a:extLst>
          </p:cNvPr>
          <p:cNvGrpSpPr/>
          <p:nvPr/>
        </p:nvGrpSpPr>
        <p:grpSpPr>
          <a:xfrm>
            <a:off x="11698771" y="4215364"/>
            <a:ext cx="538068" cy="503852"/>
            <a:chOff x="3455435" y="-1017023"/>
            <a:chExt cx="8222756" cy="7868191"/>
          </a:xfrm>
        </p:grpSpPr>
        <p:sp>
          <p:nvSpPr>
            <p:cNvPr id="1614" name="Arc 1613">
              <a:extLst>
                <a:ext uri="{FF2B5EF4-FFF2-40B4-BE49-F238E27FC236}">
                  <a16:creationId xmlns:a16="http://schemas.microsoft.com/office/drawing/2014/main" id="{E51A675D-E7E1-4AFC-A7B5-E6FCD2B922E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5" name="Arc 1614">
              <a:extLst>
                <a:ext uri="{FF2B5EF4-FFF2-40B4-BE49-F238E27FC236}">
                  <a16:creationId xmlns:a16="http://schemas.microsoft.com/office/drawing/2014/main" id="{B2D804ED-3A40-4EFE-B348-79918835FA2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6" name="Arc 1615">
              <a:extLst>
                <a:ext uri="{FF2B5EF4-FFF2-40B4-BE49-F238E27FC236}">
                  <a16:creationId xmlns:a16="http://schemas.microsoft.com/office/drawing/2014/main" id="{443F8519-0817-4004-945E-F77906C3066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7" name="Arc 1616">
              <a:extLst>
                <a:ext uri="{FF2B5EF4-FFF2-40B4-BE49-F238E27FC236}">
                  <a16:creationId xmlns:a16="http://schemas.microsoft.com/office/drawing/2014/main" id="{62BC895E-96C1-40B1-A4FC-19BB97499E2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18" name="Group 1617">
              <a:extLst>
                <a:ext uri="{FF2B5EF4-FFF2-40B4-BE49-F238E27FC236}">
                  <a16:creationId xmlns:a16="http://schemas.microsoft.com/office/drawing/2014/main" id="{9767F317-43DF-4BCE-9D78-B468F4FEAB0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27" name="Straight Connector 1626">
                <a:extLst>
                  <a:ext uri="{FF2B5EF4-FFF2-40B4-BE49-F238E27FC236}">
                    <a16:creationId xmlns:a16="http://schemas.microsoft.com/office/drawing/2014/main" id="{B63E588D-2BC4-4700-8A6A-A49D33A78FF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28" name="Straight Connector 1627">
                <a:extLst>
                  <a:ext uri="{FF2B5EF4-FFF2-40B4-BE49-F238E27FC236}">
                    <a16:creationId xmlns:a16="http://schemas.microsoft.com/office/drawing/2014/main" id="{7862C169-6A28-4510-B57E-F8D61B9480F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29" name="Straight Connector 1628">
                <a:extLst>
                  <a:ext uri="{FF2B5EF4-FFF2-40B4-BE49-F238E27FC236}">
                    <a16:creationId xmlns:a16="http://schemas.microsoft.com/office/drawing/2014/main" id="{EE3C9BEB-F906-46D6-8844-2639823A339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19" name="Arc 1618">
              <a:extLst>
                <a:ext uri="{FF2B5EF4-FFF2-40B4-BE49-F238E27FC236}">
                  <a16:creationId xmlns:a16="http://schemas.microsoft.com/office/drawing/2014/main" id="{B51B88ED-4DE2-45BA-88CF-D3A5DCF0FB0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0" name="Arc 1619">
              <a:extLst>
                <a:ext uri="{FF2B5EF4-FFF2-40B4-BE49-F238E27FC236}">
                  <a16:creationId xmlns:a16="http://schemas.microsoft.com/office/drawing/2014/main" id="{3F999E4C-37E8-41CC-B83A-63E17B78A75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21" name="Arc 1620">
              <a:extLst>
                <a:ext uri="{FF2B5EF4-FFF2-40B4-BE49-F238E27FC236}">
                  <a16:creationId xmlns:a16="http://schemas.microsoft.com/office/drawing/2014/main" id="{CBB06D34-C155-4218-A388-86D6F532100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22" name="Straight Connector 1621">
              <a:extLst>
                <a:ext uri="{FF2B5EF4-FFF2-40B4-BE49-F238E27FC236}">
                  <a16:creationId xmlns:a16="http://schemas.microsoft.com/office/drawing/2014/main" id="{28BE8134-72EA-4494-915D-0A7AEB45C6F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23" name="Arc 1622">
              <a:extLst>
                <a:ext uri="{FF2B5EF4-FFF2-40B4-BE49-F238E27FC236}">
                  <a16:creationId xmlns:a16="http://schemas.microsoft.com/office/drawing/2014/main" id="{D73FB0BA-6D83-4F93-A8BF-F1FEB879141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24" name="Straight Connector 1623">
              <a:extLst>
                <a:ext uri="{FF2B5EF4-FFF2-40B4-BE49-F238E27FC236}">
                  <a16:creationId xmlns:a16="http://schemas.microsoft.com/office/drawing/2014/main" id="{49575049-91A9-43AA-8B3E-D922C026744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5" name="Straight Connector 1624">
              <a:extLst>
                <a:ext uri="{FF2B5EF4-FFF2-40B4-BE49-F238E27FC236}">
                  <a16:creationId xmlns:a16="http://schemas.microsoft.com/office/drawing/2014/main" id="{04AE532C-D857-45E3-B304-CE8071E0DDC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26" name="Arc 1625">
              <a:extLst>
                <a:ext uri="{FF2B5EF4-FFF2-40B4-BE49-F238E27FC236}">
                  <a16:creationId xmlns:a16="http://schemas.microsoft.com/office/drawing/2014/main" id="{87808F06-25A6-4FDC-AFA5-32ED2AB833D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30" name="Group 1629">
            <a:extLst>
              <a:ext uri="{FF2B5EF4-FFF2-40B4-BE49-F238E27FC236}">
                <a16:creationId xmlns:a16="http://schemas.microsoft.com/office/drawing/2014/main" id="{9FE6BB20-0A6E-46CD-811F-74A054FD99B7}"/>
              </a:ext>
            </a:extLst>
          </p:cNvPr>
          <p:cNvGrpSpPr/>
          <p:nvPr/>
        </p:nvGrpSpPr>
        <p:grpSpPr>
          <a:xfrm>
            <a:off x="11686071" y="4583664"/>
            <a:ext cx="538068" cy="503852"/>
            <a:chOff x="3455435" y="-1017023"/>
            <a:chExt cx="8222756" cy="7868191"/>
          </a:xfrm>
        </p:grpSpPr>
        <p:sp>
          <p:nvSpPr>
            <p:cNvPr id="1631" name="Arc 1630">
              <a:extLst>
                <a:ext uri="{FF2B5EF4-FFF2-40B4-BE49-F238E27FC236}">
                  <a16:creationId xmlns:a16="http://schemas.microsoft.com/office/drawing/2014/main" id="{ED7528FE-7F80-4129-9035-ED70CECAF24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2" name="Arc 1631">
              <a:extLst>
                <a:ext uri="{FF2B5EF4-FFF2-40B4-BE49-F238E27FC236}">
                  <a16:creationId xmlns:a16="http://schemas.microsoft.com/office/drawing/2014/main" id="{CB3ADD2D-9820-4F0D-8172-9E2457E03F5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3" name="Arc 1632">
              <a:extLst>
                <a:ext uri="{FF2B5EF4-FFF2-40B4-BE49-F238E27FC236}">
                  <a16:creationId xmlns:a16="http://schemas.microsoft.com/office/drawing/2014/main" id="{73C4364D-2646-4234-ACFD-DF4A4CD5469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4" name="Arc 1633">
              <a:extLst>
                <a:ext uri="{FF2B5EF4-FFF2-40B4-BE49-F238E27FC236}">
                  <a16:creationId xmlns:a16="http://schemas.microsoft.com/office/drawing/2014/main" id="{E24A6F77-FE45-4C36-98B6-2A2DA033CDB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35" name="Group 1634">
              <a:extLst>
                <a:ext uri="{FF2B5EF4-FFF2-40B4-BE49-F238E27FC236}">
                  <a16:creationId xmlns:a16="http://schemas.microsoft.com/office/drawing/2014/main" id="{CF90672F-82A6-47B0-8062-263F64A3207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44" name="Straight Connector 1643">
                <a:extLst>
                  <a:ext uri="{FF2B5EF4-FFF2-40B4-BE49-F238E27FC236}">
                    <a16:creationId xmlns:a16="http://schemas.microsoft.com/office/drawing/2014/main" id="{FC42107F-1DE5-4088-AF66-318515B6B2A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5" name="Straight Connector 1644">
                <a:extLst>
                  <a:ext uri="{FF2B5EF4-FFF2-40B4-BE49-F238E27FC236}">
                    <a16:creationId xmlns:a16="http://schemas.microsoft.com/office/drawing/2014/main" id="{60D7168C-6F2F-42D6-A65C-A35B60251F1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6" name="Straight Connector 1645">
                <a:extLst>
                  <a:ext uri="{FF2B5EF4-FFF2-40B4-BE49-F238E27FC236}">
                    <a16:creationId xmlns:a16="http://schemas.microsoft.com/office/drawing/2014/main" id="{19345963-A461-4D9C-889C-C2160080266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36" name="Arc 1635">
              <a:extLst>
                <a:ext uri="{FF2B5EF4-FFF2-40B4-BE49-F238E27FC236}">
                  <a16:creationId xmlns:a16="http://schemas.microsoft.com/office/drawing/2014/main" id="{F0B31846-80F8-4FD8-9BF2-CE863BB092A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7" name="Arc 1636">
              <a:extLst>
                <a:ext uri="{FF2B5EF4-FFF2-40B4-BE49-F238E27FC236}">
                  <a16:creationId xmlns:a16="http://schemas.microsoft.com/office/drawing/2014/main" id="{4FCAD2E3-C6CC-4AFB-82C6-CF981708703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38" name="Arc 1637">
              <a:extLst>
                <a:ext uri="{FF2B5EF4-FFF2-40B4-BE49-F238E27FC236}">
                  <a16:creationId xmlns:a16="http://schemas.microsoft.com/office/drawing/2014/main" id="{974013A0-A989-489D-8E78-C30FE10644F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39" name="Straight Connector 1638">
              <a:extLst>
                <a:ext uri="{FF2B5EF4-FFF2-40B4-BE49-F238E27FC236}">
                  <a16:creationId xmlns:a16="http://schemas.microsoft.com/office/drawing/2014/main" id="{B8E3B5C3-11AC-45A0-A0C7-08AD5033281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40" name="Arc 1639">
              <a:extLst>
                <a:ext uri="{FF2B5EF4-FFF2-40B4-BE49-F238E27FC236}">
                  <a16:creationId xmlns:a16="http://schemas.microsoft.com/office/drawing/2014/main" id="{3BBAFEB0-8CC2-4CDF-98A6-D3F2A7F12A6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41" name="Straight Connector 1640">
              <a:extLst>
                <a:ext uri="{FF2B5EF4-FFF2-40B4-BE49-F238E27FC236}">
                  <a16:creationId xmlns:a16="http://schemas.microsoft.com/office/drawing/2014/main" id="{55B97DEA-BBD4-4E61-B376-7552E5E5978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2" name="Straight Connector 1641">
              <a:extLst>
                <a:ext uri="{FF2B5EF4-FFF2-40B4-BE49-F238E27FC236}">
                  <a16:creationId xmlns:a16="http://schemas.microsoft.com/office/drawing/2014/main" id="{47289C18-24C7-442E-B768-9E72F61ADC4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43" name="Arc 1642">
              <a:extLst>
                <a:ext uri="{FF2B5EF4-FFF2-40B4-BE49-F238E27FC236}">
                  <a16:creationId xmlns:a16="http://schemas.microsoft.com/office/drawing/2014/main" id="{1D2A7AA2-5CA3-4967-B7ED-A2B2496B525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47" name="Group 1646">
            <a:extLst>
              <a:ext uri="{FF2B5EF4-FFF2-40B4-BE49-F238E27FC236}">
                <a16:creationId xmlns:a16="http://schemas.microsoft.com/office/drawing/2014/main" id="{53079FF7-2D4F-4BAB-9107-9D809BFF8C66}"/>
              </a:ext>
            </a:extLst>
          </p:cNvPr>
          <p:cNvGrpSpPr/>
          <p:nvPr/>
        </p:nvGrpSpPr>
        <p:grpSpPr>
          <a:xfrm>
            <a:off x="11698771" y="4939264"/>
            <a:ext cx="538068" cy="503852"/>
            <a:chOff x="3455435" y="-1017023"/>
            <a:chExt cx="8222756" cy="7868191"/>
          </a:xfrm>
        </p:grpSpPr>
        <p:sp>
          <p:nvSpPr>
            <p:cNvPr id="1648" name="Arc 1647">
              <a:extLst>
                <a:ext uri="{FF2B5EF4-FFF2-40B4-BE49-F238E27FC236}">
                  <a16:creationId xmlns:a16="http://schemas.microsoft.com/office/drawing/2014/main" id="{7D893628-E9E4-4029-B3D6-C00AE5BF841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9" name="Arc 1648">
              <a:extLst>
                <a:ext uri="{FF2B5EF4-FFF2-40B4-BE49-F238E27FC236}">
                  <a16:creationId xmlns:a16="http://schemas.microsoft.com/office/drawing/2014/main" id="{810970F9-F6BA-4AF6-9F14-D2E8B36F786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0" name="Arc 1649">
              <a:extLst>
                <a:ext uri="{FF2B5EF4-FFF2-40B4-BE49-F238E27FC236}">
                  <a16:creationId xmlns:a16="http://schemas.microsoft.com/office/drawing/2014/main" id="{3913A5FB-3988-49F2-84EF-726FE9CE12F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1" name="Arc 1650">
              <a:extLst>
                <a:ext uri="{FF2B5EF4-FFF2-40B4-BE49-F238E27FC236}">
                  <a16:creationId xmlns:a16="http://schemas.microsoft.com/office/drawing/2014/main" id="{EE044693-07A6-4966-B910-AF4E2427301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52" name="Group 1651">
              <a:extLst>
                <a:ext uri="{FF2B5EF4-FFF2-40B4-BE49-F238E27FC236}">
                  <a16:creationId xmlns:a16="http://schemas.microsoft.com/office/drawing/2014/main" id="{28C1B523-0696-4CF5-B661-F3B04F96311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61" name="Straight Connector 1660">
                <a:extLst>
                  <a:ext uri="{FF2B5EF4-FFF2-40B4-BE49-F238E27FC236}">
                    <a16:creationId xmlns:a16="http://schemas.microsoft.com/office/drawing/2014/main" id="{7F102EDE-5ACE-4849-9594-5789BAAFCF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2" name="Straight Connector 1661">
                <a:extLst>
                  <a:ext uri="{FF2B5EF4-FFF2-40B4-BE49-F238E27FC236}">
                    <a16:creationId xmlns:a16="http://schemas.microsoft.com/office/drawing/2014/main" id="{0B228F9A-BD3F-4DD6-804C-FED67918D9A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3" name="Straight Connector 1662">
                <a:extLst>
                  <a:ext uri="{FF2B5EF4-FFF2-40B4-BE49-F238E27FC236}">
                    <a16:creationId xmlns:a16="http://schemas.microsoft.com/office/drawing/2014/main" id="{E0E75766-C502-42D2-AF55-14438AE4F1F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53" name="Arc 1652">
              <a:extLst>
                <a:ext uri="{FF2B5EF4-FFF2-40B4-BE49-F238E27FC236}">
                  <a16:creationId xmlns:a16="http://schemas.microsoft.com/office/drawing/2014/main" id="{A784BD5D-8C2C-440E-9211-5C499493C85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4" name="Arc 1653">
              <a:extLst>
                <a:ext uri="{FF2B5EF4-FFF2-40B4-BE49-F238E27FC236}">
                  <a16:creationId xmlns:a16="http://schemas.microsoft.com/office/drawing/2014/main" id="{2199DE09-3CCF-4B5D-82B3-47B2512AC15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55" name="Arc 1654">
              <a:extLst>
                <a:ext uri="{FF2B5EF4-FFF2-40B4-BE49-F238E27FC236}">
                  <a16:creationId xmlns:a16="http://schemas.microsoft.com/office/drawing/2014/main" id="{11701452-30B3-48E5-BFFF-C27B392B0E6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56" name="Straight Connector 1655">
              <a:extLst>
                <a:ext uri="{FF2B5EF4-FFF2-40B4-BE49-F238E27FC236}">
                  <a16:creationId xmlns:a16="http://schemas.microsoft.com/office/drawing/2014/main" id="{A6886806-ADC2-49C1-9C1B-6059EEFF7AF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57" name="Arc 1656">
              <a:extLst>
                <a:ext uri="{FF2B5EF4-FFF2-40B4-BE49-F238E27FC236}">
                  <a16:creationId xmlns:a16="http://schemas.microsoft.com/office/drawing/2014/main" id="{7D4D2FC0-D424-4E24-860B-325CE387A68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58" name="Straight Connector 1657">
              <a:extLst>
                <a:ext uri="{FF2B5EF4-FFF2-40B4-BE49-F238E27FC236}">
                  <a16:creationId xmlns:a16="http://schemas.microsoft.com/office/drawing/2014/main" id="{0F7A32D1-78AF-4274-9FAD-A03277ECF82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9" name="Straight Connector 1658">
              <a:extLst>
                <a:ext uri="{FF2B5EF4-FFF2-40B4-BE49-F238E27FC236}">
                  <a16:creationId xmlns:a16="http://schemas.microsoft.com/office/drawing/2014/main" id="{0A916D19-39F6-4776-8A12-C6C92F07047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60" name="Arc 1659">
              <a:extLst>
                <a:ext uri="{FF2B5EF4-FFF2-40B4-BE49-F238E27FC236}">
                  <a16:creationId xmlns:a16="http://schemas.microsoft.com/office/drawing/2014/main" id="{4666C120-5083-45DC-88AC-24B6B3B8430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64" name="Group 1663">
            <a:extLst>
              <a:ext uri="{FF2B5EF4-FFF2-40B4-BE49-F238E27FC236}">
                <a16:creationId xmlns:a16="http://schemas.microsoft.com/office/drawing/2014/main" id="{CEB0FD17-6E75-4B2D-B144-AB1C7A021545}"/>
              </a:ext>
            </a:extLst>
          </p:cNvPr>
          <p:cNvGrpSpPr/>
          <p:nvPr/>
        </p:nvGrpSpPr>
        <p:grpSpPr>
          <a:xfrm>
            <a:off x="11704732" y="5294864"/>
            <a:ext cx="538068" cy="503852"/>
            <a:chOff x="3455435" y="-1017023"/>
            <a:chExt cx="8222756" cy="7868191"/>
          </a:xfrm>
        </p:grpSpPr>
        <p:sp>
          <p:nvSpPr>
            <p:cNvPr id="1665" name="Arc 1664">
              <a:extLst>
                <a:ext uri="{FF2B5EF4-FFF2-40B4-BE49-F238E27FC236}">
                  <a16:creationId xmlns:a16="http://schemas.microsoft.com/office/drawing/2014/main" id="{819EC75A-8EA5-4392-A9B8-7B93F8EEB66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6" name="Arc 1665">
              <a:extLst>
                <a:ext uri="{FF2B5EF4-FFF2-40B4-BE49-F238E27FC236}">
                  <a16:creationId xmlns:a16="http://schemas.microsoft.com/office/drawing/2014/main" id="{8E58968C-09F4-4F02-A889-BC5B8E77E67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7" name="Arc 1666">
              <a:extLst>
                <a:ext uri="{FF2B5EF4-FFF2-40B4-BE49-F238E27FC236}">
                  <a16:creationId xmlns:a16="http://schemas.microsoft.com/office/drawing/2014/main" id="{49DD384B-59C9-40B9-9EAD-3557DD5455C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8" name="Arc 1667">
              <a:extLst>
                <a:ext uri="{FF2B5EF4-FFF2-40B4-BE49-F238E27FC236}">
                  <a16:creationId xmlns:a16="http://schemas.microsoft.com/office/drawing/2014/main" id="{14B50E03-7875-4F00-A399-C43BDEC1717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69" name="Group 1668">
              <a:extLst>
                <a:ext uri="{FF2B5EF4-FFF2-40B4-BE49-F238E27FC236}">
                  <a16:creationId xmlns:a16="http://schemas.microsoft.com/office/drawing/2014/main" id="{1FDEBEEC-6847-42BF-BF8E-9BBCD1C57D1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78" name="Straight Connector 1677">
                <a:extLst>
                  <a:ext uri="{FF2B5EF4-FFF2-40B4-BE49-F238E27FC236}">
                    <a16:creationId xmlns:a16="http://schemas.microsoft.com/office/drawing/2014/main" id="{6830EAFC-BD8D-4543-A5D8-AB86A394B5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9" name="Straight Connector 1678">
                <a:extLst>
                  <a:ext uri="{FF2B5EF4-FFF2-40B4-BE49-F238E27FC236}">
                    <a16:creationId xmlns:a16="http://schemas.microsoft.com/office/drawing/2014/main" id="{AE8EB315-2AFA-4A29-BEA3-21170FEC9BA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0" name="Straight Connector 1679">
                <a:extLst>
                  <a:ext uri="{FF2B5EF4-FFF2-40B4-BE49-F238E27FC236}">
                    <a16:creationId xmlns:a16="http://schemas.microsoft.com/office/drawing/2014/main" id="{FB6CC3C5-2172-4056-8451-D790EF3CB99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70" name="Arc 1669">
              <a:extLst>
                <a:ext uri="{FF2B5EF4-FFF2-40B4-BE49-F238E27FC236}">
                  <a16:creationId xmlns:a16="http://schemas.microsoft.com/office/drawing/2014/main" id="{977FA73A-9EA0-4C7C-9E04-F990BFEBCF6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1" name="Arc 1670">
              <a:extLst>
                <a:ext uri="{FF2B5EF4-FFF2-40B4-BE49-F238E27FC236}">
                  <a16:creationId xmlns:a16="http://schemas.microsoft.com/office/drawing/2014/main" id="{3296A9EC-94BA-406A-9DFC-943112E6722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72" name="Arc 1671">
              <a:extLst>
                <a:ext uri="{FF2B5EF4-FFF2-40B4-BE49-F238E27FC236}">
                  <a16:creationId xmlns:a16="http://schemas.microsoft.com/office/drawing/2014/main" id="{81DF008C-34E6-4A6C-92EA-5D17BFB87DB9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73" name="Straight Connector 1672">
              <a:extLst>
                <a:ext uri="{FF2B5EF4-FFF2-40B4-BE49-F238E27FC236}">
                  <a16:creationId xmlns:a16="http://schemas.microsoft.com/office/drawing/2014/main" id="{9C504468-758D-4140-A2CF-B678C6AE2E5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4" name="Arc 1673">
              <a:extLst>
                <a:ext uri="{FF2B5EF4-FFF2-40B4-BE49-F238E27FC236}">
                  <a16:creationId xmlns:a16="http://schemas.microsoft.com/office/drawing/2014/main" id="{24B30C2A-159D-43CD-BAB4-94AE1D0C4D7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75" name="Straight Connector 1674">
              <a:extLst>
                <a:ext uri="{FF2B5EF4-FFF2-40B4-BE49-F238E27FC236}">
                  <a16:creationId xmlns:a16="http://schemas.microsoft.com/office/drawing/2014/main" id="{BB7DE9D4-B4F2-4420-B8F5-031A5245AB2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6" name="Straight Connector 1675">
              <a:extLst>
                <a:ext uri="{FF2B5EF4-FFF2-40B4-BE49-F238E27FC236}">
                  <a16:creationId xmlns:a16="http://schemas.microsoft.com/office/drawing/2014/main" id="{6AC640DF-C654-4D58-9D7B-6D00BC12718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7" name="Arc 1676">
              <a:extLst>
                <a:ext uri="{FF2B5EF4-FFF2-40B4-BE49-F238E27FC236}">
                  <a16:creationId xmlns:a16="http://schemas.microsoft.com/office/drawing/2014/main" id="{1A968016-650A-4C35-B2CB-94066416F90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81" name="Group 1680">
            <a:extLst>
              <a:ext uri="{FF2B5EF4-FFF2-40B4-BE49-F238E27FC236}">
                <a16:creationId xmlns:a16="http://schemas.microsoft.com/office/drawing/2014/main" id="{FDC1CB25-3972-42D2-832A-4F6F3F137784}"/>
              </a:ext>
            </a:extLst>
          </p:cNvPr>
          <p:cNvGrpSpPr/>
          <p:nvPr/>
        </p:nvGrpSpPr>
        <p:grpSpPr>
          <a:xfrm>
            <a:off x="11711471" y="5650464"/>
            <a:ext cx="538068" cy="503852"/>
            <a:chOff x="3455435" y="-1017023"/>
            <a:chExt cx="8222756" cy="7868191"/>
          </a:xfrm>
        </p:grpSpPr>
        <p:sp>
          <p:nvSpPr>
            <p:cNvPr id="1682" name="Arc 1681">
              <a:extLst>
                <a:ext uri="{FF2B5EF4-FFF2-40B4-BE49-F238E27FC236}">
                  <a16:creationId xmlns:a16="http://schemas.microsoft.com/office/drawing/2014/main" id="{B4CF7B01-AB53-4DB3-8D0C-81FB83D9D5F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3" name="Arc 1682">
              <a:extLst>
                <a:ext uri="{FF2B5EF4-FFF2-40B4-BE49-F238E27FC236}">
                  <a16:creationId xmlns:a16="http://schemas.microsoft.com/office/drawing/2014/main" id="{D902DF88-7DBD-496D-9058-4D7BD780E9F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4" name="Arc 1683">
              <a:extLst>
                <a:ext uri="{FF2B5EF4-FFF2-40B4-BE49-F238E27FC236}">
                  <a16:creationId xmlns:a16="http://schemas.microsoft.com/office/drawing/2014/main" id="{FAE0B476-C744-41CD-B683-C30E3070623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5" name="Arc 1684">
              <a:extLst>
                <a:ext uri="{FF2B5EF4-FFF2-40B4-BE49-F238E27FC236}">
                  <a16:creationId xmlns:a16="http://schemas.microsoft.com/office/drawing/2014/main" id="{C501C959-6759-4217-8A0F-F04453A4C68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86" name="Group 1685">
              <a:extLst>
                <a:ext uri="{FF2B5EF4-FFF2-40B4-BE49-F238E27FC236}">
                  <a16:creationId xmlns:a16="http://schemas.microsoft.com/office/drawing/2014/main" id="{C5D1639E-BF51-435A-A03F-30CE0F79FFE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95" name="Straight Connector 1694">
                <a:extLst>
                  <a:ext uri="{FF2B5EF4-FFF2-40B4-BE49-F238E27FC236}">
                    <a16:creationId xmlns:a16="http://schemas.microsoft.com/office/drawing/2014/main" id="{7EA2CB87-FF97-4DD4-9142-068CDB7F248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6" name="Straight Connector 1695">
                <a:extLst>
                  <a:ext uri="{FF2B5EF4-FFF2-40B4-BE49-F238E27FC236}">
                    <a16:creationId xmlns:a16="http://schemas.microsoft.com/office/drawing/2014/main" id="{EE19231E-EA9C-4049-A2AF-B441A2F8DFC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7" name="Straight Connector 1696">
                <a:extLst>
                  <a:ext uri="{FF2B5EF4-FFF2-40B4-BE49-F238E27FC236}">
                    <a16:creationId xmlns:a16="http://schemas.microsoft.com/office/drawing/2014/main" id="{34C41350-0542-4036-9868-89F44B1FBAF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87" name="Arc 1686">
              <a:extLst>
                <a:ext uri="{FF2B5EF4-FFF2-40B4-BE49-F238E27FC236}">
                  <a16:creationId xmlns:a16="http://schemas.microsoft.com/office/drawing/2014/main" id="{7E8948E3-4A9F-45E4-9220-3E7367149B3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8" name="Arc 1687">
              <a:extLst>
                <a:ext uri="{FF2B5EF4-FFF2-40B4-BE49-F238E27FC236}">
                  <a16:creationId xmlns:a16="http://schemas.microsoft.com/office/drawing/2014/main" id="{335122DA-F4A4-400C-B948-B04AC514E7E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89" name="Arc 1688">
              <a:extLst>
                <a:ext uri="{FF2B5EF4-FFF2-40B4-BE49-F238E27FC236}">
                  <a16:creationId xmlns:a16="http://schemas.microsoft.com/office/drawing/2014/main" id="{773219D1-7186-490F-9685-86C50FC8F0B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90" name="Straight Connector 1689">
              <a:extLst>
                <a:ext uri="{FF2B5EF4-FFF2-40B4-BE49-F238E27FC236}">
                  <a16:creationId xmlns:a16="http://schemas.microsoft.com/office/drawing/2014/main" id="{32FDD621-C1F1-49FD-985B-CBC70BA9EDD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91" name="Arc 1690">
              <a:extLst>
                <a:ext uri="{FF2B5EF4-FFF2-40B4-BE49-F238E27FC236}">
                  <a16:creationId xmlns:a16="http://schemas.microsoft.com/office/drawing/2014/main" id="{62667019-F48A-4000-A4DF-FEA37F4EF8F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92" name="Straight Connector 1691">
              <a:extLst>
                <a:ext uri="{FF2B5EF4-FFF2-40B4-BE49-F238E27FC236}">
                  <a16:creationId xmlns:a16="http://schemas.microsoft.com/office/drawing/2014/main" id="{14D3762E-2C71-4954-891F-BBB89003C8F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3" name="Straight Connector 1692">
              <a:extLst>
                <a:ext uri="{FF2B5EF4-FFF2-40B4-BE49-F238E27FC236}">
                  <a16:creationId xmlns:a16="http://schemas.microsoft.com/office/drawing/2014/main" id="{975FC7B2-FD11-479E-A954-781C9A2FA93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94" name="Arc 1693">
              <a:extLst>
                <a:ext uri="{FF2B5EF4-FFF2-40B4-BE49-F238E27FC236}">
                  <a16:creationId xmlns:a16="http://schemas.microsoft.com/office/drawing/2014/main" id="{DAD38713-9FAE-457C-8208-AF4A33CBF2B8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98" name="Group 1697">
            <a:extLst>
              <a:ext uri="{FF2B5EF4-FFF2-40B4-BE49-F238E27FC236}">
                <a16:creationId xmlns:a16="http://schemas.microsoft.com/office/drawing/2014/main" id="{8144645D-7250-42A5-AA76-E050A195078C}"/>
              </a:ext>
            </a:extLst>
          </p:cNvPr>
          <p:cNvGrpSpPr/>
          <p:nvPr/>
        </p:nvGrpSpPr>
        <p:grpSpPr>
          <a:xfrm>
            <a:off x="11711471" y="6018764"/>
            <a:ext cx="538068" cy="503852"/>
            <a:chOff x="3455435" y="-1017023"/>
            <a:chExt cx="8222756" cy="7868191"/>
          </a:xfrm>
        </p:grpSpPr>
        <p:sp>
          <p:nvSpPr>
            <p:cNvPr id="1699" name="Arc 1698">
              <a:extLst>
                <a:ext uri="{FF2B5EF4-FFF2-40B4-BE49-F238E27FC236}">
                  <a16:creationId xmlns:a16="http://schemas.microsoft.com/office/drawing/2014/main" id="{5F4DDD5D-06B5-469F-AFB2-32CF3662526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0" name="Arc 1699">
              <a:extLst>
                <a:ext uri="{FF2B5EF4-FFF2-40B4-BE49-F238E27FC236}">
                  <a16:creationId xmlns:a16="http://schemas.microsoft.com/office/drawing/2014/main" id="{9F7C3DFE-8B73-432B-97F3-001285E52A5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1" name="Arc 1700">
              <a:extLst>
                <a:ext uri="{FF2B5EF4-FFF2-40B4-BE49-F238E27FC236}">
                  <a16:creationId xmlns:a16="http://schemas.microsoft.com/office/drawing/2014/main" id="{2B2F9565-57C0-4269-8679-481373475D1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2" name="Arc 1701">
              <a:extLst>
                <a:ext uri="{FF2B5EF4-FFF2-40B4-BE49-F238E27FC236}">
                  <a16:creationId xmlns:a16="http://schemas.microsoft.com/office/drawing/2014/main" id="{D9300DB0-9F4F-4B59-A09C-70FB3BCB12A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03" name="Group 1702">
              <a:extLst>
                <a:ext uri="{FF2B5EF4-FFF2-40B4-BE49-F238E27FC236}">
                  <a16:creationId xmlns:a16="http://schemas.microsoft.com/office/drawing/2014/main" id="{9973D903-C814-469F-BBDE-EEB32AA0FEC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712" name="Straight Connector 1711">
                <a:extLst>
                  <a:ext uri="{FF2B5EF4-FFF2-40B4-BE49-F238E27FC236}">
                    <a16:creationId xmlns:a16="http://schemas.microsoft.com/office/drawing/2014/main" id="{958EE35E-9765-49ED-B6E4-DD0367F97A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3" name="Straight Connector 1712">
                <a:extLst>
                  <a:ext uri="{FF2B5EF4-FFF2-40B4-BE49-F238E27FC236}">
                    <a16:creationId xmlns:a16="http://schemas.microsoft.com/office/drawing/2014/main" id="{2EA74C7F-1D4B-4244-97BC-F53ECC36204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4" name="Straight Connector 1713">
                <a:extLst>
                  <a:ext uri="{FF2B5EF4-FFF2-40B4-BE49-F238E27FC236}">
                    <a16:creationId xmlns:a16="http://schemas.microsoft.com/office/drawing/2014/main" id="{EC06C53E-76A0-424B-8145-F9796813424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04" name="Arc 1703">
              <a:extLst>
                <a:ext uri="{FF2B5EF4-FFF2-40B4-BE49-F238E27FC236}">
                  <a16:creationId xmlns:a16="http://schemas.microsoft.com/office/drawing/2014/main" id="{C3E51137-828A-4C81-830B-A3B7D3F1C0D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5" name="Arc 1704">
              <a:extLst>
                <a:ext uri="{FF2B5EF4-FFF2-40B4-BE49-F238E27FC236}">
                  <a16:creationId xmlns:a16="http://schemas.microsoft.com/office/drawing/2014/main" id="{D3BE431C-5BCB-45E8-A00E-9CDE8F40DC4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06" name="Arc 1705">
              <a:extLst>
                <a:ext uri="{FF2B5EF4-FFF2-40B4-BE49-F238E27FC236}">
                  <a16:creationId xmlns:a16="http://schemas.microsoft.com/office/drawing/2014/main" id="{60CE4076-4047-4170-9A0F-5AC6D7B72C3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707" name="Straight Connector 1706">
              <a:extLst>
                <a:ext uri="{FF2B5EF4-FFF2-40B4-BE49-F238E27FC236}">
                  <a16:creationId xmlns:a16="http://schemas.microsoft.com/office/drawing/2014/main" id="{618CF378-4A26-498D-B075-68F3312F18D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08" name="Arc 1707">
              <a:extLst>
                <a:ext uri="{FF2B5EF4-FFF2-40B4-BE49-F238E27FC236}">
                  <a16:creationId xmlns:a16="http://schemas.microsoft.com/office/drawing/2014/main" id="{FB823D92-61BE-47E6-A441-1B1C2EB3402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09" name="Straight Connector 1708">
              <a:extLst>
                <a:ext uri="{FF2B5EF4-FFF2-40B4-BE49-F238E27FC236}">
                  <a16:creationId xmlns:a16="http://schemas.microsoft.com/office/drawing/2014/main" id="{CDC63C09-E094-44C9-9DCD-F34D04EA80E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0" name="Straight Connector 1709">
              <a:extLst>
                <a:ext uri="{FF2B5EF4-FFF2-40B4-BE49-F238E27FC236}">
                  <a16:creationId xmlns:a16="http://schemas.microsoft.com/office/drawing/2014/main" id="{30693CF6-D26D-426A-B349-4FEE0DF3FA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1" name="Arc 1710">
              <a:extLst>
                <a:ext uri="{FF2B5EF4-FFF2-40B4-BE49-F238E27FC236}">
                  <a16:creationId xmlns:a16="http://schemas.microsoft.com/office/drawing/2014/main" id="{A28F95E0-3CF6-43C6-A491-B8EEFB21F47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B9501D55-46C0-4D58-8C2B-C94A3A1BFE3E}"/>
              </a:ext>
            </a:extLst>
          </p:cNvPr>
          <p:cNvSpPr txBox="1"/>
          <p:nvPr/>
        </p:nvSpPr>
        <p:spPr>
          <a:xfrm>
            <a:off x="4947921" y="2327502"/>
            <a:ext cx="4186554" cy="646331"/>
          </a:xfrm>
          <a:prstGeom prst="rect">
            <a:avLst/>
          </a:prstGeom>
          <a:noFill/>
          <a:ln w="38100">
            <a:gradFill>
              <a:gsLst>
                <a:gs pos="0">
                  <a:srgbClr val="FF0000"/>
                </a:gs>
                <a:gs pos="41000">
                  <a:srgbClr val="0066FF"/>
                </a:gs>
                <a:gs pos="71000">
                  <a:srgbClr val="FFC000"/>
                </a:gs>
              </a:gsLst>
              <a:lin ang="5400000" scaled="1"/>
            </a:gradFill>
            <a:prstDash val="dash"/>
          </a:ln>
        </p:spPr>
        <p:txBody>
          <a:bodyPr wrap="square" rtlCol="0">
            <a:spAutoFit/>
          </a:bodyPr>
          <a:lstStyle/>
          <a:p>
            <a:r>
              <a:rPr lang="bn-IN" sz="3600" dirty="0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 পরিকেন্দ্রের </a:t>
            </a:r>
            <a:r>
              <a:rPr lang="en-US" sz="3600" dirty="0" err="1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সংজ্ঞা</a:t>
            </a:r>
            <a:r>
              <a:rPr lang="en-US" sz="3600" dirty="0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bn-IN" sz="3600" dirty="0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দাও</a:t>
            </a:r>
            <a:r>
              <a:rPr lang="en-US" sz="3600" dirty="0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bn-IN" sz="3600" dirty="0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।</a:t>
            </a:r>
            <a:endParaRPr lang="en-US" sz="3600" dirty="0">
              <a:solidFill>
                <a:srgbClr val="7030A0"/>
              </a:solidFill>
              <a:latin typeface="NikoshBAN" pitchFamily="2" charset="0"/>
              <a:cs typeface="NikoshBAN" pitchFamily="2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B9720E5B-CFF6-4924-8E11-E729ABC3B0B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48" y="1239724"/>
            <a:ext cx="4422036" cy="3971194"/>
          </a:xfrm>
          <a:prstGeom prst="rect">
            <a:avLst/>
          </a:prstGeom>
          <a:ln>
            <a:noFill/>
          </a:ln>
          <a:effectLst>
            <a:reflection blurRad="12700" stA="30000" endPos="30000" dist="5000" dir="5400000" sy="-100000" algn="bl" rotWithShape="0"/>
          </a:effectLst>
          <a:scene3d>
            <a:camera prst="perspectiveContrastingLeftFacing">
              <a:rot lat="300000" lon="19800000" rev="0"/>
            </a:camera>
            <a:lightRig rig="threePt" dir="t">
              <a:rot lat="0" lon="0" rev="2700000"/>
            </a:lightRig>
          </a:scene3d>
          <a:sp3d>
            <a:bevelT w="63500" h="50800"/>
          </a:sp3d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B02E19DA-0C6C-447E-A024-3FBA2D49EDFB}"/>
              </a:ext>
            </a:extLst>
          </p:cNvPr>
          <p:cNvSpPr txBox="1"/>
          <p:nvPr/>
        </p:nvSpPr>
        <p:spPr>
          <a:xfrm>
            <a:off x="4907280" y="3437841"/>
            <a:ext cx="6075046" cy="1200329"/>
          </a:xfrm>
          <a:prstGeom prst="rect">
            <a:avLst/>
          </a:prstGeom>
          <a:noFill/>
          <a:ln w="38100">
            <a:gradFill>
              <a:gsLst>
                <a:gs pos="29000">
                  <a:srgbClr val="FF0000"/>
                </a:gs>
                <a:gs pos="0">
                  <a:srgbClr val="0066FF"/>
                </a:gs>
                <a:gs pos="81000">
                  <a:srgbClr val="FFC000"/>
                </a:gs>
              </a:gsLst>
              <a:lin ang="5400000" scaled="1"/>
            </a:gradFill>
            <a:prstDash val="dash"/>
          </a:ln>
        </p:spPr>
        <p:txBody>
          <a:bodyPr wrap="square" rtlCol="0">
            <a:spAutoFit/>
          </a:bodyPr>
          <a:lstStyle/>
          <a:p>
            <a:r>
              <a:rPr lang="bn-IN" sz="3600" dirty="0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স্কেল ও পেন্সিলের সাহায্যে যে কোন বৃত্তের মধ্যে ত্রিভুজ এঁকে দেখাও। </a:t>
            </a:r>
            <a:endParaRPr lang="en-US" sz="3600" dirty="0">
              <a:solidFill>
                <a:srgbClr val="7030A0"/>
              </a:solidFill>
              <a:latin typeface="NikoshBAN" pitchFamily="2" charset="0"/>
              <a:cs typeface="NikoshBAN" pitchFamily="2" charset="0"/>
            </a:endParaRPr>
          </a:p>
        </p:txBody>
      </p: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F5F405BD-A98A-4836-B195-5AA5F1E728BB}"/>
              </a:ext>
            </a:extLst>
          </p:cNvPr>
          <p:cNvGrpSpPr/>
          <p:nvPr/>
        </p:nvGrpSpPr>
        <p:grpSpPr>
          <a:xfrm>
            <a:off x="522514" y="367191"/>
            <a:ext cx="11131421" cy="6098915"/>
            <a:chOff x="205273" y="578498"/>
            <a:chExt cx="11700588" cy="5755627"/>
          </a:xfrm>
          <a:scene3d>
            <a:camera prst="orthographicFront"/>
            <a:lightRig rig="threePt" dir="t"/>
          </a:scene3d>
        </p:grpSpPr>
        <p:sp>
          <p:nvSpPr>
            <p:cNvPr id="128" name="Rectangle: Rounded Corners 127">
              <a:extLst>
                <a:ext uri="{FF2B5EF4-FFF2-40B4-BE49-F238E27FC236}">
                  <a16:creationId xmlns:a16="http://schemas.microsoft.com/office/drawing/2014/main" id="{987C9BE6-3999-46DF-8AFE-738F097CDC94}"/>
                </a:ext>
              </a:extLst>
            </p:cNvPr>
            <p:cNvSpPr/>
            <p:nvPr/>
          </p:nvSpPr>
          <p:spPr>
            <a:xfrm>
              <a:off x="4387784" y="5716879"/>
              <a:ext cx="3277633" cy="617246"/>
            </a:xfrm>
            <a:prstGeom prst="roundRect">
              <a:avLst/>
            </a:prstGeom>
            <a:solidFill>
              <a:srgbClr val="002060"/>
            </a:solidFill>
            <a:ln>
              <a:solidFill>
                <a:schemeClr val="tx1"/>
              </a:solidFill>
            </a:ln>
            <a:sp3d>
              <a:bevelB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Flowchart: Magnetic Disk 128">
              <a:extLst>
                <a:ext uri="{FF2B5EF4-FFF2-40B4-BE49-F238E27FC236}">
                  <a16:creationId xmlns:a16="http://schemas.microsoft.com/office/drawing/2014/main" id="{CC4D4542-352C-4E59-87B4-6707BF21E459}"/>
                </a:ext>
              </a:extLst>
            </p:cNvPr>
            <p:cNvSpPr/>
            <p:nvPr/>
          </p:nvSpPr>
          <p:spPr>
            <a:xfrm>
              <a:off x="5834274" y="5324367"/>
              <a:ext cx="493625" cy="729269"/>
            </a:xfrm>
            <a:prstGeom prst="flowChartMagneticDisk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Frame 129">
              <a:extLst>
                <a:ext uri="{FF2B5EF4-FFF2-40B4-BE49-F238E27FC236}">
                  <a16:creationId xmlns:a16="http://schemas.microsoft.com/office/drawing/2014/main" id="{5C52B23C-D11F-4C78-A90A-EB446E89CB70}"/>
                </a:ext>
              </a:extLst>
            </p:cNvPr>
            <p:cNvSpPr/>
            <p:nvPr/>
          </p:nvSpPr>
          <p:spPr>
            <a:xfrm>
              <a:off x="205273" y="578498"/>
              <a:ext cx="11700588" cy="4836045"/>
            </a:xfrm>
            <a:prstGeom prst="frame">
              <a:avLst>
                <a:gd name="adj1" fmla="val 2271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  <a:sp3d prstMaterial="matte">
              <a:bevelT/>
              <a:bevelB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6C5E07FA-8D9D-4226-92ED-9E9EB3BDFB3D}"/>
              </a:ext>
            </a:extLst>
          </p:cNvPr>
          <p:cNvGrpSpPr/>
          <p:nvPr/>
        </p:nvGrpSpPr>
        <p:grpSpPr>
          <a:xfrm>
            <a:off x="5129892" y="859194"/>
            <a:ext cx="3811362" cy="843808"/>
            <a:chOff x="5129892" y="859194"/>
            <a:chExt cx="3811362" cy="843808"/>
          </a:xfrm>
        </p:grpSpPr>
        <p:sp>
          <p:nvSpPr>
            <p:cNvPr id="22" name="Rectangle: Diagonal Corners Snipped 21">
              <a:extLst>
                <a:ext uri="{FF2B5EF4-FFF2-40B4-BE49-F238E27FC236}">
                  <a16:creationId xmlns:a16="http://schemas.microsoft.com/office/drawing/2014/main" id="{78302F73-66C0-4073-8BB9-7B519878E8C0}"/>
                </a:ext>
              </a:extLst>
            </p:cNvPr>
            <p:cNvSpPr/>
            <p:nvPr/>
          </p:nvSpPr>
          <p:spPr>
            <a:xfrm>
              <a:off x="5856199" y="1058610"/>
              <a:ext cx="2403881" cy="519330"/>
            </a:xfrm>
            <a:prstGeom prst="snip2DiagRect">
              <a:avLst/>
            </a:prstGeom>
            <a:noFill/>
            <a:ln w="28575">
              <a:gradFill>
                <a:gsLst>
                  <a:gs pos="0">
                    <a:srgbClr val="6660D4"/>
                  </a:gs>
                  <a:gs pos="100000">
                    <a:srgbClr val="EC7320"/>
                  </a:gs>
                </a:gsLst>
                <a:lin ang="5400000" scaled="1"/>
              </a:gra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bn-IN" sz="4000" dirty="0">
                  <a:solidFill>
                    <a:srgbClr val="7030A0"/>
                  </a:solidFill>
                  <a:latin typeface="NikoshBAN" panose="02000000000000000000" pitchFamily="2" charset="0"/>
                  <a:cs typeface="NikoshBAN" panose="02000000000000000000" pitchFamily="2" charset="0"/>
                </a:rPr>
                <a:t> একক কাজঃ</a:t>
              </a:r>
              <a:endParaRPr lang="en-US" sz="4000" dirty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endParaRPr>
            </a:p>
          </p:txBody>
        </p:sp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93DEA9CD-EDC7-4E2F-8B19-D7BA7ED67114}"/>
                </a:ext>
              </a:extLst>
            </p:cNvPr>
            <p:cNvGrpSpPr/>
            <p:nvPr/>
          </p:nvGrpSpPr>
          <p:grpSpPr>
            <a:xfrm>
              <a:off x="5129892" y="859194"/>
              <a:ext cx="878440" cy="831368"/>
              <a:chOff x="3455435" y="-1017023"/>
              <a:chExt cx="8222756" cy="7868191"/>
            </a:xfrm>
          </p:grpSpPr>
          <p:sp>
            <p:nvSpPr>
              <p:cNvPr id="52" name="Arc 51">
                <a:extLst>
                  <a:ext uri="{FF2B5EF4-FFF2-40B4-BE49-F238E27FC236}">
                    <a16:creationId xmlns:a16="http://schemas.microsoft.com/office/drawing/2014/main" id="{DCB30A02-63A1-4ED0-94FE-6A163D8A027D}"/>
                  </a:ext>
                </a:extLst>
              </p:cNvPr>
              <p:cNvSpPr/>
              <p:nvPr/>
            </p:nvSpPr>
            <p:spPr>
              <a:xfrm>
                <a:off x="6892202" y="-572279"/>
                <a:ext cx="3840480" cy="3840480"/>
              </a:xfrm>
              <a:prstGeom prst="arc">
                <a:avLst>
                  <a:gd name="adj1" fmla="val 5285191"/>
                  <a:gd name="adj2" fmla="val 6334431"/>
                </a:avLst>
              </a:prstGeom>
              <a:noFill/>
              <a:ln w="19050">
                <a:gradFill>
                  <a:gsLst>
                    <a:gs pos="0">
                      <a:srgbClr val="6660D4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Arc 52">
                <a:extLst>
                  <a:ext uri="{FF2B5EF4-FFF2-40B4-BE49-F238E27FC236}">
                    <a16:creationId xmlns:a16="http://schemas.microsoft.com/office/drawing/2014/main" id="{B5B43D41-7639-4CC6-8794-7454E0D9407F}"/>
                  </a:ext>
                </a:extLst>
              </p:cNvPr>
              <p:cNvSpPr/>
              <p:nvPr/>
            </p:nvSpPr>
            <p:spPr>
              <a:xfrm>
                <a:off x="6923299" y="-569173"/>
                <a:ext cx="3840480" cy="3840480"/>
              </a:xfrm>
              <a:prstGeom prst="arc">
                <a:avLst>
                  <a:gd name="adj1" fmla="val 2595908"/>
                  <a:gd name="adj2" fmla="val 3737988"/>
                </a:avLst>
              </a:prstGeom>
              <a:noFill/>
              <a:ln w="19050">
                <a:gradFill>
                  <a:gsLst>
                    <a:gs pos="0">
                      <a:srgbClr val="6660D4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Arc 53">
                <a:extLst>
                  <a:ext uri="{FF2B5EF4-FFF2-40B4-BE49-F238E27FC236}">
                    <a16:creationId xmlns:a16="http://schemas.microsoft.com/office/drawing/2014/main" id="{1B9A2CC2-FA1D-4236-AE44-D98988A2BFBC}"/>
                  </a:ext>
                </a:extLst>
              </p:cNvPr>
              <p:cNvSpPr/>
              <p:nvPr/>
            </p:nvSpPr>
            <p:spPr>
              <a:xfrm>
                <a:off x="6503427" y="-1017023"/>
                <a:ext cx="4754880" cy="4754880"/>
              </a:xfrm>
              <a:prstGeom prst="arc">
                <a:avLst>
                  <a:gd name="adj1" fmla="val 6014798"/>
                  <a:gd name="adj2" fmla="val 7095325"/>
                </a:avLst>
              </a:prstGeom>
              <a:noFill/>
              <a:ln w="19050">
                <a:gradFill>
                  <a:gsLst>
                    <a:gs pos="0">
                      <a:srgbClr val="6660D4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Arc 54">
                <a:extLst>
                  <a:ext uri="{FF2B5EF4-FFF2-40B4-BE49-F238E27FC236}">
                    <a16:creationId xmlns:a16="http://schemas.microsoft.com/office/drawing/2014/main" id="{41311E1F-60F8-4C9F-9426-2AB58DD62C59}"/>
                  </a:ext>
                </a:extLst>
              </p:cNvPr>
              <p:cNvSpPr/>
              <p:nvPr/>
            </p:nvSpPr>
            <p:spPr>
              <a:xfrm>
                <a:off x="6493902" y="-1017023"/>
                <a:ext cx="4754880" cy="4754880"/>
              </a:xfrm>
              <a:prstGeom prst="arc">
                <a:avLst>
                  <a:gd name="adj1" fmla="val 8998254"/>
                  <a:gd name="adj2" fmla="val 9883815"/>
                </a:avLst>
              </a:prstGeom>
              <a:noFill/>
              <a:ln w="19050">
                <a:gradFill>
                  <a:gsLst>
                    <a:gs pos="0">
                      <a:srgbClr val="6660D4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6" name="Group 55">
                <a:extLst>
                  <a:ext uri="{FF2B5EF4-FFF2-40B4-BE49-F238E27FC236}">
                    <a16:creationId xmlns:a16="http://schemas.microsoft.com/office/drawing/2014/main" id="{5A3F3F61-F34A-4B70-B295-2609A66AC765}"/>
                  </a:ext>
                </a:extLst>
              </p:cNvPr>
              <p:cNvGrpSpPr/>
              <p:nvPr/>
            </p:nvGrpSpPr>
            <p:grpSpPr>
              <a:xfrm>
                <a:off x="5822304" y="1343607"/>
                <a:ext cx="3900196" cy="3433665"/>
                <a:chOff x="6755363" y="1380931"/>
                <a:chExt cx="3900196" cy="3433665"/>
              </a:xfrm>
              <a:noFill/>
            </p:grpSpPr>
            <p:cxnSp>
              <p:nvCxnSpPr>
                <p:cNvPr id="65" name="Straight Connector 64">
                  <a:extLst>
                    <a:ext uri="{FF2B5EF4-FFF2-40B4-BE49-F238E27FC236}">
                      <a16:creationId xmlns:a16="http://schemas.microsoft.com/office/drawing/2014/main" id="{F82E7579-36EF-48B5-BDC6-FF6DD6DACF9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55363" y="4506687"/>
                  <a:ext cx="3900196" cy="298578"/>
                </a:xfrm>
                <a:prstGeom prst="line">
                  <a:avLst/>
                </a:prstGeom>
                <a:grpFill/>
                <a:ln w="19050">
                  <a:gradFill>
                    <a:gsLst>
                      <a:gs pos="0">
                        <a:srgbClr val="6660D4"/>
                      </a:gs>
                      <a:gs pos="100000">
                        <a:srgbClr val="EC7320"/>
                      </a:gs>
                    </a:gsLst>
                    <a:lin ang="5400000" scaled="1"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6" name="Straight Connector 65">
                  <a:extLst>
                    <a:ext uri="{FF2B5EF4-FFF2-40B4-BE49-F238E27FC236}">
                      <a16:creationId xmlns:a16="http://schemas.microsoft.com/office/drawing/2014/main" id="{06D53D12-15DF-44FC-A14F-F38EA6002F1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764696" y="1399592"/>
                  <a:ext cx="3041777" cy="3097764"/>
                </a:xfrm>
                <a:prstGeom prst="line">
                  <a:avLst/>
                </a:prstGeom>
                <a:grpFill/>
                <a:ln w="19050">
                  <a:gradFill>
                    <a:gsLst>
                      <a:gs pos="0">
                        <a:srgbClr val="6660D4"/>
                      </a:gs>
                      <a:gs pos="100000">
                        <a:srgbClr val="EC7320"/>
                      </a:gs>
                    </a:gsLst>
                    <a:lin ang="5400000" scaled="1"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7" name="Straight Connector 66">
                  <a:extLst>
                    <a:ext uri="{FF2B5EF4-FFF2-40B4-BE49-F238E27FC236}">
                      <a16:creationId xmlns:a16="http://schemas.microsoft.com/office/drawing/2014/main" id="{0770764F-DF45-4EF7-BA10-9F76E3B10D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9797143" y="1380931"/>
                  <a:ext cx="830426" cy="3433665"/>
                </a:xfrm>
                <a:prstGeom prst="line">
                  <a:avLst/>
                </a:prstGeom>
                <a:grpFill/>
                <a:ln w="19050">
                  <a:gradFill>
                    <a:gsLst>
                      <a:gs pos="0">
                        <a:srgbClr val="6660D4"/>
                      </a:gs>
                      <a:gs pos="100000">
                        <a:srgbClr val="EC7320"/>
                      </a:gs>
                    </a:gsLst>
                    <a:lin ang="5400000" scaled="1"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7" name="Arc 56">
                <a:extLst>
                  <a:ext uri="{FF2B5EF4-FFF2-40B4-BE49-F238E27FC236}">
                    <a16:creationId xmlns:a16="http://schemas.microsoft.com/office/drawing/2014/main" id="{0351D45A-FED2-4443-AF11-CD637F6DA3DB}"/>
                  </a:ext>
                </a:extLst>
              </p:cNvPr>
              <p:cNvSpPr/>
              <p:nvPr/>
            </p:nvSpPr>
            <p:spPr>
              <a:xfrm>
                <a:off x="7837711" y="2855177"/>
                <a:ext cx="3840480" cy="3840480"/>
              </a:xfrm>
              <a:prstGeom prst="arc">
                <a:avLst>
                  <a:gd name="adj1" fmla="val 13402969"/>
                  <a:gd name="adj2" fmla="val 14505664"/>
                </a:avLst>
              </a:prstGeom>
              <a:noFill/>
              <a:ln w="19050">
                <a:gradFill>
                  <a:gsLst>
                    <a:gs pos="0">
                      <a:srgbClr val="6660D4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Arc 57">
                <a:extLst>
                  <a:ext uri="{FF2B5EF4-FFF2-40B4-BE49-F238E27FC236}">
                    <a16:creationId xmlns:a16="http://schemas.microsoft.com/office/drawing/2014/main" id="{BCCAD7CC-8CD3-4FEB-B0ED-7801379BF8B6}"/>
                  </a:ext>
                </a:extLst>
              </p:cNvPr>
              <p:cNvSpPr/>
              <p:nvPr/>
            </p:nvSpPr>
            <p:spPr>
              <a:xfrm>
                <a:off x="3455435" y="2093178"/>
                <a:ext cx="4754880" cy="4754880"/>
              </a:xfrm>
              <a:prstGeom prst="arc">
                <a:avLst>
                  <a:gd name="adj1" fmla="val 19860904"/>
                  <a:gd name="adj2" fmla="val 20796485"/>
                </a:avLst>
              </a:prstGeom>
              <a:noFill/>
              <a:ln w="19050">
                <a:gradFill>
                  <a:gsLst>
                    <a:gs pos="0">
                      <a:srgbClr val="6660D4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9" name="Arc 58">
                <a:extLst>
                  <a:ext uri="{FF2B5EF4-FFF2-40B4-BE49-F238E27FC236}">
                    <a16:creationId xmlns:a16="http://schemas.microsoft.com/office/drawing/2014/main" id="{9536D7F4-8B05-4D72-BC7B-558CC6C9D86F}"/>
                  </a:ext>
                </a:extLst>
              </p:cNvPr>
              <p:cNvSpPr/>
              <p:nvPr/>
            </p:nvSpPr>
            <p:spPr>
              <a:xfrm>
                <a:off x="7831487" y="2858282"/>
                <a:ext cx="3840480" cy="3840480"/>
              </a:xfrm>
              <a:prstGeom prst="arc">
                <a:avLst>
                  <a:gd name="adj1" fmla="val 16112478"/>
                  <a:gd name="adj2" fmla="val 17185258"/>
                </a:avLst>
              </a:prstGeom>
              <a:noFill/>
              <a:ln w="19050">
                <a:gradFill>
                  <a:gsLst>
                    <a:gs pos="0">
                      <a:srgbClr val="6660D4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60" name="Straight Connector 59">
                <a:extLst>
                  <a:ext uri="{FF2B5EF4-FFF2-40B4-BE49-F238E27FC236}">
                    <a16:creationId xmlns:a16="http://schemas.microsoft.com/office/drawing/2014/main" id="{47D3F741-91CB-4610-9A27-6C6C172F5A0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7172325" y="2600325"/>
                <a:ext cx="3914775" cy="1009650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6660D4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1" name="Arc 60">
                <a:extLst>
                  <a:ext uri="{FF2B5EF4-FFF2-40B4-BE49-F238E27FC236}">
                    <a16:creationId xmlns:a16="http://schemas.microsoft.com/office/drawing/2014/main" id="{C681286D-8540-4489-8529-2DFEEA9FC4ED}"/>
                  </a:ext>
                </a:extLst>
              </p:cNvPr>
              <p:cNvSpPr/>
              <p:nvPr/>
            </p:nvSpPr>
            <p:spPr>
              <a:xfrm>
                <a:off x="3458542" y="2096288"/>
                <a:ext cx="4754880" cy="4754880"/>
              </a:xfrm>
              <a:prstGeom prst="arc">
                <a:avLst>
                  <a:gd name="adj1" fmla="val 17023793"/>
                  <a:gd name="adj2" fmla="val 17946944"/>
                </a:avLst>
              </a:prstGeom>
              <a:noFill/>
              <a:ln w="19050">
                <a:gradFill>
                  <a:gsLst>
                    <a:gs pos="0">
                      <a:srgbClr val="6660D4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2" name="Straight Connector 61">
                <a:extLst>
                  <a:ext uri="{FF2B5EF4-FFF2-40B4-BE49-F238E27FC236}">
                    <a16:creationId xmlns:a16="http://schemas.microsoft.com/office/drawing/2014/main" id="{8B12477A-0B46-4CD2-9BEF-4868DF3DEEA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6032093" y="1627496"/>
                <a:ext cx="2559457" cy="2496829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6660D4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Connector 62">
                <a:extLst>
                  <a:ext uri="{FF2B5EF4-FFF2-40B4-BE49-F238E27FC236}">
                    <a16:creationId xmlns:a16="http://schemas.microsoft.com/office/drawing/2014/main" id="{D99B85BF-FE49-43B6-B6FD-EDC3209CFCE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7896225" y="1390652"/>
                <a:ext cx="971550" cy="2019298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6660D4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4" name="Arc 63">
                <a:extLst>
                  <a:ext uri="{FF2B5EF4-FFF2-40B4-BE49-F238E27FC236}">
                    <a16:creationId xmlns:a16="http://schemas.microsoft.com/office/drawing/2014/main" id="{8DBC4987-CC7A-4241-BE91-681039D61498}"/>
                  </a:ext>
                </a:extLst>
              </p:cNvPr>
              <p:cNvSpPr/>
              <p:nvPr/>
            </p:nvSpPr>
            <p:spPr>
              <a:xfrm>
                <a:off x="5574635" y="1126991"/>
                <a:ext cx="4572000" cy="4572000"/>
              </a:xfrm>
              <a:prstGeom prst="arc">
                <a:avLst>
                  <a:gd name="adj1" fmla="val 64855"/>
                  <a:gd name="adj2" fmla="val 56121"/>
                </a:avLst>
              </a:prstGeom>
              <a:noFill/>
              <a:ln w="19050">
                <a:gradFill>
                  <a:gsLst>
                    <a:gs pos="0">
                      <a:srgbClr val="6660D4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8" name="Group 67">
              <a:extLst>
                <a:ext uri="{FF2B5EF4-FFF2-40B4-BE49-F238E27FC236}">
                  <a16:creationId xmlns:a16="http://schemas.microsoft.com/office/drawing/2014/main" id="{F2E8902C-4C52-45D3-A87D-E03BCBA18D31}"/>
                </a:ext>
              </a:extLst>
            </p:cNvPr>
            <p:cNvGrpSpPr/>
            <p:nvPr/>
          </p:nvGrpSpPr>
          <p:grpSpPr>
            <a:xfrm>
              <a:off x="8062814" y="871634"/>
              <a:ext cx="878440" cy="831368"/>
              <a:chOff x="3455435" y="-1017023"/>
              <a:chExt cx="8222756" cy="7868191"/>
            </a:xfrm>
          </p:grpSpPr>
          <p:sp>
            <p:nvSpPr>
              <p:cNvPr id="69" name="Arc 68">
                <a:extLst>
                  <a:ext uri="{FF2B5EF4-FFF2-40B4-BE49-F238E27FC236}">
                    <a16:creationId xmlns:a16="http://schemas.microsoft.com/office/drawing/2014/main" id="{852E76E6-13C0-4A44-897D-A3D9352231F1}"/>
                  </a:ext>
                </a:extLst>
              </p:cNvPr>
              <p:cNvSpPr/>
              <p:nvPr/>
            </p:nvSpPr>
            <p:spPr>
              <a:xfrm>
                <a:off x="6892202" y="-572279"/>
                <a:ext cx="3840480" cy="3840480"/>
              </a:xfrm>
              <a:prstGeom prst="arc">
                <a:avLst>
                  <a:gd name="adj1" fmla="val 5285191"/>
                  <a:gd name="adj2" fmla="val 6334431"/>
                </a:avLst>
              </a:prstGeom>
              <a:noFill/>
              <a:ln w="19050">
                <a:gradFill>
                  <a:gsLst>
                    <a:gs pos="0">
                      <a:srgbClr val="6660D4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Arc 69">
                <a:extLst>
                  <a:ext uri="{FF2B5EF4-FFF2-40B4-BE49-F238E27FC236}">
                    <a16:creationId xmlns:a16="http://schemas.microsoft.com/office/drawing/2014/main" id="{B9F40360-284F-47FC-9951-42EB0696BD5B}"/>
                  </a:ext>
                </a:extLst>
              </p:cNvPr>
              <p:cNvSpPr/>
              <p:nvPr/>
            </p:nvSpPr>
            <p:spPr>
              <a:xfrm>
                <a:off x="6923299" y="-569173"/>
                <a:ext cx="3840480" cy="3840480"/>
              </a:xfrm>
              <a:prstGeom prst="arc">
                <a:avLst>
                  <a:gd name="adj1" fmla="val 2595908"/>
                  <a:gd name="adj2" fmla="val 3737988"/>
                </a:avLst>
              </a:prstGeom>
              <a:noFill/>
              <a:ln w="19050">
                <a:gradFill>
                  <a:gsLst>
                    <a:gs pos="0">
                      <a:srgbClr val="6660D4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Arc 70">
                <a:extLst>
                  <a:ext uri="{FF2B5EF4-FFF2-40B4-BE49-F238E27FC236}">
                    <a16:creationId xmlns:a16="http://schemas.microsoft.com/office/drawing/2014/main" id="{F0765A61-8AEA-480D-AF03-2294484EB8F7}"/>
                  </a:ext>
                </a:extLst>
              </p:cNvPr>
              <p:cNvSpPr/>
              <p:nvPr/>
            </p:nvSpPr>
            <p:spPr>
              <a:xfrm>
                <a:off x="6503427" y="-1017023"/>
                <a:ext cx="4754880" cy="4754880"/>
              </a:xfrm>
              <a:prstGeom prst="arc">
                <a:avLst>
                  <a:gd name="adj1" fmla="val 6014798"/>
                  <a:gd name="adj2" fmla="val 7095325"/>
                </a:avLst>
              </a:prstGeom>
              <a:noFill/>
              <a:ln w="19050">
                <a:gradFill>
                  <a:gsLst>
                    <a:gs pos="0">
                      <a:srgbClr val="6660D4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Arc 71">
                <a:extLst>
                  <a:ext uri="{FF2B5EF4-FFF2-40B4-BE49-F238E27FC236}">
                    <a16:creationId xmlns:a16="http://schemas.microsoft.com/office/drawing/2014/main" id="{CA07A107-620F-4DC8-B31E-299FF3A76BA6}"/>
                  </a:ext>
                </a:extLst>
              </p:cNvPr>
              <p:cNvSpPr/>
              <p:nvPr/>
            </p:nvSpPr>
            <p:spPr>
              <a:xfrm>
                <a:off x="6493902" y="-1017023"/>
                <a:ext cx="4754880" cy="4754880"/>
              </a:xfrm>
              <a:prstGeom prst="arc">
                <a:avLst>
                  <a:gd name="adj1" fmla="val 8998254"/>
                  <a:gd name="adj2" fmla="val 9883815"/>
                </a:avLst>
              </a:prstGeom>
              <a:noFill/>
              <a:ln w="19050">
                <a:gradFill>
                  <a:gsLst>
                    <a:gs pos="0">
                      <a:srgbClr val="6660D4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3" name="Group 72">
                <a:extLst>
                  <a:ext uri="{FF2B5EF4-FFF2-40B4-BE49-F238E27FC236}">
                    <a16:creationId xmlns:a16="http://schemas.microsoft.com/office/drawing/2014/main" id="{303AC329-B3E1-471B-B0C8-8A07679F4013}"/>
                  </a:ext>
                </a:extLst>
              </p:cNvPr>
              <p:cNvGrpSpPr/>
              <p:nvPr/>
            </p:nvGrpSpPr>
            <p:grpSpPr>
              <a:xfrm>
                <a:off x="5822304" y="1343607"/>
                <a:ext cx="3900196" cy="3433665"/>
                <a:chOff x="6755363" y="1380931"/>
                <a:chExt cx="3900196" cy="3433665"/>
              </a:xfrm>
              <a:noFill/>
            </p:grpSpPr>
            <p:cxnSp>
              <p:nvCxnSpPr>
                <p:cNvPr id="82" name="Straight Connector 81">
                  <a:extLst>
                    <a:ext uri="{FF2B5EF4-FFF2-40B4-BE49-F238E27FC236}">
                      <a16:creationId xmlns:a16="http://schemas.microsoft.com/office/drawing/2014/main" id="{A3CDF44E-CA67-4617-BDCE-2FB7A310C6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55363" y="4506687"/>
                  <a:ext cx="3900196" cy="298578"/>
                </a:xfrm>
                <a:prstGeom prst="line">
                  <a:avLst/>
                </a:prstGeom>
                <a:grpFill/>
                <a:ln w="19050">
                  <a:gradFill>
                    <a:gsLst>
                      <a:gs pos="0">
                        <a:srgbClr val="6660D4"/>
                      </a:gs>
                      <a:gs pos="100000">
                        <a:srgbClr val="EC7320"/>
                      </a:gs>
                    </a:gsLst>
                    <a:lin ang="5400000" scaled="1"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3" name="Straight Connector 82">
                  <a:extLst>
                    <a:ext uri="{FF2B5EF4-FFF2-40B4-BE49-F238E27FC236}">
                      <a16:creationId xmlns:a16="http://schemas.microsoft.com/office/drawing/2014/main" id="{87303F65-AD52-4E58-A60A-F73338CB4F6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764696" y="1399592"/>
                  <a:ext cx="3041777" cy="3097764"/>
                </a:xfrm>
                <a:prstGeom prst="line">
                  <a:avLst/>
                </a:prstGeom>
                <a:grpFill/>
                <a:ln w="19050">
                  <a:gradFill>
                    <a:gsLst>
                      <a:gs pos="0">
                        <a:srgbClr val="6660D4"/>
                      </a:gs>
                      <a:gs pos="100000">
                        <a:srgbClr val="EC7320"/>
                      </a:gs>
                    </a:gsLst>
                    <a:lin ang="5400000" scaled="1"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4" name="Straight Connector 83">
                  <a:extLst>
                    <a:ext uri="{FF2B5EF4-FFF2-40B4-BE49-F238E27FC236}">
                      <a16:creationId xmlns:a16="http://schemas.microsoft.com/office/drawing/2014/main" id="{4B09D4BD-7E64-409C-89E7-81F33B545F6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9797143" y="1380931"/>
                  <a:ext cx="830426" cy="3433665"/>
                </a:xfrm>
                <a:prstGeom prst="line">
                  <a:avLst/>
                </a:prstGeom>
                <a:grpFill/>
                <a:ln w="19050">
                  <a:gradFill>
                    <a:gsLst>
                      <a:gs pos="0">
                        <a:srgbClr val="6660D4"/>
                      </a:gs>
                      <a:gs pos="100000">
                        <a:srgbClr val="EC7320"/>
                      </a:gs>
                    </a:gsLst>
                    <a:lin ang="5400000" scaled="1"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74" name="Arc 73">
                <a:extLst>
                  <a:ext uri="{FF2B5EF4-FFF2-40B4-BE49-F238E27FC236}">
                    <a16:creationId xmlns:a16="http://schemas.microsoft.com/office/drawing/2014/main" id="{31D7D8BD-3767-438E-BE15-CC4108A6733E}"/>
                  </a:ext>
                </a:extLst>
              </p:cNvPr>
              <p:cNvSpPr/>
              <p:nvPr/>
            </p:nvSpPr>
            <p:spPr>
              <a:xfrm>
                <a:off x="7837711" y="2855177"/>
                <a:ext cx="3840480" cy="3840480"/>
              </a:xfrm>
              <a:prstGeom prst="arc">
                <a:avLst>
                  <a:gd name="adj1" fmla="val 13402969"/>
                  <a:gd name="adj2" fmla="val 14505664"/>
                </a:avLst>
              </a:prstGeom>
              <a:noFill/>
              <a:ln w="19050">
                <a:gradFill>
                  <a:gsLst>
                    <a:gs pos="0">
                      <a:srgbClr val="6660D4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Arc 74">
                <a:extLst>
                  <a:ext uri="{FF2B5EF4-FFF2-40B4-BE49-F238E27FC236}">
                    <a16:creationId xmlns:a16="http://schemas.microsoft.com/office/drawing/2014/main" id="{9F337354-0F9E-4CA7-8731-FFE0C249E131}"/>
                  </a:ext>
                </a:extLst>
              </p:cNvPr>
              <p:cNvSpPr/>
              <p:nvPr/>
            </p:nvSpPr>
            <p:spPr>
              <a:xfrm>
                <a:off x="3455435" y="2093178"/>
                <a:ext cx="4754880" cy="4754880"/>
              </a:xfrm>
              <a:prstGeom prst="arc">
                <a:avLst>
                  <a:gd name="adj1" fmla="val 19860904"/>
                  <a:gd name="adj2" fmla="val 20796485"/>
                </a:avLst>
              </a:prstGeom>
              <a:noFill/>
              <a:ln w="19050">
                <a:gradFill>
                  <a:gsLst>
                    <a:gs pos="0">
                      <a:srgbClr val="6660D4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6" name="Arc 75">
                <a:extLst>
                  <a:ext uri="{FF2B5EF4-FFF2-40B4-BE49-F238E27FC236}">
                    <a16:creationId xmlns:a16="http://schemas.microsoft.com/office/drawing/2014/main" id="{26135CFB-5377-4EC4-9E2B-CBF8D47E91BA}"/>
                  </a:ext>
                </a:extLst>
              </p:cNvPr>
              <p:cNvSpPr/>
              <p:nvPr/>
            </p:nvSpPr>
            <p:spPr>
              <a:xfrm>
                <a:off x="7831487" y="2858282"/>
                <a:ext cx="3840480" cy="3840480"/>
              </a:xfrm>
              <a:prstGeom prst="arc">
                <a:avLst>
                  <a:gd name="adj1" fmla="val 16112478"/>
                  <a:gd name="adj2" fmla="val 17185258"/>
                </a:avLst>
              </a:prstGeom>
              <a:noFill/>
              <a:ln w="19050">
                <a:gradFill>
                  <a:gsLst>
                    <a:gs pos="0">
                      <a:srgbClr val="6660D4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77" name="Straight Connector 76">
                <a:extLst>
                  <a:ext uri="{FF2B5EF4-FFF2-40B4-BE49-F238E27FC236}">
                    <a16:creationId xmlns:a16="http://schemas.microsoft.com/office/drawing/2014/main" id="{33A8FB3C-BA61-437B-B4E0-C78F588E29A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7172325" y="2600325"/>
                <a:ext cx="3914775" cy="1009650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6660D4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8" name="Arc 77">
                <a:extLst>
                  <a:ext uri="{FF2B5EF4-FFF2-40B4-BE49-F238E27FC236}">
                    <a16:creationId xmlns:a16="http://schemas.microsoft.com/office/drawing/2014/main" id="{7DC9592F-D586-4D2F-9EFD-F616D9170EC3}"/>
                  </a:ext>
                </a:extLst>
              </p:cNvPr>
              <p:cNvSpPr/>
              <p:nvPr/>
            </p:nvSpPr>
            <p:spPr>
              <a:xfrm>
                <a:off x="3458542" y="2096288"/>
                <a:ext cx="4754880" cy="4754880"/>
              </a:xfrm>
              <a:prstGeom prst="arc">
                <a:avLst>
                  <a:gd name="adj1" fmla="val 17023793"/>
                  <a:gd name="adj2" fmla="val 17946944"/>
                </a:avLst>
              </a:prstGeom>
              <a:noFill/>
              <a:ln w="19050">
                <a:gradFill>
                  <a:gsLst>
                    <a:gs pos="0">
                      <a:srgbClr val="6660D4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79" name="Straight Connector 78">
                <a:extLst>
                  <a:ext uri="{FF2B5EF4-FFF2-40B4-BE49-F238E27FC236}">
                    <a16:creationId xmlns:a16="http://schemas.microsoft.com/office/drawing/2014/main" id="{27AEF92E-9FBD-44E1-8721-F57D8189FA6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6032093" y="1627496"/>
                <a:ext cx="2559457" cy="2496829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6660D4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Straight Connector 79">
                <a:extLst>
                  <a:ext uri="{FF2B5EF4-FFF2-40B4-BE49-F238E27FC236}">
                    <a16:creationId xmlns:a16="http://schemas.microsoft.com/office/drawing/2014/main" id="{B8340FBF-F3D0-41B3-8834-15F1D8BB174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7896225" y="1390652"/>
                <a:ext cx="971550" cy="2019298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6660D4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1" name="Arc 80">
                <a:extLst>
                  <a:ext uri="{FF2B5EF4-FFF2-40B4-BE49-F238E27FC236}">
                    <a16:creationId xmlns:a16="http://schemas.microsoft.com/office/drawing/2014/main" id="{3B41FB35-A3D4-4937-A36C-B29543F5CE36}"/>
                  </a:ext>
                </a:extLst>
              </p:cNvPr>
              <p:cNvSpPr/>
              <p:nvPr/>
            </p:nvSpPr>
            <p:spPr>
              <a:xfrm>
                <a:off x="5574635" y="1126991"/>
                <a:ext cx="4572000" cy="4572000"/>
              </a:xfrm>
              <a:prstGeom prst="arc">
                <a:avLst>
                  <a:gd name="adj1" fmla="val 64855"/>
                  <a:gd name="adj2" fmla="val 56121"/>
                </a:avLst>
              </a:prstGeom>
              <a:noFill/>
              <a:ln w="19050">
                <a:gradFill>
                  <a:gsLst>
                    <a:gs pos="0">
                      <a:srgbClr val="6660D4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657700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1639693A-AF0B-499A-AEC0-FBD85D3D653A}"/>
              </a:ext>
            </a:extLst>
          </p:cNvPr>
          <p:cNvSpPr txBox="1"/>
          <p:nvPr/>
        </p:nvSpPr>
        <p:spPr>
          <a:xfrm>
            <a:off x="760445" y="5164092"/>
            <a:ext cx="10961914" cy="1077218"/>
          </a:xfrm>
          <a:prstGeom prst="rect">
            <a:avLst/>
          </a:prstGeom>
          <a:noFill/>
          <a:ln w="12700">
            <a:noFill/>
          </a:ln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বিশেষ </a:t>
            </a:r>
            <a:r>
              <a:rPr lang="en-US" sz="3200" dirty="0" err="1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নির্বচনঃ</a:t>
            </a:r>
            <a:r>
              <a:rPr lang="en-US" sz="3200" dirty="0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US" sz="3200" dirty="0" err="1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মনে</a:t>
            </a:r>
            <a:r>
              <a:rPr lang="en-US" sz="3200" dirty="0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US" sz="3200" dirty="0" err="1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করি</a:t>
            </a:r>
            <a:r>
              <a:rPr lang="en-US" sz="3200" dirty="0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,</a:t>
            </a:r>
            <a:r>
              <a:rPr lang="bn-IN" sz="3200" dirty="0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US" sz="3200" dirty="0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ABC </a:t>
            </a:r>
            <a:r>
              <a:rPr lang="bn-IN" sz="3200" dirty="0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একটি ত্রিভুজ</a:t>
            </a:r>
            <a:r>
              <a:rPr lang="en-US" sz="3200" dirty="0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bn-IN" sz="3200" dirty="0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। এর পরিবৃত্ত আঁকতে হবে। অর্থাৎ, এমন একটি বৃত্ত আঁকতে হবে, যা ত্রিভুজের তিনটি শীর্ষবিন্দু </a:t>
            </a:r>
            <a:r>
              <a:rPr lang="en-US" sz="3200" dirty="0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A, B </a:t>
            </a:r>
            <a:r>
              <a:rPr lang="bn-IN" sz="3200" dirty="0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ও </a:t>
            </a:r>
            <a:r>
              <a:rPr lang="en-US" sz="3200" dirty="0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C </a:t>
            </a:r>
            <a:r>
              <a:rPr lang="bn-IN" sz="3200" dirty="0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বিন্দু দিয়ে যায়।</a:t>
            </a:r>
            <a:endParaRPr lang="en-US" sz="3200" dirty="0">
              <a:solidFill>
                <a:srgbClr val="7030A0"/>
              </a:solidFill>
              <a:latin typeface="NikoshBAN" pitchFamily="2" charset="0"/>
              <a:cs typeface="NikoshBAN" pitchFamily="2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CE354B2-C17F-45BB-BFD7-1AE26E7E8D86}"/>
              </a:ext>
            </a:extLst>
          </p:cNvPr>
          <p:cNvGrpSpPr/>
          <p:nvPr/>
        </p:nvGrpSpPr>
        <p:grpSpPr>
          <a:xfrm>
            <a:off x="1187124" y="647700"/>
            <a:ext cx="7007097" cy="836811"/>
            <a:chOff x="1187124" y="647700"/>
            <a:chExt cx="7007097" cy="836811"/>
          </a:xfrm>
        </p:grpSpPr>
        <p:sp>
          <p:nvSpPr>
            <p:cNvPr id="12" name="Rectangle: Diagonal Corners Snipped 11">
              <a:extLst>
                <a:ext uri="{FF2B5EF4-FFF2-40B4-BE49-F238E27FC236}">
                  <a16:creationId xmlns:a16="http://schemas.microsoft.com/office/drawing/2014/main" id="{5D7824AF-DF6B-4AC5-B3F1-85AB97724674}"/>
                </a:ext>
              </a:extLst>
            </p:cNvPr>
            <p:cNvSpPr/>
            <p:nvPr/>
          </p:nvSpPr>
          <p:spPr>
            <a:xfrm>
              <a:off x="1924371" y="861537"/>
              <a:ext cx="5603100" cy="495757"/>
            </a:xfrm>
            <a:prstGeom prst="snip2DiagRect">
              <a:avLst/>
            </a:prstGeom>
            <a:noFill/>
            <a:ln w="28575">
              <a:gradFill>
                <a:gsLst>
                  <a:gs pos="0">
                    <a:srgbClr val="6660D4"/>
                  </a:gs>
                  <a:gs pos="100000">
                    <a:srgbClr val="EC7320"/>
                  </a:gs>
                </a:gsLst>
                <a:lin ang="5400000" scaled="1"/>
              </a:gra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bn-IN" sz="3200" dirty="0">
                  <a:solidFill>
                    <a:srgbClr val="7030A0"/>
                  </a:solidFill>
                  <a:latin typeface="NikoshBAN" panose="02000000000000000000" pitchFamily="2" charset="0"/>
                  <a:cs typeface="NikoshBAN" panose="02000000000000000000" pitchFamily="2" charset="0"/>
                </a:rPr>
                <a:t>কোন নির্দিষ্ট ত্রিভুজের পরিবৃত্ত আঁকতে হবেঃ</a:t>
              </a:r>
              <a:endParaRPr lang="en-US" sz="3200" dirty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endParaRPr>
            </a:p>
          </p:txBody>
        </p: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9C4DDB4E-198C-4CDC-998D-019D267E5F69}"/>
                </a:ext>
              </a:extLst>
            </p:cNvPr>
            <p:cNvGrpSpPr/>
            <p:nvPr/>
          </p:nvGrpSpPr>
          <p:grpSpPr>
            <a:xfrm>
              <a:off x="1187124" y="647700"/>
              <a:ext cx="878440" cy="831368"/>
              <a:chOff x="3455435" y="-1017023"/>
              <a:chExt cx="8222756" cy="7868191"/>
            </a:xfrm>
          </p:grpSpPr>
          <p:sp>
            <p:nvSpPr>
              <p:cNvPr id="86" name="Arc 85">
                <a:extLst>
                  <a:ext uri="{FF2B5EF4-FFF2-40B4-BE49-F238E27FC236}">
                    <a16:creationId xmlns:a16="http://schemas.microsoft.com/office/drawing/2014/main" id="{34D31F63-D304-4BF5-B938-862C74ADBE56}"/>
                  </a:ext>
                </a:extLst>
              </p:cNvPr>
              <p:cNvSpPr/>
              <p:nvPr/>
            </p:nvSpPr>
            <p:spPr>
              <a:xfrm>
                <a:off x="6892202" y="-572279"/>
                <a:ext cx="3840480" cy="3840480"/>
              </a:xfrm>
              <a:prstGeom prst="arc">
                <a:avLst>
                  <a:gd name="adj1" fmla="val 5285191"/>
                  <a:gd name="adj2" fmla="val 6334431"/>
                </a:avLst>
              </a:prstGeom>
              <a:noFill/>
              <a:ln w="19050">
                <a:gradFill>
                  <a:gsLst>
                    <a:gs pos="0">
                      <a:srgbClr val="6660D4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Arc 86">
                <a:extLst>
                  <a:ext uri="{FF2B5EF4-FFF2-40B4-BE49-F238E27FC236}">
                    <a16:creationId xmlns:a16="http://schemas.microsoft.com/office/drawing/2014/main" id="{7C99D5FE-417C-4D02-B5B3-49029A6DF93B}"/>
                  </a:ext>
                </a:extLst>
              </p:cNvPr>
              <p:cNvSpPr/>
              <p:nvPr/>
            </p:nvSpPr>
            <p:spPr>
              <a:xfrm>
                <a:off x="6923299" y="-569173"/>
                <a:ext cx="3840480" cy="3840480"/>
              </a:xfrm>
              <a:prstGeom prst="arc">
                <a:avLst>
                  <a:gd name="adj1" fmla="val 2595908"/>
                  <a:gd name="adj2" fmla="val 3737988"/>
                </a:avLst>
              </a:prstGeom>
              <a:noFill/>
              <a:ln w="19050">
                <a:gradFill>
                  <a:gsLst>
                    <a:gs pos="0">
                      <a:srgbClr val="6660D4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Arc 87">
                <a:extLst>
                  <a:ext uri="{FF2B5EF4-FFF2-40B4-BE49-F238E27FC236}">
                    <a16:creationId xmlns:a16="http://schemas.microsoft.com/office/drawing/2014/main" id="{627C9371-78A3-4F81-9D74-E9FCE7AD4705}"/>
                  </a:ext>
                </a:extLst>
              </p:cNvPr>
              <p:cNvSpPr/>
              <p:nvPr/>
            </p:nvSpPr>
            <p:spPr>
              <a:xfrm>
                <a:off x="6503427" y="-1017023"/>
                <a:ext cx="4754880" cy="4754880"/>
              </a:xfrm>
              <a:prstGeom prst="arc">
                <a:avLst>
                  <a:gd name="adj1" fmla="val 6014798"/>
                  <a:gd name="adj2" fmla="val 7095325"/>
                </a:avLst>
              </a:prstGeom>
              <a:noFill/>
              <a:ln w="19050">
                <a:gradFill>
                  <a:gsLst>
                    <a:gs pos="0">
                      <a:srgbClr val="6660D4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Arc 88">
                <a:extLst>
                  <a:ext uri="{FF2B5EF4-FFF2-40B4-BE49-F238E27FC236}">
                    <a16:creationId xmlns:a16="http://schemas.microsoft.com/office/drawing/2014/main" id="{75E35EAB-60E3-494D-8CD4-D91C0C4F3F0D}"/>
                  </a:ext>
                </a:extLst>
              </p:cNvPr>
              <p:cNvSpPr/>
              <p:nvPr/>
            </p:nvSpPr>
            <p:spPr>
              <a:xfrm>
                <a:off x="6493902" y="-1017023"/>
                <a:ext cx="4754880" cy="4754880"/>
              </a:xfrm>
              <a:prstGeom prst="arc">
                <a:avLst>
                  <a:gd name="adj1" fmla="val 8998254"/>
                  <a:gd name="adj2" fmla="val 9883815"/>
                </a:avLst>
              </a:prstGeom>
              <a:noFill/>
              <a:ln w="19050">
                <a:gradFill>
                  <a:gsLst>
                    <a:gs pos="0">
                      <a:srgbClr val="6660D4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0" name="Group 89">
                <a:extLst>
                  <a:ext uri="{FF2B5EF4-FFF2-40B4-BE49-F238E27FC236}">
                    <a16:creationId xmlns:a16="http://schemas.microsoft.com/office/drawing/2014/main" id="{DE6CA0A2-256D-490D-8943-09891D53FC43}"/>
                  </a:ext>
                </a:extLst>
              </p:cNvPr>
              <p:cNvGrpSpPr/>
              <p:nvPr/>
            </p:nvGrpSpPr>
            <p:grpSpPr>
              <a:xfrm>
                <a:off x="5822304" y="1343607"/>
                <a:ext cx="3900196" cy="3433665"/>
                <a:chOff x="6755363" y="1380931"/>
                <a:chExt cx="3900196" cy="3433665"/>
              </a:xfrm>
              <a:noFill/>
            </p:grpSpPr>
            <p:cxnSp>
              <p:nvCxnSpPr>
                <p:cNvPr id="99" name="Straight Connector 98">
                  <a:extLst>
                    <a:ext uri="{FF2B5EF4-FFF2-40B4-BE49-F238E27FC236}">
                      <a16:creationId xmlns:a16="http://schemas.microsoft.com/office/drawing/2014/main" id="{2EB3F3F6-1BC3-4F08-98E3-4C5B742E0E4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55363" y="4506687"/>
                  <a:ext cx="3900196" cy="298578"/>
                </a:xfrm>
                <a:prstGeom prst="line">
                  <a:avLst/>
                </a:prstGeom>
                <a:grpFill/>
                <a:ln w="19050">
                  <a:gradFill>
                    <a:gsLst>
                      <a:gs pos="0">
                        <a:srgbClr val="6660D4"/>
                      </a:gs>
                      <a:gs pos="100000">
                        <a:srgbClr val="EC7320"/>
                      </a:gs>
                    </a:gsLst>
                    <a:lin ang="5400000" scaled="1"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0" name="Straight Connector 99">
                  <a:extLst>
                    <a:ext uri="{FF2B5EF4-FFF2-40B4-BE49-F238E27FC236}">
                      <a16:creationId xmlns:a16="http://schemas.microsoft.com/office/drawing/2014/main" id="{3462CA4B-C23C-4F53-921D-3CFF2AC904B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764696" y="1399592"/>
                  <a:ext cx="3041777" cy="3097764"/>
                </a:xfrm>
                <a:prstGeom prst="line">
                  <a:avLst/>
                </a:prstGeom>
                <a:grpFill/>
                <a:ln w="19050">
                  <a:gradFill>
                    <a:gsLst>
                      <a:gs pos="0">
                        <a:srgbClr val="6660D4"/>
                      </a:gs>
                      <a:gs pos="100000">
                        <a:srgbClr val="EC7320"/>
                      </a:gs>
                    </a:gsLst>
                    <a:lin ang="5400000" scaled="1"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1" name="Straight Connector 100">
                  <a:extLst>
                    <a:ext uri="{FF2B5EF4-FFF2-40B4-BE49-F238E27FC236}">
                      <a16:creationId xmlns:a16="http://schemas.microsoft.com/office/drawing/2014/main" id="{56EF11F8-DC7E-402B-87A1-CEC186DCE3D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9797143" y="1380931"/>
                  <a:ext cx="830426" cy="3433665"/>
                </a:xfrm>
                <a:prstGeom prst="line">
                  <a:avLst/>
                </a:prstGeom>
                <a:grpFill/>
                <a:ln w="19050">
                  <a:gradFill>
                    <a:gsLst>
                      <a:gs pos="0">
                        <a:srgbClr val="6660D4"/>
                      </a:gs>
                      <a:gs pos="100000">
                        <a:srgbClr val="EC7320"/>
                      </a:gs>
                    </a:gsLst>
                    <a:lin ang="5400000" scaled="1"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91" name="Arc 90">
                <a:extLst>
                  <a:ext uri="{FF2B5EF4-FFF2-40B4-BE49-F238E27FC236}">
                    <a16:creationId xmlns:a16="http://schemas.microsoft.com/office/drawing/2014/main" id="{72E7DC1A-8194-49C8-91E6-53698EC481FC}"/>
                  </a:ext>
                </a:extLst>
              </p:cNvPr>
              <p:cNvSpPr/>
              <p:nvPr/>
            </p:nvSpPr>
            <p:spPr>
              <a:xfrm>
                <a:off x="7837711" y="2855177"/>
                <a:ext cx="3840480" cy="3840480"/>
              </a:xfrm>
              <a:prstGeom prst="arc">
                <a:avLst>
                  <a:gd name="adj1" fmla="val 13402969"/>
                  <a:gd name="adj2" fmla="val 14505664"/>
                </a:avLst>
              </a:prstGeom>
              <a:noFill/>
              <a:ln w="19050">
                <a:gradFill>
                  <a:gsLst>
                    <a:gs pos="0">
                      <a:srgbClr val="6660D4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Arc 91">
                <a:extLst>
                  <a:ext uri="{FF2B5EF4-FFF2-40B4-BE49-F238E27FC236}">
                    <a16:creationId xmlns:a16="http://schemas.microsoft.com/office/drawing/2014/main" id="{0585BECC-D111-4513-90B2-690F5C147655}"/>
                  </a:ext>
                </a:extLst>
              </p:cNvPr>
              <p:cNvSpPr/>
              <p:nvPr/>
            </p:nvSpPr>
            <p:spPr>
              <a:xfrm>
                <a:off x="3455435" y="2093178"/>
                <a:ext cx="4754880" cy="4754880"/>
              </a:xfrm>
              <a:prstGeom prst="arc">
                <a:avLst>
                  <a:gd name="adj1" fmla="val 19860904"/>
                  <a:gd name="adj2" fmla="val 20796485"/>
                </a:avLst>
              </a:prstGeom>
              <a:noFill/>
              <a:ln w="19050">
                <a:gradFill>
                  <a:gsLst>
                    <a:gs pos="0">
                      <a:srgbClr val="6660D4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3" name="Arc 92">
                <a:extLst>
                  <a:ext uri="{FF2B5EF4-FFF2-40B4-BE49-F238E27FC236}">
                    <a16:creationId xmlns:a16="http://schemas.microsoft.com/office/drawing/2014/main" id="{A4F2C5C8-BFBE-4906-8169-065603AA0797}"/>
                  </a:ext>
                </a:extLst>
              </p:cNvPr>
              <p:cNvSpPr/>
              <p:nvPr/>
            </p:nvSpPr>
            <p:spPr>
              <a:xfrm>
                <a:off x="7831487" y="2858282"/>
                <a:ext cx="3840480" cy="3840480"/>
              </a:xfrm>
              <a:prstGeom prst="arc">
                <a:avLst>
                  <a:gd name="adj1" fmla="val 16112478"/>
                  <a:gd name="adj2" fmla="val 17185258"/>
                </a:avLst>
              </a:prstGeom>
              <a:noFill/>
              <a:ln w="19050">
                <a:gradFill>
                  <a:gsLst>
                    <a:gs pos="0">
                      <a:srgbClr val="6660D4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94" name="Straight Connector 93">
                <a:extLst>
                  <a:ext uri="{FF2B5EF4-FFF2-40B4-BE49-F238E27FC236}">
                    <a16:creationId xmlns:a16="http://schemas.microsoft.com/office/drawing/2014/main" id="{2AD6A06B-6C5B-4613-8954-EF6BBF01370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7172325" y="2600325"/>
                <a:ext cx="3914775" cy="1009650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6660D4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5" name="Arc 94">
                <a:extLst>
                  <a:ext uri="{FF2B5EF4-FFF2-40B4-BE49-F238E27FC236}">
                    <a16:creationId xmlns:a16="http://schemas.microsoft.com/office/drawing/2014/main" id="{52839C86-D7AF-40CC-9D2A-1508BE689490}"/>
                  </a:ext>
                </a:extLst>
              </p:cNvPr>
              <p:cNvSpPr/>
              <p:nvPr/>
            </p:nvSpPr>
            <p:spPr>
              <a:xfrm>
                <a:off x="3458542" y="2096288"/>
                <a:ext cx="4754880" cy="4754880"/>
              </a:xfrm>
              <a:prstGeom prst="arc">
                <a:avLst>
                  <a:gd name="adj1" fmla="val 17023793"/>
                  <a:gd name="adj2" fmla="val 17946944"/>
                </a:avLst>
              </a:prstGeom>
              <a:noFill/>
              <a:ln w="19050">
                <a:gradFill>
                  <a:gsLst>
                    <a:gs pos="0">
                      <a:srgbClr val="6660D4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96" name="Straight Connector 95">
                <a:extLst>
                  <a:ext uri="{FF2B5EF4-FFF2-40B4-BE49-F238E27FC236}">
                    <a16:creationId xmlns:a16="http://schemas.microsoft.com/office/drawing/2014/main" id="{8513901B-3FEC-49AA-A73D-F5D0079CB37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6032093" y="1627496"/>
                <a:ext cx="2559457" cy="2496829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6660D4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" name="Straight Connector 96">
                <a:extLst>
                  <a:ext uri="{FF2B5EF4-FFF2-40B4-BE49-F238E27FC236}">
                    <a16:creationId xmlns:a16="http://schemas.microsoft.com/office/drawing/2014/main" id="{8E66F167-9738-4AE8-9D1A-DD1EEBD5572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7896225" y="1390652"/>
                <a:ext cx="971550" cy="2019298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6660D4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8" name="Arc 97">
                <a:extLst>
                  <a:ext uri="{FF2B5EF4-FFF2-40B4-BE49-F238E27FC236}">
                    <a16:creationId xmlns:a16="http://schemas.microsoft.com/office/drawing/2014/main" id="{EC148438-F2CB-416D-9C9C-335E24C5BDA1}"/>
                  </a:ext>
                </a:extLst>
              </p:cNvPr>
              <p:cNvSpPr/>
              <p:nvPr/>
            </p:nvSpPr>
            <p:spPr>
              <a:xfrm>
                <a:off x="5574635" y="1126991"/>
                <a:ext cx="4572000" cy="4572000"/>
              </a:xfrm>
              <a:prstGeom prst="arc">
                <a:avLst>
                  <a:gd name="adj1" fmla="val 64855"/>
                  <a:gd name="adj2" fmla="val 56121"/>
                </a:avLst>
              </a:prstGeom>
              <a:noFill/>
              <a:ln w="19050">
                <a:gradFill>
                  <a:gsLst>
                    <a:gs pos="0">
                      <a:srgbClr val="6660D4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2" name="Group 101">
              <a:extLst>
                <a:ext uri="{FF2B5EF4-FFF2-40B4-BE49-F238E27FC236}">
                  <a16:creationId xmlns:a16="http://schemas.microsoft.com/office/drawing/2014/main" id="{A96F6936-AF01-41D9-9514-B0922B92C685}"/>
                </a:ext>
              </a:extLst>
            </p:cNvPr>
            <p:cNvGrpSpPr/>
            <p:nvPr/>
          </p:nvGrpSpPr>
          <p:grpSpPr>
            <a:xfrm>
              <a:off x="7315781" y="653143"/>
              <a:ext cx="878440" cy="831368"/>
              <a:chOff x="3455435" y="-1017023"/>
              <a:chExt cx="8222756" cy="7868191"/>
            </a:xfrm>
          </p:grpSpPr>
          <p:sp>
            <p:nvSpPr>
              <p:cNvPr id="103" name="Arc 102">
                <a:extLst>
                  <a:ext uri="{FF2B5EF4-FFF2-40B4-BE49-F238E27FC236}">
                    <a16:creationId xmlns:a16="http://schemas.microsoft.com/office/drawing/2014/main" id="{02733239-38B8-4982-A25D-6E8D8CA9004E}"/>
                  </a:ext>
                </a:extLst>
              </p:cNvPr>
              <p:cNvSpPr/>
              <p:nvPr/>
            </p:nvSpPr>
            <p:spPr>
              <a:xfrm>
                <a:off x="6892202" y="-572279"/>
                <a:ext cx="3840480" cy="3840480"/>
              </a:xfrm>
              <a:prstGeom prst="arc">
                <a:avLst>
                  <a:gd name="adj1" fmla="val 5285191"/>
                  <a:gd name="adj2" fmla="val 6334431"/>
                </a:avLst>
              </a:prstGeom>
              <a:noFill/>
              <a:ln w="19050">
                <a:gradFill>
                  <a:gsLst>
                    <a:gs pos="0">
                      <a:srgbClr val="6660D4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Arc 103">
                <a:extLst>
                  <a:ext uri="{FF2B5EF4-FFF2-40B4-BE49-F238E27FC236}">
                    <a16:creationId xmlns:a16="http://schemas.microsoft.com/office/drawing/2014/main" id="{F5749CFA-871F-47DF-9D38-F581392684B4}"/>
                  </a:ext>
                </a:extLst>
              </p:cNvPr>
              <p:cNvSpPr/>
              <p:nvPr/>
            </p:nvSpPr>
            <p:spPr>
              <a:xfrm>
                <a:off x="6923299" y="-569173"/>
                <a:ext cx="3840480" cy="3840480"/>
              </a:xfrm>
              <a:prstGeom prst="arc">
                <a:avLst>
                  <a:gd name="adj1" fmla="val 2595908"/>
                  <a:gd name="adj2" fmla="val 3737988"/>
                </a:avLst>
              </a:prstGeom>
              <a:noFill/>
              <a:ln w="19050">
                <a:gradFill>
                  <a:gsLst>
                    <a:gs pos="0">
                      <a:srgbClr val="6660D4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Arc 104">
                <a:extLst>
                  <a:ext uri="{FF2B5EF4-FFF2-40B4-BE49-F238E27FC236}">
                    <a16:creationId xmlns:a16="http://schemas.microsoft.com/office/drawing/2014/main" id="{874FDED3-4839-4739-9DED-729C111AE2BD}"/>
                  </a:ext>
                </a:extLst>
              </p:cNvPr>
              <p:cNvSpPr/>
              <p:nvPr/>
            </p:nvSpPr>
            <p:spPr>
              <a:xfrm>
                <a:off x="6503427" y="-1017023"/>
                <a:ext cx="4754880" cy="4754880"/>
              </a:xfrm>
              <a:prstGeom prst="arc">
                <a:avLst>
                  <a:gd name="adj1" fmla="val 6014798"/>
                  <a:gd name="adj2" fmla="val 7095325"/>
                </a:avLst>
              </a:prstGeom>
              <a:noFill/>
              <a:ln w="19050">
                <a:gradFill>
                  <a:gsLst>
                    <a:gs pos="0">
                      <a:srgbClr val="6660D4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Arc 105">
                <a:extLst>
                  <a:ext uri="{FF2B5EF4-FFF2-40B4-BE49-F238E27FC236}">
                    <a16:creationId xmlns:a16="http://schemas.microsoft.com/office/drawing/2014/main" id="{6731E72A-BB1E-4FFA-981F-9C479532752B}"/>
                  </a:ext>
                </a:extLst>
              </p:cNvPr>
              <p:cNvSpPr/>
              <p:nvPr/>
            </p:nvSpPr>
            <p:spPr>
              <a:xfrm>
                <a:off x="6493902" y="-1017023"/>
                <a:ext cx="4754880" cy="4754880"/>
              </a:xfrm>
              <a:prstGeom prst="arc">
                <a:avLst>
                  <a:gd name="adj1" fmla="val 8998254"/>
                  <a:gd name="adj2" fmla="val 9883815"/>
                </a:avLst>
              </a:prstGeom>
              <a:noFill/>
              <a:ln w="19050">
                <a:gradFill>
                  <a:gsLst>
                    <a:gs pos="0">
                      <a:srgbClr val="6660D4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07" name="Group 106">
                <a:extLst>
                  <a:ext uri="{FF2B5EF4-FFF2-40B4-BE49-F238E27FC236}">
                    <a16:creationId xmlns:a16="http://schemas.microsoft.com/office/drawing/2014/main" id="{FF6E13AF-017E-4469-84F0-7E0322EA59F0}"/>
                  </a:ext>
                </a:extLst>
              </p:cNvPr>
              <p:cNvGrpSpPr/>
              <p:nvPr/>
            </p:nvGrpSpPr>
            <p:grpSpPr>
              <a:xfrm>
                <a:off x="5822304" y="1343607"/>
                <a:ext cx="3900196" cy="3433665"/>
                <a:chOff x="6755363" y="1380931"/>
                <a:chExt cx="3900196" cy="3433665"/>
              </a:xfrm>
              <a:noFill/>
            </p:grpSpPr>
            <p:cxnSp>
              <p:nvCxnSpPr>
                <p:cNvPr id="116" name="Straight Connector 115">
                  <a:extLst>
                    <a:ext uri="{FF2B5EF4-FFF2-40B4-BE49-F238E27FC236}">
                      <a16:creationId xmlns:a16="http://schemas.microsoft.com/office/drawing/2014/main" id="{FC8751A0-07E9-4872-825D-0C5C546BEB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55363" y="4506687"/>
                  <a:ext cx="3900196" cy="298578"/>
                </a:xfrm>
                <a:prstGeom prst="line">
                  <a:avLst/>
                </a:prstGeom>
                <a:grpFill/>
                <a:ln w="19050">
                  <a:gradFill>
                    <a:gsLst>
                      <a:gs pos="0">
                        <a:srgbClr val="6660D4"/>
                      </a:gs>
                      <a:gs pos="100000">
                        <a:srgbClr val="EC7320"/>
                      </a:gs>
                    </a:gsLst>
                    <a:lin ang="5400000" scaled="1"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7" name="Straight Connector 116">
                  <a:extLst>
                    <a:ext uri="{FF2B5EF4-FFF2-40B4-BE49-F238E27FC236}">
                      <a16:creationId xmlns:a16="http://schemas.microsoft.com/office/drawing/2014/main" id="{B5FB2202-39BA-4B8D-AD0B-60AEC9C5C5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764696" y="1399592"/>
                  <a:ext cx="3041777" cy="3097764"/>
                </a:xfrm>
                <a:prstGeom prst="line">
                  <a:avLst/>
                </a:prstGeom>
                <a:grpFill/>
                <a:ln w="19050">
                  <a:gradFill>
                    <a:gsLst>
                      <a:gs pos="0">
                        <a:srgbClr val="6660D4"/>
                      </a:gs>
                      <a:gs pos="100000">
                        <a:srgbClr val="EC7320"/>
                      </a:gs>
                    </a:gsLst>
                    <a:lin ang="5400000" scaled="1"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8" name="Straight Connector 117">
                  <a:extLst>
                    <a:ext uri="{FF2B5EF4-FFF2-40B4-BE49-F238E27FC236}">
                      <a16:creationId xmlns:a16="http://schemas.microsoft.com/office/drawing/2014/main" id="{9BA2B63E-54C3-4464-9232-C1CCB79135B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9797143" y="1380931"/>
                  <a:ext cx="830426" cy="3433665"/>
                </a:xfrm>
                <a:prstGeom prst="line">
                  <a:avLst/>
                </a:prstGeom>
                <a:grpFill/>
                <a:ln w="19050">
                  <a:gradFill>
                    <a:gsLst>
                      <a:gs pos="0">
                        <a:srgbClr val="6660D4"/>
                      </a:gs>
                      <a:gs pos="100000">
                        <a:srgbClr val="EC7320"/>
                      </a:gs>
                    </a:gsLst>
                    <a:lin ang="5400000" scaled="1"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8" name="Arc 107">
                <a:extLst>
                  <a:ext uri="{FF2B5EF4-FFF2-40B4-BE49-F238E27FC236}">
                    <a16:creationId xmlns:a16="http://schemas.microsoft.com/office/drawing/2014/main" id="{3D970612-EBBD-4253-ACE8-AE85756DA882}"/>
                  </a:ext>
                </a:extLst>
              </p:cNvPr>
              <p:cNvSpPr/>
              <p:nvPr/>
            </p:nvSpPr>
            <p:spPr>
              <a:xfrm>
                <a:off x="7837711" y="2855177"/>
                <a:ext cx="3840480" cy="3840480"/>
              </a:xfrm>
              <a:prstGeom prst="arc">
                <a:avLst>
                  <a:gd name="adj1" fmla="val 13402969"/>
                  <a:gd name="adj2" fmla="val 14505664"/>
                </a:avLst>
              </a:prstGeom>
              <a:noFill/>
              <a:ln w="19050">
                <a:gradFill>
                  <a:gsLst>
                    <a:gs pos="0">
                      <a:srgbClr val="6660D4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Arc 108">
                <a:extLst>
                  <a:ext uri="{FF2B5EF4-FFF2-40B4-BE49-F238E27FC236}">
                    <a16:creationId xmlns:a16="http://schemas.microsoft.com/office/drawing/2014/main" id="{5944BB36-A367-403B-927A-61D994DDD307}"/>
                  </a:ext>
                </a:extLst>
              </p:cNvPr>
              <p:cNvSpPr/>
              <p:nvPr/>
            </p:nvSpPr>
            <p:spPr>
              <a:xfrm>
                <a:off x="3455435" y="2093178"/>
                <a:ext cx="4754880" cy="4754880"/>
              </a:xfrm>
              <a:prstGeom prst="arc">
                <a:avLst>
                  <a:gd name="adj1" fmla="val 19860904"/>
                  <a:gd name="adj2" fmla="val 20796485"/>
                </a:avLst>
              </a:prstGeom>
              <a:noFill/>
              <a:ln w="19050">
                <a:gradFill>
                  <a:gsLst>
                    <a:gs pos="0">
                      <a:srgbClr val="6660D4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0" name="Arc 109">
                <a:extLst>
                  <a:ext uri="{FF2B5EF4-FFF2-40B4-BE49-F238E27FC236}">
                    <a16:creationId xmlns:a16="http://schemas.microsoft.com/office/drawing/2014/main" id="{0877F863-B381-4785-A826-413E1367E725}"/>
                  </a:ext>
                </a:extLst>
              </p:cNvPr>
              <p:cNvSpPr/>
              <p:nvPr/>
            </p:nvSpPr>
            <p:spPr>
              <a:xfrm>
                <a:off x="7831487" y="2858282"/>
                <a:ext cx="3840480" cy="3840480"/>
              </a:xfrm>
              <a:prstGeom prst="arc">
                <a:avLst>
                  <a:gd name="adj1" fmla="val 16112478"/>
                  <a:gd name="adj2" fmla="val 17185258"/>
                </a:avLst>
              </a:prstGeom>
              <a:noFill/>
              <a:ln w="19050">
                <a:gradFill>
                  <a:gsLst>
                    <a:gs pos="0">
                      <a:srgbClr val="6660D4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11" name="Straight Connector 110">
                <a:extLst>
                  <a:ext uri="{FF2B5EF4-FFF2-40B4-BE49-F238E27FC236}">
                    <a16:creationId xmlns:a16="http://schemas.microsoft.com/office/drawing/2014/main" id="{B635CFA0-129E-4071-A1D9-4CB232E474D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7172325" y="2600325"/>
                <a:ext cx="3914775" cy="1009650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6660D4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2" name="Arc 111">
                <a:extLst>
                  <a:ext uri="{FF2B5EF4-FFF2-40B4-BE49-F238E27FC236}">
                    <a16:creationId xmlns:a16="http://schemas.microsoft.com/office/drawing/2014/main" id="{586A7CB4-D054-4420-B861-79AA91F4120C}"/>
                  </a:ext>
                </a:extLst>
              </p:cNvPr>
              <p:cNvSpPr/>
              <p:nvPr/>
            </p:nvSpPr>
            <p:spPr>
              <a:xfrm>
                <a:off x="3458542" y="2096288"/>
                <a:ext cx="4754880" cy="4754880"/>
              </a:xfrm>
              <a:prstGeom prst="arc">
                <a:avLst>
                  <a:gd name="adj1" fmla="val 17023793"/>
                  <a:gd name="adj2" fmla="val 17946944"/>
                </a:avLst>
              </a:prstGeom>
              <a:noFill/>
              <a:ln w="19050">
                <a:gradFill>
                  <a:gsLst>
                    <a:gs pos="0">
                      <a:srgbClr val="6660D4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13" name="Straight Connector 112">
                <a:extLst>
                  <a:ext uri="{FF2B5EF4-FFF2-40B4-BE49-F238E27FC236}">
                    <a16:creationId xmlns:a16="http://schemas.microsoft.com/office/drawing/2014/main" id="{1CF87C1C-5AA1-475B-B5DB-5F1B77F76C9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6032093" y="1627496"/>
                <a:ext cx="2559457" cy="2496829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6660D4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" name="Straight Connector 113">
                <a:extLst>
                  <a:ext uri="{FF2B5EF4-FFF2-40B4-BE49-F238E27FC236}">
                    <a16:creationId xmlns:a16="http://schemas.microsoft.com/office/drawing/2014/main" id="{83700BB5-1FAE-4C99-B639-BC7DA36DD8D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7896225" y="1390652"/>
                <a:ext cx="971550" cy="2019298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6660D4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5" name="Arc 114">
                <a:extLst>
                  <a:ext uri="{FF2B5EF4-FFF2-40B4-BE49-F238E27FC236}">
                    <a16:creationId xmlns:a16="http://schemas.microsoft.com/office/drawing/2014/main" id="{1860FC1B-588F-47F2-9A28-8B90EF46BB1F}"/>
                  </a:ext>
                </a:extLst>
              </p:cNvPr>
              <p:cNvSpPr/>
              <p:nvPr/>
            </p:nvSpPr>
            <p:spPr>
              <a:xfrm>
                <a:off x="5574635" y="1126991"/>
                <a:ext cx="4572000" cy="4572000"/>
              </a:xfrm>
              <a:prstGeom prst="arc">
                <a:avLst>
                  <a:gd name="adj1" fmla="val 64855"/>
                  <a:gd name="adj2" fmla="val 56121"/>
                </a:avLst>
              </a:prstGeom>
              <a:noFill/>
              <a:ln w="19050">
                <a:gradFill>
                  <a:gsLst>
                    <a:gs pos="0">
                      <a:srgbClr val="6660D4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597CC6D5-0D8C-48EE-B3D5-840366933C9B}"/>
              </a:ext>
            </a:extLst>
          </p:cNvPr>
          <p:cNvGrpSpPr/>
          <p:nvPr/>
        </p:nvGrpSpPr>
        <p:grpSpPr>
          <a:xfrm>
            <a:off x="-112229" y="-115336"/>
            <a:ext cx="538068" cy="503852"/>
            <a:chOff x="3455435" y="-1017023"/>
            <a:chExt cx="8222756" cy="7868191"/>
          </a:xfrm>
        </p:grpSpPr>
        <p:sp>
          <p:nvSpPr>
            <p:cNvPr id="41" name="Arc 40">
              <a:extLst>
                <a:ext uri="{FF2B5EF4-FFF2-40B4-BE49-F238E27FC236}">
                  <a16:creationId xmlns:a16="http://schemas.microsoft.com/office/drawing/2014/main" id="{2A149A70-4412-4DAA-8C52-38716E3BAEB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Arc 41">
              <a:extLst>
                <a:ext uri="{FF2B5EF4-FFF2-40B4-BE49-F238E27FC236}">
                  <a16:creationId xmlns:a16="http://schemas.microsoft.com/office/drawing/2014/main" id="{98EF7745-4C74-4CFC-B0F0-8A14B4EE56E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Arc 42">
              <a:extLst>
                <a:ext uri="{FF2B5EF4-FFF2-40B4-BE49-F238E27FC236}">
                  <a16:creationId xmlns:a16="http://schemas.microsoft.com/office/drawing/2014/main" id="{E712EAF4-D2DB-43AD-87B8-36E591BADC0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Arc 43">
              <a:extLst>
                <a:ext uri="{FF2B5EF4-FFF2-40B4-BE49-F238E27FC236}">
                  <a16:creationId xmlns:a16="http://schemas.microsoft.com/office/drawing/2014/main" id="{3E6E80E5-AC55-427A-BCCC-167FF85830B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E930F723-9189-4668-9703-1AD6AB10484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4" name="Straight Connector 53">
                <a:extLst>
                  <a:ext uri="{FF2B5EF4-FFF2-40B4-BE49-F238E27FC236}">
                    <a16:creationId xmlns:a16="http://schemas.microsoft.com/office/drawing/2014/main" id="{CCD3C8C2-DC3E-4CB2-9C51-DFFB9BF313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" name="Straight Connector 54">
                <a:extLst>
                  <a:ext uri="{FF2B5EF4-FFF2-40B4-BE49-F238E27FC236}">
                    <a16:creationId xmlns:a16="http://schemas.microsoft.com/office/drawing/2014/main" id="{07FB2A42-1C74-44BF-BCF3-C1274336F31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" name="Straight Connector 55">
                <a:extLst>
                  <a:ext uri="{FF2B5EF4-FFF2-40B4-BE49-F238E27FC236}">
                    <a16:creationId xmlns:a16="http://schemas.microsoft.com/office/drawing/2014/main" id="{1E8686AE-8969-4369-841C-6A59B4BD3C5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6" name="Arc 45">
              <a:extLst>
                <a:ext uri="{FF2B5EF4-FFF2-40B4-BE49-F238E27FC236}">
                  <a16:creationId xmlns:a16="http://schemas.microsoft.com/office/drawing/2014/main" id="{326BDFCD-CEA0-48C5-B695-F2D467C6057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Arc 46">
              <a:extLst>
                <a:ext uri="{FF2B5EF4-FFF2-40B4-BE49-F238E27FC236}">
                  <a16:creationId xmlns:a16="http://schemas.microsoft.com/office/drawing/2014/main" id="{0C25E827-77FE-474C-B435-58FA6C594B2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Arc 47">
              <a:extLst>
                <a:ext uri="{FF2B5EF4-FFF2-40B4-BE49-F238E27FC236}">
                  <a16:creationId xmlns:a16="http://schemas.microsoft.com/office/drawing/2014/main" id="{264F74CD-C706-4122-A67B-88969A95F76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id="{2D00CE7F-41BE-4F55-A7FD-8B46BE7E334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" name="Arc 49">
              <a:extLst>
                <a:ext uri="{FF2B5EF4-FFF2-40B4-BE49-F238E27FC236}">
                  <a16:creationId xmlns:a16="http://schemas.microsoft.com/office/drawing/2014/main" id="{296E45F5-BB1B-46FF-A6B1-6B760D203C2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1" name="Straight Connector 50">
              <a:extLst>
                <a:ext uri="{FF2B5EF4-FFF2-40B4-BE49-F238E27FC236}">
                  <a16:creationId xmlns:a16="http://schemas.microsoft.com/office/drawing/2014/main" id="{2C2B8BAC-9CB7-44B6-9B4A-CEBB73A3879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51">
              <a:extLst>
                <a:ext uri="{FF2B5EF4-FFF2-40B4-BE49-F238E27FC236}">
                  <a16:creationId xmlns:a16="http://schemas.microsoft.com/office/drawing/2014/main" id="{5DDA9DDA-9D9F-4CCE-8074-9E3EA5AAEFF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3" name="Arc 52">
              <a:extLst>
                <a:ext uri="{FF2B5EF4-FFF2-40B4-BE49-F238E27FC236}">
                  <a16:creationId xmlns:a16="http://schemas.microsoft.com/office/drawing/2014/main" id="{E6BC26CB-879D-4EC9-A793-63BED566B79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CE15B34B-1A42-4A95-97EB-6D1519E20807}"/>
              </a:ext>
            </a:extLst>
          </p:cNvPr>
          <p:cNvGrpSpPr/>
          <p:nvPr/>
        </p:nvGrpSpPr>
        <p:grpSpPr>
          <a:xfrm>
            <a:off x="261256" y="-106005"/>
            <a:ext cx="538068" cy="503852"/>
            <a:chOff x="3455435" y="-1017023"/>
            <a:chExt cx="8222756" cy="7868191"/>
          </a:xfrm>
        </p:grpSpPr>
        <p:sp>
          <p:nvSpPr>
            <p:cNvPr id="58" name="Arc 57">
              <a:extLst>
                <a:ext uri="{FF2B5EF4-FFF2-40B4-BE49-F238E27FC236}">
                  <a16:creationId xmlns:a16="http://schemas.microsoft.com/office/drawing/2014/main" id="{E2DECAA3-6565-4ACE-AF3B-87D25995755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Arc 58">
              <a:extLst>
                <a:ext uri="{FF2B5EF4-FFF2-40B4-BE49-F238E27FC236}">
                  <a16:creationId xmlns:a16="http://schemas.microsoft.com/office/drawing/2014/main" id="{1FD2C270-F263-4BD4-9CCA-C420D405DF1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Arc 59">
              <a:extLst>
                <a:ext uri="{FF2B5EF4-FFF2-40B4-BE49-F238E27FC236}">
                  <a16:creationId xmlns:a16="http://schemas.microsoft.com/office/drawing/2014/main" id="{96F57BAC-D7B7-4546-B3BB-BB250AFF5D2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Arc 60">
              <a:extLst>
                <a:ext uri="{FF2B5EF4-FFF2-40B4-BE49-F238E27FC236}">
                  <a16:creationId xmlns:a16="http://schemas.microsoft.com/office/drawing/2014/main" id="{6A9CC92B-4E40-492C-AFEB-7CA701303A8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07574031-69E3-4EF2-B2CE-61AEEE4D43E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1" name="Straight Connector 70">
                <a:extLst>
                  <a:ext uri="{FF2B5EF4-FFF2-40B4-BE49-F238E27FC236}">
                    <a16:creationId xmlns:a16="http://schemas.microsoft.com/office/drawing/2014/main" id="{E66A677D-0B30-4E79-A78F-F571B9E5EF2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Connector 71">
                <a:extLst>
                  <a:ext uri="{FF2B5EF4-FFF2-40B4-BE49-F238E27FC236}">
                    <a16:creationId xmlns:a16="http://schemas.microsoft.com/office/drawing/2014/main" id="{E97F0605-1787-4BA4-93D6-4588180AF0F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Connector 72">
                <a:extLst>
                  <a:ext uri="{FF2B5EF4-FFF2-40B4-BE49-F238E27FC236}">
                    <a16:creationId xmlns:a16="http://schemas.microsoft.com/office/drawing/2014/main" id="{E1DD971B-69EF-4CEE-9877-FD393A74C52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3" name="Arc 62">
              <a:extLst>
                <a:ext uri="{FF2B5EF4-FFF2-40B4-BE49-F238E27FC236}">
                  <a16:creationId xmlns:a16="http://schemas.microsoft.com/office/drawing/2014/main" id="{2BCEDCCC-DDF8-4CE3-92D1-3BC6D33E01C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Arc 63">
              <a:extLst>
                <a:ext uri="{FF2B5EF4-FFF2-40B4-BE49-F238E27FC236}">
                  <a16:creationId xmlns:a16="http://schemas.microsoft.com/office/drawing/2014/main" id="{319439FF-0CEF-4A76-817A-5ED5A9D835C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5" name="Arc 64">
              <a:extLst>
                <a:ext uri="{FF2B5EF4-FFF2-40B4-BE49-F238E27FC236}">
                  <a16:creationId xmlns:a16="http://schemas.microsoft.com/office/drawing/2014/main" id="{C3399554-1442-4066-AB10-6247B71D68D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17222E4-2588-43BF-B9CF-4E9A9832907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" name="Arc 66">
              <a:extLst>
                <a:ext uri="{FF2B5EF4-FFF2-40B4-BE49-F238E27FC236}">
                  <a16:creationId xmlns:a16="http://schemas.microsoft.com/office/drawing/2014/main" id="{3AE3BF85-02A5-41D5-AC98-40804939BBC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02491CAA-DE67-444C-AB42-76458701960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92786913-E755-490B-91E8-28C80031702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" name="Arc 69">
              <a:extLst>
                <a:ext uri="{FF2B5EF4-FFF2-40B4-BE49-F238E27FC236}">
                  <a16:creationId xmlns:a16="http://schemas.microsoft.com/office/drawing/2014/main" id="{E1C60914-2023-4A7B-8233-D33CD15A5C8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047FF430-6EC9-46CD-8070-776E22C4383F}"/>
              </a:ext>
            </a:extLst>
          </p:cNvPr>
          <p:cNvGrpSpPr/>
          <p:nvPr/>
        </p:nvGrpSpPr>
        <p:grpSpPr>
          <a:xfrm>
            <a:off x="628516" y="-115336"/>
            <a:ext cx="538068" cy="503852"/>
            <a:chOff x="3455435" y="-1017023"/>
            <a:chExt cx="8222756" cy="7868191"/>
          </a:xfrm>
        </p:grpSpPr>
        <p:sp>
          <p:nvSpPr>
            <p:cNvPr id="75" name="Arc 74">
              <a:extLst>
                <a:ext uri="{FF2B5EF4-FFF2-40B4-BE49-F238E27FC236}">
                  <a16:creationId xmlns:a16="http://schemas.microsoft.com/office/drawing/2014/main" id="{991F4F00-6480-423B-9140-232D35F0322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Arc 75">
              <a:extLst>
                <a:ext uri="{FF2B5EF4-FFF2-40B4-BE49-F238E27FC236}">
                  <a16:creationId xmlns:a16="http://schemas.microsoft.com/office/drawing/2014/main" id="{70F1CF79-D2E1-402B-BE86-0211D5E2C3D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Arc 76">
              <a:extLst>
                <a:ext uri="{FF2B5EF4-FFF2-40B4-BE49-F238E27FC236}">
                  <a16:creationId xmlns:a16="http://schemas.microsoft.com/office/drawing/2014/main" id="{362E5069-DBD6-474A-B6C6-0AE21F5FACD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Arc 77">
              <a:extLst>
                <a:ext uri="{FF2B5EF4-FFF2-40B4-BE49-F238E27FC236}">
                  <a16:creationId xmlns:a16="http://schemas.microsoft.com/office/drawing/2014/main" id="{511B0B7A-C80F-4AD9-B166-D0E1CF37ECC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9" name="Group 78">
              <a:extLst>
                <a:ext uri="{FF2B5EF4-FFF2-40B4-BE49-F238E27FC236}">
                  <a16:creationId xmlns:a16="http://schemas.microsoft.com/office/drawing/2014/main" id="{D1AB6608-99ED-4CA9-A072-4CE079D0E7F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2" name="Straight Connector 121">
                <a:extLst>
                  <a:ext uri="{FF2B5EF4-FFF2-40B4-BE49-F238E27FC236}">
                    <a16:creationId xmlns:a16="http://schemas.microsoft.com/office/drawing/2014/main" id="{534624C0-BABC-4DFB-B7F7-F73B1EBAF12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" name="Straight Connector 122">
                <a:extLst>
                  <a:ext uri="{FF2B5EF4-FFF2-40B4-BE49-F238E27FC236}">
                    <a16:creationId xmlns:a16="http://schemas.microsoft.com/office/drawing/2014/main" id="{069A4717-F0E5-440D-9C11-4F4687AA798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4" name="Straight Connector 123">
                <a:extLst>
                  <a:ext uri="{FF2B5EF4-FFF2-40B4-BE49-F238E27FC236}">
                    <a16:creationId xmlns:a16="http://schemas.microsoft.com/office/drawing/2014/main" id="{742EE1B1-5676-4044-B4B1-C6D3A550B4E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0" name="Arc 79">
              <a:extLst>
                <a:ext uri="{FF2B5EF4-FFF2-40B4-BE49-F238E27FC236}">
                  <a16:creationId xmlns:a16="http://schemas.microsoft.com/office/drawing/2014/main" id="{29738A97-7147-44D7-88C2-ACCACB6F9F8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Arc 80">
              <a:extLst>
                <a:ext uri="{FF2B5EF4-FFF2-40B4-BE49-F238E27FC236}">
                  <a16:creationId xmlns:a16="http://schemas.microsoft.com/office/drawing/2014/main" id="{920AF8A9-CC6B-44FB-A7CF-DE8F6D818AD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Arc 81">
              <a:extLst>
                <a:ext uri="{FF2B5EF4-FFF2-40B4-BE49-F238E27FC236}">
                  <a16:creationId xmlns:a16="http://schemas.microsoft.com/office/drawing/2014/main" id="{919550AE-78CA-404A-862B-25CF1BA1B119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3" name="Straight Connector 82">
              <a:extLst>
                <a:ext uri="{FF2B5EF4-FFF2-40B4-BE49-F238E27FC236}">
                  <a16:creationId xmlns:a16="http://schemas.microsoft.com/office/drawing/2014/main" id="{26826764-7D01-4D18-9500-2D4DAFB470D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" name="Arc 83">
              <a:extLst>
                <a:ext uri="{FF2B5EF4-FFF2-40B4-BE49-F238E27FC236}">
                  <a16:creationId xmlns:a16="http://schemas.microsoft.com/office/drawing/2014/main" id="{0D0442ED-7767-44C9-9824-3888C1C0A44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BC8BFBAC-20EC-435A-8DE1-13D815B78B2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ACC71873-A894-4A2F-9012-5ECB0E1B591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1" name="Arc 120">
              <a:extLst>
                <a:ext uri="{FF2B5EF4-FFF2-40B4-BE49-F238E27FC236}">
                  <a16:creationId xmlns:a16="http://schemas.microsoft.com/office/drawing/2014/main" id="{D5436288-6E0D-432D-9C70-79C434D47C6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Group 124">
            <a:extLst>
              <a:ext uri="{FF2B5EF4-FFF2-40B4-BE49-F238E27FC236}">
                <a16:creationId xmlns:a16="http://schemas.microsoft.com/office/drawing/2014/main" id="{709CA682-34A3-49F9-B6B4-4AE3D8DCBE12}"/>
              </a:ext>
            </a:extLst>
          </p:cNvPr>
          <p:cNvGrpSpPr/>
          <p:nvPr/>
        </p:nvGrpSpPr>
        <p:grpSpPr>
          <a:xfrm>
            <a:off x="1022216" y="-115336"/>
            <a:ext cx="538068" cy="503852"/>
            <a:chOff x="3455435" y="-1017023"/>
            <a:chExt cx="8222756" cy="7868191"/>
          </a:xfrm>
        </p:grpSpPr>
        <p:sp>
          <p:nvSpPr>
            <p:cNvPr id="126" name="Arc 125">
              <a:extLst>
                <a:ext uri="{FF2B5EF4-FFF2-40B4-BE49-F238E27FC236}">
                  <a16:creationId xmlns:a16="http://schemas.microsoft.com/office/drawing/2014/main" id="{6EE6CA7B-CFF1-40D7-9219-C5543E04649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Arc 126">
              <a:extLst>
                <a:ext uri="{FF2B5EF4-FFF2-40B4-BE49-F238E27FC236}">
                  <a16:creationId xmlns:a16="http://schemas.microsoft.com/office/drawing/2014/main" id="{B8F4CFF2-EAF5-42FB-8B7E-1BE8AA10534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Arc 127">
              <a:extLst>
                <a:ext uri="{FF2B5EF4-FFF2-40B4-BE49-F238E27FC236}">
                  <a16:creationId xmlns:a16="http://schemas.microsoft.com/office/drawing/2014/main" id="{7E278263-2682-4480-BC9F-E64BA579E71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Arc 128">
              <a:extLst>
                <a:ext uri="{FF2B5EF4-FFF2-40B4-BE49-F238E27FC236}">
                  <a16:creationId xmlns:a16="http://schemas.microsoft.com/office/drawing/2014/main" id="{2D7EC125-E061-4353-932D-1BABCD3D81A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0" name="Group 129">
              <a:extLst>
                <a:ext uri="{FF2B5EF4-FFF2-40B4-BE49-F238E27FC236}">
                  <a16:creationId xmlns:a16="http://schemas.microsoft.com/office/drawing/2014/main" id="{7C682C4C-538E-4674-B71D-A3E0516095D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9" name="Straight Connector 138">
                <a:extLst>
                  <a:ext uri="{FF2B5EF4-FFF2-40B4-BE49-F238E27FC236}">
                    <a16:creationId xmlns:a16="http://schemas.microsoft.com/office/drawing/2014/main" id="{EF67F8AB-457E-493B-85E1-B3A73A5A5B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0" name="Straight Connector 139">
                <a:extLst>
                  <a:ext uri="{FF2B5EF4-FFF2-40B4-BE49-F238E27FC236}">
                    <a16:creationId xmlns:a16="http://schemas.microsoft.com/office/drawing/2014/main" id="{EC01A99C-0AF7-4A25-A12C-066D5C9DD38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1" name="Straight Connector 140">
                <a:extLst>
                  <a:ext uri="{FF2B5EF4-FFF2-40B4-BE49-F238E27FC236}">
                    <a16:creationId xmlns:a16="http://schemas.microsoft.com/office/drawing/2014/main" id="{F329EDC3-1EC4-4DDE-98D7-3BD6654BDC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1" name="Arc 130">
              <a:extLst>
                <a:ext uri="{FF2B5EF4-FFF2-40B4-BE49-F238E27FC236}">
                  <a16:creationId xmlns:a16="http://schemas.microsoft.com/office/drawing/2014/main" id="{A5D6822B-82D8-4753-9FBD-485695C2897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Arc 131">
              <a:extLst>
                <a:ext uri="{FF2B5EF4-FFF2-40B4-BE49-F238E27FC236}">
                  <a16:creationId xmlns:a16="http://schemas.microsoft.com/office/drawing/2014/main" id="{FA2D10DA-1334-4011-BBED-748A68DD254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3" name="Arc 132">
              <a:extLst>
                <a:ext uri="{FF2B5EF4-FFF2-40B4-BE49-F238E27FC236}">
                  <a16:creationId xmlns:a16="http://schemas.microsoft.com/office/drawing/2014/main" id="{63C6F74E-9FE2-42C5-8A8C-76195568961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1D675381-FC89-4841-93EA-A57411E1EB9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5" name="Arc 134">
              <a:extLst>
                <a:ext uri="{FF2B5EF4-FFF2-40B4-BE49-F238E27FC236}">
                  <a16:creationId xmlns:a16="http://schemas.microsoft.com/office/drawing/2014/main" id="{3EC8EA97-3A21-4C31-AD8F-E4C9530C935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95337666-FCBD-41EF-883F-9E6D806B947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906DAFEF-8A79-4FCC-AF0B-9FCDB02D893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8" name="Arc 137">
              <a:extLst>
                <a:ext uri="{FF2B5EF4-FFF2-40B4-BE49-F238E27FC236}">
                  <a16:creationId xmlns:a16="http://schemas.microsoft.com/office/drawing/2014/main" id="{6D2E09E3-71C2-4000-9491-83D6BD82933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D2E85C33-38BE-4005-94A3-3A4ADDAC66B5}"/>
              </a:ext>
            </a:extLst>
          </p:cNvPr>
          <p:cNvGrpSpPr/>
          <p:nvPr/>
        </p:nvGrpSpPr>
        <p:grpSpPr>
          <a:xfrm>
            <a:off x="1415917" y="-115338"/>
            <a:ext cx="538068" cy="503852"/>
            <a:chOff x="3455435" y="-1017023"/>
            <a:chExt cx="8222756" cy="7868191"/>
          </a:xfrm>
        </p:grpSpPr>
        <p:sp>
          <p:nvSpPr>
            <p:cNvPr id="143" name="Arc 142">
              <a:extLst>
                <a:ext uri="{FF2B5EF4-FFF2-40B4-BE49-F238E27FC236}">
                  <a16:creationId xmlns:a16="http://schemas.microsoft.com/office/drawing/2014/main" id="{BAB7CDB3-C20F-4F36-ADDD-A1B91722A7B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Arc 143">
              <a:extLst>
                <a:ext uri="{FF2B5EF4-FFF2-40B4-BE49-F238E27FC236}">
                  <a16:creationId xmlns:a16="http://schemas.microsoft.com/office/drawing/2014/main" id="{F8DB9646-1EC3-4AE4-A109-8440945AD21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Arc 144">
              <a:extLst>
                <a:ext uri="{FF2B5EF4-FFF2-40B4-BE49-F238E27FC236}">
                  <a16:creationId xmlns:a16="http://schemas.microsoft.com/office/drawing/2014/main" id="{E2A949CC-3063-4E73-83A5-B4C67006265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Arc 145">
              <a:extLst>
                <a:ext uri="{FF2B5EF4-FFF2-40B4-BE49-F238E27FC236}">
                  <a16:creationId xmlns:a16="http://schemas.microsoft.com/office/drawing/2014/main" id="{1740B5A5-5684-4C65-99B9-CF170505CAE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7" name="Group 146">
              <a:extLst>
                <a:ext uri="{FF2B5EF4-FFF2-40B4-BE49-F238E27FC236}">
                  <a16:creationId xmlns:a16="http://schemas.microsoft.com/office/drawing/2014/main" id="{9EE5B197-5176-4CCF-B3F9-74E90797E74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6" name="Straight Connector 155">
                <a:extLst>
                  <a:ext uri="{FF2B5EF4-FFF2-40B4-BE49-F238E27FC236}">
                    <a16:creationId xmlns:a16="http://schemas.microsoft.com/office/drawing/2014/main" id="{06D729E4-2F70-40BA-B310-38E4657DBC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" name="Straight Connector 156">
                <a:extLst>
                  <a:ext uri="{FF2B5EF4-FFF2-40B4-BE49-F238E27FC236}">
                    <a16:creationId xmlns:a16="http://schemas.microsoft.com/office/drawing/2014/main" id="{E2ACA7D9-EEBC-4E42-99E0-7CEF74A86D9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8" name="Straight Connector 157">
                <a:extLst>
                  <a:ext uri="{FF2B5EF4-FFF2-40B4-BE49-F238E27FC236}">
                    <a16:creationId xmlns:a16="http://schemas.microsoft.com/office/drawing/2014/main" id="{2BA553AD-72B8-414A-8462-B67CFA6F2B9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8" name="Arc 147">
              <a:extLst>
                <a:ext uri="{FF2B5EF4-FFF2-40B4-BE49-F238E27FC236}">
                  <a16:creationId xmlns:a16="http://schemas.microsoft.com/office/drawing/2014/main" id="{63991CC1-B0D3-416E-896D-69A9B5821CF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Arc 148">
              <a:extLst>
                <a:ext uri="{FF2B5EF4-FFF2-40B4-BE49-F238E27FC236}">
                  <a16:creationId xmlns:a16="http://schemas.microsoft.com/office/drawing/2014/main" id="{A67C7E14-A7D1-447F-9D0C-973D42EB4F3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0" name="Arc 149">
              <a:extLst>
                <a:ext uri="{FF2B5EF4-FFF2-40B4-BE49-F238E27FC236}">
                  <a16:creationId xmlns:a16="http://schemas.microsoft.com/office/drawing/2014/main" id="{B74F9E89-81B6-403D-A61A-A74E7E52A97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1" name="Straight Connector 150">
              <a:extLst>
                <a:ext uri="{FF2B5EF4-FFF2-40B4-BE49-F238E27FC236}">
                  <a16:creationId xmlns:a16="http://schemas.microsoft.com/office/drawing/2014/main" id="{EB3744FA-A8F8-498B-9231-975D8E93399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2" name="Arc 151">
              <a:extLst>
                <a:ext uri="{FF2B5EF4-FFF2-40B4-BE49-F238E27FC236}">
                  <a16:creationId xmlns:a16="http://schemas.microsoft.com/office/drawing/2014/main" id="{A88E0676-3458-4BCB-B005-01A61F2AF92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3" name="Straight Connector 152">
              <a:extLst>
                <a:ext uri="{FF2B5EF4-FFF2-40B4-BE49-F238E27FC236}">
                  <a16:creationId xmlns:a16="http://schemas.microsoft.com/office/drawing/2014/main" id="{6EC06335-5B10-4145-B8D6-A2D78FF3862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Straight Connector 153">
              <a:extLst>
                <a:ext uri="{FF2B5EF4-FFF2-40B4-BE49-F238E27FC236}">
                  <a16:creationId xmlns:a16="http://schemas.microsoft.com/office/drawing/2014/main" id="{7B59364D-4749-4608-B37B-D68478FD126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5" name="Arc 154">
              <a:extLst>
                <a:ext uri="{FF2B5EF4-FFF2-40B4-BE49-F238E27FC236}">
                  <a16:creationId xmlns:a16="http://schemas.microsoft.com/office/drawing/2014/main" id="{A67DFA30-B175-487E-9630-7EA05B1FB53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3DFF25D7-A6D2-4CAF-86AA-3DE3C7CE3DA7}"/>
              </a:ext>
            </a:extLst>
          </p:cNvPr>
          <p:cNvGrpSpPr/>
          <p:nvPr/>
        </p:nvGrpSpPr>
        <p:grpSpPr>
          <a:xfrm>
            <a:off x="1798732" y="-115336"/>
            <a:ext cx="538068" cy="503852"/>
            <a:chOff x="3455435" y="-1017023"/>
            <a:chExt cx="8222756" cy="7868191"/>
          </a:xfrm>
        </p:grpSpPr>
        <p:sp>
          <p:nvSpPr>
            <p:cNvPr id="160" name="Arc 159">
              <a:extLst>
                <a:ext uri="{FF2B5EF4-FFF2-40B4-BE49-F238E27FC236}">
                  <a16:creationId xmlns:a16="http://schemas.microsoft.com/office/drawing/2014/main" id="{1A4976DD-0383-4C72-BD03-0A79C1477F6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Arc 160">
              <a:extLst>
                <a:ext uri="{FF2B5EF4-FFF2-40B4-BE49-F238E27FC236}">
                  <a16:creationId xmlns:a16="http://schemas.microsoft.com/office/drawing/2014/main" id="{55327885-CAC7-4B07-A631-E7442826D7E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Arc 161">
              <a:extLst>
                <a:ext uri="{FF2B5EF4-FFF2-40B4-BE49-F238E27FC236}">
                  <a16:creationId xmlns:a16="http://schemas.microsoft.com/office/drawing/2014/main" id="{7B082B0A-E21F-4296-B834-5937C264CD9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Arc 162">
              <a:extLst>
                <a:ext uri="{FF2B5EF4-FFF2-40B4-BE49-F238E27FC236}">
                  <a16:creationId xmlns:a16="http://schemas.microsoft.com/office/drawing/2014/main" id="{A77B36C2-54A8-4B4E-8821-DB6E44323AE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4" name="Group 163">
              <a:extLst>
                <a:ext uri="{FF2B5EF4-FFF2-40B4-BE49-F238E27FC236}">
                  <a16:creationId xmlns:a16="http://schemas.microsoft.com/office/drawing/2014/main" id="{8685CA65-9736-4188-9A77-1A45BB945A2C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7351BA9-0AF0-4045-94C9-75F8B7B9646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911CF849-4E92-4CC4-93D0-309297FB802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03F7C367-8985-4E34-967A-5EDA2DA481A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5" name="Arc 164">
              <a:extLst>
                <a:ext uri="{FF2B5EF4-FFF2-40B4-BE49-F238E27FC236}">
                  <a16:creationId xmlns:a16="http://schemas.microsoft.com/office/drawing/2014/main" id="{4E537730-3F0E-4356-9E34-60FA391F262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Arc 165">
              <a:extLst>
                <a:ext uri="{FF2B5EF4-FFF2-40B4-BE49-F238E27FC236}">
                  <a16:creationId xmlns:a16="http://schemas.microsoft.com/office/drawing/2014/main" id="{24F70A8B-6E9D-4DA4-8792-F771FBA2E01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7" name="Arc 166">
              <a:extLst>
                <a:ext uri="{FF2B5EF4-FFF2-40B4-BE49-F238E27FC236}">
                  <a16:creationId xmlns:a16="http://schemas.microsoft.com/office/drawing/2014/main" id="{3951D09A-3DE7-40EC-BA93-C24D358C57C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8" name="Straight Connector 167">
              <a:extLst>
                <a:ext uri="{FF2B5EF4-FFF2-40B4-BE49-F238E27FC236}">
                  <a16:creationId xmlns:a16="http://schemas.microsoft.com/office/drawing/2014/main" id="{AF3F0E48-8E53-4B3F-96B7-443E29EAFDB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9" name="Arc 168">
              <a:extLst>
                <a:ext uri="{FF2B5EF4-FFF2-40B4-BE49-F238E27FC236}">
                  <a16:creationId xmlns:a16="http://schemas.microsoft.com/office/drawing/2014/main" id="{C50C2E4F-294E-4050-AA37-9B72C8E2749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0" name="Straight Connector 169">
              <a:extLst>
                <a:ext uri="{FF2B5EF4-FFF2-40B4-BE49-F238E27FC236}">
                  <a16:creationId xmlns:a16="http://schemas.microsoft.com/office/drawing/2014/main" id="{F253B771-D9C8-40BC-8E85-9846FDF4952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Straight Connector 170">
              <a:extLst>
                <a:ext uri="{FF2B5EF4-FFF2-40B4-BE49-F238E27FC236}">
                  <a16:creationId xmlns:a16="http://schemas.microsoft.com/office/drawing/2014/main" id="{B18C34B6-1B37-4F6E-AD07-050421ADE5D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2" name="Arc 171">
              <a:extLst>
                <a:ext uri="{FF2B5EF4-FFF2-40B4-BE49-F238E27FC236}">
                  <a16:creationId xmlns:a16="http://schemas.microsoft.com/office/drawing/2014/main" id="{3C18DA53-97F4-4962-B8B8-0873F3A8EE8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6" name="Group 175">
            <a:extLst>
              <a:ext uri="{FF2B5EF4-FFF2-40B4-BE49-F238E27FC236}">
                <a16:creationId xmlns:a16="http://schemas.microsoft.com/office/drawing/2014/main" id="{B00B986D-7927-427F-94F2-964ECE281993}"/>
              </a:ext>
            </a:extLst>
          </p:cNvPr>
          <p:cNvGrpSpPr/>
          <p:nvPr/>
        </p:nvGrpSpPr>
        <p:grpSpPr>
          <a:xfrm>
            <a:off x="2249971" y="-115336"/>
            <a:ext cx="538068" cy="503852"/>
            <a:chOff x="3455435" y="-1017023"/>
            <a:chExt cx="8222756" cy="7868191"/>
          </a:xfrm>
        </p:grpSpPr>
        <p:sp>
          <p:nvSpPr>
            <p:cNvPr id="177" name="Arc 176">
              <a:extLst>
                <a:ext uri="{FF2B5EF4-FFF2-40B4-BE49-F238E27FC236}">
                  <a16:creationId xmlns:a16="http://schemas.microsoft.com/office/drawing/2014/main" id="{AD4078BF-F993-47AF-A950-C2C37DAD950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Arc 177">
              <a:extLst>
                <a:ext uri="{FF2B5EF4-FFF2-40B4-BE49-F238E27FC236}">
                  <a16:creationId xmlns:a16="http://schemas.microsoft.com/office/drawing/2014/main" id="{36E37772-44F7-4B87-A9C2-870D18C64D6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Arc 178">
              <a:extLst>
                <a:ext uri="{FF2B5EF4-FFF2-40B4-BE49-F238E27FC236}">
                  <a16:creationId xmlns:a16="http://schemas.microsoft.com/office/drawing/2014/main" id="{FAAA4578-CDBF-4157-AE5A-BC35D8A2E31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Arc 179">
              <a:extLst>
                <a:ext uri="{FF2B5EF4-FFF2-40B4-BE49-F238E27FC236}">
                  <a16:creationId xmlns:a16="http://schemas.microsoft.com/office/drawing/2014/main" id="{C5750740-67D6-492E-8883-7CDF4CF7ABF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1" name="Group 180">
              <a:extLst>
                <a:ext uri="{FF2B5EF4-FFF2-40B4-BE49-F238E27FC236}">
                  <a16:creationId xmlns:a16="http://schemas.microsoft.com/office/drawing/2014/main" id="{B7A47116-12D7-4F98-A26F-4544086BF06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90" name="Straight Connector 189">
                <a:extLst>
                  <a:ext uri="{FF2B5EF4-FFF2-40B4-BE49-F238E27FC236}">
                    <a16:creationId xmlns:a16="http://schemas.microsoft.com/office/drawing/2014/main" id="{31F3979E-9DE6-4699-A021-EB4707538F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1" name="Straight Connector 190">
                <a:extLst>
                  <a:ext uri="{FF2B5EF4-FFF2-40B4-BE49-F238E27FC236}">
                    <a16:creationId xmlns:a16="http://schemas.microsoft.com/office/drawing/2014/main" id="{2E369C0F-3F26-4981-A545-F178C57D986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2" name="Straight Connector 191">
                <a:extLst>
                  <a:ext uri="{FF2B5EF4-FFF2-40B4-BE49-F238E27FC236}">
                    <a16:creationId xmlns:a16="http://schemas.microsoft.com/office/drawing/2014/main" id="{D0C1C9DE-652F-4F78-A2D0-653AA1217F8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2" name="Arc 181">
              <a:extLst>
                <a:ext uri="{FF2B5EF4-FFF2-40B4-BE49-F238E27FC236}">
                  <a16:creationId xmlns:a16="http://schemas.microsoft.com/office/drawing/2014/main" id="{E576137E-397E-4DF9-A72C-2004B9583BA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Arc 182">
              <a:extLst>
                <a:ext uri="{FF2B5EF4-FFF2-40B4-BE49-F238E27FC236}">
                  <a16:creationId xmlns:a16="http://schemas.microsoft.com/office/drawing/2014/main" id="{EED77E94-3C95-4307-9391-39419724E48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4" name="Arc 183">
              <a:extLst>
                <a:ext uri="{FF2B5EF4-FFF2-40B4-BE49-F238E27FC236}">
                  <a16:creationId xmlns:a16="http://schemas.microsoft.com/office/drawing/2014/main" id="{9A84D357-EABD-4C14-823E-E9FEEB55B3A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85" name="Straight Connector 184">
              <a:extLst>
                <a:ext uri="{FF2B5EF4-FFF2-40B4-BE49-F238E27FC236}">
                  <a16:creationId xmlns:a16="http://schemas.microsoft.com/office/drawing/2014/main" id="{DC85B2B6-D85F-485F-9667-5565F122BDB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6" name="Arc 185">
              <a:extLst>
                <a:ext uri="{FF2B5EF4-FFF2-40B4-BE49-F238E27FC236}">
                  <a16:creationId xmlns:a16="http://schemas.microsoft.com/office/drawing/2014/main" id="{946B3BA1-3F87-4377-AD90-59F4B7F0F29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7" name="Straight Connector 186">
              <a:extLst>
                <a:ext uri="{FF2B5EF4-FFF2-40B4-BE49-F238E27FC236}">
                  <a16:creationId xmlns:a16="http://schemas.microsoft.com/office/drawing/2014/main" id="{E88E93CC-2CA1-4BA1-B4F6-D5AD127955A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Straight Connector 187">
              <a:extLst>
                <a:ext uri="{FF2B5EF4-FFF2-40B4-BE49-F238E27FC236}">
                  <a16:creationId xmlns:a16="http://schemas.microsoft.com/office/drawing/2014/main" id="{DFEA6A64-D360-495C-B011-1B76D0AC24D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9" name="Arc 188">
              <a:extLst>
                <a:ext uri="{FF2B5EF4-FFF2-40B4-BE49-F238E27FC236}">
                  <a16:creationId xmlns:a16="http://schemas.microsoft.com/office/drawing/2014/main" id="{620B6C83-58B9-4F32-9099-4FEE1224D93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3" name="Group 192">
            <a:extLst>
              <a:ext uri="{FF2B5EF4-FFF2-40B4-BE49-F238E27FC236}">
                <a16:creationId xmlns:a16="http://schemas.microsoft.com/office/drawing/2014/main" id="{D12D5571-6272-4EF2-9F27-4C7CE49755E0}"/>
              </a:ext>
            </a:extLst>
          </p:cNvPr>
          <p:cNvGrpSpPr/>
          <p:nvPr/>
        </p:nvGrpSpPr>
        <p:grpSpPr>
          <a:xfrm>
            <a:off x="2643671" y="-115336"/>
            <a:ext cx="538068" cy="503852"/>
            <a:chOff x="3455435" y="-1017023"/>
            <a:chExt cx="8222756" cy="7868191"/>
          </a:xfrm>
        </p:grpSpPr>
        <p:sp>
          <p:nvSpPr>
            <p:cNvPr id="194" name="Arc 193">
              <a:extLst>
                <a:ext uri="{FF2B5EF4-FFF2-40B4-BE49-F238E27FC236}">
                  <a16:creationId xmlns:a16="http://schemas.microsoft.com/office/drawing/2014/main" id="{190F6B3C-2516-4192-A3A0-61BC44D8ABB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" name="Arc 194">
              <a:extLst>
                <a:ext uri="{FF2B5EF4-FFF2-40B4-BE49-F238E27FC236}">
                  <a16:creationId xmlns:a16="http://schemas.microsoft.com/office/drawing/2014/main" id="{BD6059C5-D57E-4B23-9C33-8343BFB1DFB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" name="Arc 195">
              <a:extLst>
                <a:ext uri="{FF2B5EF4-FFF2-40B4-BE49-F238E27FC236}">
                  <a16:creationId xmlns:a16="http://schemas.microsoft.com/office/drawing/2014/main" id="{2C6604B7-EB87-46EE-85A7-E52D50D630D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" name="Arc 196">
              <a:extLst>
                <a:ext uri="{FF2B5EF4-FFF2-40B4-BE49-F238E27FC236}">
                  <a16:creationId xmlns:a16="http://schemas.microsoft.com/office/drawing/2014/main" id="{871B6C94-DF65-467D-B265-E0BEDFF9CC8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8" name="Group 197">
              <a:extLst>
                <a:ext uri="{FF2B5EF4-FFF2-40B4-BE49-F238E27FC236}">
                  <a16:creationId xmlns:a16="http://schemas.microsoft.com/office/drawing/2014/main" id="{AA37048A-25FF-4ED1-8D1B-23DEF13F2B0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07" name="Straight Connector 206">
                <a:extLst>
                  <a:ext uri="{FF2B5EF4-FFF2-40B4-BE49-F238E27FC236}">
                    <a16:creationId xmlns:a16="http://schemas.microsoft.com/office/drawing/2014/main" id="{1C6E8BED-4660-4EC8-830E-E7AB67696A2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8" name="Straight Connector 207">
                <a:extLst>
                  <a:ext uri="{FF2B5EF4-FFF2-40B4-BE49-F238E27FC236}">
                    <a16:creationId xmlns:a16="http://schemas.microsoft.com/office/drawing/2014/main" id="{28035D7D-C6EC-41BC-ADA3-125FEAC0D11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9" name="Straight Connector 208">
                <a:extLst>
                  <a:ext uri="{FF2B5EF4-FFF2-40B4-BE49-F238E27FC236}">
                    <a16:creationId xmlns:a16="http://schemas.microsoft.com/office/drawing/2014/main" id="{5D21CF9A-9B01-473A-B9E7-F1E2EF9D9E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99" name="Arc 198">
              <a:extLst>
                <a:ext uri="{FF2B5EF4-FFF2-40B4-BE49-F238E27FC236}">
                  <a16:creationId xmlns:a16="http://schemas.microsoft.com/office/drawing/2014/main" id="{64526CF4-486E-40FE-88E1-937690EF729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Arc 199">
              <a:extLst>
                <a:ext uri="{FF2B5EF4-FFF2-40B4-BE49-F238E27FC236}">
                  <a16:creationId xmlns:a16="http://schemas.microsoft.com/office/drawing/2014/main" id="{63E764DD-3B9D-48ED-9DC1-53D497BF78A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1" name="Arc 200">
              <a:extLst>
                <a:ext uri="{FF2B5EF4-FFF2-40B4-BE49-F238E27FC236}">
                  <a16:creationId xmlns:a16="http://schemas.microsoft.com/office/drawing/2014/main" id="{16F3F3F1-A6AF-4B01-9FF9-EF227C055879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02" name="Straight Connector 201">
              <a:extLst>
                <a:ext uri="{FF2B5EF4-FFF2-40B4-BE49-F238E27FC236}">
                  <a16:creationId xmlns:a16="http://schemas.microsoft.com/office/drawing/2014/main" id="{C8F81E95-B78E-4CF5-B2BE-FB4224C876B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3" name="Arc 202">
              <a:extLst>
                <a:ext uri="{FF2B5EF4-FFF2-40B4-BE49-F238E27FC236}">
                  <a16:creationId xmlns:a16="http://schemas.microsoft.com/office/drawing/2014/main" id="{74904085-4575-47A2-A0B0-4B8A7E0B063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4" name="Straight Connector 203">
              <a:extLst>
                <a:ext uri="{FF2B5EF4-FFF2-40B4-BE49-F238E27FC236}">
                  <a16:creationId xmlns:a16="http://schemas.microsoft.com/office/drawing/2014/main" id="{107316DC-11F5-4F81-9865-B56465B3592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5" name="Straight Connector 204">
              <a:extLst>
                <a:ext uri="{FF2B5EF4-FFF2-40B4-BE49-F238E27FC236}">
                  <a16:creationId xmlns:a16="http://schemas.microsoft.com/office/drawing/2014/main" id="{3A5E690E-BA11-4C39-B56A-D8DD6101E6B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6" name="Arc 205">
              <a:extLst>
                <a:ext uri="{FF2B5EF4-FFF2-40B4-BE49-F238E27FC236}">
                  <a16:creationId xmlns:a16="http://schemas.microsoft.com/office/drawing/2014/main" id="{C14D1C45-1540-4B5B-91A2-576A6AF6F93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0" name="Group 209">
            <a:extLst>
              <a:ext uri="{FF2B5EF4-FFF2-40B4-BE49-F238E27FC236}">
                <a16:creationId xmlns:a16="http://schemas.microsoft.com/office/drawing/2014/main" id="{24A8FF3E-C7CF-4565-BA9D-D43AEF9710D2}"/>
              </a:ext>
            </a:extLst>
          </p:cNvPr>
          <p:cNvGrpSpPr/>
          <p:nvPr/>
        </p:nvGrpSpPr>
        <p:grpSpPr>
          <a:xfrm>
            <a:off x="3037371" y="-115336"/>
            <a:ext cx="538068" cy="503852"/>
            <a:chOff x="3455435" y="-1017023"/>
            <a:chExt cx="8222756" cy="7868191"/>
          </a:xfrm>
        </p:grpSpPr>
        <p:sp>
          <p:nvSpPr>
            <p:cNvPr id="211" name="Arc 210">
              <a:extLst>
                <a:ext uri="{FF2B5EF4-FFF2-40B4-BE49-F238E27FC236}">
                  <a16:creationId xmlns:a16="http://schemas.microsoft.com/office/drawing/2014/main" id="{C832694D-AACF-4BE8-A70C-DCBD093D1B0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" name="Arc 211">
              <a:extLst>
                <a:ext uri="{FF2B5EF4-FFF2-40B4-BE49-F238E27FC236}">
                  <a16:creationId xmlns:a16="http://schemas.microsoft.com/office/drawing/2014/main" id="{26DB8F8F-CA72-40F6-BF30-2C49548BA57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" name="Arc 212">
              <a:extLst>
                <a:ext uri="{FF2B5EF4-FFF2-40B4-BE49-F238E27FC236}">
                  <a16:creationId xmlns:a16="http://schemas.microsoft.com/office/drawing/2014/main" id="{08C69FEC-3E5B-407C-A63F-28FE50EB15C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" name="Arc 213">
              <a:extLst>
                <a:ext uri="{FF2B5EF4-FFF2-40B4-BE49-F238E27FC236}">
                  <a16:creationId xmlns:a16="http://schemas.microsoft.com/office/drawing/2014/main" id="{0A67222F-2118-4603-8EEC-4E4ABE1EAD8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5" name="Group 214">
              <a:extLst>
                <a:ext uri="{FF2B5EF4-FFF2-40B4-BE49-F238E27FC236}">
                  <a16:creationId xmlns:a16="http://schemas.microsoft.com/office/drawing/2014/main" id="{02C0F9AF-96CF-4042-959E-2356A65A763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24" name="Straight Connector 223">
                <a:extLst>
                  <a:ext uri="{FF2B5EF4-FFF2-40B4-BE49-F238E27FC236}">
                    <a16:creationId xmlns:a16="http://schemas.microsoft.com/office/drawing/2014/main" id="{6779EB6D-8A2A-42C7-B6FF-8705043340E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5" name="Straight Connector 224">
                <a:extLst>
                  <a:ext uri="{FF2B5EF4-FFF2-40B4-BE49-F238E27FC236}">
                    <a16:creationId xmlns:a16="http://schemas.microsoft.com/office/drawing/2014/main" id="{570C3CCF-B6F5-460A-BDE1-782C7FE5536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6" name="Straight Connector 225">
                <a:extLst>
                  <a:ext uri="{FF2B5EF4-FFF2-40B4-BE49-F238E27FC236}">
                    <a16:creationId xmlns:a16="http://schemas.microsoft.com/office/drawing/2014/main" id="{D8C6F108-F68A-441E-81A9-600CAB30BB4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16" name="Arc 215">
              <a:extLst>
                <a:ext uri="{FF2B5EF4-FFF2-40B4-BE49-F238E27FC236}">
                  <a16:creationId xmlns:a16="http://schemas.microsoft.com/office/drawing/2014/main" id="{F45CA7A5-6AE3-4366-B663-D57ED367A43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" name="Arc 216">
              <a:extLst>
                <a:ext uri="{FF2B5EF4-FFF2-40B4-BE49-F238E27FC236}">
                  <a16:creationId xmlns:a16="http://schemas.microsoft.com/office/drawing/2014/main" id="{525701A9-696C-4137-BA59-C74D8927CD5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8" name="Arc 217">
              <a:extLst>
                <a:ext uri="{FF2B5EF4-FFF2-40B4-BE49-F238E27FC236}">
                  <a16:creationId xmlns:a16="http://schemas.microsoft.com/office/drawing/2014/main" id="{24C2DF06-514A-4DE5-A5AA-ED3D8F58A8E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19" name="Straight Connector 218">
              <a:extLst>
                <a:ext uri="{FF2B5EF4-FFF2-40B4-BE49-F238E27FC236}">
                  <a16:creationId xmlns:a16="http://schemas.microsoft.com/office/drawing/2014/main" id="{70939CE8-AC75-4ECC-B125-C4EFD321633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0" name="Arc 219">
              <a:extLst>
                <a:ext uri="{FF2B5EF4-FFF2-40B4-BE49-F238E27FC236}">
                  <a16:creationId xmlns:a16="http://schemas.microsoft.com/office/drawing/2014/main" id="{B751BC25-9437-4F61-8CD0-009405D173A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21" name="Straight Connector 220">
              <a:extLst>
                <a:ext uri="{FF2B5EF4-FFF2-40B4-BE49-F238E27FC236}">
                  <a16:creationId xmlns:a16="http://schemas.microsoft.com/office/drawing/2014/main" id="{6B5FD2E0-169A-4D03-8D3A-5F6D9B0186C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2" name="Straight Connector 221">
              <a:extLst>
                <a:ext uri="{FF2B5EF4-FFF2-40B4-BE49-F238E27FC236}">
                  <a16:creationId xmlns:a16="http://schemas.microsoft.com/office/drawing/2014/main" id="{16691F33-0E14-4CF6-8C55-27DEE8F859E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3" name="Arc 222">
              <a:extLst>
                <a:ext uri="{FF2B5EF4-FFF2-40B4-BE49-F238E27FC236}">
                  <a16:creationId xmlns:a16="http://schemas.microsoft.com/office/drawing/2014/main" id="{1B6CF976-C88C-4305-82C5-99A5449F08D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27" name="Group 226">
            <a:extLst>
              <a:ext uri="{FF2B5EF4-FFF2-40B4-BE49-F238E27FC236}">
                <a16:creationId xmlns:a16="http://schemas.microsoft.com/office/drawing/2014/main" id="{36F776CF-24DC-4BFE-9889-D5D51AAD8B7D}"/>
              </a:ext>
            </a:extLst>
          </p:cNvPr>
          <p:cNvGrpSpPr/>
          <p:nvPr/>
        </p:nvGrpSpPr>
        <p:grpSpPr>
          <a:xfrm>
            <a:off x="3410856" y="-115336"/>
            <a:ext cx="538068" cy="503852"/>
            <a:chOff x="3455435" y="-1017023"/>
            <a:chExt cx="8222756" cy="7868191"/>
          </a:xfrm>
        </p:grpSpPr>
        <p:sp>
          <p:nvSpPr>
            <p:cNvPr id="228" name="Arc 227">
              <a:extLst>
                <a:ext uri="{FF2B5EF4-FFF2-40B4-BE49-F238E27FC236}">
                  <a16:creationId xmlns:a16="http://schemas.microsoft.com/office/drawing/2014/main" id="{CF3F7E09-4BDC-48FE-8431-BCEE1FCC5B3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" name="Arc 228">
              <a:extLst>
                <a:ext uri="{FF2B5EF4-FFF2-40B4-BE49-F238E27FC236}">
                  <a16:creationId xmlns:a16="http://schemas.microsoft.com/office/drawing/2014/main" id="{94E0B9BB-9C4A-416E-810F-780AC647645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Arc 229">
              <a:extLst>
                <a:ext uri="{FF2B5EF4-FFF2-40B4-BE49-F238E27FC236}">
                  <a16:creationId xmlns:a16="http://schemas.microsoft.com/office/drawing/2014/main" id="{3B6C200F-588B-4401-87F1-9FA99DBECC4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1" name="Arc 230">
              <a:extLst>
                <a:ext uri="{FF2B5EF4-FFF2-40B4-BE49-F238E27FC236}">
                  <a16:creationId xmlns:a16="http://schemas.microsoft.com/office/drawing/2014/main" id="{864A85D5-3B27-4C17-ABAF-AE06A24A842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2" name="Group 231">
              <a:extLst>
                <a:ext uri="{FF2B5EF4-FFF2-40B4-BE49-F238E27FC236}">
                  <a16:creationId xmlns:a16="http://schemas.microsoft.com/office/drawing/2014/main" id="{3D877132-C7A6-46B9-94E9-CF2DF83856F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41" name="Straight Connector 240">
                <a:extLst>
                  <a:ext uri="{FF2B5EF4-FFF2-40B4-BE49-F238E27FC236}">
                    <a16:creationId xmlns:a16="http://schemas.microsoft.com/office/drawing/2014/main" id="{137CC020-8895-4863-BC47-2A753F1419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2" name="Straight Connector 241">
                <a:extLst>
                  <a:ext uri="{FF2B5EF4-FFF2-40B4-BE49-F238E27FC236}">
                    <a16:creationId xmlns:a16="http://schemas.microsoft.com/office/drawing/2014/main" id="{133D4868-563C-4799-B373-AE51E30F743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3" name="Straight Connector 242">
                <a:extLst>
                  <a:ext uri="{FF2B5EF4-FFF2-40B4-BE49-F238E27FC236}">
                    <a16:creationId xmlns:a16="http://schemas.microsoft.com/office/drawing/2014/main" id="{B4248B02-974F-4CAA-9C51-8C005C2201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33" name="Arc 232">
              <a:extLst>
                <a:ext uri="{FF2B5EF4-FFF2-40B4-BE49-F238E27FC236}">
                  <a16:creationId xmlns:a16="http://schemas.microsoft.com/office/drawing/2014/main" id="{E44A1898-6410-45F3-A4EB-6FC37795427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Arc 233">
              <a:extLst>
                <a:ext uri="{FF2B5EF4-FFF2-40B4-BE49-F238E27FC236}">
                  <a16:creationId xmlns:a16="http://schemas.microsoft.com/office/drawing/2014/main" id="{E3115451-0649-4618-94A1-BDF8005D062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5" name="Arc 234">
              <a:extLst>
                <a:ext uri="{FF2B5EF4-FFF2-40B4-BE49-F238E27FC236}">
                  <a16:creationId xmlns:a16="http://schemas.microsoft.com/office/drawing/2014/main" id="{599A24FB-0168-43C4-844F-BC45626D66D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C6E64043-6000-4524-A4C8-A15D3AEF441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7" name="Arc 236">
              <a:extLst>
                <a:ext uri="{FF2B5EF4-FFF2-40B4-BE49-F238E27FC236}">
                  <a16:creationId xmlns:a16="http://schemas.microsoft.com/office/drawing/2014/main" id="{26B0AE09-E390-45A4-B337-DD846969E13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38" name="Straight Connector 237">
              <a:extLst>
                <a:ext uri="{FF2B5EF4-FFF2-40B4-BE49-F238E27FC236}">
                  <a16:creationId xmlns:a16="http://schemas.microsoft.com/office/drawing/2014/main" id="{FADDB11D-5201-407C-B264-3D0B2A93E4A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F76553E1-CD96-4634-A665-31B54310E7A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0" name="Arc 239">
              <a:extLst>
                <a:ext uri="{FF2B5EF4-FFF2-40B4-BE49-F238E27FC236}">
                  <a16:creationId xmlns:a16="http://schemas.microsoft.com/office/drawing/2014/main" id="{5C779B98-4381-401B-A408-0C603B9B398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4" name="Group 243">
            <a:extLst>
              <a:ext uri="{FF2B5EF4-FFF2-40B4-BE49-F238E27FC236}">
                <a16:creationId xmlns:a16="http://schemas.microsoft.com/office/drawing/2014/main" id="{0E157A3C-D420-4197-9657-90E4ECC9D961}"/>
              </a:ext>
            </a:extLst>
          </p:cNvPr>
          <p:cNvGrpSpPr/>
          <p:nvPr/>
        </p:nvGrpSpPr>
        <p:grpSpPr>
          <a:xfrm>
            <a:off x="3787447" y="-115336"/>
            <a:ext cx="538068" cy="503852"/>
            <a:chOff x="3455435" y="-1017023"/>
            <a:chExt cx="8222756" cy="7868191"/>
          </a:xfrm>
        </p:grpSpPr>
        <p:sp>
          <p:nvSpPr>
            <p:cNvPr id="245" name="Arc 244">
              <a:extLst>
                <a:ext uri="{FF2B5EF4-FFF2-40B4-BE49-F238E27FC236}">
                  <a16:creationId xmlns:a16="http://schemas.microsoft.com/office/drawing/2014/main" id="{50AB3DF6-C2C9-45BE-B6D8-53360C2FD21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6" name="Arc 245">
              <a:extLst>
                <a:ext uri="{FF2B5EF4-FFF2-40B4-BE49-F238E27FC236}">
                  <a16:creationId xmlns:a16="http://schemas.microsoft.com/office/drawing/2014/main" id="{BE41E991-4F84-4149-90B8-47E75362EAB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" name="Arc 246">
              <a:extLst>
                <a:ext uri="{FF2B5EF4-FFF2-40B4-BE49-F238E27FC236}">
                  <a16:creationId xmlns:a16="http://schemas.microsoft.com/office/drawing/2014/main" id="{403496BC-FEB7-4EF9-A1B6-A434707CFC4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" name="Arc 247">
              <a:extLst>
                <a:ext uri="{FF2B5EF4-FFF2-40B4-BE49-F238E27FC236}">
                  <a16:creationId xmlns:a16="http://schemas.microsoft.com/office/drawing/2014/main" id="{B63D83F7-A226-449C-A890-2B2AD070F01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B55EBBA8-C0F9-4DD9-9D74-96E2594B807C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58" name="Straight Connector 257">
                <a:extLst>
                  <a:ext uri="{FF2B5EF4-FFF2-40B4-BE49-F238E27FC236}">
                    <a16:creationId xmlns:a16="http://schemas.microsoft.com/office/drawing/2014/main" id="{068405D9-F805-4B29-B5DB-585D3713B56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9" name="Straight Connector 258">
                <a:extLst>
                  <a:ext uri="{FF2B5EF4-FFF2-40B4-BE49-F238E27FC236}">
                    <a16:creationId xmlns:a16="http://schemas.microsoft.com/office/drawing/2014/main" id="{6F11C00D-1280-4CD8-9DC3-72D12B36F6B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0" name="Straight Connector 259">
                <a:extLst>
                  <a:ext uri="{FF2B5EF4-FFF2-40B4-BE49-F238E27FC236}">
                    <a16:creationId xmlns:a16="http://schemas.microsoft.com/office/drawing/2014/main" id="{B49AA165-93F0-4194-A33A-7E83B1596EC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50" name="Arc 249">
              <a:extLst>
                <a:ext uri="{FF2B5EF4-FFF2-40B4-BE49-F238E27FC236}">
                  <a16:creationId xmlns:a16="http://schemas.microsoft.com/office/drawing/2014/main" id="{C78A8202-53B6-494F-A60A-1C5DC5F14B9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1" name="Arc 250">
              <a:extLst>
                <a:ext uri="{FF2B5EF4-FFF2-40B4-BE49-F238E27FC236}">
                  <a16:creationId xmlns:a16="http://schemas.microsoft.com/office/drawing/2014/main" id="{87AD5B4A-EFC7-423C-8CCA-DA07C1BD396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2" name="Arc 251">
              <a:extLst>
                <a:ext uri="{FF2B5EF4-FFF2-40B4-BE49-F238E27FC236}">
                  <a16:creationId xmlns:a16="http://schemas.microsoft.com/office/drawing/2014/main" id="{F210DA10-BD7E-48FC-A874-E52EFDC2195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53" name="Straight Connector 252">
              <a:extLst>
                <a:ext uri="{FF2B5EF4-FFF2-40B4-BE49-F238E27FC236}">
                  <a16:creationId xmlns:a16="http://schemas.microsoft.com/office/drawing/2014/main" id="{AE946321-491A-454E-A280-BED5D429434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4" name="Arc 253">
              <a:extLst>
                <a:ext uri="{FF2B5EF4-FFF2-40B4-BE49-F238E27FC236}">
                  <a16:creationId xmlns:a16="http://schemas.microsoft.com/office/drawing/2014/main" id="{CFF44A25-7E68-4CB1-8CED-1505B024416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55" name="Straight Connector 254">
              <a:extLst>
                <a:ext uri="{FF2B5EF4-FFF2-40B4-BE49-F238E27FC236}">
                  <a16:creationId xmlns:a16="http://schemas.microsoft.com/office/drawing/2014/main" id="{249ED915-EB0B-4BDB-9E69-9F3FE14AE3C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6" name="Straight Connector 255">
              <a:extLst>
                <a:ext uri="{FF2B5EF4-FFF2-40B4-BE49-F238E27FC236}">
                  <a16:creationId xmlns:a16="http://schemas.microsoft.com/office/drawing/2014/main" id="{8D730B76-6FC2-4523-A567-1E4D3BE62EA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7" name="Arc 256">
              <a:extLst>
                <a:ext uri="{FF2B5EF4-FFF2-40B4-BE49-F238E27FC236}">
                  <a16:creationId xmlns:a16="http://schemas.microsoft.com/office/drawing/2014/main" id="{B96902AE-5B37-4F30-A210-9ED0C15BBCD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61" name="Group 260">
            <a:extLst>
              <a:ext uri="{FF2B5EF4-FFF2-40B4-BE49-F238E27FC236}">
                <a16:creationId xmlns:a16="http://schemas.microsoft.com/office/drawing/2014/main" id="{5FA87A54-CB0E-41E7-A5A8-E7DA993A9C87}"/>
              </a:ext>
            </a:extLst>
          </p:cNvPr>
          <p:cNvGrpSpPr/>
          <p:nvPr/>
        </p:nvGrpSpPr>
        <p:grpSpPr>
          <a:xfrm>
            <a:off x="4218471" y="-115336"/>
            <a:ext cx="538068" cy="503852"/>
            <a:chOff x="3455435" y="-1017023"/>
            <a:chExt cx="8222756" cy="7868191"/>
          </a:xfrm>
        </p:grpSpPr>
        <p:sp>
          <p:nvSpPr>
            <p:cNvPr id="262" name="Arc 261">
              <a:extLst>
                <a:ext uri="{FF2B5EF4-FFF2-40B4-BE49-F238E27FC236}">
                  <a16:creationId xmlns:a16="http://schemas.microsoft.com/office/drawing/2014/main" id="{54BEDFBC-5992-42B8-9127-D999E899EE9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3" name="Arc 262">
              <a:extLst>
                <a:ext uri="{FF2B5EF4-FFF2-40B4-BE49-F238E27FC236}">
                  <a16:creationId xmlns:a16="http://schemas.microsoft.com/office/drawing/2014/main" id="{E36CB679-ABA9-4603-9CF4-84ECED5ACE0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4" name="Arc 263">
              <a:extLst>
                <a:ext uri="{FF2B5EF4-FFF2-40B4-BE49-F238E27FC236}">
                  <a16:creationId xmlns:a16="http://schemas.microsoft.com/office/drawing/2014/main" id="{6C877FAF-B6E7-4753-BD6B-9335780CCA3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5" name="Arc 264">
              <a:extLst>
                <a:ext uri="{FF2B5EF4-FFF2-40B4-BE49-F238E27FC236}">
                  <a16:creationId xmlns:a16="http://schemas.microsoft.com/office/drawing/2014/main" id="{4D7779E9-7ACF-4748-9568-8E1B2C9605E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FC8988C7-2793-4E52-A8C0-3A30EB72CCD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75" name="Straight Connector 274">
                <a:extLst>
                  <a:ext uri="{FF2B5EF4-FFF2-40B4-BE49-F238E27FC236}">
                    <a16:creationId xmlns:a16="http://schemas.microsoft.com/office/drawing/2014/main" id="{184EA69B-EDDA-4E32-A728-088265A7630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6" name="Straight Connector 275">
                <a:extLst>
                  <a:ext uri="{FF2B5EF4-FFF2-40B4-BE49-F238E27FC236}">
                    <a16:creationId xmlns:a16="http://schemas.microsoft.com/office/drawing/2014/main" id="{F844964C-03FC-49D3-A430-56B04330B4A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7" name="Straight Connector 276">
                <a:extLst>
                  <a:ext uri="{FF2B5EF4-FFF2-40B4-BE49-F238E27FC236}">
                    <a16:creationId xmlns:a16="http://schemas.microsoft.com/office/drawing/2014/main" id="{B46DCADE-20F3-4D48-8BBB-12E86B0D0AB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67" name="Arc 266">
              <a:extLst>
                <a:ext uri="{FF2B5EF4-FFF2-40B4-BE49-F238E27FC236}">
                  <a16:creationId xmlns:a16="http://schemas.microsoft.com/office/drawing/2014/main" id="{6401CF4A-D26E-4C22-A5F1-DDED7E6C1C2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8" name="Arc 267">
              <a:extLst>
                <a:ext uri="{FF2B5EF4-FFF2-40B4-BE49-F238E27FC236}">
                  <a16:creationId xmlns:a16="http://schemas.microsoft.com/office/drawing/2014/main" id="{2C73A1B7-21D4-49D2-BF7C-7855D52C29D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9" name="Arc 268">
              <a:extLst>
                <a:ext uri="{FF2B5EF4-FFF2-40B4-BE49-F238E27FC236}">
                  <a16:creationId xmlns:a16="http://schemas.microsoft.com/office/drawing/2014/main" id="{94FF4A17-C700-463B-99CE-57BC80B4FC2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70" name="Straight Connector 269">
              <a:extLst>
                <a:ext uri="{FF2B5EF4-FFF2-40B4-BE49-F238E27FC236}">
                  <a16:creationId xmlns:a16="http://schemas.microsoft.com/office/drawing/2014/main" id="{EC1B70FC-62F1-44E1-B9C4-07DF75122B6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1" name="Arc 270">
              <a:extLst>
                <a:ext uri="{FF2B5EF4-FFF2-40B4-BE49-F238E27FC236}">
                  <a16:creationId xmlns:a16="http://schemas.microsoft.com/office/drawing/2014/main" id="{38302E4E-6C5B-4D3E-BC25-FEC10C041C1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72" name="Straight Connector 271">
              <a:extLst>
                <a:ext uri="{FF2B5EF4-FFF2-40B4-BE49-F238E27FC236}">
                  <a16:creationId xmlns:a16="http://schemas.microsoft.com/office/drawing/2014/main" id="{541C11FA-B79D-423D-BEED-17B93F73AE6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3" name="Straight Connector 272">
              <a:extLst>
                <a:ext uri="{FF2B5EF4-FFF2-40B4-BE49-F238E27FC236}">
                  <a16:creationId xmlns:a16="http://schemas.microsoft.com/office/drawing/2014/main" id="{C622A5CB-1B49-4C08-AD95-2DF29F1C064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4" name="Arc 273">
              <a:extLst>
                <a:ext uri="{FF2B5EF4-FFF2-40B4-BE49-F238E27FC236}">
                  <a16:creationId xmlns:a16="http://schemas.microsoft.com/office/drawing/2014/main" id="{8D0CDDAA-6BCB-42EC-9E7B-91EA07250C3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78" name="Group 277">
            <a:extLst>
              <a:ext uri="{FF2B5EF4-FFF2-40B4-BE49-F238E27FC236}">
                <a16:creationId xmlns:a16="http://schemas.microsoft.com/office/drawing/2014/main" id="{E95CF77F-6362-489B-B9F0-27771DC01FA4}"/>
              </a:ext>
            </a:extLst>
          </p:cNvPr>
          <p:cNvGrpSpPr/>
          <p:nvPr/>
        </p:nvGrpSpPr>
        <p:grpSpPr>
          <a:xfrm>
            <a:off x="4612171" y="-115336"/>
            <a:ext cx="538068" cy="503852"/>
            <a:chOff x="3455435" y="-1017023"/>
            <a:chExt cx="8222756" cy="7868191"/>
          </a:xfrm>
        </p:grpSpPr>
        <p:sp>
          <p:nvSpPr>
            <p:cNvPr id="279" name="Arc 278">
              <a:extLst>
                <a:ext uri="{FF2B5EF4-FFF2-40B4-BE49-F238E27FC236}">
                  <a16:creationId xmlns:a16="http://schemas.microsoft.com/office/drawing/2014/main" id="{A0AE2050-EB57-4EC5-A3EF-7CD6C496E32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0" name="Arc 279">
              <a:extLst>
                <a:ext uri="{FF2B5EF4-FFF2-40B4-BE49-F238E27FC236}">
                  <a16:creationId xmlns:a16="http://schemas.microsoft.com/office/drawing/2014/main" id="{A51D6B37-3D2B-4401-AFDC-3AAF95C8B14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1" name="Arc 280">
              <a:extLst>
                <a:ext uri="{FF2B5EF4-FFF2-40B4-BE49-F238E27FC236}">
                  <a16:creationId xmlns:a16="http://schemas.microsoft.com/office/drawing/2014/main" id="{6BAE39B2-39F2-4A73-84C3-54C55D9DF34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2" name="Arc 281">
              <a:extLst>
                <a:ext uri="{FF2B5EF4-FFF2-40B4-BE49-F238E27FC236}">
                  <a16:creationId xmlns:a16="http://schemas.microsoft.com/office/drawing/2014/main" id="{A688DBBC-4E95-47B8-91CA-EE793882CF5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83" name="Group 282">
              <a:extLst>
                <a:ext uri="{FF2B5EF4-FFF2-40B4-BE49-F238E27FC236}">
                  <a16:creationId xmlns:a16="http://schemas.microsoft.com/office/drawing/2014/main" id="{92CD3390-C604-4069-A85F-0AE6DC57232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92" name="Straight Connector 291">
                <a:extLst>
                  <a:ext uri="{FF2B5EF4-FFF2-40B4-BE49-F238E27FC236}">
                    <a16:creationId xmlns:a16="http://schemas.microsoft.com/office/drawing/2014/main" id="{66AE09B4-8A92-45CE-B88A-D5D58D9973E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83A965B0-E964-4BD2-BED9-E839E9B607C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0DC5834D-5219-4D7B-A987-AEF9AAC183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4" name="Arc 283">
              <a:extLst>
                <a:ext uri="{FF2B5EF4-FFF2-40B4-BE49-F238E27FC236}">
                  <a16:creationId xmlns:a16="http://schemas.microsoft.com/office/drawing/2014/main" id="{C27F8760-430C-48FA-BA20-8CBF47AFB8D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Arc 284">
              <a:extLst>
                <a:ext uri="{FF2B5EF4-FFF2-40B4-BE49-F238E27FC236}">
                  <a16:creationId xmlns:a16="http://schemas.microsoft.com/office/drawing/2014/main" id="{1150D4A8-F1E0-4566-B4DF-D8BD07D390A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6" name="Arc 285">
              <a:extLst>
                <a:ext uri="{FF2B5EF4-FFF2-40B4-BE49-F238E27FC236}">
                  <a16:creationId xmlns:a16="http://schemas.microsoft.com/office/drawing/2014/main" id="{B99CA230-7513-48A7-BDA7-F9BEDB2EA47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87" name="Straight Connector 286">
              <a:extLst>
                <a:ext uri="{FF2B5EF4-FFF2-40B4-BE49-F238E27FC236}">
                  <a16:creationId xmlns:a16="http://schemas.microsoft.com/office/drawing/2014/main" id="{B31B7442-B800-4A94-A2B7-ACE5E8C26F4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8" name="Arc 287">
              <a:extLst>
                <a:ext uri="{FF2B5EF4-FFF2-40B4-BE49-F238E27FC236}">
                  <a16:creationId xmlns:a16="http://schemas.microsoft.com/office/drawing/2014/main" id="{970A1AE2-30EA-4BDC-9461-4A555E14939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9" name="Straight Connector 288">
              <a:extLst>
                <a:ext uri="{FF2B5EF4-FFF2-40B4-BE49-F238E27FC236}">
                  <a16:creationId xmlns:a16="http://schemas.microsoft.com/office/drawing/2014/main" id="{DE9E5792-C9D4-4838-ADD4-1C8812BE943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0" name="Straight Connector 289">
              <a:extLst>
                <a:ext uri="{FF2B5EF4-FFF2-40B4-BE49-F238E27FC236}">
                  <a16:creationId xmlns:a16="http://schemas.microsoft.com/office/drawing/2014/main" id="{DAF56EAA-B19C-41C0-8EA1-EAFC8ECF8A8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1" name="Arc 290">
              <a:extLst>
                <a:ext uri="{FF2B5EF4-FFF2-40B4-BE49-F238E27FC236}">
                  <a16:creationId xmlns:a16="http://schemas.microsoft.com/office/drawing/2014/main" id="{7F3C03B5-5812-4666-B657-225D11B8C5E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95" name="Group 294">
            <a:extLst>
              <a:ext uri="{FF2B5EF4-FFF2-40B4-BE49-F238E27FC236}">
                <a16:creationId xmlns:a16="http://schemas.microsoft.com/office/drawing/2014/main" id="{6646F3EC-634C-4DAB-BBA1-291AE6CF4DDF}"/>
              </a:ext>
            </a:extLst>
          </p:cNvPr>
          <p:cNvGrpSpPr/>
          <p:nvPr/>
        </p:nvGrpSpPr>
        <p:grpSpPr>
          <a:xfrm>
            <a:off x="4994987" y="-115336"/>
            <a:ext cx="538068" cy="503852"/>
            <a:chOff x="3455435" y="-1017023"/>
            <a:chExt cx="8222756" cy="7868191"/>
          </a:xfrm>
        </p:grpSpPr>
        <p:sp>
          <p:nvSpPr>
            <p:cNvPr id="296" name="Arc 295">
              <a:extLst>
                <a:ext uri="{FF2B5EF4-FFF2-40B4-BE49-F238E27FC236}">
                  <a16:creationId xmlns:a16="http://schemas.microsoft.com/office/drawing/2014/main" id="{D3FCC144-F196-4BFF-B7C9-7CD9B298071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Arc 296">
              <a:extLst>
                <a:ext uri="{FF2B5EF4-FFF2-40B4-BE49-F238E27FC236}">
                  <a16:creationId xmlns:a16="http://schemas.microsoft.com/office/drawing/2014/main" id="{D5B2B824-3711-4CF2-AD66-61FFEA8B5DA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Arc 297">
              <a:extLst>
                <a:ext uri="{FF2B5EF4-FFF2-40B4-BE49-F238E27FC236}">
                  <a16:creationId xmlns:a16="http://schemas.microsoft.com/office/drawing/2014/main" id="{FF763C0E-9FAF-4C76-8AC6-4BE903B5246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Arc 298">
              <a:extLst>
                <a:ext uri="{FF2B5EF4-FFF2-40B4-BE49-F238E27FC236}">
                  <a16:creationId xmlns:a16="http://schemas.microsoft.com/office/drawing/2014/main" id="{0F8D29B2-2610-4BB3-9605-0EB0488DAC5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00" name="Group 299">
              <a:extLst>
                <a:ext uri="{FF2B5EF4-FFF2-40B4-BE49-F238E27FC236}">
                  <a16:creationId xmlns:a16="http://schemas.microsoft.com/office/drawing/2014/main" id="{65B30202-B53F-44D5-A53A-AD7FB750839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309" name="Straight Connector 308">
                <a:extLst>
                  <a:ext uri="{FF2B5EF4-FFF2-40B4-BE49-F238E27FC236}">
                    <a16:creationId xmlns:a16="http://schemas.microsoft.com/office/drawing/2014/main" id="{B7AD8D2B-2E46-42CB-B6D1-A86CD7441F5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3C7754C5-8C33-45BE-A908-96CE12CC697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1" name="Straight Connector 310">
                <a:extLst>
                  <a:ext uri="{FF2B5EF4-FFF2-40B4-BE49-F238E27FC236}">
                    <a16:creationId xmlns:a16="http://schemas.microsoft.com/office/drawing/2014/main" id="{1B848156-64AB-4330-A5D2-EF5CB532EA1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01" name="Arc 300">
              <a:extLst>
                <a:ext uri="{FF2B5EF4-FFF2-40B4-BE49-F238E27FC236}">
                  <a16:creationId xmlns:a16="http://schemas.microsoft.com/office/drawing/2014/main" id="{E9914FDD-C630-45C8-B993-C1BC9E96AAC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Arc 301">
              <a:extLst>
                <a:ext uri="{FF2B5EF4-FFF2-40B4-BE49-F238E27FC236}">
                  <a16:creationId xmlns:a16="http://schemas.microsoft.com/office/drawing/2014/main" id="{137CC600-9ECC-4DDF-AC0E-BA2691A4727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3" name="Arc 302">
              <a:extLst>
                <a:ext uri="{FF2B5EF4-FFF2-40B4-BE49-F238E27FC236}">
                  <a16:creationId xmlns:a16="http://schemas.microsoft.com/office/drawing/2014/main" id="{A1092BCE-AF83-4E54-8444-FF49EBA286F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04" name="Straight Connector 303">
              <a:extLst>
                <a:ext uri="{FF2B5EF4-FFF2-40B4-BE49-F238E27FC236}">
                  <a16:creationId xmlns:a16="http://schemas.microsoft.com/office/drawing/2014/main" id="{9A0C00D7-4136-4825-9C52-4D18EB65601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5" name="Arc 304">
              <a:extLst>
                <a:ext uri="{FF2B5EF4-FFF2-40B4-BE49-F238E27FC236}">
                  <a16:creationId xmlns:a16="http://schemas.microsoft.com/office/drawing/2014/main" id="{9B717FE9-B479-41BC-8553-BD1E713B1A6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06" name="Straight Connector 305">
              <a:extLst>
                <a:ext uri="{FF2B5EF4-FFF2-40B4-BE49-F238E27FC236}">
                  <a16:creationId xmlns:a16="http://schemas.microsoft.com/office/drawing/2014/main" id="{A8F12598-36D2-434E-A830-C3325B1DD1E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" name="Straight Connector 306">
              <a:extLst>
                <a:ext uri="{FF2B5EF4-FFF2-40B4-BE49-F238E27FC236}">
                  <a16:creationId xmlns:a16="http://schemas.microsoft.com/office/drawing/2014/main" id="{7993B617-4C87-4B18-A1D1-44F4B8DCADA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8" name="Arc 307">
              <a:extLst>
                <a:ext uri="{FF2B5EF4-FFF2-40B4-BE49-F238E27FC236}">
                  <a16:creationId xmlns:a16="http://schemas.microsoft.com/office/drawing/2014/main" id="{9DC834E6-1F09-4673-BD0B-4C03C2EC90B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12" name="Group 311">
            <a:extLst>
              <a:ext uri="{FF2B5EF4-FFF2-40B4-BE49-F238E27FC236}">
                <a16:creationId xmlns:a16="http://schemas.microsoft.com/office/drawing/2014/main" id="{456A8410-6E61-48E5-87D3-4E49E58E9A00}"/>
              </a:ext>
            </a:extLst>
          </p:cNvPr>
          <p:cNvGrpSpPr/>
          <p:nvPr/>
        </p:nvGrpSpPr>
        <p:grpSpPr>
          <a:xfrm>
            <a:off x="5399571" y="-115336"/>
            <a:ext cx="538068" cy="503852"/>
            <a:chOff x="3455435" y="-1017023"/>
            <a:chExt cx="8222756" cy="7868191"/>
          </a:xfrm>
        </p:grpSpPr>
        <p:sp>
          <p:nvSpPr>
            <p:cNvPr id="313" name="Arc 312">
              <a:extLst>
                <a:ext uri="{FF2B5EF4-FFF2-40B4-BE49-F238E27FC236}">
                  <a16:creationId xmlns:a16="http://schemas.microsoft.com/office/drawing/2014/main" id="{889851D9-2AA8-4E93-8990-29BAD434D84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Arc 313">
              <a:extLst>
                <a:ext uri="{FF2B5EF4-FFF2-40B4-BE49-F238E27FC236}">
                  <a16:creationId xmlns:a16="http://schemas.microsoft.com/office/drawing/2014/main" id="{3ED7EFE4-20E8-4A56-BB76-FBE15CFD6D1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Arc 314">
              <a:extLst>
                <a:ext uri="{FF2B5EF4-FFF2-40B4-BE49-F238E27FC236}">
                  <a16:creationId xmlns:a16="http://schemas.microsoft.com/office/drawing/2014/main" id="{26FC79A6-7B22-4575-B941-1305E7056F8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Arc 315">
              <a:extLst>
                <a:ext uri="{FF2B5EF4-FFF2-40B4-BE49-F238E27FC236}">
                  <a16:creationId xmlns:a16="http://schemas.microsoft.com/office/drawing/2014/main" id="{8F8B9030-F597-4B18-86F8-F246C202B34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EC1FFD53-AD77-415E-BF70-6455C7CB435C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5CC132D2-0A5D-434C-B5DF-098B11C30EA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7" name="Straight Connector 326">
                <a:extLst>
                  <a:ext uri="{FF2B5EF4-FFF2-40B4-BE49-F238E27FC236}">
                    <a16:creationId xmlns:a16="http://schemas.microsoft.com/office/drawing/2014/main" id="{A7FF4C00-471F-4622-82AF-4FAC5953016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8" name="Straight Connector 327">
                <a:extLst>
                  <a:ext uri="{FF2B5EF4-FFF2-40B4-BE49-F238E27FC236}">
                    <a16:creationId xmlns:a16="http://schemas.microsoft.com/office/drawing/2014/main" id="{A64BD351-C387-4AF6-B652-38DA47A81C2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18" name="Arc 317">
              <a:extLst>
                <a:ext uri="{FF2B5EF4-FFF2-40B4-BE49-F238E27FC236}">
                  <a16:creationId xmlns:a16="http://schemas.microsoft.com/office/drawing/2014/main" id="{EB53CEDF-18C3-45FB-AFAE-B252A1B410A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Arc 318">
              <a:extLst>
                <a:ext uri="{FF2B5EF4-FFF2-40B4-BE49-F238E27FC236}">
                  <a16:creationId xmlns:a16="http://schemas.microsoft.com/office/drawing/2014/main" id="{970626B4-A408-461D-8742-CB516E8675E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0" name="Arc 319">
              <a:extLst>
                <a:ext uri="{FF2B5EF4-FFF2-40B4-BE49-F238E27FC236}">
                  <a16:creationId xmlns:a16="http://schemas.microsoft.com/office/drawing/2014/main" id="{F324243D-DD5B-4466-A164-6291A8F69A7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21" name="Straight Connector 320">
              <a:extLst>
                <a:ext uri="{FF2B5EF4-FFF2-40B4-BE49-F238E27FC236}">
                  <a16:creationId xmlns:a16="http://schemas.microsoft.com/office/drawing/2014/main" id="{60BB249D-0DB0-48C3-A2AF-CF26D1C6FED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2" name="Arc 321">
              <a:extLst>
                <a:ext uri="{FF2B5EF4-FFF2-40B4-BE49-F238E27FC236}">
                  <a16:creationId xmlns:a16="http://schemas.microsoft.com/office/drawing/2014/main" id="{963FCDF0-BEBD-4E2E-82E4-85ED2BB4E00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23" name="Straight Connector 322">
              <a:extLst>
                <a:ext uri="{FF2B5EF4-FFF2-40B4-BE49-F238E27FC236}">
                  <a16:creationId xmlns:a16="http://schemas.microsoft.com/office/drawing/2014/main" id="{86CD29F1-9474-4110-8CD7-E37E23126B9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4" name="Straight Connector 323">
              <a:extLst>
                <a:ext uri="{FF2B5EF4-FFF2-40B4-BE49-F238E27FC236}">
                  <a16:creationId xmlns:a16="http://schemas.microsoft.com/office/drawing/2014/main" id="{A199EF45-C372-436E-9B2D-FCEC3E8D54A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5" name="Arc 324">
              <a:extLst>
                <a:ext uri="{FF2B5EF4-FFF2-40B4-BE49-F238E27FC236}">
                  <a16:creationId xmlns:a16="http://schemas.microsoft.com/office/drawing/2014/main" id="{310A4140-BEC5-4FA9-8692-FA319292579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29" name="Group 328">
            <a:extLst>
              <a:ext uri="{FF2B5EF4-FFF2-40B4-BE49-F238E27FC236}">
                <a16:creationId xmlns:a16="http://schemas.microsoft.com/office/drawing/2014/main" id="{706069E6-6564-4EC0-8EF0-74B6AE26DEB4}"/>
              </a:ext>
            </a:extLst>
          </p:cNvPr>
          <p:cNvGrpSpPr/>
          <p:nvPr/>
        </p:nvGrpSpPr>
        <p:grpSpPr>
          <a:xfrm>
            <a:off x="5793271" y="-115336"/>
            <a:ext cx="538068" cy="503852"/>
            <a:chOff x="3455435" y="-1017023"/>
            <a:chExt cx="8222756" cy="7868191"/>
          </a:xfrm>
        </p:grpSpPr>
        <p:sp>
          <p:nvSpPr>
            <p:cNvPr id="330" name="Arc 329">
              <a:extLst>
                <a:ext uri="{FF2B5EF4-FFF2-40B4-BE49-F238E27FC236}">
                  <a16:creationId xmlns:a16="http://schemas.microsoft.com/office/drawing/2014/main" id="{79E7F169-D933-416A-A674-C5153E64F50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Arc 330">
              <a:extLst>
                <a:ext uri="{FF2B5EF4-FFF2-40B4-BE49-F238E27FC236}">
                  <a16:creationId xmlns:a16="http://schemas.microsoft.com/office/drawing/2014/main" id="{D4F0A8B4-A2B7-4D29-B40C-58C01CC34A3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Arc 331">
              <a:extLst>
                <a:ext uri="{FF2B5EF4-FFF2-40B4-BE49-F238E27FC236}">
                  <a16:creationId xmlns:a16="http://schemas.microsoft.com/office/drawing/2014/main" id="{E1C4143F-5D89-46E9-9827-12843DD13AD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Arc 332">
              <a:extLst>
                <a:ext uri="{FF2B5EF4-FFF2-40B4-BE49-F238E27FC236}">
                  <a16:creationId xmlns:a16="http://schemas.microsoft.com/office/drawing/2014/main" id="{F9B7411B-2D1B-49B0-A4AA-53560D724C2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4" name="Group 333">
              <a:extLst>
                <a:ext uri="{FF2B5EF4-FFF2-40B4-BE49-F238E27FC236}">
                  <a16:creationId xmlns:a16="http://schemas.microsoft.com/office/drawing/2014/main" id="{3ECD79C4-3E24-4B0D-AF32-0EF810102EE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7E2325E6-D748-4EBB-B533-85FCD6B12FA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4" name="Straight Connector 343">
                <a:extLst>
                  <a:ext uri="{FF2B5EF4-FFF2-40B4-BE49-F238E27FC236}">
                    <a16:creationId xmlns:a16="http://schemas.microsoft.com/office/drawing/2014/main" id="{8B637EB9-4D58-453A-AA4F-B3557B50BAA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B858401C-818B-4D0C-B9EA-2D113E2D3D5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35" name="Arc 334">
              <a:extLst>
                <a:ext uri="{FF2B5EF4-FFF2-40B4-BE49-F238E27FC236}">
                  <a16:creationId xmlns:a16="http://schemas.microsoft.com/office/drawing/2014/main" id="{0A409543-ADF1-44AF-8889-D47FE04CCCE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6" name="Arc 335">
              <a:extLst>
                <a:ext uri="{FF2B5EF4-FFF2-40B4-BE49-F238E27FC236}">
                  <a16:creationId xmlns:a16="http://schemas.microsoft.com/office/drawing/2014/main" id="{A1EF2B5A-076E-4DEF-B650-7C189932598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37" name="Arc 336">
              <a:extLst>
                <a:ext uri="{FF2B5EF4-FFF2-40B4-BE49-F238E27FC236}">
                  <a16:creationId xmlns:a16="http://schemas.microsoft.com/office/drawing/2014/main" id="{40E588B3-01E4-48DF-AC36-FAC2687C47F9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38" name="Straight Connector 337">
              <a:extLst>
                <a:ext uri="{FF2B5EF4-FFF2-40B4-BE49-F238E27FC236}">
                  <a16:creationId xmlns:a16="http://schemas.microsoft.com/office/drawing/2014/main" id="{B45A8B5F-778D-4732-8862-06209DC22BF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9" name="Arc 338">
              <a:extLst>
                <a:ext uri="{FF2B5EF4-FFF2-40B4-BE49-F238E27FC236}">
                  <a16:creationId xmlns:a16="http://schemas.microsoft.com/office/drawing/2014/main" id="{4C6B0204-D8DA-4F23-9342-0AE7060B6CC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40" name="Straight Connector 339">
              <a:extLst>
                <a:ext uri="{FF2B5EF4-FFF2-40B4-BE49-F238E27FC236}">
                  <a16:creationId xmlns:a16="http://schemas.microsoft.com/office/drawing/2014/main" id="{A13FFE77-D813-47E2-A8F5-93D098CDFC4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1" name="Straight Connector 340">
              <a:extLst>
                <a:ext uri="{FF2B5EF4-FFF2-40B4-BE49-F238E27FC236}">
                  <a16:creationId xmlns:a16="http://schemas.microsoft.com/office/drawing/2014/main" id="{DD436153-DD48-4B0E-91B1-F38481004BA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2" name="Arc 341">
              <a:extLst>
                <a:ext uri="{FF2B5EF4-FFF2-40B4-BE49-F238E27FC236}">
                  <a16:creationId xmlns:a16="http://schemas.microsoft.com/office/drawing/2014/main" id="{81DB4972-1F2F-422A-8330-D92A6A54DB8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46" name="Group 345">
            <a:extLst>
              <a:ext uri="{FF2B5EF4-FFF2-40B4-BE49-F238E27FC236}">
                <a16:creationId xmlns:a16="http://schemas.microsoft.com/office/drawing/2014/main" id="{6E98FEE3-3607-4B87-8337-694B4667FA89}"/>
              </a:ext>
            </a:extLst>
          </p:cNvPr>
          <p:cNvGrpSpPr/>
          <p:nvPr/>
        </p:nvGrpSpPr>
        <p:grpSpPr>
          <a:xfrm>
            <a:off x="6186971" y="-115336"/>
            <a:ext cx="538068" cy="503852"/>
            <a:chOff x="3455435" y="-1017023"/>
            <a:chExt cx="8222756" cy="7868191"/>
          </a:xfrm>
        </p:grpSpPr>
        <p:sp>
          <p:nvSpPr>
            <p:cNvPr id="347" name="Arc 346">
              <a:extLst>
                <a:ext uri="{FF2B5EF4-FFF2-40B4-BE49-F238E27FC236}">
                  <a16:creationId xmlns:a16="http://schemas.microsoft.com/office/drawing/2014/main" id="{CE803889-37B6-4EED-A10B-DAFB9CC82E2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8" name="Arc 347">
              <a:extLst>
                <a:ext uri="{FF2B5EF4-FFF2-40B4-BE49-F238E27FC236}">
                  <a16:creationId xmlns:a16="http://schemas.microsoft.com/office/drawing/2014/main" id="{91AEFC3D-5C17-4F2D-B943-3549507B84B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9" name="Arc 348">
              <a:extLst>
                <a:ext uri="{FF2B5EF4-FFF2-40B4-BE49-F238E27FC236}">
                  <a16:creationId xmlns:a16="http://schemas.microsoft.com/office/drawing/2014/main" id="{70119D85-7530-46FC-A3D0-3D2C39E2B10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0" name="Arc 349">
              <a:extLst>
                <a:ext uri="{FF2B5EF4-FFF2-40B4-BE49-F238E27FC236}">
                  <a16:creationId xmlns:a16="http://schemas.microsoft.com/office/drawing/2014/main" id="{24416520-3551-4CF9-9231-B7B52062851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1" name="Group 350">
              <a:extLst>
                <a:ext uri="{FF2B5EF4-FFF2-40B4-BE49-F238E27FC236}">
                  <a16:creationId xmlns:a16="http://schemas.microsoft.com/office/drawing/2014/main" id="{B35375DF-CBF6-40C1-BA38-761BDBAE554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360" name="Straight Connector 359">
                <a:extLst>
                  <a:ext uri="{FF2B5EF4-FFF2-40B4-BE49-F238E27FC236}">
                    <a16:creationId xmlns:a16="http://schemas.microsoft.com/office/drawing/2014/main" id="{FE65B31A-C756-4C39-BAE2-3D17059E37B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1" name="Straight Connector 360">
                <a:extLst>
                  <a:ext uri="{FF2B5EF4-FFF2-40B4-BE49-F238E27FC236}">
                    <a16:creationId xmlns:a16="http://schemas.microsoft.com/office/drawing/2014/main" id="{A6FF5763-510A-4CC7-B513-FCA551DE5C6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0E2C0A9D-E29E-4BAF-A807-93086F95F05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52" name="Arc 351">
              <a:extLst>
                <a:ext uri="{FF2B5EF4-FFF2-40B4-BE49-F238E27FC236}">
                  <a16:creationId xmlns:a16="http://schemas.microsoft.com/office/drawing/2014/main" id="{E06BDEB2-9FFE-4A29-B5CA-69C1D3713A2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3" name="Arc 352">
              <a:extLst>
                <a:ext uri="{FF2B5EF4-FFF2-40B4-BE49-F238E27FC236}">
                  <a16:creationId xmlns:a16="http://schemas.microsoft.com/office/drawing/2014/main" id="{A2112BAA-809D-4615-8F13-7E74668B0E7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4" name="Arc 353">
              <a:extLst>
                <a:ext uri="{FF2B5EF4-FFF2-40B4-BE49-F238E27FC236}">
                  <a16:creationId xmlns:a16="http://schemas.microsoft.com/office/drawing/2014/main" id="{F104643E-8A5D-4344-B980-AC4E3735453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55" name="Straight Connector 354">
              <a:extLst>
                <a:ext uri="{FF2B5EF4-FFF2-40B4-BE49-F238E27FC236}">
                  <a16:creationId xmlns:a16="http://schemas.microsoft.com/office/drawing/2014/main" id="{A204A6D9-1C5F-4874-90DE-27D19A3934B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6" name="Arc 355">
              <a:extLst>
                <a:ext uri="{FF2B5EF4-FFF2-40B4-BE49-F238E27FC236}">
                  <a16:creationId xmlns:a16="http://schemas.microsoft.com/office/drawing/2014/main" id="{B27198F4-DC62-42BD-9414-814DF75599D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57" name="Straight Connector 356">
              <a:extLst>
                <a:ext uri="{FF2B5EF4-FFF2-40B4-BE49-F238E27FC236}">
                  <a16:creationId xmlns:a16="http://schemas.microsoft.com/office/drawing/2014/main" id="{22CAB690-17CF-4FF9-BB8A-9EA37A766A8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8" name="Straight Connector 357">
              <a:extLst>
                <a:ext uri="{FF2B5EF4-FFF2-40B4-BE49-F238E27FC236}">
                  <a16:creationId xmlns:a16="http://schemas.microsoft.com/office/drawing/2014/main" id="{A62CC2C8-4D84-439E-9EF2-625CFC4D812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9" name="Arc 358">
              <a:extLst>
                <a:ext uri="{FF2B5EF4-FFF2-40B4-BE49-F238E27FC236}">
                  <a16:creationId xmlns:a16="http://schemas.microsoft.com/office/drawing/2014/main" id="{BBF77A9D-3472-408E-8B46-E9647533849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3" name="Group 362">
            <a:extLst>
              <a:ext uri="{FF2B5EF4-FFF2-40B4-BE49-F238E27FC236}">
                <a16:creationId xmlns:a16="http://schemas.microsoft.com/office/drawing/2014/main" id="{A38FB913-4100-453A-BD40-724CC4853124}"/>
              </a:ext>
            </a:extLst>
          </p:cNvPr>
          <p:cNvGrpSpPr/>
          <p:nvPr/>
        </p:nvGrpSpPr>
        <p:grpSpPr>
          <a:xfrm>
            <a:off x="6523132" y="-115336"/>
            <a:ext cx="538068" cy="503852"/>
            <a:chOff x="3455435" y="-1017023"/>
            <a:chExt cx="8222756" cy="7868191"/>
          </a:xfrm>
        </p:grpSpPr>
        <p:sp>
          <p:nvSpPr>
            <p:cNvPr id="364" name="Arc 363">
              <a:extLst>
                <a:ext uri="{FF2B5EF4-FFF2-40B4-BE49-F238E27FC236}">
                  <a16:creationId xmlns:a16="http://schemas.microsoft.com/office/drawing/2014/main" id="{34861C0E-ED76-41B9-96F8-DCFC61E758E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Arc 364">
              <a:extLst>
                <a:ext uri="{FF2B5EF4-FFF2-40B4-BE49-F238E27FC236}">
                  <a16:creationId xmlns:a16="http://schemas.microsoft.com/office/drawing/2014/main" id="{A5C89966-D7F0-417A-8923-3EF38E920AA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6" name="Arc 365">
              <a:extLst>
                <a:ext uri="{FF2B5EF4-FFF2-40B4-BE49-F238E27FC236}">
                  <a16:creationId xmlns:a16="http://schemas.microsoft.com/office/drawing/2014/main" id="{2C8565E1-5D08-43CF-847B-70A4AD2BC9D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7" name="Arc 366">
              <a:extLst>
                <a:ext uri="{FF2B5EF4-FFF2-40B4-BE49-F238E27FC236}">
                  <a16:creationId xmlns:a16="http://schemas.microsoft.com/office/drawing/2014/main" id="{D7CE30EF-CDA0-4E0A-876D-E2C3161CD48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68" name="Group 367">
              <a:extLst>
                <a:ext uri="{FF2B5EF4-FFF2-40B4-BE49-F238E27FC236}">
                  <a16:creationId xmlns:a16="http://schemas.microsoft.com/office/drawing/2014/main" id="{4190F5D8-DBA9-409A-8A4A-28B38B8E92E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377" name="Straight Connector 376">
                <a:extLst>
                  <a:ext uri="{FF2B5EF4-FFF2-40B4-BE49-F238E27FC236}">
                    <a16:creationId xmlns:a16="http://schemas.microsoft.com/office/drawing/2014/main" id="{8D491562-F061-442A-9D30-A215E371D03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47290076-E4DC-4B8A-AA8D-2A401440BCA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F9754797-26B7-431B-802E-A605313D54B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69" name="Arc 368">
              <a:extLst>
                <a:ext uri="{FF2B5EF4-FFF2-40B4-BE49-F238E27FC236}">
                  <a16:creationId xmlns:a16="http://schemas.microsoft.com/office/drawing/2014/main" id="{D63B932F-8F1E-47AB-B9F8-7A75DEAA56D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0" name="Arc 369">
              <a:extLst>
                <a:ext uri="{FF2B5EF4-FFF2-40B4-BE49-F238E27FC236}">
                  <a16:creationId xmlns:a16="http://schemas.microsoft.com/office/drawing/2014/main" id="{161FF57C-F841-4253-9C2E-3426582312A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1" name="Arc 370">
              <a:extLst>
                <a:ext uri="{FF2B5EF4-FFF2-40B4-BE49-F238E27FC236}">
                  <a16:creationId xmlns:a16="http://schemas.microsoft.com/office/drawing/2014/main" id="{5B90FC1F-C748-4913-839E-C6D9BA782AA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72" name="Straight Connector 371">
              <a:extLst>
                <a:ext uri="{FF2B5EF4-FFF2-40B4-BE49-F238E27FC236}">
                  <a16:creationId xmlns:a16="http://schemas.microsoft.com/office/drawing/2014/main" id="{E86DFF67-D3E2-4F18-808B-859FEE51EB4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3" name="Arc 372">
              <a:extLst>
                <a:ext uri="{FF2B5EF4-FFF2-40B4-BE49-F238E27FC236}">
                  <a16:creationId xmlns:a16="http://schemas.microsoft.com/office/drawing/2014/main" id="{D8BCC39F-4F9B-48E8-8FB0-AE9C6009293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74" name="Straight Connector 373">
              <a:extLst>
                <a:ext uri="{FF2B5EF4-FFF2-40B4-BE49-F238E27FC236}">
                  <a16:creationId xmlns:a16="http://schemas.microsoft.com/office/drawing/2014/main" id="{97D1020D-675C-47A0-8539-89B97E12595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5" name="Straight Connector 374">
              <a:extLst>
                <a:ext uri="{FF2B5EF4-FFF2-40B4-BE49-F238E27FC236}">
                  <a16:creationId xmlns:a16="http://schemas.microsoft.com/office/drawing/2014/main" id="{0762482B-2AE2-43C6-ACE5-A74215471E0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6" name="Arc 375">
              <a:extLst>
                <a:ext uri="{FF2B5EF4-FFF2-40B4-BE49-F238E27FC236}">
                  <a16:creationId xmlns:a16="http://schemas.microsoft.com/office/drawing/2014/main" id="{FDE9FCD2-FCD5-467B-91AC-59FB459FBA0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80" name="Group 379">
            <a:extLst>
              <a:ext uri="{FF2B5EF4-FFF2-40B4-BE49-F238E27FC236}">
                <a16:creationId xmlns:a16="http://schemas.microsoft.com/office/drawing/2014/main" id="{E7EDAE17-557B-4620-A446-AA098D824EA1}"/>
              </a:ext>
            </a:extLst>
          </p:cNvPr>
          <p:cNvGrpSpPr/>
          <p:nvPr/>
        </p:nvGrpSpPr>
        <p:grpSpPr>
          <a:xfrm>
            <a:off x="6974371" y="-115336"/>
            <a:ext cx="538068" cy="503852"/>
            <a:chOff x="3455435" y="-1017023"/>
            <a:chExt cx="8222756" cy="7868191"/>
          </a:xfrm>
        </p:grpSpPr>
        <p:sp>
          <p:nvSpPr>
            <p:cNvPr id="381" name="Arc 380">
              <a:extLst>
                <a:ext uri="{FF2B5EF4-FFF2-40B4-BE49-F238E27FC236}">
                  <a16:creationId xmlns:a16="http://schemas.microsoft.com/office/drawing/2014/main" id="{DBFFAEBD-2318-49EF-A55D-3A0FD47E31B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2" name="Arc 381">
              <a:extLst>
                <a:ext uri="{FF2B5EF4-FFF2-40B4-BE49-F238E27FC236}">
                  <a16:creationId xmlns:a16="http://schemas.microsoft.com/office/drawing/2014/main" id="{5D88EDD2-74D8-40E2-B299-B2CF59521F3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3" name="Arc 382">
              <a:extLst>
                <a:ext uri="{FF2B5EF4-FFF2-40B4-BE49-F238E27FC236}">
                  <a16:creationId xmlns:a16="http://schemas.microsoft.com/office/drawing/2014/main" id="{1C2AF199-824B-4A11-9710-1BC8B96FCCA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4" name="Arc 383">
              <a:extLst>
                <a:ext uri="{FF2B5EF4-FFF2-40B4-BE49-F238E27FC236}">
                  <a16:creationId xmlns:a16="http://schemas.microsoft.com/office/drawing/2014/main" id="{E815D311-FCFD-451D-96D5-63FC3CDBF36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85" name="Group 384">
              <a:extLst>
                <a:ext uri="{FF2B5EF4-FFF2-40B4-BE49-F238E27FC236}">
                  <a16:creationId xmlns:a16="http://schemas.microsoft.com/office/drawing/2014/main" id="{99ED773B-7D90-4F35-80EF-21FF7CAD209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394" name="Straight Connector 393">
                <a:extLst>
                  <a:ext uri="{FF2B5EF4-FFF2-40B4-BE49-F238E27FC236}">
                    <a16:creationId xmlns:a16="http://schemas.microsoft.com/office/drawing/2014/main" id="{34D559DD-F1B1-4C6E-94AB-07D2BD018E0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5" name="Straight Connector 394">
                <a:extLst>
                  <a:ext uri="{FF2B5EF4-FFF2-40B4-BE49-F238E27FC236}">
                    <a16:creationId xmlns:a16="http://schemas.microsoft.com/office/drawing/2014/main" id="{2955219E-278E-41E2-9762-05B71EE5B08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6" name="Straight Connector 395">
                <a:extLst>
                  <a:ext uri="{FF2B5EF4-FFF2-40B4-BE49-F238E27FC236}">
                    <a16:creationId xmlns:a16="http://schemas.microsoft.com/office/drawing/2014/main" id="{E510072A-81E9-4D46-A8C1-31AD152D012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86" name="Arc 385">
              <a:extLst>
                <a:ext uri="{FF2B5EF4-FFF2-40B4-BE49-F238E27FC236}">
                  <a16:creationId xmlns:a16="http://schemas.microsoft.com/office/drawing/2014/main" id="{03A40CB1-793B-47F9-B002-D0C426C5E94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7" name="Arc 386">
              <a:extLst>
                <a:ext uri="{FF2B5EF4-FFF2-40B4-BE49-F238E27FC236}">
                  <a16:creationId xmlns:a16="http://schemas.microsoft.com/office/drawing/2014/main" id="{1EBC5A4F-9C00-4AD0-998D-53AE5168B76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8" name="Arc 387">
              <a:extLst>
                <a:ext uri="{FF2B5EF4-FFF2-40B4-BE49-F238E27FC236}">
                  <a16:creationId xmlns:a16="http://schemas.microsoft.com/office/drawing/2014/main" id="{493FA6BD-2F0E-4C56-9005-A7C22A15D96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6D869DEC-D877-46FE-96F0-DA81338DD38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0" name="Arc 389">
              <a:extLst>
                <a:ext uri="{FF2B5EF4-FFF2-40B4-BE49-F238E27FC236}">
                  <a16:creationId xmlns:a16="http://schemas.microsoft.com/office/drawing/2014/main" id="{8E319AA9-2166-4F53-8BCB-3FDC67A9F48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91" name="Straight Connector 390">
              <a:extLst>
                <a:ext uri="{FF2B5EF4-FFF2-40B4-BE49-F238E27FC236}">
                  <a16:creationId xmlns:a16="http://schemas.microsoft.com/office/drawing/2014/main" id="{D47039D1-9A91-4F9E-AADE-05BAC5E9E16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2" name="Straight Connector 391">
              <a:extLst>
                <a:ext uri="{FF2B5EF4-FFF2-40B4-BE49-F238E27FC236}">
                  <a16:creationId xmlns:a16="http://schemas.microsoft.com/office/drawing/2014/main" id="{471A56D4-899C-4CC0-A54F-915CCF16636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3" name="Arc 392">
              <a:extLst>
                <a:ext uri="{FF2B5EF4-FFF2-40B4-BE49-F238E27FC236}">
                  <a16:creationId xmlns:a16="http://schemas.microsoft.com/office/drawing/2014/main" id="{4AD0255D-FE5B-4412-8DA9-762CAADEEB2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97" name="Group 396">
            <a:extLst>
              <a:ext uri="{FF2B5EF4-FFF2-40B4-BE49-F238E27FC236}">
                <a16:creationId xmlns:a16="http://schemas.microsoft.com/office/drawing/2014/main" id="{695DD19F-D4CE-43AD-A22A-FCC9DD09714F}"/>
              </a:ext>
            </a:extLst>
          </p:cNvPr>
          <p:cNvGrpSpPr/>
          <p:nvPr/>
        </p:nvGrpSpPr>
        <p:grpSpPr>
          <a:xfrm>
            <a:off x="7368071" y="-115336"/>
            <a:ext cx="538068" cy="503852"/>
            <a:chOff x="3455435" y="-1017023"/>
            <a:chExt cx="8222756" cy="7868191"/>
          </a:xfrm>
        </p:grpSpPr>
        <p:sp>
          <p:nvSpPr>
            <p:cNvPr id="398" name="Arc 397">
              <a:extLst>
                <a:ext uri="{FF2B5EF4-FFF2-40B4-BE49-F238E27FC236}">
                  <a16:creationId xmlns:a16="http://schemas.microsoft.com/office/drawing/2014/main" id="{3519AAC5-09B4-4A5B-857C-D37628F0743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9" name="Arc 398">
              <a:extLst>
                <a:ext uri="{FF2B5EF4-FFF2-40B4-BE49-F238E27FC236}">
                  <a16:creationId xmlns:a16="http://schemas.microsoft.com/office/drawing/2014/main" id="{6704240C-339F-41E5-80FE-06E70830CF1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0" name="Arc 399">
              <a:extLst>
                <a:ext uri="{FF2B5EF4-FFF2-40B4-BE49-F238E27FC236}">
                  <a16:creationId xmlns:a16="http://schemas.microsoft.com/office/drawing/2014/main" id="{836E8646-D596-41EF-90F0-46F954DD8A1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1" name="Arc 400">
              <a:extLst>
                <a:ext uri="{FF2B5EF4-FFF2-40B4-BE49-F238E27FC236}">
                  <a16:creationId xmlns:a16="http://schemas.microsoft.com/office/drawing/2014/main" id="{81533035-3FF7-411B-933A-137396412A0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2" name="Group 401">
              <a:extLst>
                <a:ext uri="{FF2B5EF4-FFF2-40B4-BE49-F238E27FC236}">
                  <a16:creationId xmlns:a16="http://schemas.microsoft.com/office/drawing/2014/main" id="{5E1D17B0-C0F4-4A02-A43E-8DBAD0585FB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411" name="Straight Connector 410">
                <a:extLst>
                  <a:ext uri="{FF2B5EF4-FFF2-40B4-BE49-F238E27FC236}">
                    <a16:creationId xmlns:a16="http://schemas.microsoft.com/office/drawing/2014/main" id="{A06EA659-9086-4516-B63B-13BCCDC0E6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2" name="Straight Connector 411">
                <a:extLst>
                  <a:ext uri="{FF2B5EF4-FFF2-40B4-BE49-F238E27FC236}">
                    <a16:creationId xmlns:a16="http://schemas.microsoft.com/office/drawing/2014/main" id="{20683CAF-3367-4136-A721-8D586806A0E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3" name="Straight Connector 412">
                <a:extLst>
                  <a:ext uri="{FF2B5EF4-FFF2-40B4-BE49-F238E27FC236}">
                    <a16:creationId xmlns:a16="http://schemas.microsoft.com/office/drawing/2014/main" id="{9A5BDFB8-1E64-4799-8F6F-02D9D19B7A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03" name="Arc 402">
              <a:extLst>
                <a:ext uri="{FF2B5EF4-FFF2-40B4-BE49-F238E27FC236}">
                  <a16:creationId xmlns:a16="http://schemas.microsoft.com/office/drawing/2014/main" id="{9E15886B-9BA8-4CFF-972B-E5100E8BE1B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4" name="Arc 403">
              <a:extLst>
                <a:ext uri="{FF2B5EF4-FFF2-40B4-BE49-F238E27FC236}">
                  <a16:creationId xmlns:a16="http://schemas.microsoft.com/office/drawing/2014/main" id="{81FB6584-B3D2-431E-8F98-3EFCFA769C4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5" name="Arc 404">
              <a:extLst>
                <a:ext uri="{FF2B5EF4-FFF2-40B4-BE49-F238E27FC236}">
                  <a16:creationId xmlns:a16="http://schemas.microsoft.com/office/drawing/2014/main" id="{CA4F86D5-5741-49E4-97EC-1474DCDAC40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F17F55E-A0BA-4F25-8E05-51D6DDB83A9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7" name="Arc 406">
              <a:extLst>
                <a:ext uri="{FF2B5EF4-FFF2-40B4-BE49-F238E27FC236}">
                  <a16:creationId xmlns:a16="http://schemas.microsoft.com/office/drawing/2014/main" id="{87DA69DA-7672-4C27-B805-4354AB475E4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08" name="Straight Connector 407">
              <a:extLst>
                <a:ext uri="{FF2B5EF4-FFF2-40B4-BE49-F238E27FC236}">
                  <a16:creationId xmlns:a16="http://schemas.microsoft.com/office/drawing/2014/main" id="{D6F0874B-CDE5-4D65-A31E-EB01955C74F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9" name="Straight Connector 408">
              <a:extLst>
                <a:ext uri="{FF2B5EF4-FFF2-40B4-BE49-F238E27FC236}">
                  <a16:creationId xmlns:a16="http://schemas.microsoft.com/office/drawing/2014/main" id="{91ED353F-94FB-4C26-84E0-BD3D60EED51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0" name="Arc 409">
              <a:extLst>
                <a:ext uri="{FF2B5EF4-FFF2-40B4-BE49-F238E27FC236}">
                  <a16:creationId xmlns:a16="http://schemas.microsoft.com/office/drawing/2014/main" id="{1E57A564-6381-4F2D-9BBC-525E889D52A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615C561-FCDC-4F8C-92E3-E2806D191BD7}"/>
              </a:ext>
            </a:extLst>
          </p:cNvPr>
          <p:cNvGrpSpPr/>
          <p:nvPr/>
        </p:nvGrpSpPr>
        <p:grpSpPr>
          <a:xfrm>
            <a:off x="7761771" y="-115336"/>
            <a:ext cx="538068" cy="503852"/>
            <a:chOff x="3455435" y="-1017023"/>
            <a:chExt cx="8222756" cy="7868191"/>
          </a:xfrm>
        </p:grpSpPr>
        <p:sp>
          <p:nvSpPr>
            <p:cNvPr id="415" name="Arc 414">
              <a:extLst>
                <a:ext uri="{FF2B5EF4-FFF2-40B4-BE49-F238E27FC236}">
                  <a16:creationId xmlns:a16="http://schemas.microsoft.com/office/drawing/2014/main" id="{3426E98D-BD1C-45D3-B446-02F476B48F1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Arc 415">
              <a:extLst>
                <a:ext uri="{FF2B5EF4-FFF2-40B4-BE49-F238E27FC236}">
                  <a16:creationId xmlns:a16="http://schemas.microsoft.com/office/drawing/2014/main" id="{7CC97F70-4E25-46DC-893A-FB32C41E1C7A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Arc 416">
              <a:extLst>
                <a:ext uri="{FF2B5EF4-FFF2-40B4-BE49-F238E27FC236}">
                  <a16:creationId xmlns:a16="http://schemas.microsoft.com/office/drawing/2014/main" id="{709D619F-91CE-46DB-969F-686B688F0AC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8" name="Arc 417">
              <a:extLst>
                <a:ext uri="{FF2B5EF4-FFF2-40B4-BE49-F238E27FC236}">
                  <a16:creationId xmlns:a16="http://schemas.microsoft.com/office/drawing/2014/main" id="{84A39727-6412-447B-8E83-9A40D7BF2F6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19" name="Group 418">
              <a:extLst>
                <a:ext uri="{FF2B5EF4-FFF2-40B4-BE49-F238E27FC236}">
                  <a16:creationId xmlns:a16="http://schemas.microsoft.com/office/drawing/2014/main" id="{596D39BD-3EC6-4DA7-B2B8-06F5766A954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428" name="Straight Connector 427">
                <a:extLst>
                  <a:ext uri="{FF2B5EF4-FFF2-40B4-BE49-F238E27FC236}">
                    <a16:creationId xmlns:a16="http://schemas.microsoft.com/office/drawing/2014/main" id="{1EAF8391-5AE8-49AB-B505-82AC5DCBC8E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9" name="Straight Connector 428">
                <a:extLst>
                  <a:ext uri="{FF2B5EF4-FFF2-40B4-BE49-F238E27FC236}">
                    <a16:creationId xmlns:a16="http://schemas.microsoft.com/office/drawing/2014/main" id="{CB0AD76D-8B9A-4742-A77F-8F20B2A9F7C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0" name="Straight Connector 429">
                <a:extLst>
                  <a:ext uri="{FF2B5EF4-FFF2-40B4-BE49-F238E27FC236}">
                    <a16:creationId xmlns:a16="http://schemas.microsoft.com/office/drawing/2014/main" id="{7A7D86C7-87BC-4D27-8150-8264B3FCC01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0" name="Arc 419">
              <a:extLst>
                <a:ext uri="{FF2B5EF4-FFF2-40B4-BE49-F238E27FC236}">
                  <a16:creationId xmlns:a16="http://schemas.microsoft.com/office/drawing/2014/main" id="{0566FFEC-DB70-4357-8C87-0723FC43B33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Arc 420">
              <a:extLst>
                <a:ext uri="{FF2B5EF4-FFF2-40B4-BE49-F238E27FC236}">
                  <a16:creationId xmlns:a16="http://schemas.microsoft.com/office/drawing/2014/main" id="{C0F66D3E-D6D5-425D-938E-EBA81082AA3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22" name="Arc 421">
              <a:extLst>
                <a:ext uri="{FF2B5EF4-FFF2-40B4-BE49-F238E27FC236}">
                  <a16:creationId xmlns:a16="http://schemas.microsoft.com/office/drawing/2014/main" id="{433242F1-FFC5-4F65-80B1-8F486277B2B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23" name="Straight Connector 422">
              <a:extLst>
                <a:ext uri="{FF2B5EF4-FFF2-40B4-BE49-F238E27FC236}">
                  <a16:creationId xmlns:a16="http://schemas.microsoft.com/office/drawing/2014/main" id="{3B2845D9-3F82-411F-8F7D-F8D9CDA4543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4" name="Arc 423">
              <a:extLst>
                <a:ext uri="{FF2B5EF4-FFF2-40B4-BE49-F238E27FC236}">
                  <a16:creationId xmlns:a16="http://schemas.microsoft.com/office/drawing/2014/main" id="{78AE26E5-6D54-491D-B25A-EDDEEE37086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25" name="Straight Connector 424">
              <a:extLst>
                <a:ext uri="{FF2B5EF4-FFF2-40B4-BE49-F238E27FC236}">
                  <a16:creationId xmlns:a16="http://schemas.microsoft.com/office/drawing/2014/main" id="{EAFE8FE4-2155-47F2-A8EA-7C4B38E786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6" name="Straight Connector 425">
              <a:extLst>
                <a:ext uri="{FF2B5EF4-FFF2-40B4-BE49-F238E27FC236}">
                  <a16:creationId xmlns:a16="http://schemas.microsoft.com/office/drawing/2014/main" id="{9EEDC6BF-3D57-476E-BE5D-A4F3269A164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7" name="Arc 426">
              <a:extLst>
                <a:ext uri="{FF2B5EF4-FFF2-40B4-BE49-F238E27FC236}">
                  <a16:creationId xmlns:a16="http://schemas.microsoft.com/office/drawing/2014/main" id="{ED1E151F-F421-4DCB-8247-4FC8A398D8F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1" name="Group 430">
            <a:extLst>
              <a:ext uri="{FF2B5EF4-FFF2-40B4-BE49-F238E27FC236}">
                <a16:creationId xmlns:a16="http://schemas.microsoft.com/office/drawing/2014/main" id="{D8BAF43D-A53C-4D71-88B9-CBDC28FAA4D4}"/>
              </a:ext>
            </a:extLst>
          </p:cNvPr>
          <p:cNvGrpSpPr/>
          <p:nvPr/>
        </p:nvGrpSpPr>
        <p:grpSpPr>
          <a:xfrm>
            <a:off x="8144587" y="-124667"/>
            <a:ext cx="538068" cy="503852"/>
            <a:chOff x="3455435" y="-1017023"/>
            <a:chExt cx="8222756" cy="7868191"/>
          </a:xfrm>
        </p:grpSpPr>
        <p:sp>
          <p:nvSpPr>
            <p:cNvPr id="432" name="Arc 431">
              <a:extLst>
                <a:ext uri="{FF2B5EF4-FFF2-40B4-BE49-F238E27FC236}">
                  <a16:creationId xmlns:a16="http://schemas.microsoft.com/office/drawing/2014/main" id="{9F5C7F49-94EA-40CD-9A8B-F3E066ACAD1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Arc 432">
              <a:extLst>
                <a:ext uri="{FF2B5EF4-FFF2-40B4-BE49-F238E27FC236}">
                  <a16:creationId xmlns:a16="http://schemas.microsoft.com/office/drawing/2014/main" id="{5FC2D88D-B02C-4DBE-B998-DC32B86A3B7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Arc 433">
              <a:extLst>
                <a:ext uri="{FF2B5EF4-FFF2-40B4-BE49-F238E27FC236}">
                  <a16:creationId xmlns:a16="http://schemas.microsoft.com/office/drawing/2014/main" id="{0AF1E672-4633-4A3D-B727-430AFD79AEE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5" name="Arc 434">
              <a:extLst>
                <a:ext uri="{FF2B5EF4-FFF2-40B4-BE49-F238E27FC236}">
                  <a16:creationId xmlns:a16="http://schemas.microsoft.com/office/drawing/2014/main" id="{DB03C7BA-05AC-4B1B-8BA4-58B84F2D864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36" name="Group 435">
              <a:extLst>
                <a:ext uri="{FF2B5EF4-FFF2-40B4-BE49-F238E27FC236}">
                  <a16:creationId xmlns:a16="http://schemas.microsoft.com/office/drawing/2014/main" id="{000FB4D0-D69E-4EB5-AB8E-C48AC5C628B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445" name="Straight Connector 444">
                <a:extLst>
                  <a:ext uri="{FF2B5EF4-FFF2-40B4-BE49-F238E27FC236}">
                    <a16:creationId xmlns:a16="http://schemas.microsoft.com/office/drawing/2014/main" id="{587AD1D5-47AE-4DF1-8F30-597D0D3CF68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6" name="Straight Connector 445">
                <a:extLst>
                  <a:ext uri="{FF2B5EF4-FFF2-40B4-BE49-F238E27FC236}">
                    <a16:creationId xmlns:a16="http://schemas.microsoft.com/office/drawing/2014/main" id="{E470631F-B061-4D93-958B-AB8168D73A8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7" name="Straight Connector 446">
                <a:extLst>
                  <a:ext uri="{FF2B5EF4-FFF2-40B4-BE49-F238E27FC236}">
                    <a16:creationId xmlns:a16="http://schemas.microsoft.com/office/drawing/2014/main" id="{EAABCE63-FDA6-4691-9A15-CE5E53D0791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37" name="Arc 436">
              <a:extLst>
                <a:ext uri="{FF2B5EF4-FFF2-40B4-BE49-F238E27FC236}">
                  <a16:creationId xmlns:a16="http://schemas.microsoft.com/office/drawing/2014/main" id="{58A9BDCC-FD49-483F-9945-296E22FFA21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Arc 437">
              <a:extLst>
                <a:ext uri="{FF2B5EF4-FFF2-40B4-BE49-F238E27FC236}">
                  <a16:creationId xmlns:a16="http://schemas.microsoft.com/office/drawing/2014/main" id="{E7B248E0-9DA1-4E2C-83BB-3E916664C7F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39" name="Arc 438">
              <a:extLst>
                <a:ext uri="{FF2B5EF4-FFF2-40B4-BE49-F238E27FC236}">
                  <a16:creationId xmlns:a16="http://schemas.microsoft.com/office/drawing/2014/main" id="{461B132C-FC80-4DF9-854C-BA2316A60D2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40" name="Straight Connector 439">
              <a:extLst>
                <a:ext uri="{FF2B5EF4-FFF2-40B4-BE49-F238E27FC236}">
                  <a16:creationId xmlns:a16="http://schemas.microsoft.com/office/drawing/2014/main" id="{C6DF2816-3740-46DC-BF37-08922462FC0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1" name="Arc 440">
              <a:extLst>
                <a:ext uri="{FF2B5EF4-FFF2-40B4-BE49-F238E27FC236}">
                  <a16:creationId xmlns:a16="http://schemas.microsoft.com/office/drawing/2014/main" id="{F975E27B-4F7D-444D-A939-F051616DE3E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42" name="Straight Connector 441">
              <a:extLst>
                <a:ext uri="{FF2B5EF4-FFF2-40B4-BE49-F238E27FC236}">
                  <a16:creationId xmlns:a16="http://schemas.microsoft.com/office/drawing/2014/main" id="{58CE8B5E-AE46-45FC-9B4D-4B8E41733C2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3" name="Straight Connector 442">
              <a:extLst>
                <a:ext uri="{FF2B5EF4-FFF2-40B4-BE49-F238E27FC236}">
                  <a16:creationId xmlns:a16="http://schemas.microsoft.com/office/drawing/2014/main" id="{0347845D-A19D-4444-BE16-BE1F062BCCF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4" name="Arc 443">
              <a:extLst>
                <a:ext uri="{FF2B5EF4-FFF2-40B4-BE49-F238E27FC236}">
                  <a16:creationId xmlns:a16="http://schemas.microsoft.com/office/drawing/2014/main" id="{D900F193-9C03-4AD2-A5DC-3C46F7B21E0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8" name="Group 447">
            <a:extLst>
              <a:ext uri="{FF2B5EF4-FFF2-40B4-BE49-F238E27FC236}">
                <a16:creationId xmlns:a16="http://schemas.microsoft.com/office/drawing/2014/main" id="{EC9BD0AF-4E2A-430A-AC33-30A9C159450D}"/>
              </a:ext>
            </a:extLst>
          </p:cNvPr>
          <p:cNvGrpSpPr/>
          <p:nvPr/>
        </p:nvGrpSpPr>
        <p:grpSpPr>
          <a:xfrm>
            <a:off x="8521177" y="-115337"/>
            <a:ext cx="538068" cy="503852"/>
            <a:chOff x="3455435" y="-1017023"/>
            <a:chExt cx="8222756" cy="7868191"/>
          </a:xfrm>
        </p:grpSpPr>
        <p:sp>
          <p:nvSpPr>
            <p:cNvPr id="449" name="Arc 448">
              <a:extLst>
                <a:ext uri="{FF2B5EF4-FFF2-40B4-BE49-F238E27FC236}">
                  <a16:creationId xmlns:a16="http://schemas.microsoft.com/office/drawing/2014/main" id="{90C7EC83-2D8F-4E0E-A2DC-594D5C31DDF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0" name="Arc 449">
              <a:extLst>
                <a:ext uri="{FF2B5EF4-FFF2-40B4-BE49-F238E27FC236}">
                  <a16:creationId xmlns:a16="http://schemas.microsoft.com/office/drawing/2014/main" id="{E936A3C9-D318-4FED-9863-B7C8245FCA4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Arc 450">
              <a:extLst>
                <a:ext uri="{FF2B5EF4-FFF2-40B4-BE49-F238E27FC236}">
                  <a16:creationId xmlns:a16="http://schemas.microsoft.com/office/drawing/2014/main" id="{DFE474F4-1103-47B7-9E4D-DC3B0D9DD0C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Arc 451">
              <a:extLst>
                <a:ext uri="{FF2B5EF4-FFF2-40B4-BE49-F238E27FC236}">
                  <a16:creationId xmlns:a16="http://schemas.microsoft.com/office/drawing/2014/main" id="{CB192226-85AE-427C-99FB-C673D095B3F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53" name="Group 452">
              <a:extLst>
                <a:ext uri="{FF2B5EF4-FFF2-40B4-BE49-F238E27FC236}">
                  <a16:creationId xmlns:a16="http://schemas.microsoft.com/office/drawing/2014/main" id="{43940154-4767-40B2-8155-6FBBB18005E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462" name="Straight Connector 461">
                <a:extLst>
                  <a:ext uri="{FF2B5EF4-FFF2-40B4-BE49-F238E27FC236}">
                    <a16:creationId xmlns:a16="http://schemas.microsoft.com/office/drawing/2014/main" id="{3F8954D0-FFDC-4CB5-BD20-1718B09B0C8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3" name="Straight Connector 462">
                <a:extLst>
                  <a:ext uri="{FF2B5EF4-FFF2-40B4-BE49-F238E27FC236}">
                    <a16:creationId xmlns:a16="http://schemas.microsoft.com/office/drawing/2014/main" id="{478564A9-87C6-4EFF-8273-B7D9D38C305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4" name="Straight Connector 463">
                <a:extLst>
                  <a:ext uri="{FF2B5EF4-FFF2-40B4-BE49-F238E27FC236}">
                    <a16:creationId xmlns:a16="http://schemas.microsoft.com/office/drawing/2014/main" id="{B858DCF7-9900-4E00-BECA-4B6431211E2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54" name="Arc 453">
              <a:extLst>
                <a:ext uri="{FF2B5EF4-FFF2-40B4-BE49-F238E27FC236}">
                  <a16:creationId xmlns:a16="http://schemas.microsoft.com/office/drawing/2014/main" id="{380949EC-462A-4320-B42E-ECD445D700B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5" name="Arc 454">
              <a:extLst>
                <a:ext uri="{FF2B5EF4-FFF2-40B4-BE49-F238E27FC236}">
                  <a16:creationId xmlns:a16="http://schemas.microsoft.com/office/drawing/2014/main" id="{20A5BBB7-7A8C-4F1E-A091-C78B04AD628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56" name="Arc 455">
              <a:extLst>
                <a:ext uri="{FF2B5EF4-FFF2-40B4-BE49-F238E27FC236}">
                  <a16:creationId xmlns:a16="http://schemas.microsoft.com/office/drawing/2014/main" id="{09D5A9D4-C13E-4076-B09A-2F4DC7AEE50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57" name="Straight Connector 456">
              <a:extLst>
                <a:ext uri="{FF2B5EF4-FFF2-40B4-BE49-F238E27FC236}">
                  <a16:creationId xmlns:a16="http://schemas.microsoft.com/office/drawing/2014/main" id="{FC7DC3CE-23E6-4E13-A79B-1DD04DD078E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58" name="Arc 457">
              <a:extLst>
                <a:ext uri="{FF2B5EF4-FFF2-40B4-BE49-F238E27FC236}">
                  <a16:creationId xmlns:a16="http://schemas.microsoft.com/office/drawing/2014/main" id="{58EC6DEF-17D3-421F-9828-C7525C93401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59" name="Straight Connector 458">
              <a:extLst>
                <a:ext uri="{FF2B5EF4-FFF2-40B4-BE49-F238E27FC236}">
                  <a16:creationId xmlns:a16="http://schemas.microsoft.com/office/drawing/2014/main" id="{0A1ADBAA-A77E-4086-B125-7E2EE257679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0" name="Straight Connector 459">
              <a:extLst>
                <a:ext uri="{FF2B5EF4-FFF2-40B4-BE49-F238E27FC236}">
                  <a16:creationId xmlns:a16="http://schemas.microsoft.com/office/drawing/2014/main" id="{5EAAA058-1D94-4152-9EE1-D4BD4979DC2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1" name="Arc 460">
              <a:extLst>
                <a:ext uri="{FF2B5EF4-FFF2-40B4-BE49-F238E27FC236}">
                  <a16:creationId xmlns:a16="http://schemas.microsoft.com/office/drawing/2014/main" id="{081D3820-8EEA-44A4-9F04-9B2317E4E8C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5" name="Group 464">
            <a:extLst>
              <a:ext uri="{FF2B5EF4-FFF2-40B4-BE49-F238E27FC236}">
                <a16:creationId xmlns:a16="http://schemas.microsoft.com/office/drawing/2014/main" id="{DCCAFAC1-E358-4FDB-83F1-BA9D3CC92D18}"/>
              </a:ext>
            </a:extLst>
          </p:cNvPr>
          <p:cNvGrpSpPr/>
          <p:nvPr/>
        </p:nvGrpSpPr>
        <p:grpSpPr>
          <a:xfrm>
            <a:off x="8942871" y="-115336"/>
            <a:ext cx="538068" cy="503852"/>
            <a:chOff x="3455435" y="-1017023"/>
            <a:chExt cx="8222756" cy="7868191"/>
          </a:xfrm>
        </p:grpSpPr>
        <p:sp>
          <p:nvSpPr>
            <p:cNvPr id="466" name="Arc 465">
              <a:extLst>
                <a:ext uri="{FF2B5EF4-FFF2-40B4-BE49-F238E27FC236}">
                  <a16:creationId xmlns:a16="http://schemas.microsoft.com/office/drawing/2014/main" id="{7EF009C0-186B-4B1D-9217-78FC9E61DA8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Arc 466">
              <a:extLst>
                <a:ext uri="{FF2B5EF4-FFF2-40B4-BE49-F238E27FC236}">
                  <a16:creationId xmlns:a16="http://schemas.microsoft.com/office/drawing/2014/main" id="{13188FDE-DBCE-45FB-943E-E4A7854FD8D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Arc 467">
              <a:extLst>
                <a:ext uri="{FF2B5EF4-FFF2-40B4-BE49-F238E27FC236}">
                  <a16:creationId xmlns:a16="http://schemas.microsoft.com/office/drawing/2014/main" id="{3822FEE1-F07D-4751-9609-16015E7B8B5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Arc 468">
              <a:extLst>
                <a:ext uri="{FF2B5EF4-FFF2-40B4-BE49-F238E27FC236}">
                  <a16:creationId xmlns:a16="http://schemas.microsoft.com/office/drawing/2014/main" id="{4C55978B-EEDF-48C1-ACCB-BF5CE100C92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70" name="Group 469">
              <a:extLst>
                <a:ext uri="{FF2B5EF4-FFF2-40B4-BE49-F238E27FC236}">
                  <a16:creationId xmlns:a16="http://schemas.microsoft.com/office/drawing/2014/main" id="{C3E29931-8A44-493F-8851-7B5BBE53A6A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479" name="Straight Connector 478">
                <a:extLst>
                  <a:ext uri="{FF2B5EF4-FFF2-40B4-BE49-F238E27FC236}">
                    <a16:creationId xmlns:a16="http://schemas.microsoft.com/office/drawing/2014/main" id="{5B72C8E1-DB9D-42EF-8204-927AD1C7413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0" name="Straight Connector 479">
                <a:extLst>
                  <a:ext uri="{FF2B5EF4-FFF2-40B4-BE49-F238E27FC236}">
                    <a16:creationId xmlns:a16="http://schemas.microsoft.com/office/drawing/2014/main" id="{90FDFBC3-2203-4650-9D71-3C30F17755D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1" name="Straight Connector 480">
                <a:extLst>
                  <a:ext uri="{FF2B5EF4-FFF2-40B4-BE49-F238E27FC236}">
                    <a16:creationId xmlns:a16="http://schemas.microsoft.com/office/drawing/2014/main" id="{9C5E26EA-7DC3-4A0A-8E29-C7B722A899E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71" name="Arc 470">
              <a:extLst>
                <a:ext uri="{FF2B5EF4-FFF2-40B4-BE49-F238E27FC236}">
                  <a16:creationId xmlns:a16="http://schemas.microsoft.com/office/drawing/2014/main" id="{E112DDFC-9379-464E-8156-C4F4E880997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2" name="Arc 471">
              <a:extLst>
                <a:ext uri="{FF2B5EF4-FFF2-40B4-BE49-F238E27FC236}">
                  <a16:creationId xmlns:a16="http://schemas.microsoft.com/office/drawing/2014/main" id="{C70E0912-781D-49C5-B72E-58489AB4F19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3" name="Arc 472">
              <a:extLst>
                <a:ext uri="{FF2B5EF4-FFF2-40B4-BE49-F238E27FC236}">
                  <a16:creationId xmlns:a16="http://schemas.microsoft.com/office/drawing/2014/main" id="{94319D93-6CB5-407C-8C5A-C5679757E57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C42589A2-2624-4D37-AF8D-FF2AA075B37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5" name="Arc 474">
              <a:extLst>
                <a:ext uri="{FF2B5EF4-FFF2-40B4-BE49-F238E27FC236}">
                  <a16:creationId xmlns:a16="http://schemas.microsoft.com/office/drawing/2014/main" id="{5DA9DDF0-DA5D-4740-AC91-81253DB7E94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76" name="Straight Connector 475">
              <a:extLst>
                <a:ext uri="{FF2B5EF4-FFF2-40B4-BE49-F238E27FC236}">
                  <a16:creationId xmlns:a16="http://schemas.microsoft.com/office/drawing/2014/main" id="{5726EB50-15F7-4189-AB1C-AD81E670598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7" name="Straight Connector 476">
              <a:extLst>
                <a:ext uri="{FF2B5EF4-FFF2-40B4-BE49-F238E27FC236}">
                  <a16:creationId xmlns:a16="http://schemas.microsoft.com/office/drawing/2014/main" id="{A2440C11-458A-4A49-80BC-D53C284038B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8" name="Arc 477">
              <a:extLst>
                <a:ext uri="{FF2B5EF4-FFF2-40B4-BE49-F238E27FC236}">
                  <a16:creationId xmlns:a16="http://schemas.microsoft.com/office/drawing/2014/main" id="{85A2BB4A-2632-4D73-B746-3FADA09B4E2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82" name="Group 481">
            <a:extLst>
              <a:ext uri="{FF2B5EF4-FFF2-40B4-BE49-F238E27FC236}">
                <a16:creationId xmlns:a16="http://schemas.microsoft.com/office/drawing/2014/main" id="{EEA80684-078F-4D9A-90C0-E959C067D9B4}"/>
              </a:ext>
            </a:extLst>
          </p:cNvPr>
          <p:cNvGrpSpPr/>
          <p:nvPr/>
        </p:nvGrpSpPr>
        <p:grpSpPr>
          <a:xfrm>
            <a:off x="9336571" y="-115336"/>
            <a:ext cx="538068" cy="503852"/>
            <a:chOff x="3455435" y="-1017023"/>
            <a:chExt cx="8222756" cy="7868191"/>
          </a:xfrm>
        </p:grpSpPr>
        <p:sp>
          <p:nvSpPr>
            <p:cNvPr id="483" name="Arc 482">
              <a:extLst>
                <a:ext uri="{FF2B5EF4-FFF2-40B4-BE49-F238E27FC236}">
                  <a16:creationId xmlns:a16="http://schemas.microsoft.com/office/drawing/2014/main" id="{F55193B2-AC27-470E-B7C8-0882CC0A948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4" name="Arc 483">
              <a:extLst>
                <a:ext uri="{FF2B5EF4-FFF2-40B4-BE49-F238E27FC236}">
                  <a16:creationId xmlns:a16="http://schemas.microsoft.com/office/drawing/2014/main" id="{14D3FA9C-F99F-4D80-B1C1-90C6697CA10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5" name="Arc 484">
              <a:extLst>
                <a:ext uri="{FF2B5EF4-FFF2-40B4-BE49-F238E27FC236}">
                  <a16:creationId xmlns:a16="http://schemas.microsoft.com/office/drawing/2014/main" id="{2AEF9947-2211-4271-B5C5-C4817353E46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6" name="Arc 485">
              <a:extLst>
                <a:ext uri="{FF2B5EF4-FFF2-40B4-BE49-F238E27FC236}">
                  <a16:creationId xmlns:a16="http://schemas.microsoft.com/office/drawing/2014/main" id="{B75F7F85-B2C0-4C3A-B076-0DA7C0F310F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87" name="Group 486">
              <a:extLst>
                <a:ext uri="{FF2B5EF4-FFF2-40B4-BE49-F238E27FC236}">
                  <a16:creationId xmlns:a16="http://schemas.microsoft.com/office/drawing/2014/main" id="{AFFEEA3F-4821-4CB4-8073-F1C0A92FCAE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496" name="Straight Connector 495">
                <a:extLst>
                  <a:ext uri="{FF2B5EF4-FFF2-40B4-BE49-F238E27FC236}">
                    <a16:creationId xmlns:a16="http://schemas.microsoft.com/office/drawing/2014/main" id="{E71872D6-A367-428D-9CFB-5220FA27140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7" name="Straight Connector 496">
                <a:extLst>
                  <a:ext uri="{FF2B5EF4-FFF2-40B4-BE49-F238E27FC236}">
                    <a16:creationId xmlns:a16="http://schemas.microsoft.com/office/drawing/2014/main" id="{CFE1EA82-92E1-4424-8E8F-E17EEFC3111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8" name="Straight Connector 497">
                <a:extLst>
                  <a:ext uri="{FF2B5EF4-FFF2-40B4-BE49-F238E27FC236}">
                    <a16:creationId xmlns:a16="http://schemas.microsoft.com/office/drawing/2014/main" id="{7EFA1BF7-13D4-4151-8277-BCDDF02A7A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88" name="Arc 487">
              <a:extLst>
                <a:ext uri="{FF2B5EF4-FFF2-40B4-BE49-F238E27FC236}">
                  <a16:creationId xmlns:a16="http://schemas.microsoft.com/office/drawing/2014/main" id="{A8D9387F-042B-4DE5-8F62-DD481DD9925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9" name="Arc 488">
              <a:extLst>
                <a:ext uri="{FF2B5EF4-FFF2-40B4-BE49-F238E27FC236}">
                  <a16:creationId xmlns:a16="http://schemas.microsoft.com/office/drawing/2014/main" id="{522CDDB0-CD77-4D20-9E18-4BCC62ABCD0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0" name="Arc 489">
              <a:extLst>
                <a:ext uri="{FF2B5EF4-FFF2-40B4-BE49-F238E27FC236}">
                  <a16:creationId xmlns:a16="http://schemas.microsoft.com/office/drawing/2014/main" id="{5EACB979-D9B6-4C7E-9C4B-18E2240AF51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91" name="Straight Connector 490">
              <a:extLst>
                <a:ext uri="{FF2B5EF4-FFF2-40B4-BE49-F238E27FC236}">
                  <a16:creationId xmlns:a16="http://schemas.microsoft.com/office/drawing/2014/main" id="{D5E7D20A-255B-4D29-AD19-C648A9B7350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92" name="Arc 491">
              <a:extLst>
                <a:ext uri="{FF2B5EF4-FFF2-40B4-BE49-F238E27FC236}">
                  <a16:creationId xmlns:a16="http://schemas.microsoft.com/office/drawing/2014/main" id="{811B21B7-0552-4C49-BF7D-256D31E0248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93" name="Straight Connector 492">
              <a:extLst>
                <a:ext uri="{FF2B5EF4-FFF2-40B4-BE49-F238E27FC236}">
                  <a16:creationId xmlns:a16="http://schemas.microsoft.com/office/drawing/2014/main" id="{00D888C2-F05E-495E-8E89-56A02ED793C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4" name="Straight Connector 493">
              <a:extLst>
                <a:ext uri="{FF2B5EF4-FFF2-40B4-BE49-F238E27FC236}">
                  <a16:creationId xmlns:a16="http://schemas.microsoft.com/office/drawing/2014/main" id="{42FE7275-E369-4A1E-8F2F-CAB9A06DE12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95" name="Arc 494">
              <a:extLst>
                <a:ext uri="{FF2B5EF4-FFF2-40B4-BE49-F238E27FC236}">
                  <a16:creationId xmlns:a16="http://schemas.microsoft.com/office/drawing/2014/main" id="{2662267A-0B50-4FAF-80DB-6519B717DD3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99" name="Group 498">
            <a:extLst>
              <a:ext uri="{FF2B5EF4-FFF2-40B4-BE49-F238E27FC236}">
                <a16:creationId xmlns:a16="http://schemas.microsoft.com/office/drawing/2014/main" id="{7150FD38-E417-4611-891A-3FEAFF0E17DB}"/>
              </a:ext>
            </a:extLst>
          </p:cNvPr>
          <p:cNvGrpSpPr/>
          <p:nvPr/>
        </p:nvGrpSpPr>
        <p:grpSpPr>
          <a:xfrm>
            <a:off x="9738049" y="-115336"/>
            <a:ext cx="538068" cy="503852"/>
            <a:chOff x="3455435" y="-1017023"/>
            <a:chExt cx="8222756" cy="7868191"/>
          </a:xfrm>
        </p:grpSpPr>
        <p:sp>
          <p:nvSpPr>
            <p:cNvPr id="500" name="Arc 499">
              <a:extLst>
                <a:ext uri="{FF2B5EF4-FFF2-40B4-BE49-F238E27FC236}">
                  <a16:creationId xmlns:a16="http://schemas.microsoft.com/office/drawing/2014/main" id="{E8B2040A-DC2A-4CE4-A8B3-48CBE36726D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1" name="Arc 500">
              <a:extLst>
                <a:ext uri="{FF2B5EF4-FFF2-40B4-BE49-F238E27FC236}">
                  <a16:creationId xmlns:a16="http://schemas.microsoft.com/office/drawing/2014/main" id="{3B992CC7-FBE4-43D7-80FD-CB544AB80D2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2" name="Arc 501">
              <a:extLst>
                <a:ext uri="{FF2B5EF4-FFF2-40B4-BE49-F238E27FC236}">
                  <a16:creationId xmlns:a16="http://schemas.microsoft.com/office/drawing/2014/main" id="{B38EFE87-0340-4B3D-812F-B0A88076E07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3" name="Arc 502">
              <a:extLst>
                <a:ext uri="{FF2B5EF4-FFF2-40B4-BE49-F238E27FC236}">
                  <a16:creationId xmlns:a16="http://schemas.microsoft.com/office/drawing/2014/main" id="{7E3B071A-86FA-412E-833A-70619B7616E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04" name="Group 503">
              <a:extLst>
                <a:ext uri="{FF2B5EF4-FFF2-40B4-BE49-F238E27FC236}">
                  <a16:creationId xmlns:a16="http://schemas.microsoft.com/office/drawing/2014/main" id="{19C0BDF9-0603-42A3-BF79-58F7BA9171A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13" name="Straight Connector 512">
                <a:extLst>
                  <a:ext uri="{FF2B5EF4-FFF2-40B4-BE49-F238E27FC236}">
                    <a16:creationId xmlns:a16="http://schemas.microsoft.com/office/drawing/2014/main" id="{AD33FA22-B1A7-4C37-B9F0-3E53AA837E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4" name="Straight Connector 513">
                <a:extLst>
                  <a:ext uri="{FF2B5EF4-FFF2-40B4-BE49-F238E27FC236}">
                    <a16:creationId xmlns:a16="http://schemas.microsoft.com/office/drawing/2014/main" id="{139B8906-806C-4BB3-B8C9-8598BABEC6F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5" name="Straight Connector 514">
                <a:extLst>
                  <a:ext uri="{FF2B5EF4-FFF2-40B4-BE49-F238E27FC236}">
                    <a16:creationId xmlns:a16="http://schemas.microsoft.com/office/drawing/2014/main" id="{767DAFF3-BA45-439C-A7A5-A3EE639C30D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05" name="Arc 504">
              <a:extLst>
                <a:ext uri="{FF2B5EF4-FFF2-40B4-BE49-F238E27FC236}">
                  <a16:creationId xmlns:a16="http://schemas.microsoft.com/office/drawing/2014/main" id="{B1411A6B-7E47-4C58-8184-FB9CB7CBB29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6" name="Arc 505">
              <a:extLst>
                <a:ext uri="{FF2B5EF4-FFF2-40B4-BE49-F238E27FC236}">
                  <a16:creationId xmlns:a16="http://schemas.microsoft.com/office/drawing/2014/main" id="{A6DFB604-941D-430B-BE67-4D5E8B18673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7" name="Arc 506">
              <a:extLst>
                <a:ext uri="{FF2B5EF4-FFF2-40B4-BE49-F238E27FC236}">
                  <a16:creationId xmlns:a16="http://schemas.microsoft.com/office/drawing/2014/main" id="{7883C01D-BB4B-4D84-B33A-C9107B41180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08" name="Straight Connector 507">
              <a:extLst>
                <a:ext uri="{FF2B5EF4-FFF2-40B4-BE49-F238E27FC236}">
                  <a16:creationId xmlns:a16="http://schemas.microsoft.com/office/drawing/2014/main" id="{756617EA-CCF5-4DEC-BE4F-30007AB2965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9" name="Arc 508">
              <a:extLst>
                <a:ext uri="{FF2B5EF4-FFF2-40B4-BE49-F238E27FC236}">
                  <a16:creationId xmlns:a16="http://schemas.microsoft.com/office/drawing/2014/main" id="{5524DC2A-9B90-4C52-9106-A9758E29A12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10" name="Straight Connector 509">
              <a:extLst>
                <a:ext uri="{FF2B5EF4-FFF2-40B4-BE49-F238E27FC236}">
                  <a16:creationId xmlns:a16="http://schemas.microsoft.com/office/drawing/2014/main" id="{BC1AB08F-D991-495B-9B59-415F6F95C3D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1" name="Straight Connector 510">
              <a:extLst>
                <a:ext uri="{FF2B5EF4-FFF2-40B4-BE49-F238E27FC236}">
                  <a16:creationId xmlns:a16="http://schemas.microsoft.com/office/drawing/2014/main" id="{42492768-C035-4C7B-B3A2-903B4C5BC3B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2" name="Arc 511">
              <a:extLst>
                <a:ext uri="{FF2B5EF4-FFF2-40B4-BE49-F238E27FC236}">
                  <a16:creationId xmlns:a16="http://schemas.microsoft.com/office/drawing/2014/main" id="{5A66D4A0-4BDC-42DA-B51F-2B60DA5FD68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6" name="Group 515">
            <a:extLst>
              <a:ext uri="{FF2B5EF4-FFF2-40B4-BE49-F238E27FC236}">
                <a16:creationId xmlns:a16="http://schemas.microsoft.com/office/drawing/2014/main" id="{64802295-99B3-4B62-87E5-84BFBBB45C25}"/>
              </a:ext>
            </a:extLst>
          </p:cNvPr>
          <p:cNvGrpSpPr/>
          <p:nvPr/>
        </p:nvGrpSpPr>
        <p:grpSpPr>
          <a:xfrm>
            <a:off x="10123971" y="-115336"/>
            <a:ext cx="538068" cy="503852"/>
            <a:chOff x="3455435" y="-1017023"/>
            <a:chExt cx="8222756" cy="7868191"/>
          </a:xfrm>
        </p:grpSpPr>
        <p:sp>
          <p:nvSpPr>
            <p:cNvPr id="517" name="Arc 516">
              <a:extLst>
                <a:ext uri="{FF2B5EF4-FFF2-40B4-BE49-F238E27FC236}">
                  <a16:creationId xmlns:a16="http://schemas.microsoft.com/office/drawing/2014/main" id="{DDBA5681-4DEC-42D0-A7F9-D8370C1868B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8" name="Arc 517">
              <a:extLst>
                <a:ext uri="{FF2B5EF4-FFF2-40B4-BE49-F238E27FC236}">
                  <a16:creationId xmlns:a16="http://schemas.microsoft.com/office/drawing/2014/main" id="{77559915-EB0D-4C77-B766-0B8F1516E3D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9" name="Arc 518">
              <a:extLst>
                <a:ext uri="{FF2B5EF4-FFF2-40B4-BE49-F238E27FC236}">
                  <a16:creationId xmlns:a16="http://schemas.microsoft.com/office/drawing/2014/main" id="{79D2EFF4-F606-47E9-A2DB-C7EF628AED0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0" name="Arc 519">
              <a:extLst>
                <a:ext uri="{FF2B5EF4-FFF2-40B4-BE49-F238E27FC236}">
                  <a16:creationId xmlns:a16="http://schemas.microsoft.com/office/drawing/2014/main" id="{E27D6C01-33A5-48E3-83C8-7A759F35E36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21" name="Group 520">
              <a:extLst>
                <a:ext uri="{FF2B5EF4-FFF2-40B4-BE49-F238E27FC236}">
                  <a16:creationId xmlns:a16="http://schemas.microsoft.com/office/drawing/2014/main" id="{3E587287-6A0D-4C1C-9F7A-0ED1BA2C800C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30" name="Straight Connector 529">
                <a:extLst>
                  <a:ext uri="{FF2B5EF4-FFF2-40B4-BE49-F238E27FC236}">
                    <a16:creationId xmlns:a16="http://schemas.microsoft.com/office/drawing/2014/main" id="{5D5B74E5-49B2-489F-9CE2-CD2434F36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1" name="Straight Connector 530">
                <a:extLst>
                  <a:ext uri="{FF2B5EF4-FFF2-40B4-BE49-F238E27FC236}">
                    <a16:creationId xmlns:a16="http://schemas.microsoft.com/office/drawing/2014/main" id="{D984960C-00E1-417D-B6F5-275C5B1FB39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2" name="Straight Connector 531">
                <a:extLst>
                  <a:ext uri="{FF2B5EF4-FFF2-40B4-BE49-F238E27FC236}">
                    <a16:creationId xmlns:a16="http://schemas.microsoft.com/office/drawing/2014/main" id="{FEC11634-B0FE-4FD2-9527-6A991477461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22" name="Arc 521">
              <a:extLst>
                <a:ext uri="{FF2B5EF4-FFF2-40B4-BE49-F238E27FC236}">
                  <a16:creationId xmlns:a16="http://schemas.microsoft.com/office/drawing/2014/main" id="{F6ECEED3-8622-4C3D-8672-4349396BC84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3" name="Arc 522">
              <a:extLst>
                <a:ext uri="{FF2B5EF4-FFF2-40B4-BE49-F238E27FC236}">
                  <a16:creationId xmlns:a16="http://schemas.microsoft.com/office/drawing/2014/main" id="{D7B9F366-54C5-491E-A24F-14DFD2814FD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24" name="Arc 523">
              <a:extLst>
                <a:ext uri="{FF2B5EF4-FFF2-40B4-BE49-F238E27FC236}">
                  <a16:creationId xmlns:a16="http://schemas.microsoft.com/office/drawing/2014/main" id="{C16CC94D-B0B7-4933-B9A4-EC6EABE8A0D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25" name="Straight Connector 524">
              <a:extLst>
                <a:ext uri="{FF2B5EF4-FFF2-40B4-BE49-F238E27FC236}">
                  <a16:creationId xmlns:a16="http://schemas.microsoft.com/office/drawing/2014/main" id="{942E4AB4-99E2-424D-97B1-26429CE8C51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6" name="Arc 525">
              <a:extLst>
                <a:ext uri="{FF2B5EF4-FFF2-40B4-BE49-F238E27FC236}">
                  <a16:creationId xmlns:a16="http://schemas.microsoft.com/office/drawing/2014/main" id="{D74CEB45-7D90-4783-85BF-C8B68833693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27" name="Straight Connector 526">
              <a:extLst>
                <a:ext uri="{FF2B5EF4-FFF2-40B4-BE49-F238E27FC236}">
                  <a16:creationId xmlns:a16="http://schemas.microsoft.com/office/drawing/2014/main" id="{B9842E97-1791-48F5-8CB6-318F1163F5F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8" name="Straight Connector 527">
              <a:extLst>
                <a:ext uri="{FF2B5EF4-FFF2-40B4-BE49-F238E27FC236}">
                  <a16:creationId xmlns:a16="http://schemas.microsoft.com/office/drawing/2014/main" id="{C32EB08F-5483-4A24-A68D-96CAE057237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9" name="Arc 528">
              <a:extLst>
                <a:ext uri="{FF2B5EF4-FFF2-40B4-BE49-F238E27FC236}">
                  <a16:creationId xmlns:a16="http://schemas.microsoft.com/office/drawing/2014/main" id="{CBB6D85F-0A53-400E-B81E-EE9F6FECA0C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33" name="Group 532">
            <a:extLst>
              <a:ext uri="{FF2B5EF4-FFF2-40B4-BE49-F238E27FC236}">
                <a16:creationId xmlns:a16="http://schemas.microsoft.com/office/drawing/2014/main" id="{3F76DE03-0B64-4BA0-B23E-C12D248A25AE}"/>
              </a:ext>
            </a:extLst>
          </p:cNvPr>
          <p:cNvGrpSpPr/>
          <p:nvPr/>
        </p:nvGrpSpPr>
        <p:grpSpPr>
          <a:xfrm>
            <a:off x="10517671" y="-115336"/>
            <a:ext cx="538068" cy="503852"/>
            <a:chOff x="3455435" y="-1017023"/>
            <a:chExt cx="8222756" cy="7868191"/>
          </a:xfrm>
        </p:grpSpPr>
        <p:sp>
          <p:nvSpPr>
            <p:cNvPr id="534" name="Arc 533">
              <a:extLst>
                <a:ext uri="{FF2B5EF4-FFF2-40B4-BE49-F238E27FC236}">
                  <a16:creationId xmlns:a16="http://schemas.microsoft.com/office/drawing/2014/main" id="{159BAAAB-BE91-43B4-BAC6-48A89923999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5" name="Arc 534">
              <a:extLst>
                <a:ext uri="{FF2B5EF4-FFF2-40B4-BE49-F238E27FC236}">
                  <a16:creationId xmlns:a16="http://schemas.microsoft.com/office/drawing/2014/main" id="{D042F7DB-8B19-4052-B958-D7DB66C8093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6" name="Arc 535">
              <a:extLst>
                <a:ext uri="{FF2B5EF4-FFF2-40B4-BE49-F238E27FC236}">
                  <a16:creationId xmlns:a16="http://schemas.microsoft.com/office/drawing/2014/main" id="{C127D3B0-C970-482F-80CA-37002E6C6E2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7" name="Arc 536">
              <a:extLst>
                <a:ext uri="{FF2B5EF4-FFF2-40B4-BE49-F238E27FC236}">
                  <a16:creationId xmlns:a16="http://schemas.microsoft.com/office/drawing/2014/main" id="{28E4BB5F-9A9D-466E-AA0D-DEDD2D5F437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B2F8A374-BDF6-44F6-A677-0048185B186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47" name="Straight Connector 546">
                <a:extLst>
                  <a:ext uri="{FF2B5EF4-FFF2-40B4-BE49-F238E27FC236}">
                    <a16:creationId xmlns:a16="http://schemas.microsoft.com/office/drawing/2014/main" id="{D7815F4F-ADB6-4972-AC47-7F464A7520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8" name="Straight Connector 547">
                <a:extLst>
                  <a:ext uri="{FF2B5EF4-FFF2-40B4-BE49-F238E27FC236}">
                    <a16:creationId xmlns:a16="http://schemas.microsoft.com/office/drawing/2014/main" id="{6F437339-0AA7-4379-963B-B5CA2DC0A5F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9" name="Straight Connector 548">
                <a:extLst>
                  <a:ext uri="{FF2B5EF4-FFF2-40B4-BE49-F238E27FC236}">
                    <a16:creationId xmlns:a16="http://schemas.microsoft.com/office/drawing/2014/main" id="{EBEE7DFF-FC8A-490A-ACFE-0A3562D0448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39" name="Arc 538">
              <a:extLst>
                <a:ext uri="{FF2B5EF4-FFF2-40B4-BE49-F238E27FC236}">
                  <a16:creationId xmlns:a16="http://schemas.microsoft.com/office/drawing/2014/main" id="{81EA1B57-814B-4DE4-AE44-AE7891F2D40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0" name="Arc 539">
              <a:extLst>
                <a:ext uri="{FF2B5EF4-FFF2-40B4-BE49-F238E27FC236}">
                  <a16:creationId xmlns:a16="http://schemas.microsoft.com/office/drawing/2014/main" id="{7738487E-EE93-4128-867C-79F287F2260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1" name="Arc 540">
              <a:extLst>
                <a:ext uri="{FF2B5EF4-FFF2-40B4-BE49-F238E27FC236}">
                  <a16:creationId xmlns:a16="http://schemas.microsoft.com/office/drawing/2014/main" id="{2D13A06A-BFA4-4304-8F50-8059067D85C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42" name="Straight Connector 541">
              <a:extLst>
                <a:ext uri="{FF2B5EF4-FFF2-40B4-BE49-F238E27FC236}">
                  <a16:creationId xmlns:a16="http://schemas.microsoft.com/office/drawing/2014/main" id="{B935CFA1-EBD6-49D4-8FBC-D7C5AF28E2F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43" name="Arc 542">
              <a:extLst>
                <a:ext uri="{FF2B5EF4-FFF2-40B4-BE49-F238E27FC236}">
                  <a16:creationId xmlns:a16="http://schemas.microsoft.com/office/drawing/2014/main" id="{8627A3BF-678D-4415-AAA2-A2F0FCDA3C6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44" name="Straight Connector 543">
              <a:extLst>
                <a:ext uri="{FF2B5EF4-FFF2-40B4-BE49-F238E27FC236}">
                  <a16:creationId xmlns:a16="http://schemas.microsoft.com/office/drawing/2014/main" id="{CE36F561-46CF-4D3B-860A-7F25C5FFFE8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5" name="Straight Connector 544">
              <a:extLst>
                <a:ext uri="{FF2B5EF4-FFF2-40B4-BE49-F238E27FC236}">
                  <a16:creationId xmlns:a16="http://schemas.microsoft.com/office/drawing/2014/main" id="{DA8DC815-47D4-4A70-A464-75062C58DD3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46" name="Arc 545">
              <a:extLst>
                <a:ext uri="{FF2B5EF4-FFF2-40B4-BE49-F238E27FC236}">
                  <a16:creationId xmlns:a16="http://schemas.microsoft.com/office/drawing/2014/main" id="{CF9846C9-B718-43CE-961F-68ADDA44B60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50" name="Group 549">
            <a:extLst>
              <a:ext uri="{FF2B5EF4-FFF2-40B4-BE49-F238E27FC236}">
                <a16:creationId xmlns:a16="http://schemas.microsoft.com/office/drawing/2014/main" id="{A18A1932-EA67-4A85-9196-2A76C5C3E132}"/>
              </a:ext>
            </a:extLst>
          </p:cNvPr>
          <p:cNvGrpSpPr/>
          <p:nvPr/>
        </p:nvGrpSpPr>
        <p:grpSpPr>
          <a:xfrm>
            <a:off x="10948695" y="-115336"/>
            <a:ext cx="538068" cy="503852"/>
            <a:chOff x="3455435" y="-1017023"/>
            <a:chExt cx="8222756" cy="7868191"/>
          </a:xfrm>
        </p:grpSpPr>
        <p:sp>
          <p:nvSpPr>
            <p:cNvPr id="551" name="Arc 550">
              <a:extLst>
                <a:ext uri="{FF2B5EF4-FFF2-40B4-BE49-F238E27FC236}">
                  <a16:creationId xmlns:a16="http://schemas.microsoft.com/office/drawing/2014/main" id="{05A14C8F-8115-4F4C-8ECE-1521992C41A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2" name="Arc 551">
              <a:extLst>
                <a:ext uri="{FF2B5EF4-FFF2-40B4-BE49-F238E27FC236}">
                  <a16:creationId xmlns:a16="http://schemas.microsoft.com/office/drawing/2014/main" id="{A6FFBB61-EF23-4D60-9198-DEE1CAF92E0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3" name="Arc 552">
              <a:extLst>
                <a:ext uri="{FF2B5EF4-FFF2-40B4-BE49-F238E27FC236}">
                  <a16:creationId xmlns:a16="http://schemas.microsoft.com/office/drawing/2014/main" id="{ECC6F792-8065-4533-85C5-36ADEA16CEC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4" name="Arc 553">
              <a:extLst>
                <a:ext uri="{FF2B5EF4-FFF2-40B4-BE49-F238E27FC236}">
                  <a16:creationId xmlns:a16="http://schemas.microsoft.com/office/drawing/2014/main" id="{438D0DA7-4151-49A5-B966-FC002126EE7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55" name="Group 554">
              <a:extLst>
                <a:ext uri="{FF2B5EF4-FFF2-40B4-BE49-F238E27FC236}">
                  <a16:creationId xmlns:a16="http://schemas.microsoft.com/office/drawing/2014/main" id="{70FF5FC3-D94B-4252-B356-A1EB1815B3A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64" name="Straight Connector 563">
                <a:extLst>
                  <a:ext uri="{FF2B5EF4-FFF2-40B4-BE49-F238E27FC236}">
                    <a16:creationId xmlns:a16="http://schemas.microsoft.com/office/drawing/2014/main" id="{BD007EF8-CA17-4056-9E33-91B2D61B87E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5" name="Straight Connector 564">
                <a:extLst>
                  <a:ext uri="{FF2B5EF4-FFF2-40B4-BE49-F238E27FC236}">
                    <a16:creationId xmlns:a16="http://schemas.microsoft.com/office/drawing/2014/main" id="{EBA1E07D-CC31-4CEC-AC5F-A179DC87923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6" name="Straight Connector 565">
                <a:extLst>
                  <a:ext uri="{FF2B5EF4-FFF2-40B4-BE49-F238E27FC236}">
                    <a16:creationId xmlns:a16="http://schemas.microsoft.com/office/drawing/2014/main" id="{8C5DDFA5-EBDA-434F-860D-9C3F450B93E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56" name="Arc 555">
              <a:extLst>
                <a:ext uri="{FF2B5EF4-FFF2-40B4-BE49-F238E27FC236}">
                  <a16:creationId xmlns:a16="http://schemas.microsoft.com/office/drawing/2014/main" id="{AE455869-12A5-48AE-B9FF-5341706322E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7" name="Arc 556">
              <a:extLst>
                <a:ext uri="{FF2B5EF4-FFF2-40B4-BE49-F238E27FC236}">
                  <a16:creationId xmlns:a16="http://schemas.microsoft.com/office/drawing/2014/main" id="{58A82176-8F73-46B8-A99B-08FDD6A21C6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8" name="Arc 557">
              <a:extLst>
                <a:ext uri="{FF2B5EF4-FFF2-40B4-BE49-F238E27FC236}">
                  <a16:creationId xmlns:a16="http://schemas.microsoft.com/office/drawing/2014/main" id="{13581AB4-F4FB-412B-B04B-8685A70525C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59" name="Straight Connector 558">
              <a:extLst>
                <a:ext uri="{FF2B5EF4-FFF2-40B4-BE49-F238E27FC236}">
                  <a16:creationId xmlns:a16="http://schemas.microsoft.com/office/drawing/2014/main" id="{052FBCA8-B99C-4494-BCE1-05D4AAC54F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0" name="Arc 559">
              <a:extLst>
                <a:ext uri="{FF2B5EF4-FFF2-40B4-BE49-F238E27FC236}">
                  <a16:creationId xmlns:a16="http://schemas.microsoft.com/office/drawing/2014/main" id="{90E76857-BCF7-4A85-BAFA-E7AD129D438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61" name="Straight Connector 560">
              <a:extLst>
                <a:ext uri="{FF2B5EF4-FFF2-40B4-BE49-F238E27FC236}">
                  <a16:creationId xmlns:a16="http://schemas.microsoft.com/office/drawing/2014/main" id="{0F184A5B-3098-4043-ACDB-70EDAE80671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2" name="Straight Connector 561">
              <a:extLst>
                <a:ext uri="{FF2B5EF4-FFF2-40B4-BE49-F238E27FC236}">
                  <a16:creationId xmlns:a16="http://schemas.microsoft.com/office/drawing/2014/main" id="{259BAF52-22C1-4869-80D1-9B30054DB5C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3" name="Arc 562">
              <a:extLst>
                <a:ext uri="{FF2B5EF4-FFF2-40B4-BE49-F238E27FC236}">
                  <a16:creationId xmlns:a16="http://schemas.microsoft.com/office/drawing/2014/main" id="{F8EB3A20-2AD8-4679-BAF3-2AB8E5335CD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67" name="Group 566">
            <a:extLst>
              <a:ext uri="{FF2B5EF4-FFF2-40B4-BE49-F238E27FC236}">
                <a16:creationId xmlns:a16="http://schemas.microsoft.com/office/drawing/2014/main" id="{BAECD776-3495-412F-B9C5-E47E097EE0BE}"/>
              </a:ext>
            </a:extLst>
          </p:cNvPr>
          <p:cNvGrpSpPr/>
          <p:nvPr/>
        </p:nvGrpSpPr>
        <p:grpSpPr>
          <a:xfrm>
            <a:off x="11331511" y="-115336"/>
            <a:ext cx="538068" cy="503852"/>
            <a:chOff x="3455435" y="-1017023"/>
            <a:chExt cx="8222756" cy="7868191"/>
          </a:xfrm>
        </p:grpSpPr>
        <p:sp>
          <p:nvSpPr>
            <p:cNvPr id="568" name="Arc 567">
              <a:extLst>
                <a:ext uri="{FF2B5EF4-FFF2-40B4-BE49-F238E27FC236}">
                  <a16:creationId xmlns:a16="http://schemas.microsoft.com/office/drawing/2014/main" id="{9B31F7F0-401C-4D66-8224-5B11A92546B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9" name="Arc 568">
              <a:extLst>
                <a:ext uri="{FF2B5EF4-FFF2-40B4-BE49-F238E27FC236}">
                  <a16:creationId xmlns:a16="http://schemas.microsoft.com/office/drawing/2014/main" id="{140B769D-64D8-40E9-BE91-18AB84E4A41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0" name="Arc 569">
              <a:extLst>
                <a:ext uri="{FF2B5EF4-FFF2-40B4-BE49-F238E27FC236}">
                  <a16:creationId xmlns:a16="http://schemas.microsoft.com/office/drawing/2014/main" id="{D9D21DFF-2F9E-4E46-AD0E-3EED85F459F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1" name="Arc 570">
              <a:extLst>
                <a:ext uri="{FF2B5EF4-FFF2-40B4-BE49-F238E27FC236}">
                  <a16:creationId xmlns:a16="http://schemas.microsoft.com/office/drawing/2014/main" id="{B598F4BE-D852-42C8-95AF-EF795CF9BA3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72" name="Group 571">
              <a:extLst>
                <a:ext uri="{FF2B5EF4-FFF2-40B4-BE49-F238E27FC236}">
                  <a16:creationId xmlns:a16="http://schemas.microsoft.com/office/drawing/2014/main" id="{0D72F927-AF56-45D1-84D4-A127915D43E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81" name="Straight Connector 580">
                <a:extLst>
                  <a:ext uri="{FF2B5EF4-FFF2-40B4-BE49-F238E27FC236}">
                    <a16:creationId xmlns:a16="http://schemas.microsoft.com/office/drawing/2014/main" id="{5179E736-EF9E-4FBF-922D-6C4C9229FCA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2" name="Straight Connector 581">
                <a:extLst>
                  <a:ext uri="{FF2B5EF4-FFF2-40B4-BE49-F238E27FC236}">
                    <a16:creationId xmlns:a16="http://schemas.microsoft.com/office/drawing/2014/main" id="{B2E47282-6B1D-435B-8837-C6EF51D17D4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3" name="Straight Connector 582">
                <a:extLst>
                  <a:ext uri="{FF2B5EF4-FFF2-40B4-BE49-F238E27FC236}">
                    <a16:creationId xmlns:a16="http://schemas.microsoft.com/office/drawing/2014/main" id="{D6C07F2F-AEE4-4B38-89A1-E68F299D79C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73" name="Arc 572">
              <a:extLst>
                <a:ext uri="{FF2B5EF4-FFF2-40B4-BE49-F238E27FC236}">
                  <a16:creationId xmlns:a16="http://schemas.microsoft.com/office/drawing/2014/main" id="{985F6027-BB46-430C-BB43-BAFE6A38250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4" name="Arc 573">
              <a:extLst>
                <a:ext uri="{FF2B5EF4-FFF2-40B4-BE49-F238E27FC236}">
                  <a16:creationId xmlns:a16="http://schemas.microsoft.com/office/drawing/2014/main" id="{9429717C-0A8A-47C9-AEA5-18E6F0FD911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75" name="Arc 574">
              <a:extLst>
                <a:ext uri="{FF2B5EF4-FFF2-40B4-BE49-F238E27FC236}">
                  <a16:creationId xmlns:a16="http://schemas.microsoft.com/office/drawing/2014/main" id="{087F51DF-EAFD-435A-98D3-751E013EA6A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76" name="Straight Connector 575">
              <a:extLst>
                <a:ext uri="{FF2B5EF4-FFF2-40B4-BE49-F238E27FC236}">
                  <a16:creationId xmlns:a16="http://schemas.microsoft.com/office/drawing/2014/main" id="{0643D0D9-3FD5-4156-9276-2CE8E30892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7" name="Arc 576">
              <a:extLst>
                <a:ext uri="{FF2B5EF4-FFF2-40B4-BE49-F238E27FC236}">
                  <a16:creationId xmlns:a16="http://schemas.microsoft.com/office/drawing/2014/main" id="{4280A44A-CA87-443D-9D24-9AC418318AD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78" name="Straight Connector 577">
              <a:extLst>
                <a:ext uri="{FF2B5EF4-FFF2-40B4-BE49-F238E27FC236}">
                  <a16:creationId xmlns:a16="http://schemas.microsoft.com/office/drawing/2014/main" id="{19651AA1-6DA7-42BE-B60F-5334CDE986B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9" name="Straight Connector 578">
              <a:extLst>
                <a:ext uri="{FF2B5EF4-FFF2-40B4-BE49-F238E27FC236}">
                  <a16:creationId xmlns:a16="http://schemas.microsoft.com/office/drawing/2014/main" id="{1F9284EC-B0FA-41CA-AFD3-F4084AB4138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0" name="Arc 579">
              <a:extLst>
                <a:ext uri="{FF2B5EF4-FFF2-40B4-BE49-F238E27FC236}">
                  <a16:creationId xmlns:a16="http://schemas.microsoft.com/office/drawing/2014/main" id="{6350AA58-F8C8-4517-80D2-5D9E3FEDF9C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84" name="Group 583">
            <a:extLst>
              <a:ext uri="{FF2B5EF4-FFF2-40B4-BE49-F238E27FC236}">
                <a16:creationId xmlns:a16="http://schemas.microsoft.com/office/drawing/2014/main" id="{549D2299-E582-4DBF-AD65-71780CA65464}"/>
              </a:ext>
            </a:extLst>
          </p:cNvPr>
          <p:cNvGrpSpPr/>
          <p:nvPr/>
        </p:nvGrpSpPr>
        <p:grpSpPr>
          <a:xfrm>
            <a:off x="11698771" y="-115336"/>
            <a:ext cx="538068" cy="503852"/>
            <a:chOff x="3455435" y="-1017023"/>
            <a:chExt cx="8222756" cy="7868191"/>
          </a:xfrm>
        </p:grpSpPr>
        <p:sp>
          <p:nvSpPr>
            <p:cNvPr id="585" name="Arc 584">
              <a:extLst>
                <a:ext uri="{FF2B5EF4-FFF2-40B4-BE49-F238E27FC236}">
                  <a16:creationId xmlns:a16="http://schemas.microsoft.com/office/drawing/2014/main" id="{4BEA31A0-977C-4603-AADB-272CE75B34B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6" name="Arc 585">
              <a:extLst>
                <a:ext uri="{FF2B5EF4-FFF2-40B4-BE49-F238E27FC236}">
                  <a16:creationId xmlns:a16="http://schemas.microsoft.com/office/drawing/2014/main" id="{AD33F30A-BBD4-478F-ADB8-E949B0BF821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7" name="Arc 586">
              <a:extLst>
                <a:ext uri="{FF2B5EF4-FFF2-40B4-BE49-F238E27FC236}">
                  <a16:creationId xmlns:a16="http://schemas.microsoft.com/office/drawing/2014/main" id="{4163E4A1-240E-48BE-9BA6-AD0C1224171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8" name="Arc 587">
              <a:extLst>
                <a:ext uri="{FF2B5EF4-FFF2-40B4-BE49-F238E27FC236}">
                  <a16:creationId xmlns:a16="http://schemas.microsoft.com/office/drawing/2014/main" id="{C32A70E2-FD37-464C-96DC-5E502BE9992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89" name="Group 588">
              <a:extLst>
                <a:ext uri="{FF2B5EF4-FFF2-40B4-BE49-F238E27FC236}">
                  <a16:creationId xmlns:a16="http://schemas.microsoft.com/office/drawing/2014/main" id="{1790E9A9-9BC2-4CA8-9CD7-A39A48615EE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98" name="Straight Connector 597">
                <a:extLst>
                  <a:ext uri="{FF2B5EF4-FFF2-40B4-BE49-F238E27FC236}">
                    <a16:creationId xmlns:a16="http://schemas.microsoft.com/office/drawing/2014/main" id="{AF61E0BF-2821-4441-A938-4C3880B16E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9" name="Straight Connector 598">
                <a:extLst>
                  <a:ext uri="{FF2B5EF4-FFF2-40B4-BE49-F238E27FC236}">
                    <a16:creationId xmlns:a16="http://schemas.microsoft.com/office/drawing/2014/main" id="{AABDD21E-FBAD-4449-B884-11CD69C11E8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0" name="Straight Connector 599">
                <a:extLst>
                  <a:ext uri="{FF2B5EF4-FFF2-40B4-BE49-F238E27FC236}">
                    <a16:creationId xmlns:a16="http://schemas.microsoft.com/office/drawing/2014/main" id="{EA778E92-54EE-42B7-8685-8838B2DB14F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90" name="Arc 589">
              <a:extLst>
                <a:ext uri="{FF2B5EF4-FFF2-40B4-BE49-F238E27FC236}">
                  <a16:creationId xmlns:a16="http://schemas.microsoft.com/office/drawing/2014/main" id="{9973716E-90ED-48E2-A64F-964FC545267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1" name="Arc 590">
              <a:extLst>
                <a:ext uri="{FF2B5EF4-FFF2-40B4-BE49-F238E27FC236}">
                  <a16:creationId xmlns:a16="http://schemas.microsoft.com/office/drawing/2014/main" id="{7A9ACB0C-0694-49AC-8EA1-C8E4F0ACF1D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2" name="Arc 591">
              <a:extLst>
                <a:ext uri="{FF2B5EF4-FFF2-40B4-BE49-F238E27FC236}">
                  <a16:creationId xmlns:a16="http://schemas.microsoft.com/office/drawing/2014/main" id="{50D97F93-266B-452F-AFD2-F62AECA4A26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93" name="Straight Connector 592">
              <a:extLst>
                <a:ext uri="{FF2B5EF4-FFF2-40B4-BE49-F238E27FC236}">
                  <a16:creationId xmlns:a16="http://schemas.microsoft.com/office/drawing/2014/main" id="{C4AB76CE-75A4-4241-9748-E1AA4EC88B8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94" name="Arc 593">
              <a:extLst>
                <a:ext uri="{FF2B5EF4-FFF2-40B4-BE49-F238E27FC236}">
                  <a16:creationId xmlns:a16="http://schemas.microsoft.com/office/drawing/2014/main" id="{70F6C5EF-9881-4C2E-824A-D38B9972365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95" name="Straight Connector 594">
              <a:extLst>
                <a:ext uri="{FF2B5EF4-FFF2-40B4-BE49-F238E27FC236}">
                  <a16:creationId xmlns:a16="http://schemas.microsoft.com/office/drawing/2014/main" id="{697D4F56-8C7D-47A0-8320-9C86C5128EC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6" name="Straight Connector 595">
              <a:extLst>
                <a:ext uri="{FF2B5EF4-FFF2-40B4-BE49-F238E27FC236}">
                  <a16:creationId xmlns:a16="http://schemas.microsoft.com/office/drawing/2014/main" id="{7ADF9EEE-FD60-4C4F-BC0A-A224B46FBEE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97" name="Arc 596">
              <a:extLst>
                <a:ext uri="{FF2B5EF4-FFF2-40B4-BE49-F238E27FC236}">
                  <a16:creationId xmlns:a16="http://schemas.microsoft.com/office/drawing/2014/main" id="{DA435C26-0460-4D21-864F-EA9139DA3AD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A2AD91EA-1291-4A5B-9F04-3CFA38F05E52}"/>
              </a:ext>
            </a:extLst>
          </p:cNvPr>
          <p:cNvGrpSpPr/>
          <p:nvPr/>
        </p:nvGrpSpPr>
        <p:grpSpPr>
          <a:xfrm>
            <a:off x="-121560" y="6383695"/>
            <a:ext cx="538068" cy="503852"/>
            <a:chOff x="3455435" y="-1017023"/>
            <a:chExt cx="8222756" cy="7868191"/>
          </a:xfrm>
        </p:grpSpPr>
        <p:sp>
          <p:nvSpPr>
            <p:cNvPr id="602" name="Arc 601">
              <a:extLst>
                <a:ext uri="{FF2B5EF4-FFF2-40B4-BE49-F238E27FC236}">
                  <a16:creationId xmlns:a16="http://schemas.microsoft.com/office/drawing/2014/main" id="{61C2121C-67ED-4C86-B654-1E9ACB68EFC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3" name="Arc 602">
              <a:extLst>
                <a:ext uri="{FF2B5EF4-FFF2-40B4-BE49-F238E27FC236}">
                  <a16:creationId xmlns:a16="http://schemas.microsoft.com/office/drawing/2014/main" id="{1A14FC15-F7C1-40C5-8AFF-63658CF4266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4" name="Arc 603">
              <a:extLst>
                <a:ext uri="{FF2B5EF4-FFF2-40B4-BE49-F238E27FC236}">
                  <a16:creationId xmlns:a16="http://schemas.microsoft.com/office/drawing/2014/main" id="{0FEB1200-3CD6-4228-B7E6-AC491E74B39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5" name="Arc 604">
              <a:extLst>
                <a:ext uri="{FF2B5EF4-FFF2-40B4-BE49-F238E27FC236}">
                  <a16:creationId xmlns:a16="http://schemas.microsoft.com/office/drawing/2014/main" id="{4697999F-EC69-4568-A4FF-89D55D9F03D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06" name="Group 605">
              <a:extLst>
                <a:ext uri="{FF2B5EF4-FFF2-40B4-BE49-F238E27FC236}">
                  <a16:creationId xmlns:a16="http://schemas.microsoft.com/office/drawing/2014/main" id="{389BD96E-F0AF-423F-ACB8-30E09CCC3A2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15" name="Straight Connector 614">
                <a:extLst>
                  <a:ext uri="{FF2B5EF4-FFF2-40B4-BE49-F238E27FC236}">
                    <a16:creationId xmlns:a16="http://schemas.microsoft.com/office/drawing/2014/main" id="{D2BF5363-CEF4-4521-9EDE-2EC26D38859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6" name="Straight Connector 615">
                <a:extLst>
                  <a:ext uri="{FF2B5EF4-FFF2-40B4-BE49-F238E27FC236}">
                    <a16:creationId xmlns:a16="http://schemas.microsoft.com/office/drawing/2014/main" id="{23AD74D8-BEC5-4380-A875-F16F62CDE54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7" name="Straight Connector 616">
                <a:extLst>
                  <a:ext uri="{FF2B5EF4-FFF2-40B4-BE49-F238E27FC236}">
                    <a16:creationId xmlns:a16="http://schemas.microsoft.com/office/drawing/2014/main" id="{FC30EBEC-6953-453D-9B31-6AF71956AF3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07" name="Arc 606">
              <a:extLst>
                <a:ext uri="{FF2B5EF4-FFF2-40B4-BE49-F238E27FC236}">
                  <a16:creationId xmlns:a16="http://schemas.microsoft.com/office/drawing/2014/main" id="{C59A1F92-555E-45D1-BC29-53C9564A953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8" name="Arc 607">
              <a:extLst>
                <a:ext uri="{FF2B5EF4-FFF2-40B4-BE49-F238E27FC236}">
                  <a16:creationId xmlns:a16="http://schemas.microsoft.com/office/drawing/2014/main" id="{3ACC07A1-6FD2-4F79-A9E1-79533CDFB71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09" name="Arc 608">
              <a:extLst>
                <a:ext uri="{FF2B5EF4-FFF2-40B4-BE49-F238E27FC236}">
                  <a16:creationId xmlns:a16="http://schemas.microsoft.com/office/drawing/2014/main" id="{5DB536BC-20A6-468B-91C0-C439CE7D6D2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10" name="Straight Connector 609">
              <a:extLst>
                <a:ext uri="{FF2B5EF4-FFF2-40B4-BE49-F238E27FC236}">
                  <a16:creationId xmlns:a16="http://schemas.microsoft.com/office/drawing/2014/main" id="{F5F459E8-071A-404F-BEDC-94511AA94CA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1" name="Arc 610">
              <a:extLst>
                <a:ext uri="{FF2B5EF4-FFF2-40B4-BE49-F238E27FC236}">
                  <a16:creationId xmlns:a16="http://schemas.microsoft.com/office/drawing/2014/main" id="{E278E9B3-83BF-494A-9F3A-CC123241A44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12" name="Straight Connector 611">
              <a:extLst>
                <a:ext uri="{FF2B5EF4-FFF2-40B4-BE49-F238E27FC236}">
                  <a16:creationId xmlns:a16="http://schemas.microsoft.com/office/drawing/2014/main" id="{1A87A6B1-81CF-4290-9893-DA19A0FA064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3" name="Straight Connector 612">
              <a:extLst>
                <a:ext uri="{FF2B5EF4-FFF2-40B4-BE49-F238E27FC236}">
                  <a16:creationId xmlns:a16="http://schemas.microsoft.com/office/drawing/2014/main" id="{5E461C0E-1CE2-4C61-BC4F-CA0F6DA624D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4" name="Arc 613">
              <a:extLst>
                <a:ext uri="{FF2B5EF4-FFF2-40B4-BE49-F238E27FC236}">
                  <a16:creationId xmlns:a16="http://schemas.microsoft.com/office/drawing/2014/main" id="{BA198E11-92C1-41B4-8752-ACD338F1FDC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18" name="Group 617">
            <a:extLst>
              <a:ext uri="{FF2B5EF4-FFF2-40B4-BE49-F238E27FC236}">
                <a16:creationId xmlns:a16="http://schemas.microsoft.com/office/drawing/2014/main" id="{0D5862B4-8656-423B-AD6A-109EDEAB6FCF}"/>
              </a:ext>
            </a:extLst>
          </p:cNvPr>
          <p:cNvGrpSpPr/>
          <p:nvPr/>
        </p:nvGrpSpPr>
        <p:grpSpPr>
          <a:xfrm>
            <a:off x="242594" y="6393026"/>
            <a:ext cx="538068" cy="503852"/>
            <a:chOff x="3455435" y="-1017023"/>
            <a:chExt cx="8222756" cy="7868191"/>
          </a:xfrm>
        </p:grpSpPr>
        <p:sp>
          <p:nvSpPr>
            <p:cNvPr id="619" name="Arc 618">
              <a:extLst>
                <a:ext uri="{FF2B5EF4-FFF2-40B4-BE49-F238E27FC236}">
                  <a16:creationId xmlns:a16="http://schemas.microsoft.com/office/drawing/2014/main" id="{1B104340-E6D6-44ED-8875-23AD05ACA33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0" name="Arc 619">
              <a:extLst>
                <a:ext uri="{FF2B5EF4-FFF2-40B4-BE49-F238E27FC236}">
                  <a16:creationId xmlns:a16="http://schemas.microsoft.com/office/drawing/2014/main" id="{0C6E7BCB-9AC4-489F-9236-8562615DCC0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1" name="Arc 620">
              <a:extLst>
                <a:ext uri="{FF2B5EF4-FFF2-40B4-BE49-F238E27FC236}">
                  <a16:creationId xmlns:a16="http://schemas.microsoft.com/office/drawing/2014/main" id="{A785CDBA-8C52-40E2-B802-15FA43AC709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2" name="Arc 621">
              <a:extLst>
                <a:ext uri="{FF2B5EF4-FFF2-40B4-BE49-F238E27FC236}">
                  <a16:creationId xmlns:a16="http://schemas.microsoft.com/office/drawing/2014/main" id="{6F33CEAF-91FC-463D-A922-0CB7CB54B5F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FC571DE6-3055-4C49-9F22-8F9F3F931B4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32" name="Straight Connector 631">
                <a:extLst>
                  <a:ext uri="{FF2B5EF4-FFF2-40B4-BE49-F238E27FC236}">
                    <a16:creationId xmlns:a16="http://schemas.microsoft.com/office/drawing/2014/main" id="{51AD3219-6F28-49C2-A74D-9C2185F4089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3" name="Straight Connector 632">
                <a:extLst>
                  <a:ext uri="{FF2B5EF4-FFF2-40B4-BE49-F238E27FC236}">
                    <a16:creationId xmlns:a16="http://schemas.microsoft.com/office/drawing/2014/main" id="{B8BAF432-3C9F-4E12-875E-A521F4564F3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4" name="Straight Connector 633">
                <a:extLst>
                  <a:ext uri="{FF2B5EF4-FFF2-40B4-BE49-F238E27FC236}">
                    <a16:creationId xmlns:a16="http://schemas.microsoft.com/office/drawing/2014/main" id="{CAD805B9-A18E-43A5-83A3-5BFF3A43AD7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24" name="Arc 623">
              <a:extLst>
                <a:ext uri="{FF2B5EF4-FFF2-40B4-BE49-F238E27FC236}">
                  <a16:creationId xmlns:a16="http://schemas.microsoft.com/office/drawing/2014/main" id="{BF2C49D4-3DB6-43C6-9DE1-1D17DB16712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5" name="Arc 624">
              <a:extLst>
                <a:ext uri="{FF2B5EF4-FFF2-40B4-BE49-F238E27FC236}">
                  <a16:creationId xmlns:a16="http://schemas.microsoft.com/office/drawing/2014/main" id="{981FC6C0-0075-403D-97DB-7CF1F8BE1EA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26" name="Arc 625">
              <a:extLst>
                <a:ext uri="{FF2B5EF4-FFF2-40B4-BE49-F238E27FC236}">
                  <a16:creationId xmlns:a16="http://schemas.microsoft.com/office/drawing/2014/main" id="{95CF5857-915B-45B0-974E-0AE4601D943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27" name="Straight Connector 626">
              <a:extLst>
                <a:ext uri="{FF2B5EF4-FFF2-40B4-BE49-F238E27FC236}">
                  <a16:creationId xmlns:a16="http://schemas.microsoft.com/office/drawing/2014/main" id="{41B301E0-CCBA-42D6-9EC5-DFF53B196CF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28" name="Arc 627">
              <a:extLst>
                <a:ext uri="{FF2B5EF4-FFF2-40B4-BE49-F238E27FC236}">
                  <a16:creationId xmlns:a16="http://schemas.microsoft.com/office/drawing/2014/main" id="{A7402A73-AC66-411D-B041-DFD02443711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29" name="Straight Connector 628">
              <a:extLst>
                <a:ext uri="{FF2B5EF4-FFF2-40B4-BE49-F238E27FC236}">
                  <a16:creationId xmlns:a16="http://schemas.microsoft.com/office/drawing/2014/main" id="{DCF48A48-7265-47B5-9EAF-D220EF6742C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0" name="Straight Connector 629">
              <a:extLst>
                <a:ext uri="{FF2B5EF4-FFF2-40B4-BE49-F238E27FC236}">
                  <a16:creationId xmlns:a16="http://schemas.microsoft.com/office/drawing/2014/main" id="{04C378E8-91D6-421A-8712-370916E6392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1" name="Arc 630">
              <a:extLst>
                <a:ext uri="{FF2B5EF4-FFF2-40B4-BE49-F238E27FC236}">
                  <a16:creationId xmlns:a16="http://schemas.microsoft.com/office/drawing/2014/main" id="{D7EFE388-E35E-4887-B3AB-62068104644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35" name="Group 634">
            <a:extLst>
              <a:ext uri="{FF2B5EF4-FFF2-40B4-BE49-F238E27FC236}">
                <a16:creationId xmlns:a16="http://schemas.microsoft.com/office/drawing/2014/main" id="{6CAA3FB9-99CE-4831-9173-1C4CBB246A23}"/>
              </a:ext>
            </a:extLst>
          </p:cNvPr>
          <p:cNvGrpSpPr/>
          <p:nvPr/>
        </p:nvGrpSpPr>
        <p:grpSpPr>
          <a:xfrm>
            <a:off x="675171" y="6374364"/>
            <a:ext cx="538068" cy="503852"/>
            <a:chOff x="3455435" y="-1017023"/>
            <a:chExt cx="8222756" cy="7868191"/>
          </a:xfrm>
        </p:grpSpPr>
        <p:sp>
          <p:nvSpPr>
            <p:cNvPr id="636" name="Arc 635">
              <a:extLst>
                <a:ext uri="{FF2B5EF4-FFF2-40B4-BE49-F238E27FC236}">
                  <a16:creationId xmlns:a16="http://schemas.microsoft.com/office/drawing/2014/main" id="{EC006D7A-AFF4-4B53-8296-874CD2790D8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7" name="Arc 636">
              <a:extLst>
                <a:ext uri="{FF2B5EF4-FFF2-40B4-BE49-F238E27FC236}">
                  <a16:creationId xmlns:a16="http://schemas.microsoft.com/office/drawing/2014/main" id="{451BAE5F-F1E5-4B30-8C7A-6CF8ADD9F9D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8" name="Arc 637">
              <a:extLst>
                <a:ext uri="{FF2B5EF4-FFF2-40B4-BE49-F238E27FC236}">
                  <a16:creationId xmlns:a16="http://schemas.microsoft.com/office/drawing/2014/main" id="{D55286DF-115B-4754-B9A3-3F459A915DF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9" name="Arc 638">
              <a:extLst>
                <a:ext uri="{FF2B5EF4-FFF2-40B4-BE49-F238E27FC236}">
                  <a16:creationId xmlns:a16="http://schemas.microsoft.com/office/drawing/2014/main" id="{E14FC294-3A14-4DFD-9914-EB1CACB66BB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40" name="Group 639">
              <a:extLst>
                <a:ext uri="{FF2B5EF4-FFF2-40B4-BE49-F238E27FC236}">
                  <a16:creationId xmlns:a16="http://schemas.microsoft.com/office/drawing/2014/main" id="{C82AE9EF-99D9-4C0D-AAC8-D689DC11769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49" name="Straight Connector 648">
                <a:extLst>
                  <a:ext uri="{FF2B5EF4-FFF2-40B4-BE49-F238E27FC236}">
                    <a16:creationId xmlns:a16="http://schemas.microsoft.com/office/drawing/2014/main" id="{CAA86F25-2623-4C1C-9374-89F210948B7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0" name="Straight Connector 649">
                <a:extLst>
                  <a:ext uri="{FF2B5EF4-FFF2-40B4-BE49-F238E27FC236}">
                    <a16:creationId xmlns:a16="http://schemas.microsoft.com/office/drawing/2014/main" id="{ACBDAEFE-F001-42B4-8098-AC7291786D2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1" name="Straight Connector 650">
                <a:extLst>
                  <a:ext uri="{FF2B5EF4-FFF2-40B4-BE49-F238E27FC236}">
                    <a16:creationId xmlns:a16="http://schemas.microsoft.com/office/drawing/2014/main" id="{72EA6FA8-A727-42D1-BD4C-EBEA767448D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41" name="Arc 640">
              <a:extLst>
                <a:ext uri="{FF2B5EF4-FFF2-40B4-BE49-F238E27FC236}">
                  <a16:creationId xmlns:a16="http://schemas.microsoft.com/office/drawing/2014/main" id="{75F4FA0D-EF69-4746-A251-D25EA5CA305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2" name="Arc 641">
              <a:extLst>
                <a:ext uri="{FF2B5EF4-FFF2-40B4-BE49-F238E27FC236}">
                  <a16:creationId xmlns:a16="http://schemas.microsoft.com/office/drawing/2014/main" id="{2922882E-6798-4395-818D-2CDA57B3A2A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43" name="Arc 642">
              <a:extLst>
                <a:ext uri="{FF2B5EF4-FFF2-40B4-BE49-F238E27FC236}">
                  <a16:creationId xmlns:a16="http://schemas.microsoft.com/office/drawing/2014/main" id="{BC595D31-ADC3-496A-B138-216C743F9D0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44" name="Straight Connector 643">
              <a:extLst>
                <a:ext uri="{FF2B5EF4-FFF2-40B4-BE49-F238E27FC236}">
                  <a16:creationId xmlns:a16="http://schemas.microsoft.com/office/drawing/2014/main" id="{E7D5E9C3-D2F1-465D-8927-7F4DDB7D646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5" name="Arc 644">
              <a:extLst>
                <a:ext uri="{FF2B5EF4-FFF2-40B4-BE49-F238E27FC236}">
                  <a16:creationId xmlns:a16="http://schemas.microsoft.com/office/drawing/2014/main" id="{E4DF2836-FD56-44AB-8268-DF75CA2D509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46" name="Straight Connector 645">
              <a:extLst>
                <a:ext uri="{FF2B5EF4-FFF2-40B4-BE49-F238E27FC236}">
                  <a16:creationId xmlns:a16="http://schemas.microsoft.com/office/drawing/2014/main" id="{C14FA43B-087C-449B-90B6-4A5DB08A82B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7" name="Straight Connector 646">
              <a:extLst>
                <a:ext uri="{FF2B5EF4-FFF2-40B4-BE49-F238E27FC236}">
                  <a16:creationId xmlns:a16="http://schemas.microsoft.com/office/drawing/2014/main" id="{981C42E3-3E02-47A5-B787-842B0189263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8" name="Arc 647">
              <a:extLst>
                <a:ext uri="{FF2B5EF4-FFF2-40B4-BE49-F238E27FC236}">
                  <a16:creationId xmlns:a16="http://schemas.microsoft.com/office/drawing/2014/main" id="{61DE3538-0F05-4D28-A1CC-096FCF000F9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52" name="Group 651">
            <a:extLst>
              <a:ext uri="{FF2B5EF4-FFF2-40B4-BE49-F238E27FC236}">
                <a16:creationId xmlns:a16="http://schemas.microsoft.com/office/drawing/2014/main" id="{C57CDD28-9563-4454-B784-0106EFCEB540}"/>
              </a:ext>
            </a:extLst>
          </p:cNvPr>
          <p:cNvGrpSpPr/>
          <p:nvPr/>
        </p:nvGrpSpPr>
        <p:grpSpPr>
          <a:xfrm>
            <a:off x="1068871" y="6374364"/>
            <a:ext cx="538068" cy="503852"/>
            <a:chOff x="3455435" y="-1017023"/>
            <a:chExt cx="8222756" cy="7868191"/>
          </a:xfrm>
        </p:grpSpPr>
        <p:sp>
          <p:nvSpPr>
            <p:cNvPr id="653" name="Arc 652">
              <a:extLst>
                <a:ext uri="{FF2B5EF4-FFF2-40B4-BE49-F238E27FC236}">
                  <a16:creationId xmlns:a16="http://schemas.microsoft.com/office/drawing/2014/main" id="{8DF5FC86-CE8A-4042-90F6-7C82205CD31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4" name="Arc 653">
              <a:extLst>
                <a:ext uri="{FF2B5EF4-FFF2-40B4-BE49-F238E27FC236}">
                  <a16:creationId xmlns:a16="http://schemas.microsoft.com/office/drawing/2014/main" id="{01072297-4D62-4C6B-A696-7F516896DFE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5" name="Arc 654">
              <a:extLst>
                <a:ext uri="{FF2B5EF4-FFF2-40B4-BE49-F238E27FC236}">
                  <a16:creationId xmlns:a16="http://schemas.microsoft.com/office/drawing/2014/main" id="{DE4217A0-725A-4336-9A28-B1D21A2E63B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6" name="Arc 655">
              <a:extLst>
                <a:ext uri="{FF2B5EF4-FFF2-40B4-BE49-F238E27FC236}">
                  <a16:creationId xmlns:a16="http://schemas.microsoft.com/office/drawing/2014/main" id="{7AE6189A-27E6-498C-B5AC-E69D831D49A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57" name="Group 656">
              <a:extLst>
                <a:ext uri="{FF2B5EF4-FFF2-40B4-BE49-F238E27FC236}">
                  <a16:creationId xmlns:a16="http://schemas.microsoft.com/office/drawing/2014/main" id="{D3398CF4-D2DA-453C-9DA5-2B6DD83D92D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66" name="Straight Connector 665">
                <a:extLst>
                  <a:ext uri="{FF2B5EF4-FFF2-40B4-BE49-F238E27FC236}">
                    <a16:creationId xmlns:a16="http://schemas.microsoft.com/office/drawing/2014/main" id="{B7218F53-EBAB-4936-9B37-DD8A70215AC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7" name="Straight Connector 666">
                <a:extLst>
                  <a:ext uri="{FF2B5EF4-FFF2-40B4-BE49-F238E27FC236}">
                    <a16:creationId xmlns:a16="http://schemas.microsoft.com/office/drawing/2014/main" id="{97F8A4EC-5CE8-4646-A71D-98EE834B113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8" name="Straight Connector 667">
                <a:extLst>
                  <a:ext uri="{FF2B5EF4-FFF2-40B4-BE49-F238E27FC236}">
                    <a16:creationId xmlns:a16="http://schemas.microsoft.com/office/drawing/2014/main" id="{7D761A51-765F-4C24-A677-755F74268E1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58" name="Arc 657">
              <a:extLst>
                <a:ext uri="{FF2B5EF4-FFF2-40B4-BE49-F238E27FC236}">
                  <a16:creationId xmlns:a16="http://schemas.microsoft.com/office/drawing/2014/main" id="{E56FBB14-6871-470D-B8FA-4BAE3B039E0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9" name="Arc 658">
              <a:extLst>
                <a:ext uri="{FF2B5EF4-FFF2-40B4-BE49-F238E27FC236}">
                  <a16:creationId xmlns:a16="http://schemas.microsoft.com/office/drawing/2014/main" id="{5248EDC4-F560-4FAD-8B64-595BCE9F96A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0" name="Arc 659">
              <a:extLst>
                <a:ext uri="{FF2B5EF4-FFF2-40B4-BE49-F238E27FC236}">
                  <a16:creationId xmlns:a16="http://schemas.microsoft.com/office/drawing/2014/main" id="{4010C80D-EDF0-4EEF-901F-CB6EC740046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61" name="Straight Connector 660">
              <a:extLst>
                <a:ext uri="{FF2B5EF4-FFF2-40B4-BE49-F238E27FC236}">
                  <a16:creationId xmlns:a16="http://schemas.microsoft.com/office/drawing/2014/main" id="{D87C3300-23D0-4BC8-9681-DD58610B1A7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62" name="Arc 661">
              <a:extLst>
                <a:ext uri="{FF2B5EF4-FFF2-40B4-BE49-F238E27FC236}">
                  <a16:creationId xmlns:a16="http://schemas.microsoft.com/office/drawing/2014/main" id="{B39E1406-D1FF-454E-A106-7920BC829C1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63" name="Straight Connector 662">
              <a:extLst>
                <a:ext uri="{FF2B5EF4-FFF2-40B4-BE49-F238E27FC236}">
                  <a16:creationId xmlns:a16="http://schemas.microsoft.com/office/drawing/2014/main" id="{8889CC0E-C536-4B7B-BCFE-CB283377DA6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4" name="Straight Connector 663">
              <a:extLst>
                <a:ext uri="{FF2B5EF4-FFF2-40B4-BE49-F238E27FC236}">
                  <a16:creationId xmlns:a16="http://schemas.microsoft.com/office/drawing/2014/main" id="{6C1456C4-D6B1-4822-A349-916DB3D88D8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65" name="Arc 664">
              <a:extLst>
                <a:ext uri="{FF2B5EF4-FFF2-40B4-BE49-F238E27FC236}">
                  <a16:creationId xmlns:a16="http://schemas.microsoft.com/office/drawing/2014/main" id="{A8B44349-AF2D-4F12-9E15-D34E26531FE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69" name="Group 668">
            <a:extLst>
              <a:ext uri="{FF2B5EF4-FFF2-40B4-BE49-F238E27FC236}">
                <a16:creationId xmlns:a16="http://schemas.microsoft.com/office/drawing/2014/main" id="{BBC12FD1-A71A-4A96-A13A-12B2C3522D1A}"/>
              </a:ext>
            </a:extLst>
          </p:cNvPr>
          <p:cNvGrpSpPr/>
          <p:nvPr/>
        </p:nvGrpSpPr>
        <p:grpSpPr>
          <a:xfrm>
            <a:off x="1462571" y="6393026"/>
            <a:ext cx="538068" cy="503852"/>
            <a:chOff x="3455435" y="-1017023"/>
            <a:chExt cx="8222756" cy="7868191"/>
          </a:xfrm>
        </p:grpSpPr>
        <p:sp>
          <p:nvSpPr>
            <p:cNvPr id="670" name="Arc 669">
              <a:extLst>
                <a:ext uri="{FF2B5EF4-FFF2-40B4-BE49-F238E27FC236}">
                  <a16:creationId xmlns:a16="http://schemas.microsoft.com/office/drawing/2014/main" id="{518126EB-0E9E-4E8B-9F55-49A39E397F9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1" name="Arc 670">
              <a:extLst>
                <a:ext uri="{FF2B5EF4-FFF2-40B4-BE49-F238E27FC236}">
                  <a16:creationId xmlns:a16="http://schemas.microsoft.com/office/drawing/2014/main" id="{32FF493A-2D3F-4AFF-B5D1-09CCEAE08FB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2" name="Arc 671">
              <a:extLst>
                <a:ext uri="{FF2B5EF4-FFF2-40B4-BE49-F238E27FC236}">
                  <a16:creationId xmlns:a16="http://schemas.microsoft.com/office/drawing/2014/main" id="{0B705F1A-E6EF-4318-A903-E0287ED974A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3" name="Arc 672">
              <a:extLst>
                <a:ext uri="{FF2B5EF4-FFF2-40B4-BE49-F238E27FC236}">
                  <a16:creationId xmlns:a16="http://schemas.microsoft.com/office/drawing/2014/main" id="{67968BB9-1B4E-41B6-B65E-0E4E858E289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74" name="Group 673">
              <a:extLst>
                <a:ext uri="{FF2B5EF4-FFF2-40B4-BE49-F238E27FC236}">
                  <a16:creationId xmlns:a16="http://schemas.microsoft.com/office/drawing/2014/main" id="{F31F5A6E-D718-4ACD-B0FC-9637865D0DF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83" name="Straight Connector 682">
                <a:extLst>
                  <a:ext uri="{FF2B5EF4-FFF2-40B4-BE49-F238E27FC236}">
                    <a16:creationId xmlns:a16="http://schemas.microsoft.com/office/drawing/2014/main" id="{203C510C-95DE-4A25-9C0B-DCA74219CEF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4" name="Straight Connector 683">
                <a:extLst>
                  <a:ext uri="{FF2B5EF4-FFF2-40B4-BE49-F238E27FC236}">
                    <a16:creationId xmlns:a16="http://schemas.microsoft.com/office/drawing/2014/main" id="{C6D20743-8E43-436C-91EA-58F58C77AC1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5" name="Straight Connector 684">
                <a:extLst>
                  <a:ext uri="{FF2B5EF4-FFF2-40B4-BE49-F238E27FC236}">
                    <a16:creationId xmlns:a16="http://schemas.microsoft.com/office/drawing/2014/main" id="{95ABDD56-F596-4423-9EF0-B5C819BBAD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5" name="Arc 674">
              <a:extLst>
                <a:ext uri="{FF2B5EF4-FFF2-40B4-BE49-F238E27FC236}">
                  <a16:creationId xmlns:a16="http://schemas.microsoft.com/office/drawing/2014/main" id="{0E4B1DBF-0894-44E6-AF8B-E0D8F61EB3C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6" name="Arc 675">
              <a:extLst>
                <a:ext uri="{FF2B5EF4-FFF2-40B4-BE49-F238E27FC236}">
                  <a16:creationId xmlns:a16="http://schemas.microsoft.com/office/drawing/2014/main" id="{41FBD603-92AF-4755-AA50-19A61E3EE11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77" name="Arc 676">
              <a:extLst>
                <a:ext uri="{FF2B5EF4-FFF2-40B4-BE49-F238E27FC236}">
                  <a16:creationId xmlns:a16="http://schemas.microsoft.com/office/drawing/2014/main" id="{B7A3CE67-3E6D-4639-BF56-D529FA1F295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78" name="Straight Connector 677">
              <a:extLst>
                <a:ext uri="{FF2B5EF4-FFF2-40B4-BE49-F238E27FC236}">
                  <a16:creationId xmlns:a16="http://schemas.microsoft.com/office/drawing/2014/main" id="{006B4814-88B4-475B-9E81-97BA47DFD76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9" name="Arc 678">
              <a:extLst>
                <a:ext uri="{FF2B5EF4-FFF2-40B4-BE49-F238E27FC236}">
                  <a16:creationId xmlns:a16="http://schemas.microsoft.com/office/drawing/2014/main" id="{97667E08-36A2-4A4D-B5DD-55872DC6788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80" name="Straight Connector 679">
              <a:extLst>
                <a:ext uri="{FF2B5EF4-FFF2-40B4-BE49-F238E27FC236}">
                  <a16:creationId xmlns:a16="http://schemas.microsoft.com/office/drawing/2014/main" id="{16BECF81-C5D6-49B9-A825-A1A0B092736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1" name="Straight Connector 680">
              <a:extLst>
                <a:ext uri="{FF2B5EF4-FFF2-40B4-BE49-F238E27FC236}">
                  <a16:creationId xmlns:a16="http://schemas.microsoft.com/office/drawing/2014/main" id="{E8652698-AF48-4A3B-AF7C-4074104B85F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2" name="Arc 681">
              <a:extLst>
                <a:ext uri="{FF2B5EF4-FFF2-40B4-BE49-F238E27FC236}">
                  <a16:creationId xmlns:a16="http://schemas.microsoft.com/office/drawing/2014/main" id="{00B37D64-1EAE-4C75-BD40-57C422FE941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86" name="Group 685">
            <a:extLst>
              <a:ext uri="{FF2B5EF4-FFF2-40B4-BE49-F238E27FC236}">
                <a16:creationId xmlns:a16="http://schemas.microsoft.com/office/drawing/2014/main" id="{24BF9A6B-D793-4766-8923-B585A5D1F89C}"/>
              </a:ext>
            </a:extLst>
          </p:cNvPr>
          <p:cNvGrpSpPr/>
          <p:nvPr/>
        </p:nvGrpSpPr>
        <p:grpSpPr>
          <a:xfrm>
            <a:off x="1836056" y="6402357"/>
            <a:ext cx="538068" cy="503852"/>
            <a:chOff x="3455435" y="-1017023"/>
            <a:chExt cx="8222756" cy="7868191"/>
          </a:xfrm>
        </p:grpSpPr>
        <p:sp>
          <p:nvSpPr>
            <p:cNvPr id="687" name="Arc 686">
              <a:extLst>
                <a:ext uri="{FF2B5EF4-FFF2-40B4-BE49-F238E27FC236}">
                  <a16:creationId xmlns:a16="http://schemas.microsoft.com/office/drawing/2014/main" id="{A38C57C7-7953-4053-83AB-18342363690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8" name="Arc 687">
              <a:extLst>
                <a:ext uri="{FF2B5EF4-FFF2-40B4-BE49-F238E27FC236}">
                  <a16:creationId xmlns:a16="http://schemas.microsoft.com/office/drawing/2014/main" id="{09E1E20D-6D1B-400A-8177-FF710645CE2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9" name="Arc 688">
              <a:extLst>
                <a:ext uri="{FF2B5EF4-FFF2-40B4-BE49-F238E27FC236}">
                  <a16:creationId xmlns:a16="http://schemas.microsoft.com/office/drawing/2014/main" id="{921F6FFA-BAF4-47E6-96DB-1B1C482A7F0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0" name="Arc 689">
              <a:extLst>
                <a:ext uri="{FF2B5EF4-FFF2-40B4-BE49-F238E27FC236}">
                  <a16:creationId xmlns:a16="http://schemas.microsoft.com/office/drawing/2014/main" id="{BE0496DD-7E7A-4929-AACD-840C6DDF2A9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91" name="Group 690">
              <a:extLst>
                <a:ext uri="{FF2B5EF4-FFF2-40B4-BE49-F238E27FC236}">
                  <a16:creationId xmlns:a16="http://schemas.microsoft.com/office/drawing/2014/main" id="{49868615-95C3-42E6-86AE-6244BF7BB1D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00" name="Straight Connector 699">
                <a:extLst>
                  <a:ext uri="{FF2B5EF4-FFF2-40B4-BE49-F238E27FC236}">
                    <a16:creationId xmlns:a16="http://schemas.microsoft.com/office/drawing/2014/main" id="{7DA44349-1F68-409D-97E2-9C39B29C4B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1" name="Straight Connector 700">
                <a:extLst>
                  <a:ext uri="{FF2B5EF4-FFF2-40B4-BE49-F238E27FC236}">
                    <a16:creationId xmlns:a16="http://schemas.microsoft.com/office/drawing/2014/main" id="{272D2219-10D5-44A9-A4C4-C2A1FFDAE24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2" name="Straight Connector 701">
                <a:extLst>
                  <a:ext uri="{FF2B5EF4-FFF2-40B4-BE49-F238E27FC236}">
                    <a16:creationId xmlns:a16="http://schemas.microsoft.com/office/drawing/2014/main" id="{B3CA3E21-36E9-403B-B982-3A751A42FF0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92" name="Arc 691">
              <a:extLst>
                <a:ext uri="{FF2B5EF4-FFF2-40B4-BE49-F238E27FC236}">
                  <a16:creationId xmlns:a16="http://schemas.microsoft.com/office/drawing/2014/main" id="{327479AE-3D1C-4990-B558-58498E42564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3" name="Arc 692">
              <a:extLst>
                <a:ext uri="{FF2B5EF4-FFF2-40B4-BE49-F238E27FC236}">
                  <a16:creationId xmlns:a16="http://schemas.microsoft.com/office/drawing/2014/main" id="{AFAFE960-D6C3-4046-80CB-CF534B4E552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94" name="Arc 693">
              <a:extLst>
                <a:ext uri="{FF2B5EF4-FFF2-40B4-BE49-F238E27FC236}">
                  <a16:creationId xmlns:a16="http://schemas.microsoft.com/office/drawing/2014/main" id="{9E6D88BD-A949-47A0-A5E8-9CAFDCD42AA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95" name="Straight Connector 694">
              <a:extLst>
                <a:ext uri="{FF2B5EF4-FFF2-40B4-BE49-F238E27FC236}">
                  <a16:creationId xmlns:a16="http://schemas.microsoft.com/office/drawing/2014/main" id="{74C069F5-AEDB-469A-ABDA-F4E96CC45DF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6" name="Arc 695">
              <a:extLst>
                <a:ext uri="{FF2B5EF4-FFF2-40B4-BE49-F238E27FC236}">
                  <a16:creationId xmlns:a16="http://schemas.microsoft.com/office/drawing/2014/main" id="{3F638C35-1CC6-4780-85B8-B3D5988E9B5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97" name="Straight Connector 696">
              <a:extLst>
                <a:ext uri="{FF2B5EF4-FFF2-40B4-BE49-F238E27FC236}">
                  <a16:creationId xmlns:a16="http://schemas.microsoft.com/office/drawing/2014/main" id="{6D6DA030-E219-4798-A291-C6244C0A6B8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8" name="Straight Connector 697">
              <a:extLst>
                <a:ext uri="{FF2B5EF4-FFF2-40B4-BE49-F238E27FC236}">
                  <a16:creationId xmlns:a16="http://schemas.microsoft.com/office/drawing/2014/main" id="{76790B99-6F6A-438E-9813-10EB64C7250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9" name="Arc 698">
              <a:extLst>
                <a:ext uri="{FF2B5EF4-FFF2-40B4-BE49-F238E27FC236}">
                  <a16:creationId xmlns:a16="http://schemas.microsoft.com/office/drawing/2014/main" id="{81DDD71B-D7D0-4F15-A6D1-8898939408B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03" name="Group 702">
            <a:extLst>
              <a:ext uri="{FF2B5EF4-FFF2-40B4-BE49-F238E27FC236}">
                <a16:creationId xmlns:a16="http://schemas.microsoft.com/office/drawing/2014/main" id="{2AC9DE18-BF59-495C-900F-FF74C0A7F455}"/>
              </a:ext>
            </a:extLst>
          </p:cNvPr>
          <p:cNvGrpSpPr/>
          <p:nvPr/>
        </p:nvGrpSpPr>
        <p:grpSpPr>
          <a:xfrm>
            <a:off x="2249971" y="6374364"/>
            <a:ext cx="538068" cy="503852"/>
            <a:chOff x="3455435" y="-1017023"/>
            <a:chExt cx="8222756" cy="7868191"/>
          </a:xfrm>
        </p:grpSpPr>
        <p:sp>
          <p:nvSpPr>
            <p:cNvPr id="704" name="Arc 703">
              <a:extLst>
                <a:ext uri="{FF2B5EF4-FFF2-40B4-BE49-F238E27FC236}">
                  <a16:creationId xmlns:a16="http://schemas.microsoft.com/office/drawing/2014/main" id="{11AC7ADA-949C-4621-9E1B-6CB931FB397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5" name="Arc 704">
              <a:extLst>
                <a:ext uri="{FF2B5EF4-FFF2-40B4-BE49-F238E27FC236}">
                  <a16:creationId xmlns:a16="http://schemas.microsoft.com/office/drawing/2014/main" id="{23E9B04E-1326-46EA-AC91-BB16BF167BC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6" name="Arc 705">
              <a:extLst>
                <a:ext uri="{FF2B5EF4-FFF2-40B4-BE49-F238E27FC236}">
                  <a16:creationId xmlns:a16="http://schemas.microsoft.com/office/drawing/2014/main" id="{BB16C114-480F-4B8E-ADFD-CFA3FD0098C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7" name="Arc 706">
              <a:extLst>
                <a:ext uri="{FF2B5EF4-FFF2-40B4-BE49-F238E27FC236}">
                  <a16:creationId xmlns:a16="http://schemas.microsoft.com/office/drawing/2014/main" id="{8993C59E-F4C4-43D7-A94E-520748DC9AC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08" name="Group 707">
              <a:extLst>
                <a:ext uri="{FF2B5EF4-FFF2-40B4-BE49-F238E27FC236}">
                  <a16:creationId xmlns:a16="http://schemas.microsoft.com/office/drawing/2014/main" id="{CC1F8C14-02EB-40C8-B501-7643F24DB04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17" name="Straight Connector 716">
                <a:extLst>
                  <a:ext uri="{FF2B5EF4-FFF2-40B4-BE49-F238E27FC236}">
                    <a16:creationId xmlns:a16="http://schemas.microsoft.com/office/drawing/2014/main" id="{6FBFA99E-8F2C-46B9-AA2F-D3C869B8CEE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8" name="Straight Connector 717">
                <a:extLst>
                  <a:ext uri="{FF2B5EF4-FFF2-40B4-BE49-F238E27FC236}">
                    <a16:creationId xmlns:a16="http://schemas.microsoft.com/office/drawing/2014/main" id="{DCA08C06-1C19-4282-8A24-AD1DF97909C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9" name="Straight Connector 718">
                <a:extLst>
                  <a:ext uri="{FF2B5EF4-FFF2-40B4-BE49-F238E27FC236}">
                    <a16:creationId xmlns:a16="http://schemas.microsoft.com/office/drawing/2014/main" id="{A5433431-F9F1-4287-8E57-F1310766502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09" name="Arc 708">
              <a:extLst>
                <a:ext uri="{FF2B5EF4-FFF2-40B4-BE49-F238E27FC236}">
                  <a16:creationId xmlns:a16="http://schemas.microsoft.com/office/drawing/2014/main" id="{D0BE0F1D-0E58-496A-96E4-393519A6E32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0" name="Arc 709">
              <a:extLst>
                <a:ext uri="{FF2B5EF4-FFF2-40B4-BE49-F238E27FC236}">
                  <a16:creationId xmlns:a16="http://schemas.microsoft.com/office/drawing/2014/main" id="{4B123A93-9AEB-458B-B5CF-5AEFB686C63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1" name="Arc 710">
              <a:extLst>
                <a:ext uri="{FF2B5EF4-FFF2-40B4-BE49-F238E27FC236}">
                  <a16:creationId xmlns:a16="http://schemas.microsoft.com/office/drawing/2014/main" id="{F5254AA6-A3EE-4C61-879B-7FBCCB857D2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12" name="Straight Connector 711">
              <a:extLst>
                <a:ext uri="{FF2B5EF4-FFF2-40B4-BE49-F238E27FC236}">
                  <a16:creationId xmlns:a16="http://schemas.microsoft.com/office/drawing/2014/main" id="{05977A2C-5334-4485-B075-946673ACCC1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3" name="Arc 712">
              <a:extLst>
                <a:ext uri="{FF2B5EF4-FFF2-40B4-BE49-F238E27FC236}">
                  <a16:creationId xmlns:a16="http://schemas.microsoft.com/office/drawing/2014/main" id="{9884F28B-9FEA-4A9C-AF13-14B3FF3148A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14" name="Straight Connector 713">
              <a:extLst>
                <a:ext uri="{FF2B5EF4-FFF2-40B4-BE49-F238E27FC236}">
                  <a16:creationId xmlns:a16="http://schemas.microsoft.com/office/drawing/2014/main" id="{6FADA697-E492-4562-ABC8-4C808EA5B90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5" name="Straight Connector 714">
              <a:extLst>
                <a:ext uri="{FF2B5EF4-FFF2-40B4-BE49-F238E27FC236}">
                  <a16:creationId xmlns:a16="http://schemas.microsoft.com/office/drawing/2014/main" id="{42267C46-311E-485B-9BC8-6A32EA531F7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6" name="Arc 715">
              <a:extLst>
                <a:ext uri="{FF2B5EF4-FFF2-40B4-BE49-F238E27FC236}">
                  <a16:creationId xmlns:a16="http://schemas.microsoft.com/office/drawing/2014/main" id="{F3D50288-45AD-4DFA-B6F1-C849A94B51A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20" name="Group 719">
            <a:extLst>
              <a:ext uri="{FF2B5EF4-FFF2-40B4-BE49-F238E27FC236}">
                <a16:creationId xmlns:a16="http://schemas.microsoft.com/office/drawing/2014/main" id="{DBAD6906-3343-4128-8827-CD1084D43632}"/>
              </a:ext>
            </a:extLst>
          </p:cNvPr>
          <p:cNvGrpSpPr/>
          <p:nvPr/>
        </p:nvGrpSpPr>
        <p:grpSpPr>
          <a:xfrm>
            <a:off x="2643671" y="6374364"/>
            <a:ext cx="538068" cy="503852"/>
            <a:chOff x="3455435" y="-1017023"/>
            <a:chExt cx="8222756" cy="7868191"/>
          </a:xfrm>
        </p:grpSpPr>
        <p:sp>
          <p:nvSpPr>
            <p:cNvPr id="721" name="Arc 720">
              <a:extLst>
                <a:ext uri="{FF2B5EF4-FFF2-40B4-BE49-F238E27FC236}">
                  <a16:creationId xmlns:a16="http://schemas.microsoft.com/office/drawing/2014/main" id="{BF2C351F-FEC0-4CB9-B0D6-09FB26782DD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2" name="Arc 721">
              <a:extLst>
                <a:ext uri="{FF2B5EF4-FFF2-40B4-BE49-F238E27FC236}">
                  <a16:creationId xmlns:a16="http://schemas.microsoft.com/office/drawing/2014/main" id="{B1FA92A8-7AC9-4673-A3A4-C0A57BFCAF0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3" name="Arc 722">
              <a:extLst>
                <a:ext uri="{FF2B5EF4-FFF2-40B4-BE49-F238E27FC236}">
                  <a16:creationId xmlns:a16="http://schemas.microsoft.com/office/drawing/2014/main" id="{75725599-86B3-4E47-8CBB-3AEBD036A28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4" name="Arc 723">
              <a:extLst>
                <a:ext uri="{FF2B5EF4-FFF2-40B4-BE49-F238E27FC236}">
                  <a16:creationId xmlns:a16="http://schemas.microsoft.com/office/drawing/2014/main" id="{863CE7D1-543F-4B15-B677-48D032F9DE2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25" name="Group 724">
              <a:extLst>
                <a:ext uri="{FF2B5EF4-FFF2-40B4-BE49-F238E27FC236}">
                  <a16:creationId xmlns:a16="http://schemas.microsoft.com/office/drawing/2014/main" id="{F3A3E2A7-4EC1-4791-8F6C-FCF64038C8C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34" name="Straight Connector 733">
                <a:extLst>
                  <a:ext uri="{FF2B5EF4-FFF2-40B4-BE49-F238E27FC236}">
                    <a16:creationId xmlns:a16="http://schemas.microsoft.com/office/drawing/2014/main" id="{011C68B2-2802-4755-BAB3-D63B9BE5ED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5" name="Straight Connector 734">
                <a:extLst>
                  <a:ext uri="{FF2B5EF4-FFF2-40B4-BE49-F238E27FC236}">
                    <a16:creationId xmlns:a16="http://schemas.microsoft.com/office/drawing/2014/main" id="{13112817-35FE-452D-A678-EDE17526E9D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6" name="Straight Connector 735">
                <a:extLst>
                  <a:ext uri="{FF2B5EF4-FFF2-40B4-BE49-F238E27FC236}">
                    <a16:creationId xmlns:a16="http://schemas.microsoft.com/office/drawing/2014/main" id="{1A057A24-A32D-41C3-9025-940EAC3B349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26" name="Arc 725">
              <a:extLst>
                <a:ext uri="{FF2B5EF4-FFF2-40B4-BE49-F238E27FC236}">
                  <a16:creationId xmlns:a16="http://schemas.microsoft.com/office/drawing/2014/main" id="{53DDA529-343E-4051-8BC9-B659CB08CF7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7" name="Arc 726">
              <a:extLst>
                <a:ext uri="{FF2B5EF4-FFF2-40B4-BE49-F238E27FC236}">
                  <a16:creationId xmlns:a16="http://schemas.microsoft.com/office/drawing/2014/main" id="{58AE26CF-3E92-4306-9010-E94BDFBDE16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28" name="Arc 727">
              <a:extLst>
                <a:ext uri="{FF2B5EF4-FFF2-40B4-BE49-F238E27FC236}">
                  <a16:creationId xmlns:a16="http://schemas.microsoft.com/office/drawing/2014/main" id="{839A11C9-BFF3-4310-A28C-B745F3F420D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29" name="Straight Connector 728">
              <a:extLst>
                <a:ext uri="{FF2B5EF4-FFF2-40B4-BE49-F238E27FC236}">
                  <a16:creationId xmlns:a16="http://schemas.microsoft.com/office/drawing/2014/main" id="{ED3BF7F8-0471-4A54-BFF3-3D1BA2A504A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0" name="Arc 729">
              <a:extLst>
                <a:ext uri="{FF2B5EF4-FFF2-40B4-BE49-F238E27FC236}">
                  <a16:creationId xmlns:a16="http://schemas.microsoft.com/office/drawing/2014/main" id="{DC1B6C46-DDDB-4980-8F41-7AB87B92C28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31" name="Straight Connector 730">
              <a:extLst>
                <a:ext uri="{FF2B5EF4-FFF2-40B4-BE49-F238E27FC236}">
                  <a16:creationId xmlns:a16="http://schemas.microsoft.com/office/drawing/2014/main" id="{EEAF4669-E516-4589-809A-8741C86B097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2" name="Straight Connector 731">
              <a:extLst>
                <a:ext uri="{FF2B5EF4-FFF2-40B4-BE49-F238E27FC236}">
                  <a16:creationId xmlns:a16="http://schemas.microsoft.com/office/drawing/2014/main" id="{DF204343-DD8B-4F1A-ABDB-E6AC0D24A40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3" name="Arc 732">
              <a:extLst>
                <a:ext uri="{FF2B5EF4-FFF2-40B4-BE49-F238E27FC236}">
                  <a16:creationId xmlns:a16="http://schemas.microsoft.com/office/drawing/2014/main" id="{57502D91-F5F8-49C8-8C30-F9924FF2480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37" name="Group 736">
            <a:extLst>
              <a:ext uri="{FF2B5EF4-FFF2-40B4-BE49-F238E27FC236}">
                <a16:creationId xmlns:a16="http://schemas.microsoft.com/office/drawing/2014/main" id="{1C80E7B7-A5DA-4058-8093-89D8BD5575C4}"/>
              </a:ext>
            </a:extLst>
          </p:cNvPr>
          <p:cNvGrpSpPr/>
          <p:nvPr/>
        </p:nvGrpSpPr>
        <p:grpSpPr>
          <a:xfrm>
            <a:off x="3037371" y="6383695"/>
            <a:ext cx="538068" cy="503852"/>
            <a:chOff x="3455435" y="-1017023"/>
            <a:chExt cx="8222756" cy="7868191"/>
          </a:xfrm>
        </p:grpSpPr>
        <p:sp>
          <p:nvSpPr>
            <p:cNvPr id="738" name="Arc 737">
              <a:extLst>
                <a:ext uri="{FF2B5EF4-FFF2-40B4-BE49-F238E27FC236}">
                  <a16:creationId xmlns:a16="http://schemas.microsoft.com/office/drawing/2014/main" id="{5DA5BDD7-EB35-434C-8F41-B6CF0373267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9" name="Arc 738">
              <a:extLst>
                <a:ext uri="{FF2B5EF4-FFF2-40B4-BE49-F238E27FC236}">
                  <a16:creationId xmlns:a16="http://schemas.microsoft.com/office/drawing/2014/main" id="{EE5564A1-5FF0-4095-894E-E9CDC78BD3E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0" name="Arc 739">
              <a:extLst>
                <a:ext uri="{FF2B5EF4-FFF2-40B4-BE49-F238E27FC236}">
                  <a16:creationId xmlns:a16="http://schemas.microsoft.com/office/drawing/2014/main" id="{FDB9F62A-8861-4229-A1CE-161A19779E7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1" name="Arc 740">
              <a:extLst>
                <a:ext uri="{FF2B5EF4-FFF2-40B4-BE49-F238E27FC236}">
                  <a16:creationId xmlns:a16="http://schemas.microsoft.com/office/drawing/2014/main" id="{CE83895F-2D6D-40C8-A450-A44ED92C624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42" name="Group 741">
              <a:extLst>
                <a:ext uri="{FF2B5EF4-FFF2-40B4-BE49-F238E27FC236}">
                  <a16:creationId xmlns:a16="http://schemas.microsoft.com/office/drawing/2014/main" id="{9A4B5865-F539-48E2-9000-7089FB29E2E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51" name="Straight Connector 750">
                <a:extLst>
                  <a:ext uri="{FF2B5EF4-FFF2-40B4-BE49-F238E27FC236}">
                    <a16:creationId xmlns:a16="http://schemas.microsoft.com/office/drawing/2014/main" id="{8E122690-B5CE-498F-A312-86C82B5E105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2" name="Straight Connector 751">
                <a:extLst>
                  <a:ext uri="{FF2B5EF4-FFF2-40B4-BE49-F238E27FC236}">
                    <a16:creationId xmlns:a16="http://schemas.microsoft.com/office/drawing/2014/main" id="{A277C9E3-CF5F-4339-93F6-52DF9F9A538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3" name="Straight Connector 752">
                <a:extLst>
                  <a:ext uri="{FF2B5EF4-FFF2-40B4-BE49-F238E27FC236}">
                    <a16:creationId xmlns:a16="http://schemas.microsoft.com/office/drawing/2014/main" id="{D421D60B-8FEE-4265-820B-0FACB45AFA5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43" name="Arc 742">
              <a:extLst>
                <a:ext uri="{FF2B5EF4-FFF2-40B4-BE49-F238E27FC236}">
                  <a16:creationId xmlns:a16="http://schemas.microsoft.com/office/drawing/2014/main" id="{50C75A8E-4CD0-4B0F-8E1B-8372D35DDFB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4" name="Arc 743">
              <a:extLst>
                <a:ext uri="{FF2B5EF4-FFF2-40B4-BE49-F238E27FC236}">
                  <a16:creationId xmlns:a16="http://schemas.microsoft.com/office/drawing/2014/main" id="{D46ACAC7-B091-4179-B271-A1FD53F74EA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5" name="Arc 744">
              <a:extLst>
                <a:ext uri="{FF2B5EF4-FFF2-40B4-BE49-F238E27FC236}">
                  <a16:creationId xmlns:a16="http://schemas.microsoft.com/office/drawing/2014/main" id="{380C05A8-5BFA-4103-853D-0F3581B604A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46" name="Straight Connector 745">
              <a:extLst>
                <a:ext uri="{FF2B5EF4-FFF2-40B4-BE49-F238E27FC236}">
                  <a16:creationId xmlns:a16="http://schemas.microsoft.com/office/drawing/2014/main" id="{E6EA1E04-96F1-474A-8778-607D628725B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47" name="Arc 746">
              <a:extLst>
                <a:ext uri="{FF2B5EF4-FFF2-40B4-BE49-F238E27FC236}">
                  <a16:creationId xmlns:a16="http://schemas.microsoft.com/office/drawing/2014/main" id="{EA7AB1C6-B016-409B-9D57-26F01401F8D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48" name="Straight Connector 747">
              <a:extLst>
                <a:ext uri="{FF2B5EF4-FFF2-40B4-BE49-F238E27FC236}">
                  <a16:creationId xmlns:a16="http://schemas.microsoft.com/office/drawing/2014/main" id="{3B361E86-25E8-434E-9FF0-B95041E4A67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9" name="Straight Connector 748">
              <a:extLst>
                <a:ext uri="{FF2B5EF4-FFF2-40B4-BE49-F238E27FC236}">
                  <a16:creationId xmlns:a16="http://schemas.microsoft.com/office/drawing/2014/main" id="{977EA283-8406-42B9-9876-35278F25CC2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0" name="Arc 749">
              <a:extLst>
                <a:ext uri="{FF2B5EF4-FFF2-40B4-BE49-F238E27FC236}">
                  <a16:creationId xmlns:a16="http://schemas.microsoft.com/office/drawing/2014/main" id="{115314E3-5122-4260-9DEB-07720CFABA0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54" name="Group 753">
            <a:extLst>
              <a:ext uri="{FF2B5EF4-FFF2-40B4-BE49-F238E27FC236}">
                <a16:creationId xmlns:a16="http://schemas.microsoft.com/office/drawing/2014/main" id="{DD26CE84-0592-42CC-92F1-45515D29A313}"/>
              </a:ext>
            </a:extLst>
          </p:cNvPr>
          <p:cNvGrpSpPr/>
          <p:nvPr/>
        </p:nvGrpSpPr>
        <p:grpSpPr>
          <a:xfrm>
            <a:off x="3429519" y="6400803"/>
            <a:ext cx="538068" cy="503852"/>
            <a:chOff x="3455435" y="-1017023"/>
            <a:chExt cx="8222756" cy="7868191"/>
          </a:xfrm>
        </p:grpSpPr>
        <p:sp>
          <p:nvSpPr>
            <p:cNvPr id="755" name="Arc 754">
              <a:extLst>
                <a:ext uri="{FF2B5EF4-FFF2-40B4-BE49-F238E27FC236}">
                  <a16:creationId xmlns:a16="http://schemas.microsoft.com/office/drawing/2014/main" id="{5DC5183A-0776-4CB7-B2DA-69BE7213E83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6" name="Arc 755">
              <a:extLst>
                <a:ext uri="{FF2B5EF4-FFF2-40B4-BE49-F238E27FC236}">
                  <a16:creationId xmlns:a16="http://schemas.microsoft.com/office/drawing/2014/main" id="{13F1D850-B31D-4035-A0A6-11E706E033C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7" name="Arc 756">
              <a:extLst>
                <a:ext uri="{FF2B5EF4-FFF2-40B4-BE49-F238E27FC236}">
                  <a16:creationId xmlns:a16="http://schemas.microsoft.com/office/drawing/2014/main" id="{0FE6E469-33D3-4939-B2D1-506D2A67F78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8" name="Arc 757">
              <a:extLst>
                <a:ext uri="{FF2B5EF4-FFF2-40B4-BE49-F238E27FC236}">
                  <a16:creationId xmlns:a16="http://schemas.microsoft.com/office/drawing/2014/main" id="{BA602C76-8087-40DA-BD2D-D38C641D9FE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59" name="Group 758">
              <a:extLst>
                <a:ext uri="{FF2B5EF4-FFF2-40B4-BE49-F238E27FC236}">
                  <a16:creationId xmlns:a16="http://schemas.microsoft.com/office/drawing/2014/main" id="{6EA9840A-AE5F-4A87-86D7-5B10512DEF9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68" name="Straight Connector 767">
                <a:extLst>
                  <a:ext uri="{FF2B5EF4-FFF2-40B4-BE49-F238E27FC236}">
                    <a16:creationId xmlns:a16="http://schemas.microsoft.com/office/drawing/2014/main" id="{9636A408-4DEB-4B9C-A5E7-DA18373D373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9" name="Straight Connector 768">
                <a:extLst>
                  <a:ext uri="{FF2B5EF4-FFF2-40B4-BE49-F238E27FC236}">
                    <a16:creationId xmlns:a16="http://schemas.microsoft.com/office/drawing/2014/main" id="{EB80AC2E-F306-4204-82A5-125B1D88D7C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0" name="Straight Connector 769">
                <a:extLst>
                  <a:ext uri="{FF2B5EF4-FFF2-40B4-BE49-F238E27FC236}">
                    <a16:creationId xmlns:a16="http://schemas.microsoft.com/office/drawing/2014/main" id="{F086F8FC-F8E0-4FEE-B69F-7162525CEA6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60" name="Arc 759">
              <a:extLst>
                <a:ext uri="{FF2B5EF4-FFF2-40B4-BE49-F238E27FC236}">
                  <a16:creationId xmlns:a16="http://schemas.microsoft.com/office/drawing/2014/main" id="{913DD16E-2309-4198-BBAF-2CEB33751BC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1" name="Arc 760">
              <a:extLst>
                <a:ext uri="{FF2B5EF4-FFF2-40B4-BE49-F238E27FC236}">
                  <a16:creationId xmlns:a16="http://schemas.microsoft.com/office/drawing/2014/main" id="{9B5C08A8-6421-4572-8601-A9EBA3D620A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62" name="Arc 761">
              <a:extLst>
                <a:ext uri="{FF2B5EF4-FFF2-40B4-BE49-F238E27FC236}">
                  <a16:creationId xmlns:a16="http://schemas.microsoft.com/office/drawing/2014/main" id="{94AE4901-1EBE-413E-A3BF-489474BFE8B9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63" name="Straight Connector 762">
              <a:extLst>
                <a:ext uri="{FF2B5EF4-FFF2-40B4-BE49-F238E27FC236}">
                  <a16:creationId xmlns:a16="http://schemas.microsoft.com/office/drawing/2014/main" id="{0D31A652-A9DE-4AD6-86E5-CADC0E5AC76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64" name="Arc 763">
              <a:extLst>
                <a:ext uri="{FF2B5EF4-FFF2-40B4-BE49-F238E27FC236}">
                  <a16:creationId xmlns:a16="http://schemas.microsoft.com/office/drawing/2014/main" id="{C2359A2C-76F6-4FEC-9572-3148DE5D6F5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65" name="Straight Connector 764">
              <a:extLst>
                <a:ext uri="{FF2B5EF4-FFF2-40B4-BE49-F238E27FC236}">
                  <a16:creationId xmlns:a16="http://schemas.microsoft.com/office/drawing/2014/main" id="{B7DDDCAD-1DBE-40B6-B805-189A94E0C13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6" name="Straight Connector 765">
              <a:extLst>
                <a:ext uri="{FF2B5EF4-FFF2-40B4-BE49-F238E27FC236}">
                  <a16:creationId xmlns:a16="http://schemas.microsoft.com/office/drawing/2014/main" id="{67F42FDC-C5FC-4513-8645-6955AD1A322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67" name="Arc 766">
              <a:extLst>
                <a:ext uri="{FF2B5EF4-FFF2-40B4-BE49-F238E27FC236}">
                  <a16:creationId xmlns:a16="http://schemas.microsoft.com/office/drawing/2014/main" id="{3394E86C-7C0B-4BB4-B696-DE542A565F5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71" name="Group 770">
            <a:extLst>
              <a:ext uri="{FF2B5EF4-FFF2-40B4-BE49-F238E27FC236}">
                <a16:creationId xmlns:a16="http://schemas.microsoft.com/office/drawing/2014/main" id="{77071772-E8A8-4183-8CCD-7CD7E18309D5}"/>
              </a:ext>
            </a:extLst>
          </p:cNvPr>
          <p:cNvGrpSpPr/>
          <p:nvPr/>
        </p:nvGrpSpPr>
        <p:grpSpPr>
          <a:xfrm>
            <a:off x="3824771" y="6383695"/>
            <a:ext cx="538068" cy="503852"/>
            <a:chOff x="3455435" y="-1017023"/>
            <a:chExt cx="8222756" cy="7868191"/>
          </a:xfrm>
        </p:grpSpPr>
        <p:sp>
          <p:nvSpPr>
            <p:cNvPr id="772" name="Arc 771">
              <a:extLst>
                <a:ext uri="{FF2B5EF4-FFF2-40B4-BE49-F238E27FC236}">
                  <a16:creationId xmlns:a16="http://schemas.microsoft.com/office/drawing/2014/main" id="{BC6826F1-30C9-4986-977C-F22C02DE586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3" name="Arc 772">
              <a:extLst>
                <a:ext uri="{FF2B5EF4-FFF2-40B4-BE49-F238E27FC236}">
                  <a16:creationId xmlns:a16="http://schemas.microsoft.com/office/drawing/2014/main" id="{D2CD4D42-36CB-41DA-B1F0-E6844170ACB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4" name="Arc 773">
              <a:extLst>
                <a:ext uri="{FF2B5EF4-FFF2-40B4-BE49-F238E27FC236}">
                  <a16:creationId xmlns:a16="http://schemas.microsoft.com/office/drawing/2014/main" id="{2C7D3EDE-D993-413F-8B99-555101FA069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5" name="Arc 774">
              <a:extLst>
                <a:ext uri="{FF2B5EF4-FFF2-40B4-BE49-F238E27FC236}">
                  <a16:creationId xmlns:a16="http://schemas.microsoft.com/office/drawing/2014/main" id="{05989A15-04F3-4FEC-A1E7-10A1AF46F6B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76" name="Group 775">
              <a:extLst>
                <a:ext uri="{FF2B5EF4-FFF2-40B4-BE49-F238E27FC236}">
                  <a16:creationId xmlns:a16="http://schemas.microsoft.com/office/drawing/2014/main" id="{21EF960C-F6F4-4FD7-BDB9-AEC4EB97625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85" name="Straight Connector 784">
                <a:extLst>
                  <a:ext uri="{FF2B5EF4-FFF2-40B4-BE49-F238E27FC236}">
                    <a16:creationId xmlns:a16="http://schemas.microsoft.com/office/drawing/2014/main" id="{C8D389A8-7148-40CA-9B4A-5A162E89479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6" name="Straight Connector 785">
                <a:extLst>
                  <a:ext uri="{FF2B5EF4-FFF2-40B4-BE49-F238E27FC236}">
                    <a16:creationId xmlns:a16="http://schemas.microsoft.com/office/drawing/2014/main" id="{71692B95-F53D-4833-86F3-5D87ED875B3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7" name="Straight Connector 786">
                <a:extLst>
                  <a:ext uri="{FF2B5EF4-FFF2-40B4-BE49-F238E27FC236}">
                    <a16:creationId xmlns:a16="http://schemas.microsoft.com/office/drawing/2014/main" id="{D04EE5EE-F4AE-4F41-B7B6-D8F6C136BBD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77" name="Arc 776">
              <a:extLst>
                <a:ext uri="{FF2B5EF4-FFF2-40B4-BE49-F238E27FC236}">
                  <a16:creationId xmlns:a16="http://schemas.microsoft.com/office/drawing/2014/main" id="{4BFE65BA-267C-4982-828F-EBEEF25A85B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8" name="Arc 777">
              <a:extLst>
                <a:ext uri="{FF2B5EF4-FFF2-40B4-BE49-F238E27FC236}">
                  <a16:creationId xmlns:a16="http://schemas.microsoft.com/office/drawing/2014/main" id="{5B59BAA3-D33C-4DA5-BB7C-F66DB5FE3AE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9" name="Arc 778">
              <a:extLst>
                <a:ext uri="{FF2B5EF4-FFF2-40B4-BE49-F238E27FC236}">
                  <a16:creationId xmlns:a16="http://schemas.microsoft.com/office/drawing/2014/main" id="{36A1F729-2503-45AF-B6D3-96F2DF097AF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80" name="Straight Connector 779">
              <a:extLst>
                <a:ext uri="{FF2B5EF4-FFF2-40B4-BE49-F238E27FC236}">
                  <a16:creationId xmlns:a16="http://schemas.microsoft.com/office/drawing/2014/main" id="{C97DB54B-8920-420C-B89A-462CA5426C6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81" name="Arc 780">
              <a:extLst>
                <a:ext uri="{FF2B5EF4-FFF2-40B4-BE49-F238E27FC236}">
                  <a16:creationId xmlns:a16="http://schemas.microsoft.com/office/drawing/2014/main" id="{CC2F81E4-BB68-42EF-8677-32821625FFF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82" name="Straight Connector 781">
              <a:extLst>
                <a:ext uri="{FF2B5EF4-FFF2-40B4-BE49-F238E27FC236}">
                  <a16:creationId xmlns:a16="http://schemas.microsoft.com/office/drawing/2014/main" id="{EA6AE27B-B721-44CD-A3B3-010A9133BA5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3" name="Straight Connector 782">
              <a:extLst>
                <a:ext uri="{FF2B5EF4-FFF2-40B4-BE49-F238E27FC236}">
                  <a16:creationId xmlns:a16="http://schemas.microsoft.com/office/drawing/2014/main" id="{DC4F977F-BD8F-4D97-AC88-C435AA2D3D2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84" name="Arc 783">
              <a:extLst>
                <a:ext uri="{FF2B5EF4-FFF2-40B4-BE49-F238E27FC236}">
                  <a16:creationId xmlns:a16="http://schemas.microsoft.com/office/drawing/2014/main" id="{6D349556-2912-4246-825F-95384C28250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88" name="Group 787">
            <a:extLst>
              <a:ext uri="{FF2B5EF4-FFF2-40B4-BE49-F238E27FC236}">
                <a16:creationId xmlns:a16="http://schemas.microsoft.com/office/drawing/2014/main" id="{C8F61141-63E1-41C7-8AAE-8D36D9589EF3}"/>
              </a:ext>
            </a:extLst>
          </p:cNvPr>
          <p:cNvGrpSpPr/>
          <p:nvPr/>
        </p:nvGrpSpPr>
        <p:grpSpPr>
          <a:xfrm>
            <a:off x="4218471" y="6393026"/>
            <a:ext cx="538068" cy="503852"/>
            <a:chOff x="3455435" y="-1017023"/>
            <a:chExt cx="8222756" cy="7868191"/>
          </a:xfrm>
        </p:grpSpPr>
        <p:sp>
          <p:nvSpPr>
            <p:cNvPr id="789" name="Arc 788">
              <a:extLst>
                <a:ext uri="{FF2B5EF4-FFF2-40B4-BE49-F238E27FC236}">
                  <a16:creationId xmlns:a16="http://schemas.microsoft.com/office/drawing/2014/main" id="{B519DFCE-7C39-4AAC-B722-5D7934EF4CD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0" name="Arc 789">
              <a:extLst>
                <a:ext uri="{FF2B5EF4-FFF2-40B4-BE49-F238E27FC236}">
                  <a16:creationId xmlns:a16="http://schemas.microsoft.com/office/drawing/2014/main" id="{4F6D9B0D-322A-428E-8886-AC9E06BB29A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1" name="Arc 790">
              <a:extLst>
                <a:ext uri="{FF2B5EF4-FFF2-40B4-BE49-F238E27FC236}">
                  <a16:creationId xmlns:a16="http://schemas.microsoft.com/office/drawing/2014/main" id="{5416C977-7BE4-46F0-9D86-D64466CA400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2" name="Arc 791">
              <a:extLst>
                <a:ext uri="{FF2B5EF4-FFF2-40B4-BE49-F238E27FC236}">
                  <a16:creationId xmlns:a16="http://schemas.microsoft.com/office/drawing/2014/main" id="{0B29A1FB-4BB6-482A-BBAC-EDC51013080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93" name="Group 792">
              <a:extLst>
                <a:ext uri="{FF2B5EF4-FFF2-40B4-BE49-F238E27FC236}">
                  <a16:creationId xmlns:a16="http://schemas.microsoft.com/office/drawing/2014/main" id="{504DF7B6-8924-435D-B94C-4E92848EA70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02" name="Straight Connector 801">
                <a:extLst>
                  <a:ext uri="{FF2B5EF4-FFF2-40B4-BE49-F238E27FC236}">
                    <a16:creationId xmlns:a16="http://schemas.microsoft.com/office/drawing/2014/main" id="{F566A433-186B-40AE-92D6-7DCBF54742B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3" name="Straight Connector 802">
                <a:extLst>
                  <a:ext uri="{FF2B5EF4-FFF2-40B4-BE49-F238E27FC236}">
                    <a16:creationId xmlns:a16="http://schemas.microsoft.com/office/drawing/2014/main" id="{00B34F62-25AD-4840-9866-0A17DE52860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4" name="Straight Connector 803">
                <a:extLst>
                  <a:ext uri="{FF2B5EF4-FFF2-40B4-BE49-F238E27FC236}">
                    <a16:creationId xmlns:a16="http://schemas.microsoft.com/office/drawing/2014/main" id="{74440FAF-83C3-463F-8F44-EC60BD4A238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94" name="Arc 793">
              <a:extLst>
                <a:ext uri="{FF2B5EF4-FFF2-40B4-BE49-F238E27FC236}">
                  <a16:creationId xmlns:a16="http://schemas.microsoft.com/office/drawing/2014/main" id="{F6452FEF-4BFD-480E-8B69-DDFA3C2F230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5" name="Arc 794">
              <a:extLst>
                <a:ext uri="{FF2B5EF4-FFF2-40B4-BE49-F238E27FC236}">
                  <a16:creationId xmlns:a16="http://schemas.microsoft.com/office/drawing/2014/main" id="{15EA18CF-1410-44A2-AE79-04412F0855A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6" name="Arc 795">
              <a:extLst>
                <a:ext uri="{FF2B5EF4-FFF2-40B4-BE49-F238E27FC236}">
                  <a16:creationId xmlns:a16="http://schemas.microsoft.com/office/drawing/2014/main" id="{7D5DD8E0-EF21-412B-BB9D-E6DE389CA16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97" name="Straight Connector 796">
              <a:extLst>
                <a:ext uri="{FF2B5EF4-FFF2-40B4-BE49-F238E27FC236}">
                  <a16:creationId xmlns:a16="http://schemas.microsoft.com/office/drawing/2014/main" id="{3441115B-50E8-4175-BAF5-C5E7404ECF5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8" name="Arc 797">
              <a:extLst>
                <a:ext uri="{FF2B5EF4-FFF2-40B4-BE49-F238E27FC236}">
                  <a16:creationId xmlns:a16="http://schemas.microsoft.com/office/drawing/2014/main" id="{F6FA6EBE-1233-4CA6-9D4C-FCBA578CBB8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99" name="Straight Connector 798">
              <a:extLst>
                <a:ext uri="{FF2B5EF4-FFF2-40B4-BE49-F238E27FC236}">
                  <a16:creationId xmlns:a16="http://schemas.microsoft.com/office/drawing/2014/main" id="{8F38E78D-1EA1-4612-99B0-90F3D0298C8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0" name="Straight Connector 799">
              <a:extLst>
                <a:ext uri="{FF2B5EF4-FFF2-40B4-BE49-F238E27FC236}">
                  <a16:creationId xmlns:a16="http://schemas.microsoft.com/office/drawing/2014/main" id="{5C227719-83E5-4957-9A69-324BDCBD169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1" name="Arc 800">
              <a:extLst>
                <a:ext uri="{FF2B5EF4-FFF2-40B4-BE49-F238E27FC236}">
                  <a16:creationId xmlns:a16="http://schemas.microsoft.com/office/drawing/2014/main" id="{78C84995-664D-4747-8B3A-B69A288EB55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05" name="Group 804">
            <a:extLst>
              <a:ext uri="{FF2B5EF4-FFF2-40B4-BE49-F238E27FC236}">
                <a16:creationId xmlns:a16="http://schemas.microsoft.com/office/drawing/2014/main" id="{0198BEDD-A55E-4F7A-B12C-FDA720DBF1B8}"/>
              </a:ext>
            </a:extLst>
          </p:cNvPr>
          <p:cNvGrpSpPr/>
          <p:nvPr/>
        </p:nvGrpSpPr>
        <p:grpSpPr>
          <a:xfrm>
            <a:off x="4612171" y="6393026"/>
            <a:ext cx="538068" cy="503852"/>
            <a:chOff x="3455435" y="-1017023"/>
            <a:chExt cx="8222756" cy="7868191"/>
          </a:xfrm>
        </p:grpSpPr>
        <p:sp>
          <p:nvSpPr>
            <p:cNvPr id="806" name="Arc 805">
              <a:extLst>
                <a:ext uri="{FF2B5EF4-FFF2-40B4-BE49-F238E27FC236}">
                  <a16:creationId xmlns:a16="http://schemas.microsoft.com/office/drawing/2014/main" id="{C76D966C-910E-4794-8E1B-8F5C74D1067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7" name="Arc 806">
              <a:extLst>
                <a:ext uri="{FF2B5EF4-FFF2-40B4-BE49-F238E27FC236}">
                  <a16:creationId xmlns:a16="http://schemas.microsoft.com/office/drawing/2014/main" id="{167059E8-919D-49EE-A473-9DC2096478C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8" name="Arc 807">
              <a:extLst>
                <a:ext uri="{FF2B5EF4-FFF2-40B4-BE49-F238E27FC236}">
                  <a16:creationId xmlns:a16="http://schemas.microsoft.com/office/drawing/2014/main" id="{BEFE6DAB-1F3E-4A18-9255-636E6D64E72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9" name="Arc 808">
              <a:extLst>
                <a:ext uri="{FF2B5EF4-FFF2-40B4-BE49-F238E27FC236}">
                  <a16:creationId xmlns:a16="http://schemas.microsoft.com/office/drawing/2014/main" id="{0C7BCCA7-2E13-4FBD-9C43-7A8CC17C957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10" name="Group 809">
              <a:extLst>
                <a:ext uri="{FF2B5EF4-FFF2-40B4-BE49-F238E27FC236}">
                  <a16:creationId xmlns:a16="http://schemas.microsoft.com/office/drawing/2014/main" id="{DD4FD9EE-4B92-4F30-8BA1-14DA54A124F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19" name="Straight Connector 818">
                <a:extLst>
                  <a:ext uri="{FF2B5EF4-FFF2-40B4-BE49-F238E27FC236}">
                    <a16:creationId xmlns:a16="http://schemas.microsoft.com/office/drawing/2014/main" id="{CA17410E-B967-4021-86FE-CABCC1B0D17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0" name="Straight Connector 819">
                <a:extLst>
                  <a:ext uri="{FF2B5EF4-FFF2-40B4-BE49-F238E27FC236}">
                    <a16:creationId xmlns:a16="http://schemas.microsoft.com/office/drawing/2014/main" id="{496AD069-FC64-4A4D-ACAA-5B95F3278EA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1" name="Straight Connector 820">
                <a:extLst>
                  <a:ext uri="{FF2B5EF4-FFF2-40B4-BE49-F238E27FC236}">
                    <a16:creationId xmlns:a16="http://schemas.microsoft.com/office/drawing/2014/main" id="{4256ADA6-2B0E-4C94-B904-F30C302BFB8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11" name="Arc 810">
              <a:extLst>
                <a:ext uri="{FF2B5EF4-FFF2-40B4-BE49-F238E27FC236}">
                  <a16:creationId xmlns:a16="http://schemas.microsoft.com/office/drawing/2014/main" id="{3F730582-8356-4669-A9DC-1512E2746A6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2" name="Arc 811">
              <a:extLst>
                <a:ext uri="{FF2B5EF4-FFF2-40B4-BE49-F238E27FC236}">
                  <a16:creationId xmlns:a16="http://schemas.microsoft.com/office/drawing/2014/main" id="{2CA096FD-BF0D-45DB-B39C-7FE80E3841C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3" name="Arc 812">
              <a:extLst>
                <a:ext uri="{FF2B5EF4-FFF2-40B4-BE49-F238E27FC236}">
                  <a16:creationId xmlns:a16="http://schemas.microsoft.com/office/drawing/2014/main" id="{8A377FCE-6B17-4AB1-BBCB-FA3603E245B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14" name="Straight Connector 813">
              <a:extLst>
                <a:ext uri="{FF2B5EF4-FFF2-40B4-BE49-F238E27FC236}">
                  <a16:creationId xmlns:a16="http://schemas.microsoft.com/office/drawing/2014/main" id="{1A226932-6714-4D1E-A7DB-B9ADEAE59BC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15" name="Arc 814">
              <a:extLst>
                <a:ext uri="{FF2B5EF4-FFF2-40B4-BE49-F238E27FC236}">
                  <a16:creationId xmlns:a16="http://schemas.microsoft.com/office/drawing/2014/main" id="{1C3504DE-50AB-4D28-967F-664E80B2D8D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30A418EC-E18B-41D9-9C75-00D7F779AFC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7" name="Straight Connector 816">
              <a:extLst>
                <a:ext uri="{FF2B5EF4-FFF2-40B4-BE49-F238E27FC236}">
                  <a16:creationId xmlns:a16="http://schemas.microsoft.com/office/drawing/2014/main" id="{371A5BB9-8CFC-4EAC-8C3E-6862FB4F6D0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18" name="Arc 817">
              <a:extLst>
                <a:ext uri="{FF2B5EF4-FFF2-40B4-BE49-F238E27FC236}">
                  <a16:creationId xmlns:a16="http://schemas.microsoft.com/office/drawing/2014/main" id="{865AA26A-353D-4F1D-8764-571AA9BE5BF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22" name="Group 821">
            <a:extLst>
              <a:ext uri="{FF2B5EF4-FFF2-40B4-BE49-F238E27FC236}">
                <a16:creationId xmlns:a16="http://schemas.microsoft.com/office/drawing/2014/main" id="{D0391E8D-C614-47D7-A118-83B86AEA410B}"/>
              </a:ext>
            </a:extLst>
          </p:cNvPr>
          <p:cNvGrpSpPr/>
          <p:nvPr/>
        </p:nvGrpSpPr>
        <p:grpSpPr>
          <a:xfrm>
            <a:off x="4994987" y="6383695"/>
            <a:ext cx="538068" cy="503852"/>
            <a:chOff x="3455435" y="-1017023"/>
            <a:chExt cx="8222756" cy="7868191"/>
          </a:xfrm>
        </p:grpSpPr>
        <p:sp>
          <p:nvSpPr>
            <p:cNvPr id="823" name="Arc 822">
              <a:extLst>
                <a:ext uri="{FF2B5EF4-FFF2-40B4-BE49-F238E27FC236}">
                  <a16:creationId xmlns:a16="http://schemas.microsoft.com/office/drawing/2014/main" id="{8BDCEA16-A3E2-4046-84A1-DA925979EED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4" name="Arc 823">
              <a:extLst>
                <a:ext uri="{FF2B5EF4-FFF2-40B4-BE49-F238E27FC236}">
                  <a16:creationId xmlns:a16="http://schemas.microsoft.com/office/drawing/2014/main" id="{CA45146C-4C4A-4EA0-9A60-E312C21DACD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5" name="Arc 824">
              <a:extLst>
                <a:ext uri="{FF2B5EF4-FFF2-40B4-BE49-F238E27FC236}">
                  <a16:creationId xmlns:a16="http://schemas.microsoft.com/office/drawing/2014/main" id="{58EB1FE2-FE4D-4823-9DC3-80AB052E414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6" name="Arc 825">
              <a:extLst>
                <a:ext uri="{FF2B5EF4-FFF2-40B4-BE49-F238E27FC236}">
                  <a16:creationId xmlns:a16="http://schemas.microsoft.com/office/drawing/2014/main" id="{1428E833-0573-4C44-A619-8ABBF4081D0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27" name="Group 826">
              <a:extLst>
                <a:ext uri="{FF2B5EF4-FFF2-40B4-BE49-F238E27FC236}">
                  <a16:creationId xmlns:a16="http://schemas.microsoft.com/office/drawing/2014/main" id="{A1615D7D-BF67-4521-A987-09CE20EF8F3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36" name="Straight Connector 835">
                <a:extLst>
                  <a:ext uri="{FF2B5EF4-FFF2-40B4-BE49-F238E27FC236}">
                    <a16:creationId xmlns:a16="http://schemas.microsoft.com/office/drawing/2014/main" id="{83AC4F6C-B7A0-4562-AD0F-05890FB5D6E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7" name="Straight Connector 836">
                <a:extLst>
                  <a:ext uri="{FF2B5EF4-FFF2-40B4-BE49-F238E27FC236}">
                    <a16:creationId xmlns:a16="http://schemas.microsoft.com/office/drawing/2014/main" id="{64C1997B-3801-4B50-AB84-E4AEF947F40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8" name="Straight Connector 837">
                <a:extLst>
                  <a:ext uri="{FF2B5EF4-FFF2-40B4-BE49-F238E27FC236}">
                    <a16:creationId xmlns:a16="http://schemas.microsoft.com/office/drawing/2014/main" id="{825EBDE5-CFD2-4482-9496-6B65DD59E97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28" name="Arc 827">
              <a:extLst>
                <a:ext uri="{FF2B5EF4-FFF2-40B4-BE49-F238E27FC236}">
                  <a16:creationId xmlns:a16="http://schemas.microsoft.com/office/drawing/2014/main" id="{EB4DD61B-1B54-4EFC-8E87-01B03294D3A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9" name="Arc 828">
              <a:extLst>
                <a:ext uri="{FF2B5EF4-FFF2-40B4-BE49-F238E27FC236}">
                  <a16:creationId xmlns:a16="http://schemas.microsoft.com/office/drawing/2014/main" id="{4960DB7C-CC5D-4058-AFC8-733B17B6665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0" name="Arc 829">
              <a:extLst>
                <a:ext uri="{FF2B5EF4-FFF2-40B4-BE49-F238E27FC236}">
                  <a16:creationId xmlns:a16="http://schemas.microsoft.com/office/drawing/2014/main" id="{471AB9C9-E110-43B9-A4A2-968D7B51639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31" name="Straight Connector 830">
              <a:extLst>
                <a:ext uri="{FF2B5EF4-FFF2-40B4-BE49-F238E27FC236}">
                  <a16:creationId xmlns:a16="http://schemas.microsoft.com/office/drawing/2014/main" id="{0CF1553F-A3F7-404D-8F73-1416755A268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2" name="Arc 831">
              <a:extLst>
                <a:ext uri="{FF2B5EF4-FFF2-40B4-BE49-F238E27FC236}">
                  <a16:creationId xmlns:a16="http://schemas.microsoft.com/office/drawing/2014/main" id="{1C65561B-4D9C-466E-AB86-546323838D2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33" name="Straight Connector 832">
              <a:extLst>
                <a:ext uri="{FF2B5EF4-FFF2-40B4-BE49-F238E27FC236}">
                  <a16:creationId xmlns:a16="http://schemas.microsoft.com/office/drawing/2014/main" id="{EA29D272-8062-4955-B3CF-83A21DA91A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4" name="Straight Connector 833">
              <a:extLst>
                <a:ext uri="{FF2B5EF4-FFF2-40B4-BE49-F238E27FC236}">
                  <a16:creationId xmlns:a16="http://schemas.microsoft.com/office/drawing/2014/main" id="{0A5C6B4D-3C65-49A9-89F0-3339BF264D4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5" name="Arc 834">
              <a:extLst>
                <a:ext uri="{FF2B5EF4-FFF2-40B4-BE49-F238E27FC236}">
                  <a16:creationId xmlns:a16="http://schemas.microsoft.com/office/drawing/2014/main" id="{AFFCB9F3-97E2-42D6-A028-A79FCC52DA6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39" name="Group 838">
            <a:extLst>
              <a:ext uri="{FF2B5EF4-FFF2-40B4-BE49-F238E27FC236}">
                <a16:creationId xmlns:a16="http://schemas.microsoft.com/office/drawing/2014/main" id="{D581E589-2F0C-4DDE-80C5-3227D88309E3}"/>
              </a:ext>
            </a:extLst>
          </p:cNvPr>
          <p:cNvGrpSpPr/>
          <p:nvPr/>
        </p:nvGrpSpPr>
        <p:grpSpPr>
          <a:xfrm>
            <a:off x="5399571" y="6374364"/>
            <a:ext cx="538068" cy="503852"/>
            <a:chOff x="3455435" y="-1017023"/>
            <a:chExt cx="8222756" cy="7868191"/>
          </a:xfrm>
        </p:grpSpPr>
        <p:sp>
          <p:nvSpPr>
            <p:cNvPr id="840" name="Arc 839">
              <a:extLst>
                <a:ext uri="{FF2B5EF4-FFF2-40B4-BE49-F238E27FC236}">
                  <a16:creationId xmlns:a16="http://schemas.microsoft.com/office/drawing/2014/main" id="{12B0E065-54B8-4D0D-A131-A287E94E560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1" name="Arc 840">
              <a:extLst>
                <a:ext uri="{FF2B5EF4-FFF2-40B4-BE49-F238E27FC236}">
                  <a16:creationId xmlns:a16="http://schemas.microsoft.com/office/drawing/2014/main" id="{7C87732A-77F6-4DBB-A802-7F9B40BE0C2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2" name="Arc 841">
              <a:extLst>
                <a:ext uri="{FF2B5EF4-FFF2-40B4-BE49-F238E27FC236}">
                  <a16:creationId xmlns:a16="http://schemas.microsoft.com/office/drawing/2014/main" id="{142056B9-C699-4AAB-ACB6-9F6056D9F0C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3" name="Arc 842">
              <a:extLst>
                <a:ext uri="{FF2B5EF4-FFF2-40B4-BE49-F238E27FC236}">
                  <a16:creationId xmlns:a16="http://schemas.microsoft.com/office/drawing/2014/main" id="{D9279097-177A-4E23-B91C-6E6801FAA7F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44" name="Group 843">
              <a:extLst>
                <a:ext uri="{FF2B5EF4-FFF2-40B4-BE49-F238E27FC236}">
                  <a16:creationId xmlns:a16="http://schemas.microsoft.com/office/drawing/2014/main" id="{9E69FC56-C31A-4AE2-AB3B-0031FB5972A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53" name="Straight Connector 852">
                <a:extLst>
                  <a:ext uri="{FF2B5EF4-FFF2-40B4-BE49-F238E27FC236}">
                    <a16:creationId xmlns:a16="http://schemas.microsoft.com/office/drawing/2014/main" id="{E9DDAEE4-4AF9-4D9A-8F43-5D4CD7E74FE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4" name="Straight Connector 853">
                <a:extLst>
                  <a:ext uri="{FF2B5EF4-FFF2-40B4-BE49-F238E27FC236}">
                    <a16:creationId xmlns:a16="http://schemas.microsoft.com/office/drawing/2014/main" id="{8977C886-7796-44F0-A3C5-FE49CC61781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5" name="Straight Connector 854">
                <a:extLst>
                  <a:ext uri="{FF2B5EF4-FFF2-40B4-BE49-F238E27FC236}">
                    <a16:creationId xmlns:a16="http://schemas.microsoft.com/office/drawing/2014/main" id="{92B346E8-CF79-49D1-8F25-E7C7D100A48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45" name="Arc 844">
              <a:extLst>
                <a:ext uri="{FF2B5EF4-FFF2-40B4-BE49-F238E27FC236}">
                  <a16:creationId xmlns:a16="http://schemas.microsoft.com/office/drawing/2014/main" id="{35CAE376-7E31-4719-86FE-B9D60ED7B98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6" name="Arc 845">
              <a:extLst>
                <a:ext uri="{FF2B5EF4-FFF2-40B4-BE49-F238E27FC236}">
                  <a16:creationId xmlns:a16="http://schemas.microsoft.com/office/drawing/2014/main" id="{8B2381A4-CA46-4780-9924-1BD85C88800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7" name="Arc 846">
              <a:extLst>
                <a:ext uri="{FF2B5EF4-FFF2-40B4-BE49-F238E27FC236}">
                  <a16:creationId xmlns:a16="http://schemas.microsoft.com/office/drawing/2014/main" id="{9CEE07F9-0D9F-4224-8576-DB695BFDC15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48" name="Straight Connector 847">
              <a:extLst>
                <a:ext uri="{FF2B5EF4-FFF2-40B4-BE49-F238E27FC236}">
                  <a16:creationId xmlns:a16="http://schemas.microsoft.com/office/drawing/2014/main" id="{C8CE646A-5447-4730-BBE3-4C159D44B79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9" name="Arc 848">
              <a:extLst>
                <a:ext uri="{FF2B5EF4-FFF2-40B4-BE49-F238E27FC236}">
                  <a16:creationId xmlns:a16="http://schemas.microsoft.com/office/drawing/2014/main" id="{D6DB6FF4-56D9-4FF0-BD42-FE3A0A18E34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50" name="Straight Connector 849">
              <a:extLst>
                <a:ext uri="{FF2B5EF4-FFF2-40B4-BE49-F238E27FC236}">
                  <a16:creationId xmlns:a16="http://schemas.microsoft.com/office/drawing/2014/main" id="{AB5A853D-9C11-4AAF-A4CD-4EDB6FF9A03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1" name="Straight Connector 850">
              <a:extLst>
                <a:ext uri="{FF2B5EF4-FFF2-40B4-BE49-F238E27FC236}">
                  <a16:creationId xmlns:a16="http://schemas.microsoft.com/office/drawing/2014/main" id="{56A02C8B-FB78-47B6-AA20-3B0DCA72C6F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2" name="Arc 851">
              <a:extLst>
                <a:ext uri="{FF2B5EF4-FFF2-40B4-BE49-F238E27FC236}">
                  <a16:creationId xmlns:a16="http://schemas.microsoft.com/office/drawing/2014/main" id="{4EAF9F9F-F73C-4A0A-8ED6-8B779541C7E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56" name="Group 855">
            <a:extLst>
              <a:ext uri="{FF2B5EF4-FFF2-40B4-BE49-F238E27FC236}">
                <a16:creationId xmlns:a16="http://schemas.microsoft.com/office/drawing/2014/main" id="{86E21D3E-7BAA-4E12-AA4F-F173E6570168}"/>
              </a:ext>
            </a:extLst>
          </p:cNvPr>
          <p:cNvGrpSpPr/>
          <p:nvPr/>
        </p:nvGrpSpPr>
        <p:grpSpPr>
          <a:xfrm>
            <a:off x="5802602" y="6383695"/>
            <a:ext cx="538068" cy="503852"/>
            <a:chOff x="3455435" y="-1017023"/>
            <a:chExt cx="8222756" cy="7868191"/>
          </a:xfrm>
        </p:grpSpPr>
        <p:sp>
          <p:nvSpPr>
            <p:cNvPr id="857" name="Arc 856">
              <a:extLst>
                <a:ext uri="{FF2B5EF4-FFF2-40B4-BE49-F238E27FC236}">
                  <a16:creationId xmlns:a16="http://schemas.microsoft.com/office/drawing/2014/main" id="{CE04C916-433B-4D6F-B18C-575FC9283D4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8" name="Arc 857">
              <a:extLst>
                <a:ext uri="{FF2B5EF4-FFF2-40B4-BE49-F238E27FC236}">
                  <a16:creationId xmlns:a16="http://schemas.microsoft.com/office/drawing/2014/main" id="{1621119F-91BA-41A2-ADC5-C1CB26A810F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9" name="Arc 858">
              <a:extLst>
                <a:ext uri="{FF2B5EF4-FFF2-40B4-BE49-F238E27FC236}">
                  <a16:creationId xmlns:a16="http://schemas.microsoft.com/office/drawing/2014/main" id="{31E287EF-89B8-42C0-B484-4891513D299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0" name="Arc 859">
              <a:extLst>
                <a:ext uri="{FF2B5EF4-FFF2-40B4-BE49-F238E27FC236}">
                  <a16:creationId xmlns:a16="http://schemas.microsoft.com/office/drawing/2014/main" id="{B2E89350-46B4-4315-A70A-9B2F0D2F04A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61" name="Group 860">
              <a:extLst>
                <a:ext uri="{FF2B5EF4-FFF2-40B4-BE49-F238E27FC236}">
                  <a16:creationId xmlns:a16="http://schemas.microsoft.com/office/drawing/2014/main" id="{CC2E1065-F557-43DF-8653-6AD9322346B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70" name="Straight Connector 869">
                <a:extLst>
                  <a:ext uri="{FF2B5EF4-FFF2-40B4-BE49-F238E27FC236}">
                    <a16:creationId xmlns:a16="http://schemas.microsoft.com/office/drawing/2014/main" id="{94402051-03AB-4D90-ADB3-7907E136249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1" name="Straight Connector 870">
                <a:extLst>
                  <a:ext uri="{FF2B5EF4-FFF2-40B4-BE49-F238E27FC236}">
                    <a16:creationId xmlns:a16="http://schemas.microsoft.com/office/drawing/2014/main" id="{8EB82778-F33F-4186-BE9D-174883F0DF2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2" name="Straight Connector 871">
                <a:extLst>
                  <a:ext uri="{FF2B5EF4-FFF2-40B4-BE49-F238E27FC236}">
                    <a16:creationId xmlns:a16="http://schemas.microsoft.com/office/drawing/2014/main" id="{26CFA322-49B4-48FF-B2C2-A13EEC879C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62" name="Arc 861">
              <a:extLst>
                <a:ext uri="{FF2B5EF4-FFF2-40B4-BE49-F238E27FC236}">
                  <a16:creationId xmlns:a16="http://schemas.microsoft.com/office/drawing/2014/main" id="{E7F0CAC2-9A2E-4614-B914-CD0B783786F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3" name="Arc 862">
              <a:extLst>
                <a:ext uri="{FF2B5EF4-FFF2-40B4-BE49-F238E27FC236}">
                  <a16:creationId xmlns:a16="http://schemas.microsoft.com/office/drawing/2014/main" id="{49CF8F40-6BCC-4C27-80F1-00CED0D998E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4" name="Arc 863">
              <a:extLst>
                <a:ext uri="{FF2B5EF4-FFF2-40B4-BE49-F238E27FC236}">
                  <a16:creationId xmlns:a16="http://schemas.microsoft.com/office/drawing/2014/main" id="{B26F0E31-AF28-4694-BEBE-B468221DBD3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65" name="Straight Connector 864">
              <a:extLst>
                <a:ext uri="{FF2B5EF4-FFF2-40B4-BE49-F238E27FC236}">
                  <a16:creationId xmlns:a16="http://schemas.microsoft.com/office/drawing/2014/main" id="{FCBD8C7B-CBDB-47CB-9159-03F4EA381B8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6" name="Arc 865">
              <a:extLst>
                <a:ext uri="{FF2B5EF4-FFF2-40B4-BE49-F238E27FC236}">
                  <a16:creationId xmlns:a16="http://schemas.microsoft.com/office/drawing/2014/main" id="{52D5E8A9-B889-4563-81B0-B37F28E484B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67" name="Straight Connector 866">
              <a:extLst>
                <a:ext uri="{FF2B5EF4-FFF2-40B4-BE49-F238E27FC236}">
                  <a16:creationId xmlns:a16="http://schemas.microsoft.com/office/drawing/2014/main" id="{4E0F3815-D6E0-406B-8440-6E72EEF4590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8" name="Straight Connector 867">
              <a:extLst>
                <a:ext uri="{FF2B5EF4-FFF2-40B4-BE49-F238E27FC236}">
                  <a16:creationId xmlns:a16="http://schemas.microsoft.com/office/drawing/2014/main" id="{2094C6CE-773D-42D2-9F57-34BBA22D826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9" name="Arc 868">
              <a:extLst>
                <a:ext uri="{FF2B5EF4-FFF2-40B4-BE49-F238E27FC236}">
                  <a16:creationId xmlns:a16="http://schemas.microsoft.com/office/drawing/2014/main" id="{FB88EC12-B9D2-4D3F-A1A7-1EF71783352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EF899CF6-0B8F-4FC5-A904-DEB548BB8666}"/>
              </a:ext>
            </a:extLst>
          </p:cNvPr>
          <p:cNvGrpSpPr/>
          <p:nvPr/>
        </p:nvGrpSpPr>
        <p:grpSpPr>
          <a:xfrm>
            <a:off x="6196302" y="6383695"/>
            <a:ext cx="538068" cy="503852"/>
            <a:chOff x="3455435" y="-1017023"/>
            <a:chExt cx="8222756" cy="7868191"/>
          </a:xfrm>
        </p:grpSpPr>
        <p:sp>
          <p:nvSpPr>
            <p:cNvPr id="874" name="Arc 873">
              <a:extLst>
                <a:ext uri="{FF2B5EF4-FFF2-40B4-BE49-F238E27FC236}">
                  <a16:creationId xmlns:a16="http://schemas.microsoft.com/office/drawing/2014/main" id="{65FFA37E-975E-4C58-BEF9-A866EB5D3FD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5" name="Arc 874">
              <a:extLst>
                <a:ext uri="{FF2B5EF4-FFF2-40B4-BE49-F238E27FC236}">
                  <a16:creationId xmlns:a16="http://schemas.microsoft.com/office/drawing/2014/main" id="{5B38CFB1-13C6-4217-91AE-24DB70B4950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6" name="Arc 875">
              <a:extLst>
                <a:ext uri="{FF2B5EF4-FFF2-40B4-BE49-F238E27FC236}">
                  <a16:creationId xmlns:a16="http://schemas.microsoft.com/office/drawing/2014/main" id="{6CCE72D3-91EA-48DB-9E43-0FA2BE0C409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7" name="Arc 876">
              <a:extLst>
                <a:ext uri="{FF2B5EF4-FFF2-40B4-BE49-F238E27FC236}">
                  <a16:creationId xmlns:a16="http://schemas.microsoft.com/office/drawing/2014/main" id="{C2E64FBD-89B4-49A0-A577-1FA8A9BD053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78" name="Group 877">
              <a:extLst>
                <a:ext uri="{FF2B5EF4-FFF2-40B4-BE49-F238E27FC236}">
                  <a16:creationId xmlns:a16="http://schemas.microsoft.com/office/drawing/2014/main" id="{126EC86A-9FA8-431A-90AE-A95C87E2359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87" name="Straight Connector 886">
                <a:extLst>
                  <a:ext uri="{FF2B5EF4-FFF2-40B4-BE49-F238E27FC236}">
                    <a16:creationId xmlns:a16="http://schemas.microsoft.com/office/drawing/2014/main" id="{937CA4E5-7754-4913-B135-25D85B23BE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88" name="Straight Connector 887">
                <a:extLst>
                  <a:ext uri="{FF2B5EF4-FFF2-40B4-BE49-F238E27FC236}">
                    <a16:creationId xmlns:a16="http://schemas.microsoft.com/office/drawing/2014/main" id="{FB972EE6-3B09-4983-9927-56D2D7ED42F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89" name="Straight Connector 888">
                <a:extLst>
                  <a:ext uri="{FF2B5EF4-FFF2-40B4-BE49-F238E27FC236}">
                    <a16:creationId xmlns:a16="http://schemas.microsoft.com/office/drawing/2014/main" id="{E365E72A-797D-4710-B61C-6A3EC35678B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79" name="Arc 878">
              <a:extLst>
                <a:ext uri="{FF2B5EF4-FFF2-40B4-BE49-F238E27FC236}">
                  <a16:creationId xmlns:a16="http://schemas.microsoft.com/office/drawing/2014/main" id="{F4BA627F-0D56-484E-B5A5-D401068D4A4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0" name="Arc 879">
              <a:extLst>
                <a:ext uri="{FF2B5EF4-FFF2-40B4-BE49-F238E27FC236}">
                  <a16:creationId xmlns:a16="http://schemas.microsoft.com/office/drawing/2014/main" id="{0FB1C192-1F90-47F3-9076-812ED533D4E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1" name="Arc 880">
              <a:extLst>
                <a:ext uri="{FF2B5EF4-FFF2-40B4-BE49-F238E27FC236}">
                  <a16:creationId xmlns:a16="http://schemas.microsoft.com/office/drawing/2014/main" id="{F7A2FF61-2562-4C2B-A7ED-DA23E13E7F8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82" name="Straight Connector 881">
              <a:extLst>
                <a:ext uri="{FF2B5EF4-FFF2-40B4-BE49-F238E27FC236}">
                  <a16:creationId xmlns:a16="http://schemas.microsoft.com/office/drawing/2014/main" id="{6ECC654A-A8CE-4B12-BADA-B7B03817085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83" name="Arc 882">
              <a:extLst>
                <a:ext uri="{FF2B5EF4-FFF2-40B4-BE49-F238E27FC236}">
                  <a16:creationId xmlns:a16="http://schemas.microsoft.com/office/drawing/2014/main" id="{BBAE1BCF-8FE0-4A68-8ECB-502D4CD4C8C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84" name="Straight Connector 883">
              <a:extLst>
                <a:ext uri="{FF2B5EF4-FFF2-40B4-BE49-F238E27FC236}">
                  <a16:creationId xmlns:a16="http://schemas.microsoft.com/office/drawing/2014/main" id="{DA82A6BE-17CE-4EB8-A68F-D207FF9F45D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5" name="Straight Connector 884">
              <a:extLst>
                <a:ext uri="{FF2B5EF4-FFF2-40B4-BE49-F238E27FC236}">
                  <a16:creationId xmlns:a16="http://schemas.microsoft.com/office/drawing/2014/main" id="{F18F935C-1C9D-4BF3-9B53-D60EC98E8E8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86" name="Arc 885">
              <a:extLst>
                <a:ext uri="{FF2B5EF4-FFF2-40B4-BE49-F238E27FC236}">
                  <a16:creationId xmlns:a16="http://schemas.microsoft.com/office/drawing/2014/main" id="{11125E57-AF4D-407A-81C3-1304BE502A9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0" name="Group 889">
            <a:extLst>
              <a:ext uri="{FF2B5EF4-FFF2-40B4-BE49-F238E27FC236}">
                <a16:creationId xmlns:a16="http://schemas.microsoft.com/office/drawing/2014/main" id="{880B7AC2-520A-4B0F-B1A4-CE047CF71C2E}"/>
              </a:ext>
            </a:extLst>
          </p:cNvPr>
          <p:cNvGrpSpPr/>
          <p:nvPr/>
        </p:nvGrpSpPr>
        <p:grpSpPr>
          <a:xfrm>
            <a:off x="6560456" y="6374364"/>
            <a:ext cx="538068" cy="503852"/>
            <a:chOff x="3455435" y="-1017023"/>
            <a:chExt cx="8222756" cy="7868191"/>
          </a:xfrm>
        </p:grpSpPr>
        <p:sp>
          <p:nvSpPr>
            <p:cNvPr id="891" name="Arc 890">
              <a:extLst>
                <a:ext uri="{FF2B5EF4-FFF2-40B4-BE49-F238E27FC236}">
                  <a16:creationId xmlns:a16="http://schemas.microsoft.com/office/drawing/2014/main" id="{3A795896-716E-494E-A0DF-38E19977FDD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2" name="Arc 891">
              <a:extLst>
                <a:ext uri="{FF2B5EF4-FFF2-40B4-BE49-F238E27FC236}">
                  <a16:creationId xmlns:a16="http://schemas.microsoft.com/office/drawing/2014/main" id="{563ADA96-14C9-432A-87C7-D3B904AAA59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3" name="Arc 892">
              <a:extLst>
                <a:ext uri="{FF2B5EF4-FFF2-40B4-BE49-F238E27FC236}">
                  <a16:creationId xmlns:a16="http://schemas.microsoft.com/office/drawing/2014/main" id="{2DE68317-6F47-4CE4-BA49-14D447B4940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4" name="Arc 893">
              <a:extLst>
                <a:ext uri="{FF2B5EF4-FFF2-40B4-BE49-F238E27FC236}">
                  <a16:creationId xmlns:a16="http://schemas.microsoft.com/office/drawing/2014/main" id="{E6DA2ADE-C23E-4A9E-AF39-084A6BF59BB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95" name="Group 894">
              <a:extLst>
                <a:ext uri="{FF2B5EF4-FFF2-40B4-BE49-F238E27FC236}">
                  <a16:creationId xmlns:a16="http://schemas.microsoft.com/office/drawing/2014/main" id="{4B90CCCF-C3DF-47AA-AC95-B1F51D18373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04" name="Straight Connector 903">
                <a:extLst>
                  <a:ext uri="{FF2B5EF4-FFF2-40B4-BE49-F238E27FC236}">
                    <a16:creationId xmlns:a16="http://schemas.microsoft.com/office/drawing/2014/main" id="{E92E99F1-40D2-489C-AD74-11BAD9682A9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05" name="Straight Connector 904">
                <a:extLst>
                  <a:ext uri="{FF2B5EF4-FFF2-40B4-BE49-F238E27FC236}">
                    <a16:creationId xmlns:a16="http://schemas.microsoft.com/office/drawing/2014/main" id="{0420D7C0-35A7-45DA-B661-05BBD7E941E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06" name="Straight Connector 905">
                <a:extLst>
                  <a:ext uri="{FF2B5EF4-FFF2-40B4-BE49-F238E27FC236}">
                    <a16:creationId xmlns:a16="http://schemas.microsoft.com/office/drawing/2014/main" id="{2BCFEB00-CA50-42A8-A892-A21A18A0560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96" name="Arc 895">
              <a:extLst>
                <a:ext uri="{FF2B5EF4-FFF2-40B4-BE49-F238E27FC236}">
                  <a16:creationId xmlns:a16="http://schemas.microsoft.com/office/drawing/2014/main" id="{E753B4A6-F30E-439D-AC5A-4F5D4A1F5F7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7" name="Arc 896">
              <a:extLst>
                <a:ext uri="{FF2B5EF4-FFF2-40B4-BE49-F238E27FC236}">
                  <a16:creationId xmlns:a16="http://schemas.microsoft.com/office/drawing/2014/main" id="{30BA74CD-4B03-4D29-80D6-E9CD3878713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98" name="Arc 897">
              <a:extLst>
                <a:ext uri="{FF2B5EF4-FFF2-40B4-BE49-F238E27FC236}">
                  <a16:creationId xmlns:a16="http://schemas.microsoft.com/office/drawing/2014/main" id="{8710131D-3A02-4BE7-AA37-FF8D4006EF4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99" name="Straight Connector 898">
              <a:extLst>
                <a:ext uri="{FF2B5EF4-FFF2-40B4-BE49-F238E27FC236}">
                  <a16:creationId xmlns:a16="http://schemas.microsoft.com/office/drawing/2014/main" id="{AAE61B3E-EC72-475D-B3C2-2FE46249E99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0" name="Arc 899">
              <a:extLst>
                <a:ext uri="{FF2B5EF4-FFF2-40B4-BE49-F238E27FC236}">
                  <a16:creationId xmlns:a16="http://schemas.microsoft.com/office/drawing/2014/main" id="{E85B90A8-8D98-4C7C-9D14-272B7C73B91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01" name="Straight Connector 900">
              <a:extLst>
                <a:ext uri="{FF2B5EF4-FFF2-40B4-BE49-F238E27FC236}">
                  <a16:creationId xmlns:a16="http://schemas.microsoft.com/office/drawing/2014/main" id="{0FB96A06-BF83-4D4A-B610-D4D21231218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2" name="Straight Connector 901">
              <a:extLst>
                <a:ext uri="{FF2B5EF4-FFF2-40B4-BE49-F238E27FC236}">
                  <a16:creationId xmlns:a16="http://schemas.microsoft.com/office/drawing/2014/main" id="{0B4D2E38-181F-443E-ABA7-6DACF9377DA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3" name="Arc 902">
              <a:extLst>
                <a:ext uri="{FF2B5EF4-FFF2-40B4-BE49-F238E27FC236}">
                  <a16:creationId xmlns:a16="http://schemas.microsoft.com/office/drawing/2014/main" id="{0A09FFFF-11AD-4127-A2DA-95E2E569C7A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07" name="Group 906">
            <a:extLst>
              <a:ext uri="{FF2B5EF4-FFF2-40B4-BE49-F238E27FC236}">
                <a16:creationId xmlns:a16="http://schemas.microsoft.com/office/drawing/2014/main" id="{D7FEA841-F36A-4659-B91A-49204D86EDE8}"/>
              </a:ext>
            </a:extLst>
          </p:cNvPr>
          <p:cNvGrpSpPr/>
          <p:nvPr/>
        </p:nvGrpSpPr>
        <p:grpSpPr>
          <a:xfrm>
            <a:off x="6974371" y="6374364"/>
            <a:ext cx="538068" cy="503852"/>
            <a:chOff x="3455435" y="-1017023"/>
            <a:chExt cx="8222756" cy="7868191"/>
          </a:xfrm>
        </p:grpSpPr>
        <p:sp>
          <p:nvSpPr>
            <p:cNvPr id="908" name="Arc 907">
              <a:extLst>
                <a:ext uri="{FF2B5EF4-FFF2-40B4-BE49-F238E27FC236}">
                  <a16:creationId xmlns:a16="http://schemas.microsoft.com/office/drawing/2014/main" id="{4EB90C5C-08C5-4899-BC3C-01C35000CFD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9" name="Arc 908">
              <a:extLst>
                <a:ext uri="{FF2B5EF4-FFF2-40B4-BE49-F238E27FC236}">
                  <a16:creationId xmlns:a16="http://schemas.microsoft.com/office/drawing/2014/main" id="{DA55CC86-B961-4D82-B04B-0B2A3282DEA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0" name="Arc 909">
              <a:extLst>
                <a:ext uri="{FF2B5EF4-FFF2-40B4-BE49-F238E27FC236}">
                  <a16:creationId xmlns:a16="http://schemas.microsoft.com/office/drawing/2014/main" id="{0CC1878E-43F6-4883-A15A-BF7C1DB3DCA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1" name="Arc 910">
              <a:extLst>
                <a:ext uri="{FF2B5EF4-FFF2-40B4-BE49-F238E27FC236}">
                  <a16:creationId xmlns:a16="http://schemas.microsoft.com/office/drawing/2014/main" id="{1BB4A2F4-91DB-45E7-967C-6E511DAC43A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12" name="Group 911">
              <a:extLst>
                <a:ext uri="{FF2B5EF4-FFF2-40B4-BE49-F238E27FC236}">
                  <a16:creationId xmlns:a16="http://schemas.microsoft.com/office/drawing/2014/main" id="{DB2C100D-EB0E-468C-B28F-969B5AABB58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21" name="Straight Connector 920">
                <a:extLst>
                  <a:ext uri="{FF2B5EF4-FFF2-40B4-BE49-F238E27FC236}">
                    <a16:creationId xmlns:a16="http://schemas.microsoft.com/office/drawing/2014/main" id="{F8E3475F-F2A7-46F0-A102-9F3C6B272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2" name="Straight Connector 921">
                <a:extLst>
                  <a:ext uri="{FF2B5EF4-FFF2-40B4-BE49-F238E27FC236}">
                    <a16:creationId xmlns:a16="http://schemas.microsoft.com/office/drawing/2014/main" id="{2C8639DF-7625-464D-AF6B-D16CD9B2E64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3" name="Straight Connector 922">
                <a:extLst>
                  <a:ext uri="{FF2B5EF4-FFF2-40B4-BE49-F238E27FC236}">
                    <a16:creationId xmlns:a16="http://schemas.microsoft.com/office/drawing/2014/main" id="{1BA53DE9-F839-4EAE-BF9F-59B5F761BA8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13" name="Arc 912">
              <a:extLst>
                <a:ext uri="{FF2B5EF4-FFF2-40B4-BE49-F238E27FC236}">
                  <a16:creationId xmlns:a16="http://schemas.microsoft.com/office/drawing/2014/main" id="{CA2D5A5F-BF5F-4E98-99A2-65937756303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4" name="Arc 913">
              <a:extLst>
                <a:ext uri="{FF2B5EF4-FFF2-40B4-BE49-F238E27FC236}">
                  <a16:creationId xmlns:a16="http://schemas.microsoft.com/office/drawing/2014/main" id="{61E5AA7A-509A-4DA9-86A8-1C3003D1978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5" name="Arc 914">
              <a:extLst>
                <a:ext uri="{FF2B5EF4-FFF2-40B4-BE49-F238E27FC236}">
                  <a16:creationId xmlns:a16="http://schemas.microsoft.com/office/drawing/2014/main" id="{1D2B6A30-0EF3-4579-A471-9D406D58CE4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16" name="Straight Connector 915">
              <a:extLst>
                <a:ext uri="{FF2B5EF4-FFF2-40B4-BE49-F238E27FC236}">
                  <a16:creationId xmlns:a16="http://schemas.microsoft.com/office/drawing/2014/main" id="{D00DBF4E-3B78-491C-BB6E-6F2BB37DB60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17" name="Arc 916">
              <a:extLst>
                <a:ext uri="{FF2B5EF4-FFF2-40B4-BE49-F238E27FC236}">
                  <a16:creationId xmlns:a16="http://schemas.microsoft.com/office/drawing/2014/main" id="{01F134D0-2AC7-4E04-9AA3-5804B3B5F5D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18" name="Straight Connector 917">
              <a:extLst>
                <a:ext uri="{FF2B5EF4-FFF2-40B4-BE49-F238E27FC236}">
                  <a16:creationId xmlns:a16="http://schemas.microsoft.com/office/drawing/2014/main" id="{BFB665FC-389C-4728-9D9D-AA3D88BADDC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9" name="Straight Connector 918">
              <a:extLst>
                <a:ext uri="{FF2B5EF4-FFF2-40B4-BE49-F238E27FC236}">
                  <a16:creationId xmlns:a16="http://schemas.microsoft.com/office/drawing/2014/main" id="{89025352-8467-4D34-A011-241BB53CFDE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0" name="Arc 919">
              <a:extLst>
                <a:ext uri="{FF2B5EF4-FFF2-40B4-BE49-F238E27FC236}">
                  <a16:creationId xmlns:a16="http://schemas.microsoft.com/office/drawing/2014/main" id="{80CAFA79-F9EA-4944-92B0-4360F4471A5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24" name="Group 923">
            <a:extLst>
              <a:ext uri="{FF2B5EF4-FFF2-40B4-BE49-F238E27FC236}">
                <a16:creationId xmlns:a16="http://schemas.microsoft.com/office/drawing/2014/main" id="{1632F800-4358-4C99-A68B-A7D5C4FA6483}"/>
              </a:ext>
            </a:extLst>
          </p:cNvPr>
          <p:cNvGrpSpPr/>
          <p:nvPr/>
        </p:nvGrpSpPr>
        <p:grpSpPr>
          <a:xfrm>
            <a:off x="7368071" y="6402357"/>
            <a:ext cx="538068" cy="503852"/>
            <a:chOff x="3455435" y="-1017023"/>
            <a:chExt cx="8222756" cy="7868191"/>
          </a:xfrm>
        </p:grpSpPr>
        <p:sp>
          <p:nvSpPr>
            <p:cNvPr id="925" name="Arc 924">
              <a:extLst>
                <a:ext uri="{FF2B5EF4-FFF2-40B4-BE49-F238E27FC236}">
                  <a16:creationId xmlns:a16="http://schemas.microsoft.com/office/drawing/2014/main" id="{95721092-5C81-4DFB-B44B-9E4F25858CC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6" name="Arc 925">
              <a:extLst>
                <a:ext uri="{FF2B5EF4-FFF2-40B4-BE49-F238E27FC236}">
                  <a16:creationId xmlns:a16="http://schemas.microsoft.com/office/drawing/2014/main" id="{75FF41A5-B75F-48F5-A05D-251B947FD38A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7" name="Arc 926">
              <a:extLst>
                <a:ext uri="{FF2B5EF4-FFF2-40B4-BE49-F238E27FC236}">
                  <a16:creationId xmlns:a16="http://schemas.microsoft.com/office/drawing/2014/main" id="{E1E73E3A-D10F-4C20-A203-BBD4964262A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8" name="Arc 927">
              <a:extLst>
                <a:ext uri="{FF2B5EF4-FFF2-40B4-BE49-F238E27FC236}">
                  <a16:creationId xmlns:a16="http://schemas.microsoft.com/office/drawing/2014/main" id="{F22D69D4-7E5C-435E-8D0E-8D23CC6171A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29" name="Group 928">
              <a:extLst>
                <a:ext uri="{FF2B5EF4-FFF2-40B4-BE49-F238E27FC236}">
                  <a16:creationId xmlns:a16="http://schemas.microsoft.com/office/drawing/2014/main" id="{9E85D454-3422-407D-AAF6-915312A5C88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38" name="Straight Connector 937">
                <a:extLst>
                  <a:ext uri="{FF2B5EF4-FFF2-40B4-BE49-F238E27FC236}">
                    <a16:creationId xmlns:a16="http://schemas.microsoft.com/office/drawing/2014/main" id="{6951331B-37A5-4D77-A153-80297085F23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39" name="Straight Connector 938">
                <a:extLst>
                  <a:ext uri="{FF2B5EF4-FFF2-40B4-BE49-F238E27FC236}">
                    <a16:creationId xmlns:a16="http://schemas.microsoft.com/office/drawing/2014/main" id="{79D229B3-B42E-46F4-9E49-DECD7263B45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0" name="Straight Connector 939">
                <a:extLst>
                  <a:ext uri="{FF2B5EF4-FFF2-40B4-BE49-F238E27FC236}">
                    <a16:creationId xmlns:a16="http://schemas.microsoft.com/office/drawing/2014/main" id="{2B041CB1-46E6-4E99-BBA1-81B40CDB450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30" name="Arc 929">
              <a:extLst>
                <a:ext uri="{FF2B5EF4-FFF2-40B4-BE49-F238E27FC236}">
                  <a16:creationId xmlns:a16="http://schemas.microsoft.com/office/drawing/2014/main" id="{1DE41D3C-62D1-4455-A071-E169BF46F39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1" name="Arc 930">
              <a:extLst>
                <a:ext uri="{FF2B5EF4-FFF2-40B4-BE49-F238E27FC236}">
                  <a16:creationId xmlns:a16="http://schemas.microsoft.com/office/drawing/2014/main" id="{7C2B3E92-C6FD-4A93-BE47-52928787413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32" name="Arc 931">
              <a:extLst>
                <a:ext uri="{FF2B5EF4-FFF2-40B4-BE49-F238E27FC236}">
                  <a16:creationId xmlns:a16="http://schemas.microsoft.com/office/drawing/2014/main" id="{C40937CF-0D15-4B6E-92AB-E1CF14B3F72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33" name="Straight Connector 932">
              <a:extLst>
                <a:ext uri="{FF2B5EF4-FFF2-40B4-BE49-F238E27FC236}">
                  <a16:creationId xmlns:a16="http://schemas.microsoft.com/office/drawing/2014/main" id="{A0D3A868-4242-4ECD-B1A4-90D6FF2C89D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4" name="Arc 933">
              <a:extLst>
                <a:ext uri="{FF2B5EF4-FFF2-40B4-BE49-F238E27FC236}">
                  <a16:creationId xmlns:a16="http://schemas.microsoft.com/office/drawing/2014/main" id="{4E0B8BC1-CE02-4700-8665-70BC17B7FF4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35" name="Straight Connector 934">
              <a:extLst>
                <a:ext uri="{FF2B5EF4-FFF2-40B4-BE49-F238E27FC236}">
                  <a16:creationId xmlns:a16="http://schemas.microsoft.com/office/drawing/2014/main" id="{442F9F80-F62F-42F1-8833-D4F59860F73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6" name="Straight Connector 935">
              <a:extLst>
                <a:ext uri="{FF2B5EF4-FFF2-40B4-BE49-F238E27FC236}">
                  <a16:creationId xmlns:a16="http://schemas.microsoft.com/office/drawing/2014/main" id="{89E37153-2678-4389-A7FF-D07D0FCD4DB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7" name="Arc 936">
              <a:extLst>
                <a:ext uri="{FF2B5EF4-FFF2-40B4-BE49-F238E27FC236}">
                  <a16:creationId xmlns:a16="http://schemas.microsoft.com/office/drawing/2014/main" id="{4AFEBE8C-5DAF-479C-9DD3-154C7E68920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41" name="Group 940">
            <a:extLst>
              <a:ext uri="{FF2B5EF4-FFF2-40B4-BE49-F238E27FC236}">
                <a16:creationId xmlns:a16="http://schemas.microsoft.com/office/drawing/2014/main" id="{7BF72D85-8007-4837-8432-008A5171EC25}"/>
              </a:ext>
            </a:extLst>
          </p:cNvPr>
          <p:cNvGrpSpPr/>
          <p:nvPr/>
        </p:nvGrpSpPr>
        <p:grpSpPr>
          <a:xfrm>
            <a:off x="7761771" y="6374364"/>
            <a:ext cx="538068" cy="503852"/>
            <a:chOff x="3455435" y="-1017023"/>
            <a:chExt cx="8222756" cy="7868191"/>
          </a:xfrm>
        </p:grpSpPr>
        <p:sp>
          <p:nvSpPr>
            <p:cNvPr id="942" name="Arc 941">
              <a:extLst>
                <a:ext uri="{FF2B5EF4-FFF2-40B4-BE49-F238E27FC236}">
                  <a16:creationId xmlns:a16="http://schemas.microsoft.com/office/drawing/2014/main" id="{7C9D5B70-466E-417F-A138-76FEED747F8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3" name="Arc 942">
              <a:extLst>
                <a:ext uri="{FF2B5EF4-FFF2-40B4-BE49-F238E27FC236}">
                  <a16:creationId xmlns:a16="http://schemas.microsoft.com/office/drawing/2014/main" id="{0C126AAA-39AC-4D8A-ABDC-FFF96F02305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4" name="Arc 943">
              <a:extLst>
                <a:ext uri="{FF2B5EF4-FFF2-40B4-BE49-F238E27FC236}">
                  <a16:creationId xmlns:a16="http://schemas.microsoft.com/office/drawing/2014/main" id="{69532BD6-EE76-4E0F-90FA-CB251A774A6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5" name="Arc 944">
              <a:extLst>
                <a:ext uri="{FF2B5EF4-FFF2-40B4-BE49-F238E27FC236}">
                  <a16:creationId xmlns:a16="http://schemas.microsoft.com/office/drawing/2014/main" id="{09106E24-4A97-4236-B1A2-D02E5AFB31D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46" name="Group 945">
              <a:extLst>
                <a:ext uri="{FF2B5EF4-FFF2-40B4-BE49-F238E27FC236}">
                  <a16:creationId xmlns:a16="http://schemas.microsoft.com/office/drawing/2014/main" id="{54B3EF87-5815-4B6A-82C4-61E90820283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55" name="Straight Connector 954">
                <a:extLst>
                  <a:ext uri="{FF2B5EF4-FFF2-40B4-BE49-F238E27FC236}">
                    <a16:creationId xmlns:a16="http://schemas.microsoft.com/office/drawing/2014/main" id="{20B978D2-465B-48D3-AAE0-1B89C91AE0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6" name="Straight Connector 955">
                <a:extLst>
                  <a:ext uri="{FF2B5EF4-FFF2-40B4-BE49-F238E27FC236}">
                    <a16:creationId xmlns:a16="http://schemas.microsoft.com/office/drawing/2014/main" id="{F7DB410B-BDCC-45A6-8AD0-2ACA4592A1A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7" name="Straight Connector 956">
                <a:extLst>
                  <a:ext uri="{FF2B5EF4-FFF2-40B4-BE49-F238E27FC236}">
                    <a16:creationId xmlns:a16="http://schemas.microsoft.com/office/drawing/2014/main" id="{7639B3D3-F38C-480F-82C2-D61B98A6FEC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47" name="Arc 946">
              <a:extLst>
                <a:ext uri="{FF2B5EF4-FFF2-40B4-BE49-F238E27FC236}">
                  <a16:creationId xmlns:a16="http://schemas.microsoft.com/office/drawing/2014/main" id="{AC37D323-0EF9-44AE-9E04-011BA62E524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8" name="Arc 947">
              <a:extLst>
                <a:ext uri="{FF2B5EF4-FFF2-40B4-BE49-F238E27FC236}">
                  <a16:creationId xmlns:a16="http://schemas.microsoft.com/office/drawing/2014/main" id="{C79EA335-786F-4726-BE5A-8CBF1BF2E15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49" name="Arc 948">
              <a:extLst>
                <a:ext uri="{FF2B5EF4-FFF2-40B4-BE49-F238E27FC236}">
                  <a16:creationId xmlns:a16="http://schemas.microsoft.com/office/drawing/2014/main" id="{454A4701-1184-4EE7-9BE9-07F94A5C3719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50" name="Straight Connector 949">
              <a:extLst>
                <a:ext uri="{FF2B5EF4-FFF2-40B4-BE49-F238E27FC236}">
                  <a16:creationId xmlns:a16="http://schemas.microsoft.com/office/drawing/2014/main" id="{5AF5046B-F3B1-44E5-B450-E9943F60875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1" name="Arc 950">
              <a:extLst>
                <a:ext uri="{FF2B5EF4-FFF2-40B4-BE49-F238E27FC236}">
                  <a16:creationId xmlns:a16="http://schemas.microsoft.com/office/drawing/2014/main" id="{429E23DA-76FC-49B4-ADF8-DAD54444D17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52" name="Straight Connector 951">
              <a:extLst>
                <a:ext uri="{FF2B5EF4-FFF2-40B4-BE49-F238E27FC236}">
                  <a16:creationId xmlns:a16="http://schemas.microsoft.com/office/drawing/2014/main" id="{90B858A2-078C-4B28-AD07-AB5D8171143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3" name="Straight Connector 952">
              <a:extLst>
                <a:ext uri="{FF2B5EF4-FFF2-40B4-BE49-F238E27FC236}">
                  <a16:creationId xmlns:a16="http://schemas.microsoft.com/office/drawing/2014/main" id="{73C8A59C-1218-49E6-A8DD-29C1DD6E287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4" name="Arc 953">
              <a:extLst>
                <a:ext uri="{FF2B5EF4-FFF2-40B4-BE49-F238E27FC236}">
                  <a16:creationId xmlns:a16="http://schemas.microsoft.com/office/drawing/2014/main" id="{F2427826-FCC6-4E99-93DA-6688578612A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58" name="Group 957">
            <a:extLst>
              <a:ext uri="{FF2B5EF4-FFF2-40B4-BE49-F238E27FC236}">
                <a16:creationId xmlns:a16="http://schemas.microsoft.com/office/drawing/2014/main" id="{0CE7497D-99AE-4132-9BDF-BC8CC5B8BA87}"/>
              </a:ext>
            </a:extLst>
          </p:cNvPr>
          <p:cNvGrpSpPr/>
          <p:nvPr/>
        </p:nvGrpSpPr>
        <p:grpSpPr>
          <a:xfrm>
            <a:off x="8135256" y="6402357"/>
            <a:ext cx="538068" cy="503852"/>
            <a:chOff x="3455435" y="-1017023"/>
            <a:chExt cx="8222756" cy="7868191"/>
          </a:xfrm>
        </p:grpSpPr>
        <p:sp>
          <p:nvSpPr>
            <p:cNvPr id="959" name="Arc 958">
              <a:extLst>
                <a:ext uri="{FF2B5EF4-FFF2-40B4-BE49-F238E27FC236}">
                  <a16:creationId xmlns:a16="http://schemas.microsoft.com/office/drawing/2014/main" id="{3E3F1AC9-6C21-42AF-A6EF-D62FEC29267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0" name="Arc 959">
              <a:extLst>
                <a:ext uri="{FF2B5EF4-FFF2-40B4-BE49-F238E27FC236}">
                  <a16:creationId xmlns:a16="http://schemas.microsoft.com/office/drawing/2014/main" id="{A275A6E9-8E1D-4614-A06C-515920B2B6F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1" name="Arc 960">
              <a:extLst>
                <a:ext uri="{FF2B5EF4-FFF2-40B4-BE49-F238E27FC236}">
                  <a16:creationId xmlns:a16="http://schemas.microsoft.com/office/drawing/2014/main" id="{15A5E7C0-75F6-4946-89F4-043870E0D5E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2" name="Arc 961">
              <a:extLst>
                <a:ext uri="{FF2B5EF4-FFF2-40B4-BE49-F238E27FC236}">
                  <a16:creationId xmlns:a16="http://schemas.microsoft.com/office/drawing/2014/main" id="{934F24A7-F29B-438B-9E19-0A12AE49EE3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63" name="Group 962">
              <a:extLst>
                <a:ext uri="{FF2B5EF4-FFF2-40B4-BE49-F238E27FC236}">
                  <a16:creationId xmlns:a16="http://schemas.microsoft.com/office/drawing/2014/main" id="{F5D01DC6-C0CE-4602-811C-A45CE91979B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72" name="Straight Connector 971">
                <a:extLst>
                  <a:ext uri="{FF2B5EF4-FFF2-40B4-BE49-F238E27FC236}">
                    <a16:creationId xmlns:a16="http://schemas.microsoft.com/office/drawing/2014/main" id="{4B94510B-BEB6-4DFB-9072-6FF9525D5E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3" name="Straight Connector 972">
                <a:extLst>
                  <a:ext uri="{FF2B5EF4-FFF2-40B4-BE49-F238E27FC236}">
                    <a16:creationId xmlns:a16="http://schemas.microsoft.com/office/drawing/2014/main" id="{A8199E28-9C9D-43A2-AEDA-68DBF08224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4" name="Straight Connector 973">
                <a:extLst>
                  <a:ext uri="{FF2B5EF4-FFF2-40B4-BE49-F238E27FC236}">
                    <a16:creationId xmlns:a16="http://schemas.microsoft.com/office/drawing/2014/main" id="{8594F3A3-F002-4FA8-B337-491127034AF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64" name="Arc 963">
              <a:extLst>
                <a:ext uri="{FF2B5EF4-FFF2-40B4-BE49-F238E27FC236}">
                  <a16:creationId xmlns:a16="http://schemas.microsoft.com/office/drawing/2014/main" id="{09DF2135-9196-4D87-8EB3-9C87CAFB5C5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5" name="Arc 964">
              <a:extLst>
                <a:ext uri="{FF2B5EF4-FFF2-40B4-BE49-F238E27FC236}">
                  <a16:creationId xmlns:a16="http://schemas.microsoft.com/office/drawing/2014/main" id="{97D6DA37-30E3-4E33-A3B0-F4A1902B69C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66" name="Arc 965">
              <a:extLst>
                <a:ext uri="{FF2B5EF4-FFF2-40B4-BE49-F238E27FC236}">
                  <a16:creationId xmlns:a16="http://schemas.microsoft.com/office/drawing/2014/main" id="{86D7EF32-B2DC-4062-8EE7-51297128357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67" name="Straight Connector 966">
              <a:extLst>
                <a:ext uri="{FF2B5EF4-FFF2-40B4-BE49-F238E27FC236}">
                  <a16:creationId xmlns:a16="http://schemas.microsoft.com/office/drawing/2014/main" id="{0A49817A-151D-4EC9-BCF1-746757F5DE3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68" name="Arc 967">
              <a:extLst>
                <a:ext uri="{FF2B5EF4-FFF2-40B4-BE49-F238E27FC236}">
                  <a16:creationId xmlns:a16="http://schemas.microsoft.com/office/drawing/2014/main" id="{98A52122-AB99-434B-989E-8206CE4F3FC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69" name="Straight Connector 968">
              <a:extLst>
                <a:ext uri="{FF2B5EF4-FFF2-40B4-BE49-F238E27FC236}">
                  <a16:creationId xmlns:a16="http://schemas.microsoft.com/office/drawing/2014/main" id="{BE0E01F0-15F9-49B1-8C96-3D92AF0361A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0" name="Straight Connector 969">
              <a:extLst>
                <a:ext uri="{FF2B5EF4-FFF2-40B4-BE49-F238E27FC236}">
                  <a16:creationId xmlns:a16="http://schemas.microsoft.com/office/drawing/2014/main" id="{53059984-4CF2-4F60-AD0B-3DA9048C497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1" name="Arc 970">
              <a:extLst>
                <a:ext uri="{FF2B5EF4-FFF2-40B4-BE49-F238E27FC236}">
                  <a16:creationId xmlns:a16="http://schemas.microsoft.com/office/drawing/2014/main" id="{37FEBB12-82A3-43F7-99DF-537E0C953AC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75" name="Group 974">
            <a:extLst>
              <a:ext uri="{FF2B5EF4-FFF2-40B4-BE49-F238E27FC236}">
                <a16:creationId xmlns:a16="http://schemas.microsoft.com/office/drawing/2014/main" id="{14BA79C7-D4E2-4873-8A21-0529B75A02CE}"/>
              </a:ext>
            </a:extLst>
          </p:cNvPr>
          <p:cNvGrpSpPr/>
          <p:nvPr/>
        </p:nvGrpSpPr>
        <p:grpSpPr>
          <a:xfrm>
            <a:off x="8549171" y="6374364"/>
            <a:ext cx="538068" cy="503852"/>
            <a:chOff x="3455435" y="-1017023"/>
            <a:chExt cx="8222756" cy="7868191"/>
          </a:xfrm>
        </p:grpSpPr>
        <p:sp>
          <p:nvSpPr>
            <p:cNvPr id="976" name="Arc 975">
              <a:extLst>
                <a:ext uri="{FF2B5EF4-FFF2-40B4-BE49-F238E27FC236}">
                  <a16:creationId xmlns:a16="http://schemas.microsoft.com/office/drawing/2014/main" id="{C5EED534-940B-478E-BCA9-5CF69F8AF90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7" name="Arc 976">
              <a:extLst>
                <a:ext uri="{FF2B5EF4-FFF2-40B4-BE49-F238E27FC236}">
                  <a16:creationId xmlns:a16="http://schemas.microsoft.com/office/drawing/2014/main" id="{81AB85B8-92D7-4D51-BE75-DC256CE7F6A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8" name="Arc 977">
              <a:extLst>
                <a:ext uri="{FF2B5EF4-FFF2-40B4-BE49-F238E27FC236}">
                  <a16:creationId xmlns:a16="http://schemas.microsoft.com/office/drawing/2014/main" id="{3DEC0ED3-A848-4715-9DEB-4D95496A8EF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9" name="Arc 978">
              <a:extLst>
                <a:ext uri="{FF2B5EF4-FFF2-40B4-BE49-F238E27FC236}">
                  <a16:creationId xmlns:a16="http://schemas.microsoft.com/office/drawing/2014/main" id="{67D64138-7D72-4661-BC1B-7F0A42E2D9B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80" name="Group 979">
              <a:extLst>
                <a:ext uri="{FF2B5EF4-FFF2-40B4-BE49-F238E27FC236}">
                  <a16:creationId xmlns:a16="http://schemas.microsoft.com/office/drawing/2014/main" id="{0EEDEB9F-4FCC-4303-BA0E-A8EDFEC07BB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89" name="Straight Connector 988">
                <a:extLst>
                  <a:ext uri="{FF2B5EF4-FFF2-40B4-BE49-F238E27FC236}">
                    <a16:creationId xmlns:a16="http://schemas.microsoft.com/office/drawing/2014/main" id="{9B7509FE-870B-4B30-8E41-2EBA1CD4F51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0" name="Straight Connector 989">
                <a:extLst>
                  <a:ext uri="{FF2B5EF4-FFF2-40B4-BE49-F238E27FC236}">
                    <a16:creationId xmlns:a16="http://schemas.microsoft.com/office/drawing/2014/main" id="{9F0158D1-1D0C-4306-8977-D1E1D1C815E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1" name="Straight Connector 990">
                <a:extLst>
                  <a:ext uri="{FF2B5EF4-FFF2-40B4-BE49-F238E27FC236}">
                    <a16:creationId xmlns:a16="http://schemas.microsoft.com/office/drawing/2014/main" id="{77CBB7A5-85E1-459D-985E-46E7F66A6F2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81" name="Arc 980">
              <a:extLst>
                <a:ext uri="{FF2B5EF4-FFF2-40B4-BE49-F238E27FC236}">
                  <a16:creationId xmlns:a16="http://schemas.microsoft.com/office/drawing/2014/main" id="{784A6E55-9797-4ED0-8250-E1951C4A4EA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2" name="Arc 981">
              <a:extLst>
                <a:ext uri="{FF2B5EF4-FFF2-40B4-BE49-F238E27FC236}">
                  <a16:creationId xmlns:a16="http://schemas.microsoft.com/office/drawing/2014/main" id="{4BB8B3DA-04FB-494E-87F2-D3802FE5FDC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83" name="Arc 982">
              <a:extLst>
                <a:ext uri="{FF2B5EF4-FFF2-40B4-BE49-F238E27FC236}">
                  <a16:creationId xmlns:a16="http://schemas.microsoft.com/office/drawing/2014/main" id="{C0E85043-DCB6-48E8-A691-6E5BC45A7AE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84" name="Straight Connector 983">
              <a:extLst>
                <a:ext uri="{FF2B5EF4-FFF2-40B4-BE49-F238E27FC236}">
                  <a16:creationId xmlns:a16="http://schemas.microsoft.com/office/drawing/2014/main" id="{6AB16A01-0736-4E50-A5D8-62F325DB884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85" name="Arc 984">
              <a:extLst>
                <a:ext uri="{FF2B5EF4-FFF2-40B4-BE49-F238E27FC236}">
                  <a16:creationId xmlns:a16="http://schemas.microsoft.com/office/drawing/2014/main" id="{05869235-629E-4ED5-BFAE-D36468B0A7D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86" name="Straight Connector 985">
              <a:extLst>
                <a:ext uri="{FF2B5EF4-FFF2-40B4-BE49-F238E27FC236}">
                  <a16:creationId xmlns:a16="http://schemas.microsoft.com/office/drawing/2014/main" id="{5E545388-3B91-40C8-B0C0-92C41021D9A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7" name="Straight Connector 986">
              <a:extLst>
                <a:ext uri="{FF2B5EF4-FFF2-40B4-BE49-F238E27FC236}">
                  <a16:creationId xmlns:a16="http://schemas.microsoft.com/office/drawing/2014/main" id="{8552376D-1811-4829-B688-CF725DFAB50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88" name="Arc 987">
              <a:extLst>
                <a:ext uri="{FF2B5EF4-FFF2-40B4-BE49-F238E27FC236}">
                  <a16:creationId xmlns:a16="http://schemas.microsoft.com/office/drawing/2014/main" id="{9CF21DD8-8BA1-46BA-94F9-37656708ED6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92" name="Group 991">
            <a:extLst>
              <a:ext uri="{FF2B5EF4-FFF2-40B4-BE49-F238E27FC236}">
                <a16:creationId xmlns:a16="http://schemas.microsoft.com/office/drawing/2014/main" id="{75C8C7FD-37DD-4EA0-B45F-FED65E14808C}"/>
              </a:ext>
            </a:extLst>
          </p:cNvPr>
          <p:cNvGrpSpPr/>
          <p:nvPr/>
        </p:nvGrpSpPr>
        <p:grpSpPr>
          <a:xfrm>
            <a:off x="8942871" y="6374364"/>
            <a:ext cx="538068" cy="503852"/>
            <a:chOff x="3455435" y="-1017023"/>
            <a:chExt cx="8222756" cy="7868191"/>
          </a:xfrm>
        </p:grpSpPr>
        <p:sp>
          <p:nvSpPr>
            <p:cNvPr id="993" name="Arc 992">
              <a:extLst>
                <a:ext uri="{FF2B5EF4-FFF2-40B4-BE49-F238E27FC236}">
                  <a16:creationId xmlns:a16="http://schemas.microsoft.com/office/drawing/2014/main" id="{4F8589A8-7BBA-4703-B44D-6180005DE87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4" name="Arc 993">
              <a:extLst>
                <a:ext uri="{FF2B5EF4-FFF2-40B4-BE49-F238E27FC236}">
                  <a16:creationId xmlns:a16="http://schemas.microsoft.com/office/drawing/2014/main" id="{204498DF-0ACC-4AA3-9270-C8F93383EC4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5" name="Arc 994">
              <a:extLst>
                <a:ext uri="{FF2B5EF4-FFF2-40B4-BE49-F238E27FC236}">
                  <a16:creationId xmlns:a16="http://schemas.microsoft.com/office/drawing/2014/main" id="{28C8E712-F510-41D9-92F4-DD85263C334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6" name="Arc 995">
              <a:extLst>
                <a:ext uri="{FF2B5EF4-FFF2-40B4-BE49-F238E27FC236}">
                  <a16:creationId xmlns:a16="http://schemas.microsoft.com/office/drawing/2014/main" id="{808794A1-B8E5-422F-9D7E-EC6843BC6A9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97" name="Group 996">
              <a:extLst>
                <a:ext uri="{FF2B5EF4-FFF2-40B4-BE49-F238E27FC236}">
                  <a16:creationId xmlns:a16="http://schemas.microsoft.com/office/drawing/2014/main" id="{5583A966-C7F3-4DDB-BF8C-34FD382952A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06" name="Straight Connector 1005">
                <a:extLst>
                  <a:ext uri="{FF2B5EF4-FFF2-40B4-BE49-F238E27FC236}">
                    <a16:creationId xmlns:a16="http://schemas.microsoft.com/office/drawing/2014/main" id="{84BCB360-951B-48A2-831C-15E9DF9858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7" name="Straight Connector 1006">
                <a:extLst>
                  <a:ext uri="{FF2B5EF4-FFF2-40B4-BE49-F238E27FC236}">
                    <a16:creationId xmlns:a16="http://schemas.microsoft.com/office/drawing/2014/main" id="{5EC8BDC5-9AF3-44C8-A2FC-6457EA5F6B3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8" name="Straight Connector 1007">
                <a:extLst>
                  <a:ext uri="{FF2B5EF4-FFF2-40B4-BE49-F238E27FC236}">
                    <a16:creationId xmlns:a16="http://schemas.microsoft.com/office/drawing/2014/main" id="{ABA76EB7-680B-4B78-B270-6500FCF9B05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98" name="Arc 997">
              <a:extLst>
                <a:ext uri="{FF2B5EF4-FFF2-40B4-BE49-F238E27FC236}">
                  <a16:creationId xmlns:a16="http://schemas.microsoft.com/office/drawing/2014/main" id="{0D277431-A678-437C-BDEA-E3D67E2B805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9" name="Arc 998">
              <a:extLst>
                <a:ext uri="{FF2B5EF4-FFF2-40B4-BE49-F238E27FC236}">
                  <a16:creationId xmlns:a16="http://schemas.microsoft.com/office/drawing/2014/main" id="{0526EFA2-A813-4CD0-9C7C-94D982AF71D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00" name="Arc 999">
              <a:extLst>
                <a:ext uri="{FF2B5EF4-FFF2-40B4-BE49-F238E27FC236}">
                  <a16:creationId xmlns:a16="http://schemas.microsoft.com/office/drawing/2014/main" id="{BA455FB6-7941-46CB-8FF5-4249345D8A6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01" name="Straight Connector 1000">
              <a:extLst>
                <a:ext uri="{FF2B5EF4-FFF2-40B4-BE49-F238E27FC236}">
                  <a16:creationId xmlns:a16="http://schemas.microsoft.com/office/drawing/2014/main" id="{806FF523-EB9F-4831-A148-5EBDE0252CD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02" name="Arc 1001">
              <a:extLst>
                <a:ext uri="{FF2B5EF4-FFF2-40B4-BE49-F238E27FC236}">
                  <a16:creationId xmlns:a16="http://schemas.microsoft.com/office/drawing/2014/main" id="{26903EA7-6233-46FC-AC1B-FF33D0FF17F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03" name="Straight Connector 1002">
              <a:extLst>
                <a:ext uri="{FF2B5EF4-FFF2-40B4-BE49-F238E27FC236}">
                  <a16:creationId xmlns:a16="http://schemas.microsoft.com/office/drawing/2014/main" id="{C26B1000-693B-45D8-8B8B-ECF2719AB8E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4" name="Straight Connector 1003">
              <a:extLst>
                <a:ext uri="{FF2B5EF4-FFF2-40B4-BE49-F238E27FC236}">
                  <a16:creationId xmlns:a16="http://schemas.microsoft.com/office/drawing/2014/main" id="{481CF10D-93E3-4410-AD27-B50F1505347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05" name="Arc 1004">
              <a:extLst>
                <a:ext uri="{FF2B5EF4-FFF2-40B4-BE49-F238E27FC236}">
                  <a16:creationId xmlns:a16="http://schemas.microsoft.com/office/drawing/2014/main" id="{2EF2346C-734B-4136-B7FC-B412ADEF69B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09" name="Group 1008">
            <a:extLst>
              <a:ext uri="{FF2B5EF4-FFF2-40B4-BE49-F238E27FC236}">
                <a16:creationId xmlns:a16="http://schemas.microsoft.com/office/drawing/2014/main" id="{DAADD312-171F-4E0E-8799-18B941559610}"/>
              </a:ext>
            </a:extLst>
          </p:cNvPr>
          <p:cNvGrpSpPr/>
          <p:nvPr/>
        </p:nvGrpSpPr>
        <p:grpSpPr>
          <a:xfrm>
            <a:off x="9317909" y="6393026"/>
            <a:ext cx="538068" cy="503852"/>
            <a:chOff x="3455435" y="-1017023"/>
            <a:chExt cx="8222756" cy="7868191"/>
          </a:xfrm>
        </p:grpSpPr>
        <p:sp>
          <p:nvSpPr>
            <p:cNvPr id="1010" name="Arc 1009">
              <a:extLst>
                <a:ext uri="{FF2B5EF4-FFF2-40B4-BE49-F238E27FC236}">
                  <a16:creationId xmlns:a16="http://schemas.microsoft.com/office/drawing/2014/main" id="{01E78B4E-5EAB-436E-9111-CCC5409DBF5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1" name="Arc 1010">
              <a:extLst>
                <a:ext uri="{FF2B5EF4-FFF2-40B4-BE49-F238E27FC236}">
                  <a16:creationId xmlns:a16="http://schemas.microsoft.com/office/drawing/2014/main" id="{CFED2730-4647-4D86-BC90-72600DF550FA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2" name="Arc 1011">
              <a:extLst>
                <a:ext uri="{FF2B5EF4-FFF2-40B4-BE49-F238E27FC236}">
                  <a16:creationId xmlns:a16="http://schemas.microsoft.com/office/drawing/2014/main" id="{C1DD3B87-9634-4D27-A496-4910F855E8A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3" name="Arc 1012">
              <a:extLst>
                <a:ext uri="{FF2B5EF4-FFF2-40B4-BE49-F238E27FC236}">
                  <a16:creationId xmlns:a16="http://schemas.microsoft.com/office/drawing/2014/main" id="{E9D49716-19D2-4E5F-BAC3-515C13E7086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14" name="Group 1013">
              <a:extLst>
                <a:ext uri="{FF2B5EF4-FFF2-40B4-BE49-F238E27FC236}">
                  <a16:creationId xmlns:a16="http://schemas.microsoft.com/office/drawing/2014/main" id="{CEC0DB8B-B2B6-4695-A385-AD3AA2B1EF6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23" name="Straight Connector 1022">
                <a:extLst>
                  <a:ext uri="{FF2B5EF4-FFF2-40B4-BE49-F238E27FC236}">
                    <a16:creationId xmlns:a16="http://schemas.microsoft.com/office/drawing/2014/main" id="{A1DD734D-2DE2-465C-AC27-6A720D49151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4" name="Straight Connector 1023">
                <a:extLst>
                  <a:ext uri="{FF2B5EF4-FFF2-40B4-BE49-F238E27FC236}">
                    <a16:creationId xmlns:a16="http://schemas.microsoft.com/office/drawing/2014/main" id="{6A1906B6-8745-4D87-80E5-AF9865E3FA4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5" name="Straight Connector 1024">
                <a:extLst>
                  <a:ext uri="{FF2B5EF4-FFF2-40B4-BE49-F238E27FC236}">
                    <a16:creationId xmlns:a16="http://schemas.microsoft.com/office/drawing/2014/main" id="{A32F5BC0-7CED-462D-8243-8150A833D9B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15" name="Arc 1014">
              <a:extLst>
                <a:ext uri="{FF2B5EF4-FFF2-40B4-BE49-F238E27FC236}">
                  <a16:creationId xmlns:a16="http://schemas.microsoft.com/office/drawing/2014/main" id="{F050C7D6-9978-4B8D-9DB5-75F0EEE5384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6" name="Arc 1015">
              <a:extLst>
                <a:ext uri="{FF2B5EF4-FFF2-40B4-BE49-F238E27FC236}">
                  <a16:creationId xmlns:a16="http://schemas.microsoft.com/office/drawing/2014/main" id="{181287D7-86C5-4D80-9F2D-7F64505FBC7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17" name="Arc 1016">
              <a:extLst>
                <a:ext uri="{FF2B5EF4-FFF2-40B4-BE49-F238E27FC236}">
                  <a16:creationId xmlns:a16="http://schemas.microsoft.com/office/drawing/2014/main" id="{268CF3E4-B09B-4443-9764-50FD2666957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18" name="Straight Connector 1017">
              <a:extLst>
                <a:ext uri="{FF2B5EF4-FFF2-40B4-BE49-F238E27FC236}">
                  <a16:creationId xmlns:a16="http://schemas.microsoft.com/office/drawing/2014/main" id="{91296361-90A7-4BDB-9E3E-69EAAE81C4A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9" name="Arc 1018">
              <a:extLst>
                <a:ext uri="{FF2B5EF4-FFF2-40B4-BE49-F238E27FC236}">
                  <a16:creationId xmlns:a16="http://schemas.microsoft.com/office/drawing/2014/main" id="{D8738E16-9B92-4968-B009-0A1DF2DAD10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20" name="Straight Connector 1019">
              <a:extLst>
                <a:ext uri="{FF2B5EF4-FFF2-40B4-BE49-F238E27FC236}">
                  <a16:creationId xmlns:a16="http://schemas.microsoft.com/office/drawing/2014/main" id="{D7B1C2CF-BC44-4876-89CA-CF69209EBA8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1" name="Straight Connector 1020">
              <a:extLst>
                <a:ext uri="{FF2B5EF4-FFF2-40B4-BE49-F238E27FC236}">
                  <a16:creationId xmlns:a16="http://schemas.microsoft.com/office/drawing/2014/main" id="{BECA16F0-4599-405F-9854-2FA6EB2939F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22" name="Arc 1021">
              <a:extLst>
                <a:ext uri="{FF2B5EF4-FFF2-40B4-BE49-F238E27FC236}">
                  <a16:creationId xmlns:a16="http://schemas.microsoft.com/office/drawing/2014/main" id="{1C51FA82-E0C6-4FFD-BECA-7A379B805BC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26" name="Group 1025">
            <a:extLst>
              <a:ext uri="{FF2B5EF4-FFF2-40B4-BE49-F238E27FC236}">
                <a16:creationId xmlns:a16="http://schemas.microsoft.com/office/drawing/2014/main" id="{5BB6C38A-1A3C-4ACE-8E5A-7DD0899368EB}"/>
              </a:ext>
            </a:extLst>
          </p:cNvPr>
          <p:cNvGrpSpPr/>
          <p:nvPr/>
        </p:nvGrpSpPr>
        <p:grpSpPr>
          <a:xfrm>
            <a:off x="9700725" y="6402357"/>
            <a:ext cx="538068" cy="503852"/>
            <a:chOff x="3455435" y="-1017023"/>
            <a:chExt cx="8222756" cy="7868191"/>
          </a:xfrm>
        </p:grpSpPr>
        <p:sp>
          <p:nvSpPr>
            <p:cNvPr id="1027" name="Arc 1026">
              <a:extLst>
                <a:ext uri="{FF2B5EF4-FFF2-40B4-BE49-F238E27FC236}">
                  <a16:creationId xmlns:a16="http://schemas.microsoft.com/office/drawing/2014/main" id="{7BCC7CA4-28B6-4217-B169-3B3922B2733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8" name="Arc 1027">
              <a:extLst>
                <a:ext uri="{FF2B5EF4-FFF2-40B4-BE49-F238E27FC236}">
                  <a16:creationId xmlns:a16="http://schemas.microsoft.com/office/drawing/2014/main" id="{AC308FBB-4DF1-444D-BA43-CFE48BB1F1D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9" name="Arc 1028">
              <a:extLst>
                <a:ext uri="{FF2B5EF4-FFF2-40B4-BE49-F238E27FC236}">
                  <a16:creationId xmlns:a16="http://schemas.microsoft.com/office/drawing/2014/main" id="{ACC7A7C9-370E-42E8-A0C9-9D2ECBEE810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0" name="Arc 1029">
              <a:extLst>
                <a:ext uri="{FF2B5EF4-FFF2-40B4-BE49-F238E27FC236}">
                  <a16:creationId xmlns:a16="http://schemas.microsoft.com/office/drawing/2014/main" id="{D5FB7A6B-3350-4ACB-B427-C7C573DEAA1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31" name="Group 1030">
              <a:extLst>
                <a:ext uri="{FF2B5EF4-FFF2-40B4-BE49-F238E27FC236}">
                  <a16:creationId xmlns:a16="http://schemas.microsoft.com/office/drawing/2014/main" id="{F07330B9-1F2A-42F0-AD25-4946DA1982C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40" name="Straight Connector 1039">
                <a:extLst>
                  <a:ext uri="{FF2B5EF4-FFF2-40B4-BE49-F238E27FC236}">
                    <a16:creationId xmlns:a16="http://schemas.microsoft.com/office/drawing/2014/main" id="{549A4E58-D153-4254-9903-360F7F40051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1" name="Straight Connector 1040">
                <a:extLst>
                  <a:ext uri="{FF2B5EF4-FFF2-40B4-BE49-F238E27FC236}">
                    <a16:creationId xmlns:a16="http://schemas.microsoft.com/office/drawing/2014/main" id="{AC945F38-9305-4540-B3BF-3031C9B5813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2" name="Straight Connector 1041">
                <a:extLst>
                  <a:ext uri="{FF2B5EF4-FFF2-40B4-BE49-F238E27FC236}">
                    <a16:creationId xmlns:a16="http://schemas.microsoft.com/office/drawing/2014/main" id="{53E4C54A-0E21-4480-8182-AE29ECDB628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32" name="Arc 1031">
              <a:extLst>
                <a:ext uri="{FF2B5EF4-FFF2-40B4-BE49-F238E27FC236}">
                  <a16:creationId xmlns:a16="http://schemas.microsoft.com/office/drawing/2014/main" id="{5D1ADD2A-5B33-4C9F-BD1B-2655C4FF9A9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3" name="Arc 1032">
              <a:extLst>
                <a:ext uri="{FF2B5EF4-FFF2-40B4-BE49-F238E27FC236}">
                  <a16:creationId xmlns:a16="http://schemas.microsoft.com/office/drawing/2014/main" id="{1A55A1B6-9003-41DF-93C7-0AFBB79853C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34" name="Arc 1033">
              <a:extLst>
                <a:ext uri="{FF2B5EF4-FFF2-40B4-BE49-F238E27FC236}">
                  <a16:creationId xmlns:a16="http://schemas.microsoft.com/office/drawing/2014/main" id="{EB6FF546-BD6F-43E2-99AB-8E2BE32CB9A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35" name="Straight Connector 1034">
              <a:extLst>
                <a:ext uri="{FF2B5EF4-FFF2-40B4-BE49-F238E27FC236}">
                  <a16:creationId xmlns:a16="http://schemas.microsoft.com/office/drawing/2014/main" id="{1FD370EE-1702-472B-A851-566AB5A7BE5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6" name="Arc 1035">
              <a:extLst>
                <a:ext uri="{FF2B5EF4-FFF2-40B4-BE49-F238E27FC236}">
                  <a16:creationId xmlns:a16="http://schemas.microsoft.com/office/drawing/2014/main" id="{C390E3E6-D2D1-4567-A84F-6F0CBDB08C3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37" name="Straight Connector 1036">
              <a:extLst>
                <a:ext uri="{FF2B5EF4-FFF2-40B4-BE49-F238E27FC236}">
                  <a16:creationId xmlns:a16="http://schemas.microsoft.com/office/drawing/2014/main" id="{056CD69E-2DDF-4535-A8C5-BD59C629033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8" name="Straight Connector 1037">
              <a:extLst>
                <a:ext uri="{FF2B5EF4-FFF2-40B4-BE49-F238E27FC236}">
                  <a16:creationId xmlns:a16="http://schemas.microsoft.com/office/drawing/2014/main" id="{5CAF3105-3293-4983-8E32-4CD1A06F601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9" name="Arc 1038">
              <a:extLst>
                <a:ext uri="{FF2B5EF4-FFF2-40B4-BE49-F238E27FC236}">
                  <a16:creationId xmlns:a16="http://schemas.microsoft.com/office/drawing/2014/main" id="{82552884-EC11-4DC4-BE46-925D7B9D1C9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43" name="Group 1042">
            <a:extLst>
              <a:ext uri="{FF2B5EF4-FFF2-40B4-BE49-F238E27FC236}">
                <a16:creationId xmlns:a16="http://schemas.microsoft.com/office/drawing/2014/main" id="{70197728-79F1-4F1D-89F2-848B17F322BB}"/>
              </a:ext>
            </a:extLst>
          </p:cNvPr>
          <p:cNvGrpSpPr/>
          <p:nvPr/>
        </p:nvGrpSpPr>
        <p:grpSpPr>
          <a:xfrm>
            <a:off x="10123971" y="6374364"/>
            <a:ext cx="538068" cy="503852"/>
            <a:chOff x="3455435" y="-1017023"/>
            <a:chExt cx="8222756" cy="7868191"/>
          </a:xfrm>
        </p:grpSpPr>
        <p:sp>
          <p:nvSpPr>
            <p:cNvPr id="1044" name="Arc 1043">
              <a:extLst>
                <a:ext uri="{FF2B5EF4-FFF2-40B4-BE49-F238E27FC236}">
                  <a16:creationId xmlns:a16="http://schemas.microsoft.com/office/drawing/2014/main" id="{F0E3FF63-B5E4-4E40-9C1D-7F2D9998BA3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5" name="Arc 1044">
              <a:extLst>
                <a:ext uri="{FF2B5EF4-FFF2-40B4-BE49-F238E27FC236}">
                  <a16:creationId xmlns:a16="http://schemas.microsoft.com/office/drawing/2014/main" id="{3DCE4F3E-BCDB-462E-9606-6399F3185DA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6" name="Arc 1045">
              <a:extLst>
                <a:ext uri="{FF2B5EF4-FFF2-40B4-BE49-F238E27FC236}">
                  <a16:creationId xmlns:a16="http://schemas.microsoft.com/office/drawing/2014/main" id="{A1AB0FA4-A474-4B5E-BE62-92BF7F83FA0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7" name="Arc 1046">
              <a:extLst>
                <a:ext uri="{FF2B5EF4-FFF2-40B4-BE49-F238E27FC236}">
                  <a16:creationId xmlns:a16="http://schemas.microsoft.com/office/drawing/2014/main" id="{A8E3148A-E22C-4F46-920B-E9017F7067F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48" name="Group 1047">
              <a:extLst>
                <a:ext uri="{FF2B5EF4-FFF2-40B4-BE49-F238E27FC236}">
                  <a16:creationId xmlns:a16="http://schemas.microsoft.com/office/drawing/2014/main" id="{A26BC14F-D7F0-4559-94CB-390A19E5DD4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57" name="Straight Connector 1056">
                <a:extLst>
                  <a:ext uri="{FF2B5EF4-FFF2-40B4-BE49-F238E27FC236}">
                    <a16:creationId xmlns:a16="http://schemas.microsoft.com/office/drawing/2014/main" id="{71075BA0-8EB1-46A8-BC97-250344AD0F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58" name="Straight Connector 1057">
                <a:extLst>
                  <a:ext uri="{FF2B5EF4-FFF2-40B4-BE49-F238E27FC236}">
                    <a16:creationId xmlns:a16="http://schemas.microsoft.com/office/drawing/2014/main" id="{B5F5696F-E066-46B4-B46F-E041332C7F2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59" name="Straight Connector 1058">
                <a:extLst>
                  <a:ext uri="{FF2B5EF4-FFF2-40B4-BE49-F238E27FC236}">
                    <a16:creationId xmlns:a16="http://schemas.microsoft.com/office/drawing/2014/main" id="{4ECE9DEB-2683-4567-A02B-7A60D068916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49" name="Arc 1048">
              <a:extLst>
                <a:ext uri="{FF2B5EF4-FFF2-40B4-BE49-F238E27FC236}">
                  <a16:creationId xmlns:a16="http://schemas.microsoft.com/office/drawing/2014/main" id="{A2D5EF13-5445-42A6-9FBB-4FD674351BA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0" name="Arc 1049">
              <a:extLst>
                <a:ext uri="{FF2B5EF4-FFF2-40B4-BE49-F238E27FC236}">
                  <a16:creationId xmlns:a16="http://schemas.microsoft.com/office/drawing/2014/main" id="{5652DA2E-CCEF-4B50-ADDC-05E0CB60FD5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51" name="Arc 1050">
              <a:extLst>
                <a:ext uri="{FF2B5EF4-FFF2-40B4-BE49-F238E27FC236}">
                  <a16:creationId xmlns:a16="http://schemas.microsoft.com/office/drawing/2014/main" id="{DDE593AF-C556-4581-9E1B-347DD453DBC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52" name="Straight Connector 1051">
              <a:extLst>
                <a:ext uri="{FF2B5EF4-FFF2-40B4-BE49-F238E27FC236}">
                  <a16:creationId xmlns:a16="http://schemas.microsoft.com/office/drawing/2014/main" id="{3339E039-8CC8-44A4-821E-D61B5CE17A2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53" name="Arc 1052">
              <a:extLst>
                <a:ext uri="{FF2B5EF4-FFF2-40B4-BE49-F238E27FC236}">
                  <a16:creationId xmlns:a16="http://schemas.microsoft.com/office/drawing/2014/main" id="{0DD99D4F-D91F-46D1-84D0-877FA0435D3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54" name="Straight Connector 1053">
              <a:extLst>
                <a:ext uri="{FF2B5EF4-FFF2-40B4-BE49-F238E27FC236}">
                  <a16:creationId xmlns:a16="http://schemas.microsoft.com/office/drawing/2014/main" id="{14209345-EFB2-4760-A67C-4B506647F5E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5" name="Straight Connector 1054">
              <a:extLst>
                <a:ext uri="{FF2B5EF4-FFF2-40B4-BE49-F238E27FC236}">
                  <a16:creationId xmlns:a16="http://schemas.microsoft.com/office/drawing/2014/main" id="{728B4515-4239-41C3-8C13-8CFBB867D68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56" name="Arc 1055">
              <a:extLst>
                <a:ext uri="{FF2B5EF4-FFF2-40B4-BE49-F238E27FC236}">
                  <a16:creationId xmlns:a16="http://schemas.microsoft.com/office/drawing/2014/main" id="{CC7CE2EE-FCBD-4741-A2F9-0462C44E27D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60" name="Group 1059">
            <a:extLst>
              <a:ext uri="{FF2B5EF4-FFF2-40B4-BE49-F238E27FC236}">
                <a16:creationId xmlns:a16="http://schemas.microsoft.com/office/drawing/2014/main" id="{EAA44B85-26D4-4B58-AC89-6CA27DA22470}"/>
              </a:ext>
            </a:extLst>
          </p:cNvPr>
          <p:cNvGrpSpPr/>
          <p:nvPr/>
        </p:nvGrpSpPr>
        <p:grpSpPr>
          <a:xfrm>
            <a:off x="10517671" y="6374364"/>
            <a:ext cx="538068" cy="503852"/>
            <a:chOff x="3455435" y="-1017023"/>
            <a:chExt cx="8222756" cy="7868191"/>
          </a:xfrm>
        </p:grpSpPr>
        <p:sp>
          <p:nvSpPr>
            <p:cNvPr id="1061" name="Arc 1060">
              <a:extLst>
                <a:ext uri="{FF2B5EF4-FFF2-40B4-BE49-F238E27FC236}">
                  <a16:creationId xmlns:a16="http://schemas.microsoft.com/office/drawing/2014/main" id="{61934928-D6D0-4C85-9AD1-60F95B19356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2" name="Arc 1061">
              <a:extLst>
                <a:ext uri="{FF2B5EF4-FFF2-40B4-BE49-F238E27FC236}">
                  <a16:creationId xmlns:a16="http://schemas.microsoft.com/office/drawing/2014/main" id="{55693270-9CAB-43CF-87C0-1CAAC5813DD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3" name="Arc 1062">
              <a:extLst>
                <a:ext uri="{FF2B5EF4-FFF2-40B4-BE49-F238E27FC236}">
                  <a16:creationId xmlns:a16="http://schemas.microsoft.com/office/drawing/2014/main" id="{C3B75805-6585-47CD-AFE1-8C205DD6DFF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4" name="Arc 1063">
              <a:extLst>
                <a:ext uri="{FF2B5EF4-FFF2-40B4-BE49-F238E27FC236}">
                  <a16:creationId xmlns:a16="http://schemas.microsoft.com/office/drawing/2014/main" id="{03BD65B4-2697-4128-BE2F-0156BD93141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65" name="Group 1064">
              <a:extLst>
                <a:ext uri="{FF2B5EF4-FFF2-40B4-BE49-F238E27FC236}">
                  <a16:creationId xmlns:a16="http://schemas.microsoft.com/office/drawing/2014/main" id="{79D50030-1B3A-4501-B044-505A5AF6D54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74" name="Straight Connector 1073">
                <a:extLst>
                  <a:ext uri="{FF2B5EF4-FFF2-40B4-BE49-F238E27FC236}">
                    <a16:creationId xmlns:a16="http://schemas.microsoft.com/office/drawing/2014/main" id="{0C635A6D-5DA0-4F36-8598-A90EE57F482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5" name="Straight Connector 1074">
                <a:extLst>
                  <a:ext uri="{FF2B5EF4-FFF2-40B4-BE49-F238E27FC236}">
                    <a16:creationId xmlns:a16="http://schemas.microsoft.com/office/drawing/2014/main" id="{5B5EF2A6-BE85-4551-9EEC-109D9C6A1F0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6" name="Straight Connector 1075">
                <a:extLst>
                  <a:ext uri="{FF2B5EF4-FFF2-40B4-BE49-F238E27FC236}">
                    <a16:creationId xmlns:a16="http://schemas.microsoft.com/office/drawing/2014/main" id="{197D3D6E-1277-4CB3-881D-F54369FE054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66" name="Arc 1065">
              <a:extLst>
                <a:ext uri="{FF2B5EF4-FFF2-40B4-BE49-F238E27FC236}">
                  <a16:creationId xmlns:a16="http://schemas.microsoft.com/office/drawing/2014/main" id="{0D5F0CA2-31D8-476A-8776-3BA687A1AA2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7" name="Arc 1066">
              <a:extLst>
                <a:ext uri="{FF2B5EF4-FFF2-40B4-BE49-F238E27FC236}">
                  <a16:creationId xmlns:a16="http://schemas.microsoft.com/office/drawing/2014/main" id="{420E195E-F9A0-450D-91E2-8374D73C3A8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68" name="Arc 1067">
              <a:extLst>
                <a:ext uri="{FF2B5EF4-FFF2-40B4-BE49-F238E27FC236}">
                  <a16:creationId xmlns:a16="http://schemas.microsoft.com/office/drawing/2014/main" id="{674E8E37-A509-4FCF-834B-519E3BE6873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69" name="Straight Connector 1068">
              <a:extLst>
                <a:ext uri="{FF2B5EF4-FFF2-40B4-BE49-F238E27FC236}">
                  <a16:creationId xmlns:a16="http://schemas.microsoft.com/office/drawing/2014/main" id="{3A2FFEF2-C37B-4B60-8A96-9748A78E85A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0" name="Arc 1069">
              <a:extLst>
                <a:ext uri="{FF2B5EF4-FFF2-40B4-BE49-F238E27FC236}">
                  <a16:creationId xmlns:a16="http://schemas.microsoft.com/office/drawing/2014/main" id="{4CBB9549-8F1C-4C37-9CA0-4A2DEC40727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71" name="Straight Connector 1070">
              <a:extLst>
                <a:ext uri="{FF2B5EF4-FFF2-40B4-BE49-F238E27FC236}">
                  <a16:creationId xmlns:a16="http://schemas.microsoft.com/office/drawing/2014/main" id="{1127C765-1B46-4800-959A-9077EBC7829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2" name="Straight Connector 1071">
              <a:extLst>
                <a:ext uri="{FF2B5EF4-FFF2-40B4-BE49-F238E27FC236}">
                  <a16:creationId xmlns:a16="http://schemas.microsoft.com/office/drawing/2014/main" id="{E1D322B6-617E-41A8-9561-3E80155E60A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3" name="Arc 1072">
              <a:extLst>
                <a:ext uri="{FF2B5EF4-FFF2-40B4-BE49-F238E27FC236}">
                  <a16:creationId xmlns:a16="http://schemas.microsoft.com/office/drawing/2014/main" id="{CB680EFC-855F-4B48-A2D4-DCB2FFE80E5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77" name="Group 1076">
            <a:extLst>
              <a:ext uri="{FF2B5EF4-FFF2-40B4-BE49-F238E27FC236}">
                <a16:creationId xmlns:a16="http://schemas.microsoft.com/office/drawing/2014/main" id="{DCBC61EF-361D-483C-A76D-B1EC3E51BFCA}"/>
              </a:ext>
            </a:extLst>
          </p:cNvPr>
          <p:cNvGrpSpPr/>
          <p:nvPr/>
        </p:nvGrpSpPr>
        <p:grpSpPr>
          <a:xfrm>
            <a:off x="10911371" y="6374364"/>
            <a:ext cx="538068" cy="503852"/>
            <a:chOff x="3455435" y="-1017023"/>
            <a:chExt cx="8222756" cy="7868191"/>
          </a:xfrm>
        </p:grpSpPr>
        <p:sp>
          <p:nvSpPr>
            <p:cNvPr id="1078" name="Arc 1077">
              <a:extLst>
                <a:ext uri="{FF2B5EF4-FFF2-40B4-BE49-F238E27FC236}">
                  <a16:creationId xmlns:a16="http://schemas.microsoft.com/office/drawing/2014/main" id="{83BF4A60-06A2-40D2-9F16-9FD1F621556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9" name="Arc 1078">
              <a:extLst>
                <a:ext uri="{FF2B5EF4-FFF2-40B4-BE49-F238E27FC236}">
                  <a16:creationId xmlns:a16="http://schemas.microsoft.com/office/drawing/2014/main" id="{D8968553-222A-4BD3-9E5A-2EF01777E44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0" name="Arc 1079">
              <a:extLst>
                <a:ext uri="{FF2B5EF4-FFF2-40B4-BE49-F238E27FC236}">
                  <a16:creationId xmlns:a16="http://schemas.microsoft.com/office/drawing/2014/main" id="{6877E967-3A52-4D2E-9285-7C44637EC6C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1" name="Arc 1080">
              <a:extLst>
                <a:ext uri="{FF2B5EF4-FFF2-40B4-BE49-F238E27FC236}">
                  <a16:creationId xmlns:a16="http://schemas.microsoft.com/office/drawing/2014/main" id="{EE7C2D68-6DD7-4DF0-A874-30EAE9B9025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82" name="Group 1081">
              <a:extLst>
                <a:ext uri="{FF2B5EF4-FFF2-40B4-BE49-F238E27FC236}">
                  <a16:creationId xmlns:a16="http://schemas.microsoft.com/office/drawing/2014/main" id="{FDA3E212-844D-4B29-B883-694ED8C19FC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91" name="Straight Connector 1090">
                <a:extLst>
                  <a:ext uri="{FF2B5EF4-FFF2-40B4-BE49-F238E27FC236}">
                    <a16:creationId xmlns:a16="http://schemas.microsoft.com/office/drawing/2014/main" id="{BD45875E-8AF6-4D9E-A8B1-0336DCC607D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2" name="Straight Connector 1091">
                <a:extLst>
                  <a:ext uri="{FF2B5EF4-FFF2-40B4-BE49-F238E27FC236}">
                    <a16:creationId xmlns:a16="http://schemas.microsoft.com/office/drawing/2014/main" id="{A1572C8E-01C0-492A-9212-04EA1BD7687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3" name="Straight Connector 1092">
                <a:extLst>
                  <a:ext uri="{FF2B5EF4-FFF2-40B4-BE49-F238E27FC236}">
                    <a16:creationId xmlns:a16="http://schemas.microsoft.com/office/drawing/2014/main" id="{91E31909-8D16-49A8-AF0A-C5A6D567D1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83" name="Arc 1082">
              <a:extLst>
                <a:ext uri="{FF2B5EF4-FFF2-40B4-BE49-F238E27FC236}">
                  <a16:creationId xmlns:a16="http://schemas.microsoft.com/office/drawing/2014/main" id="{DE727068-F3B9-4FD3-9D14-A052A3E5E95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4" name="Arc 1083">
              <a:extLst>
                <a:ext uri="{FF2B5EF4-FFF2-40B4-BE49-F238E27FC236}">
                  <a16:creationId xmlns:a16="http://schemas.microsoft.com/office/drawing/2014/main" id="{C5311E48-78E4-4CF1-ABCE-22E735314A6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85" name="Arc 1084">
              <a:extLst>
                <a:ext uri="{FF2B5EF4-FFF2-40B4-BE49-F238E27FC236}">
                  <a16:creationId xmlns:a16="http://schemas.microsoft.com/office/drawing/2014/main" id="{5CA24B34-761D-4748-98B7-2223234BE7A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86" name="Straight Connector 1085">
              <a:extLst>
                <a:ext uri="{FF2B5EF4-FFF2-40B4-BE49-F238E27FC236}">
                  <a16:creationId xmlns:a16="http://schemas.microsoft.com/office/drawing/2014/main" id="{FD9CECF1-AA40-439F-87CE-382C467B97F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7" name="Arc 1086">
              <a:extLst>
                <a:ext uri="{FF2B5EF4-FFF2-40B4-BE49-F238E27FC236}">
                  <a16:creationId xmlns:a16="http://schemas.microsoft.com/office/drawing/2014/main" id="{F832F2EE-F2AE-4F49-9BB4-D9D1C99C1E8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88" name="Straight Connector 1087">
              <a:extLst>
                <a:ext uri="{FF2B5EF4-FFF2-40B4-BE49-F238E27FC236}">
                  <a16:creationId xmlns:a16="http://schemas.microsoft.com/office/drawing/2014/main" id="{4EC1AAF3-2BAA-4B8B-B344-EB2D9CF9AFE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9" name="Straight Connector 1088">
              <a:extLst>
                <a:ext uri="{FF2B5EF4-FFF2-40B4-BE49-F238E27FC236}">
                  <a16:creationId xmlns:a16="http://schemas.microsoft.com/office/drawing/2014/main" id="{4B1D18C1-A446-4721-8A7D-47CE9005977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0" name="Arc 1089">
              <a:extLst>
                <a:ext uri="{FF2B5EF4-FFF2-40B4-BE49-F238E27FC236}">
                  <a16:creationId xmlns:a16="http://schemas.microsoft.com/office/drawing/2014/main" id="{9AE14FD6-FA73-47A5-A784-3B38C5074B8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94" name="Group 1093">
            <a:extLst>
              <a:ext uri="{FF2B5EF4-FFF2-40B4-BE49-F238E27FC236}">
                <a16:creationId xmlns:a16="http://schemas.microsoft.com/office/drawing/2014/main" id="{CAEF925A-3E04-4CC7-9D58-B44594FB7A29}"/>
              </a:ext>
            </a:extLst>
          </p:cNvPr>
          <p:cNvGrpSpPr/>
          <p:nvPr/>
        </p:nvGrpSpPr>
        <p:grpSpPr>
          <a:xfrm>
            <a:off x="11303518" y="6374364"/>
            <a:ext cx="538068" cy="503852"/>
            <a:chOff x="3455435" y="-1017023"/>
            <a:chExt cx="8222756" cy="7868191"/>
          </a:xfrm>
        </p:grpSpPr>
        <p:sp>
          <p:nvSpPr>
            <p:cNvPr id="1095" name="Arc 1094">
              <a:extLst>
                <a:ext uri="{FF2B5EF4-FFF2-40B4-BE49-F238E27FC236}">
                  <a16:creationId xmlns:a16="http://schemas.microsoft.com/office/drawing/2014/main" id="{26703D38-63D9-4241-A0D0-B8A92DA317A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6" name="Arc 1095">
              <a:extLst>
                <a:ext uri="{FF2B5EF4-FFF2-40B4-BE49-F238E27FC236}">
                  <a16:creationId xmlns:a16="http://schemas.microsoft.com/office/drawing/2014/main" id="{B3747A94-763E-45F0-9E3E-4B269C66866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7" name="Arc 1096">
              <a:extLst>
                <a:ext uri="{FF2B5EF4-FFF2-40B4-BE49-F238E27FC236}">
                  <a16:creationId xmlns:a16="http://schemas.microsoft.com/office/drawing/2014/main" id="{D06DA68C-E42F-4CB1-B85C-5B4A9D44FF0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8" name="Arc 1097">
              <a:extLst>
                <a:ext uri="{FF2B5EF4-FFF2-40B4-BE49-F238E27FC236}">
                  <a16:creationId xmlns:a16="http://schemas.microsoft.com/office/drawing/2014/main" id="{333A11DE-F701-46DB-88E6-77AD08A8508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99" name="Group 1098">
              <a:extLst>
                <a:ext uri="{FF2B5EF4-FFF2-40B4-BE49-F238E27FC236}">
                  <a16:creationId xmlns:a16="http://schemas.microsoft.com/office/drawing/2014/main" id="{72CA7E62-1105-4C48-B52B-5C75BDA5ED7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08" name="Straight Connector 1107">
                <a:extLst>
                  <a:ext uri="{FF2B5EF4-FFF2-40B4-BE49-F238E27FC236}">
                    <a16:creationId xmlns:a16="http://schemas.microsoft.com/office/drawing/2014/main" id="{99637EE9-35A8-40AE-8699-C4F668AB748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9" name="Straight Connector 1108">
                <a:extLst>
                  <a:ext uri="{FF2B5EF4-FFF2-40B4-BE49-F238E27FC236}">
                    <a16:creationId xmlns:a16="http://schemas.microsoft.com/office/drawing/2014/main" id="{4BF8B878-5BC7-45E9-B4ED-B117586B229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0" name="Straight Connector 1109">
                <a:extLst>
                  <a:ext uri="{FF2B5EF4-FFF2-40B4-BE49-F238E27FC236}">
                    <a16:creationId xmlns:a16="http://schemas.microsoft.com/office/drawing/2014/main" id="{FF633AF7-5BDD-470C-9C74-B62E7CD123B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00" name="Arc 1099">
              <a:extLst>
                <a:ext uri="{FF2B5EF4-FFF2-40B4-BE49-F238E27FC236}">
                  <a16:creationId xmlns:a16="http://schemas.microsoft.com/office/drawing/2014/main" id="{E13EFA29-4CA2-42A1-A774-E10E55E6BC4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1" name="Arc 1100">
              <a:extLst>
                <a:ext uri="{FF2B5EF4-FFF2-40B4-BE49-F238E27FC236}">
                  <a16:creationId xmlns:a16="http://schemas.microsoft.com/office/drawing/2014/main" id="{99580F26-938F-42A8-BC70-31E24990AA8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02" name="Arc 1101">
              <a:extLst>
                <a:ext uri="{FF2B5EF4-FFF2-40B4-BE49-F238E27FC236}">
                  <a16:creationId xmlns:a16="http://schemas.microsoft.com/office/drawing/2014/main" id="{1F594798-6E09-4085-952A-F482ED88750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03" name="Straight Connector 1102">
              <a:extLst>
                <a:ext uri="{FF2B5EF4-FFF2-40B4-BE49-F238E27FC236}">
                  <a16:creationId xmlns:a16="http://schemas.microsoft.com/office/drawing/2014/main" id="{C0337641-9AD2-42A7-B730-AC1F4FCA00F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4" name="Arc 1103">
              <a:extLst>
                <a:ext uri="{FF2B5EF4-FFF2-40B4-BE49-F238E27FC236}">
                  <a16:creationId xmlns:a16="http://schemas.microsoft.com/office/drawing/2014/main" id="{CC540DEF-13CD-4100-9B37-5BDDF76F9B7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05" name="Straight Connector 1104">
              <a:extLst>
                <a:ext uri="{FF2B5EF4-FFF2-40B4-BE49-F238E27FC236}">
                  <a16:creationId xmlns:a16="http://schemas.microsoft.com/office/drawing/2014/main" id="{A2250DED-3362-4DBC-9CCD-ADED8058443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6" name="Straight Connector 1105">
              <a:extLst>
                <a:ext uri="{FF2B5EF4-FFF2-40B4-BE49-F238E27FC236}">
                  <a16:creationId xmlns:a16="http://schemas.microsoft.com/office/drawing/2014/main" id="{DA6E4577-9AEE-4C7A-BA62-03B35B47CD6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7" name="Arc 1106">
              <a:extLst>
                <a:ext uri="{FF2B5EF4-FFF2-40B4-BE49-F238E27FC236}">
                  <a16:creationId xmlns:a16="http://schemas.microsoft.com/office/drawing/2014/main" id="{750C3073-B1FF-4D09-90F5-A11F73C3841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11" name="Group 1110">
            <a:extLst>
              <a:ext uri="{FF2B5EF4-FFF2-40B4-BE49-F238E27FC236}">
                <a16:creationId xmlns:a16="http://schemas.microsoft.com/office/drawing/2014/main" id="{C196A985-CCD3-4FC1-9C13-90927166C1D6}"/>
              </a:ext>
            </a:extLst>
          </p:cNvPr>
          <p:cNvGrpSpPr/>
          <p:nvPr/>
        </p:nvGrpSpPr>
        <p:grpSpPr>
          <a:xfrm>
            <a:off x="11698771" y="6374364"/>
            <a:ext cx="538068" cy="503852"/>
            <a:chOff x="3455435" y="-1017023"/>
            <a:chExt cx="8222756" cy="7868191"/>
          </a:xfrm>
        </p:grpSpPr>
        <p:sp>
          <p:nvSpPr>
            <p:cNvPr id="1112" name="Arc 1111">
              <a:extLst>
                <a:ext uri="{FF2B5EF4-FFF2-40B4-BE49-F238E27FC236}">
                  <a16:creationId xmlns:a16="http://schemas.microsoft.com/office/drawing/2014/main" id="{C37BB057-6E72-4EDC-9FDE-8848460FFB6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3" name="Arc 1112">
              <a:extLst>
                <a:ext uri="{FF2B5EF4-FFF2-40B4-BE49-F238E27FC236}">
                  <a16:creationId xmlns:a16="http://schemas.microsoft.com/office/drawing/2014/main" id="{DE9DAE74-C089-4847-9EC9-3D89117AE8B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4" name="Arc 1113">
              <a:extLst>
                <a:ext uri="{FF2B5EF4-FFF2-40B4-BE49-F238E27FC236}">
                  <a16:creationId xmlns:a16="http://schemas.microsoft.com/office/drawing/2014/main" id="{C295DADF-6B62-4400-A12B-6F1CF751C8E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5" name="Arc 1114">
              <a:extLst>
                <a:ext uri="{FF2B5EF4-FFF2-40B4-BE49-F238E27FC236}">
                  <a16:creationId xmlns:a16="http://schemas.microsoft.com/office/drawing/2014/main" id="{9B9F570B-E429-42CC-AC6B-6B6E2D041D9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16" name="Group 1115">
              <a:extLst>
                <a:ext uri="{FF2B5EF4-FFF2-40B4-BE49-F238E27FC236}">
                  <a16:creationId xmlns:a16="http://schemas.microsoft.com/office/drawing/2014/main" id="{94ACE8D2-0F6D-4F36-BEB0-E610280FEC4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25" name="Straight Connector 1124">
                <a:extLst>
                  <a:ext uri="{FF2B5EF4-FFF2-40B4-BE49-F238E27FC236}">
                    <a16:creationId xmlns:a16="http://schemas.microsoft.com/office/drawing/2014/main" id="{69261D2B-177A-4F2F-BF40-446B428CBC1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6" name="Straight Connector 1125">
                <a:extLst>
                  <a:ext uri="{FF2B5EF4-FFF2-40B4-BE49-F238E27FC236}">
                    <a16:creationId xmlns:a16="http://schemas.microsoft.com/office/drawing/2014/main" id="{F455329C-FA6A-490D-8B04-E9FF03E2C59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7" name="Straight Connector 1126">
                <a:extLst>
                  <a:ext uri="{FF2B5EF4-FFF2-40B4-BE49-F238E27FC236}">
                    <a16:creationId xmlns:a16="http://schemas.microsoft.com/office/drawing/2014/main" id="{EF19B7E8-165D-45F8-8535-64790108F5C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17" name="Arc 1116">
              <a:extLst>
                <a:ext uri="{FF2B5EF4-FFF2-40B4-BE49-F238E27FC236}">
                  <a16:creationId xmlns:a16="http://schemas.microsoft.com/office/drawing/2014/main" id="{F18D0D44-7F5E-4DF3-89CB-E7D1FA80F07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8" name="Arc 1117">
              <a:extLst>
                <a:ext uri="{FF2B5EF4-FFF2-40B4-BE49-F238E27FC236}">
                  <a16:creationId xmlns:a16="http://schemas.microsoft.com/office/drawing/2014/main" id="{49939892-6182-4D76-913F-87541701906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19" name="Arc 1118">
              <a:extLst>
                <a:ext uri="{FF2B5EF4-FFF2-40B4-BE49-F238E27FC236}">
                  <a16:creationId xmlns:a16="http://schemas.microsoft.com/office/drawing/2014/main" id="{EAEF6638-AEDA-45DB-B4EF-A4C8EDA964A9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20" name="Straight Connector 1119">
              <a:extLst>
                <a:ext uri="{FF2B5EF4-FFF2-40B4-BE49-F238E27FC236}">
                  <a16:creationId xmlns:a16="http://schemas.microsoft.com/office/drawing/2014/main" id="{CB36EA80-1A31-4866-9AC9-4B828616FFC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1" name="Arc 1120">
              <a:extLst>
                <a:ext uri="{FF2B5EF4-FFF2-40B4-BE49-F238E27FC236}">
                  <a16:creationId xmlns:a16="http://schemas.microsoft.com/office/drawing/2014/main" id="{ABAE8245-A105-43C9-84B4-DFAEB82BD10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22" name="Straight Connector 1121">
              <a:extLst>
                <a:ext uri="{FF2B5EF4-FFF2-40B4-BE49-F238E27FC236}">
                  <a16:creationId xmlns:a16="http://schemas.microsoft.com/office/drawing/2014/main" id="{CE7E5B02-5190-466F-AE7A-8DFCABE6401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3" name="Straight Connector 1122">
              <a:extLst>
                <a:ext uri="{FF2B5EF4-FFF2-40B4-BE49-F238E27FC236}">
                  <a16:creationId xmlns:a16="http://schemas.microsoft.com/office/drawing/2014/main" id="{2BA296D0-92EE-4BBF-AE43-2E8F7BB53F8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4" name="Arc 1123">
              <a:extLst>
                <a:ext uri="{FF2B5EF4-FFF2-40B4-BE49-F238E27FC236}">
                  <a16:creationId xmlns:a16="http://schemas.microsoft.com/office/drawing/2014/main" id="{FFC1879A-3A53-431A-BF18-CBF55C42134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28" name="Group 1127">
            <a:extLst>
              <a:ext uri="{FF2B5EF4-FFF2-40B4-BE49-F238E27FC236}">
                <a16:creationId xmlns:a16="http://schemas.microsoft.com/office/drawing/2014/main" id="{C4317A52-B106-41A3-8DF4-317C2742666C}"/>
              </a:ext>
            </a:extLst>
          </p:cNvPr>
          <p:cNvGrpSpPr/>
          <p:nvPr/>
        </p:nvGrpSpPr>
        <p:grpSpPr>
          <a:xfrm>
            <a:off x="-112229" y="240264"/>
            <a:ext cx="538068" cy="503852"/>
            <a:chOff x="3455435" y="-1017023"/>
            <a:chExt cx="8222756" cy="7868191"/>
          </a:xfrm>
        </p:grpSpPr>
        <p:sp>
          <p:nvSpPr>
            <p:cNvPr id="1129" name="Arc 1128">
              <a:extLst>
                <a:ext uri="{FF2B5EF4-FFF2-40B4-BE49-F238E27FC236}">
                  <a16:creationId xmlns:a16="http://schemas.microsoft.com/office/drawing/2014/main" id="{E68793F6-6975-452E-97E6-6A6EDCB5B4E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0" name="Arc 1129">
              <a:extLst>
                <a:ext uri="{FF2B5EF4-FFF2-40B4-BE49-F238E27FC236}">
                  <a16:creationId xmlns:a16="http://schemas.microsoft.com/office/drawing/2014/main" id="{A7AE8F00-D496-422C-87CC-00A7D3760E1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1" name="Arc 1130">
              <a:extLst>
                <a:ext uri="{FF2B5EF4-FFF2-40B4-BE49-F238E27FC236}">
                  <a16:creationId xmlns:a16="http://schemas.microsoft.com/office/drawing/2014/main" id="{193719D7-32F2-4CFD-BE12-9A91BA8D815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2" name="Arc 1131">
              <a:extLst>
                <a:ext uri="{FF2B5EF4-FFF2-40B4-BE49-F238E27FC236}">
                  <a16:creationId xmlns:a16="http://schemas.microsoft.com/office/drawing/2014/main" id="{EC9C4CF5-755F-434E-8EBB-73C1CC26D65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33" name="Group 1132">
              <a:extLst>
                <a:ext uri="{FF2B5EF4-FFF2-40B4-BE49-F238E27FC236}">
                  <a16:creationId xmlns:a16="http://schemas.microsoft.com/office/drawing/2014/main" id="{954D92EC-7EF0-4A61-B1AA-6184576E979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42" name="Straight Connector 1141">
                <a:extLst>
                  <a:ext uri="{FF2B5EF4-FFF2-40B4-BE49-F238E27FC236}">
                    <a16:creationId xmlns:a16="http://schemas.microsoft.com/office/drawing/2014/main" id="{7D02438F-D6B9-4CAA-99AC-B5E28637D2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3" name="Straight Connector 1142">
                <a:extLst>
                  <a:ext uri="{FF2B5EF4-FFF2-40B4-BE49-F238E27FC236}">
                    <a16:creationId xmlns:a16="http://schemas.microsoft.com/office/drawing/2014/main" id="{94D4CC53-9377-45F7-9079-B068519DC90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4" name="Straight Connector 1143">
                <a:extLst>
                  <a:ext uri="{FF2B5EF4-FFF2-40B4-BE49-F238E27FC236}">
                    <a16:creationId xmlns:a16="http://schemas.microsoft.com/office/drawing/2014/main" id="{61A78BA2-3CA7-4FF6-9C77-48FEA594664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34" name="Arc 1133">
              <a:extLst>
                <a:ext uri="{FF2B5EF4-FFF2-40B4-BE49-F238E27FC236}">
                  <a16:creationId xmlns:a16="http://schemas.microsoft.com/office/drawing/2014/main" id="{1A180B5E-2221-4BBA-B6C6-767002818CA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5" name="Arc 1134">
              <a:extLst>
                <a:ext uri="{FF2B5EF4-FFF2-40B4-BE49-F238E27FC236}">
                  <a16:creationId xmlns:a16="http://schemas.microsoft.com/office/drawing/2014/main" id="{4FA50254-4C6D-4518-BBA8-5A146A0C42F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36" name="Arc 1135">
              <a:extLst>
                <a:ext uri="{FF2B5EF4-FFF2-40B4-BE49-F238E27FC236}">
                  <a16:creationId xmlns:a16="http://schemas.microsoft.com/office/drawing/2014/main" id="{18AE72B2-930C-4E5B-8A3F-5C8155EE0AD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37" name="Straight Connector 1136">
              <a:extLst>
                <a:ext uri="{FF2B5EF4-FFF2-40B4-BE49-F238E27FC236}">
                  <a16:creationId xmlns:a16="http://schemas.microsoft.com/office/drawing/2014/main" id="{3316D23F-18D8-4C5D-95F6-7059E353A9A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38" name="Arc 1137">
              <a:extLst>
                <a:ext uri="{FF2B5EF4-FFF2-40B4-BE49-F238E27FC236}">
                  <a16:creationId xmlns:a16="http://schemas.microsoft.com/office/drawing/2014/main" id="{AFFFFD7B-E20B-4B00-B37F-F8B4A5427EB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39" name="Straight Connector 1138">
              <a:extLst>
                <a:ext uri="{FF2B5EF4-FFF2-40B4-BE49-F238E27FC236}">
                  <a16:creationId xmlns:a16="http://schemas.microsoft.com/office/drawing/2014/main" id="{D377A8E2-996A-4A46-AE62-C95DB512783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0" name="Straight Connector 1139">
              <a:extLst>
                <a:ext uri="{FF2B5EF4-FFF2-40B4-BE49-F238E27FC236}">
                  <a16:creationId xmlns:a16="http://schemas.microsoft.com/office/drawing/2014/main" id="{09CECCB8-35F0-407A-9672-C9A114DF453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1" name="Arc 1140">
              <a:extLst>
                <a:ext uri="{FF2B5EF4-FFF2-40B4-BE49-F238E27FC236}">
                  <a16:creationId xmlns:a16="http://schemas.microsoft.com/office/drawing/2014/main" id="{D33B91A4-23EC-43AC-8807-65C350329BE8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45" name="Group 1144">
            <a:extLst>
              <a:ext uri="{FF2B5EF4-FFF2-40B4-BE49-F238E27FC236}">
                <a16:creationId xmlns:a16="http://schemas.microsoft.com/office/drawing/2014/main" id="{AF7E0F77-3F74-4FD4-B87D-2E0660233ABD}"/>
              </a:ext>
            </a:extLst>
          </p:cNvPr>
          <p:cNvGrpSpPr/>
          <p:nvPr/>
        </p:nvGrpSpPr>
        <p:grpSpPr>
          <a:xfrm>
            <a:off x="-112229" y="608564"/>
            <a:ext cx="538068" cy="503852"/>
            <a:chOff x="3455435" y="-1017023"/>
            <a:chExt cx="8222756" cy="7868191"/>
          </a:xfrm>
        </p:grpSpPr>
        <p:sp>
          <p:nvSpPr>
            <p:cNvPr id="1146" name="Arc 1145">
              <a:extLst>
                <a:ext uri="{FF2B5EF4-FFF2-40B4-BE49-F238E27FC236}">
                  <a16:creationId xmlns:a16="http://schemas.microsoft.com/office/drawing/2014/main" id="{FB7A9164-B702-4255-982B-C3D89B0B0CF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7" name="Arc 1146">
              <a:extLst>
                <a:ext uri="{FF2B5EF4-FFF2-40B4-BE49-F238E27FC236}">
                  <a16:creationId xmlns:a16="http://schemas.microsoft.com/office/drawing/2014/main" id="{18E09C29-0C48-4F64-8883-4C910ABD246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8" name="Arc 1147">
              <a:extLst>
                <a:ext uri="{FF2B5EF4-FFF2-40B4-BE49-F238E27FC236}">
                  <a16:creationId xmlns:a16="http://schemas.microsoft.com/office/drawing/2014/main" id="{8DB2DA22-FDF9-40D3-A6E3-A9AF3502400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9" name="Arc 1148">
              <a:extLst>
                <a:ext uri="{FF2B5EF4-FFF2-40B4-BE49-F238E27FC236}">
                  <a16:creationId xmlns:a16="http://schemas.microsoft.com/office/drawing/2014/main" id="{F31167C9-DCA0-4A92-98E1-8C0DCF0404D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50" name="Group 1149">
              <a:extLst>
                <a:ext uri="{FF2B5EF4-FFF2-40B4-BE49-F238E27FC236}">
                  <a16:creationId xmlns:a16="http://schemas.microsoft.com/office/drawing/2014/main" id="{8DDCC3C3-121B-41B4-850E-C7397AD1434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59" name="Straight Connector 1158">
                <a:extLst>
                  <a:ext uri="{FF2B5EF4-FFF2-40B4-BE49-F238E27FC236}">
                    <a16:creationId xmlns:a16="http://schemas.microsoft.com/office/drawing/2014/main" id="{92F9FBFD-4E6D-471A-A1CF-ACF5AE36D18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0" name="Straight Connector 1159">
                <a:extLst>
                  <a:ext uri="{FF2B5EF4-FFF2-40B4-BE49-F238E27FC236}">
                    <a16:creationId xmlns:a16="http://schemas.microsoft.com/office/drawing/2014/main" id="{FAFAF8D6-92A5-4F9F-B1C1-0DCD610FA7E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1" name="Straight Connector 1160">
                <a:extLst>
                  <a:ext uri="{FF2B5EF4-FFF2-40B4-BE49-F238E27FC236}">
                    <a16:creationId xmlns:a16="http://schemas.microsoft.com/office/drawing/2014/main" id="{C4900EA9-7015-4AE8-8310-F7BA3D68476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51" name="Arc 1150">
              <a:extLst>
                <a:ext uri="{FF2B5EF4-FFF2-40B4-BE49-F238E27FC236}">
                  <a16:creationId xmlns:a16="http://schemas.microsoft.com/office/drawing/2014/main" id="{073DE0A0-D1F0-4898-B55B-D1C379A17E1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2" name="Arc 1151">
              <a:extLst>
                <a:ext uri="{FF2B5EF4-FFF2-40B4-BE49-F238E27FC236}">
                  <a16:creationId xmlns:a16="http://schemas.microsoft.com/office/drawing/2014/main" id="{B5259F7E-8A68-4C5A-AA1E-494F5415977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53" name="Arc 1152">
              <a:extLst>
                <a:ext uri="{FF2B5EF4-FFF2-40B4-BE49-F238E27FC236}">
                  <a16:creationId xmlns:a16="http://schemas.microsoft.com/office/drawing/2014/main" id="{1D8F4EBE-E763-4364-B39D-1A49DF410F8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54" name="Straight Connector 1153">
              <a:extLst>
                <a:ext uri="{FF2B5EF4-FFF2-40B4-BE49-F238E27FC236}">
                  <a16:creationId xmlns:a16="http://schemas.microsoft.com/office/drawing/2014/main" id="{D6F55983-211F-49E6-8837-42E520B32F0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55" name="Arc 1154">
              <a:extLst>
                <a:ext uri="{FF2B5EF4-FFF2-40B4-BE49-F238E27FC236}">
                  <a16:creationId xmlns:a16="http://schemas.microsoft.com/office/drawing/2014/main" id="{8918C1C3-59B5-4C47-8B13-EB2C87C749F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56" name="Straight Connector 1155">
              <a:extLst>
                <a:ext uri="{FF2B5EF4-FFF2-40B4-BE49-F238E27FC236}">
                  <a16:creationId xmlns:a16="http://schemas.microsoft.com/office/drawing/2014/main" id="{B26353C0-624E-4914-B382-F4C9E34F277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7" name="Straight Connector 1156">
              <a:extLst>
                <a:ext uri="{FF2B5EF4-FFF2-40B4-BE49-F238E27FC236}">
                  <a16:creationId xmlns:a16="http://schemas.microsoft.com/office/drawing/2014/main" id="{B5C28CC4-D9E6-40B7-9ABA-513AF203E34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58" name="Arc 1157">
              <a:extLst>
                <a:ext uri="{FF2B5EF4-FFF2-40B4-BE49-F238E27FC236}">
                  <a16:creationId xmlns:a16="http://schemas.microsoft.com/office/drawing/2014/main" id="{75103CE0-6B02-4A85-92FB-DBDD37E9ED5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62" name="Group 1161">
            <a:extLst>
              <a:ext uri="{FF2B5EF4-FFF2-40B4-BE49-F238E27FC236}">
                <a16:creationId xmlns:a16="http://schemas.microsoft.com/office/drawing/2014/main" id="{B6DB715D-6612-4A9E-910A-177344C4C1A6}"/>
              </a:ext>
            </a:extLst>
          </p:cNvPr>
          <p:cNvGrpSpPr/>
          <p:nvPr/>
        </p:nvGrpSpPr>
        <p:grpSpPr>
          <a:xfrm>
            <a:off x="-119744" y="951464"/>
            <a:ext cx="538068" cy="503852"/>
            <a:chOff x="3455435" y="-1017023"/>
            <a:chExt cx="8222756" cy="7868191"/>
          </a:xfrm>
        </p:grpSpPr>
        <p:sp>
          <p:nvSpPr>
            <p:cNvPr id="1163" name="Arc 1162">
              <a:extLst>
                <a:ext uri="{FF2B5EF4-FFF2-40B4-BE49-F238E27FC236}">
                  <a16:creationId xmlns:a16="http://schemas.microsoft.com/office/drawing/2014/main" id="{21F99D36-3FFC-4839-A34C-08E69DD16B6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4" name="Arc 1163">
              <a:extLst>
                <a:ext uri="{FF2B5EF4-FFF2-40B4-BE49-F238E27FC236}">
                  <a16:creationId xmlns:a16="http://schemas.microsoft.com/office/drawing/2014/main" id="{134D7406-C23B-497E-8A33-13B7107C3B5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5" name="Arc 1164">
              <a:extLst>
                <a:ext uri="{FF2B5EF4-FFF2-40B4-BE49-F238E27FC236}">
                  <a16:creationId xmlns:a16="http://schemas.microsoft.com/office/drawing/2014/main" id="{A2809DF1-D5E3-40AA-A410-BD8C871CA84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6" name="Arc 1165">
              <a:extLst>
                <a:ext uri="{FF2B5EF4-FFF2-40B4-BE49-F238E27FC236}">
                  <a16:creationId xmlns:a16="http://schemas.microsoft.com/office/drawing/2014/main" id="{D3B312F3-1606-461E-A6A1-54E53A8B49E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67" name="Group 1166">
              <a:extLst>
                <a:ext uri="{FF2B5EF4-FFF2-40B4-BE49-F238E27FC236}">
                  <a16:creationId xmlns:a16="http://schemas.microsoft.com/office/drawing/2014/main" id="{C884B3B5-1562-4DDD-A2E8-52A024B87F3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76" name="Straight Connector 1175">
                <a:extLst>
                  <a:ext uri="{FF2B5EF4-FFF2-40B4-BE49-F238E27FC236}">
                    <a16:creationId xmlns:a16="http://schemas.microsoft.com/office/drawing/2014/main" id="{2FDDE1E1-0D4E-4958-AB8B-D42CB3AF519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77" name="Straight Connector 1176">
                <a:extLst>
                  <a:ext uri="{FF2B5EF4-FFF2-40B4-BE49-F238E27FC236}">
                    <a16:creationId xmlns:a16="http://schemas.microsoft.com/office/drawing/2014/main" id="{06946503-7307-44CF-8DA5-1AA32C233C2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78" name="Straight Connector 1177">
                <a:extLst>
                  <a:ext uri="{FF2B5EF4-FFF2-40B4-BE49-F238E27FC236}">
                    <a16:creationId xmlns:a16="http://schemas.microsoft.com/office/drawing/2014/main" id="{D68BA730-346B-4251-8571-AFFF8DFA512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68" name="Arc 1167">
              <a:extLst>
                <a:ext uri="{FF2B5EF4-FFF2-40B4-BE49-F238E27FC236}">
                  <a16:creationId xmlns:a16="http://schemas.microsoft.com/office/drawing/2014/main" id="{C7E12662-DD47-4EA2-AD9E-2FAD5B6921B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9" name="Arc 1168">
              <a:extLst>
                <a:ext uri="{FF2B5EF4-FFF2-40B4-BE49-F238E27FC236}">
                  <a16:creationId xmlns:a16="http://schemas.microsoft.com/office/drawing/2014/main" id="{93382789-6E40-4CFB-A8E2-4BBFAFB36EB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0" name="Arc 1169">
              <a:extLst>
                <a:ext uri="{FF2B5EF4-FFF2-40B4-BE49-F238E27FC236}">
                  <a16:creationId xmlns:a16="http://schemas.microsoft.com/office/drawing/2014/main" id="{A9F17016-9D15-4139-91C5-0D7C98401A7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71" name="Straight Connector 1170">
              <a:extLst>
                <a:ext uri="{FF2B5EF4-FFF2-40B4-BE49-F238E27FC236}">
                  <a16:creationId xmlns:a16="http://schemas.microsoft.com/office/drawing/2014/main" id="{7481C466-E613-482F-98F4-930499C99F2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72" name="Arc 1171">
              <a:extLst>
                <a:ext uri="{FF2B5EF4-FFF2-40B4-BE49-F238E27FC236}">
                  <a16:creationId xmlns:a16="http://schemas.microsoft.com/office/drawing/2014/main" id="{134B128B-8603-4706-9177-E60C88E705D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73" name="Straight Connector 1172">
              <a:extLst>
                <a:ext uri="{FF2B5EF4-FFF2-40B4-BE49-F238E27FC236}">
                  <a16:creationId xmlns:a16="http://schemas.microsoft.com/office/drawing/2014/main" id="{6573F359-6D0A-4425-9676-AE3AD4A87B1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4" name="Straight Connector 1173">
              <a:extLst>
                <a:ext uri="{FF2B5EF4-FFF2-40B4-BE49-F238E27FC236}">
                  <a16:creationId xmlns:a16="http://schemas.microsoft.com/office/drawing/2014/main" id="{64FF17CA-8D07-4E19-8811-39DE9CCEF6C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75" name="Arc 1174">
              <a:extLst>
                <a:ext uri="{FF2B5EF4-FFF2-40B4-BE49-F238E27FC236}">
                  <a16:creationId xmlns:a16="http://schemas.microsoft.com/office/drawing/2014/main" id="{E98EDEF0-4B61-490D-A1ED-A837F52B253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79" name="Group 1178">
            <a:extLst>
              <a:ext uri="{FF2B5EF4-FFF2-40B4-BE49-F238E27FC236}">
                <a16:creationId xmlns:a16="http://schemas.microsoft.com/office/drawing/2014/main" id="{138DCC1D-4149-42D4-806B-CCEE2DF22ECC}"/>
              </a:ext>
            </a:extLst>
          </p:cNvPr>
          <p:cNvGrpSpPr/>
          <p:nvPr/>
        </p:nvGrpSpPr>
        <p:grpSpPr>
          <a:xfrm>
            <a:off x="-118191" y="1307064"/>
            <a:ext cx="538068" cy="503852"/>
            <a:chOff x="3455435" y="-1017023"/>
            <a:chExt cx="8222756" cy="7868191"/>
          </a:xfrm>
        </p:grpSpPr>
        <p:sp>
          <p:nvSpPr>
            <p:cNvPr id="1180" name="Arc 1179">
              <a:extLst>
                <a:ext uri="{FF2B5EF4-FFF2-40B4-BE49-F238E27FC236}">
                  <a16:creationId xmlns:a16="http://schemas.microsoft.com/office/drawing/2014/main" id="{58C5734B-1B86-4C9E-80A4-8ECE27BB997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1" name="Arc 1180">
              <a:extLst>
                <a:ext uri="{FF2B5EF4-FFF2-40B4-BE49-F238E27FC236}">
                  <a16:creationId xmlns:a16="http://schemas.microsoft.com/office/drawing/2014/main" id="{C35D777B-9DDF-4888-8850-57CBAA731C0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2" name="Arc 1181">
              <a:extLst>
                <a:ext uri="{FF2B5EF4-FFF2-40B4-BE49-F238E27FC236}">
                  <a16:creationId xmlns:a16="http://schemas.microsoft.com/office/drawing/2014/main" id="{766FC88D-3AB1-4037-8D6B-810708F299C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3" name="Arc 1182">
              <a:extLst>
                <a:ext uri="{FF2B5EF4-FFF2-40B4-BE49-F238E27FC236}">
                  <a16:creationId xmlns:a16="http://schemas.microsoft.com/office/drawing/2014/main" id="{BD36AAAA-A514-415B-8771-B07965468F0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84" name="Group 1183">
              <a:extLst>
                <a:ext uri="{FF2B5EF4-FFF2-40B4-BE49-F238E27FC236}">
                  <a16:creationId xmlns:a16="http://schemas.microsoft.com/office/drawing/2014/main" id="{7F2A1CB9-4804-4EF9-B599-5C978675C3D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93" name="Straight Connector 1192">
                <a:extLst>
                  <a:ext uri="{FF2B5EF4-FFF2-40B4-BE49-F238E27FC236}">
                    <a16:creationId xmlns:a16="http://schemas.microsoft.com/office/drawing/2014/main" id="{A19F8150-003D-49C0-8F5D-A78088DCB38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94" name="Straight Connector 1193">
                <a:extLst>
                  <a:ext uri="{FF2B5EF4-FFF2-40B4-BE49-F238E27FC236}">
                    <a16:creationId xmlns:a16="http://schemas.microsoft.com/office/drawing/2014/main" id="{1DAE71F0-1FA2-4C99-98CA-67ED3000B7C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95" name="Straight Connector 1194">
                <a:extLst>
                  <a:ext uri="{FF2B5EF4-FFF2-40B4-BE49-F238E27FC236}">
                    <a16:creationId xmlns:a16="http://schemas.microsoft.com/office/drawing/2014/main" id="{D24D06E0-A94A-4F68-98EF-61C18C710A5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85" name="Arc 1184">
              <a:extLst>
                <a:ext uri="{FF2B5EF4-FFF2-40B4-BE49-F238E27FC236}">
                  <a16:creationId xmlns:a16="http://schemas.microsoft.com/office/drawing/2014/main" id="{4C315F36-CE1E-489E-B836-547D2D10BE4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6" name="Arc 1185">
              <a:extLst>
                <a:ext uri="{FF2B5EF4-FFF2-40B4-BE49-F238E27FC236}">
                  <a16:creationId xmlns:a16="http://schemas.microsoft.com/office/drawing/2014/main" id="{6CBA22EA-4EEF-436D-BCD4-DF659472C0A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7" name="Arc 1186">
              <a:extLst>
                <a:ext uri="{FF2B5EF4-FFF2-40B4-BE49-F238E27FC236}">
                  <a16:creationId xmlns:a16="http://schemas.microsoft.com/office/drawing/2014/main" id="{D9F3DC01-7F87-4CA0-863B-2C08242F870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88" name="Straight Connector 1187">
              <a:extLst>
                <a:ext uri="{FF2B5EF4-FFF2-40B4-BE49-F238E27FC236}">
                  <a16:creationId xmlns:a16="http://schemas.microsoft.com/office/drawing/2014/main" id="{EF9D8870-CA99-4E28-A5C2-171AD903A75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89" name="Arc 1188">
              <a:extLst>
                <a:ext uri="{FF2B5EF4-FFF2-40B4-BE49-F238E27FC236}">
                  <a16:creationId xmlns:a16="http://schemas.microsoft.com/office/drawing/2014/main" id="{C8E9E999-D3DF-49FC-95F9-F4113309592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90" name="Straight Connector 1189">
              <a:extLst>
                <a:ext uri="{FF2B5EF4-FFF2-40B4-BE49-F238E27FC236}">
                  <a16:creationId xmlns:a16="http://schemas.microsoft.com/office/drawing/2014/main" id="{C8B87FBF-8856-4C7E-8373-288BA6616D6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1" name="Straight Connector 1190">
              <a:extLst>
                <a:ext uri="{FF2B5EF4-FFF2-40B4-BE49-F238E27FC236}">
                  <a16:creationId xmlns:a16="http://schemas.microsoft.com/office/drawing/2014/main" id="{62B1C1C6-741A-4649-B2A1-3F717AF1261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92" name="Arc 1191">
              <a:extLst>
                <a:ext uri="{FF2B5EF4-FFF2-40B4-BE49-F238E27FC236}">
                  <a16:creationId xmlns:a16="http://schemas.microsoft.com/office/drawing/2014/main" id="{0349C769-340D-45E5-A467-967F837FBF2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96" name="Group 1195">
            <a:extLst>
              <a:ext uri="{FF2B5EF4-FFF2-40B4-BE49-F238E27FC236}">
                <a16:creationId xmlns:a16="http://schemas.microsoft.com/office/drawing/2014/main" id="{8565D198-784C-42C0-AE09-994A65922552}"/>
              </a:ext>
            </a:extLst>
          </p:cNvPr>
          <p:cNvGrpSpPr/>
          <p:nvPr/>
        </p:nvGrpSpPr>
        <p:grpSpPr>
          <a:xfrm>
            <a:off x="-114822" y="1662664"/>
            <a:ext cx="538068" cy="503852"/>
            <a:chOff x="3455435" y="-1017023"/>
            <a:chExt cx="8222756" cy="7868191"/>
          </a:xfrm>
        </p:grpSpPr>
        <p:sp>
          <p:nvSpPr>
            <p:cNvPr id="1197" name="Arc 1196">
              <a:extLst>
                <a:ext uri="{FF2B5EF4-FFF2-40B4-BE49-F238E27FC236}">
                  <a16:creationId xmlns:a16="http://schemas.microsoft.com/office/drawing/2014/main" id="{BC4B43FE-5D0D-4CF2-A599-2D13FBB8A59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8" name="Arc 1197">
              <a:extLst>
                <a:ext uri="{FF2B5EF4-FFF2-40B4-BE49-F238E27FC236}">
                  <a16:creationId xmlns:a16="http://schemas.microsoft.com/office/drawing/2014/main" id="{9833BC1E-DE0C-47F3-B00C-89C3235BB09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9" name="Arc 1198">
              <a:extLst>
                <a:ext uri="{FF2B5EF4-FFF2-40B4-BE49-F238E27FC236}">
                  <a16:creationId xmlns:a16="http://schemas.microsoft.com/office/drawing/2014/main" id="{254790D8-33DC-4EE8-A43D-09CF920841B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0" name="Arc 1199">
              <a:extLst>
                <a:ext uri="{FF2B5EF4-FFF2-40B4-BE49-F238E27FC236}">
                  <a16:creationId xmlns:a16="http://schemas.microsoft.com/office/drawing/2014/main" id="{C53B6686-2226-4241-A532-C3D9619A866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01" name="Group 1200">
              <a:extLst>
                <a:ext uri="{FF2B5EF4-FFF2-40B4-BE49-F238E27FC236}">
                  <a16:creationId xmlns:a16="http://schemas.microsoft.com/office/drawing/2014/main" id="{F0245B3F-8A3F-4BC8-BD55-D17847D5800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10" name="Straight Connector 1209">
                <a:extLst>
                  <a:ext uri="{FF2B5EF4-FFF2-40B4-BE49-F238E27FC236}">
                    <a16:creationId xmlns:a16="http://schemas.microsoft.com/office/drawing/2014/main" id="{0B13E889-B3B6-4A11-97AF-9D32EE53ED5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11" name="Straight Connector 1210">
                <a:extLst>
                  <a:ext uri="{FF2B5EF4-FFF2-40B4-BE49-F238E27FC236}">
                    <a16:creationId xmlns:a16="http://schemas.microsoft.com/office/drawing/2014/main" id="{3A31A784-B6FD-44C6-8DF3-0E8994C52FE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12" name="Straight Connector 1211">
                <a:extLst>
                  <a:ext uri="{FF2B5EF4-FFF2-40B4-BE49-F238E27FC236}">
                    <a16:creationId xmlns:a16="http://schemas.microsoft.com/office/drawing/2014/main" id="{E12AF749-4207-4E44-89F9-B9046F0CCCF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02" name="Arc 1201">
              <a:extLst>
                <a:ext uri="{FF2B5EF4-FFF2-40B4-BE49-F238E27FC236}">
                  <a16:creationId xmlns:a16="http://schemas.microsoft.com/office/drawing/2014/main" id="{77395F0D-E2EA-453D-A702-C4DDA3061DF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3" name="Arc 1202">
              <a:extLst>
                <a:ext uri="{FF2B5EF4-FFF2-40B4-BE49-F238E27FC236}">
                  <a16:creationId xmlns:a16="http://schemas.microsoft.com/office/drawing/2014/main" id="{FF49E75C-8858-41DD-A333-22D4205DEB3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04" name="Arc 1203">
              <a:extLst>
                <a:ext uri="{FF2B5EF4-FFF2-40B4-BE49-F238E27FC236}">
                  <a16:creationId xmlns:a16="http://schemas.microsoft.com/office/drawing/2014/main" id="{B23DDF93-250D-4398-AB9A-F9B61E5814C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05" name="Straight Connector 1204">
              <a:extLst>
                <a:ext uri="{FF2B5EF4-FFF2-40B4-BE49-F238E27FC236}">
                  <a16:creationId xmlns:a16="http://schemas.microsoft.com/office/drawing/2014/main" id="{10CA98B9-6EE7-4960-A25C-EB52404CD66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06" name="Arc 1205">
              <a:extLst>
                <a:ext uri="{FF2B5EF4-FFF2-40B4-BE49-F238E27FC236}">
                  <a16:creationId xmlns:a16="http://schemas.microsoft.com/office/drawing/2014/main" id="{6AF4F673-2701-4AED-9F83-29F7B70AF15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07" name="Straight Connector 1206">
              <a:extLst>
                <a:ext uri="{FF2B5EF4-FFF2-40B4-BE49-F238E27FC236}">
                  <a16:creationId xmlns:a16="http://schemas.microsoft.com/office/drawing/2014/main" id="{A87D8704-04FB-450F-9961-94D99D66B16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8" name="Straight Connector 1207">
              <a:extLst>
                <a:ext uri="{FF2B5EF4-FFF2-40B4-BE49-F238E27FC236}">
                  <a16:creationId xmlns:a16="http://schemas.microsoft.com/office/drawing/2014/main" id="{22A41591-A7D5-44DD-8B4A-E14AF28256C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09" name="Arc 1208">
              <a:extLst>
                <a:ext uri="{FF2B5EF4-FFF2-40B4-BE49-F238E27FC236}">
                  <a16:creationId xmlns:a16="http://schemas.microsoft.com/office/drawing/2014/main" id="{C99D03CC-463D-4748-9FE2-A8271CCB825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13" name="Group 1212">
            <a:extLst>
              <a:ext uri="{FF2B5EF4-FFF2-40B4-BE49-F238E27FC236}">
                <a16:creationId xmlns:a16="http://schemas.microsoft.com/office/drawing/2014/main" id="{1E76DA31-88FA-4A38-98B3-A018DE8F5B78}"/>
              </a:ext>
            </a:extLst>
          </p:cNvPr>
          <p:cNvGrpSpPr/>
          <p:nvPr/>
        </p:nvGrpSpPr>
        <p:grpSpPr>
          <a:xfrm>
            <a:off x="-124153" y="2030964"/>
            <a:ext cx="538068" cy="503852"/>
            <a:chOff x="3455435" y="-1017023"/>
            <a:chExt cx="8222756" cy="7868191"/>
          </a:xfrm>
        </p:grpSpPr>
        <p:sp>
          <p:nvSpPr>
            <p:cNvPr id="1214" name="Arc 1213">
              <a:extLst>
                <a:ext uri="{FF2B5EF4-FFF2-40B4-BE49-F238E27FC236}">
                  <a16:creationId xmlns:a16="http://schemas.microsoft.com/office/drawing/2014/main" id="{2E13D9F6-2686-440C-991A-643B46A658B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5" name="Arc 1214">
              <a:extLst>
                <a:ext uri="{FF2B5EF4-FFF2-40B4-BE49-F238E27FC236}">
                  <a16:creationId xmlns:a16="http://schemas.microsoft.com/office/drawing/2014/main" id="{6E2059A3-A506-4983-9E1C-283542404D8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6" name="Arc 1215">
              <a:extLst>
                <a:ext uri="{FF2B5EF4-FFF2-40B4-BE49-F238E27FC236}">
                  <a16:creationId xmlns:a16="http://schemas.microsoft.com/office/drawing/2014/main" id="{E8209E8F-AF0E-4A86-B846-9EAC955F8F4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7" name="Arc 1216">
              <a:extLst>
                <a:ext uri="{FF2B5EF4-FFF2-40B4-BE49-F238E27FC236}">
                  <a16:creationId xmlns:a16="http://schemas.microsoft.com/office/drawing/2014/main" id="{DDC3063B-6A0D-4A86-8BCE-874C0687934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18" name="Group 1217">
              <a:extLst>
                <a:ext uri="{FF2B5EF4-FFF2-40B4-BE49-F238E27FC236}">
                  <a16:creationId xmlns:a16="http://schemas.microsoft.com/office/drawing/2014/main" id="{F670CDC4-3B5E-4AF8-859F-A050332EDAD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27" name="Straight Connector 1226">
                <a:extLst>
                  <a:ext uri="{FF2B5EF4-FFF2-40B4-BE49-F238E27FC236}">
                    <a16:creationId xmlns:a16="http://schemas.microsoft.com/office/drawing/2014/main" id="{78D483B0-1BF2-498A-B1A6-B18DC816015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8" name="Straight Connector 1227">
                <a:extLst>
                  <a:ext uri="{FF2B5EF4-FFF2-40B4-BE49-F238E27FC236}">
                    <a16:creationId xmlns:a16="http://schemas.microsoft.com/office/drawing/2014/main" id="{90AE40B4-E009-4AD8-BA37-03138FB74A6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9" name="Straight Connector 1228">
                <a:extLst>
                  <a:ext uri="{FF2B5EF4-FFF2-40B4-BE49-F238E27FC236}">
                    <a16:creationId xmlns:a16="http://schemas.microsoft.com/office/drawing/2014/main" id="{EED11603-212B-411A-8BBD-8DC7988453E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19" name="Arc 1218">
              <a:extLst>
                <a:ext uri="{FF2B5EF4-FFF2-40B4-BE49-F238E27FC236}">
                  <a16:creationId xmlns:a16="http://schemas.microsoft.com/office/drawing/2014/main" id="{F52B7E6B-1FF9-491D-AD2D-C63CBA3DE63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0" name="Arc 1219">
              <a:extLst>
                <a:ext uri="{FF2B5EF4-FFF2-40B4-BE49-F238E27FC236}">
                  <a16:creationId xmlns:a16="http://schemas.microsoft.com/office/drawing/2014/main" id="{136FF0D4-8DC6-495B-A311-EF1460739DC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21" name="Arc 1220">
              <a:extLst>
                <a:ext uri="{FF2B5EF4-FFF2-40B4-BE49-F238E27FC236}">
                  <a16:creationId xmlns:a16="http://schemas.microsoft.com/office/drawing/2014/main" id="{D2D600CC-74FB-4B79-B9A6-DDFC3A64F55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22" name="Straight Connector 1221">
              <a:extLst>
                <a:ext uri="{FF2B5EF4-FFF2-40B4-BE49-F238E27FC236}">
                  <a16:creationId xmlns:a16="http://schemas.microsoft.com/office/drawing/2014/main" id="{FCCA2D23-A723-44D9-B541-7BB2F895E00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23" name="Arc 1222">
              <a:extLst>
                <a:ext uri="{FF2B5EF4-FFF2-40B4-BE49-F238E27FC236}">
                  <a16:creationId xmlns:a16="http://schemas.microsoft.com/office/drawing/2014/main" id="{D023C147-17C6-45EE-9A39-B232C4BA911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24" name="Straight Connector 1223">
              <a:extLst>
                <a:ext uri="{FF2B5EF4-FFF2-40B4-BE49-F238E27FC236}">
                  <a16:creationId xmlns:a16="http://schemas.microsoft.com/office/drawing/2014/main" id="{935C5FA2-9E18-48D7-AB21-D957309F850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5" name="Straight Connector 1224">
              <a:extLst>
                <a:ext uri="{FF2B5EF4-FFF2-40B4-BE49-F238E27FC236}">
                  <a16:creationId xmlns:a16="http://schemas.microsoft.com/office/drawing/2014/main" id="{258B99E9-0AAB-4DEC-9ABA-D7B074E55C3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26" name="Arc 1225">
              <a:extLst>
                <a:ext uri="{FF2B5EF4-FFF2-40B4-BE49-F238E27FC236}">
                  <a16:creationId xmlns:a16="http://schemas.microsoft.com/office/drawing/2014/main" id="{519E259C-9979-4929-9BAB-E03996B2B7D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30" name="Group 1229">
            <a:extLst>
              <a:ext uri="{FF2B5EF4-FFF2-40B4-BE49-F238E27FC236}">
                <a16:creationId xmlns:a16="http://schemas.microsoft.com/office/drawing/2014/main" id="{CA8B798D-A19D-413F-8847-C1B2DC83871C}"/>
              </a:ext>
            </a:extLst>
          </p:cNvPr>
          <p:cNvGrpSpPr/>
          <p:nvPr/>
        </p:nvGrpSpPr>
        <p:grpSpPr>
          <a:xfrm>
            <a:off x="-123113" y="2373864"/>
            <a:ext cx="538068" cy="503852"/>
            <a:chOff x="3455435" y="-1017023"/>
            <a:chExt cx="8222756" cy="7868191"/>
          </a:xfrm>
        </p:grpSpPr>
        <p:sp>
          <p:nvSpPr>
            <p:cNvPr id="1231" name="Arc 1230">
              <a:extLst>
                <a:ext uri="{FF2B5EF4-FFF2-40B4-BE49-F238E27FC236}">
                  <a16:creationId xmlns:a16="http://schemas.microsoft.com/office/drawing/2014/main" id="{510B9B82-B2B3-4A9D-A227-F7B57057B6F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2" name="Arc 1231">
              <a:extLst>
                <a:ext uri="{FF2B5EF4-FFF2-40B4-BE49-F238E27FC236}">
                  <a16:creationId xmlns:a16="http://schemas.microsoft.com/office/drawing/2014/main" id="{AEFF2F15-4D64-4AD6-9DCF-7A7B8B464D1A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3" name="Arc 1232">
              <a:extLst>
                <a:ext uri="{FF2B5EF4-FFF2-40B4-BE49-F238E27FC236}">
                  <a16:creationId xmlns:a16="http://schemas.microsoft.com/office/drawing/2014/main" id="{19489BB1-70AC-45E5-85B9-0D350872A9E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4" name="Arc 1233">
              <a:extLst>
                <a:ext uri="{FF2B5EF4-FFF2-40B4-BE49-F238E27FC236}">
                  <a16:creationId xmlns:a16="http://schemas.microsoft.com/office/drawing/2014/main" id="{7C06B558-B994-47C0-8398-1AA047AC607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35" name="Group 1234">
              <a:extLst>
                <a:ext uri="{FF2B5EF4-FFF2-40B4-BE49-F238E27FC236}">
                  <a16:creationId xmlns:a16="http://schemas.microsoft.com/office/drawing/2014/main" id="{F6A1EB9C-A0CF-4632-BA90-3D3D1F57002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44" name="Straight Connector 1243">
                <a:extLst>
                  <a:ext uri="{FF2B5EF4-FFF2-40B4-BE49-F238E27FC236}">
                    <a16:creationId xmlns:a16="http://schemas.microsoft.com/office/drawing/2014/main" id="{AD5C2AD0-7906-4FFE-8C32-ABE165BF63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45" name="Straight Connector 1244">
                <a:extLst>
                  <a:ext uri="{FF2B5EF4-FFF2-40B4-BE49-F238E27FC236}">
                    <a16:creationId xmlns:a16="http://schemas.microsoft.com/office/drawing/2014/main" id="{65B27D5C-03C3-4BD9-A2C8-6950C3FE560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46" name="Straight Connector 1245">
                <a:extLst>
                  <a:ext uri="{FF2B5EF4-FFF2-40B4-BE49-F238E27FC236}">
                    <a16:creationId xmlns:a16="http://schemas.microsoft.com/office/drawing/2014/main" id="{3CC5E90E-6870-43D3-8069-6C019CDCA67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36" name="Arc 1235">
              <a:extLst>
                <a:ext uri="{FF2B5EF4-FFF2-40B4-BE49-F238E27FC236}">
                  <a16:creationId xmlns:a16="http://schemas.microsoft.com/office/drawing/2014/main" id="{B37FF09D-50F1-4913-8819-15A8F96C83E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7" name="Arc 1236">
              <a:extLst>
                <a:ext uri="{FF2B5EF4-FFF2-40B4-BE49-F238E27FC236}">
                  <a16:creationId xmlns:a16="http://schemas.microsoft.com/office/drawing/2014/main" id="{4B1A0550-BCFA-4A70-BA10-FD1AB03303D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38" name="Arc 1237">
              <a:extLst>
                <a:ext uri="{FF2B5EF4-FFF2-40B4-BE49-F238E27FC236}">
                  <a16:creationId xmlns:a16="http://schemas.microsoft.com/office/drawing/2014/main" id="{B909CD5E-C3DC-4E20-A2AA-1270699207E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39" name="Straight Connector 1238">
              <a:extLst>
                <a:ext uri="{FF2B5EF4-FFF2-40B4-BE49-F238E27FC236}">
                  <a16:creationId xmlns:a16="http://schemas.microsoft.com/office/drawing/2014/main" id="{EC4AAD5A-0E70-44F7-B902-E6CF484711E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40" name="Arc 1239">
              <a:extLst>
                <a:ext uri="{FF2B5EF4-FFF2-40B4-BE49-F238E27FC236}">
                  <a16:creationId xmlns:a16="http://schemas.microsoft.com/office/drawing/2014/main" id="{5A852CF8-19B7-4624-8969-65B1CA79772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41" name="Straight Connector 1240">
              <a:extLst>
                <a:ext uri="{FF2B5EF4-FFF2-40B4-BE49-F238E27FC236}">
                  <a16:creationId xmlns:a16="http://schemas.microsoft.com/office/drawing/2014/main" id="{05FF494B-07D9-4DD7-BCEE-821002E4E19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2" name="Straight Connector 1241">
              <a:extLst>
                <a:ext uri="{FF2B5EF4-FFF2-40B4-BE49-F238E27FC236}">
                  <a16:creationId xmlns:a16="http://schemas.microsoft.com/office/drawing/2014/main" id="{D24CB0FC-68B9-4899-ACA2-665F4F2FA4D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43" name="Arc 1242">
              <a:extLst>
                <a:ext uri="{FF2B5EF4-FFF2-40B4-BE49-F238E27FC236}">
                  <a16:creationId xmlns:a16="http://schemas.microsoft.com/office/drawing/2014/main" id="{FB77D995-F646-40A6-B34E-4083B68D889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7" name="Group 1246">
            <a:extLst>
              <a:ext uri="{FF2B5EF4-FFF2-40B4-BE49-F238E27FC236}">
                <a16:creationId xmlns:a16="http://schemas.microsoft.com/office/drawing/2014/main" id="{5D8196D5-9150-4659-B0D0-C139294191B2}"/>
              </a:ext>
            </a:extLst>
          </p:cNvPr>
          <p:cNvGrpSpPr/>
          <p:nvPr/>
        </p:nvGrpSpPr>
        <p:grpSpPr>
          <a:xfrm>
            <a:off x="-118191" y="2748126"/>
            <a:ext cx="538068" cy="503852"/>
            <a:chOff x="3455435" y="-1017023"/>
            <a:chExt cx="8222756" cy="7868191"/>
          </a:xfrm>
        </p:grpSpPr>
        <p:sp>
          <p:nvSpPr>
            <p:cNvPr id="1248" name="Arc 1247">
              <a:extLst>
                <a:ext uri="{FF2B5EF4-FFF2-40B4-BE49-F238E27FC236}">
                  <a16:creationId xmlns:a16="http://schemas.microsoft.com/office/drawing/2014/main" id="{3452878A-C183-4954-9EA0-FAB0EEADE44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9" name="Arc 1248">
              <a:extLst>
                <a:ext uri="{FF2B5EF4-FFF2-40B4-BE49-F238E27FC236}">
                  <a16:creationId xmlns:a16="http://schemas.microsoft.com/office/drawing/2014/main" id="{D10CE913-B9BC-42D1-AC0F-4236D3F823F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0" name="Arc 1249">
              <a:extLst>
                <a:ext uri="{FF2B5EF4-FFF2-40B4-BE49-F238E27FC236}">
                  <a16:creationId xmlns:a16="http://schemas.microsoft.com/office/drawing/2014/main" id="{DF9241BD-D7F3-4413-A6B9-36930039C71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1" name="Arc 1250">
              <a:extLst>
                <a:ext uri="{FF2B5EF4-FFF2-40B4-BE49-F238E27FC236}">
                  <a16:creationId xmlns:a16="http://schemas.microsoft.com/office/drawing/2014/main" id="{F477016E-8CBF-4DA9-A497-D2739A4F6ED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52" name="Group 1251">
              <a:extLst>
                <a:ext uri="{FF2B5EF4-FFF2-40B4-BE49-F238E27FC236}">
                  <a16:creationId xmlns:a16="http://schemas.microsoft.com/office/drawing/2014/main" id="{607A3421-80C7-4879-9419-B73181EBAA9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61" name="Straight Connector 1260">
                <a:extLst>
                  <a:ext uri="{FF2B5EF4-FFF2-40B4-BE49-F238E27FC236}">
                    <a16:creationId xmlns:a16="http://schemas.microsoft.com/office/drawing/2014/main" id="{8E3EBC47-1FB5-4748-BD66-DD26AE4FA8C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2" name="Straight Connector 1261">
                <a:extLst>
                  <a:ext uri="{FF2B5EF4-FFF2-40B4-BE49-F238E27FC236}">
                    <a16:creationId xmlns:a16="http://schemas.microsoft.com/office/drawing/2014/main" id="{A5D93540-6311-4E43-8302-3782B7E1FD5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3" name="Straight Connector 1262">
                <a:extLst>
                  <a:ext uri="{FF2B5EF4-FFF2-40B4-BE49-F238E27FC236}">
                    <a16:creationId xmlns:a16="http://schemas.microsoft.com/office/drawing/2014/main" id="{4C36C355-E878-45F7-B6E0-7807F05450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53" name="Arc 1252">
              <a:extLst>
                <a:ext uri="{FF2B5EF4-FFF2-40B4-BE49-F238E27FC236}">
                  <a16:creationId xmlns:a16="http://schemas.microsoft.com/office/drawing/2014/main" id="{1E7EF909-CC0F-420C-B583-32C0EDAC42F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4" name="Arc 1253">
              <a:extLst>
                <a:ext uri="{FF2B5EF4-FFF2-40B4-BE49-F238E27FC236}">
                  <a16:creationId xmlns:a16="http://schemas.microsoft.com/office/drawing/2014/main" id="{D518D836-5A99-4AE4-B08F-B0ABCDEF2DE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55" name="Arc 1254">
              <a:extLst>
                <a:ext uri="{FF2B5EF4-FFF2-40B4-BE49-F238E27FC236}">
                  <a16:creationId xmlns:a16="http://schemas.microsoft.com/office/drawing/2014/main" id="{AF30D725-E9EB-4CFD-A551-DC54A799DDD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56" name="Straight Connector 1255">
              <a:extLst>
                <a:ext uri="{FF2B5EF4-FFF2-40B4-BE49-F238E27FC236}">
                  <a16:creationId xmlns:a16="http://schemas.microsoft.com/office/drawing/2014/main" id="{E45ED6F4-2A52-4E43-8528-96A08588194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57" name="Arc 1256">
              <a:extLst>
                <a:ext uri="{FF2B5EF4-FFF2-40B4-BE49-F238E27FC236}">
                  <a16:creationId xmlns:a16="http://schemas.microsoft.com/office/drawing/2014/main" id="{0F0B71AE-C21F-4D80-974B-16D0BF0490D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58" name="Straight Connector 1257">
              <a:extLst>
                <a:ext uri="{FF2B5EF4-FFF2-40B4-BE49-F238E27FC236}">
                  <a16:creationId xmlns:a16="http://schemas.microsoft.com/office/drawing/2014/main" id="{109C9FB1-78DD-4FD1-ABE5-113429F6512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9" name="Straight Connector 1258">
              <a:extLst>
                <a:ext uri="{FF2B5EF4-FFF2-40B4-BE49-F238E27FC236}">
                  <a16:creationId xmlns:a16="http://schemas.microsoft.com/office/drawing/2014/main" id="{5EDF5AA4-1F8B-4A82-8C21-9E46C1B3E15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60" name="Arc 1259">
              <a:extLst>
                <a:ext uri="{FF2B5EF4-FFF2-40B4-BE49-F238E27FC236}">
                  <a16:creationId xmlns:a16="http://schemas.microsoft.com/office/drawing/2014/main" id="{AE7A694A-FC67-4F89-879B-D9285306FD9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64" name="Group 1263">
            <a:extLst>
              <a:ext uri="{FF2B5EF4-FFF2-40B4-BE49-F238E27FC236}">
                <a16:creationId xmlns:a16="http://schemas.microsoft.com/office/drawing/2014/main" id="{A984A4B8-A5A5-48BF-BBCF-1D32E01B286D}"/>
              </a:ext>
            </a:extLst>
          </p:cNvPr>
          <p:cNvGrpSpPr/>
          <p:nvPr/>
        </p:nvGrpSpPr>
        <p:grpSpPr>
          <a:xfrm>
            <a:off x="-108860" y="3110464"/>
            <a:ext cx="538068" cy="503852"/>
            <a:chOff x="3455435" y="-1017023"/>
            <a:chExt cx="8222756" cy="7868191"/>
          </a:xfrm>
        </p:grpSpPr>
        <p:sp>
          <p:nvSpPr>
            <p:cNvPr id="1265" name="Arc 1264">
              <a:extLst>
                <a:ext uri="{FF2B5EF4-FFF2-40B4-BE49-F238E27FC236}">
                  <a16:creationId xmlns:a16="http://schemas.microsoft.com/office/drawing/2014/main" id="{083EAD0B-C484-491E-9D35-78267CB14AB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6" name="Arc 1265">
              <a:extLst>
                <a:ext uri="{FF2B5EF4-FFF2-40B4-BE49-F238E27FC236}">
                  <a16:creationId xmlns:a16="http://schemas.microsoft.com/office/drawing/2014/main" id="{EF523568-4B8F-4F29-9F8A-74586F22AAB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7" name="Arc 1266">
              <a:extLst>
                <a:ext uri="{FF2B5EF4-FFF2-40B4-BE49-F238E27FC236}">
                  <a16:creationId xmlns:a16="http://schemas.microsoft.com/office/drawing/2014/main" id="{C5FB9B40-EEFB-4E2D-AA32-894D75FABB4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8" name="Arc 1267">
              <a:extLst>
                <a:ext uri="{FF2B5EF4-FFF2-40B4-BE49-F238E27FC236}">
                  <a16:creationId xmlns:a16="http://schemas.microsoft.com/office/drawing/2014/main" id="{CE3D5B1C-DE68-4A29-BA51-220BD54743B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69" name="Group 1268">
              <a:extLst>
                <a:ext uri="{FF2B5EF4-FFF2-40B4-BE49-F238E27FC236}">
                  <a16:creationId xmlns:a16="http://schemas.microsoft.com/office/drawing/2014/main" id="{B4A75C87-5DB8-456C-8EEA-8D48A684ECC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78" name="Straight Connector 1277">
                <a:extLst>
                  <a:ext uri="{FF2B5EF4-FFF2-40B4-BE49-F238E27FC236}">
                    <a16:creationId xmlns:a16="http://schemas.microsoft.com/office/drawing/2014/main" id="{4928652F-C3BD-4DF6-8471-1352FE3D2E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79" name="Straight Connector 1278">
                <a:extLst>
                  <a:ext uri="{FF2B5EF4-FFF2-40B4-BE49-F238E27FC236}">
                    <a16:creationId xmlns:a16="http://schemas.microsoft.com/office/drawing/2014/main" id="{08FA1D96-DE9F-4B35-8410-B61B76C2B70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80" name="Straight Connector 1279">
                <a:extLst>
                  <a:ext uri="{FF2B5EF4-FFF2-40B4-BE49-F238E27FC236}">
                    <a16:creationId xmlns:a16="http://schemas.microsoft.com/office/drawing/2014/main" id="{45383464-C4C7-4D76-9122-C8BA8731A14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70" name="Arc 1269">
              <a:extLst>
                <a:ext uri="{FF2B5EF4-FFF2-40B4-BE49-F238E27FC236}">
                  <a16:creationId xmlns:a16="http://schemas.microsoft.com/office/drawing/2014/main" id="{18C258A0-EDFF-469A-B898-23992FB0F05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1" name="Arc 1270">
              <a:extLst>
                <a:ext uri="{FF2B5EF4-FFF2-40B4-BE49-F238E27FC236}">
                  <a16:creationId xmlns:a16="http://schemas.microsoft.com/office/drawing/2014/main" id="{CDEFCEA6-7E7F-4A47-AE42-5F460DAD447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72" name="Arc 1271">
              <a:extLst>
                <a:ext uri="{FF2B5EF4-FFF2-40B4-BE49-F238E27FC236}">
                  <a16:creationId xmlns:a16="http://schemas.microsoft.com/office/drawing/2014/main" id="{CBADB637-834B-483A-AD7A-D2FA3B4B5E0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73" name="Straight Connector 1272">
              <a:extLst>
                <a:ext uri="{FF2B5EF4-FFF2-40B4-BE49-F238E27FC236}">
                  <a16:creationId xmlns:a16="http://schemas.microsoft.com/office/drawing/2014/main" id="{AE76FD95-7586-4175-87A4-28BEC130BE0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74" name="Arc 1273">
              <a:extLst>
                <a:ext uri="{FF2B5EF4-FFF2-40B4-BE49-F238E27FC236}">
                  <a16:creationId xmlns:a16="http://schemas.microsoft.com/office/drawing/2014/main" id="{49FA100F-BF6D-481D-80EE-0AA027B8764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75" name="Straight Connector 1274">
              <a:extLst>
                <a:ext uri="{FF2B5EF4-FFF2-40B4-BE49-F238E27FC236}">
                  <a16:creationId xmlns:a16="http://schemas.microsoft.com/office/drawing/2014/main" id="{7F8810B9-7BAD-4DDF-9D60-D5B99DF1710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6" name="Straight Connector 1275">
              <a:extLst>
                <a:ext uri="{FF2B5EF4-FFF2-40B4-BE49-F238E27FC236}">
                  <a16:creationId xmlns:a16="http://schemas.microsoft.com/office/drawing/2014/main" id="{9B4B24B2-2F81-43CC-AD95-0DA2D82FDF9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77" name="Arc 1276">
              <a:extLst>
                <a:ext uri="{FF2B5EF4-FFF2-40B4-BE49-F238E27FC236}">
                  <a16:creationId xmlns:a16="http://schemas.microsoft.com/office/drawing/2014/main" id="{C03CFA51-72D1-4C3E-B02A-227ED728278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81" name="Group 1280">
            <a:extLst>
              <a:ext uri="{FF2B5EF4-FFF2-40B4-BE49-F238E27FC236}">
                <a16:creationId xmlns:a16="http://schemas.microsoft.com/office/drawing/2014/main" id="{991FAECF-1F7D-46E1-A5DB-D487E5855F10}"/>
              </a:ext>
            </a:extLst>
          </p:cNvPr>
          <p:cNvGrpSpPr/>
          <p:nvPr/>
        </p:nvGrpSpPr>
        <p:grpSpPr>
          <a:xfrm>
            <a:off x="-112229" y="3478764"/>
            <a:ext cx="538068" cy="503852"/>
            <a:chOff x="3455435" y="-1017023"/>
            <a:chExt cx="8222756" cy="7868191"/>
          </a:xfrm>
        </p:grpSpPr>
        <p:sp>
          <p:nvSpPr>
            <p:cNvPr id="1282" name="Arc 1281">
              <a:extLst>
                <a:ext uri="{FF2B5EF4-FFF2-40B4-BE49-F238E27FC236}">
                  <a16:creationId xmlns:a16="http://schemas.microsoft.com/office/drawing/2014/main" id="{0F1A3E9C-3E75-4E86-AF6A-1007995B532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3" name="Arc 1282">
              <a:extLst>
                <a:ext uri="{FF2B5EF4-FFF2-40B4-BE49-F238E27FC236}">
                  <a16:creationId xmlns:a16="http://schemas.microsoft.com/office/drawing/2014/main" id="{5388D32B-87A5-4A10-BCCB-7442AF1E245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4" name="Arc 1283">
              <a:extLst>
                <a:ext uri="{FF2B5EF4-FFF2-40B4-BE49-F238E27FC236}">
                  <a16:creationId xmlns:a16="http://schemas.microsoft.com/office/drawing/2014/main" id="{6D26BA7F-DF18-4718-83E4-6B085128B76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5" name="Arc 1284">
              <a:extLst>
                <a:ext uri="{FF2B5EF4-FFF2-40B4-BE49-F238E27FC236}">
                  <a16:creationId xmlns:a16="http://schemas.microsoft.com/office/drawing/2014/main" id="{2D49D09A-E39B-4B1C-ACD9-B046FFC017E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86" name="Group 1285">
              <a:extLst>
                <a:ext uri="{FF2B5EF4-FFF2-40B4-BE49-F238E27FC236}">
                  <a16:creationId xmlns:a16="http://schemas.microsoft.com/office/drawing/2014/main" id="{5006ED10-628F-4D9E-A0F4-5C039B65616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95" name="Straight Connector 1294">
                <a:extLst>
                  <a:ext uri="{FF2B5EF4-FFF2-40B4-BE49-F238E27FC236}">
                    <a16:creationId xmlns:a16="http://schemas.microsoft.com/office/drawing/2014/main" id="{7F7B9A3A-E2CD-4520-ACEB-E340BF8CCC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96" name="Straight Connector 1295">
                <a:extLst>
                  <a:ext uri="{FF2B5EF4-FFF2-40B4-BE49-F238E27FC236}">
                    <a16:creationId xmlns:a16="http://schemas.microsoft.com/office/drawing/2014/main" id="{E6E90FF9-91FD-4C6E-893D-23ED7A8CDA6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97" name="Straight Connector 1296">
                <a:extLst>
                  <a:ext uri="{FF2B5EF4-FFF2-40B4-BE49-F238E27FC236}">
                    <a16:creationId xmlns:a16="http://schemas.microsoft.com/office/drawing/2014/main" id="{287DE9BB-2EDC-4BB8-A55F-96CD3EA9BEA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87" name="Arc 1286">
              <a:extLst>
                <a:ext uri="{FF2B5EF4-FFF2-40B4-BE49-F238E27FC236}">
                  <a16:creationId xmlns:a16="http://schemas.microsoft.com/office/drawing/2014/main" id="{4F381737-7EBC-4D41-A4E8-890716257CC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8" name="Arc 1287">
              <a:extLst>
                <a:ext uri="{FF2B5EF4-FFF2-40B4-BE49-F238E27FC236}">
                  <a16:creationId xmlns:a16="http://schemas.microsoft.com/office/drawing/2014/main" id="{DE3F26AA-5B53-4591-B371-80B8ED1E37A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89" name="Arc 1288">
              <a:extLst>
                <a:ext uri="{FF2B5EF4-FFF2-40B4-BE49-F238E27FC236}">
                  <a16:creationId xmlns:a16="http://schemas.microsoft.com/office/drawing/2014/main" id="{BA03D512-B8F7-4FC0-BED3-19D3B833432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90" name="Straight Connector 1289">
              <a:extLst>
                <a:ext uri="{FF2B5EF4-FFF2-40B4-BE49-F238E27FC236}">
                  <a16:creationId xmlns:a16="http://schemas.microsoft.com/office/drawing/2014/main" id="{5D7D3C13-5DB6-4B3F-B307-48111E098A6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91" name="Arc 1290">
              <a:extLst>
                <a:ext uri="{FF2B5EF4-FFF2-40B4-BE49-F238E27FC236}">
                  <a16:creationId xmlns:a16="http://schemas.microsoft.com/office/drawing/2014/main" id="{5C1AAED5-D375-4365-9F42-531A71498951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92" name="Straight Connector 1291">
              <a:extLst>
                <a:ext uri="{FF2B5EF4-FFF2-40B4-BE49-F238E27FC236}">
                  <a16:creationId xmlns:a16="http://schemas.microsoft.com/office/drawing/2014/main" id="{842AE36B-7615-4809-9FF3-55DA6C96FA7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3" name="Straight Connector 1292">
              <a:extLst>
                <a:ext uri="{FF2B5EF4-FFF2-40B4-BE49-F238E27FC236}">
                  <a16:creationId xmlns:a16="http://schemas.microsoft.com/office/drawing/2014/main" id="{6997334A-6C00-4F38-AB85-DEC0D21DEE0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94" name="Arc 1293">
              <a:extLst>
                <a:ext uri="{FF2B5EF4-FFF2-40B4-BE49-F238E27FC236}">
                  <a16:creationId xmlns:a16="http://schemas.microsoft.com/office/drawing/2014/main" id="{32BCB722-193A-4F68-A7A6-57A26B69C09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98" name="Group 1297">
            <a:extLst>
              <a:ext uri="{FF2B5EF4-FFF2-40B4-BE49-F238E27FC236}">
                <a16:creationId xmlns:a16="http://schemas.microsoft.com/office/drawing/2014/main" id="{488A3D46-B266-479B-81C5-F0BBFEF5AFAF}"/>
              </a:ext>
            </a:extLst>
          </p:cNvPr>
          <p:cNvGrpSpPr/>
          <p:nvPr/>
        </p:nvGrpSpPr>
        <p:grpSpPr>
          <a:xfrm>
            <a:off x="-119744" y="3847064"/>
            <a:ext cx="538068" cy="503852"/>
            <a:chOff x="3455435" y="-1017023"/>
            <a:chExt cx="8222756" cy="7868191"/>
          </a:xfrm>
        </p:grpSpPr>
        <p:sp>
          <p:nvSpPr>
            <p:cNvPr id="1299" name="Arc 1298">
              <a:extLst>
                <a:ext uri="{FF2B5EF4-FFF2-40B4-BE49-F238E27FC236}">
                  <a16:creationId xmlns:a16="http://schemas.microsoft.com/office/drawing/2014/main" id="{C2BEF946-6E13-4844-94DF-909309C90D0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0" name="Arc 1299">
              <a:extLst>
                <a:ext uri="{FF2B5EF4-FFF2-40B4-BE49-F238E27FC236}">
                  <a16:creationId xmlns:a16="http://schemas.microsoft.com/office/drawing/2014/main" id="{2C6296D2-3625-4A04-93BC-9E95CE8A369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1" name="Arc 1300">
              <a:extLst>
                <a:ext uri="{FF2B5EF4-FFF2-40B4-BE49-F238E27FC236}">
                  <a16:creationId xmlns:a16="http://schemas.microsoft.com/office/drawing/2014/main" id="{BA129E01-4888-40D4-A946-D7C3A0DAAEA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2" name="Arc 1301">
              <a:extLst>
                <a:ext uri="{FF2B5EF4-FFF2-40B4-BE49-F238E27FC236}">
                  <a16:creationId xmlns:a16="http://schemas.microsoft.com/office/drawing/2014/main" id="{DDA65790-8B93-4EDF-BE78-83D87E8CD42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03" name="Group 1302">
              <a:extLst>
                <a:ext uri="{FF2B5EF4-FFF2-40B4-BE49-F238E27FC236}">
                  <a16:creationId xmlns:a16="http://schemas.microsoft.com/office/drawing/2014/main" id="{E8003E80-290A-48B0-8A59-9CE9B32362D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12" name="Straight Connector 1311">
                <a:extLst>
                  <a:ext uri="{FF2B5EF4-FFF2-40B4-BE49-F238E27FC236}">
                    <a16:creationId xmlns:a16="http://schemas.microsoft.com/office/drawing/2014/main" id="{A23FD1CF-BEDF-484F-A457-48203479AC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13" name="Straight Connector 1312">
                <a:extLst>
                  <a:ext uri="{FF2B5EF4-FFF2-40B4-BE49-F238E27FC236}">
                    <a16:creationId xmlns:a16="http://schemas.microsoft.com/office/drawing/2014/main" id="{1EC7D738-D97E-446B-BB6C-566DF3506FC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14" name="Straight Connector 1313">
                <a:extLst>
                  <a:ext uri="{FF2B5EF4-FFF2-40B4-BE49-F238E27FC236}">
                    <a16:creationId xmlns:a16="http://schemas.microsoft.com/office/drawing/2014/main" id="{A1ADC4E6-7E20-4D78-A500-F2E822AD132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04" name="Arc 1303">
              <a:extLst>
                <a:ext uri="{FF2B5EF4-FFF2-40B4-BE49-F238E27FC236}">
                  <a16:creationId xmlns:a16="http://schemas.microsoft.com/office/drawing/2014/main" id="{89F06082-2B80-4E22-96A5-28BD69EF0B0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5" name="Arc 1304">
              <a:extLst>
                <a:ext uri="{FF2B5EF4-FFF2-40B4-BE49-F238E27FC236}">
                  <a16:creationId xmlns:a16="http://schemas.microsoft.com/office/drawing/2014/main" id="{ED1C8E90-9BD1-444B-B8E3-284A6693B2A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6" name="Arc 1305">
              <a:extLst>
                <a:ext uri="{FF2B5EF4-FFF2-40B4-BE49-F238E27FC236}">
                  <a16:creationId xmlns:a16="http://schemas.microsoft.com/office/drawing/2014/main" id="{FF7B1318-575E-4381-A368-B248B02CF19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07" name="Straight Connector 1306">
              <a:extLst>
                <a:ext uri="{FF2B5EF4-FFF2-40B4-BE49-F238E27FC236}">
                  <a16:creationId xmlns:a16="http://schemas.microsoft.com/office/drawing/2014/main" id="{F557DEFD-D0C5-46FB-9E10-5DF34F03BD7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08" name="Arc 1307">
              <a:extLst>
                <a:ext uri="{FF2B5EF4-FFF2-40B4-BE49-F238E27FC236}">
                  <a16:creationId xmlns:a16="http://schemas.microsoft.com/office/drawing/2014/main" id="{C36DAD08-C309-4087-BBB9-D7E4802A1B4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09" name="Straight Connector 1308">
              <a:extLst>
                <a:ext uri="{FF2B5EF4-FFF2-40B4-BE49-F238E27FC236}">
                  <a16:creationId xmlns:a16="http://schemas.microsoft.com/office/drawing/2014/main" id="{5D87955B-B0C3-4A60-8D17-6A4C2785597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0" name="Straight Connector 1309">
              <a:extLst>
                <a:ext uri="{FF2B5EF4-FFF2-40B4-BE49-F238E27FC236}">
                  <a16:creationId xmlns:a16="http://schemas.microsoft.com/office/drawing/2014/main" id="{49B4DED7-1CDF-4EF5-A707-3FA3A3AB58C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11" name="Arc 1310">
              <a:extLst>
                <a:ext uri="{FF2B5EF4-FFF2-40B4-BE49-F238E27FC236}">
                  <a16:creationId xmlns:a16="http://schemas.microsoft.com/office/drawing/2014/main" id="{E075123D-1960-4910-A0A7-CD769EF6000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15" name="Group 1314">
            <a:extLst>
              <a:ext uri="{FF2B5EF4-FFF2-40B4-BE49-F238E27FC236}">
                <a16:creationId xmlns:a16="http://schemas.microsoft.com/office/drawing/2014/main" id="{075F49C0-0823-4E97-9C02-56E7FD4EA77D}"/>
              </a:ext>
            </a:extLst>
          </p:cNvPr>
          <p:cNvGrpSpPr/>
          <p:nvPr/>
        </p:nvGrpSpPr>
        <p:grpSpPr>
          <a:xfrm>
            <a:off x="-112229" y="4215364"/>
            <a:ext cx="538068" cy="503852"/>
            <a:chOff x="3455435" y="-1017023"/>
            <a:chExt cx="8222756" cy="7868191"/>
          </a:xfrm>
        </p:grpSpPr>
        <p:sp>
          <p:nvSpPr>
            <p:cNvPr id="1316" name="Arc 1315">
              <a:extLst>
                <a:ext uri="{FF2B5EF4-FFF2-40B4-BE49-F238E27FC236}">
                  <a16:creationId xmlns:a16="http://schemas.microsoft.com/office/drawing/2014/main" id="{BEBA48C5-08D5-40A6-89A7-318C6C278E6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7" name="Arc 1316">
              <a:extLst>
                <a:ext uri="{FF2B5EF4-FFF2-40B4-BE49-F238E27FC236}">
                  <a16:creationId xmlns:a16="http://schemas.microsoft.com/office/drawing/2014/main" id="{F7CBEC60-ED99-43AF-B00C-1DE8B42FC0C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8" name="Arc 1317">
              <a:extLst>
                <a:ext uri="{FF2B5EF4-FFF2-40B4-BE49-F238E27FC236}">
                  <a16:creationId xmlns:a16="http://schemas.microsoft.com/office/drawing/2014/main" id="{314333F2-5C7F-4EE9-A9B5-0543F92C37C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9" name="Arc 1318">
              <a:extLst>
                <a:ext uri="{FF2B5EF4-FFF2-40B4-BE49-F238E27FC236}">
                  <a16:creationId xmlns:a16="http://schemas.microsoft.com/office/drawing/2014/main" id="{2DDC1ECB-D628-4514-AE47-FDF4F6CE93D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20" name="Group 1319">
              <a:extLst>
                <a:ext uri="{FF2B5EF4-FFF2-40B4-BE49-F238E27FC236}">
                  <a16:creationId xmlns:a16="http://schemas.microsoft.com/office/drawing/2014/main" id="{3FF75548-4F21-4FD0-AC03-5A1988DD075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29" name="Straight Connector 1328">
                <a:extLst>
                  <a:ext uri="{FF2B5EF4-FFF2-40B4-BE49-F238E27FC236}">
                    <a16:creationId xmlns:a16="http://schemas.microsoft.com/office/drawing/2014/main" id="{1470E3EF-25DD-4353-AFDF-C3F06A30FB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30" name="Straight Connector 1329">
                <a:extLst>
                  <a:ext uri="{FF2B5EF4-FFF2-40B4-BE49-F238E27FC236}">
                    <a16:creationId xmlns:a16="http://schemas.microsoft.com/office/drawing/2014/main" id="{88AC13D9-33E5-4B45-8B52-503F8994E03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31" name="Straight Connector 1330">
                <a:extLst>
                  <a:ext uri="{FF2B5EF4-FFF2-40B4-BE49-F238E27FC236}">
                    <a16:creationId xmlns:a16="http://schemas.microsoft.com/office/drawing/2014/main" id="{F757E050-C18D-447D-BD15-3AC8ADF5C67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21" name="Arc 1320">
              <a:extLst>
                <a:ext uri="{FF2B5EF4-FFF2-40B4-BE49-F238E27FC236}">
                  <a16:creationId xmlns:a16="http://schemas.microsoft.com/office/drawing/2014/main" id="{8689FBA4-CBF9-4C96-B104-0F440258ECB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2" name="Arc 1321">
              <a:extLst>
                <a:ext uri="{FF2B5EF4-FFF2-40B4-BE49-F238E27FC236}">
                  <a16:creationId xmlns:a16="http://schemas.microsoft.com/office/drawing/2014/main" id="{C201E717-3498-408B-9013-15DEC3B12D9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23" name="Arc 1322">
              <a:extLst>
                <a:ext uri="{FF2B5EF4-FFF2-40B4-BE49-F238E27FC236}">
                  <a16:creationId xmlns:a16="http://schemas.microsoft.com/office/drawing/2014/main" id="{A4F5E696-8919-4A0C-AD73-6479D9A8FD9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24" name="Straight Connector 1323">
              <a:extLst>
                <a:ext uri="{FF2B5EF4-FFF2-40B4-BE49-F238E27FC236}">
                  <a16:creationId xmlns:a16="http://schemas.microsoft.com/office/drawing/2014/main" id="{B2EE2351-505F-4ED3-9CC7-7459FDF082A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25" name="Arc 1324">
              <a:extLst>
                <a:ext uri="{FF2B5EF4-FFF2-40B4-BE49-F238E27FC236}">
                  <a16:creationId xmlns:a16="http://schemas.microsoft.com/office/drawing/2014/main" id="{0536C7BC-1283-4CCC-991C-D0D0A86D176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26" name="Straight Connector 1325">
              <a:extLst>
                <a:ext uri="{FF2B5EF4-FFF2-40B4-BE49-F238E27FC236}">
                  <a16:creationId xmlns:a16="http://schemas.microsoft.com/office/drawing/2014/main" id="{4164DDFE-1075-4EAF-8FAA-AA5D56A4F4C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7" name="Straight Connector 1326">
              <a:extLst>
                <a:ext uri="{FF2B5EF4-FFF2-40B4-BE49-F238E27FC236}">
                  <a16:creationId xmlns:a16="http://schemas.microsoft.com/office/drawing/2014/main" id="{CEC962DD-690B-4BB8-9C3F-69B529FDC83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28" name="Arc 1327">
              <a:extLst>
                <a:ext uri="{FF2B5EF4-FFF2-40B4-BE49-F238E27FC236}">
                  <a16:creationId xmlns:a16="http://schemas.microsoft.com/office/drawing/2014/main" id="{C0007D26-D0C7-4B12-B12C-098CCDF1828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2" name="Group 1331">
            <a:extLst>
              <a:ext uri="{FF2B5EF4-FFF2-40B4-BE49-F238E27FC236}">
                <a16:creationId xmlns:a16="http://schemas.microsoft.com/office/drawing/2014/main" id="{F0042367-F3E9-4ED0-978B-6B26F8BCAB91}"/>
              </a:ext>
            </a:extLst>
          </p:cNvPr>
          <p:cNvGrpSpPr/>
          <p:nvPr/>
        </p:nvGrpSpPr>
        <p:grpSpPr>
          <a:xfrm>
            <a:off x="-99529" y="4570964"/>
            <a:ext cx="538068" cy="503852"/>
            <a:chOff x="3455435" y="-1017023"/>
            <a:chExt cx="8222756" cy="7868191"/>
          </a:xfrm>
        </p:grpSpPr>
        <p:sp>
          <p:nvSpPr>
            <p:cNvPr id="1333" name="Arc 1332">
              <a:extLst>
                <a:ext uri="{FF2B5EF4-FFF2-40B4-BE49-F238E27FC236}">
                  <a16:creationId xmlns:a16="http://schemas.microsoft.com/office/drawing/2014/main" id="{01F4B6CF-207F-4F42-AC15-26CFE434C1D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4" name="Arc 1333">
              <a:extLst>
                <a:ext uri="{FF2B5EF4-FFF2-40B4-BE49-F238E27FC236}">
                  <a16:creationId xmlns:a16="http://schemas.microsoft.com/office/drawing/2014/main" id="{C43FF403-0740-44FD-947B-79F11C93640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" name="Arc 1334">
              <a:extLst>
                <a:ext uri="{FF2B5EF4-FFF2-40B4-BE49-F238E27FC236}">
                  <a16:creationId xmlns:a16="http://schemas.microsoft.com/office/drawing/2014/main" id="{68261A0B-B047-485C-B878-01579CF3EFF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" name="Arc 1335">
              <a:extLst>
                <a:ext uri="{FF2B5EF4-FFF2-40B4-BE49-F238E27FC236}">
                  <a16:creationId xmlns:a16="http://schemas.microsoft.com/office/drawing/2014/main" id="{B9D8C76C-1D29-45C1-8146-E582A596668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37" name="Group 1336">
              <a:extLst>
                <a:ext uri="{FF2B5EF4-FFF2-40B4-BE49-F238E27FC236}">
                  <a16:creationId xmlns:a16="http://schemas.microsoft.com/office/drawing/2014/main" id="{0BF1B418-5E47-4F14-BEA5-527C99DBB26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46" name="Straight Connector 1345">
                <a:extLst>
                  <a:ext uri="{FF2B5EF4-FFF2-40B4-BE49-F238E27FC236}">
                    <a16:creationId xmlns:a16="http://schemas.microsoft.com/office/drawing/2014/main" id="{5DF0B5C9-B08A-4994-A95A-2EB1CCAB084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47" name="Straight Connector 1346">
                <a:extLst>
                  <a:ext uri="{FF2B5EF4-FFF2-40B4-BE49-F238E27FC236}">
                    <a16:creationId xmlns:a16="http://schemas.microsoft.com/office/drawing/2014/main" id="{DAE87F60-90AC-4B9B-B14F-A0B69DFFF94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48" name="Straight Connector 1347">
                <a:extLst>
                  <a:ext uri="{FF2B5EF4-FFF2-40B4-BE49-F238E27FC236}">
                    <a16:creationId xmlns:a16="http://schemas.microsoft.com/office/drawing/2014/main" id="{6C2C4741-DF28-403C-97FB-3F4D4ED6FDF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38" name="Arc 1337">
              <a:extLst>
                <a:ext uri="{FF2B5EF4-FFF2-40B4-BE49-F238E27FC236}">
                  <a16:creationId xmlns:a16="http://schemas.microsoft.com/office/drawing/2014/main" id="{34DEDE1F-6C16-4C0F-A0AD-7586B9E0374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9" name="Arc 1338">
              <a:extLst>
                <a:ext uri="{FF2B5EF4-FFF2-40B4-BE49-F238E27FC236}">
                  <a16:creationId xmlns:a16="http://schemas.microsoft.com/office/drawing/2014/main" id="{55F886C8-FBE0-47D6-8110-F1770308BF5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40" name="Arc 1339">
              <a:extLst>
                <a:ext uri="{FF2B5EF4-FFF2-40B4-BE49-F238E27FC236}">
                  <a16:creationId xmlns:a16="http://schemas.microsoft.com/office/drawing/2014/main" id="{CC734FE2-D9E7-484D-BCCB-CBC8861D858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41" name="Straight Connector 1340">
              <a:extLst>
                <a:ext uri="{FF2B5EF4-FFF2-40B4-BE49-F238E27FC236}">
                  <a16:creationId xmlns:a16="http://schemas.microsoft.com/office/drawing/2014/main" id="{ABE70AE5-DB87-43BE-9B41-910806CB51A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42" name="Arc 1341">
              <a:extLst>
                <a:ext uri="{FF2B5EF4-FFF2-40B4-BE49-F238E27FC236}">
                  <a16:creationId xmlns:a16="http://schemas.microsoft.com/office/drawing/2014/main" id="{141E2277-0052-4145-AC9B-3F43468E36F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43" name="Straight Connector 1342">
              <a:extLst>
                <a:ext uri="{FF2B5EF4-FFF2-40B4-BE49-F238E27FC236}">
                  <a16:creationId xmlns:a16="http://schemas.microsoft.com/office/drawing/2014/main" id="{81950934-8424-4F35-9C26-14D3B156994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4" name="Straight Connector 1343">
              <a:extLst>
                <a:ext uri="{FF2B5EF4-FFF2-40B4-BE49-F238E27FC236}">
                  <a16:creationId xmlns:a16="http://schemas.microsoft.com/office/drawing/2014/main" id="{D0093752-5287-4B91-B295-2EFFF811F81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45" name="Arc 1344">
              <a:extLst>
                <a:ext uri="{FF2B5EF4-FFF2-40B4-BE49-F238E27FC236}">
                  <a16:creationId xmlns:a16="http://schemas.microsoft.com/office/drawing/2014/main" id="{1D3DFD2F-11E7-4DDA-A963-AD1B05268C9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49" name="Group 1348">
            <a:extLst>
              <a:ext uri="{FF2B5EF4-FFF2-40B4-BE49-F238E27FC236}">
                <a16:creationId xmlns:a16="http://schemas.microsoft.com/office/drawing/2014/main" id="{C6F1229F-E513-4EA1-B922-B92498E7ABE6}"/>
              </a:ext>
            </a:extLst>
          </p:cNvPr>
          <p:cNvGrpSpPr/>
          <p:nvPr/>
        </p:nvGrpSpPr>
        <p:grpSpPr>
          <a:xfrm>
            <a:off x="-114822" y="4926564"/>
            <a:ext cx="538068" cy="503852"/>
            <a:chOff x="3455435" y="-1017023"/>
            <a:chExt cx="8222756" cy="7868191"/>
          </a:xfrm>
        </p:grpSpPr>
        <p:sp>
          <p:nvSpPr>
            <p:cNvPr id="1350" name="Arc 1349">
              <a:extLst>
                <a:ext uri="{FF2B5EF4-FFF2-40B4-BE49-F238E27FC236}">
                  <a16:creationId xmlns:a16="http://schemas.microsoft.com/office/drawing/2014/main" id="{6471BAFD-B5EA-4C91-BE6D-12AAEC9C837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1" name="Arc 1350">
              <a:extLst>
                <a:ext uri="{FF2B5EF4-FFF2-40B4-BE49-F238E27FC236}">
                  <a16:creationId xmlns:a16="http://schemas.microsoft.com/office/drawing/2014/main" id="{8FCD972D-128F-4732-B052-056D9B54263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2" name="Arc 1351">
              <a:extLst>
                <a:ext uri="{FF2B5EF4-FFF2-40B4-BE49-F238E27FC236}">
                  <a16:creationId xmlns:a16="http://schemas.microsoft.com/office/drawing/2014/main" id="{A79DCDDA-15C7-464A-B199-AA22BA114F5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3" name="Arc 1352">
              <a:extLst>
                <a:ext uri="{FF2B5EF4-FFF2-40B4-BE49-F238E27FC236}">
                  <a16:creationId xmlns:a16="http://schemas.microsoft.com/office/drawing/2014/main" id="{44571985-5D49-4168-AE27-F79B0C772F4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54" name="Group 1353">
              <a:extLst>
                <a:ext uri="{FF2B5EF4-FFF2-40B4-BE49-F238E27FC236}">
                  <a16:creationId xmlns:a16="http://schemas.microsoft.com/office/drawing/2014/main" id="{B5C7C97A-DF78-4BB1-9719-9DF4A099CB9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63" name="Straight Connector 1362">
                <a:extLst>
                  <a:ext uri="{FF2B5EF4-FFF2-40B4-BE49-F238E27FC236}">
                    <a16:creationId xmlns:a16="http://schemas.microsoft.com/office/drawing/2014/main" id="{C8CADB73-5006-4327-A8A6-7A5E8DE4F3C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64" name="Straight Connector 1363">
                <a:extLst>
                  <a:ext uri="{FF2B5EF4-FFF2-40B4-BE49-F238E27FC236}">
                    <a16:creationId xmlns:a16="http://schemas.microsoft.com/office/drawing/2014/main" id="{C409749B-1AEF-499D-94CA-3E9741EF4B0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65" name="Straight Connector 1364">
                <a:extLst>
                  <a:ext uri="{FF2B5EF4-FFF2-40B4-BE49-F238E27FC236}">
                    <a16:creationId xmlns:a16="http://schemas.microsoft.com/office/drawing/2014/main" id="{E9BB9DCC-FC40-4485-8C8C-E7771BFA17C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55" name="Arc 1354">
              <a:extLst>
                <a:ext uri="{FF2B5EF4-FFF2-40B4-BE49-F238E27FC236}">
                  <a16:creationId xmlns:a16="http://schemas.microsoft.com/office/drawing/2014/main" id="{ABC77117-BBAF-4A84-9421-2F0E3DB90C2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6" name="Arc 1355">
              <a:extLst>
                <a:ext uri="{FF2B5EF4-FFF2-40B4-BE49-F238E27FC236}">
                  <a16:creationId xmlns:a16="http://schemas.microsoft.com/office/drawing/2014/main" id="{DD90D808-FB3F-42FF-AB49-3E186D40B58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57" name="Arc 1356">
              <a:extLst>
                <a:ext uri="{FF2B5EF4-FFF2-40B4-BE49-F238E27FC236}">
                  <a16:creationId xmlns:a16="http://schemas.microsoft.com/office/drawing/2014/main" id="{BF0B5EA8-04AC-4B50-B439-CFEC65AB756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58" name="Straight Connector 1357">
              <a:extLst>
                <a:ext uri="{FF2B5EF4-FFF2-40B4-BE49-F238E27FC236}">
                  <a16:creationId xmlns:a16="http://schemas.microsoft.com/office/drawing/2014/main" id="{052F98C6-3703-4184-B309-F03549FEE59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59" name="Arc 1358">
              <a:extLst>
                <a:ext uri="{FF2B5EF4-FFF2-40B4-BE49-F238E27FC236}">
                  <a16:creationId xmlns:a16="http://schemas.microsoft.com/office/drawing/2014/main" id="{87DAE86E-B4C4-4CEE-9870-831638144F3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60" name="Straight Connector 1359">
              <a:extLst>
                <a:ext uri="{FF2B5EF4-FFF2-40B4-BE49-F238E27FC236}">
                  <a16:creationId xmlns:a16="http://schemas.microsoft.com/office/drawing/2014/main" id="{0801B124-11A4-429D-92F8-46B762EF232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1" name="Straight Connector 1360">
              <a:extLst>
                <a:ext uri="{FF2B5EF4-FFF2-40B4-BE49-F238E27FC236}">
                  <a16:creationId xmlns:a16="http://schemas.microsoft.com/office/drawing/2014/main" id="{D858EE96-9C35-4BC7-8481-57750BAB41C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62" name="Arc 1361">
              <a:extLst>
                <a:ext uri="{FF2B5EF4-FFF2-40B4-BE49-F238E27FC236}">
                  <a16:creationId xmlns:a16="http://schemas.microsoft.com/office/drawing/2014/main" id="{87253C20-1DB2-4F16-B07D-B978714A348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66" name="Group 1365">
            <a:extLst>
              <a:ext uri="{FF2B5EF4-FFF2-40B4-BE49-F238E27FC236}">
                <a16:creationId xmlns:a16="http://schemas.microsoft.com/office/drawing/2014/main" id="{323742CA-D438-49E2-A8BB-5805EF48FD5B}"/>
              </a:ext>
            </a:extLst>
          </p:cNvPr>
          <p:cNvGrpSpPr/>
          <p:nvPr/>
        </p:nvGrpSpPr>
        <p:grpSpPr>
          <a:xfrm>
            <a:off x="-116375" y="5282164"/>
            <a:ext cx="538068" cy="503852"/>
            <a:chOff x="3455435" y="-1017023"/>
            <a:chExt cx="8222756" cy="7868191"/>
          </a:xfrm>
        </p:grpSpPr>
        <p:sp>
          <p:nvSpPr>
            <p:cNvPr id="1367" name="Arc 1366">
              <a:extLst>
                <a:ext uri="{FF2B5EF4-FFF2-40B4-BE49-F238E27FC236}">
                  <a16:creationId xmlns:a16="http://schemas.microsoft.com/office/drawing/2014/main" id="{EA17680E-19A6-4672-A03A-C405A883124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8" name="Arc 1367">
              <a:extLst>
                <a:ext uri="{FF2B5EF4-FFF2-40B4-BE49-F238E27FC236}">
                  <a16:creationId xmlns:a16="http://schemas.microsoft.com/office/drawing/2014/main" id="{916D28EC-DEC0-446E-BFF0-30684AF41D1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9" name="Arc 1368">
              <a:extLst>
                <a:ext uri="{FF2B5EF4-FFF2-40B4-BE49-F238E27FC236}">
                  <a16:creationId xmlns:a16="http://schemas.microsoft.com/office/drawing/2014/main" id="{825B4A55-F0B5-4F32-A5B9-70D9C6B6303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0" name="Arc 1369">
              <a:extLst>
                <a:ext uri="{FF2B5EF4-FFF2-40B4-BE49-F238E27FC236}">
                  <a16:creationId xmlns:a16="http://schemas.microsoft.com/office/drawing/2014/main" id="{DCF73794-EB2B-470B-A5ED-2A04388E1AD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71" name="Group 1370">
              <a:extLst>
                <a:ext uri="{FF2B5EF4-FFF2-40B4-BE49-F238E27FC236}">
                  <a16:creationId xmlns:a16="http://schemas.microsoft.com/office/drawing/2014/main" id="{426069C7-F334-40E8-BC6F-60318EF7563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80" name="Straight Connector 1379">
                <a:extLst>
                  <a:ext uri="{FF2B5EF4-FFF2-40B4-BE49-F238E27FC236}">
                    <a16:creationId xmlns:a16="http://schemas.microsoft.com/office/drawing/2014/main" id="{263C1BF8-459A-4833-B9BC-A1A3DD4368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81" name="Straight Connector 1380">
                <a:extLst>
                  <a:ext uri="{FF2B5EF4-FFF2-40B4-BE49-F238E27FC236}">
                    <a16:creationId xmlns:a16="http://schemas.microsoft.com/office/drawing/2014/main" id="{91B0BA95-EAD0-436E-AFD6-A27C323AC78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82" name="Straight Connector 1381">
                <a:extLst>
                  <a:ext uri="{FF2B5EF4-FFF2-40B4-BE49-F238E27FC236}">
                    <a16:creationId xmlns:a16="http://schemas.microsoft.com/office/drawing/2014/main" id="{B0E2C916-2C48-4156-8C8A-3BB454E7E0E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72" name="Arc 1371">
              <a:extLst>
                <a:ext uri="{FF2B5EF4-FFF2-40B4-BE49-F238E27FC236}">
                  <a16:creationId xmlns:a16="http://schemas.microsoft.com/office/drawing/2014/main" id="{6A36A547-8C8B-4129-899B-C02F776498D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3" name="Arc 1372">
              <a:extLst>
                <a:ext uri="{FF2B5EF4-FFF2-40B4-BE49-F238E27FC236}">
                  <a16:creationId xmlns:a16="http://schemas.microsoft.com/office/drawing/2014/main" id="{62804827-E1D3-4FDB-AA95-6EF6B435151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74" name="Arc 1373">
              <a:extLst>
                <a:ext uri="{FF2B5EF4-FFF2-40B4-BE49-F238E27FC236}">
                  <a16:creationId xmlns:a16="http://schemas.microsoft.com/office/drawing/2014/main" id="{434D13A0-FE57-4F13-94A8-335E3451B2C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75" name="Straight Connector 1374">
              <a:extLst>
                <a:ext uri="{FF2B5EF4-FFF2-40B4-BE49-F238E27FC236}">
                  <a16:creationId xmlns:a16="http://schemas.microsoft.com/office/drawing/2014/main" id="{5C56127D-4FD7-48E9-9C45-AD7D333E3AD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76" name="Arc 1375">
              <a:extLst>
                <a:ext uri="{FF2B5EF4-FFF2-40B4-BE49-F238E27FC236}">
                  <a16:creationId xmlns:a16="http://schemas.microsoft.com/office/drawing/2014/main" id="{0A254249-A656-47F7-BB88-B238B974982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77" name="Straight Connector 1376">
              <a:extLst>
                <a:ext uri="{FF2B5EF4-FFF2-40B4-BE49-F238E27FC236}">
                  <a16:creationId xmlns:a16="http://schemas.microsoft.com/office/drawing/2014/main" id="{1F227D61-5D65-4C26-B2F5-50A7E73ED19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8" name="Straight Connector 1377">
              <a:extLst>
                <a:ext uri="{FF2B5EF4-FFF2-40B4-BE49-F238E27FC236}">
                  <a16:creationId xmlns:a16="http://schemas.microsoft.com/office/drawing/2014/main" id="{E7333CA1-C990-44FE-9D85-7EBF61055A3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79" name="Arc 1378">
              <a:extLst>
                <a:ext uri="{FF2B5EF4-FFF2-40B4-BE49-F238E27FC236}">
                  <a16:creationId xmlns:a16="http://schemas.microsoft.com/office/drawing/2014/main" id="{B242CD3F-2E39-4C86-B38C-5DF56E20734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83" name="Group 1382">
            <a:extLst>
              <a:ext uri="{FF2B5EF4-FFF2-40B4-BE49-F238E27FC236}">
                <a16:creationId xmlns:a16="http://schemas.microsoft.com/office/drawing/2014/main" id="{0C8C2954-31CA-45D4-9C41-5B532F5B91DA}"/>
              </a:ext>
            </a:extLst>
          </p:cNvPr>
          <p:cNvGrpSpPr/>
          <p:nvPr/>
        </p:nvGrpSpPr>
        <p:grpSpPr>
          <a:xfrm>
            <a:off x="-86829" y="5650464"/>
            <a:ext cx="538068" cy="503852"/>
            <a:chOff x="3455435" y="-1017023"/>
            <a:chExt cx="8222756" cy="7868191"/>
          </a:xfrm>
        </p:grpSpPr>
        <p:sp>
          <p:nvSpPr>
            <p:cNvPr id="1384" name="Arc 1383">
              <a:extLst>
                <a:ext uri="{FF2B5EF4-FFF2-40B4-BE49-F238E27FC236}">
                  <a16:creationId xmlns:a16="http://schemas.microsoft.com/office/drawing/2014/main" id="{5C10E349-9AB4-4806-950B-84D5C1D9EBE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5" name="Arc 1384">
              <a:extLst>
                <a:ext uri="{FF2B5EF4-FFF2-40B4-BE49-F238E27FC236}">
                  <a16:creationId xmlns:a16="http://schemas.microsoft.com/office/drawing/2014/main" id="{A6F69CAE-1D48-4FF5-9FED-7DEEF93BE5E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6" name="Arc 1385">
              <a:extLst>
                <a:ext uri="{FF2B5EF4-FFF2-40B4-BE49-F238E27FC236}">
                  <a16:creationId xmlns:a16="http://schemas.microsoft.com/office/drawing/2014/main" id="{89783AF0-8089-4EA6-B3C9-80BF4079F1C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7" name="Arc 1386">
              <a:extLst>
                <a:ext uri="{FF2B5EF4-FFF2-40B4-BE49-F238E27FC236}">
                  <a16:creationId xmlns:a16="http://schemas.microsoft.com/office/drawing/2014/main" id="{52BEFD23-6257-477D-A6DB-0952F811A95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88" name="Group 1387">
              <a:extLst>
                <a:ext uri="{FF2B5EF4-FFF2-40B4-BE49-F238E27FC236}">
                  <a16:creationId xmlns:a16="http://schemas.microsoft.com/office/drawing/2014/main" id="{72B269A0-A2C6-4D1D-8F9D-84D77D68DF7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97" name="Straight Connector 1396">
                <a:extLst>
                  <a:ext uri="{FF2B5EF4-FFF2-40B4-BE49-F238E27FC236}">
                    <a16:creationId xmlns:a16="http://schemas.microsoft.com/office/drawing/2014/main" id="{56867E85-E63E-45A4-AB20-5185491C0B0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98" name="Straight Connector 1397">
                <a:extLst>
                  <a:ext uri="{FF2B5EF4-FFF2-40B4-BE49-F238E27FC236}">
                    <a16:creationId xmlns:a16="http://schemas.microsoft.com/office/drawing/2014/main" id="{A1A197EF-818C-445A-B7CA-5665DDED6F1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99" name="Straight Connector 1398">
                <a:extLst>
                  <a:ext uri="{FF2B5EF4-FFF2-40B4-BE49-F238E27FC236}">
                    <a16:creationId xmlns:a16="http://schemas.microsoft.com/office/drawing/2014/main" id="{CBA39538-9CD5-4A29-BD09-2E8BA6C0386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89" name="Arc 1388">
              <a:extLst>
                <a:ext uri="{FF2B5EF4-FFF2-40B4-BE49-F238E27FC236}">
                  <a16:creationId xmlns:a16="http://schemas.microsoft.com/office/drawing/2014/main" id="{4C59A896-106E-496F-AE37-BABA6D7BE97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0" name="Arc 1389">
              <a:extLst>
                <a:ext uri="{FF2B5EF4-FFF2-40B4-BE49-F238E27FC236}">
                  <a16:creationId xmlns:a16="http://schemas.microsoft.com/office/drawing/2014/main" id="{C31BB058-DAB0-433E-9369-32E87D4D735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91" name="Arc 1390">
              <a:extLst>
                <a:ext uri="{FF2B5EF4-FFF2-40B4-BE49-F238E27FC236}">
                  <a16:creationId xmlns:a16="http://schemas.microsoft.com/office/drawing/2014/main" id="{4B40A187-92A6-4EF4-8A2C-F11A1BFD7C4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92" name="Straight Connector 1391">
              <a:extLst>
                <a:ext uri="{FF2B5EF4-FFF2-40B4-BE49-F238E27FC236}">
                  <a16:creationId xmlns:a16="http://schemas.microsoft.com/office/drawing/2014/main" id="{9143D079-2A92-44F7-94A2-0B2BF265DB8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93" name="Arc 1392">
              <a:extLst>
                <a:ext uri="{FF2B5EF4-FFF2-40B4-BE49-F238E27FC236}">
                  <a16:creationId xmlns:a16="http://schemas.microsoft.com/office/drawing/2014/main" id="{4A4164BF-AE22-4E32-93A0-BA7FFA9BE0D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94" name="Straight Connector 1393">
              <a:extLst>
                <a:ext uri="{FF2B5EF4-FFF2-40B4-BE49-F238E27FC236}">
                  <a16:creationId xmlns:a16="http://schemas.microsoft.com/office/drawing/2014/main" id="{A134C972-ED2D-46BB-9F28-67E6D32DF52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5" name="Straight Connector 1394">
              <a:extLst>
                <a:ext uri="{FF2B5EF4-FFF2-40B4-BE49-F238E27FC236}">
                  <a16:creationId xmlns:a16="http://schemas.microsoft.com/office/drawing/2014/main" id="{C6AECFFD-7F19-42BC-A9EA-7480648441F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96" name="Arc 1395">
              <a:extLst>
                <a:ext uri="{FF2B5EF4-FFF2-40B4-BE49-F238E27FC236}">
                  <a16:creationId xmlns:a16="http://schemas.microsoft.com/office/drawing/2014/main" id="{1270C288-72B7-40E4-ACCC-A0FB33E7143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00" name="Group 1399">
            <a:extLst>
              <a:ext uri="{FF2B5EF4-FFF2-40B4-BE49-F238E27FC236}">
                <a16:creationId xmlns:a16="http://schemas.microsoft.com/office/drawing/2014/main" id="{50F2B750-732B-4511-9480-13A93413BE21}"/>
              </a:ext>
            </a:extLst>
          </p:cNvPr>
          <p:cNvGrpSpPr/>
          <p:nvPr/>
        </p:nvGrpSpPr>
        <p:grpSpPr>
          <a:xfrm>
            <a:off x="-105491" y="6006064"/>
            <a:ext cx="538068" cy="503852"/>
            <a:chOff x="3455435" y="-1017023"/>
            <a:chExt cx="8222756" cy="7868191"/>
          </a:xfrm>
        </p:grpSpPr>
        <p:sp>
          <p:nvSpPr>
            <p:cNvPr id="1401" name="Arc 1400">
              <a:extLst>
                <a:ext uri="{FF2B5EF4-FFF2-40B4-BE49-F238E27FC236}">
                  <a16:creationId xmlns:a16="http://schemas.microsoft.com/office/drawing/2014/main" id="{3D169640-A51C-4C1D-BE49-0C3303DC9ED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2" name="Arc 1401">
              <a:extLst>
                <a:ext uri="{FF2B5EF4-FFF2-40B4-BE49-F238E27FC236}">
                  <a16:creationId xmlns:a16="http://schemas.microsoft.com/office/drawing/2014/main" id="{599C1693-41DF-404D-9107-A9EE30E83DC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3" name="Arc 1402">
              <a:extLst>
                <a:ext uri="{FF2B5EF4-FFF2-40B4-BE49-F238E27FC236}">
                  <a16:creationId xmlns:a16="http://schemas.microsoft.com/office/drawing/2014/main" id="{76982238-F1E4-440D-9532-3600D419C22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4" name="Arc 1403">
              <a:extLst>
                <a:ext uri="{FF2B5EF4-FFF2-40B4-BE49-F238E27FC236}">
                  <a16:creationId xmlns:a16="http://schemas.microsoft.com/office/drawing/2014/main" id="{233CB620-78CE-4814-9A18-52ACEC359CB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05" name="Group 1404">
              <a:extLst>
                <a:ext uri="{FF2B5EF4-FFF2-40B4-BE49-F238E27FC236}">
                  <a16:creationId xmlns:a16="http://schemas.microsoft.com/office/drawing/2014/main" id="{2939CBB3-7DCC-4E7F-A67F-49808E6A9D3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14" name="Straight Connector 1413">
                <a:extLst>
                  <a:ext uri="{FF2B5EF4-FFF2-40B4-BE49-F238E27FC236}">
                    <a16:creationId xmlns:a16="http://schemas.microsoft.com/office/drawing/2014/main" id="{7C0EC7D1-E0AE-4C0E-A6F5-B9305538A73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15" name="Straight Connector 1414">
                <a:extLst>
                  <a:ext uri="{FF2B5EF4-FFF2-40B4-BE49-F238E27FC236}">
                    <a16:creationId xmlns:a16="http://schemas.microsoft.com/office/drawing/2014/main" id="{3D4BC1E0-BC22-48B0-ACE4-726E9B86556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16" name="Straight Connector 1415">
                <a:extLst>
                  <a:ext uri="{FF2B5EF4-FFF2-40B4-BE49-F238E27FC236}">
                    <a16:creationId xmlns:a16="http://schemas.microsoft.com/office/drawing/2014/main" id="{AD589BE2-C200-4CDB-90CA-001CF8D0D18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06" name="Arc 1405">
              <a:extLst>
                <a:ext uri="{FF2B5EF4-FFF2-40B4-BE49-F238E27FC236}">
                  <a16:creationId xmlns:a16="http://schemas.microsoft.com/office/drawing/2014/main" id="{73BF25BE-138B-4A54-A835-D9AA7ADCEEA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7" name="Arc 1406">
              <a:extLst>
                <a:ext uri="{FF2B5EF4-FFF2-40B4-BE49-F238E27FC236}">
                  <a16:creationId xmlns:a16="http://schemas.microsoft.com/office/drawing/2014/main" id="{74E80513-C2EC-4ADB-87E6-F1854CEB540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08" name="Arc 1407">
              <a:extLst>
                <a:ext uri="{FF2B5EF4-FFF2-40B4-BE49-F238E27FC236}">
                  <a16:creationId xmlns:a16="http://schemas.microsoft.com/office/drawing/2014/main" id="{7DF55B02-2ABE-42BA-9A48-FE27F9F653C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09" name="Straight Connector 1408">
              <a:extLst>
                <a:ext uri="{FF2B5EF4-FFF2-40B4-BE49-F238E27FC236}">
                  <a16:creationId xmlns:a16="http://schemas.microsoft.com/office/drawing/2014/main" id="{D3EB0A54-F29D-4E93-B78E-67C5FAEE68B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10" name="Arc 1409">
              <a:extLst>
                <a:ext uri="{FF2B5EF4-FFF2-40B4-BE49-F238E27FC236}">
                  <a16:creationId xmlns:a16="http://schemas.microsoft.com/office/drawing/2014/main" id="{AC14613C-9F16-4D11-9230-01740E26F12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11" name="Straight Connector 1410">
              <a:extLst>
                <a:ext uri="{FF2B5EF4-FFF2-40B4-BE49-F238E27FC236}">
                  <a16:creationId xmlns:a16="http://schemas.microsoft.com/office/drawing/2014/main" id="{BDE4E244-14AB-4440-A93B-FADA4180579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2" name="Straight Connector 1411">
              <a:extLst>
                <a:ext uri="{FF2B5EF4-FFF2-40B4-BE49-F238E27FC236}">
                  <a16:creationId xmlns:a16="http://schemas.microsoft.com/office/drawing/2014/main" id="{5D03BA0F-A62A-4BDF-BBEC-DFBF6CF98C0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13" name="Arc 1412">
              <a:extLst>
                <a:ext uri="{FF2B5EF4-FFF2-40B4-BE49-F238E27FC236}">
                  <a16:creationId xmlns:a16="http://schemas.microsoft.com/office/drawing/2014/main" id="{ACBC87AF-4E91-4AF7-AFD6-F20A87E648B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17" name="Group 1416">
            <a:extLst>
              <a:ext uri="{FF2B5EF4-FFF2-40B4-BE49-F238E27FC236}">
                <a16:creationId xmlns:a16="http://schemas.microsoft.com/office/drawing/2014/main" id="{2310FEC8-16AD-4785-B7F8-5FC6F0333BFB}"/>
              </a:ext>
            </a:extLst>
          </p:cNvPr>
          <p:cNvGrpSpPr/>
          <p:nvPr/>
        </p:nvGrpSpPr>
        <p:grpSpPr>
          <a:xfrm>
            <a:off x="11686071" y="252964"/>
            <a:ext cx="538068" cy="503852"/>
            <a:chOff x="3455435" y="-1017023"/>
            <a:chExt cx="8222756" cy="7868191"/>
          </a:xfrm>
        </p:grpSpPr>
        <p:sp>
          <p:nvSpPr>
            <p:cNvPr id="1418" name="Arc 1417">
              <a:extLst>
                <a:ext uri="{FF2B5EF4-FFF2-40B4-BE49-F238E27FC236}">
                  <a16:creationId xmlns:a16="http://schemas.microsoft.com/office/drawing/2014/main" id="{388706D2-4090-463F-8737-5DBBD4119CF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9" name="Arc 1418">
              <a:extLst>
                <a:ext uri="{FF2B5EF4-FFF2-40B4-BE49-F238E27FC236}">
                  <a16:creationId xmlns:a16="http://schemas.microsoft.com/office/drawing/2014/main" id="{476F04A7-C81E-4592-87C1-CB16A1BEA1A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0" name="Arc 1419">
              <a:extLst>
                <a:ext uri="{FF2B5EF4-FFF2-40B4-BE49-F238E27FC236}">
                  <a16:creationId xmlns:a16="http://schemas.microsoft.com/office/drawing/2014/main" id="{CEB40820-543A-4B8A-AFB2-E21FAE2C943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1" name="Arc 1420">
              <a:extLst>
                <a:ext uri="{FF2B5EF4-FFF2-40B4-BE49-F238E27FC236}">
                  <a16:creationId xmlns:a16="http://schemas.microsoft.com/office/drawing/2014/main" id="{09C0F4A8-1011-471D-9351-162D4E23FBD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22" name="Group 1421">
              <a:extLst>
                <a:ext uri="{FF2B5EF4-FFF2-40B4-BE49-F238E27FC236}">
                  <a16:creationId xmlns:a16="http://schemas.microsoft.com/office/drawing/2014/main" id="{402E65AD-F0D5-4789-90A9-1E43D853BDF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31" name="Straight Connector 1430">
                <a:extLst>
                  <a:ext uri="{FF2B5EF4-FFF2-40B4-BE49-F238E27FC236}">
                    <a16:creationId xmlns:a16="http://schemas.microsoft.com/office/drawing/2014/main" id="{69D967A8-DCE4-4F67-8F5F-971BE27C1E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2" name="Straight Connector 1431">
                <a:extLst>
                  <a:ext uri="{FF2B5EF4-FFF2-40B4-BE49-F238E27FC236}">
                    <a16:creationId xmlns:a16="http://schemas.microsoft.com/office/drawing/2014/main" id="{9BD2EAB2-71EF-491B-9796-501DCE9E579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3" name="Straight Connector 1432">
                <a:extLst>
                  <a:ext uri="{FF2B5EF4-FFF2-40B4-BE49-F238E27FC236}">
                    <a16:creationId xmlns:a16="http://schemas.microsoft.com/office/drawing/2014/main" id="{ED5A47DD-3688-46DB-A774-079188B18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23" name="Arc 1422">
              <a:extLst>
                <a:ext uri="{FF2B5EF4-FFF2-40B4-BE49-F238E27FC236}">
                  <a16:creationId xmlns:a16="http://schemas.microsoft.com/office/drawing/2014/main" id="{8A62EF02-2214-4854-8413-5F189D0411E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4" name="Arc 1423">
              <a:extLst>
                <a:ext uri="{FF2B5EF4-FFF2-40B4-BE49-F238E27FC236}">
                  <a16:creationId xmlns:a16="http://schemas.microsoft.com/office/drawing/2014/main" id="{CD58AC5F-BD84-4FFE-863B-D37E743A5B6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25" name="Arc 1424">
              <a:extLst>
                <a:ext uri="{FF2B5EF4-FFF2-40B4-BE49-F238E27FC236}">
                  <a16:creationId xmlns:a16="http://schemas.microsoft.com/office/drawing/2014/main" id="{FCE423DD-64F8-41E0-B500-487B4ABEA81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26" name="Straight Connector 1425">
              <a:extLst>
                <a:ext uri="{FF2B5EF4-FFF2-40B4-BE49-F238E27FC236}">
                  <a16:creationId xmlns:a16="http://schemas.microsoft.com/office/drawing/2014/main" id="{E6974A97-8A84-4F9F-A863-C8297A02EFF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27" name="Arc 1426">
              <a:extLst>
                <a:ext uri="{FF2B5EF4-FFF2-40B4-BE49-F238E27FC236}">
                  <a16:creationId xmlns:a16="http://schemas.microsoft.com/office/drawing/2014/main" id="{BEFDCD55-8F94-4CB3-9B65-2A59737B7E8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28" name="Straight Connector 1427">
              <a:extLst>
                <a:ext uri="{FF2B5EF4-FFF2-40B4-BE49-F238E27FC236}">
                  <a16:creationId xmlns:a16="http://schemas.microsoft.com/office/drawing/2014/main" id="{C1697CE1-852B-4407-9E1E-94DC9953656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9" name="Straight Connector 1428">
              <a:extLst>
                <a:ext uri="{FF2B5EF4-FFF2-40B4-BE49-F238E27FC236}">
                  <a16:creationId xmlns:a16="http://schemas.microsoft.com/office/drawing/2014/main" id="{853CE42A-4E12-4096-BC43-8428C9C1DE2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30" name="Arc 1429">
              <a:extLst>
                <a:ext uri="{FF2B5EF4-FFF2-40B4-BE49-F238E27FC236}">
                  <a16:creationId xmlns:a16="http://schemas.microsoft.com/office/drawing/2014/main" id="{4FF40F7B-650B-4EDD-B355-E9189F14D8D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34" name="Group 1433">
            <a:extLst>
              <a:ext uri="{FF2B5EF4-FFF2-40B4-BE49-F238E27FC236}">
                <a16:creationId xmlns:a16="http://schemas.microsoft.com/office/drawing/2014/main" id="{2A22ABAD-3BC8-4AC0-980F-16A50D8AA217}"/>
              </a:ext>
            </a:extLst>
          </p:cNvPr>
          <p:cNvGrpSpPr/>
          <p:nvPr/>
        </p:nvGrpSpPr>
        <p:grpSpPr>
          <a:xfrm>
            <a:off x="11686071" y="608564"/>
            <a:ext cx="538068" cy="503852"/>
            <a:chOff x="3455435" y="-1017023"/>
            <a:chExt cx="8222756" cy="7868191"/>
          </a:xfrm>
        </p:grpSpPr>
        <p:sp>
          <p:nvSpPr>
            <p:cNvPr id="1435" name="Arc 1434">
              <a:extLst>
                <a:ext uri="{FF2B5EF4-FFF2-40B4-BE49-F238E27FC236}">
                  <a16:creationId xmlns:a16="http://schemas.microsoft.com/office/drawing/2014/main" id="{0B35F32C-2C4E-4C09-974A-C8A946104FF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6" name="Arc 1435">
              <a:extLst>
                <a:ext uri="{FF2B5EF4-FFF2-40B4-BE49-F238E27FC236}">
                  <a16:creationId xmlns:a16="http://schemas.microsoft.com/office/drawing/2014/main" id="{A1262949-6AB4-40AD-BCB7-99C9F08FAD8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7" name="Arc 1436">
              <a:extLst>
                <a:ext uri="{FF2B5EF4-FFF2-40B4-BE49-F238E27FC236}">
                  <a16:creationId xmlns:a16="http://schemas.microsoft.com/office/drawing/2014/main" id="{09FE8524-D81F-4482-9F45-7A7727370A8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8" name="Arc 1437">
              <a:extLst>
                <a:ext uri="{FF2B5EF4-FFF2-40B4-BE49-F238E27FC236}">
                  <a16:creationId xmlns:a16="http://schemas.microsoft.com/office/drawing/2014/main" id="{2FFEAC80-645F-499E-A1F1-98433F2D817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39" name="Group 1438">
              <a:extLst>
                <a:ext uri="{FF2B5EF4-FFF2-40B4-BE49-F238E27FC236}">
                  <a16:creationId xmlns:a16="http://schemas.microsoft.com/office/drawing/2014/main" id="{E764FE99-8BD8-4513-A238-87487F99A3D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48" name="Straight Connector 1447">
                <a:extLst>
                  <a:ext uri="{FF2B5EF4-FFF2-40B4-BE49-F238E27FC236}">
                    <a16:creationId xmlns:a16="http://schemas.microsoft.com/office/drawing/2014/main" id="{E945634C-0AFB-4E08-B3CE-982BA1D9481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49" name="Straight Connector 1448">
                <a:extLst>
                  <a:ext uri="{FF2B5EF4-FFF2-40B4-BE49-F238E27FC236}">
                    <a16:creationId xmlns:a16="http://schemas.microsoft.com/office/drawing/2014/main" id="{7BD34849-C265-4346-858E-DE152657603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50" name="Straight Connector 1449">
                <a:extLst>
                  <a:ext uri="{FF2B5EF4-FFF2-40B4-BE49-F238E27FC236}">
                    <a16:creationId xmlns:a16="http://schemas.microsoft.com/office/drawing/2014/main" id="{25728120-F9FB-4AE7-8DB7-5E4D60710D4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40" name="Arc 1439">
              <a:extLst>
                <a:ext uri="{FF2B5EF4-FFF2-40B4-BE49-F238E27FC236}">
                  <a16:creationId xmlns:a16="http://schemas.microsoft.com/office/drawing/2014/main" id="{73E0C699-256D-4A42-86AF-F7E344B68EB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1" name="Arc 1440">
              <a:extLst>
                <a:ext uri="{FF2B5EF4-FFF2-40B4-BE49-F238E27FC236}">
                  <a16:creationId xmlns:a16="http://schemas.microsoft.com/office/drawing/2014/main" id="{955EB4BC-1E14-4C1E-ADBC-A3C1C6F3FAC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42" name="Arc 1441">
              <a:extLst>
                <a:ext uri="{FF2B5EF4-FFF2-40B4-BE49-F238E27FC236}">
                  <a16:creationId xmlns:a16="http://schemas.microsoft.com/office/drawing/2014/main" id="{0DB93401-8920-43C1-BFC8-38FA831265D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43" name="Straight Connector 1442">
              <a:extLst>
                <a:ext uri="{FF2B5EF4-FFF2-40B4-BE49-F238E27FC236}">
                  <a16:creationId xmlns:a16="http://schemas.microsoft.com/office/drawing/2014/main" id="{D08317A1-8612-4FEE-950F-3ED401D1E5E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44" name="Arc 1443">
              <a:extLst>
                <a:ext uri="{FF2B5EF4-FFF2-40B4-BE49-F238E27FC236}">
                  <a16:creationId xmlns:a16="http://schemas.microsoft.com/office/drawing/2014/main" id="{2A032898-319D-47C2-AB61-549568C3074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45" name="Straight Connector 1444">
              <a:extLst>
                <a:ext uri="{FF2B5EF4-FFF2-40B4-BE49-F238E27FC236}">
                  <a16:creationId xmlns:a16="http://schemas.microsoft.com/office/drawing/2014/main" id="{B051447F-8642-4590-8F8A-EAB3EB2C6B8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6" name="Straight Connector 1445">
              <a:extLst>
                <a:ext uri="{FF2B5EF4-FFF2-40B4-BE49-F238E27FC236}">
                  <a16:creationId xmlns:a16="http://schemas.microsoft.com/office/drawing/2014/main" id="{A3EEFFFB-CD17-4BC0-AA6B-AD88ECF324D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47" name="Arc 1446">
              <a:extLst>
                <a:ext uri="{FF2B5EF4-FFF2-40B4-BE49-F238E27FC236}">
                  <a16:creationId xmlns:a16="http://schemas.microsoft.com/office/drawing/2014/main" id="{F131D8EA-201B-4E55-BD7B-421D5840408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51" name="Group 1450">
            <a:extLst>
              <a:ext uri="{FF2B5EF4-FFF2-40B4-BE49-F238E27FC236}">
                <a16:creationId xmlns:a16="http://schemas.microsoft.com/office/drawing/2014/main" id="{F47DD7F2-833E-4241-B269-07FD54DBEE29}"/>
              </a:ext>
            </a:extLst>
          </p:cNvPr>
          <p:cNvGrpSpPr/>
          <p:nvPr/>
        </p:nvGrpSpPr>
        <p:grpSpPr>
          <a:xfrm>
            <a:off x="11704732" y="976864"/>
            <a:ext cx="538068" cy="503852"/>
            <a:chOff x="3455435" y="-1017023"/>
            <a:chExt cx="8222756" cy="7868191"/>
          </a:xfrm>
        </p:grpSpPr>
        <p:sp>
          <p:nvSpPr>
            <p:cNvPr id="1452" name="Arc 1451">
              <a:extLst>
                <a:ext uri="{FF2B5EF4-FFF2-40B4-BE49-F238E27FC236}">
                  <a16:creationId xmlns:a16="http://schemas.microsoft.com/office/drawing/2014/main" id="{C1DF71B2-CC1C-45E6-BFC6-A1C03D50751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3" name="Arc 1452">
              <a:extLst>
                <a:ext uri="{FF2B5EF4-FFF2-40B4-BE49-F238E27FC236}">
                  <a16:creationId xmlns:a16="http://schemas.microsoft.com/office/drawing/2014/main" id="{6351BF6C-5BBE-4276-BACC-52254DECFCE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4" name="Arc 1453">
              <a:extLst>
                <a:ext uri="{FF2B5EF4-FFF2-40B4-BE49-F238E27FC236}">
                  <a16:creationId xmlns:a16="http://schemas.microsoft.com/office/drawing/2014/main" id="{8DC32225-9F99-4DF2-A709-984D8F79CC0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5" name="Arc 1454">
              <a:extLst>
                <a:ext uri="{FF2B5EF4-FFF2-40B4-BE49-F238E27FC236}">
                  <a16:creationId xmlns:a16="http://schemas.microsoft.com/office/drawing/2014/main" id="{E3EBE41E-020F-43BE-88C6-F370B96D6C7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56" name="Group 1455">
              <a:extLst>
                <a:ext uri="{FF2B5EF4-FFF2-40B4-BE49-F238E27FC236}">
                  <a16:creationId xmlns:a16="http://schemas.microsoft.com/office/drawing/2014/main" id="{88C04D5A-5661-4F50-9F77-A97E9273C37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65" name="Straight Connector 1464">
                <a:extLst>
                  <a:ext uri="{FF2B5EF4-FFF2-40B4-BE49-F238E27FC236}">
                    <a16:creationId xmlns:a16="http://schemas.microsoft.com/office/drawing/2014/main" id="{88246FE1-2125-4420-9E89-B1484B82127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6" name="Straight Connector 1465">
                <a:extLst>
                  <a:ext uri="{FF2B5EF4-FFF2-40B4-BE49-F238E27FC236}">
                    <a16:creationId xmlns:a16="http://schemas.microsoft.com/office/drawing/2014/main" id="{71AD16CC-E078-4290-B78D-3AA2E3BF431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7" name="Straight Connector 1466">
                <a:extLst>
                  <a:ext uri="{FF2B5EF4-FFF2-40B4-BE49-F238E27FC236}">
                    <a16:creationId xmlns:a16="http://schemas.microsoft.com/office/drawing/2014/main" id="{6457793A-8DE9-46DD-9A74-1C4DED2DA0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57" name="Arc 1456">
              <a:extLst>
                <a:ext uri="{FF2B5EF4-FFF2-40B4-BE49-F238E27FC236}">
                  <a16:creationId xmlns:a16="http://schemas.microsoft.com/office/drawing/2014/main" id="{C1BD7625-D22F-4441-9B9D-25F8501E816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8" name="Arc 1457">
              <a:extLst>
                <a:ext uri="{FF2B5EF4-FFF2-40B4-BE49-F238E27FC236}">
                  <a16:creationId xmlns:a16="http://schemas.microsoft.com/office/drawing/2014/main" id="{8EAEA48A-B429-4B22-88B1-72BF380966A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59" name="Arc 1458">
              <a:extLst>
                <a:ext uri="{FF2B5EF4-FFF2-40B4-BE49-F238E27FC236}">
                  <a16:creationId xmlns:a16="http://schemas.microsoft.com/office/drawing/2014/main" id="{65E9B848-7B38-4D35-B464-1322ABF12E5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60" name="Straight Connector 1459">
              <a:extLst>
                <a:ext uri="{FF2B5EF4-FFF2-40B4-BE49-F238E27FC236}">
                  <a16:creationId xmlns:a16="http://schemas.microsoft.com/office/drawing/2014/main" id="{9C46E1A1-A18E-4658-9325-AEC3F2AA60C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61" name="Arc 1460">
              <a:extLst>
                <a:ext uri="{FF2B5EF4-FFF2-40B4-BE49-F238E27FC236}">
                  <a16:creationId xmlns:a16="http://schemas.microsoft.com/office/drawing/2014/main" id="{3D1EAAB5-254B-41D1-8092-36BCB84C98E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62" name="Straight Connector 1461">
              <a:extLst>
                <a:ext uri="{FF2B5EF4-FFF2-40B4-BE49-F238E27FC236}">
                  <a16:creationId xmlns:a16="http://schemas.microsoft.com/office/drawing/2014/main" id="{566090EF-04F5-44E7-AE8F-3573139CFEE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3" name="Straight Connector 1462">
              <a:extLst>
                <a:ext uri="{FF2B5EF4-FFF2-40B4-BE49-F238E27FC236}">
                  <a16:creationId xmlns:a16="http://schemas.microsoft.com/office/drawing/2014/main" id="{859AD26B-A8B2-4C1F-866D-C779B19138B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64" name="Arc 1463">
              <a:extLst>
                <a:ext uri="{FF2B5EF4-FFF2-40B4-BE49-F238E27FC236}">
                  <a16:creationId xmlns:a16="http://schemas.microsoft.com/office/drawing/2014/main" id="{C5500583-58D5-4D4A-A47A-0BB1E08040E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68" name="Group 1467">
            <a:extLst>
              <a:ext uri="{FF2B5EF4-FFF2-40B4-BE49-F238E27FC236}">
                <a16:creationId xmlns:a16="http://schemas.microsoft.com/office/drawing/2014/main" id="{D39DD40D-688F-47F0-8621-39EDD48DED38}"/>
              </a:ext>
            </a:extLst>
          </p:cNvPr>
          <p:cNvGrpSpPr/>
          <p:nvPr/>
        </p:nvGrpSpPr>
        <p:grpSpPr>
          <a:xfrm>
            <a:off x="11698771" y="1319764"/>
            <a:ext cx="538068" cy="503852"/>
            <a:chOff x="3455435" y="-1017023"/>
            <a:chExt cx="8222756" cy="7868191"/>
          </a:xfrm>
        </p:grpSpPr>
        <p:sp>
          <p:nvSpPr>
            <p:cNvPr id="1469" name="Arc 1468">
              <a:extLst>
                <a:ext uri="{FF2B5EF4-FFF2-40B4-BE49-F238E27FC236}">
                  <a16:creationId xmlns:a16="http://schemas.microsoft.com/office/drawing/2014/main" id="{4EA80BA2-69E3-4EF2-A26D-69A7F6100D1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0" name="Arc 1469">
              <a:extLst>
                <a:ext uri="{FF2B5EF4-FFF2-40B4-BE49-F238E27FC236}">
                  <a16:creationId xmlns:a16="http://schemas.microsoft.com/office/drawing/2014/main" id="{6A5D6D4B-90D2-493B-9B9F-6E4B246B8C8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1" name="Arc 1470">
              <a:extLst>
                <a:ext uri="{FF2B5EF4-FFF2-40B4-BE49-F238E27FC236}">
                  <a16:creationId xmlns:a16="http://schemas.microsoft.com/office/drawing/2014/main" id="{1F8BC01E-EA2A-4FE6-B954-24D523A1FF8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2" name="Arc 1471">
              <a:extLst>
                <a:ext uri="{FF2B5EF4-FFF2-40B4-BE49-F238E27FC236}">
                  <a16:creationId xmlns:a16="http://schemas.microsoft.com/office/drawing/2014/main" id="{3EDD60FA-9753-4F72-86F1-11F3CC3D843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73" name="Group 1472">
              <a:extLst>
                <a:ext uri="{FF2B5EF4-FFF2-40B4-BE49-F238E27FC236}">
                  <a16:creationId xmlns:a16="http://schemas.microsoft.com/office/drawing/2014/main" id="{EE30424C-6E0D-4309-939E-20FAC9B03A9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82" name="Straight Connector 1481">
                <a:extLst>
                  <a:ext uri="{FF2B5EF4-FFF2-40B4-BE49-F238E27FC236}">
                    <a16:creationId xmlns:a16="http://schemas.microsoft.com/office/drawing/2014/main" id="{B634CD55-D33F-4E8B-9AF2-9D72197DCA1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3" name="Straight Connector 1482">
                <a:extLst>
                  <a:ext uri="{FF2B5EF4-FFF2-40B4-BE49-F238E27FC236}">
                    <a16:creationId xmlns:a16="http://schemas.microsoft.com/office/drawing/2014/main" id="{36A783A5-FA87-4B5F-94E0-92DF622AD4E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4" name="Straight Connector 1483">
                <a:extLst>
                  <a:ext uri="{FF2B5EF4-FFF2-40B4-BE49-F238E27FC236}">
                    <a16:creationId xmlns:a16="http://schemas.microsoft.com/office/drawing/2014/main" id="{0686894B-58A0-4449-84C7-C7928904B75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74" name="Arc 1473">
              <a:extLst>
                <a:ext uri="{FF2B5EF4-FFF2-40B4-BE49-F238E27FC236}">
                  <a16:creationId xmlns:a16="http://schemas.microsoft.com/office/drawing/2014/main" id="{A9B2DAA4-491B-4D90-AA61-3FC7D55C7AC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5" name="Arc 1474">
              <a:extLst>
                <a:ext uri="{FF2B5EF4-FFF2-40B4-BE49-F238E27FC236}">
                  <a16:creationId xmlns:a16="http://schemas.microsoft.com/office/drawing/2014/main" id="{798F5EE5-DF1E-4982-B27A-1D8D15B0B1F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76" name="Arc 1475">
              <a:extLst>
                <a:ext uri="{FF2B5EF4-FFF2-40B4-BE49-F238E27FC236}">
                  <a16:creationId xmlns:a16="http://schemas.microsoft.com/office/drawing/2014/main" id="{A564AB9E-0D82-4082-9B65-2DD380D109B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77" name="Straight Connector 1476">
              <a:extLst>
                <a:ext uri="{FF2B5EF4-FFF2-40B4-BE49-F238E27FC236}">
                  <a16:creationId xmlns:a16="http://schemas.microsoft.com/office/drawing/2014/main" id="{B75A577B-295F-4FFC-B2B0-21C79FDC281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78" name="Arc 1477">
              <a:extLst>
                <a:ext uri="{FF2B5EF4-FFF2-40B4-BE49-F238E27FC236}">
                  <a16:creationId xmlns:a16="http://schemas.microsoft.com/office/drawing/2014/main" id="{62873A85-2655-47CE-8AE7-4F12309C425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79" name="Straight Connector 1478">
              <a:extLst>
                <a:ext uri="{FF2B5EF4-FFF2-40B4-BE49-F238E27FC236}">
                  <a16:creationId xmlns:a16="http://schemas.microsoft.com/office/drawing/2014/main" id="{E2E21F8E-03B7-4212-8867-1F844BFF7D2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0" name="Straight Connector 1479">
              <a:extLst>
                <a:ext uri="{FF2B5EF4-FFF2-40B4-BE49-F238E27FC236}">
                  <a16:creationId xmlns:a16="http://schemas.microsoft.com/office/drawing/2014/main" id="{DB6FCAAF-6EEE-4F1F-95C5-EA3B6026A19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81" name="Arc 1480">
              <a:extLst>
                <a:ext uri="{FF2B5EF4-FFF2-40B4-BE49-F238E27FC236}">
                  <a16:creationId xmlns:a16="http://schemas.microsoft.com/office/drawing/2014/main" id="{6F5CF075-E75F-4AD5-B223-36D050F2A36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85" name="Group 1484">
            <a:extLst>
              <a:ext uri="{FF2B5EF4-FFF2-40B4-BE49-F238E27FC236}">
                <a16:creationId xmlns:a16="http://schemas.microsoft.com/office/drawing/2014/main" id="{4FB71D1C-68B0-4B48-BCC4-961F2C77830A}"/>
              </a:ext>
            </a:extLst>
          </p:cNvPr>
          <p:cNvGrpSpPr/>
          <p:nvPr/>
        </p:nvGrpSpPr>
        <p:grpSpPr>
          <a:xfrm>
            <a:off x="11698771" y="1675364"/>
            <a:ext cx="538068" cy="503852"/>
            <a:chOff x="3455435" y="-1017023"/>
            <a:chExt cx="8222756" cy="7868191"/>
          </a:xfrm>
        </p:grpSpPr>
        <p:sp>
          <p:nvSpPr>
            <p:cNvPr id="1486" name="Arc 1485">
              <a:extLst>
                <a:ext uri="{FF2B5EF4-FFF2-40B4-BE49-F238E27FC236}">
                  <a16:creationId xmlns:a16="http://schemas.microsoft.com/office/drawing/2014/main" id="{4FFBA697-6120-4A75-983D-98E1C2C6D18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7" name="Arc 1486">
              <a:extLst>
                <a:ext uri="{FF2B5EF4-FFF2-40B4-BE49-F238E27FC236}">
                  <a16:creationId xmlns:a16="http://schemas.microsoft.com/office/drawing/2014/main" id="{A8DE606F-329F-4B08-BF3C-14EAFEC1BAD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8" name="Arc 1487">
              <a:extLst>
                <a:ext uri="{FF2B5EF4-FFF2-40B4-BE49-F238E27FC236}">
                  <a16:creationId xmlns:a16="http://schemas.microsoft.com/office/drawing/2014/main" id="{1EA32070-4FAF-4F39-81A0-25FEB1E43BE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9" name="Arc 1488">
              <a:extLst>
                <a:ext uri="{FF2B5EF4-FFF2-40B4-BE49-F238E27FC236}">
                  <a16:creationId xmlns:a16="http://schemas.microsoft.com/office/drawing/2014/main" id="{4A10DEDD-73EA-4F24-A74B-151EDA5516C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90" name="Group 1489">
              <a:extLst>
                <a:ext uri="{FF2B5EF4-FFF2-40B4-BE49-F238E27FC236}">
                  <a16:creationId xmlns:a16="http://schemas.microsoft.com/office/drawing/2014/main" id="{CBFFDA08-3A3E-44F6-B1F9-7185CE5DE3E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99" name="Straight Connector 1498">
                <a:extLst>
                  <a:ext uri="{FF2B5EF4-FFF2-40B4-BE49-F238E27FC236}">
                    <a16:creationId xmlns:a16="http://schemas.microsoft.com/office/drawing/2014/main" id="{0E734151-15DA-48D8-AA64-AB8DBA313E1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0" name="Straight Connector 1499">
                <a:extLst>
                  <a:ext uri="{FF2B5EF4-FFF2-40B4-BE49-F238E27FC236}">
                    <a16:creationId xmlns:a16="http://schemas.microsoft.com/office/drawing/2014/main" id="{9DE93A57-99A9-4FA4-9CD7-2658C177ADD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1" name="Straight Connector 1500">
                <a:extLst>
                  <a:ext uri="{FF2B5EF4-FFF2-40B4-BE49-F238E27FC236}">
                    <a16:creationId xmlns:a16="http://schemas.microsoft.com/office/drawing/2014/main" id="{EA04363B-1A7B-4A18-A39C-AEF7EDD124E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91" name="Arc 1490">
              <a:extLst>
                <a:ext uri="{FF2B5EF4-FFF2-40B4-BE49-F238E27FC236}">
                  <a16:creationId xmlns:a16="http://schemas.microsoft.com/office/drawing/2014/main" id="{FBE1D227-663E-4CDC-BD67-AA85044FE10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2" name="Arc 1491">
              <a:extLst>
                <a:ext uri="{FF2B5EF4-FFF2-40B4-BE49-F238E27FC236}">
                  <a16:creationId xmlns:a16="http://schemas.microsoft.com/office/drawing/2014/main" id="{F298855C-C646-41C4-93E7-8C3383CD142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93" name="Arc 1492">
              <a:extLst>
                <a:ext uri="{FF2B5EF4-FFF2-40B4-BE49-F238E27FC236}">
                  <a16:creationId xmlns:a16="http://schemas.microsoft.com/office/drawing/2014/main" id="{24CD7DB9-36B0-4B68-9DC7-8F3841E0176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94" name="Straight Connector 1493">
              <a:extLst>
                <a:ext uri="{FF2B5EF4-FFF2-40B4-BE49-F238E27FC236}">
                  <a16:creationId xmlns:a16="http://schemas.microsoft.com/office/drawing/2014/main" id="{07944597-72E0-4DB4-A567-FE6F9BE3F5F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95" name="Arc 1494">
              <a:extLst>
                <a:ext uri="{FF2B5EF4-FFF2-40B4-BE49-F238E27FC236}">
                  <a16:creationId xmlns:a16="http://schemas.microsoft.com/office/drawing/2014/main" id="{C4853D38-353E-45F5-AA6D-9FD436DCA92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96" name="Straight Connector 1495">
              <a:extLst>
                <a:ext uri="{FF2B5EF4-FFF2-40B4-BE49-F238E27FC236}">
                  <a16:creationId xmlns:a16="http://schemas.microsoft.com/office/drawing/2014/main" id="{82808934-651D-4E08-A3F2-E5B5AB0B6A0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7" name="Straight Connector 1496">
              <a:extLst>
                <a:ext uri="{FF2B5EF4-FFF2-40B4-BE49-F238E27FC236}">
                  <a16:creationId xmlns:a16="http://schemas.microsoft.com/office/drawing/2014/main" id="{F2F59F32-938E-4A10-A4BF-64BA55AE230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98" name="Arc 1497">
              <a:extLst>
                <a:ext uri="{FF2B5EF4-FFF2-40B4-BE49-F238E27FC236}">
                  <a16:creationId xmlns:a16="http://schemas.microsoft.com/office/drawing/2014/main" id="{3B895479-5E72-43D1-A3CE-E8C5D5BD2C8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02" name="Group 1501">
            <a:extLst>
              <a:ext uri="{FF2B5EF4-FFF2-40B4-BE49-F238E27FC236}">
                <a16:creationId xmlns:a16="http://schemas.microsoft.com/office/drawing/2014/main" id="{AFD0976A-3144-4906-ACF7-B6A62485BD05}"/>
              </a:ext>
            </a:extLst>
          </p:cNvPr>
          <p:cNvGrpSpPr/>
          <p:nvPr/>
        </p:nvGrpSpPr>
        <p:grpSpPr>
          <a:xfrm>
            <a:off x="11711471" y="2030964"/>
            <a:ext cx="538068" cy="503852"/>
            <a:chOff x="3455435" y="-1017023"/>
            <a:chExt cx="8222756" cy="7868191"/>
          </a:xfrm>
        </p:grpSpPr>
        <p:sp>
          <p:nvSpPr>
            <p:cNvPr id="1503" name="Arc 1502">
              <a:extLst>
                <a:ext uri="{FF2B5EF4-FFF2-40B4-BE49-F238E27FC236}">
                  <a16:creationId xmlns:a16="http://schemas.microsoft.com/office/drawing/2014/main" id="{248E0C2C-DEB7-4DFB-B676-3558A79E345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4" name="Arc 1503">
              <a:extLst>
                <a:ext uri="{FF2B5EF4-FFF2-40B4-BE49-F238E27FC236}">
                  <a16:creationId xmlns:a16="http://schemas.microsoft.com/office/drawing/2014/main" id="{410B52AD-6B3D-4F0A-856D-80525B482D9A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5" name="Arc 1504">
              <a:extLst>
                <a:ext uri="{FF2B5EF4-FFF2-40B4-BE49-F238E27FC236}">
                  <a16:creationId xmlns:a16="http://schemas.microsoft.com/office/drawing/2014/main" id="{B2797410-67BF-4120-96C0-17AE503EAB5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6" name="Arc 1505">
              <a:extLst>
                <a:ext uri="{FF2B5EF4-FFF2-40B4-BE49-F238E27FC236}">
                  <a16:creationId xmlns:a16="http://schemas.microsoft.com/office/drawing/2014/main" id="{2D62EA0C-D0F1-4269-9ADC-EC8F74F24F7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07" name="Group 1506">
              <a:extLst>
                <a:ext uri="{FF2B5EF4-FFF2-40B4-BE49-F238E27FC236}">
                  <a16:creationId xmlns:a16="http://schemas.microsoft.com/office/drawing/2014/main" id="{E394D3DB-30BC-4476-8E64-790107E191C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16" name="Straight Connector 1515">
                <a:extLst>
                  <a:ext uri="{FF2B5EF4-FFF2-40B4-BE49-F238E27FC236}">
                    <a16:creationId xmlns:a16="http://schemas.microsoft.com/office/drawing/2014/main" id="{E93ABB87-572A-4087-8E5A-C07DE5D6F2B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7" name="Straight Connector 1516">
                <a:extLst>
                  <a:ext uri="{FF2B5EF4-FFF2-40B4-BE49-F238E27FC236}">
                    <a16:creationId xmlns:a16="http://schemas.microsoft.com/office/drawing/2014/main" id="{553695EC-D990-4DB2-A0D7-0038507205E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8" name="Straight Connector 1517">
                <a:extLst>
                  <a:ext uri="{FF2B5EF4-FFF2-40B4-BE49-F238E27FC236}">
                    <a16:creationId xmlns:a16="http://schemas.microsoft.com/office/drawing/2014/main" id="{33C9FEFC-6C47-4703-A9CF-77CA79E3D14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08" name="Arc 1507">
              <a:extLst>
                <a:ext uri="{FF2B5EF4-FFF2-40B4-BE49-F238E27FC236}">
                  <a16:creationId xmlns:a16="http://schemas.microsoft.com/office/drawing/2014/main" id="{B1865486-E14B-4B30-B969-8619D86A5E1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9" name="Arc 1508">
              <a:extLst>
                <a:ext uri="{FF2B5EF4-FFF2-40B4-BE49-F238E27FC236}">
                  <a16:creationId xmlns:a16="http://schemas.microsoft.com/office/drawing/2014/main" id="{A0BCAB52-EB5F-4BFA-AB64-12F105B7231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10" name="Arc 1509">
              <a:extLst>
                <a:ext uri="{FF2B5EF4-FFF2-40B4-BE49-F238E27FC236}">
                  <a16:creationId xmlns:a16="http://schemas.microsoft.com/office/drawing/2014/main" id="{EC21A821-8097-497D-99B8-0D95218D292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11" name="Straight Connector 1510">
              <a:extLst>
                <a:ext uri="{FF2B5EF4-FFF2-40B4-BE49-F238E27FC236}">
                  <a16:creationId xmlns:a16="http://schemas.microsoft.com/office/drawing/2014/main" id="{D9DD8A1F-7DCB-4F22-B44A-2A280A269A1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12" name="Arc 1511">
              <a:extLst>
                <a:ext uri="{FF2B5EF4-FFF2-40B4-BE49-F238E27FC236}">
                  <a16:creationId xmlns:a16="http://schemas.microsoft.com/office/drawing/2014/main" id="{7B067A95-35DB-4895-BEF4-BE3C30B2BC9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13" name="Straight Connector 1512">
              <a:extLst>
                <a:ext uri="{FF2B5EF4-FFF2-40B4-BE49-F238E27FC236}">
                  <a16:creationId xmlns:a16="http://schemas.microsoft.com/office/drawing/2014/main" id="{9E37A9F2-7D41-4A59-85F5-90B24A4005E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4" name="Straight Connector 1513">
              <a:extLst>
                <a:ext uri="{FF2B5EF4-FFF2-40B4-BE49-F238E27FC236}">
                  <a16:creationId xmlns:a16="http://schemas.microsoft.com/office/drawing/2014/main" id="{C039BB18-672D-4147-9D8B-73CB7212176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15" name="Arc 1514">
              <a:extLst>
                <a:ext uri="{FF2B5EF4-FFF2-40B4-BE49-F238E27FC236}">
                  <a16:creationId xmlns:a16="http://schemas.microsoft.com/office/drawing/2014/main" id="{9F5C143F-AA4E-484E-9E89-30E327F930D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19" name="Group 1518">
            <a:extLst>
              <a:ext uri="{FF2B5EF4-FFF2-40B4-BE49-F238E27FC236}">
                <a16:creationId xmlns:a16="http://schemas.microsoft.com/office/drawing/2014/main" id="{400AF4B5-C01A-435A-AE9B-A5F7AC8C45BD}"/>
              </a:ext>
            </a:extLst>
          </p:cNvPr>
          <p:cNvGrpSpPr/>
          <p:nvPr/>
        </p:nvGrpSpPr>
        <p:grpSpPr>
          <a:xfrm>
            <a:off x="11681925" y="2399264"/>
            <a:ext cx="538068" cy="503852"/>
            <a:chOff x="3455435" y="-1017023"/>
            <a:chExt cx="8222756" cy="7868191"/>
          </a:xfrm>
        </p:grpSpPr>
        <p:sp>
          <p:nvSpPr>
            <p:cNvPr id="1520" name="Arc 1519">
              <a:extLst>
                <a:ext uri="{FF2B5EF4-FFF2-40B4-BE49-F238E27FC236}">
                  <a16:creationId xmlns:a16="http://schemas.microsoft.com/office/drawing/2014/main" id="{79BC34C9-F95C-49FE-9424-D600E586910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1" name="Arc 1520">
              <a:extLst>
                <a:ext uri="{FF2B5EF4-FFF2-40B4-BE49-F238E27FC236}">
                  <a16:creationId xmlns:a16="http://schemas.microsoft.com/office/drawing/2014/main" id="{C666ED27-5361-4BA3-AE4F-970879AB138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2" name="Arc 1521">
              <a:extLst>
                <a:ext uri="{FF2B5EF4-FFF2-40B4-BE49-F238E27FC236}">
                  <a16:creationId xmlns:a16="http://schemas.microsoft.com/office/drawing/2014/main" id="{04BDAFBF-ECFC-4502-BA09-9F5D99F43D2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3" name="Arc 1522">
              <a:extLst>
                <a:ext uri="{FF2B5EF4-FFF2-40B4-BE49-F238E27FC236}">
                  <a16:creationId xmlns:a16="http://schemas.microsoft.com/office/drawing/2014/main" id="{A8F6DC72-CF04-4589-B320-4F90DF83D2C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24" name="Group 1523">
              <a:extLst>
                <a:ext uri="{FF2B5EF4-FFF2-40B4-BE49-F238E27FC236}">
                  <a16:creationId xmlns:a16="http://schemas.microsoft.com/office/drawing/2014/main" id="{1A1AD005-E21E-42DF-AC53-DCF4A97EB41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33" name="Straight Connector 1532">
                <a:extLst>
                  <a:ext uri="{FF2B5EF4-FFF2-40B4-BE49-F238E27FC236}">
                    <a16:creationId xmlns:a16="http://schemas.microsoft.com/office/drawing/2014/main" id="{0F6B0F14-8097-4383-BF12-C14A86FF607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4" name="Straight Connector 1533">
                <a:extLst>
                  <a:ext uri="{FF2B5EF4-FFF2-40B4-BE49-F238E27FC236}">
                    <a16:creationId xmlns:a16="http://schemas.microsoft.com/office/drawing/2014/main" id="{C254446E-D11C-4D38-B487-6DDB44DB43F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5" name="Straight Connector 1534">
                <a:extLst>
                  <a:ext uri="{FF2B5EF4-FFF2-40B4-BE49-F238E27FC236}">
                    <a16:creationId xmlns:a16="http://schemas.microsoft.com/office/drawing/2014/main" id="{6DA8C0F6-79AF-4C6A-92BE-4F650D24CA2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25" name="Arc 1524">
              <a:extLst>
                <a:ext uri="{FF2B5EF4-FFF2-40B4-BE49-F238E27FC236}">
                  <a16:creationId xmlns:a16="http://schemas.microsoft.com/office/drawing/2014/main" id="{1D23F5A7-69A9-4534-8750-598386EF15B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6" name="Arc 1525">
              <a:extLst>
                <a:ext uri="{FF2B5EF4-FFF2-40B4-BE49-F238E27FC236}">
                  <a16:creationId xmlns:a16="http://schemas.microsoft.com/office/drawing/2014/main" id="{AC85714D-B5DD-4AC5-9869-619B20C6351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27" name="Arc 1526">
              <a:extLst>
                <a:ext uri="{FF2B5EF4-FFF2-40B4-BE49-F238E27FC236}">
                  <a16:creationId xmlns:a16="http://schemas.microsoft.com/office/drawing/2014/main" id="{53C469C4-FC65-4B88-8FA6-50B51212255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28" name="Straight Connector 1527">
              <a:extLst>
                <a:ext uri="{FF2B5EF4-FFF2-40B4-BE49-F238E27FC236}">
                  <a16:creationId xmlns:a16="http://schemas.microsoft.com/office/drawing/2014/main" id="{06A71AB9-2A91-4CD1-8B56-BC7B0CCF6C1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29" name="Arc 1528">
              <a:extLst>
                <a:ext uri="{FF2B5EF4-FFF2-40B4-BE49-F238E27FC236}">
                  <a16:creationId xmlns:a16="http://schemas.microsoft.com/office/drawing/2014/main" id="{DAB5F7A9-B712-423D-B551-0D6256ED1DE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30" name="Straight Connector 1529">
              <a:extLst>
                <a:ext uri="{FF2B5EF4-FFF2-40B4-BE49-F238E27FC236}">
                  <a16:creationId xmlns:a16="http://schemas.microsoft.com/office/drawing/2014/main" id="{AA4F23A5-3496-4AEC-90C6-AF38E1A0F81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1" name="Straight Connector 1530">
              <a:extLst>
                <a:ext uri="{FF2B5EF4-FFF2-40B4-BE49-F238E27FC236}">
                  <a16:creationId xmlns:a16="http://schemas.microsoft.com/office/drawing/2014/main" id="{DB53806B-324F-4E55-896C-61D4C40AA58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32" name="Arc 1531">
              <a:extLst>
                <a:ext uri="{FF2B5EF4-FFF2-40B4-BE49-F238E27FC236}">
                  <a16:creationId xmlns:a16="http://schemas.microsoft.com/office/drawing/2014/main" id="{76F31076-CFDC-4040-BC0B-F5BB045D339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36" name="Group 1535">
            <a:extLst>
              <a:ext uri="{FF2B5EF4-FFF2-40B4-BE49-F238E27FC236}">
                <a16:creationId xmlns:a16="http://schemas.microsoft.com/office/drawing/2014/main" id="{4272DC70-1DF4-48CE-B3CF-CCCE9A69109E}"/>
              </a:ext>
            </a:extLst>
          </p:cNvPr>
          <p:cNvGrpSpPr/>
          <p:nvPr/>
        </p:nvGrpSpPr>
        <p:grpSpPr>
          <a:xfrm>
            <a:off x="11686071" y="2742164"/>
            <a:ext cx="538068" cy="503852"/>
            <a:chOff x="3455435" y="-1017023"/>
            <a:chExt cx="8222756" cy="7868191"/>
          </a:xfrm>
        </p:grpSpPr>
        <p:sp>
          <p:nvSpPr>
            <p:cNvPr id="1537" name="Arc 1536">
              <a:extLst>
                <a:ext uri="{FF2B5EF4-FFF2-40B4-BE49-F238E27FC236}">
                  <a16:creationId xmlns:a16="http://schemas.microsoft.com/office/drawing/2014/main" id="{BF4F125B-0265-4D6C-BEE8-5D34FC80308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8" name="Arc 1537">
              <a:extLst>
                <a:ext uri="{FF2B5EF4-FFF2-40B4-BE49-F238E27FC236}">
                  <a16:creationId xmlns:a16="http://schemas.microsoft.com/office/drawing/2014/main" id="{ED7682A8-92F3-446B-BF70-D3837BA5528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9" name="Arc 1538">
              <a:extLst>
                <a:ext uri="{FF2B5EF4-FFF2-40B4-BE49-F238E27FC236}">
                  <a16:creationId xmlns:a16="http://schemas.microsoft.com/office/drawing/2014/main" id="{1CBBBB74-DC9C-4D60-BAAE-E58D9648E54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0" name="Arc 1539">
              <a:extLst>
                <a:ext uri="{FF2B5EF4-FFF2-40B4-BE49-F238E27FC236}">
                  <a16:creationId xmlns:a16="http://schemas.microsoft.com/office/drawing/2014/main" id="{078697C3-069A-40EA-BBCC-310D6AC4346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41" name="Group 1540">
              <a:extLst>
                <a:ext uri="{FF2B5EF4-FFF2-40B4-BE49-F238E27FC236}">
                  <a16:creationId xmlns:a16="http://schemas.microsoft.com/office/drawing/2014/main" id="{857B490B-EF3A-49D0-9425-269499965ABC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50" name="Straight Connector 1549">
                <a:extLst>
                  <a:ext uri="{FF2B5EF4-FFF2-40B4-BE49-F238E27FC236}">
                    <a16:creationId xmlns:a16="http://schemas.microsoft.com/office/drawing/2014/main" id="{26993E07-CCFC-48B8-A5EF-0024F6415F9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1" name="Straight Connector 1550">
                <a:extLst>
                  <a:ext uri="{FF2B5EF4-FFF2-40B4-BE49-F238E27FC236}">
                    <a16:creationId xmlns:a16="http://schemas.microsoft.com/office/drawing/2014/main" id="{62A63B2A-B164-434A-863D-2F0095C4712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2" name="Straight Connector 1551">
                <a:extLst>
                  <a:ext uri="{FF2B5EF4-FFF2-40B4-BE49-F238E27FC236}">
                    <a16:creationId xmlns:a16="http://schemas.microsoft.com/office/drawing/2014/main" id="{0097DCFA-367A-42F0-B18E-B26C4A02E20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42" name="Arc 1541">
              <a:extLst>
                <a:ext uri="{FF2B5EF4-FFF2-40B4-BE49-F238E27FC236}">
                  <a16:creationId xmlns:a16="http://schemas.microsoft.com/office/drawing/2014/main" id="{717C6EA3-43EF-424E-8AEF-CA64EFE638D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3" name="Arc 1542">
              <a:extLst>
                <a:ext uri="{FF2B5EF4-FFF2-40B4-BE49-F238E27FC236}">
                  <a16:creationId xmlns:a16="http://schemas.microsoft.com/office/drawing/2014/main" id="{44781DD3-3A69-4D8D-A38B-629226E63B9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44" name="Arc 1543">
              <a:extLst>
                <a:ext uri="{FF2B5EF4-FFF2-40B4-BE49-F238E27FC236}">
                  <a16:creationId xmlns:a16="http://schemas.microsoft.com/office/drawing/2014/main" id="{14BAC7BB-DB6B-46F5-8644-893F222BB6B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45" name="Straight Connector 1544">
              <a:extLst>
                <a:ext uri="{FF2B5EF4-FFF2-40B4-BE49-F238E27FC236}">
                  <a16:creationId xmlns:a16="http://schemas.microsoft.com/office/drawing/2014/main" id="{1777093B-EA58-4C34-876E-EC3EB9573A9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46" name="Arc 1545">
              <a:extLst>
                <a:ext uri="{FF2B5EF4-FFF2-40B4-BE49-F238E27FC236}">
                  <a16:creationId xmlns:a16="http://schemas.microsoft.com/office/drawing/2014/main" id="{8792943B-4A48-44FD-BE84-3D75787975D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47" name="Straight Connector 1546">
              <a:extLst>
                <a:ext uri="{FF2B5EF4-FFF2-40B4-BE49-F238E27FC236}">
                  <a16:creationId xmlns:a16="http://schemas.microsoft.com/office/drawing/2014/main" id="{5EF7590A-832A-466F-A766-DBD875AF847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8" name="Straight Connector 1547">
              <a:extLst>
                <a:ext uri="{FF2B5EF4-FFF2-40B4-BE49-F238E27FC236}">
                  <a16:creationId xmlns:a16="http://schemas.microsoft.com/office/drawing/2014/main" id="{11E1422F-36E3-44A7-96C3-42BD29741E7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49" name="Arc 1548">
              <a:extLst>
                <a:ext uri="{FF2B5EF4-FFF2-40B4-BE49-F238E27FC236}">
                  <a16:creationId xmlns:a16="http://schemas.microsoft.com/office/drawing/2014/main" id="{72330467-59C2-4CBF-877A-0B2B2520B36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53" name="Group 1552">
            <a:extLst>
              <a:ext uri="{FF2B5EF4-FFF2-40B4-BE49-F238E27FC236}">
                <a16:creationId xmlns:a16="http://schemas.microsoft.com/office/drawing/2014/main" id="{6736721D-CD11-4CC2-8353-1D70123229D7}"/>
              </a:ext>
            </a:extLst>
          </p:cNvPr>
          <p:cNvGrpSpPr/>
          <p:nvPr/>
        </p:nvGrpSpPr>
        <p:grpSpPr>
          <a:xfrm>
            <a:off x="11698771" y="3097764"/>
            <a:ext cx="538068" cy="503852"/>
            <a:chOff x="3455435" y="-1017023"/>
            <a:chExt cx="8222756" cy="7868191"/>
          </a:xfrm>
        </p:grpSpPr>
        <p:sp>
          <p:nvSpPr>
            <p:cNvPr id="1554" name="Arc 1553">
              <a:extLst>
                <a:ext uri="{FF2B5EF4-FFF2-40B4-BE49-F238E27FC236}">
                  <a16:creationId xmlns:a16="http://schemas.microsoft.com/office/drawing/2014/main" id="{44CCC771-3845-43F8-8EB3-553B7582F21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5" name="Arc 1554">
              <a:extLst>
                <a:ext uri="{FF2B5EF4-FFF2-40B4-BE49-F238E27FC236}">
                  <a16:creationId xmlns:a16="http://schemas.microsoft.com/office/drawing/2014/main" id="{D1987CA1-C0BA-4CF6-9CE9-A268608B889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6" name="Arc 1555">
              <a:extLst>
                <a:ext uri="{FF2B5EF4-FFF2-40B4-BE49-F238E27FC236}">
                  <a16:creationId xmlns:a16="http://schemas.microsoft.com/office/drawing/2014/main" id="{29677B66-C240-4B19-B4BC-30E1FA54AB1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7" name="Arc 1556">
              <a:extLst>
                <a:ext uri="{FF2B5EF4-FFF2-40B4-BE49-F238E27FC236}">
                  <a16:creationId xmlns:a16="http://schemas.microsoft.com/office/drawing/2014/main" id="{7C7B538B-52FB-4977-A85D-353399E334B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58" name="Group 1557">
              <a:extLst>
                <a:ext uri="{FF2B5EF4-FFF2-40B4-BE49-F238E27FC236}">
                  <a16:creationId xmlns:a16="http://schemas.microsoft.com/office/drawing/2014/main" id="{D304C6E0-458C-435E-9C42-D0276A91DCB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67" name="Straight Connector 1566">
                <a:extLst>
                  <a:ext uri="{FF2B5EF4-FFF2-40B4-BE49-F238E27FC236}">
                    <a16:creationId xmlns:a16="http://schemas.microsoft.com/office/drawing/2014/main" id="{F5B9C2A5-4199-48CC-8F53-3466AEFDC0B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68" name="Straight Connector 1567">
                <a:extLst>
                  <a:ext uri="{FF2B5EF4-FFF2-40B4-BE49-F238E27FC236}">
                    <a16:creationId xmlns:a16="http://schemas.microsoft.com/office/drawing/2014/main" id="{63D70E05-2FD9-45A7-A161-F4ED293E20A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69" name="Straight Connector 1568">
                <a:extLst>
                  <a:ext uri="{FF2B5EF4-FFF2-40B4-BE49-F238E27FC236}">
                    <a16:creationId xmlns:a16="http://schemas.microsoft.com/office/drawing/2014/main" id="{FE5CF5A6-A047-499A-A78E-910667F0F55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59" name="Arc 1558">
              <a:extLst>
                <a:ext uri="{FF2B5EF4-FFF2-40B4-BE49-F238E27FC236}">
                  <a16:creationId xmlns:a16="http://schemas.microsoft.com/office/drawing/2014/main" id="{FE0EFDBF-EAD8-4DB2-B045-B638C8F5C3F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0" name="Arc 1559">
              <a:extLst>
                <a:ext uri="{FF2B5EF4-FFF2-40B4-BE49-F238E27FC236}">
                  <a16:creationId xmlns:a16="http://schemas.microsoft.com/office/drawing/2014/main" id="{87056E6C-35B2-41E2-9754-8F9DF4B3A9B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61" name="Arc 1560">
              <a:extLst>
                <a:ext uri="{FF2B5EF4-FFF2-40B4-BE49-F238E27FC236}">
                  <a16:creationId xmlns:a16="http://schemas.microsoft.com/office/drawing/2014/main" id="{0E84F640-E570-4709-BFB3-BDE367DC696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62" name="Straight Connector 1561">
              <a:extLst>
                <a:ext uri="{FF2B5EF4-FFF2-40B4-BE49-F238E27FC236}">
                  <a16:creationId xmlns:a16="http://schemas.microsoft.com/office/drawing/2014/main" id="{AF764DCD-CF8D-45FF-8596-93D6498D011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63" name="Arc 1562">
              <a:extLst>
                <a:ext uri="{FF2B5EF4-FFF2-40B4-BE49-F238E27FC236}">
                  <a16:creationId xmlns:a16="http://schemas.microsoft.com/office/drawing/2014/main" id="{E0FDCB98-5437-4CA3-A2C4-DB2896DC3F7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64" name="Straight Connector 1563">
              <a:extLst>
                <a:ext uri="{FF2B5EF4-FFF2-40B4-BE49-F238E27FC236}">
                  <a16:creationId xmlns:a16="http://schemas.microsoft.com/office/drawing/2014/main" id="{A8A0287D-7EFA-4912-BCE5-A7150CB6686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5" name="Straight Connector 1564">
              <a:extLst>
                <a:ext uri="{FF2B5EF4-FFF2-40B4-BE49-F238E27FC236}">
                  <a16:creationId xmlns:a16="http://schemas.microsoft.com/office/drawing/2014/main" id="{23414DF5-5AB1-4396-A54B-DCAC1E86148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66" name="Arc 1565">
              <a:extLst>
                <a:ext uri="{FF2B5EF4-FFF2-40B4-BE49-F238E27FC236}">
                  <a16:creationId xmlns:a16="http://schemas.microsoft.com/office/drawing/2014/main" id="{1D438EF9-D7EE-4C3E-A30D-A2428226D37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70" name="Group 1569">
            <a:extLst>
              <a:ext uri="{FF2B5EF4-FFF2-40B4-BE49-F238E27FC236}">
                <a16:creationId xmlns:a16="http://schemas.microsoft.com/office/drawing/2014/main" id="{AD8FBE18-7D6A-4623-905D-610F256C007B}"/>
              </a:ext>
            </a:extLst>
          </p:cNvPr>
          <p:cNvGrpSpPr/>
          <p:nvPr/>
        </p:nvGrpSpPr>
        <p:grpSpPr>
          <a:xfrm>
            <a:off x="11698771" y="3478764"/>
            <a:ext cx="538068" cy="503852"/>
            <a:chOff x="3455435" y="-1017023"/>
            <a:chExt cx="8222756" cy="7868191"/>
          </a:xfrm>
        </p:grpSpPr>
        <p:sp>
          <p:nvSpPr>
            <p:cNvPr id="1571" name="Arc 1570">
              <a:extLst>
                <a:ext uri="{FF2B5EF4-FFF2-40B4-BE49-F238E27FC236}">
                  <a16:creationId xmlns:a16="http://schemas.microsoft.com/office/drawing/2014/main" id="{9100DFDC-0856-4AB7-812D-F9FB30BEEE0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2" name="Arc 1571">
              <a:extLst>
                <a:ext uri="{FF2B5EF4-FFF2-40B4-BE49-F238E27FC236}">
                  <a16:creationId xmlns:a16="http://schemas.microsoft.com/office/drawing/2014/main" id="{7DE32168-3EC8-4D6B-9D98-36763DC2292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3" name="Arc 1572">
              <a:extLst>
                <a:ext uri="{FF2B5EF4-FFF2-40B4-BE49-F238E27FC236}">
                  <a16:creationId xmlns:a16="http://schemas.microsoft.com/office/drawing/2014/main" id="{764BFAC7-B8A0-4207-9A4A-9AED8CBBC4C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4" name="Arc 1573">
              <a:extLst>
                <a:ext uri="{FF2B5EF4-FFF2-40B4-BE49-F238E27FC236}">
                  <a16:creationId xmlns:a16="http://schemas.microsoft.com/office/drawing/2014/main" id="{D7219486-08C7-469A-81FC-1B2500C8FBD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75" name="Group 1574">
              <a:extLst>
                <a:ext uri="{FF2B5EF4-FFF2-40B4-BE49-F238E27FC236}">
                  <a16:creationId xmlns:a16="http://schemas.microsoft.com/office/drawing/2014/main" id="{5EE8D7B2-25EF-4117-89D0-EA47DA00DB9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84" name="Straight Connector 1583">
                <a:extLst>
                  <a:ext uri="{FF2B5EF4-FFF2-40B4-BE49-F238E27FC236}">
                    <a16:creationId xmlns:a16="http://schemas.microsoft.com/office/drawing/2014/main" id="{492FAA15-A816-451E-A63A-423B54E87C1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85" name="Straight Connector 1584">
                <a:extLst>
                  <a:ext uri="{FF2B5EF4-FFF2-40B4-BE49-F238E27FC236}">
                    <a16:creationId xmlns:a16="http://schemas.microsoft.com/office/drawing/2014/main" id="{5FC146EE-8614-4400-8650-3752279BA89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86" name="Straight Connector 1585">
                <a:extLst>
                  <a:ext uri="{FF2B5EF4-FFF2-40B4-BE49-F238E27FC236}">
                    <a16:creationId xmlns:a16="http://schemas.microsoft.com/office/drawing/2014/main" id="{C785D74C-649B-46D2-AAA3-0B68A0DAA1A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76" name="Arc 1575">
              <a:extLst>
                <a:ext uri="{FF2B5EF4-FFF2-40B4-BE49-F238E27FC236}">
                  <a16:creationId xmlns:a16="http://schemas.microsoft.com/office/drawing/2014/main" id="{7802145C-0811-4907-817F-FACD44B18B1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7" name="Arc 1576">
              <a:extLst>
                <a:ext uri="{FF2B5EF4-FFF2-40B4-BE49-F238E27FC236}">
                  <a16:creationId xmlns:a16="http://schemas.microsoft.com/office/drawing/2014/main" id="{EAEB9469-0A62-426E-ABCA-00A8170F919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78" name="Arc 1577">
              <a:extLst>
                <a:ext uri="{FF2B5EF4-FFF2-40B4-BE49-F238E27FC236}">
                  <a16:creationId xmlns:a16="http://schemas.microsoft.com/office/drawing/2014/main" id="{5FEA112F-1F59-455C-AAC4-BD90101DB6E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79" name="Straight Connector 1578">
              <a:extLst>
                <a:ext uri="{FF2B5EF4-FFF2-40B4-BE49-F238E27FC236}">
                  <a16:creationId xmlns:a16="http://schemas.microsoft.com/office/drawing/2014/main" id="{995EE18D-1E5A-45A9-9EE5-C77273F8828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80" name="Arc 1579">
              <a:extLst>
                <a:ext uri="{FF2B5EF4-FFF2-40B4-BE49-F238E27FC236}">
                  <a16:creationId xmlns:a16="http://schemas.microsoft.com/office/drawing/2014/main" id="{6681958E-4DFB-4E6F-AAF0-46034EEFAE5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81" name="Straight Connector 1580">
              <a:extLst>
                <a:ext uri="{FF2B5EF4-FFF2-40B4-BE49-F238E27FC236}">
                  <a16:creationId xmlns:a16="http://schemas.microsoft.com/office/drawing/2014/main" id="{327EB478-8936-4017-A825-FABA53D7E69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2" name="Straight Connector 1581">
              <a:extLst>
                <a:ext uri="{FF2B5EF4-FFF2-40B4-BE49-F238E27FC236}">
                  <a16:creationId xmlns:a16="http://schemas.microsoft.com/office/drawing/2014/main" id="{3DFD0F68-F12B-4B55-8EE8-0B1CBB77C90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83" name="Arc 1582">
              <a:extLst>
                <a:ext uri="{FF2B5EF4-FFF2-40B4-BE49-F238E27FC236}">
                  <a16:creationId xmlns:a16="http://schemas.microsoft.com/office/drawing/2014/main" id="{99394D1A-F9B4-4EA8-8B85-BB202F41BB38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87" name="Group 1586">
            <a:extLst>
              <a:ext uri="{FF2B5EF4-FFF2-40B4-BE49-F238E27FC236}">
                <a16:creationId xmlns:a16="http://schemas.microsoft.com/office/drawing/2014/main" id="{9E547F69-9401-4C61-8604-7CD292861E6D}"/>
              </a:ext>
            </a:extLst>
          </p:cNvPr>
          <p:cNvGrpSpPr/>
          <p:nvPr/>
        </p:nvGrpSpPr>
        <p:grpSpPr>
          <a:xfrm>
            <a:off x="11704732" y="3847064"/>
            <a:ext cx="538068" cy="503852"/>
            <a:chOff x="3455435" y="-1017023"/>
            <a:chExt cx="8222756" cy="7868191"/>
          </a:xfrm>
        </p:grpSpPr>
        <p:sp>
          <p:nvSpPr>
            <p:cNvPr id="1588" name="Arc 1587">
              <a:extLst>
                <a:ext uri="{FF2B5EF4-FFF2-40B4-BE49-F238E27FC236}">
                  <a16:creationId xmlns:a16="http://schemas.microsoft.com/office/drawing/2014/main" id="{14D17B79-C96C-4E4D-BD2D-01260961B30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9" name="Arc 1588">
              <a:extLst>
                <a:ext uri="{FF2B5EF4-FFF2-40B4-BE49-F238E27FC236}">
                  <a16:creationId xmlns:a16="http://schemas.microsoft.com/office/drawing/2014/main" id="{E719362B-6FA1-4591-85A5-3F7B0FCD26C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0" name="Arc 1589">
              <a:extLst>
                <a:ext uri="{FF2B5EF4-FFF2-40B4-BE49-F238E27FC236}">
                  <a16:creationId xmlns:a16="http://schemas.microsoft.com/office/drawing/2014/main" id="{9D308BBD-F421-43B0-BCDD-765BCE77313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1" name="Arc 1590">
              <a:extLst>
                <a:ext uri="{FF2B5EF4-FFF2-40B4-BE49-F238E27FC236}">
                  <a16:creationId xmlns:a16="http://schemas.microsoft.com/office/drawing/2014/main" id="{A15E2967-755A-46D0-AB9E-0403D42448D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92" name="Group 1591">
              <a:extLst>
                <a:ext uri="{FF2B5EF4-FFF2-40B4-BE49-F238E27FC236}">
                  <a16:creationId xmlns:a16="http://schemas.microsoft.com/office/drawing/2014/main" id="{71F82673-9B3F-4C1D-B7FB-0261D0197E9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01" name="Straight Connector 1600">
                <a:extLst>
                  <a:ext uri="{FF2B5EF4-FFF2-40B4-BE49-F238E27FC236}">
                    <a16:creationId xmlns:a16="http://schemas.microsoft.com/office/drawing/2014/main" id="{BDC458A1-70A3-4FD7-8476-4CEF59335EA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02" name="Straight Connector 1601">
                <a:extLst>
                  <a:ext uri="{FF2B5EF4-FFF2-40B4-BE49-F238E27FC236}">
                    <a16:creationId xmlns:a16="http://schemas.microsoft.com/office/drawing/2014/main" id="{6F1525BD-9413-4E4A-82F1-5665BBD57FC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03" name="Straight Connector 1602">
                <a:extLst>
                  <a:ext uri="{FF2B5EF4-FFF2-40B4-BE49-F238E27FC236}">
                    <a16:creationId xmlns:a16="http://schemas.microsoft.com/office/drawing/2014/main" id="{9F4944A1-CA89-457F-B773-2E21738C7DC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93" name="Arc 1592">
              <a:extLst>
                <a:ext uri="{FF2B5EF4-FFF2-40B4-BE49-F238E27FC236}">
                  <a16:creationId xmlns:a16="http://schemas.microsoft.com/office/drawing/2014/main" id="{26DAE5FA-20C2-41DB-A81D-E44DFF6F2A1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4" name="Arc 1593">
              <a:extLst>
                <a:ext uri="{FF2B5EF4-FFF2-40B4-BE49-F238E27FC236}">
                  <a16:creationId xmlns:a16="http://schemas.microsoft.com/office/drawing/2014/main" id="{5B72D5E8-1707-4C1A-B4BF-E916E64B9BC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95" name="Arc 1594">
              <a:extLst>
                <a:ext uri="{FF2B5EF4-FFF2-40B4-BE49-F238E27FC236}">
                  <a16:creationId xmlns:a16="http://schemas.microsoft.com/office/drawing/2014/main" id="{14CBD887-C71E-4117-BEDA-1869B4A90289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96" name="Straight Connector 1595">
              <a:extLst>
                <a:ext uri="{FF2B5EF4-FFF2-40B4-BE49-F238E27FC236}">
                  <a16:creationId xmlns:a16="http://schemas.microsoft.com/office/drawing/2014/main" id="{89506B11-A4C7-47AF-8CEB-A315F31FF2F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97" name="Arc 1596">
              <a:extLst>
                <a:ext uri="{FF2B5EF4-FFF2-40B4-BE49-F238E27FC236}">
                  <a16:creationId xmlns:a16="http://schemas.microsoft.com/office/drawing/2014/main" id="{646D2A62-F120-4844-8ECF-E9EE397C657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98" name="Straight Connector 1597">
              <a:extLst>
                <a:ext uri="{FF2B5EF4-FFF2-40B4-BE49-F238E27FC236}">
                  <a16:creationId xmlns:a16="http://schemas.microsoft.com/office/drawing/2014/main" id="{B79FEB83-96DF-49D7-A5DE-3A4D305C67A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9" name="Straight Connector 1598">
              <a:extLst>
                <a:ext uri="{FF2B5EF4-FFF2-40B4-BE49-F238E27FC236}">
                  <a16:creationId xmlns:a16="http://schemas.microsoft.com/office/drawing/2014/main" id="{17946264-432E-443E-9AE0-CE483F77D0B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00" name="Arc 1599">
              <a:extLst>
                <a:ext uri="{FF2B5EF4-FFF2-40B4-BE49-F238E27FC236}">
                  <a16:creationId xmlns:a16="http://schemas.microsoft.com/office/drawing/2014/main" id="{4550825D-52E8-4603-B789-6D472B200C6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04" name="Group 1603">
            <a:extLst>
              <a:ext uri="{FF2B5EF4-FFF2-40B4-BE49-F238E27FC236}">
                <a16:creationId xmlns:a16="http://schemas.microsoft.com/office/drawing/2014/main" id="{7E90F270-9FB8-47C7-8687-C72F7D2D6C00}"/>
              </a:ext>
            </a:extLst>
          </p:cNvPr>
          <p:cNvGrpSpPr/>
          <p:nvPr/>
        </p:nvGrpSpPr>
        <p:grpSpPr>
          <a:xfrm>
            <a:off x="11698771" y="4215364"/>
            <a:ext cx="538068" cy="503852"/>
            <a:chOff x="3455435" y="-1017023"/>
            <a:chExt cx="8222756" cy="7868191"/>
          </a:xfrm>
        </p:grpSpPr>
        <p:sp>
          <p:nvSpPr>
            <p:cNvPr id="1605" name="Arc 1604">
              <a:extLst>
                <a:ext uri="{FF2B5EF4-FFF2-40B4-BE49-F238E27FC236}">
                  <a16:creationId xmlns:a16="http://schemas.microsoft.com/office/drawing/2014/main" id="{F32CAA7F-3762-4011-8528-A1631F069D6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6" name="Arc 1605">
              <a:extLst>
                <a:ext uri="{FF2B5EF4-FFF2-40B4-BE49-F238E27FC236}">
                  <a16:creationId xmlns:a16="http://schemas.microsoft.com/office/drawing/2014/main" id="{71B7CA8E-58EA-4630-BAF3-4151C75DD31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7" name="Arc 1606">
              <a:extLst>
                <a:ext uri="{FF2B5EF4-FFF2-40B4-BE49-F238E27FC236}">
                  <a16:creationId xmlns:a16="http://schemas.microsoft.com/office/drawing/2014/main" id="{868812D1-4931-4AC6-9C43-A734EB3CCFA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8" name="Arc 1607">
              <a:extLst>
                <a:ext uri="{FF2B5EF4-FFF2-40B4-BE49-F238E27FC236}">
                  <a16:creationId xmlns:a16="http://schemas.microsoft.com/office/drawing/2014/main" id="{9D7C6751-2556-4D5E-8AAA-F3E49DF5FE9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09" name="Group 1608">
              <a:extLst>
                <a:ext uri="{FF2B5EF4-FFF2-40B4-BE49-F238E27FC236}">
                  <a16:creationId xmlns:a16="http://schemas.microsoft.com/office/drawing/2014/main" id="{2A66706F-CBE0-4EE2-8485-819A81FD9A4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18" name="Straight Connector 1617">
                <a:extLst>
                  <a:ext uri="{FF2B5EF4-FFF2-40B4-BE49-F238E27FC236}">
                    <a16:creationId xmlns:a16="http://schemas.microsoft.com/office/drawing/2014/main" id="{CD4E25F5-71EE-4A0A-B33A-2B716B8597E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19" name="Straight Connector 1618">
                <a:extLst>
                  <a:ext uri="{FF2B5EF4-FFF2-40B4-BE49-F238E27FC236}">
                    <a16:creationId xmlns:a16="http://schemas.microsoft.com/office/drawing/2014/main" id="{CBAF6052-508F-4CB6-84DC-CDB4DFB45BC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20" name="Straight Connector 1619">
                <a:extLst>
                  <a:ext uri="{FF2B5EF4-FFF2-40B4-BE49-F238E27FC236}">
                    <a16:creationId xmlns:a16="http://schemas.microsoft.com/office/drawing/2014/main" id="{6955E653-ECCB-4E94-91D8-361325D9263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10" name="Arc 1609">
              <a:extLst>
                <a:ext uri="{FF2B5EF4-FFF2-40B4-BE49-F238E27FC236}">
                  <a16:creationId xmlns:a16="http://schemas.microsoft.com/office/drawing/2014/main" id="{D9CCA6B3-78BF-4D28-8F8C-2E5227F1224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1" name="Arc 1610">
              <a:extLst>
                <a:ext uri="{FF2B5EF4-FFF2-40B4-BE49-F238E27FC236}">
                  <a16:creationId xmlns:a16="http://schemas.microsoft.com/office/drawing/2014/main" id="{27A9C516-AEB2-4805-9C78-6F75EEF7D98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12" name="Arc 1611">
              <a:extLst>
                <a:ext uri="{FF2B5EF4-FFF2-40B4-BE49-F238E27FC236}">
                  <a16:creationId xmlns:a16="http://schemas.microsoft.com/office/drawing/2014/main" id="{1CC45007-424A-469A-9802-DB14FD0DA23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13" name="Straight Connector 1612">
              <a:extLst>
                <a:ext uri="{FF2B5EF4-FFF2-40B4-BE49-F238E27FC236}">
                  <a16:creationId xmlns:a16="http://schemas.microsoft.com/office/drawing/2014/main" id="{77B313AB-2F28-47DB-A9CA-EC6A4E5C06F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14" name="Arc 1613">
              <a:extLst>
                <a:ext uri="{FF2B5EF4-FFF2-40B4-BE49-F238E27FC236}">
                  <a16:creationId xmlns:a16="http://schemas.microsoft.com/office/drawing/2014/main" id="{AE79AC1A-DB1C-4E29-8678-2DBC9F8EB33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15" name="Straight Connector 1614">
              <a:extLst>
                <a:ext uri="{FF2B5EF4-FFF2-40B4-BE49-F238E27FC236}">
                  <a16:creationId xmlns:a16="http://schemas.microsoft.com/office/drawing/2014/main" id="{D1E3713B-2BF7-4C7A-B2E3-5982B1244C9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6" name="Straight Connector 1615">
              <a:extLst>
                <a:ext uri="{FF2B5EF4-FFF2-40B4-BE49-F238E27FC236}">
                  <a16:creationId xmlns:a16="http://schemas.microsoft.com/office/drawing/2014/main" id="{F07F5887-8EAF-4F5C-AC39-9B0A898DF3B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17" name="Arc 1616">
              <a:extLst>
                <a:ext uri="{FF2B5EF4-FFF2-40B4-BE49-F238E27FC236}">
                  <a16:creationId xmlns:a16="http://schemas.microsoft.com/office/drawing/2014/main" id="{79C231D9-89E5-43AA-85F0-EF85D411B6B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21" name="Group 1620">
            <a:extLst>
              <a:ext uri="{FF2B5EF4-FFF2-40B4-BE49-F238E27FC236}">
                <a16:creationId xmlns:a16="http://schemas.microsoft.com/office/drawing/2014/main" id="{6243CC20-1923-4293-8A97-F13FE1952E8E}"/>
              </a:ext>
            </a:extLst>
          </p:cNvPr>
          <p:cNvGrpSpPr/>
          <p:nvPr/>
        </p:nvGrpSpPr>
        <p:grpSpPr>
          <a:xfrm>
            <a:off x="11686071" y="4583664"/>
            <a:ext cx="538068" cy="503852"/>
            <a:chOff x="3455435" y="-1017023"/>
            <a:chExt cx="8222756" cy="7868191"/>
          </a:xfrm>
        </p:grpSpPr>
        <p:sp>
          <p:nvSpPr>
            <p:cNvPr id="1622" name="Arc 1621">
              <a:extLst>
                <a:ext uri="{FF2B5EF4-FFF2-40B4-BE49-F238E27FC236}">
                  <a16:creationId xmlns:a16="http://schemas.microsoft.com/office/drawing/2014/main" id="{80FB78B9-DF84-42B7-B0B8-A647F40E303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3" name="Arc 1622">
              <a:extLst>
                <a:ext uri="{FF2B5EF4-FFF2-40B4-BE49-F238E27FC236}">
                  <a16:creationId xmlns:a16="http://schemas.microsoft.com/office/drawing/2014/main" id="{1A82720E-3F8D-4047-864B-B220A0AAAA2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4" name="Arc 1623">
              <a:extLst>
                <a:ext uri="{FF2B5EF4-FFF2-40B4-BE49-F238E27FC236}">
                  <a16:creationId xmlns:a16="http://schemas.microsoft.com/office/drawing/2014/main" id="{0964F1E6-5B8C-466F-8D44-54340FAE62E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5" name="Arc 1624">
              <a:extLst>
                <a:ext uri="{FF2B5EF4-FFF2-40B4-BE49-F238E27FC236}">
                  <a16:creationId xmlns:a16="http://schemas.microsoft.com/office/drawing/2014/main" id="{E0293CB6-9091-4F52-9958-50658EBCD61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26" name="Group 1625">
              <a:extLst>
                <a:ext uri="{FF2B5EF4-FFF2-40B4-BE49-F238E27FC236}">
                  <a16:creationId xmlns:a16="http://schemas.microsoft.com/office/drawing/2014/main" id="{E4A18023-B624-42F1-8FBF-CC92A48F994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35" name="Straight Connector 1634">
                <a:extLst>
                  <a:ext uri="{FF2B5EF4-FFF2-40B4-BE49-F238E27FC236}">
                    <a16:creationId xmlns:a16="http://schemas.microsoft.com/office/drawing/2014/main" id="{DAF865A6-240D-4D97-AE40-ED566FCB13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36" name="Straight Connector 1635">
                <a:extLst>
                  <a:ext uri="{FF2B5EF4-FFF2-40B4-BE49-F238E27FC236}">
                    <a16:creationId xmlns:a16="http://schemas.microsoft.com/office/drawing/2014/main" id="{CAEC7178-9CD8-444D-BC9D-8B904A3B02A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37" name="Straight Connector 1636">
                <a:extLst>
                  <a:ext uri="{FF2B5EF4-FFF2-40B4-BE49-F238E27FC236}">
                    <a16:creationId xmlns:a16="http://schemas.microsoft.com/office/drawing/2014/main" id="{A4DD1A08-737A-4628-9817-31F183E8320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27" name="Arc 1626">
              <a:extLst>
                <a:ext uri="{FF2B5EF4-FFF2-40B4-BE49-F238E27FC236}">
                  <a16:creationId xmlns:a16="http://schemas.microsoft.com/office/drawing/2014/main" id="{40A7F4DC-8754-43C3-8B23-4414A2A7ACC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8" name="Arc 1627">
              <a:extLst>
                <a:ext uri="{FF2B5EF4-FFF2-40B4-BE49-F238E27FC236}">
                  <a16:creationId xmlns:a16="http://schemas.microsoft.com/office/drawing/2014/main" id="{C3327957-8055-48F9-89D5-D58B5C0286C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29" name="Arc 1628">
              <a:extLst>
                <a:ext uri="{FF2B5EF4-FFF2-40B4-BE49-F238E27FC236}">
                  <a16:creationId xmlns:a16="http://schemas.microsoft.com/office/drawing/2014/main" id="{645DE2E7-B07E-4D3B-9936-0106080109F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30" name="Straight Connector 1629">
              <a:extLst>
                <a:ext uri="{FF2B5EF4-FFF2-40B4-BE49-F238E27FC236}">
                  <a16:creationId xmlns:a16="http://schemas.microsoft.com/office/drawing/2014/main" id="{1B1AA842-E640-4BBB-B207-AB7E1592321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31" name="Arc 1630">
              <a:extLst>
                <a:ext uri="{FF2B5EF4-FFF2-40B4-BE49-F238E27FC236}">
                  <a16:creationId xmlns:a16="http://schemas.microsoft.com/office/drawing/2014/main" id="{79642635-1A94-4115-BFF5-C3BF1827E78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32" name="Straight Connector 1631">
              <a:extLst>
                <a:ext uri="{FF2B5EF4-FFF2-40B4-BE49-F238E27FC236}">
                  <a16:creationId xmlns:a16="http://schemas.microsoft.com/office/drawing/2014/main" id="{54584E30-94B0-4864-8CE3-9E52CA2D35E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3" name="Straight Connector 1632">
              <a:extLst>
                <a:ext uri="{FF2B5EF4-FFF2-40B4-BE49-F238E27FC236}">
                  <a16:creationId xmlns:a16="http://schemas.microsoft.com/office/drawing/2014/main" id="{ABAB5477-A6FB-4520-95AC-4A156C4931F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34" name="Arc 1633">
              <a:extLst>
                <a:ext uri="{FF2B5EF4-FFF2-40B4-BE49-F238E27FC236}">
                  <a16:creationId xmlns:a16="http://schemas.microsoft.com/office/drawing/2014/main" id="{9DB5AAF6-40B5-4766-8193-0729125403C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38" name="Group 1637">
            <a:extLst>
              <a:ext uri="{FF2B5EF4-FFF2-40B4-BE49-F238E27FC236}">
                <a16:creationId xmlns:a16="http://schemas.microsoft.com/office/drawing/2014/main" id="{337B2603-6A63-46D8-9F8D-92B3560E59AE}"/>
              </a:ext>
            </a:extLst>
          </p:cNvPr>
          <p:cNvGrpSpPr/>
          <p:nvPr/>
        </p:nvGrpSpPr>
        <p:grpSpPr>
          <a:xfrm>
            <a:off x="11698771" y="4939264"/>
            <a:ext cx="538068" cy="503852"/>
            <a:chOff x="3455435" y="-1017023"/>
            <a:chExt cx="8222756" cy="7868191"/>
          </a:xfrm>
        </p:grpSpPr>
        <p:sp>
          <p:nvSpPr>
            <p:cNvPr id="1639" name="Arc 1638">
              <a:extLst>
                <a:ext uri="{FF2B5EF4-FFF2-40B4-BE49-F238E27FC236}">
                  <a16:creationId xmlns:a16="http://schemas.microsoft.com/office/drawing/2014/main" id="{A3BCE096-8A05-4030-86A9-D1BF470BB7D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0" name="Arc 1639">
              <a:extLst>
                <a:ext uri="{FF2B5EF4-FFF2-40B4-BE49-F238E27FC236}">
                  <a16:creationId xmlns:a16="http://schemas.microsoft.com/office/drawing/2014/main" id="{29E53E83-F8B7-4D4A-AFC7-A14D26AE7A8A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1" name="Arc 1640">
              <a:extLst>
                <a:ext uri="{FF2B5EF4-FFF2-40B4-BE49-F238E27FC236}">
                  <a16:creationId xmlns:a16="http://schemas.microsoft.com/office/drawing/2014/main" id="{7F49FA8C-FCD2-463E-BD87-7DA157E6B03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2" name="Arc 1641">
              <a:extLst>
                <a:ext uri="{FF2B5EF4-FFF2-40B4-BE49-F238E27FC236}">
                  <a16:creationId xmlns:a16="http://schemas.microsoft.com/office/drawing/2014/main" id="{F71A031D-F6C5-415C-855F-89034BE23AA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43" name="Group 1642">
              <a:extLst>
                <a:ext uri="{FF2B5EF4-FFF2-40B4-BE49-F238E27FC236}">
                  <a16:creationId xmlns:a16="http://schemas.microsoft.com/office/drawing/2014/main" id="{A0B3F2EE-4418-4F1E-BC4F-B86AD22260B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52" name="Straight Connector 1651">
                <a:extLst>
                  <a:ext uri="{FF2B5EF4-FFF2-40B4-BE49-F238E27FC236}">
                    <a16:creationId xmlns:a16="http://schemas.microsoft.com/office/drawing/2014/main" id="{4EA32081-9EB8-4B3A-BF83-F4EBDD92983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3" name="Straight Connector 1652">
                <a:extLst>
                  <a:ext uri="{FF2B5EF4-FFF2-40B4-BE49-F238E27FC236}">
                    <a16:creationId xmlns:a16="http://schemas.microsoft.com/office/drawing/2014/main" id="{29415B85-6607-404E-9C38-B8A4599A084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4" name="Straight Connector 1653">
                <a:extLst>
                  <a:ext uri="{FF2B5EF4-FFF2-40B4-BE49-F238E27FC236}">
                    <a16:creationId xmlns:a16="http://schemas.microsoft.com/office/drawing/2014/main" id="{FDB23E09-E911-48E8-B7DB-47D25D17E4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44" name="Arc 1643">
              <a:extLst>
                <a:ext uri="{FF2B5EF4-FFF2-40B4-BE49-F238E27FC236}">
                  <a16:creationId xmlns:a16="http://schemas.microsoft.com/office/drawing/2014/main" id="{FEA7A79A-017A-4069-BF51-72CD3904403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5" name="Arc 1644">
              <a:extLst>
                <a:ext uri="{FF2B5EF4-FFF2-40B4-BE49-F238E27FC236}">
                  <a16:creationId xmlns:a16="http://schemas.microsoft.com/office/drawing/2014/main" id="{D822738E-0AE2-48EE-9317-6EA0C3E4DF3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46" name="Arc 1645">
              <a:extLst>
                <a:ext uri="{FF2B5EF4-FFF2-40B4-BE49-F238E27FC236}">
                  <a16:creationId xmlns:a16="http://schemas.microsoft.com/office/drawing/2014/main" id="{D5E46AE1-C495-4EF6-8A74-E2CB1F56E4A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47" name="Straight Connector 1646">
              <a:extLst>
                <a:ext uri="{FF2B5EF4-FFF2-40B4-BE49-F238E27FC236}">
                  <a16:creationId xmlns:a16="http://schemas.microsoft.com/office/drawing/2014/main" id="{CD9E307F-F54C-4AFC-91A5-4C6A124C2E5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48" name="Arc 1647">
              <a:extLst>
                <a:ext uri="{FF2B5EF4-FFF2-40B4-BE49-F238E27FC236}">
                  <a16:creationId xmlns:a16="http://schemas.microsoft.com/office/drawing/2014/main" id="{8897EECB-0685-4404-B4A1-53956B4A4261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49" name="Straight Connector 1648">
              <a:extLst>
                <a:ext uri="{FF2B5EF4-FFF2-40B4-BE49-F238E27FC236}">
                  <a16:creationId xmlns:a16="http://schemas.microsoft.com/office/drawing/2014/main" id="{209173AD-AC70-466E-95D6-CA636D47714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0" name="Straight Connector 1649">
              <a:extLst>
                <a:ext uri="{FF2B5EF4-FFF2-40B4-BE49-F238E27FC236}">
                  <a16:creationId xmlns:a16="http://schemas.microsoft.com/office/drawing/2014/main" id="{1391AC54-7D59-4B6F-AEC4-C3BCA11F28E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51" name="Arc 1650">
              <a:extLst>
                <a:ext uri="{FF2B5EF4-FFF2-40B4-BE49-F238E27FC236}">
                  <a16:creationId xmlns:a16="http://schemas.microsoft.com/office/drawing/2014/main" id="{FD0F4ECD-3598-4AE1-ADC0-EE82149F7B5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55" name="Group 1654">
            <a:extLst>
              <a:ext uri="{FF2B5EF4-FFF2-40B4-BE49-F238E27FC236}">
                <a16:creationId xmlns:a16="http://schemas.microsoft.com/office/drawing/2014/main" id="{1A9C131B-24D7-4C3E-9A10-DE483F638D4B}"/>
              </a:ext>
            </a:extLst>
          </p:cNvPr>
          <p:cNvGrpSpPr/>
          <p:nvPr/>
        </p:nvGrpSpPr>
        <p:grpSpPr>
          <a:xfrm>
            <a:off x="11704732" y="5294864"/>
            <a:ext cx="538068" cy="503852"/>
            <a:chOff x="3455435" y="-1017023"/>
            <a:chExt cx="8222756" cy="7868191"/>
          </a:xfrm>
        </p:grpSpPr>
        <p:sp>
          <p:nvSpPr>
            <p:cNvPr id="1656" name="Arc 1655">
              <a:extLst>
                <a:ext uri="{FF2B5EF4-FFF2-40B4-BE49-F238E27FC236}">
                  <a16:creationId xmlns:a16="http://schemas.microsoft.com/office/drawing/2014/main" id="{58A1AC74-BCBE-49A9-93B4-0BD3BDB1845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7" name="Arc 1656">
              <a:extLst>
                <a:ext uri="{FF2B5EF4-FFF2-40B4-BE49-F238E27FC236}">
                  <a16:creationId xmlns:a16="http://schemas.microsoft.com/office/drawing/2014/main" id="{B37B464E-F1FB-412F-87C0-C8F74A0B504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8" name="Arc 1657">
              <a:extLst>
                <a:ext uri="{FF2B5EF4-FFF2-40B4-BE49-F238E27FC236}">
                  <a16:creationId xmlns:a16="http://schemas.microsoft.com/office/drawing/2014/main" id="{EABDBABA-4CA8-4A45-89B6-243FD20CF49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9" name="Arc 1658">
              <a:extLst>
                <a:ext uri="{FF2B5EF4-FFF2-40B4-BE49-F238E27FC236}">
                  <a16:creationId xmlns:a16="http://schemas.microsoft.com/office/drawing/2014/main" id="{4EFE5F70-5A3D-412E-B1B8-9004C25CDC3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60" name="Group 1659">
              <a:extLst>
                <a:ext uri="{FF2B5EF4-FFF2-40B4-BE49-F238E27FC236}">
                  <a16:creationId xmlns:a16="http://schemas.microsoft.com/office/drawing/2014/main" id="{D3E18E48-2F6F-4404-94E0-61A25B985D1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69" name="Straight Connector 1668">
                <a:extLst>
                  <a:ext uri="{FF2B5EF4-FFF2-40B4-BE49-F238E27FC236}">
                    <a16:creationId xmlns:a16="http://schemas.microsoft.com/office/drawing/2014/main" id="{476C0F04-8137-45DC-BF3F-55BED2AEB29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0" name="Straight Connector 1669">
                <a:extLst>
                  <a:ext uri="{FF2B5EF4-FFF2-40B4-BE49-F238E27FC236}">
                    <a16:creationId xmlns:a16="http://schemas.microsoft.com/office/drawing/2014/main" id="{01978BE2-AD13-4170-A943-DE7213EF1F0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1" name="Straight Connector 1670">
                <a:extLst>
                  <a:ext uri="{FF2B5EF4-FFF2-40B4-BE49-F238E27FC236}">
                    <a16:creationId xmlns:a16="http://schemas.microsoft.com/office/drawing/2014/main" id="{B7C20F5E-D5F0-410A-8341-D1CD9C84FDA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61" name="Arc 1660">
              <a:extLst>
                <a:ext uri="{FF2B5EF4-FFF2-40B4-BE49-F238E27FC236}">
                  <a16:creationId xmlns:a16="http://schemas.microsoft.com/office/drawing/2014/main" id="{9D3E1951-93E0-4AE5-B6B5-35F192F2330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2" name="Arc 1661">
              <a:extLst>
                <a:ext uri="{FF2B5EF4-FFF2-40B4-BE49-F238E27FC236}">
                  <a16:creationId xmlns:a16="http://schemas.microsoft.com/office/drawing/2014/main" id="{811A961C-72EF-4D79-B58C-66BA27F0538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63" name="Arc 1662">
              <a:extLst>
                <a:ext uri="{FF2B5EF4-FFF2-40B4-BE49-F238E27FC236}">
                  <a16:creationId xmlns:a16="http://schemas.microsoft.com/office/drawing/2014/main" id="{712433A3-2B6F-40D7-B5A4-E8F20A26849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64" name="Straight Connector 1663">
              <a:extLst>
                <a:ext uri="{FF2B5EF4-FFF2-40B4-BE49-F238E27FC236}">
                  <a16:creationId xmlns:a16="http://schemas.microsoft.com/office/drawing/2014/main" id="{20EE7476-D884-45A7-BCD5-F7E1FAA2E03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65" name="Arc 1664">
              <a:extLst>
                <a:ext uri="{FF2B5EF4-FFF2-40B4-BE49-F238E27FC236}">
                  <a16:creationId xmlns:a16="http://schemas.microsoft.com/office/drawing/2014/main" id="{083F3DC9-27B4-4580-BA88-DD3EC2CC6D0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66" name="Straight Connector 1665">
              <a:extLst>
                <a:ext uri="{FF2B5EF4-FFF2-40B4-BE49-F238E27FC236}">
                  <a16:creationId xmlns:a16="http://schemas.microsoft.com/office/drawing/2014/main" id="{A9B851D0-1974-464C-93C4-1C587490CA3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7" name="Straight Connector 1666">
              <a:extLst>
                <a:ext uri="{FF2B5EF4-FFF2-40B4-BE49-F238E27FC236}">
                  <a16:creationId xmlns:a16="http://schemas.microsoft.com/office/drawing/2014/main" id="{596EB65C-8F6E-44D3-8CEC-1A876972867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68" name="Arc 1667">
              <a:extLst>
                <a:ext uri="{FF2B5EF4-FFF2-40B4-BE49-F238E27FC236}">
                  <a16:creationId xmlns:a16="http://schemas.microsoft.com/office/drawing/2014/main" id="{1545A755-4EA3-4657-BABB-2253D14D338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72" name="Group 1671">
            <a:extLst>
              <a:ext uri="{FF2B5EF4-FFF2-40B4-BE49-F238E27FC236}">
                <a16:creationId xmlns:a16="http://schemas.microsoft.com/office/drawing/2014/main" id="{AC762ED9-E4E4-4CC8-ADB1-DB637BAAFC69}"/>
              </a:ext>
            </a:extLst>
          </p:cNvPr>
          <p:cNvGrpSpPr/>
          <p:nvPr/>
        </p:nvGrpSpPr>
        <p:grpSpPr>
          <a:xfrm>
            <a:off x="11711471" y="5650464"/>
            <a:ext cx="538068" cy="503852"/>
            <a:chOff x="3455435" y="-1017023"/>
            <a:chExt cx="8222756" cy="7868191"/>
          </a:xfrm>
        </p:grpSpPr>
        <p:sp>
          <p:nvSpPr>
            <p:cNvPr id="1673" name="Arc 1672">
              <a:extLst>
                <a:ext uri="{FF2B5EF4-FFF2-40B4-BE49-F238E27FC236}">
                  <a16:creationId xmlns:a16="http://schemas.microsoft.com/office/drawing/2014/main" id="{978107A3-0548-418A-855B-FA62EE41444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4" name="Arc 1673">
              <a:extLst>
                <a:ext uri="{FF2B5EF4-FFF2-40B4-BE49-F238E27FC236}">
                  <a16:creationId xmlns:a16="http://schemas.microsoft.com/office/drawing/2014/main" id="{8E50ADD8-5DF6-463E-9F9B-2907E52ACC2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5" name="Arc 1674">
              <a:extLst>
                <a:ext uri="{FF2B5EF4-FFF2-40B4-BE49-F238E27FC236}">
                  <a16:creationId xmlns:a16="http://schemas.microsoft.com/office/drawing/2014/main" id="{3DB376FA-3A5F-4FAF-B4DD-E5A05FB7E9F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6" name="Arc 1675">
              <a:extLst>
                <a:ext uri="{FF2B5EF4-FFF2-40B4-BE49-F238E27FC236}">
                  <a16:creationId xmlns:a16="http://schemas.microsoft.com/office/drawing/2014/main" id="{BA8967D1-C448-4758-BE1E-90AFDEE4357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77" name="Group 1676">
              <a:extLst>
                <a:ext uri="{FF2B5EF4-FFF2-40B4-BE49-F238E27FC236}">
                  <a16:creationId xmlns:a16="http://schemas.microsoft.com/office/drawing/2014/main" id="{EF010C4A-FFE4-493C-A1F2-ABF8D41F1EB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86" name="Straight Connector 1685">
                <a:extLst>
                  <a:ext uri="{FF2B5EF4-FFF2-40B4-BE49-F238E27FC236}">
                    <a16:creationId xmlns:a16="http://schemas.microsoft.com/office/drawing/2014/main" id="{11601CC1-BC56-484A-82EF-897FC548092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7" name="Straight Connector 1686">
                <a:extLst>
                  <a:ext uri="{FF2B5EF4-FFF2-40B4-BE49-F238E27FC236}">
                    <a16:creationId xmlns:a16="http://schemas.microsoft.com/office/drawing/2014/main" id="{708011C5-AF26-4AF7-9D25-8B2024B548B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8" name="Straight Connector 1687">
                <a:extLst>
                  <a:ext uri="{FF2B5EF4-FFF2-40B4-BE49-F238E27FC236}">
                    <a16:creationId xmlns:a16="http://schemas.microsoft.com/office/drawing/2014/main" id="{1F083E44-0218-4DEA-B89E-0CBA6F2529A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78" name="Arc 1677">
              <a:extLst>
                <a:ext uri="{FF2B5EF4-FFF2-40B4-BE49-F238E27FC236}">
                  <a16:creationId xmlns:a16="http://schemas.microsoft.com/office/drawing/2014/main" id="{44869FB8-8349-4BC9-9DD5-2E3130C2349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9" name="Arc 1678">
              <a:extLst>
                <a:ext uri="{FF2B5EF4-FFF2-40B4-BE49-F238E27FC236}">
                  <a16:creationId xmlns:a16="http://schemas.microsoft.com/office/drawing/2014/main" id="{8C6F7A0C-B085-40F8-B2C2-DACB7D3888E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80" name="Arc 1679">
              <a:extLst>
                <a:ext uri="{FF2B5EF4-FFF2-40B4-BE49-F238E27FC236}">
                  <a16:creationId xmlns:a16="http://schemas.microsoft.com/office/drawing/2014/main" id="{01DA59BB-3535-4C55-B521-A6BB8A0D058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81" name="Straight Connector 1680">
              <a:extLst>
                <a:ext uri="{FF2B5EF4-FFF2-40B4-BE49-F238E27FC236}">
                  <a16:creationId xmlns:a16="http://schemas.microsoft.com/office/drawing/2014/main" id="{33AD2E45-E65C-4C2A-893C-5B343D7C087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82" name="Arc 1681">
              <a:extLst>
                <a:ext uri="{FF2B5EF4-FFF2-40B4-BE49-F238E27FC236}">
                  <a16:creationId xmlns:a16="http://schemas.microsoft.com/office/drawing/2014/main" id="{114A0108-31EF-4873-810D-C85BB0AF503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83" name="Straight Connector 1682">
              <a:extLst>
                <a:ext uri="{FF2B5EF4-FFF2-40B4-BE49-F238E27FC236}">
                  <a16:creationId xmlns:a16="http://schemas.microsoft.com/office/drawing/2014/main" id="{EA0B425F-4A5A-4664-ACE7-283DB0F4997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4" name="Straight Connector 1683">
              <a:extLst>
                <a:ext uri="{FF2B5EF4-FFF2-40B4-BE49-F238E27FC236}">
                  <a16:creationId xmlns:a16="http://schemas.microsoft.com/office/drawing/2014/main" id="{777680B7-3028-493E-BD53-930D646BD56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85" name="Arc 1684">
              <a:extLst>
                <a:ext uri="{FF2B5EF4-FFF2-40B4-BE49-F238E27FC236}">
                  <a16:creationId xmlns:a16="http://schemas.microsoft.com/office/drawing/2014/main" id="{093FAF1A-3A50-4676-A931-146728FF907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89" name="Group 1688">
            <a:extLst>
              <a:ext uri="{FF2B5EF4-FFF2-40B4-BE49-F238E27FC236}">
                <a16:creationId xmlns:a16="http://schemas.microsoft.com/office/drawing/2014/main" id="{53B9F925-D35C-4949-B2CB-A81A8D71AEAE}"/>
              </a:ext>
            </a:extLst>
          </p:cNvPr>
          <p:cNvGrpSpPr/>
          <p:nvPr/>
        </p:nvGrpSpPr>
        <p:grpSpPr>
          <a:xfrm>
            <a:off x="11711471" y="6018764"/>
            <a:ext cx="538068" cy="503852"/>
            <a:chOff x="3455435" y="-1017023"/>
            <a:chExt cx="8222756" cy="7868191"/>
          </a:xfrm>
        </p:grpSpPr>
        <p:sp>
          <p:nvSpPr>
            <p:cNvPr id="1690" name="Arc 1689">
              <a:extLst>
                <a:ext uri="{FF2B5EF4-FFF2-40B4-BE49-F238E27FC236}">
                  <a16:creationId xmlns:a16="http://schemas.microsoft.com/office/drawing/2014/main" id="{C9EA1E2D-A482-4910-9D59-DF328EB9999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1" name="Arc 1690">
              <a:extLst>
                <a:ext uri="{FF2B5EF4-FFF2-40B4-BE49-F238E27FC236}">
                  <a16:creationId xmlns:a16="http://schemas.microsoft.com/office/drawing/2014/main" id="{10EC171B-C620-4E3E-A77D-50188EA36AC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2" name="Arc 1691">
              <a:extLst>
                <a:ext uri="{FF2B5EF4-FFF2-40B4-BE49-F238E27FC236}">
                  <a16:creationId xmlns:a16="http://schemas.microsoft.com/office/drawing/2014/main" id="{80207317-624C-411E-A764-9448A7F2983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3" name="Arc 1692">
              <a:extLst>
                <a:ext uri="{FF2B5EF4-FFF2-40B4-BE49-F238E27FC236}">
                  <a16:creationId xmlns:a16="http://schemas.microsoft.com/office/drawing/2014/main" id="{53E2B179-C47E-4798-A3F7-713D381CFAE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94" name="Group 1693">
              <a:extLst>
                <a:ext uri="{FF2B5EF4-FFF2-40B4-BE49-F238E27FC236}">
                  <a16:creationId xmlns:a16="http://schemas.microsoft.com/office/drawing/2014/main" id="{06A91D66-4FF1-4D76-BF7C-384EAB7540E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703" name="Straight Connector 1702">
                <a:extLst>
                  <a:ext uri="{FF2B5EF4-FFF2-40B4-BE49-F238E27FC236}">
                    <a16:creationId xmlns:a16="http://schemas.microsoft.com/office/drawing/2014/main" id="{A29C033B-1E94-49ED-8B6F-835FA2BB5BC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4" name="Straight Connector 1703">
                <a:extLst>
                  <a:ext uri="{FF2B5EF4-FFF2-40B4-BE49-F238E27FC236}">
                    <a16:creationId xmlns:a16="http://schemas.microsoft.com/office/drawing/2014/main" id="{23D90448-7BE3-4BC9-A63B-1BCC2B348E8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5" name="Straight Connector 1704">
                <a:extLst>
                  <a:ext uri="{FF2B5EF4-FFF2-40B4-BE49-F238E27FC236}">
                    <a16:creationId xmlns:a16="http://schemas.microsoft.com/office/drawing/2014/main" id="{3AEF3927-EC0E-41DD-A32D-E2D2648323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95" name="Arc 1694">
              <a:extLst>
                <a:ext uri="{FF2B5EF4-FFF2-40B4-BE49-F238E27FC236}">
                  <a16:creationId xmlns:a16="http://schemas.microsoft.com/office/drawing/2014/main" id="{FB5DC939-D5B2-4D32-980A-869E15F9526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6" name="Arc 1695">
              <a:extLst>
                <a:ext uri="{FF2B5EF4-FFF2-40B4-BE49-F238E27FC236}">
                  <a16:creationId xmlns:a16="http://schemas.microsoft.com/office/drawing/2014/main" id="{BECDB012-9A1F-4C87-A566-9BB4C0D8B7E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97" name="Arc 1696">
              <a:extLst>
                <a:ext uri="{FF2B5EF4-FFF2-40B4-BE49-F238E27FC236}">
                  <a16:creationId xmlns:a16="http://schemas.microsoft.com/office/drawing/2014/main" id="{7DCAE054-DAD0-43E8-9E96-3677636A549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98" name="Straight Connector 1697">
              <a:extLst>
                <a:ext uri="{FF2B5EF4-FFF2-40B4-BE49-F238E27FC236}">
                  <a16:creationId xmlns:a16="http://schemas.microsoft.com/office/drawing/2014/main" id="{6E202296-0705-4D4A-8DFA-1CCFBFDC259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99" name="Arc 1698">
              <a:extLst>
                <a:ext uri="{FF2B5EF4-FFF2-40B4-BE49-F238E27FC236}">
                  <a16:creationId xmlns:a16="http://schemas.microsoft.com/office/drawing/2014/main" id="{2D187ECB-F959-4016-A986-37AF31E8625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00" name="Straight Connector 1699">
              <a:extLst>
                <a:ext uri="{FF2B5EF4-FFF2-40B4-BE49-F238E27FC236}">
                  <a16:creationId xmlns:a16="http://schemas.microsoft.com/office/drawing/2014/main" id="{DE822FF6-66F5-4C1F-BDC3-6BDCEE676AD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1" name="Straight Connector 1700">
              <a:extLst>
                <a:ext uri="{FF2B5EF4-FFF2-40B4-BE49-F238E27FC236}">
                  <a16:creationId xmlns:a16="http://schemas.microsoft.com/office/drawing/2014/main" id="{1A15A6B5-13F5-4B4C-8448-B8A3B741009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02" name="Arc 1701">
              <a:extLst>
                <a:ext uri="{FF2B5EF4-FFF2-40B4-BE49-F238E27FC236}">
                  <a16:creationId xmlns:a16="http://schemas.microsoft.com/office/drawing/2014/main" id="{666FBC89-6C17-4D23-B0A4-1A78118C649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" name="Isosceles Triangle 4">
            <a:extLst>
              <a:ext uri="{FF2B5EF4-FFF2-40B4-BE49-F238E27FC236}">
                <a16:creationId xmlns:a16="http://schemas.microsoft.com/office/drawing/2014/main" id="{79F5DBCF-3A65-4150-8256-1158956338F7}"/>
              </a:ext>
            </a:extLst>
          </p:cNvPr>
          <p:cNvSpPr/>
          <p:nvPr/>
        </p:nvSpPr>
        <p:spPr>
          <a:xfrm>
            <a:off x="4526280" y="1860775"/>
            <a:ext cx="2971800" cy="2663190"/>
          </a:xfrm>
          <a:prstGeom prst="triangle">
            <a:avLst>
              <a:gd name="adj" fmla="val 76724"/>
            </a:avLst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6" name="TextBox 1705">
            <a:extLst>
              <a:ext uri="{FF2B5EF4-FFF2-40B4-BE49-F238E27FC236}">
                <a16:creationId xmlns:a16="http://schemas.microsoft.com/office/drawing/2014/main" id="{B777DD8B-35C6-4F5A-9C31-4EDF5E5EAE3B}"/>
              </a:ext>
            </a:extLst>
          </p:cNvPr>
          <p:cNvSpPr txBox="1"/>
          <p:nvPr/>
        </p:nvSpPr>
        <p:spPr>
          <a:xfrm>
            <a:off x="7490749" y="4203540"/>
            <a:ext cx="62503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/>
              <a:t>C</a:t>
            </a:r>
          </a:p>
        </p:txBody>
      </p:sp>
      <p:sp>
        <p:nvSpPr>
          <p:cNvPr id="1707" name="TextBox 1706">
            <a:extLst>
              <a:ext uri="{FF2B5EF4-FFF2-40B4-BE49-F238E27FC236}">
                <a16:creationId xmlns:a16="http://schemas.microsoft.com/office/drawing/2014/main" id="{479EC5FB-304E-4D54-B789-754913F76A00}"/>
              </a:ext>
            </a:extLst>
          </p:cNvPr>
          <p:cNvSpPr txBox="1"/>
          <p:nvPr/>
        </p:nvSpPr>
        <p:spPr>
          <a:xfrm>
            <a:off x="4089721" y="4298065"/>
            <a:ext cx="62503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/>
              <a:t>B</a:t>
            </a:r>
          </a:p>
        </p:txBody>
      </p:sp>
      <p:sp>
        <p:nvSpPr>
          <p:cNvPr id="1708" name="TextBox 1707">
            <a:extLst>
              <a:ext uri="{FF2B5EF4-FFF2-40B4-BE49-F238E27FC236}">
                <a16:creationId xmlns:a16="http://schemas.microsoft.com/office/drawing/2014/main" id="{CDE3B67A-96EB-4AF3-8F84-AAC7E1F7338E}"/>
              </a:ext>
            </a:extLst>
          </p:cNvPr>
          <p:cNvSpPr txBox="1"/>
          <p:nvPr/>
        </p:nvSpPr>
        <p:spPr>
          <a:xfrm>
            <a:off x="6591782" y="1325301"/>
            <a:ext cx="62503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/>
              <a:t>A</a:t>
            </a:r>
          </a:p>
        </p:txBody>
      </p:sp>
    </p:spTree>
    <p:extLst>
      <p:ext uri="{BB962C8B-B14F-4D97-AF65-F5344CB8AC3E}">
        <p14:creationId xmlns:p14="http://schemas.microsoft.com/office/powerpoint/2010/main" val="6694431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0" name="Group 549">
            <a:extLst>
              <a:ext uri="{FF2B5EF4-FFF2-40B4-BE49-F238E27FC236}">
                <a16:creationId xmlns:a16="http://schemas.microsoft.com/office/drawing/2014/main" id="{E5A249ED-97B2-48A1-A844-65F88DEBDBFB}"/>
              </a:ext>
            </a:extLst>
          </p:cNvPr>
          <p:cNvGrpSpPr/>
          <p:nvPr/>
        </p:nvGrpSpPr>
        <p:grpSpPr>
          <a:xfrm>
            <a:off x="-112229" y="-115336"/>
            <a:ext cx="538068" cy="503852"/>
            <a:chOff x="3455435" y="-1017023"/>
            <a:chExt cx="8222756" cy="7868191"/>
          </a:xfrm>
        </p:grpSpPr>
        <p:sp>
          <p:nvSpPr>
            <p:cNvPr id="551" name="Arc 550">
              <a:extLst>
                <a:ext uri="{FF2B5EF4-FFF2-40B4-BE49-F238E27FC236}">
                  <a16:creationId xmlns:a16="http://schemas.microsoft.com/office/drawing/2014/main" id="{B27AC8F8-C507-4BEF-B0E2-FFEB7DF5513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2" name="Arc 551">
              <a:extLst>
                <a:ext uri="{FF2B5EF4-FFF2-40B4-BE49-F238E27FC236}">
                  <a16:creationId xmlns:a16="http://schemas.microsoft.com/office/drawing/2014/main" id="{7528FD60-72CC-44CE-B3AF-7168C1716A6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5" name="Arc 554">
              <a:extLst>
                <a:ext uri="{FF2B5EF4-FFF2-40B4-BE49-F238E27FC236}">
                  <a16:creationId xmlns:a16="http://schemas.microsoft.com/office/drawing/2014/main" id="{5623599C-DB47-4754-B53A-6096497BCBE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6" name="Arc 555">
              <a:extLst>
                <a:ext uri="{FF2B5EF4-FFF2-40B4-BE49-F238E27FC236}">
                  <a16:creationId xmlns:a16="http://schemas.microsoft.com/office/drawing/2014/main" id="{5D0252F0-E4EC-48A5-8BB6-E18CFC30171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FDFB7DD0-11EB-480C-906F-946F597AF17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66" name="Straight Connector 565">
                <a:extLst>
                  <a:ext uri="{FF2B5EF4-FFF2-40B4-BE49-F238E27FC236}">
                    <a16:creationId xmlns:a16="http://schemas.microsoft.com/office/drawing/2014/main" id="{E7C23A23-08F2-4BD5-A212-135DD834B3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7" name="Straight Connector 566">
                <a:extLst>
                  <a:ext uri="{FF2B5EF4-FFF2-40B4-BE49-F238E27FC236}">
                    <a16:creationId xmlns:a16="http://schemas.microsoft.com/office/drawing/2014/main" id="{E43C6753-CD8A-4B72-AB3B-057942065C3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8" name="Straight Connector 567">
                <a:extLst>
                  <a:ext uri="{FF2B5EF4-FFF2-40B4-BE49-F238E27FC236}">
                    <a16:creationId xmlns:a16="http://schemas.microsoft.com/office/drawing/2014/main" id="{5024520D-5E62-476C-98F4-C0473FA56AB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58" name="Arc 557">
              <a:extLst>
                <a:ext uri="{FF2B5EF4-FFF2-40B4-BE49-F238E27FC236}">
                  <a16:creationId xmlns:a16="http://schemas.microsoft.com/office/drawing/2014/main" id="{8DB0F88C-92C1-4AFF-87AB-481CCCF434E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9" name="Arc 558">
              <a:extLst>
                <a:ext uri="{FF2B5EF4-FFF2-40B4-BE49-F238E27FC236}">
                  <a16:creationId xmlns:a16="http://schemas.microsoft.com/office/drawing/2014/main" id="{A4BF0F16-2BD0-4AA8-894C-38AC2F10D5C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60" name="Arc 559">
              <a:extLst>
                <a:ext uri="{FF2B5EF4-FFF2-40B4-BE49-F238E27FC236}">
                  <a16:creationId xmlns:a16="http://schemas.microsoft.com/office/drawing/2014/main" id="{56B3ED24-90B6-4410-8683-E26418FBF96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61" name="Straight Connector 560">
              <a:extLst>
                <a:ext uri="{FF2B5EF4-FFF2-40B4-BE49-F238E27FC236}">
                  <a16:creationId xmlns:a16="http://schemas.microsoft.com/office/drawing/2014/main" id="{55047AB5-0632-4B69-AE73-512153182CF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2" name="Arc 561">
              <a:extLst>
                <a:ext uri="{FF2B5EF4-FFF2-40B4-BE49-F238E27FC236}">
                  <a16:creationId xmlns:a16="http://schemas.microsoft.com/office/drawing/2014/main" id="{54547486-6515-4FEB-8727-C3DEDAAA1AB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DAE8A266-4799-45F1-8413-727043E474D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4" name="Straight Connector 563">
              <a:extLst>
                <a:ext uri="{FF2B5EF4-FFF2-40B4-BE49-F238E27FC236}">
                  <a16:creationId xmlns:a16="http://schemas.microsoft.com/office/drawing/2014/main" id="{A2B3201C-B538-4153-875F-F32184A6813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5" name="Arc 564">
              <a:extLst>
                <a:ext uri="{FF2B5EF4-FFF2-40B4-BE49-F238E27FC236}">
                  <a16:creationId xmlns:a16="http://schemas.microsoft.com/office/drawing/2014/main" id="{5D684E7A-D98A-450D-AA57-9B687C942EF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69" name="Group 568">
            <a:extLst>
              <a:ext uri="{FF2B5EF4-FFF2-40B4-BE49-F238E27FC236}">
                <a16:creationId xmlns:a16="http://schemas.microsoft.com/office/drawing/2014/main" id="{6944B407-07C9-4179-9C53-56867933BB47}"/>
              </a:ext>
            </a:extLst>
          </p:cNvPr>
          <p:cNvGrpSpPr/>
          <p:nvPr/>
        </p:nvGrpSpPr>
        <p:grpSpPr>
          <a:xfrm>
            <a:off x="261256" y="-106005"/>
            <a:ext cx="538068" cy="503852"/>
            <a:chOff x="3455435" y="-1017023"/>
            <a:chExt cx="8222756" cy="7868191"/>
          </a:xfrm>
        </p:grpSpPr>
        <p:sp>
          <p:nvSpPr>
            <p:cNvPr id="570" name="Arc 569">
              <a:extLst>
                <a:ext uri="{FF2B5EF4-FFF2-40B4-BE49-F238E27FC236}">
                  <a16:creationId xmlns:a16="http://schemas.microsoft.com/office/drawing/2014/main" id="{2E68620E-F0DB-46AE-A4BE-EAB29FFE1ED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1" name="Arc 570">
              <a:extLst>
                <a:ext uri="{FF2B5EF4-FFF2-40B4-BE49-F238E27FC236}">
                  <a16:creationId xmlns:a16="http://schemas.microsoft.com/office/drawing/2014/main" id="{33CA5558-486C-4309-B168-A8858BE93C3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2" name="Arc 571">
              <a:extLst>
                <a:ext uri="{FF2B5EF4-FFF2-40B4-BE49-F238E27FC236}">
                  <a16:creationId xmlns:a16="http://schemas.microsoft.com/office/drawing/2014/main" id="{0D369DD3-4637-4B24-B727-E3B74DB13C2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3" name="Arc 572">
              <a:extLst>
                <a:ext uri="{FF2B5EF4-FFF2-40B4-BE49-F238E27FC236}">
                  <a16:creationId xmlns:a16="http://schemas.microsoft.com/office/drawing/2014/main" id="{F986E079-9D1B-4F6C-9E7A-F8972B1F7BB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74" name="Group 573">
              <a:extLst>
                <a:ext uri="{FF2B5EF4-FFF2-40B4-BE49-F238E27FC236}">
                  <a16:creationId xmlns:a16="http://schemas.microsoft.com/office/drawing/2014/main" id="{36584A43-AC6E-47E6-8081-E07E8746E37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83" name="Straight Connector 582">
                <a:extLst>
                  <a:ext uri="{FF2B5EF4-FFF2-40B4-BE49-F238E27FC236}">
                    <a16:creationId xmlns:a16="http://schemas.microsoft.com/office/drawing/2014/main" id="{10BBAA9B-C014-4234-BF41-200D2B131BD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4" name="Straight Connector 583">
                <a:extLst>
                  <a:ext uri="{FF2B5EF4-FFF2-40B4-BE49-F238E27FC236}">
                    <a16:creationId xmlns:a16="http://schemas.microsoft.com/office/drawing/2014/main" id="{B1226B14-AD81-4F6B-A814-A0340832E35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5" name="Straight Connector 584">
                <a:extLst>
                  <a:ext uri="{FF2B5EF4-FFF2-40B4-BE49-F238E27FC236}">
                    <a16:creationId xmlns:a16="http://schemas.microsoft.com/office/drawing/2014/main" id="{ED284A89-0C1C-461B-987C-11270B69E9E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75" name="Arc 574">
              <a:extLst>
                <a:ext uri="{FF2B5EF4-FFF2-40B4-BE49-F238E27FC236}">
                  <a16:creationId xmlns:a16="http://schemas.microsoft.com/office/drawing/2014/main" id="{A58701AB-87EB-41BA-A8B7-BB63C420DF9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6" name="Arc 575">
              <a:extLst>
                <a:ext uri="{FF2B5EF4-FFF2-40B4-BE49-F238E27FC236}">
                  <a16:creationId xmlns:a16="http://schemas.microsoft.com/office/drawing/2014/main" id="{E6D4AAAC-8F38-4B8F-89B3-90E319263D7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77" name="Arc 576">
              <a:extLst>
                <a:ext uri="{FF2B5EF4-FFF2-40B4-BE49-F238E27FC236}">
                  <a16:creationId xmlns:a16="http://schemas.microsoft.com/office/drawing/2014/main" id="{9DB2A78D-43E0-4F2C-B95B-359343D8BEF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78" name="Straight Connector 577">
              <a:extLst>
                <a:ext uri="{FF2B5EF4-FFF2-40B4-BE49-F238E27FC236}">
                  <a16:creationId xmlns:a16="http://schemas.microsoft.com/office/drawing/2014/main" id="{47A9C15B-0F64-4F02-A380-45921859145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9" name="Arc 578">
              <a:extLst>
                <a:ext uri="{FF2B5EF4-FFF2-40B4-BE49-F238E27FC236}">
                  <a16:creationId xmlns:a16="http://schemas.microsoft.com/office/drawing/2014/main" id="{72BAB3DB-7A52-4F7D-8E4A-B96A566E388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80" name="Straight Connector 579">
              <a:extLst>
                <a:ext uri="{FF2B5EF4-FFF2-40B4-BE49-F238E27FC236}">
                  <a16:creationId xmlns:a16="http://schemas.microsoft.com/office/drawing/2014/main" id="{1ADCD27E-FB8A-4E6E-81AB-AB987D7BC75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1" name="Straight Connector 580">
              <a:extLst>
                <a:ext uri="{FF2B5EF4-FFF2-40B4-BE49-F238E27FC236}">
                  <a16:creationId xmlns:a16="http://schemas.microsoft.com/office/drawing/2014/main" id="{681B27DC-1C50-466C-89CC-1D19937D156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2" name="Arc 581">
              <a:extLst>
                <a:ext uri="{FF2B5EF4-FFF2-40B4-BE49-F238E27FC236}">
                  <a16:creationId xmlns:a16="http://schemas.microsoft.com/office/drawing/2014/main" id="{09CF8382-DAF8-4D3D-9CBB-8DE6809D8EC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86" name="Group 585">
            <a:extLst>
              <a:ext uri="{FF2B5EF4-FFF2-40B4-BE49-F238E27FC236}">
                <a16:creationId xmlns:a16="http://schemas.microsoft.com/office/drawing/2014/main" id="{2C3A8CB7-0D85-45F7-9A5A-65B763E4A4C0}"/>
              </a:ext>
            </a:extLst>
          </p:cNvPr>
          <p:cNvGrpSpPr/>
          <p:nvPr/>
        </p:nvGrpSpPr>
        <p:grpSpPr>
          <a:xfrm>
            <a:off x="628516" y="-115336"/>
            <a:ext cx="538068" cy="503852"/>
            <a:chOff x="3455435" y="-1017023"/>
            <a:chExt cx="8222756" cy="7868191"/>
          </a:xfrm>
        </p:grpSpPr>
        <p:sp>
          <p:nvSpPr>
            <p:cNvPr id="587" name="Arc 586">
              <a:extLst>
                <a:ext uri="{FF2B5EF4-FFF2-40B4-BE49-F238E27FC236}">
                  <a16:creationId xmlns:a16="http://schemas.microsoft.com/office/drawing/2014/main" id="{9C39857D-4455-4EB1-8764-97A3E10E3CF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8" name="Arc 587">
              <a:extLst>
                <a:ext uri="{FF2B5EF4-FFF2-40B4-BE49-F238E27FC236}">
                  <a16:creationId xmlns:a16="http://schemas.microsoft.com/office/drawing/2014/main" id="{535D85C1-BEDA-49A2-B2D1-5F916C47A07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9" name="Arc 588">
              <a:extLst>
                <a:ext uri="{FF2B5EF4-FFF2-40B4-BE49-F238E27FC236}">
                  <a16:creationId xmlns:a16="http://schemas.microsoft.com/office/drawing/2014/main" id="{9707F85C-BDD4-4191-BB57-0F94F328A45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0" name="Arc 589">
              <a:extLst>
                <a:ext uri="{FF2B5EF4-FFF2-40B4-BE49-F238E27FC236}">
                  <a16:creationId xmlns:a16="http://schemas.microsoft.com/office/drawing/2014/main" id="{171A2509-885E-41D9-B419-3A13D493F15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91" name="Group 590">
              <a:extLst>
                <a:ext uri="{FF2B5EF4-FFF2-40B4-BE49-F238E27FC236}">
                  <a16:creationId xmlns:a16="http://schemas.microsoft.com/office/drawing/2014/main" id="{546AB378-52E5-4972-8D12-8D861EF916C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00" name="Straight Connector 599">
                <a:extLst>
                  <a:ext uri="{FF2B5EF4-FFF2-40B4-BE49-F238E27FC236}">
                    <a16:creationId xmlns:a16="http://schemas.microsoft.com/office/drawing/2014/main" id="{AF39D28D-6C0B-4756-BF10-105ED0BF251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1" name="Straight Connector 600">
                <a:extLst>
                  <a:ext uri="{FF2B5EF4-FFF2-40B4-BE49-F238E27FC236}">
                    <a16:creationId xmlns:a16="http://schemas.microsoft.com/office/drawing/2014/main" id="{DF43BA8B-BDF6-4B00-BF4D-765AFBDB281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2" name="Straight Connector 601">
                <a:extLst>
                  <a:ext uri="{FF2B5EF4-FFF2-40B4-BE49-F238E27FC236}">
                    <a16:creationId xmlns:a16="http://schemas.microsoft.com/office/drawing/2014/main" id="{4008AC77-97BA-4A19-8E6F-CC7809A8EDF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92" name="Arc 591">
              <a:extLst>
                <a:ext uri="{FF2B5EF4-FFF2-40B4-BE49-F238E27FC236}">
                  <a16:creationId xmlns:a16="http://schemas.microsoft.com/office/drawing/2014/main" id="{4BB25086-BA4A-4CA8-9ECC-0A250347ECC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3" name="Arc 592">
              <a:extLst>
                <a:ext uri="{FF2B5EF4-FFF2-40B4-BE49-F238E27FC236}">
                  <a16:creationId xmlns:a16="http://schemas.microsoft.com/office/drawing/2014/main" id="{CC8D8C2F-6EC2-4881-814B-1D051EAF7A6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4" name="Arc 593">
              <a:extLst>
                <a:ext uri="{FF2B5EF4-FFF2-40B4-BE49-F238E27FC236}">
                  <a16:creationId xmlns:a16="http://schemas.microsoft.com/office/drawing/2014/main" id="{1BB5F58F-A0E7-47FC-8AE0-862B7E1EC54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95" name="Straight Connector 594">
              <a:extLst>
                <a:ext uri="{FF2B5EF4-FFF2-40B4-BE49-F238E27FC236}">
                  <a16:creationId xmlns:a16="http://schemas.microsoft.com/office/drawing/2014/main" id="{1687CBF8-FF82-47C3-A00D-C21E4FCF5CA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96" name="Arc 595">
              <a:extLst>
                <a:ext uri="{FF2B5EF4-FFF2-40B4-BE49-F238E27FC236}">
                  <a16:creationId xmlns:a16="http://schemas.microsoft.com/office/drawing/2014/main" id="{4133D9A5-6A9A-42EF-94A6-BB092B81F60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97" name="Straight Connector 596">
              <a:extLst>
                <a:ext uri="{FF2B5EF4-FFF2-40B4-BE49-F238E27FC236}">
                  <a16:creationId xmlns:a16="http://schemas.microsoft.com/office/drawing/2014/main" id="{2CBA0B51-7C69-4764-A7E1-B2CCCFFFE12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8" name="Straight Connector 597">
              <a:extLst>
                <a:ext uri="{FF2B5EF4-FFF2-40B4-BE49-F238E27FC236}">
                  <a16:creationId xmlns:a16="http://schemas.microsoft.com/office/drawing/2014/main" id="{054F0551-FEAD-4E56-AAE4-04CF6FFAB11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99" name="Arc 598">
              <a:extLst>
                <a:ext uri="{FF2B5EF4-FFF2-40B4-BE49-F238E27FC236}">
                  <a16:creationId xmlns:a16="http://schemas.microsoft.com/office/drawing/2014/main" id="{344CEB8B-11C5-4332-92CE-60381B063BB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03" name="Group 602">
            <a:extLst>
              <a:ext uri="{FF2B5EF4-FFF2-40B4-BE49-F238E27FC236}">
                <a16:creationId xmlns:a16="http://schemas.microsoft.com/office/drawing/2014/main" id="{8E79BC9A-6D19-4F65-9A85-47FBA85741A9}"/>
              </a:ext>
            </a:extLst>
          </p:cNvPr>
          <p:cNvGrpSpPr/>
          <p:nvPr/>
        </p:nvGrpSpPr>
        <p:grpSpPr>
          <a:xfrm>
            <a:off x="1022216" y="-115336"/>
            <a:ext cx="538068" cy="503852"/>
            <a:chOff x="3455435" y="-1017023"/>
            <a:chExt cx="8222756" cy="7868191"/>
          </a:xfrm>
        </p:grpSpPr>
        <p:sp>
          <p:nvSpPr>
            <p:cNvPr id="604" name="Arc 603">
              <a:extLst>
                <a:ext uri="{FF2B5EF4-FFF2-40B4-BE49-F238E27FC236}">
                  <a16:creationId xmlns:a16="http://schemas.microsoft.com/office/drawing/2014/main" id="{0C3B5262-48FA-4243-8D46-137E97C8356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5" name="Arc 604">
              <a:extLst>
                <a:ext uri="{FF2B5EF4-FFF2-40B4-BE49-F238E27FC236}">
                  <a16:creationId xmlns:a16="http://schemas.microsoft.com/office/drawing/2014/main" id="{1956D0C8-60AA-4CA3-A232-B4E378B317B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6" name="Arc 605">
              <a:extLst>
                <a:ext uri="{FF2B5EF4-FFF2-40B4-BE49-F238E27FC236}">
                  <a16:creationId xmlns:a16="http://schemas.microsoft.com/office/drawing/2014/main" id="{C68BD155-A222-4F95-B923-F511231FC15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7" name="Arc 606">
              <a:extLst>
                <a:ext uri="{FF2B5EF4-FFF2-40B4-BE49-F238E27FC236}">
                  <a16:creationId xmlns:a16="http://schemas.microsoft.com/office/drawing/2014/main" id="{41A233D2-59EA-4389-8243-AE6ECFE93A1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08" name="Group 607">
              <a:extLst>
                <a:ext uri="{FF2B5EF4-FFF2-40B4-BE49-F238E27FC236}">
                  <a16:creationId xmlns:a16="http://schemas.microsoft.com/office/drawing/2014/main" id="{CFD346FA-4C92-40C3-8E07-9E029E3EF05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17" name="Straight Connector 616">
                <a:extLst>
                  <a:ext uri="{FF2B5EF4-FFF2-40B4-BE49-F238E27FC236}">
                    <a16:creationId xmlns:a16="http://schemas.microsoft.com/office/drawing/2014/main" id="{7DBBD521-2320-4313-92F6-320894488A8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8" name="Straight Connector 617">
                <a:extLst>
                  <a:ext uri="{FF2B5EF4-FFF2-40B4-BE49-F238E27FC236}">
                    <a16:creationId xmlns:a16="http://schemas.microsoft.com/office/drawing/2014/main" id="{03E59E00-08D3-42D6-9F0A-3C088785631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9" name="Straight Connector 618">
                <a:extLst>
                  <a:ext uri="{FF2B5EF4-FFF2-40B4-BE49-F238E27FC236}">
                    <a16:creationId xmlns:a16="http://schemas.microsoft.com/office/drawing/2014/main" id="{CDF5BB59-8BE1-40FE-B194-4C1D2FAB6CB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09" name="Arc 608">
              <a:extLst>
                <a:ext uri="{FF2B5EF4-FFF2-40B4-BE49-F238E27FC236}">
                  <a16:creationId xmlns:a16="http://schemas.microsoft.com/office/drawing/2014/main" id="{3F7E6E5F-F654-46C6-B5AE-79D5220DAD2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0" name="Arc 609">
              <a:extLst>
                <a:ext uri="{FF2B5EF4-FFF2-40B4-BE49-F238E27FC236}">
                  <a16:creationId xmlns:a16="http://schemas.microsoft.com/office/drawing/2014/main" id="{E87AC323-E5C8-49D9-A852-00560F5605D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11" name="Arc 610">
              <a:extLst>
                <a:ext uri="{FF2B5EF4-FFF2-40B4-BE49-F238E27FC236}">
                  <a16:creationId xmlns:a16="http://schemas.microsoft.com/office/drawing/2014/main" id="{2B472AC4-CC03-4ED5-A0E2-748D0B23B90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12" name="Straight Connector 611">
              <a:extLst>
                <a:ext uri="{FF2B5EF4-FFF2-40B4-BE49-F238E27FC236}">
                  <a16:creationId xmlns:a16="http://schemas.microsoft.com/office/drawing/2014/main" id="{49A223D5-C008-4A06-937F-3E444B8A1F2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3" name="Arc 612">
              <a:extLst>
                <a:ext uri="{FF2B5EF4-FFF2-40B4-BE49-F238E27FC236}">
                  <a16:creationId xmlns:a16="http://schemas.microsoft.com/office/drawing/2014/main" id="{AC75B968-A970-4BA8-BFF6-2BCA0AA238F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14" name="Straight Connector 613">
              <a:extLst>
                <a:ext uri="{FF2B5EF4-FFF2-40B4-BE49-F238E27FC236}">
                  <a16:creationId xmlns:a16="http://schemas.microsoft.com/office/drawing/2014/main" id="{76D20B36-1705-49A7-8CAC-15CE00C9169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5" name="Straight Connector 614">
              <a:extLst>
                <a:ext uri="{FF2B5EF4-FFF2-40B4-BE49-F238E27FC236}">
                  <a16:creationId xmlns:a16="http://schemas.microsoft.com/office/drawing/2014/main" id="{31D034B5-C152-4276-B53C-0A23AF93E38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6" name="Arc 615">
              <a:extLst>
                <a:ext uri="{FF2B5EF4-FFF2-40B4-BE49-F238E27FC236}">
                  <a16:creationId xmlns:a16="http://schemas.microsoft.com/office/drawing/2014/main" id="{13B07BCC-AEF6-4124-825F-562060614AD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20" name="Group 619">
            <a:extLst>
              <a:ext uri="{FF2B5EF4-FFF2-40B4-BE49-F238E27FC236}">
                <a16:creationId xmlns:a16="http://schemas.microsoft.com/office/drawing/2014/main" id="{EC9C93DC-9186-4B98-B4DD-C48C507A20A5}"/>
              </a:ext>
            </a:extLst>
          </p:cNvPr>
          <p:cNvGrpSpPr/>
          <p:nvPr/>
        </p:nvGrpSpPr>
        <p:grpSpPr>
          <a:xfrm>
            <a:off x="1415917" y="-115338"/>
            <a:ext cx="538068" cy="503852"/>
            <a:chOff x="3455435" y="-1017023"/>
            <a:chExt cx="8222756" cy="7868191"/>
          </a:xfrm>
        </p:grpSpPr>
        <p:sp>
          <p:nvSpPr>
            <p:cNvPr id="621" name="Arc 620">
              <a:extLst>
                <a:ext uri="{FF2B5EF4-FFF2-40B4-BE49-F238E27FC236}">
                  <a16:creationId xmlns:a16="http://schemas.microsoft.com/office/drawing/2014/main" id="{0B3EABA7-52F0-4740-A2FF-3B5516B7215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2" name="Arc 621">
              <a:extLst>
                <a:ext uri="{FF2B5EF4-FFF2-40B4-BE49-F238E27FC236}">
                  <a16:creationId xmlns:a16="http://schemas.microsoft.com/office/drawing/2014/main" id="{7942E91D-9A8B-4201-AB6D-2BBD089AB38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3" name="Arc 622">
              <a:extLst>
                <a:ext uri="{FF2B5EF4-FFF2-40B4-BE49-F238E27FC236}">
                  <a16:creationId xmlns:a16="http://schemas.microsoft.com/office/drawing/2014/main" id="{DCA486CD-AB8A-4A4B-AE0D-A7107BF42AF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4" name="Arc 623">
              <a:extLst>
                <a:ext uri="{FF2B5EF4-FFF2-40B4-BE49-F238E27FC236}">
                  <a16:creationId xmlns:a16="http://schemas.microsoft.com/office/drawing/2014/main" id="{A52950A5-5EC3-40DA-91AE-577228507BE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25" name="Group 624">
              <a:extLst>
                <a:ext uri="{FF2B5EF4-FFF2-40B4-BE49-F238E27FC236}">
                  <a16:creationId xmlns:a16="http://schemas.microsoft.com/office/drawing/2014/main" id="{C99B4D81-D796-4200-840A-38ABB95F1B0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34" name="Straight Connector 633">
                <a:extLst>
                  <a:ext uri="{FF2B5EF4-FFF2-40B4-BE49-F238E27FC236}">
                    <a16:creationId xmlns:a16="http://schemas.microsoft.com/office/drawing/2014/main" id="{F726F5CE-301B-4A0B-B0A8-0E868899426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5" name="Straight Connector 634">
                <a:extLst>
                  <a:ext uri="{FF2B5EF4-FFF2-40B4-BE49-F238E27FC236}">
                    <a16:creationId xmlns:a16="http://schemas.microsoft.com/office/drawing/2014/main" id="{A04FF8A8-2A2F-45DF-BCEF-01D923755B0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6" name="Straight Connector 635">
                <a:extLst>
                  <a:ext uri="{FF2B5EF4-FFF2-40B4-BE49-F238E27FC236}">
                    <a16:creationId xmlns:a16="http://schemas.microsoft.com/office/drawing/2014/main" id="{388B64EA-5769-4338-9D6F-41D41025BCF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26" name="Arc 625">
              <a:extLst>
                <a:ext uri="{FF2B5EF4-FFF2-40B4-BE49-F238E27FC236}">
                  <a16:creationId xmlns:a16="http://schemas.microsoft.com/office/drawing/2014/main" id="{2955306E-EF9A-4326-876A-0569AE7FB42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7" name="Arc 626">
              <a:extLst>
                <a:ext uri="{FF2B5EF4-FFF2-40B4-BE49-F238E27FC236}">
                  <a16:creationId xmlns:a16="http://schemas.microsoft.com/office/drawing/2014/main" id="{E64DB191-3715-4209-8468-D63E18EA1EF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28" name="Arc 627">
              <a:extLst>
                <a:ext uri="{FF2B5EF4-FFF2-40B4-BE49-F238E27FC236}">
                  <a16:creationId xmlns:a16="http://schemas.microsoft.com/office/drawing/2014/main" id="{EE2C7476-4AB2-41BD-BB11-4F8B92D15CE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29" name="Straight Connector 628">
              <a:extLst>
                <a:ext uri="{FF2B5EF4-FFF2-40B4-BE49-F238E27FC236}">
                  <a16:creationId xmlns:a16="http://schemas.microsoft.com/office/drawing/2014/main" id="{4B082D87-600C-4925-9460-A47C1FB7701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0" name="Arc 629">
              <a:extLst>
                <a:ext uri="{FF2B5EF4-FFF2-40B4-BE49-F238E27FC236}">
                  <a16:creationId xmlns:a16="http://schemas.microsoft.com/office/drawing/2014/main" id="{3CBDFCDB-1C59-4124-BC96-10547986657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31" name="Straight Connector 630">
              <a:extLst>
                <a:ext uri="{FF2B5EF4-FFF2-40B4-BE49-F238E27FC236}">
                  <a16:creationId xmlns:a16="http://schemas.microsoft.com/office/drawing/2014/main" id="{4CB333E0-C4B0-473B-9A53-64370013074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2" name="Straight Connector 631">
              <a:extLst>
                <a:ext uri="{FF2B5EF4-FFF2-40B4-BE49-F238E27FC236}">
                  <a16:creationId xmlns:a16="http://schemas.microsoft.com/office/drawing/2014/main" id="{53140E86-8698-4679-9114-9C491EBE98F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3" name="Arc 632">
              <a:extLst>
                <a:ext uri="{FF2B5EF4-FFF2-40B4-BE49-F238E27FC236}">
                  <a16:creationId xmlns:a16="http://schemas.microsoft.com/office/drawing/2014/main" id="{E2719AF4-C969-4A18-BC7A-C24C90588EB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37" name="Group 636">
            <a:extLst>
              <a:ext uri="{FF2B5EF4-FFF2-40B4-BE49-F238E27FC236}">
                <a16:creationId xmlns:a16="http://schemas.microsoft.com/office/drawing/2014/main" id="{07791818-3DC8-49FE-A79C-406194C37482}"/>
              </a:ext>
            </a:extLst>
          </p:cNvPr>
          <p:cNvGrpSpPr/>
          <p:nvPr/>
        </p:nvGrpSpPr>
        <p:grpSpPr>
          <a:xfrm>
            <a:off x="1798732" y="-115336"/>
            <a:ext cx="538068" cy="503852"/>
            <a:chOff x="3455435" y="-1017023"/>
            <a:chExt cx="8222756" cy="7868191"/>
          </a:xfrm>
        </p:grpSpPr>
        <p:sp>
          <p:nvSpPr>
            <p:cNvPr id="638" name="Arc 637">
              <a:extLst>
                <a:ext uri="{FF2B5EF4-FFF2-40B4-BE49-F238E27FC236}">
                  <a16:creationId xmlns:a16="http://schemas.microsoft.com/office/drawing/2014/main" id="{7C40D89D-7355-4B12-8781-6DF866E2BFB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9" name="Arc 638">
              <a:extLst>
                <a:ext uri="{FF2B5EF4-FFF2-40B4-BE49-F238E27FC236}">
                  <a16:creationId xmlns:a16="http://schemas.microsoft.com/office/drawing/2014/main" id="{A13B700B-9A92-4D70-A3D3-B65ED2FCB8C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0" name="Arc 639">
              <a:extLst>
                <a:ext uri="{FF2B5EF4-FFF2-40B4-BE49-F238E27FC236}">
                  <a16:creationId xmlns:a16="http://schemas.microsoft.com/office/drawing/2014/main" id="{072021CC-64F4-4B97-93BC-593A7DD45D8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1" name="Arc 640">
              <a:extLst>
                <a:ext uri="{FF2B5EF4-FFF2-40B4-BE49-F238E27FC236}">
                  <a16:creationId xmlns:a16="http://schemas.microsoft.com/office/drawing/2014/main" id="{5444CFDF-CF98-4D39-B222-04F725A7912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42" name="Group 641">
              <a:extLst>
                <a:ext uri="{FF2B5EF4-FFF2-40B4-BE49-F238E27FC236}">
                  <a16:creationId xmlns:a16="http://schemas.microsoft.com/office/drawing/2014/main" id="{6CEB93BB-5DC7-435A-82BD-A096B54667A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51" name="Straight Connector 650">
                <a:extLst>
                  <a:ext uri="{FF2B5EF4-FFF2-40B4-BE49-F238E27FC236}">
                    <a16:creationId xmlns:a16="http://schemas.microsoft.com/office/drawing/2014/main" id="{14641D7F-0788-4F53-B5B6-8536878FB35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2" name="Straight Connector 651">
                <a:extLst>
                  <a:ext uri="{FF2B5EF4-FFF2-40B4-BE49-F238E27FC236}">
                    <a16:creationId xmlns:a16="http://schemas.microsoft.com/office/drawing/2014/main" id="{14411B8D-B876-4A53-AF87-CAEE67DA0F0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3" name="Straight Connector 652">
                <a:extLst>
                  <a:ext uri="{FF2B5EF4-FFF2-40B4-BE49-F238E27FC236}">
                    <a16:creationId xmlns:a16="http://schemas.microsoft.com/office/drawing/2014/main" id="{A9102F6A-D037-4ECA-A414-9ADE374B281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43" name="Arc 642">
              <a:extLst>
                <a:ext uri="{FF2B5EF4-FFF2-40B4-BE49-F238E27FC236}">
                  <a16:creationId xmlns:a16="http://schemas.microsoft.com/office/drawing/2014/main" id="{8B64E38C-596E-4A38-9C96-66AD79F313A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4" name="Arc 643">
              <a:extLst>
                <a:ext uri="{FF2B5EF4-FFF2-40B4-BE49-F238E27FC236}">
                  <a16:creationId xmlns:a16="http://schemas.microsoft.com/office/drawing/2014/main" id="{8BE46891-E8C3-40BA-808C-91041CCCD5B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45" name="Arc 644">
              <a:extLst>
                <a:ext uri="{FF2B5EF4-FFF2-40B4-BE49-F238E27FC236}">
                  <a16:creationId xmlns:a16="http://schemas.microsoft.com/office/drawing/2014/main" id="{1EDF2482-E893-4879-A3A6-E07395A5E0F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46" name="Straight Connector 645">
              <a:extLst>
                <a:ext uri="{FF2B5EF4-FFF2-40B4-BE49-F238E27FC236}">
                  <a16:creationId xmlns:a16="http://schemas.microsoft.com/office/drawing/2014/main" id="{3181F3C9-85B6-46C7-8526-66B54D70ADC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7" name="Arc 646">
              <a:extLst>
                <a:ext uri="{FF2B5EF4-FFF2-40B4-BE49-F238E27FC236}">
                  <a16:creationId xmlns:a16="http://schemas.microsoft.com/office/drawing/2014/main" id="{82E78CBF-AB17-4026-A429-DAFBB01C9AE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48" name="Straight Connector 647">
              <a:extLst>
                <a:ext uri="{FF2B5EF4-FFF2-40B4-BE49-F238E27FC236}">
                  <a16:creationId xmlns:a16="http://schemas.microsoft.com/office/drawing/2014/main" id="{C0730C6F-5D12-41B6-925D-2431178EC74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9" name="Straight Connector 648">
              <a:extLst>
                <a:ext uri="{FF2B5EF4-FFF2-40B4-BE49-F238E27FC236}">
                  <a16:creationId xmlns:a16="http://schemas.microsoft.com/office/drawing/2014/main" id="{04E024EB-3C1B-4139-90A6-414B01A1305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0" name="Arc 649">
              <a:extLst>
                <a:ext uri="{FF2B5EF4-FFF2-40B4-BE49-F238E27FC236}">
                  <a16:creationId xmlns:a16="http://schemas.microsoft.com/office/drawing/2014/main" id="{48030EE4-E32A-4936-BB94-3CEBB01907F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54" name="Group 653">
            <a:extLst>
              <a:ext uri="{FF2B5EF4-FFF2-40B4-BE49-F238E27FC236}">
                <a16:creationId xmlns:a16="http://schemas.microsoft.com/office/drawing/2014/main" id="{46FD343E-D96D-4C07-B7A8-B0FFC9733392}"/>
              </a:ext>
            </a:extLst>
          </p:cNvPr>
          <p:cNvGrpSpPr/>
          <p:nvPr/>
        </p:nvGrpSpPr>
        <p:grpSpPr>
          <a:xfrm>
            <a:off x="2249971" y="-115336"/>
            <a:ext cx="538068" cy="503852"/>
            <a:chOff x="3455435" y="-1017023"/>
            <a:chExt cx="8222756" cy="7868191"/>
          </a:xfrm>
        </p:grpSpPr>
        <p:sp>
          <p:nvSpPr>
            <p:cNvPr id="655" name="Arc 654">
              <a:extLst>
                <a:ext uri="{FF2B5EF4-FFF2-40B4-BE49-F238E27FC236}">
                  <a16:creationId xmlns:a16="http://schemas.microsoft.com/office/drawing/2014/main" id="{29609DE5-86D7-4336-886E-866263B5ED1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6" name="Arc 655">
              <a:extLst>
                <a:ext uri="{FF2B5EF4-FFF2-40B4-BE49-F238E27FC236}">
                  <a16:creationId xmlns:a16="http://schemas.microsoft.com/office/drawing/2014/main" id="{CCDA19D3-FC0B-4E69-8544-1B76DFA12FC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7" name="Arc 656">
              <a:extLst>
                <a:ext uri="{FF2B5EF4-FFF2-40B4-BE49-F238E27FC236}">
                  <a16:creationId xmlns:a16="http://schemas.microsoft.com/office/drawing/2014/main" id="{EC932AE5-23F6-489B-8248-C688020FEBD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8" name="Arc 657">
              <a:extLst>
                <a:ext uri="{FF2B5EF4-FFF2-40B4-BE49-F238E27FC236}">
                  <a16:creationId xmlns:a16="http://schemas.microsoft.com/office/drawing/2014/main" id="{DDA906E6-1027-4AE7-ACBC-E6679E44C87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59" name="Group 658">
              <a:extLst>
                <a:ext uri="{FF2B5EF4-FFF2-40B4-BE49-F238E27FC236}">
                  <a16:creationId xmlns:a16="http://schemas.microsoft.com/office/drawing/2014/main" id="{AB1DC2F4-40B2-4C6C-85F6-61D1BED4B07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68" name="Straight Connector 667">
                <a:extLst>
                  <a:ext uri="{FF2B5EF4-FFF2-40B4-BE49-F238E27FC236}">
                    <a16:creationId xmlns:a16="http://schemas.microsoft.com/office/drawing/2014/main" id="{1C3B9ED3-DEC2-451B-B750-FA05F4927A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9" name="Straight Connector 668">
                <a:extLst>
                  <a:ext uri="{FF2B5EF4-FFF2-40B4-BE49-F238E27FC236}">
                    <a16:creationId xmlns:a16="http://schemas.microsoft.com/office/drawing/2014/main" id="{00B0614E-98A8-40E4-B2D1-5C4A92DC35C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0" name="Straight Connector 669">
                <a:extLst>
                  <a:ext uri="{FF2B5EF4-FFF2-40B4-BE49-F238E27FC236}">
                    <a16:creationId xmlns:a16="http://schemas.microsoft.com/office/drawing/2014/main" id="{CAD9110B-87AD-449D-8F4A-5892E39B24E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60" name="Arc 659">
              <a:extLst>
                <a:ext uri="{FF2B5EF4-FFF2-40B4-BE49-F238E27FC236}">
                  <a16:creationId xmlns:a16="http://schemas.microsoft.com/office/drawing/2014/main" id="{6F64E69D-8C91-43A4-9CF2-F15DC87576A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1" name="Arc 660">
              <a:extLst>
                <a:ext uri="{FF2B5EF4-FFF2-40B4-BE49-F238E27FC236}">
                  <a16:creationId xmlns:a16="http://schemas.microsoft.com/office/drawing/2014/main" id="{3AD301A1-86F1-47DE-87D1-2F3E509CD49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2" name="Arc 661">
              <a:extLst>
                <a:ext uri="{FF2B5EF4-FFF2-40B4-BE49-F238E27FC236}">
                  <a16:creationId xmlns:a16="http://schemas.microsoft.com/office/drawing/2014/main" id="{1508A3D6-48E1-41D4-AE77-E5EA7A3459E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63" name="Straight Connector 662">
              <a:extLst>
                <a:ext uri="{FF2B5EF4-FFF2-40B4-BE49-F238E27FC236}">
                  <a16:creationId xmlns:a16="http://schemas.microsoft.com/office/drawing/2014/main" id="{76CADFAC-817F-486A-A5C0-860F7E6239E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64" name="Arc 663">
              <a:extLst>
                <a:ext uri="{FF2B5EF4-FFF2-40B4-BE49-F238E27FC236}">
                  <a16:creationId xmlns:a16="http://schemas.microsoft.com/office/drawing/2014/main" id="{C9B54894-6D6E-4585-8A09-2BF367775921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65" name="Straight Connector 664">
              <a:extLst>
                <a:ext uri="{FF2B5EF4-FFF2-40B4-BE49-F238E27FC236}">
                  <a16:creationId xmlns:a16="http://schemas.microsoft.com/office/drawing/2014/main" id="{0A6DBA60-616F-4080-AD65-C153CD3982D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6" name="Straight Connector 665">
              <a:extLst>
                <a:ext uri="{FF2B5EF4-FFF2-40B4-BE49-F238E27FC236}">
                  <a16:creationId xmlns:a16="http://schemas.microsoft.com/office/drawing/2014/main" id="{30E50505-C33A-415B-9C4F-81BF388AC7A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67" name="Arc 666">
              <a:extLst>
                <a:ext uri="{FF2B5EF4-FFF2-40B4-BE49-F238E27FC236}">
                  <a16:creationId xmlns:a16="http://schemas.microsoft.com/office/drawing/2014/main" id="{800A28A6-400F-4C7E-801C-2E9112BE218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71" name="Group 670">
            <a:extLst>
              <a:ext uri="{FF2B5EF4-FFF2-40B4-BE49-F238E27FC236}">
                <a16:creationId xmlns:a16="http://schemas.microsoft.com/office/drawing/2014/main" id="{9E0638CC-9CE1-4E51-9C2B-BA0C646B9453}"/>
              </a:ext>
            </a:extLst>
          </p:cNvPr>
          <p:cNvGrpSpPr/>
          <p:nvPr/>
        </p:nvGrpSpPr>
        <p:grpSpPr>
          <a:xfrm>
            <a:off x="2643671" y="-115336"/>
            <a:ext cx="538068" cy="503852"/>
            <a:chOff x="3455435" y="-1017023"/>
            <a:chExt cx="8222756" cy="7868191"/>
          </a:xfrm>
        </p:grpSpPr>
        <p:sp>
          <p:nvSpPr>
            <p:cNvPr id="672" name="Arc 671">
              <a:extLst>
                <a:ext uri="{FF2B5EF4-FFF2-40B4-BE49-F238E27FC236}">
                  <a16:creationId xmlns:a16="http://schemas.microsoft.com/office/drawing/2014/main" id="{2E3EE73A-9348-4997-BAB8-AE81DA5D21D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3" name="Arc 672">
              <a:extLst>
                <a:ext uri="{FF2B5EF4-FFF2-40B4-BE49-F238E27FC236}">
                  <a16:creationId xmlns:a16="http://schemas.microsoft.com/office/drawing/2014/main" id="{6956A0B6-4DDF-43EE-AA11-17DE78F2E33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4" name="Arc 673">
              <a:extLst>
                <a:ext uri="{FF2B5EF4-FFF2-40B4-BE49-F238E27FC236}">
                  <a16:creationId xmlns:a16="http://schemas.microsoft.com/office/drawing/2014/main" id="{11868D74-63CD-4931-9CD8-DFAE7258867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5" name="Arc 674">
              <a:extLst>
                <a:ext uri="{FF2B5EF4-FFF2-40B4-BE49-F238E27FC236}">
                  <a16:creationId xmlns:a16="http://schemas.microsoft.com/office/drawing/2014/main" id="{61444104-F299-4EA8-AA51-B1746CD1D58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76" name="Group 675">
              <a:extLst>
                <a:ext uri="{FF2B5EF4-FFF2-40B4-BE49-F238E27FC236}">
                  <a16:creationId xmlns:a16="http://schemas.microsoft.com/office/drawing/2014/main" id="{8C9A7200-A1CD-4DD3-8236-9994E75D2D3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85" name="Straight Connector 684">
                <a:extLst>
                  <a:ext uri="{FF2B5EF4-FFF2-40B4-BE49-F238E27FC236}">
                    <a16:creationId xmlns:a16="http://schemas.microsoft.com/office/drawing/2014/main" id="{E0A6A715-CA6A-4F20-8A93-DD051B6AB88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6" name="Straight Connector 685">
                <a:extLst>
                  <a:ext uri="{FF2B5EF4-FFF2-40B4-BE49-F238E27FC236}">
                    <a16:creationId xmlns:a16="http://schemas.microsoft.com/office/drawing/2014/main" id="{B24805D3-D961-458C-A408-583A2A4D8FA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7" name="Straight Connector 686">
                <a:extLst>
                  <a:ext uri="{FF2B5EF4-FFF2-40B4-BE49-F238E27FC236}">
                    <a16:creationId xmlns:a16="http://schemas.microsoft.com/office/drawing/2014/main" id="{EE5476A0-D18A-4AB0-BDD4-3AA4387D61C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7" name="Arc 676">
              <a:extLst>
                <a:ext uri="{FF2B5EF4-FFF2-40B4-BE49-F238E27FC236}">
                  <a16:creationId xmlns:a16="http://schemas.microsoft.com/office/drawing/2014/main" id="{A22BE340-A822-4B2F-9C71-72D03634E90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8" name="Arc 677">
              <a:extLst>
                <a:ext uri="{FF2B5EF4-FFF2-40B4-BE49-F238E27FC236}">
                  <a16:creationId xmlns:a16="http://schemas.microsoft.com/office/drawing/2014/main" id="{1F2757A6-DDFB-4B52-980B-6D3A712331D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79" name="Arc 678">
              <a:extLst>
                <a:ext uri="{FF2B5EF4-FFF2-40B4-BE49-F238E27FC236}">
                  <a16:creationId xmlns:a16="http://schemas.microsoft.com/office/drawing/2014/main" id="{7669D305-F66A-4663-9A89-584AC847C6D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80" name="Straight Connector 679">
              <a:extLst>
                <a:ext uri="{FF2B5EF4-FFF2-40B4-BE49-F238E27FC236}">
                  <a16:creationId xmlns:a16="http://schemas.microsoft.com/office/drawing/2014/main" id="{61927C3D-40BD-452D-9DB3-C24D31A728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1" name="Arc 680">
              <a:extLst>
                <a:ext uri="{FF2B5EF4-FFF2-40B4-BE49-F238E27FC236}">
                  <a16:creationId xmlns:a16="http://schemas.microsoft.com/office/drawing/2014/main" id="{663FDA55-CAF3-42C9-A553-4085B234A63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82" name="Straight Connector 681">
              <a:extLst>
                <a:ext uri="{FF2B5EF4-FFF2-40B4-BE49-F238E27FC236}">
                  <a16:creationId xmlns:a16="http://schemas.microsoft.com/office/drawing/2014/main" id="{B1D548FD-A0FB-47A5-B2C8-24A694D70F2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3" name="Straight Connector 682">
              <a:extLst>
                <a:ext uri="{FF2B5EF4-FFF2-40B4-BE49-F238E27FC236}">
                  <a16:creationId xmlns:a16="http://schemas.microsoft.com/office/drawing/2014/main" id="{6055031D-D249-4543-AC6C-3D8D7D3F11A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4" name="Arc 683">
              <a:extLst>
                <a:ext uri="{FF2B5EF4-FFF2-40B4-BE49-F238E27FC236}">
                  <a16:creationId xmlns:a16="http://schemas.microsoft.com/office/drawing/2014/main" id="{90CC42EE-3B50-4D5E-B9C9-C61D36A513A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88" name="Group 687">
            <a:extLst>
              <a:ext uri="{FF2B5EF4-FFF2-40B4-BE49-F238E27FC236}">
                <a16:creationId xmlns:a16="http://schemas.microsoft.com/office/drawing/2014/main" id="{5E64C2BC-492C-4F76-9AAD-D9836E738866}"/>
              </a:ext>
            </a:extLst>
          </p:cNvPr>
          <p:cNvGrpSpPr/>
          <p:nvPr/>
        </p:nvGrpSpPr>
        <p:grpSpPr>
          <a:xfrm>
            <a:off x="3037371" y="-115336"/>
            <a:ext cx="538068" cy="503852"/>
            <a:chOff x="3455435" y="-1017023"/>
            <a:chExt cx="8222756" cy="7868191"/>
          </a:xfrm>
        </p:grpSpPr>
        <p:sp>
          <p:nvSpPr>
            <p:cNvPr id="689" name="Arc 688">
              <a:extLst>
                <a:ext uri="{FF2B5EF4-FFF2-40B4-BE49-F238E27FC236}">
                  <a16:creationId xmlns:a16="http://schemas.microsoft.com/office/drawing/2014/main" id="{7A7BFE1A-1FD1-4590-A877-2F883BF1C72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0" name="Arc 689">
              <a:extLst>
                <a:ext uri="{FF2B5EF4-FFF2-40B4-BE49-F238E27FC236}">
                  <a16:creationId xmlns:a16="http://schemas.microsoft.com/office/drawing/2014/main" id="{34D1C55F-35C7-47BE-9024-4AE71572F9C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1" name="Arc 690">
              <a:extLst>
                <a:ext uri="{FF2B5EF4-FFF2-40B4-BE49-F238E27FC236}">
                  <a16:creationId xmlns:a16="http://schemas.microsoft.com/office/drawing/2014/main" id="{1F9AF61D-FBEA-4E45-89DD-13112D7AEBA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2" name="Arc 691">
              <a:extLst>
                <a:ext uri="{FF2B5EF4-FFF2-40B4-BE49-F238E27FC236}">
                  <a16:creationId xmlns:a16="http://schemas.microsoft.com/office/drawing/2014/main" id="{DF92C97C-3A3F-4D52-A545-EE0DC9A2C83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93" name="Group 692">
              <a:extLst>
                <a:ext uri="{FF2B5EF4-FFF2-40B4-BE49-F238E27FC236}">
                  <a16:creationId xmlns:a16="http://schemas.microsoft.com/office/drawing/2014/main" id="{34599C17-43D2-4D83-B275-1205ACCAEFD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02" name="Straight Connector 701">
                <a:extLst>
                  <a:ext uri="{FF2B5EF4-FFF2-40B4-BE49-F238E27FC236}">
                    <a16:creationId xmlns:a16="http://schemas.microsoft.com/office/drawing/2014/main" id="{F3BAC264-6AB3-4E99-B04D-D8850159E56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3" name="Straight Connector 702">
                <a:extLst>
                  <a:ext uri="{FF2B5EF4-FFF2-40B4-BE49-F238E27FC236}">
                    <a16:creationId xmlns:a16="http://schemas.microsoft.com/office/drawing/2014/main" id="{CA18F9D3-F692-4D35-A6F7-F69A73A64B2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4" name="Straight Connector 703">
                <a:extLst>
                  <a:ext uri="{FF2B5EF4-FFF2-40B4-BE49-F238E27FC236}">
                    <a16:creationId xmlns:a16="http://schemas.microsoft.com/office/drawing/2014/main" id="{6C7544E7-1642-4D45-83BB-0824AC96C23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94" name="Arc 693">
              <a:extLst>
                <a:ext uri="{FF2B5EF4-FFF2-40B4-BE49-F238E27FC236}">
                  <a16:creationId xmlns:a16="http://schemas.microsoft.com/office/drawing/2014/main" id="{C3690271-1DEA-4649-8A1A-1327E609759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5" name="Arc 694">
              <a:extLst>
                <a:ext uri="{FF2B5EF4-FFF2-40B4-BE49-F238E27FC236}">
                  <a16:creationId xmlns:a16="http://schemas.microsoft.com/office/drawing/2014/main" id="{3F6F019D-0390-4643-AF02-2C13528A336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96" name="Arc 695">
              <a:extLst>
                <a:ext uri="{FF2B5EF4-FFF2-40B4-BE49-F238E27FC236}">
                  <a16:creationId xmlns:a16="http://schemas.microsoft.com/office/drawing/2014/main" id="{D55E545B-063F-4E75-AB42-0B48513A300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97" name="Straight Connector 696">
              <a:extLst>
                <a:ext uri="{FF2B5EF4-FFF2-40B4-BE49-F238E27FC236}">
                  <a16:creationId xmlns:a16="http://schemas.microsoft.com/office/drawing/2014/main" id="{8D66C48B-A818-4DAA-94F3-19E1812FCC1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8" name="Arc 697">
              <a:extLst>
                <a:ext uri="{FF2B5EF4-FFF2-40B4-BE49-F238E27FC236}">
                  <a16:creationId xmlns:a16="http://schemas.microsoft.com/office/drawing/2014/main" id="{A84654DD-1958-4CE0-AE17-2D2742FB918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99" name="Straight Connector 698">
              <a:extLst>
                <a:ext uri="{FF2B5EF4-FFF2-40B4-BE49-F238E27FC236}">
                  <a16:creationId xmlns:a16="http://schemas.microsoft.com/office/drawing/2014/main" id="{6CD7DA4C-1B17-45FB-8CB6-BD077369BFD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0" name="Straight Connector 699">
              <a:extLst>
                <a:ext uri="{FF2B5EF4-FFF2-40B4-BE49-F238E27FC236}">
                  <a16:creationId xmlns:a16="http://schemas.microsoft.com/office/drawing/2014/main" id="{967BC64E-DA0E-4DE2-9483-90B0E1C442D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1" name="Arc 700">
              <a:extLst>
                <a:ext uri="{FF2B5EF4-FFF2-40B4-BE49-F238E27FC236}">
                  <a16:creationId xmlns:a16="http://schemas.microsoft.com/office/drawing/2014/main" id="{A4E9090F-67C5-42CD-B178-9828EEE3510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05" name="Group 704">
            <a:extLst>
              <a:ext uri="{FF2B5EF4-FFF2-40B4-BE49-F238E27FC236}">
                <a16:creationId xmlns:a16="http://schemas.microsoft.com/office/drawing/2014/main" id="{B831860E-56AD-4A7B-9296-229A100AE0F7}"/>
              </a:ext>
            </a:extLst>
          </p:cNvPr>
          <p:cNvGrpSpPr/>
          <p:nvPr/>
        </p:nvGrpSpPr>
        <p:grpSpPr>
          <a:xfrm>
            <a:off x="3410856" y="-115336"/>
            <a:ext cx="538068" cy="503852"/>
            <a:chOff x="3455435" y="-1017023"/>
            <a:chExt cx="8222756" cy="7868191"/>
          </a:xfrm>
        </p:grpSpPr>
        <p:sp>
          <p:nvSpPr>
            <p:cNvPr id="706" name="Arc 705">
              <a:extLst>
                <a:ext uri="{FF2B5EF4-FFF2-40B4-BE49-F238E27FC236}">
                  <a16:creationId xmlns:a16="http://schemas.microsoft.com/office/drawing/2014/main" id="{F69951BD-E84C-48BE-AD7E-5624BB1BB22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7" name="Arc 706">
              <a:extLst>
                <a:ext uri="{FF2B5EF4-FFF2-40B4-BE49-F238E27FC236}">
                  <a16:creationId xmlns:a16="http://schemas.microsoft.com/office/drawing/2014/main" id="{648E95F3-7EF2-4962-A382-29EF73B9734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8" name="Arc 707">
              <a:extLst>
                <a:ext uri="{FF2B5EF4-FFF2-40B4-BE49-F238E27FC236}">
                  <a16:creationId xmlns:a16="http://schemas.microsoft.com/office/drawing/2014/main" id="{6B361A09-9571-48E0-9826-29FBDEC9DF4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9" name="Arc 708">
              <a:extLst>
                <a:ext uri="{FF2B5EF4-FFF2-40B4-BE49-F238E27FC236}">
                  <a16:creationId xmlns:a16="http://schemas.microsoft.com/office/drawing/2014/main" id="{82C99CF8-D28D-4E17-95CA-F541771E895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10" name="Group 709">
              <a:extLst>
                <a:ext uri="{FF2B5EF4-FFF2-40B4-BE49-F238E27FC236}">
                  <a16:creationId xmlns:a16="http://schemas.microsoft.com/office/drawing/2014/main" id="{E9415616-955A-4ADA-8CE4-4507A697575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19" name="Straight Connector 718">
                <a:extLst>
                  <a:ext uri="{FF2B5EF4-FFF2-40B4-BE49-F238E27FC236}">
                    <a16:creationId xmlns:a16="http://schemas.microsoft.com/office/drawing/2014/main" id="{1946F994-1118-4190-94EE-2DCF3C512B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0" name="Straight Connector 719">
                <a:extLst>
                  <a:ext uri="{FF2B5EF4-FFF2-40B4-BE49-F238E27FC236}">
                    <a16:creationId xmlns:a16="http://schemas.microsoft.com/office/drawing/2014/main" id="{4219D02E-499A-4B4B-AD2E-881A7DE91A6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1" name="Straight Connector 720">
                <a:extLst>
                  <a:ext uri="{FF2B5EF4-FFF2-40B4-BE49-F238E27FC236}">
                    <a16:creationId xmlns:a16="http://schemas.microsoft.com/office/drawing/2014/main" id="{AB24A1EC-B009-4DD9-8292-2E59F67D409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11" name="Arc 710">
              <a:extLst>
                <a:ext uri="{FF2B5EF4-FFF2-40B4-BE49-F238E27FC236}">
                  <a16:creationId xmlns:a16="http://schemas.microsoft.com/office/drawing/2014/main" id="{A5CE4A87-8BE9-4BA2-9A0B-EE14EB22309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2" name="Arc 711">
              <a:extLst>
                <a:ext uri="{FF2B5EF4-FFF2-40B4-BE49-F238E27FC236}">
                  <a16:creationId xmlns:a16="http://schemas.microsoft.com/office/drawing/2014/main" id="{15E5B50F-4A4E-466D-B5FA-C5D828A721E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3" name="Arc 712">
              <a:extLst>
                <a:ext uri="{FF2B5EF4-FFF2-40B4-BE49-F238E27FC236}">
                  <a16:creationId xmlns:a16="http://schemas.microsoft.com/office/drawing/2014/main" id="{613279D1-87AA-4A9E-BB7F-FFFDA8C18D3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14" name="Straight Connector 713">
              <a:extLst>
                <a:ext uri="{FF2B5EF4-FFF2-40B4-BE49-F238E27FC236}">
                  <a16:creationId xmlns:a16="http://schemas.microsoft.com/office/drawing/2014/main" id="{217FA98B-BFCE-4A3B-BFDE-8AA00205FD7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5" name="Arc 714">
              <a:extLst>
                <a:ext uri="{FF2B5EF4-FFF2-40B4-BE49-F238E27FC236}">
                  <a16:creationId xmlns:a16="http://schemas.microsoft.com/office/drawing/2014/main" id="{C97CE49B-9934-402E-ABD3-E17847B9C51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16" name="Straight Connector 715">
              <a:extLst>
                <a:ext uri="{FF2B5EF4-FFF2-40B4-BE49-F238E27FC236}">
                  <a16:creationId xmlns:a16="http://schemas.microsoft.com/office/drawing/2014/main" id="{C209B5F0-D531-449D-8110-86E9023075D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7" name="Straight Connector 716">
              <a:extLst>
                <a:ext uri="{FF2B5EF4-FFF2-40B4-BE49-F238E27FC236}">
                  <a16:creationId xmlns:a16="http://schemas.microsoft.com/office/drawing/2014/main" id="{4CBAD689-54E0-46DB-B9D4-08A7AA65AFC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8" name="Arc 717">
              <a:extLst>
                <a:ext uri="{FF2B5EF4-FFF2-40B4-BE49-F238E27FC236}">
                  <a16:creationId xmlns:a16="http://schemas.microsoft.com/office/drawing/2014/main" id="{865E98EA-5B00-4239-AFEF-6AC10B97D95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22" name="Group 721">
            <a:extLst>
              <a:ext uri="{FF2B5EF4-FFF2-40B4-BE49-F238E27FC236}">
                <a16:creationId xmlns:a16="http://schemas.microsoft.com/office/drawing/2014/main" id="{649FDBD0-46CA-41D2-B4AA-33F81CB8BDCD}"/>
              </a:ext>
            </a:extLst>
          </p:cNvPr>
          <p:cNvGrpSpPr/>
          <p:nvPr/>
        </p:nvGrpSpPr>
        <p:grpSpPr>
          <a:xfrm>
            <a:off x="3787447" y="-115336"/>
            <a:ext cx="538068" cy="503852"/>
            <a:chOff x="3455435" y="-1017023"/>
            <a:chExt cx="8222756" cy="7868191"/>
          </a:xfrm>
        </p:grpSpPr>
        <p:sp>
          <p:nvSpPr>
            <p:cNvPr id="723" name="Arc 722">
              <a:extLst>
                <a:ext uri="{FF2B5EF4-FFF2-40B4-BE49-F238E27FC236}">
                  <a16:creationId xmlns:a16="http://schemas.microsoft.com/office/drawing/2014/main" id="{9FF43D19-57A7-4581-BEB2-14239245D5D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4" name="Arc 723">
              <a:extLst>
                <a:ext uri="{FF2B5EF4-FFF2-40B4-BE49-F238E27FC236}">
                  <a16:creationId xmlns:a16="http://schemas.microsoft.com/office/drawing/2014/main" id="{0175F419-BCE7-41F8-8F13-16D44E817ADA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5" name="Arc 724">
              <a:extLst>
                <a:ext uri="{FF2B5EF4-FFF2-40B4-BE49-F238E27FC236}">
                  <a16:creationId xmlns:a16="http://schemas.microsoft.com/office/drawing/2014/main" id="{47AD445C-0B50-4B25-9D59-3659A0ADE24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6" name="Arc 725">
              <a:extLst>
                <a:ext uri="{FF2B5EF4-FFF2-40B4-BE49-F238E27FC236}">
                  <a16:creationId xmlns:a16="http://schemas.microsoft.com/office/drawing/2014/main" id="{5D725A7E-1F00-4797-89DE-4BAAD4E0D3B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27" name="Group 726">
              <a:extLst>
                <a:ext uri="{FF2B5EF4-FFF2-40B4-BE49-F238E27FC236}">
                  <a16:creationId xmlns:a16="http://schemas.microsoft.com/office/drawing/2014/main" id="{1EEB5912-1D20-45C2-BBEC-B0882BBE53C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36" name="Straight Connector 735">
                <a:extLst>
                  <a:ext uri="{FF2B5EF4-FFF2-40B4-BE49-F238E27FC236}">
                    <a16:creationId xmlns:a16="http://schemas.microsoft.com/office/drawing/2014/main" id="{2BDD94E0-14EA-42B0-A587-32E595E11C0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7" name="Straight Connector 736">
                <a:extLst>
                  <a:ext uri="{FF2B5EF4-FFF2-40B4-BE49-F238E27FC236}">
                    <a16:creationId xmlns:a16="http://schemas.microsoft.com/office/drawing/2014/main" id="{62760340-A8C6-46A9-8CDB-3EE2624A981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8" name="Straight Connector 737">
                <a:extLst>
                  <a:ext uri="{FF2B5EF4-FFF2-40B4-BE49-F238E27FC236}">
                    <a16:creationId xmlns:a16="http://schemas.microsoft.com/office/drawing/2014/main" id="{9C5CFB56-42EF-4F01-86A9-D2B5DFDAE9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28" name="Arc 727">
              <a:extLst>
                <a:ext uri="{FF2B5EF4-FFF2-40B4-BE49-F238E27FC236}">
                  <a16:creationId xmlns:a16="http://schemas.microsoft.com/office/drawing/2014/main" id="{1584CCE0-E933-417B-9DD9-C99E99028D5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9" name="Arc 728">
              <a:extLst>
                <a:ext uri="{FF2B5EF4-FFF2-40B4-BE49-F238E27FC236}">
                  <a16:creationId xmlns:a16="http://schemas.microsoft.com/office/drawing/2014/main" id="{4017246C-E9BC-4734-B132-3755E172CBB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0" name="Arc 729">
              <a:extLst>
                <a:ext uri="{FF2B5EF4-FFF2-40B4-BE49-F238E27FC236}">
                  <a16:creationId xmlns:a16="http://schemas.microsoft.com/office/drawing/2014/main" id="{4A6EA0F2-FA41-42C3-8855-BB9CB57DF8A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31" name="Straight Connector 730">
              <a:extLst>
                <a:ext uri="{FF2B5EF4-FFF2-40B4-BE49-F238E27FC236}">
                  <a16:creationId xmlns:a16="http://schemas.microsoft.com/office/drawing/2014/main" id="{11114B04-9D8E-4631-8E4A-9CFE3351F1A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2" name="Arc 731">
              <a:extLst>
                <a:ext uri="{FF2B5EF4-FFF2-40B4-BE49-F238E27FC236}">
                  <a16:creationId xmlns:a16="http://schemas.microsoft.com/office/drawing/2014/main" id="{495F6483-41B8-48DF-85F0-8092BF5590B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33" name="Straight Connector 732">
              <a:extLst>
                <a:ext uri="{FF2B5EF4-FFF2-40B4-BE49-F238E27FC236}">
                  <a16:creationId xmlns:a16="http://schemas.microsoft.com/office/drawing/2014/main" id="{8D73FD38-D2DB-4C57-A7EC-8E785756D43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4" name="Straight Connector 733">
              <a:extLst>
                <a:ext uri="{FF2B5EF4-FFF2-40B4-BE49-F238E27FC236}">
                  <a16:creationId xmlns:a16="http://schemas.microsoft.com/office/drawing/2014/main" id="{6B5AD821-2CE2-423E-820E-C0CD5DCF51D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5" name="Arc 734">
              <a:extLst>
                <a:ext uri="{FF2B5EF4-FFF2-40B4-BE49-F238E27FC236}">
                  <a16:creationId xmlns:a16="http://schemas.microsoft.com/office/drawing/2014/main" id="{685E0110-4CB2-4137-900F-08D098B2A81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39" name="Group 738">
            <a:extLst>
              <a:ext uri="{FF2B5EF4-FFF2-40B4-BE49-F238E27FC236}">
                <a16:creationId xmlns:a16="http://schemas.microsoft.com/office/drawing/2014/main" id="{5AA158C5-55BF-4F66-B1DB-71DF8CC502EF}"/>
              </a:ext>
            </a:extLst>
          </p:cNvPr>
          <p:cNvGrpSpPr/>
          <p:nvPr/>
        </p:nvGrpSpPr>
        <p:grpSpPr>
          <a:xfrm>
            <a:off x="4218471" y="-115336"/>
            <a:ext cx="538068" cy="503852"/>
            <a:chOff x="3455435" y="-1017023"/>
            <a:chExt cx="8222756" cy="7868191"/>
          </a:xfrm>
        </p:grpSpPr>
        <p:sp>
          <p:nvSpPr>
            <p:cNvPr id="740" name="Arc 739">
              <a:extLst>
                <a:ext uri="{FF2B5EF4-FFF2-40B4-BE49-F238E27FC236}">
                  <a16:creationId xmlns:a16="http://schemas.microsoft.com/office/drawing/2014/main" id="{2843AB23-3D49-475F-949F-2FC3330AE61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1" name="Arc 740">
              <a:extLst>
                <a:ext uri="{FF2B5EF4-FFF2-40B4-BE49-F238E27FC236}">
                  <a16:creationId xmlns:a16="http://schemas.microsoft.com/office/drawing/2014/main" id="{D512BDCA-E383-40EA-A5FE-51B38CB7E1A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2" name="Arc 741">
              <a:extLst>
                <a:ext uri="{FF2B5EF4-FFF2-40B4-BE49-F238E27FC236}">
                  <a16:creationId xmlns:a16="http://schemas.microsoft.com/office/drawing/2014/main" id="{C6489176-3215-4A00-A50B-2943CD6A3DC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3" name="Arc 742">
              <a:extLst>
                <a:ext uri="{FF2B5EF4-FFF2-40B4-BE49-F238E27FC236}">
                  <a16:creationId xmlns:a16="http://schemas.microsoft.com/office/drawing/2014/main" id="{5BCFFC5A-C812-44F4-8246-3E13376BAFC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44" name="Group 743">
              <a:extLst>
                <a:ext uri="{FF2B5EF4-FFF2-40B4-BE49-F238E27FC236}">
                  <a16:creationId xmlns:a16="http://schemas.microsoft.com/office/drawing/2014/main" id="{99CFFCF5-D791-4383-A57B-31217BF46B0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53" name="Straight Connector 752">
                <a:extLst>
                  <a:ext uri="{FF2B5EF4-FFF2-40B4-BE49-F238E27FC236}">
                    <a16:creationId xmlns:a16="http://schemas.microsoft.com/office/drawing/2014/main" id="{B5AAA1E8-4EFB-499D-B513-E9D0D95715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4" name="Straight Connector 753">
                <a:extLst>
                  <a:ext uri="{FF2B5EF4-FFF2-40B4-BE49-F238E27FC236}">
                    <a16:creationId xmlns:a16="http://schemas.microsoft.com/office/drawing/2014/main" id="{44512848-EEF5-4D38-BEBA-5F2DADEDD30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5" name="Straight Connector 754">
                <a:extLst>
                  <a:ext uri="{FF2B5EF4-FFF2-40B4-BE49-F238E27FC236}">
                    <a16:creationId xmlns:a16="http://schemas.microsoft.com/office/drawing/2014/main" id="{CA0E3228-DE76-4FD3-B11A-74547CCD392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45" name="Arc 744">
              <a:extLst>
                <a:ext uri="{FF2B5EF4-FFF2-40B4-BE49-F238E27FC236}">
                  <a16:creationId xmlns:a16="http://schemas.microsoft.com/office/drawing/2014/main" id="{EB4FC241-77D7-4240-98B7-DD5A3A1D36E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6" name="Arc 745">
              <a:extLst>
                <a:ext uri="{FF2B5EF4-FFF2-40B4-BE49-F238E27FC236}">
                  <a16:creationId xmlns:a16="http://schemas.microsoft.com/office/drawing/2014/main" id="{95B3394A-8773-43E8-87CE-75B8D9D6E3E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7" name="Arc 746">
              <a:extLst>
                <a:ext uri="{FF2B5EF4-FFF2-40B4-BE49-F238E27FC236}">
                  <a16:creationId xmlns:a16="http://schemas.microsoft.com/office/drawing/2014/main" id="{54F592D8-8174-4B3F-A885-7F8DD6277C2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48" name="Straight Connector 747">
              <a:extLst>
                <a:ext uri="{FF2B5EF4-FFF2-40B4-BE49-F238E27FC236}">
                  <a16:creationId xmlns:a16="http://schemas.microsoft.com/office/drawing/2014/main" id="{F19863AF-1918-47FA-A0C1-35B5DFD04EC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49" name="Arc 748">
              <a:extLst>
                <a:ext uri="{FF2B5EF4-FFF2-40B4-BE49-F238E27FC236}">
                  <a16:creationId xmlns:a16="http://schemas.microsoft.com/office/drawing/2014/main" id="{4295A74D-97EB-47CE-9C09-C0F51A2B621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50" name="Straight Connector 749">
              <a:extLst>
                <a:ext uri="{FF2B5EF4-FFF2-40B4-BE49-F238E27FC236}">
                  <a16:creationId xmlns:a16="http://schemas.microsoft.com/office/drawing/2014/main" id="{DDD1DFE3-3F52-4D50-A154-87903DD7E18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1" name="Straight Connector 750">
              <a:extLst>
                <a:ext uri="{FF2B5EF4-FFF2-40B4-BE49-F238E27FC236}">
                  <a16:creationId xmlns:a16="http://schemas.microsoft.com/office/drawing/2014/main" id="{C953616A-077F-4805-84AA-EBE43EE60AE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2" name="Arc 751">
              <a:extLst>
                <a:ext uri="{FF2B5EF4-FFF2-40B4-BE49-F238E27FC236}">
                  <a16:creationId xmlns:a16="http://schemas.microsoft.com/office/drawing/2014/main" id="{EFEAB726-D4D7-4EF0-AD6F-4FD66BAE3FC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56" name="Group 755">
            <a:extLst>
              <a:ext uri="{FF2B5EF4-FFF2-40B4-BE49-F238E27FC236}">
                <a16:creationId xmlns:a16="http://schemas.microsoft.com/office/drawing/2014/main" id="{7BA0C75D-85AA-4B41-BC06-B52AEDB6C65C}"/>
              </a:ext>
            </a:extLst>
          </p:cNvPr>
          <p:cNvGrpSpPr/>
          <p:nvPr/>
        </p:nvGrpSpPr>
        <p:grpSpPr>
          <a:xfrm>
            <a:off x="4612171" y="-115336"/>
            <a:ext cx="538068" cy="503852"/>
            <a:chOff x="3455435" y="-1017023"/>
            <a:chExt cx="8222756" cy="7868191"/>
          </a:xfrm>
        </p:grpSpPr>
        <p:sp>
          <p:nvSpPr>
            <p:cNvPr id="757" name="Arc 756">
              <a:extLst>
                <a:ext uri="{FF2B5EF4-FFF2-40B4-BE49-F238E27FC236}">
                  <a16:creationId xmlns:a16="http://schemas.microsoft.com/office/drawing/2014/main" id="{A25542F2-3C8F-460E-8BC3-B2B089EEE64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8" name="Arc 757">
              <a:extLst>
                <a:ext uri="{FF2B5EF4-FFF2-40B4-BE49-F238E27FC236}">
                  <a16:creationId xmlns:a16="http://schemas.microsoft.com/office/drawing/2014/main" id="{B9E9F8BC-7A05-4ECF-8B49-FE88646C812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9" name="Arc 758">
              <a:extLst>
                <a:ext uri="{FF2B5EF4-FFF2-40B4-BE49-F238E27FC236}">
                  <a16:creationId xmlns:a16="http://schemas.microsoft.com/office/drawing/2014/main" id="{DA50A0B3-6DCF-4BC2-ACB4-BCFC3E377B0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0" name="Arc 759">
              <a:extLst>
                <a:ext uri="{FF2B5EF4-FFF2-40B4-BE49-F238E27FC236}">
                  <a16:creationId xmlns:a16="http://schemas.microsoft.com/office/drawing/2014/main" id="{D993502A-27F5-4EB0-BA9E-D07F4CF7BFC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61" name="Group 760">
              <a:extLst>
                <a:ext uri="{FF2B5EF4-FFF2-40B4-BE49-F238E27FC236}">
                  <a16:creationId xmlns:a16="http://schemas.microsoft.com/office/drawing/2014/main" id="{C64906F5-C05B-4929-AD9D-756CF6A88FB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70" name="Straight Connector 769">
                <a:extLst>
                  <a:ext uri="{FF2B5EF4-FFF2-40B4-BE49-F238E27FC236}">
                    <a16:creationId xmlns:a16="http://schemas.microsoft.com/office/drawing/2014/main" id="{0C2952D6-C38E-4661-9318-479FD225E5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1" name="Straight Connector 770">
                <a:extLst>
                  <a:ext uri="{FF2B5EF4-FFF2-40B4-BE49-F238E27FC236}">
                    <a16:creationId xmlns:a16="http://schemas.microsoft.com/office/drawing/2014/main" id="{D3EA977C-CEEF-44A5-93DA-C0ED034DD34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2" name="Straight Connector 771">
                <a:extLst>
                  <a:ext uri="{FF2B5EF4-FFF2-40B4-BE49-F238E27FC236}">
                    <a16:creationId xmlns:a16="http://schemas.microsoft.com/office/drawing/2014/main" id="{82CD8789-55DF-40DA-A191-BBE8B0E35C6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62" name="Arc 761">
              <a:extLst>
                <a:ext uri="{FF2B5EF4-FFF2-40B4-BE49-F238E27FC236}">
                  <a16:creationId xmlns:a16="http://schemas.microsoft.com/office/drawing/2014/main" id="{82DE2AD7-08CF-4DA6-BB26-8DE33A31556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3" name="Arc 762">
              <a:extLst>
                <a:ext uri="{FF2B5EF4-FFF2-40B4-BE49-F238E27FC236}">
                  <a16:creationId xmlns:a16="http://schemas.microsoft.com/office/drawing/2014/main" id="{4844C936-DEDD-4EF8-9454-762A40C0554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64" name="Arc 763">
              <a:extLst>
                <a:ext uri="{FF2B5EF4-FFF2-40B4-BE49-F238E27FC236}">
                  <a16:creationId xmlns:a16="http://schemas.microsoft.com/office/drawing/2014/main" id="{8E6A0CE4-ED73-418A-8813-BE0F00151B2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65" name="Straight Connector 764">
              <a:extLst>
                <a:ext uri="{FF2B5EF4-FFF2-40B4-BE49-F238E27FC236}">
                  <a16:creationId xmlns:a16="http://schemas.microsoft.com/office/drawing/2014/main" id="{0945F892-36C8-49E3-8E9D-B89BC7AF7D7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66" name="Arc 765">
              <a:extLst>
                <a:ext uri="{FF2B5EF4-FFF2-40B4-BE49-F238E27FC236}">
                  <a16:creationId xmlns:a16="http://schemas.microsoft.com/office/drawing/2014/main" id="{46134FD4-FEEC-4D58-BC3B-73D4FD73A49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67" name="Straight Connector 766">
              <a:extLst>
                <a:ext uri="{FF2B5EF4-FFF2-40B4-BE49-F238E27FC236}">
                  <a16:creationId xmlns:a16="http://schemas.microsoft.com/office/drawing/2014/main" id="{6F0C23A4-1102-4FB2-A729-9C904BE7567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8" name="Straight Connector 767">
              <a:extLst>
                <a:ext uri="{FF2B5EF4-FFF2-40B4-BE49-F238E27FC236}">
                  <a16:creationId xmlns:a16="http://schemas.microsoft.com/office/drawing/2014/main" id="{F8D8618F-774F-4AFD-9532-346DE713F8F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69" name="Arc 768">
              <a:extLst>
                <a:ext uri="{FF2B5EF4-FFF2-40B4-BE49-F238E27FC236}">
                  <a16:creationId xmlns:a16="http://schemas.microsoft.com/office/drawing/2014/main" id="{BFD2D031-14B3-452A-A5CA-968C8A096F0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73" name="Group 772">
            <a:extLst>
              <a:ext uri="{FF2B5EF4-FFF2-40B4-BE49-F238E27FC236}">
                <a16:creationId xmlns:a16="http://schemas.microsoft.com/office/drawing/2014/main" id="{7CAAE05A-4321-409F-966D-744A0D1F68DB}"/>
              </a:ext>
            </a:extLst>
          </p:cNvPr>
          <p:cNvGrpSpPr/>
          <p:nvPr/>
        </p:nvGrpSpPr>
        <p:grpSpPr>
          <a:xfrm>
            <a:off x="4994987" y="-115336"/>
            <a:ext cx="538068" cy="503852"/>
            <a:chOff x="3455435" y="-1017023"/>
            <a:chExt cx="8222756" cy="7868191"/>
          </a:xfrm>
        </p:grpSpPr>
        <p:sp>
          <p:nvSpPr>
            <p:cNvPr id="774" name="Arc 773">
              <a:extLst>
                <a:ext uri="{FF2B5EF4-FFF2-40B4-BE49-F238E27FC236}">
                  <a16:creationId xmlns:a16="http://schemas.microsoft.com/office/drawing/2014/main" id="{9A7E5A23-A6B9-47AF-BB0B-74F7517AAA5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5" name="Arc 774">
              <a:extLst>
                <a:ext uri="{FF2B5EF4-FFF2-40B4-BE49-F238E27FC236}">
                  <a16:creationId xmlns:a16="http://schemas.microsoft.com/office/drawing/2014/main" id="{4E1E7DB3-4DB5-4375-9F72-DA823475149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6" name="Arc 775">
              <a:extLst>
                <a:ext uri="{FF2B5EF4-FFF2-40B4-BE49-F238E27FC236}">
                  <a16:creationId xmlns:a16="http://schemas.microsoft.com/office/drawing/2014/main" id="{5F9E37C7-20E7-427F-9BB8-4D51A628BFB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7" name="Arc 776">
              <a:extLst>
                <a:ext uri="{FF2B5EF4-FFF2-40B4-BE49-F238E27FC236}">
                  <a16:creationId xmlns:a16="http://schemas.microsoft.com/office/drawing/2014/main" id="{288D94F7-CF20-4B32-A145-72C984245E7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78" name="Group 777">
              <a:extLst>
                <a:ext uri="{FF2B5EF4-FFF2-40B4-BE49-F238E27FC236}">
                  <a16:creationId xmlns:a16="http://schemas.microsoft.com/office/drawing/2014/main" id="{77EFF905-A39C-46C6-B340-C7568D60C6A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87" name="Straight Connector 786">
                <a:extLst>
                  <a:ext uri="{FF2B5EF4-FFF2-40B4-BE49-F238E27FC236}">
                    <a16:creationId xmlns:a16="http://schemas.microsoft.com/office/drawing/2014/main" id="{6043A7E2-E8B3-422E-BF1F-4319EC7AB7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8" name="Straight Connector 787">
                <a:extLst>
                  <a:ext uri="{FF2B5EF4-FFF2-40B4-BE49-F238E27FC236}">
                    <a16:creationId xmlns:a16="http://schemas.microsoft.com/office/drawing/2014/main" id="{C03601FE-C1C0-46E4-9EC3-F8CD8F9B4AE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9" name="Straight Connector 788">
                <a:extLst>
                  <a:ext uri="{FF2B5EF4-FFF2-40B4-BE49-F238E27FC236}">
                    <a16:creationId xmlns:a16="http://schemas.microsoft.com/office/drawing/2014/main" id="{9C6E8CA3-55FF-4B2A-8888-E8C5A7F1767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79" name="Arc 778">
              <a:extLst>
                <a:ext uri="{FF2B5EF4-FFF2-40B4-BE49-F238E27FC236}">
                  <a16:creationId xmlns:a16="http://schemas.microsoft.com/office/drawing/2014/main" id="{B73AD97C-F532-42AD-8B81-B2DC63EC1A3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0" name="Arc 779">
              <a:extLst>
                <a:ext uri="{FF2B5EF4-FFF2-40B4-BE49-F238E27FC236}">
                  <a16:creationId xmlns:a16="http://schemas.microsoft.com/office/drawing/2014/main" id="{3B8B31C0-1EB2-4629-B170-B7F4C82099D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81" name="Arc 780">
              <a:extLst>
                <a:ext uri="{FF2B5EF4-FFF2-40B4-BE49-F238E27FC236}">
                  <a16:creationId xmlns:a16="http://schemas.microsoft.com/office/drawing/2014/main" id="{9028BC89-0C7A-4663-A1DC-D2C996A0ACF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82" name="Straight Connector 781">
              <a:extLst>
                <a:ext uri="{FF2B5EF4-FFF2-40B4-BE49-F238E27FC236}">
                  <a16:creationId xmlns:a16="http://schemas.microsoft.com/office/drawing/2014/main" id="{E22D0192-BB74-49E4-9FC5-544964A2B1F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83" name="Arc 782">
              <a:extLst>
                <a:ext uri="{FF2B5EF4-FFF2-40B4-BE49-F238E27FC236}">
                  <a16:creationId xmlns:a16="http://schemas.microsoft.com/office/drawing/2014/main" id="{BCFF2704-9715-4B52-BC83-4DAC5A42AC6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84" name="Straight Connector 783">
              <a:extLst>
                <a:ext uri="{FF2B5EF4-FFF2-40B4-BE49-F238E27FC236}">
                  <a16:creationId xmlns:a16="http://schemas.microsoft.com/office/drawing/2014/main" id="{A8F263C9-77EE-4C7B-AC28-E21D7D7AEB9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5" name="Straight Connector 784">
              <a:extLst>
                <a:ext uri="{FF2B5EF4-FFF2-40B4-BE49-F238E27FC236}">
                  <a16:creationId xmlns:a16="http://schemas.microsoft.com/office/drawing/2014/main" id="{35084825-2641-436B-AFB6-63F4A5AF55F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86" name="Arc 785">
              <a:extLst>
                <a:ext uri="{FF2B5EF4-FFF2-40B4-BE49-F238E27FC236}">
                  <a16:creationId xmlns:a16="http://schemas.microsoft.com/office/drawing/2014/main" id="{3ADFF5E5-D87B-4834-BB39-AAD6CDDB17F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90" name="Group 789">
            <a:extLst>
              <a:ext uri="{FF2B5EF4-FFF2-40B4-BE49-F238E27FC236}">
                <a16:creationId xmlns:a16="http://schemas.microsoft.com/office/drawing/2014/main" id="{3A4FBA97-0B51-45C3-960A-5DB4B3392FC5}"/>
              </a:ext>
            </a:extLst>
          </p:cNvPr>
          <p:cNvGrpSpPr/>
          <p:nvPr/>
        </p:nvGrpSpPr>
        <p:grpSpPr>
          <a:xfrm>
            <a:off x="5399571" y="-115336"/>
            <a:ext cx="538068" cy="503852"/>
            <a:chOff x="3455435" y="-1017023"/>
            <a:chExt cx="8222756" cy="7868191"/>
          </a:xfrm>
        </p:grpSpPr>
        <p:sp>
          <p:nvSpPr>
            <p:cNvPr id="791" name="Arc 790">
              <a:extLst>
                <a:ext uri="{FF2B5EF4-FFF2-40B4-BE49-F238E27FC236}">
                  <a16:creationId xmlns:a16="http://schemas.microsoft.com/office/drawing/2014/main" id="{D075A0E4-E5D1-40A4-BCDB-432565B4E2D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2" name="Arc 791">
              <a:extLst>
                <a:ext uri="{FF2B5EF4-FFF2-40B4-BE49-F238E27FC236}">
                  <a16:creationId xmlns:a16="http://schemas.microsoft.com/office/drawing/2014/main" id="{B1270D8A-9BE1-42B8-A06F-20439C51347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3" name="Arc 792">
              <a:extLst>
                <a:ext uri="{FF2B5EF4-FFF2-40B4-BE49-F238E27FC236}">
                  <a16:creationId xmlns:a16="http://schemas.microsoft.com/office/drawing/2014/main" id="{CA4B0824-6754-4B28-BED9-B1DF60FF20D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4" name="Arc 793">
              <a:extLst>
                <a:ext uri="{FF2B5EF4-FFF2-40B4-BE49-F238E27FC236}">
                  <a16:creationId xmlns:a16="http://schemas.microsoft.com/office/drawing/2014/main" id="{9F81A4B7-D645-4F93-B0AD-691272EA04A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3E7ED3C2-BBB5-438B-B271-1BF49B74CA6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04" name="Straight Connector 803">
                <a:extLst>
                  <a:ext uri="{FF2B5EF4-FFF2-40B4-BE49-F238E27FC236}">
                    <a16:creationId xmlns:a16="http://schemas.microsoft.com/office/drawing/2014/main" id="{15890E75-3C69-400B-8442-C4E83FBB6AA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5" name="Straight Connector 804">
                <a:extLst>
                  <a:ext uri="{FF2B5EF4-FFF2-40B4-BE49-F238E27FC236}">
                    <a16:creationId xmlns:a16="http://schemas.microsoft.com/office/drawing/2014/main" id="{DA3B4237-D560-403A-B838-7CFC8AB9CEE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6" name="Straight Connector 805">
                <a:extLst>
                  <a:ext uri="{FF2B5EF4-FFF2-40B4-BE49-F238E27FC236}">
                    <a16:creationId xmlns:a16="http://schemas.microsoft.com/office/drawing/2014/main" id="{D82147E8-F4B9-4E3A-AC8A-7F3FF269B98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96" name="Arc 795">
              <a:extLst>
                <a:ext uri="{FF2B5EF4-FFF2-40B4-BE49-F238E27FC236}">
                  <a16:creationId xmlns:a16="http://schemas.microsoft.com/office/drawing/2014/main" id="{7A25A369-757C-45E3-A93C-DAB540CEAA4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7" name="Arc 796">
              <a:extLst>
                <a:ext uri="{FF2B5EF4-FFF2-40B4-BE49-F238E27FC236}">
                  <a16:creationId xmlns:a16="http://schemas.microsoft.com/office/drawing/2014/main" id="{55CDABDA-2972-4C1E-9804-D8C82CA735F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8" name="Arc 797">
              <a:extLst>
                <a:ext uri="{FF2B5EF4-FFF2-40B4-BE49-F238E27FC236}">
                  <a16:creationId xmlns:a16="http://schemas.microsoft.com/office/drawing/2014/main" id="{287B2551-D853-465E-855D-C2439AAE7A3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99" name="Straight Connector 798">
              <a:extLst>
                <a:ext uri="{FF2B5EF4-FFF2-40B4-BE49-F238E27FC236}">
                  <a16:creationId xmlns:a16="http://schemas.microsoft.com/office/drawing/2014/main" id="{E5B0E9A9-E1C3-4932-8242-E24C6A6A6C6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0" name="Arc 799">
              <a:extLst>
                <a:ext uri="{FF2B5EF4-FFF2-40B4-BE49-F238E27FC236}">
                  <a16:creationId xmlns:a16="http://schemas.microsoft.com/office/drawing/2014/main" id="{FA0E9CF9-9428-4BD0-A2C4-D5B269FBE45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01" name="Straight Connector 800">
              <a:extLst>
                <a:ext uri="{FF2B5EF4-FFF2-40B4-BE49-F238E27FC236}">
                  <a16:creationId xmlns:a16="http://schemas.microsoft.com/office/drawing/2014/main" id="{1CAB1C6A-D9C0-4F38-AF60-DF5377223C4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2" name="Straight Connector 801">
              <a:extLst>
                <a:ext uri="{FF2B5EF4-FFF2-40B4-BE49-F238E27FC236}">
                  <a16:creationId xmlns:a16="http://schemas.microsoft.com/office/drawing/2014/main" id="{F2686C4B-64CD-4637-AE20-068D3FF4996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3" name="Arc 802">
              <a:extLst>
                <a:ext uri="{FF2B5EF4-FFF2-40B4-BE49-F238E27FC236}">
                  <a16:creationId xmlns:a16="http://schemas.microsoft.com/office/drawing/2014/main" id="{4733B4FC-140A-42E9-B7E2-B665843D667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07" name="Group 806">
            <a:extLst>
              <a:ext uri="{FF2B5EF4-FFF2-40B4-BE49-F238E27FC236}">
                <a16:creationId xmlns:a16="http://schemas.microsoft.com/office/drawing/2014/main" id="{22A45FC9-16AE-4DAF-AA06-FF20907C3006}"/>
              </a:ext>
            </a:extLst>
          </p:cNvPr>
          <p:cNvGrpSpPr/>
          <p:nvPr/>
        </p:nvGrpSpPr>
        <p:grpSpPr>
          <a:xfrm>
            <a:off x="5793271" y="-115336"/>
            <a:ext cx="538068" cy="503852"/>
            <a:chOff x="3455435" y="-1017023"/>
            <a:chExt cx="8222756" cy="7868191"/>
          </a:xfrm>
        </p:grpSpPr>
        <p:sp>
          <p:nvSpPr>
            <p:cNvPr id="808" name="Arc 807">
              <a:extLst>
                <a:ext uri="{FF2B5EF4-FFF2-40B4-BE49-F238E27FC236}">
                  <a16:creationId xmlns:a16="http://schemas.microsoft.com/office/drawing/2014/main" id="{2FB4EAA2-3CE2-4FC0-B51D-9D4F810BA12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9" name="Arc 808">
              <a:extLst>
                <a:ext uri="{FF2B5EF4-FFF2-40B4-BE49-F238E27FC236}">
                  <a16:creationId xmlns:a16="http://schemas.microsoft.com/office/drawing/2014/main" id="{78EA14A4-ED93-4202-94BC-E5256BF0A29A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0" name="Arc 809">
              <a:extLst>
                <a:ext uri="{FF2B5EF4-FFF2-40B4-BE49-F238E27FC236}">
                  <a16:creationId xmlns:a16="http://schemas.microsoft.com/office/drawing/2014/main" id="{D1CBA4AB-1D5B-4B3D-84CE-778D8C2FF0C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1" name="Arc 810">
              <a:extLst>
                <a:ext uri="{FF2B5EF4-FFF2-40B4-BE49-F238E27FC236}">
                  <a16:creationId xmlns:a16="http://schemas.microsoft.com/office/drawing/2014/main" id="{90BA99BB-74F8-4BBA-BA3B-3261C783FEE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12" name="Group 811">
              <a:extLst>
                <a:ext uri="{FF2B5EF4-FFF2-40B4-BE49-F238E27FC236}">
                  <a16:creationId xmlns:a16="http://schemas.microsoft.com/office/drawing/2014/main" id="{A3CDFDF7-C01E-4D57-B67D-2477EC41762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21" name="Straight Connector 820">
                <a:extLst>
                  <a:ext uri="{FF2B5EF4-FFF2-40B4-BE49-F238E27FC236}">
                    <a16:creationId xmlns:a16="http://schemas.microsoft.com/office/drawing/2014/main" id="{C973DA03-9B94-4F0B-B580-5FEC2FCEAFA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2" name="Straight Connector 821">
                <a:extLst>
                  <a:ext uri="{FF2B5EF4-FFF2-40B4-BE49-F238E27FC236}">
                    <a16:creationId xmlns:a16="http://schemas.microsoft.com/office/drawing/2014/main" id="{B1EADB1A-83A5-463B-B499-39727821EE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3" name="Straight Connector 822">
                <a:extLst>
                  <a:ext uri="{FF2B5EF4-FFF2-40B4-BE49-F238E27FC236}">
                    <a16:creationId xmlns:a16="http://schemas.microsoft.com/office/drawing/2014/main" id="{0F6EBE58-C670-4E1A-8C2C-5E1565BEA71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13" name="Arc 812">
              <a:extLst>
                <a:ext uri="{FF2B5EF4-FFF2-40B4-BE49-F238E27FC236}">
                  <a16:creationId xmlns:a16="http://schemas.microsoft.com/office/drawing/2014/main" id="{19A81EAC-F879-46D4-87BB-561703086C6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4" name="Arc 813">
              <a:extLst>
                <a:ext uri="{FF2B5EF4-FFF2-40B4-BE49-F238E27FC236}">
                  <a16:creationId xmlns:a16="http://schemas.microsoft.com/office/drawing/2014/main" id="{10109CD8-5949-42CF-8C7D-B1BD394B0B5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5" name="Arc 814">
              <a:extLst>
                <a:ext uri="{FF2B5EF4-FFF2-40B4-BE49-F238E27FC236}">
                  <a16:creationId xmlns:a16="http://schemas.microsoft.com/office/drawing/2014/main" id="{15FE388D-4FD6-4892-BF8D-7143AC631E6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BF5FEFAE-D821-42A6-BFFB-85CAE9E7605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17" name="Arc 816">
              <a:extLst>
                <a:ext uri="{FF2B5EF4-FFF2-40B4-BE49-F238E27FC236}">
                  <a16:creationId xmlns:a16="http://schemas.microsoft.com/office/drawing/2014/main" id="{85116AFD-B5F8-4A98-B8B9-B7431D30731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FB4502AB-C277-4BC1-8797-A960ACDCEAA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5F673D01-EC46-4B92-8DAF-F2B34C97682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20" name="Arc 819">
              <a:extLst>
                <a:ext uri="{FF2B5EF4-FFF2-40B4-BE49-F238E27FC236}">
                  <a16:creationId xmlns:a16="http://schemas.microsoft.com/office/drawing/2014/main" id="{20884EF7-B6FB-48A7-AF1F-E2D8723FB5F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24" name="Group 823">
            <a:extLst>
              <a:ext uri="{FF2B5EF4-FFF2-40B4-BE49-F238E27FC236}">
                <a16:creationId xmlns:a16="http://schemas.microsoft.com/office/drawing/2014/main" id="{D9A6A850-8EAF-4DE8-9A9A-DE8DA5570A2C}"/>
              </a:ext>
            </a:extLst>
          </p:cNvPr>
          <p:cNvGrpSpPr/>
          <p:nvPr/>
        </p:nvGrpSpPr>
        <p:grpSpPr>
          <a:xfrm>
            <a:off x="6186971" y="-115336"/>
            <a:ext cx="538068" cy="503852"/>
            <a:chOff x="3455435" y="-1017023"/>
            <a:chExt cx="8222756" cy="7868191"/>
          </a:xfrm>
        </p:grpSpPr>
        <p:sp>
          <p:nvSpPr>
            <p:cNvPr id="825" name="Arc 824">
              <a:extLst>
                <a:ext uri="{FF2B5EF4-FFF2-40B4-BE49-F238E27FC236}">
                  <a16:creationId xmlns:a16="http://schemas.microsoft.com/office/drawing/2014/main" id="{A702FB51-F64F-4E0B-AB3C-D649966B6FC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6" name="Arc 825">
              <a:extLst>
                <a:ext uri="{FF2B5EF4-FFF2-40B4-BE49-F238E27FC236}">
                  <a16:creationId xmlns:a16="http://schemas.microsoft.com/office/drawing/2014/main" id="{551E977B-408B-424F-ADF4-6C07E279D70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7" name="Arc 826">
              <a:extLst>
                <a:ext uri="{FF2B5EF4-FFF2-40B4-BE49-F238E27FC236}">
                  <a16:creationId xmlns:a16="http://schemas.microsoft.com/office/drawing/2014/main" id="{81DBE179-0590-4E2C-A507-813E7D3CE13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8" name="Arc 827">
              <a:extLst>
                <a:ext uri="{FF2B5EF4-FFF2-40B4-BE49-F238E27FC236}">
                  <a16:creationId xmlns:a16="http://schemas.microsoft.com/office/drawing/2014/main" id="{43AABBC1-889E-4F1F-A0CE-8F506406F31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29" name="Group 828">
              <a:extLst>
                <a:ext uri="{FF2B5EF4-FFF2-40B4-BE49-F238E27FC236}">
                  <a16:creationId xmlns:a16="http://schemas.microsoft.com/office/drawing/2014/main" id="{63EF9583-FDCF-4AA0-B261-7731ECCE85C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38" name="Straight Connector 837">
                <a:extLst>
                  <a:ext uri="{FF2B5EF4-FFF2-40B4-BE49-F238E27FC236}">
                    <a16:creationId xmlns:a16="http://schemas.microsoft.com/office/drawing/2014/main" id="{2B6C9CFB-B45B-450B-92B4-AB7CC800CF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9" name="Straight Connector 838">
                <a:extLst>
                  <a:ext uri="{FF2B5EF4-FFF2-40B4-BE49-F238E27FC236}">
                    <a16:creationId xmlns:a16="http://schemas.microsoft.com/office/drawing/2014/main" id="{A0B62151-3B86-4185-ACCF-B59B5433471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0" name="Straight Connector 839">
                <a:extLst>
                  <a:ext uri="{FF2B5EF4-FFF2-40B4-BE49-F238E27FC236}">
                    <a16:creationId xmlns:a16="http://schemas.microsoft.com/office/drawing/2014/main" id="{D0B7D2C8-8246-453B-A279-C46AA9B6EDB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30" name="Arc 829">
              <a:extLst>
                <a:ext uri="{FF2B5EF4-FFF2-40B4-BE49-F238E27FC236}">
                  <a16:creationId xmlns:a16="http://schemas.microsoft.com/office/drawing/2014/main" id="{A57E1CEB-D7CD-4BF3-8D50-BC8B2B54334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1" name="Arc 830">
              <a:extLst>
                <a:ext uri="{FF2B5EF4-FFF2-40B4-BE49-F238E27FC236}">
                  <a16:creationId xmlns:a16="http://schemas.microsoft.com/office/drawing/2014/main" id="{18666501-9DDF-4016-9221-091CB3AB6A4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2" name="Arc 831">
              <a:extLst>
                <a:ext uri="{FF2B5EF4-FFF2-40B4-BE49-F238E27FC236}">
                  <a16:creationId xmlns:a16="http://schemas.microsoft.com/office/drawing/2014/main" id="{59BC5322-78B4-4D28-AD96-DECD6FF2B44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33" name="Straight Connector 832">
              <a:extLst>
                <a:ext uri="{FF2B5EF4-FFF2-40B4-BE49-F238E27FC236}">
                  <a16:creationId xmlns:a16="http://schemas.microsoft.com/office/drawing/2014/main" id="{FC6D7E8B-30FD-42C7-BB5E-118167F6062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4" name="Arc 833">
              <a:extLst>
                <a:ext uri="{FF2B5EF4-FFF2-40B4-BE49-F238E27FC236}">
                  <a16:creationId xmlns:a16="http://schemas.microsoft.com/office/drawing/2014/main" id="{70BFABAC-7E3B-4155-A5C7-F5D61160721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35" name="Straight Connector 834">
              <a:extLst>
                <a:ext uri="{FF2B5EF4-FFF2-40B4-BE49-F238E27FC236}">
                  <a16:creationId xmlns:a16="http://schemas.microsoft.com/office/drawing/2014/main" id="{54C0B7FF-D7D0-498B-B79D-D08D00F7B27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6" name="Straight Connector 835">
              <a:extLst>
                <a:ext uri="{FF2B5EF4-FFF2-40B4-BE49-F238E27FC236}">
                  <a16:creationId xmlns:a16="http://schemas.microsoft.com/office/drawing/2014/main" id="{DB6A41D3-F54C-4E0D-8093-87A637E60FB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7" name="Arc 836">
              <a:extLst>
                <a:ext uri="{FF2B5EF4-FFF2-40B4-BE49-F238E27FC236}">
                  <a16:creationId xmlns:a16="http://schemas.microsoft.com/office/drawing/2014/main" id="{B8006D1B-A605-4565-9714-4B2D0B9ED3F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41" name="Group 840">
            <a:extLst>
              <a:ext uri="{FF2B5EF4-FFF2-40B4-BE49-F238E27FC236}">
                <a16:creationId xmlns:a16="http://schemas.microsoft.com/office/drawing/2014/main" id="{B82495DD-0F74-4EEE-A9F4-4745DA1B86E2}"/>
              </a:ext>
            </a:extLst>
          </p:cNvPr>
          <p:cNvGrpSpPr/>
          <p:nvPr/>
        </p:nvGrpSpPr>
        <p:grpSpPr>
          <a:xfrm>
            <a:off x="6523132" y="-115336"/>
            <a:ext cx="538068" cy="503852"/>
            <a:chOff x="3455435" y="-1017023"/>
            <a:chExt cx="8222756" cy="7868191"/>
          </a:xfrm>
        </p:grpSpPr>
        <p:sp>
          <p:nvSpPr>
            <p:cNvPr id="842" name="Arc 841">
              <a:extLst>
                <a:ext uri="{FF2B5EF4-FFF2-40B4-BE49-F238E27FC236}">
                  <a16:creationId xmlns:a16="http://schemas.microsoft.com/office/drawing/2014/main" id="{EBC266D2-3DD5-4FF1-917B-ED7256F3C4B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3" name="Arc 842">
              <a:extLst>
                <a:ext uri="{FF2B5EF4-FFF2-40B4-BE49-F238E27FC236}">
                  <a16:creationId xmlns:a16="http://schemas.microsoft.com/office/drawing/2014/main" id="{67A9C502-7608-43D1-94A8-7DC31A72E94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4" name="Arc 843">
              <a:extLst>
                <a:ext uri="{FF2B5EF4-FFF2-40B4-BE49-F238E27FC236}">
                  <a16:creationId xmlns:a16="http://schemas.microsoft.com/office/drawing/2014/main" id="{5EBF7718-C466-4D28-A594-4021D569E97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5" name="Arc 844">
              <a:extLst>
                <a:ext uri="{FF2B5EF4-FFF2-40B4-BE49-F238E27FC236}">
                  <a16:creationId xmlns:a16="http://schemas.microsoft.com/office/drawing/2014/main" id="{1544F948-F49C-4D50-B2F6-85FFF84C2A9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46" name="Group 845">
              <a:extLst>
                <a:ext uri="{FF2B5EF4-FFF2-40B4-BE49-F238E27FC236}">
                  <a16:creationId xmlns:a16="http://schemas.microsoft.com/office/drawing/2014/main" id="{467DB527-F7FB-4CAE-91B5-B8AA774A2AE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55" name="Straight Connector 854">
                <a:extLst>
                  <a:ext uri="{FF2B5EF4-FFF2-40B4-BE49-F238E27FC236}">
                    <a16:creationId xmlns:a16="http://schemas.microsoft.com/office/drawing/2014/main" id="{4B24C994-9464-48E6-85FA-F713E8CB66B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6" name="Straight Connector 855">
                <a:extLst>
                  <a:ext uri="{FF2B5EF4-FFF2-40B4-BE49-F238E27FC236}">
                    <a16:creationId xmlns:a16="http://schemas.microsoft.com/office/drawing/2014/main" id="{7A485016-9B8A-4A40-941D-481749413A1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7" name="Straight Connector 856">
                <a:extLst>
                  <a:ext uri="{FF2B5EF4-FFF2-40B4-BE49-F238E27FC236}">
                    <a16:creationId xmlns:a16="http://schemas.microsoft.com/office/drawing/2014/main" id="{7DE66AFA-36A6-4ACC-8F99-BC5B9CC5F88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47" name="Arc 846">
              <a:extLst>
                <a:ext uri="{FF2B5EF4-FFF2-40B4-BE49-F238E27FC236}">
                  <a16:creationId xmlns:a16="http://schemas.microsoft.com/office/drawing/2014/main" id="{6F50355D-FEAA-42EB-9D41-16FA792E006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8" name="Arc 847">
              <a:extLst>
                <a:ext uri="{FF2B5EF4-FFF2-40B4-BE49-F238E27FC236}">
                  <a16:creationId xmlns:a16="http://schemas.microsoft.com/office/drawing/2014/main" id="{5F93E431-4A44-4168-8617-82D0561FD30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9" name="Arc 848">
              <a:extLst>
                <a:ext uri="{FF2B5EF4-FFF2-40B4-BE49-F238E27FC236}">
                  <a16:creationId xmlns:a16="http://schemas.microsoft.com/office/drawing/2014/main" id="{F9D48BD6-1C51-499F-9A0B-57032432B23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50" name="Straight Connector 849">
              <a:extLst>
                <a:ext uri="{FF2B5EF4-FFF2-40B4-BE49-F238E27FC236}">
                  <a16:creationId xmlns:a16="http://schemas.microsoft.com/office/drawing/2014/main" id="{FCC96960-752C-424E-8BBD-1D7C9998340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1" name="Arc 850">
              <a:extLst>
                <a:ext uri="{FF2B5EF4-FFF2-40B4-BE49-F238E27FC236}">
                  <a16:creationId xmlns:a16="http://schemas.microsoft.com/office/drawing/2014/main" id="{4232B6AF-E07F-418A-9FB8-8EB690E5F1C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52" name="Straight Connector 851">
              <a:extLst>
                <a:ext uri="{FF2B5EF4-FFF2-40B4-BE49-F238E27FC236}">
                  <a16:creationId xmlns:a16="http://schemas.microsoft.com/office/drawing/2014/main" id="{555DEF9C-17E6-4206-8F8C-E107CB7F9D2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3" name="Straight Connector 852">
              <a:extLst>
                <a:ext uri="{FF2B5EF4-FFF2-40B4-BE49-F238E27FC236}">
                  <a16:creationId xmlns:a16="http://schemas.microsoft.com/office/drawing/2014/main" id="{AC4F3D07-2AA6-48BA-8C68-23A58901AC1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4" name="Arc 853">
              <a:extLst>
                <a:ext uri="{FF2B5EF4-FFF2-40B4-BE49-F238E27FC236}">
                  <a16:creationId xmlns:a16="http://schemas.microsoft.com/office/drawing/2014/main" id="{42485B4D-20C6-4D46-BECF-6769B11E9B9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58" name="Group 857">
            <a:extLst>
              <a:ext uri="{FF2B5EF4-FFF2-40B4-BE49-F238E27FC236}">
                <a16:creationId xmlns:a16="http://schemas.microsoft.com/office/drawing/2014/main" id="{4092A3A6-A9EE-47E4-BFA3-F518F348EF1D}"/>
              </a:ext>
            </a:extLst>
          </p:cNvPr>
          <p:cNvGrpSpPr/>
          <p:nvPr/>
        </p:nvGrpSpPr>
        <p:grpSpPr>
          <a:xfrm>
            <a:off x="6974371" y="-115336"/>
            <a:ext cx="538068" cy="503852"/>
            <a:chOff x="3455435" y="-1017023"/>
            <a:chExt cx="8222756" cy="7868191"/>
          </a:xfrm>
        </p:grpSpPr>
        <p:sp>
          <p:nvSpPr>
            <p:cNvPr id="859" name="Arc 858">
              <a:extLst>
                <a:ext uri="{FF2B5EF4-FFF2-40B4-BE49-F238E27FC236}">
                  <a16:creationId xmlns:a16="http://schemas.microsoft.com/office/drawing/2014/main" id="{CD41A6C3-1DBF-4F0D-B6DA-F5DF0799A7A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0" name="Arc 859">
              <a:extLst>
                <a:ext uri="{FF2B5EF4-FFF2-40B4-BE49-F238E27FC236}">
                  <a16:creationId xmlns:a16="http://schemas.microsoft.com/office/drawing/2014/main" id="{43D8525C-EFBF-47B9-AA12-408C3C3778E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1" name="Arc 860">
              <a:extLst>
                <a:ext uri="{FF2B5EF4-FFF2-40B4-BE49-F238E27FC236}">
                  <a16:creationId xmlns:a16="http://schemas.microsoft.com/office/drawing/2014/main" id="{5083CF01-4B10-4CDB-B0A1-27C4EF3CD73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2" name="Arc 861">
              <a:extLst>
                <a:ext uri="{FF2B5EF4-FFF2-40B4-BE49-F238E27FC236}">
                  <a16:creationId xmlns:a16="http://schemas.microsoft.com/office/drawing/2014/main" id="{487AE6AF-A113-4D7A-9352-E80F747A3A0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63" name="Group 862">
              <a:extLst>
                <a:ext uri="{FF2B5EF4-FFF2-40B4-BE49-F238E27FC236}">
                  <a16:creationId xmlns:a16="http://schemas.microsoft.com/office/drawing/2014/main" id="{3E8CE148-2DCD-4080-A01A-58B5668AA1AC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72" name="Straight Connector 871">
                <a:extLst>
                  <a:ext uri="{FF2B5EF4-FFF2-40B4-BE49-F238E27FC236}">
                    <a16:creationId xmlns:a16="http://schemas.microsoft.com/office/drawing/2014/main" id="{58D74653-A1DE-44A1-96E8-DE9032D5515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3" name="Straight Connector 872">
                <a:extLst>
                  <a:ext uri="{FF2B5EF4-FFF2-40B4-BE49-F238E27FC236}">
                    <a16:creationId xmlns:a16="http://schemas.microsoft.com/office/drawing/2014/main" id="{5DA72415-4126-4354-B4A8-7E94CF13D4B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4" name="Straight Connector 873">
                <a:extLst>
                  <a:ext uri="{FF2B5EF4-FFF2-40B4-BE49-F238E27FC236}">
                    <a16:creationId xmlns:a16="http://schemas.microsoft.com/office/drawing/2014/main" id="{DDCFFDE0-6AFA-416A-BCA2-926AF8466E7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64" name="Arc 863">
              <a:extLst>
                <a:ext uri="{FF2B5EF4-FFF2-40B4-BE49-F238E27FC236}">
                  <a16:creationId xmlns:a16="http://schemas.microsoft.com/office/drawing/2014/main" id="{C2524853-2817-4D7D-B466-6820C4B2CFE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5" name="Arc 864">
              <a:extLst>
                <a:ext uri="{FF2B5EF4-FFF2-40B4-BE49-F238E27FC236}">
                  <a16:creationId xmlns:a16="http://schemas.microsoft.com/office/drawing/2014/main" id="{F37A1F4C-FD47-48D5-823C-05B55E1EE42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6" name="Arc 865">
              <a:extLst>
                <a:ext uri="{FF2B5EF4-FFF2-40B4-BE49-F238E27FC236}">
                  <a16:creationId xmlns:a16="http://schemas.microsoft.com/office/drawing/2014/main" id="{A1A4560E-ECCB-491F-9FAD-45786C3B7AF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67" name="Straight Connector 866">
              <a:extLst>
                <a:ext uri="{FF2B5EF4-FFF2-40B4-BE49-F238E27FC236}">
                  <a16:creationId xmlns:a16="http://schemas.microsoft.com/office/drawing/2014/main" id="{41DD2A8C-5704-403B-A07B-E7BC4D61012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8" name="Arc 867">
              <a:extLst>
                <a:ext uri="{FF2B5EF4-FFF2-40B4-BE49-F238E27FC236}">
                  <a16:creationId xmlns:a16="http://schemas.microsoft.com/office/drawing/2014/main" id="{55DB7C1E-4227-4C3A-8387-4A41B7EA8CE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69" name="Straight Connector 868">
              <a:extLst>
                <a:ext uri="{FF2B5EF4-FFF2-40B4-BE49-F238E27FC236}">
                  <a16:creationId xmlns:a16="http://schemas.microsoft.com/office/drawing/2014/main" id="{E7559CF5-FF76-427B-A88E-FD34A0C5692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0" name="Straight Connector 869">
              <a:extLst>
                <a:ext uri="{FF2B5EF4-FFF2-40B4-BE49-F238E27FC236}">
                  <a16:creationId xmlns:a16="http://schemas.microsoft.com/office/drawing/2014/main" id="{1FC3754F-945F-4436-A8DA-9BF29F4209E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1" name="Arc 870">
              <a:extLst>
                <a:ext uri="{FF2B5EF4-FFF2-40B4-BE49-F238E27FC236}">
                  <a16:creationId xmlns:a16="http://schemas.microsoft.com/office/drawing/2014/main" id="{2A54BDF7-A252-4BDB-8BCC-DCC2F2475998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EA3BA989-6AA7-4574-9B10-0A6C5AC6A13F}"/>
              </a:ext>
            </a:extLst>
          </p:cNvPr>
          <p:cNvGrpSpPr/>
          <p:nvPr/>
        </p:nvGrpSpPr>
        <p:grpSpPr>
          <a:xfrm>
            <a:off x="7368071" y="-115336"/>
            <a:ext cx="538068" cy="503852"/>
            <a:chOff x="3455435" y="-1017023"/>
            <a:chExt cx="8222756" cy="7868191"/>
          </a:xfrm>
        </p:grpSpPr>
        <p:sp>
          <p:nvSpPr>
            <p:cNvPr id="876" name="Arc 875">
              <a:extLst>
                <a:ext uri="{FF2B5EF4-FFF2-40B4-BE49-F238E27FC236}">
                  <a16:creationId xmlns:a16="http://schemas.microsoft.com/office/drawing/2014/main" id="{8B64FE00-269F-455A-B24B-09872DC2C7B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7" name="Arc 876">
              <a:extLst>
                <a:ext uri="{FF2B5EF4-FFF2-40B4-BE49-F238E27FC236}">
                  <a16:creationId xmlns:a16="http://schemas.microsoft.com/office/drawing/2014/main" id="{F88AAB3C-323A-41FA-A894-60BD661EFA6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8" name="Arc 877">
              <a:extLst>
                <a:ext uri="{FF2B5EF4-FFF2-40B4-BE49-F238E27FC236}">
                  <a16:creationId xmlns:a16="http://schemas.microsoft.com/office/drawing/2014/main" id="{63429B27-31B4-4031-BC13-2AA3EC90B46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9" name="Arc 878">
              <a:extLst>
                <a:ext uri="{FF2B5EF4-FFF2-40B4-BE49-F238E27FC236}">
                  <a16:creationId xmlns:a16="http://schemas.microsoft.com/office/drawing/2014/main" id="{456D66CC-CAC7-43F6-A0D8-3D383144C10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80" name="Group 879">
              <a:extLst>
                <a:ext uri="{FF2B5EF4-FFF2-40B4-BE49-F238E27FC236}">
                  <a16:creationId xmlns:a16="http://schemas.microsoft.com/office/drawing/2014/main" id="{1469963F-E46D-499B-999C-41E6C031743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89" name="Straight Connector 888">
                <a:extLst>
                  <a:ext uri="{FF2B5EF4-FFF2-40B4-BE49-F238E27FC236}">
                    <a16:creationId xmlns:a16="http://schemas.microsoft.com/office/drawing/2014/main" id="{FE881F61-62A5-44EC-A652-5BA16E2AFB6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0" name="Straight Connector 889">
                <a:extLst>
                  <a:ext uri="{FF2B5EF4-FFF2-40B4-BE49-F238E27FC236}">
                    <a16:creationId xmlns:a16="http://schemas.microsoft.com/office/drawing/2014/main" id="{9858789C-0CA7-4E50-AE04-3790598FBAE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1" name="Straight Connector 890">
                <a:extLst>
                  <a:ext uri="{FF2B5EF4-FFF2-40B4-BE49-F238E27FC236}">
                    <a16:creationId xmlns:a16="http://schemas.microsoft.com/office/drawing/2014/main" id="{C158493D-8C45-4FD2-904A-60FC315578F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81" name="Arc 880">
              <a:extLst>
                <a:ext uri="{FF2B5EF4-FFF2-40B4-BE49-F238E27FC236}">
                  <a16:creationId xmlns:a16="http://schemas.microsoft.com/office/drawing/2014/main" id="{B74C2300-4BB3-4D23-85C7-62766DAF640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2" name="Arc 881">
              <a:extLst>
                <a:ext uri="{FF2B5EF4-FFF2-40B4-BE49-F238E27FC236}">
                  <a16:creationId xmlns:a16="http://schemas.microsoft.com/office/drawing/2014/main" id="{06B3E6CB-AEBA-4007-9D58-B47C2C55A9C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3" name="Arc 882">
              <a:extLst>
                <a:ext uri="{FF2B5EF4-FFF2-40B4-BE49-F238E27FC236}">
                  <a16:creationId xmlns:a16="http://schemas.microsoft.com/office/drawing/2014/main" id="{CEB400E9-E28E-403F-BED8-A5B627F0751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84" name="Straight Connector 883">
              <a:extLst>
                <a:ext uri="{FF2B5EF4-FFF2-40B4-BE49-F238E27FC236}">
                  <a16:creationId xmlns:a16="http://schemas.microsoft.com/office/drawing/2014/main" id="{DFDFF025-51BE-429C-A44B-4FACF5817FF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85" name="Arc 884">
              <a:extLst>
                <a:ext uri="{FF2B5EF4-FFF2-40B4-BE49-F238E27FC236}">
                  <a16:creationId xmlns:a16="http://schemas.microsoft.com/office/drawing/2014/main" id="{EC3E0B36-F3A5-42A4-A5CB-05973AD010B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86" name="Straight Connector 885">
              <a:extLst>
                <a:ext uri="{FF2B5EF4-FFF2-40B4-BE49-F238E27FC236}">
                  <a16:creationId xmlns:a16="http://schemas.microsoft.com/office/drawing/2014/main" id="{36752D6B-ABF0-4505-BA08-D52FEFFA031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7" name="Straight Connector 886">
              <a:extLst>
                <a:ext uri="{FF2B5EF4-FFF2-40B4-BE49-F238E27FC236}">
                  <a16:creationId xmlns:a16="http://schemas.microsoft.com/office/drawing/2014/main" id="{8C86A159-A6A2-403F-83F0-EDD802D23F3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88" name="Arc 887">
              <a:extLst>
                <a:ext uri="{FF2B5EF4-FFF2-40B4-BE49-F238E27FC236}">
                  <a16:creationId xmlns:a16="http://schemas.microsoft.com/office/drawing/2014/main" id="{F36C4753-54B0-49B2-9A74-7B579A138C1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2" name="Group 891">
            <a:extLst>
              <a:ext uri="{FF2B5EF4-FFF2-40B4-BE49-F238E27FC236}">
                <a16:creationId xmlns:a16="http://schemas.microsoft.com/office/drawing/2014/main" id="{94ADC155-9789-4F4E-9E3B-143775077ADA}"/>
              </a:ext>
            </a:extLst>
          </p:cNvPr>
          <p:cNvGrpSpPr/>
          <p:nvPr/>
        </p:nvGrpSpPr>
        <p:grpSpPr>
          <a:xfrm>
            <a:off x="7761771" y="-115336"/>
            <a:ext cx="538068" cy="503852"/>
            <a:chOff x="3455435" y="-1017023"/>
            <a:chExt cx="8222756" cy="7868191"/>
          </a:xfrm>
        </p:grpSpPr>
        <p:sp>
          <p:nvSpPr>
            <p:cNvPr id="893" name="Arc 892">
              <a:extLst>
                <a:ext uri="{FF2B5EF4-FFF2-40B4-BE49-F238E27FC236}">
                  <a16:creationId xmlns:a16="http://schemas.microsoft.com/office/drawing/2014/main" id="{25DEEC47-7F70-461B-8725-63434A7DF67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4" name="Arc 893">
              <a:extLst>
                <a:ext uri="{FF2B5EF4-FFF2-40B4-BE49-F238E27FC236}">
                  <a16:creationId xmlns:a16="http://schemas.microsoft.com/office/drawing/2014/main" id="{7575DF79-7443-4FD5-BAD0-E99796209EB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5" name="Arc 894">
              <a:extLst>
                <a:ext uri="{FF2B5EF4-FFF2-40B4-BE49-F238E27FC236}">
                  <a16:creationId xmlns:a16="http://schemas.microsoft.com/office/drawing/2014/main" id="{E00E8F1C-8C60-4984-836F-7DD9412CF54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6" name="Arc 895">
              <a:extLst>
                <a:ext uri="{FF2B5EF4-FFF2-40B4-BE49-F238E27FC236}">
                  <a16:creationId xmlns:a16="http://schemas.microsoft.com/office/drawing/2014/main" id="{973D8D36-F435-41DD-934F-261B77AF8EE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97" name="Group 896">
              <a:extLst>
                <a:ext uri="{FF2B5EF4-FFF2-40B4-BE49-F238E27FC236}">
                  <a16:creationId xmlns:a16="http://schemas.microsoft.com/office/drawing/2014/main" id="{C9BFA971-1C9F-43FC-BD22-702F7D90A5A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06" name="Straight Connector 905">
                <a:extLst>
                  <a:ext uri="{FF2B5EF4-FFF2-40B4-BE49-F238E27FC236}">
                    <a16:creationId xmlns:a16="http://schemas.microsoft.com/office/drawing/2014/main" id="{B8D57862-6321-4470-B4E4-25D0F731816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07" name="Straight Connector 906">
                <a:extLst>
                  <a:ext uri="{FF2B5EF4-FFF2-40B4-BE49-F238E27FC236}">
                    <a16:creationId xmlns:a16="http://schemas.microsoft.com/office/drawing/2014/main" id="{5ACD2F05-6C99-4EBF-99DB-B0D488F13AD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08" name="Straight Connector 907">
                <a:extLst>
                  <a:ext uri="{FF2B5EF4-FFF2-40B4-BE49-F238E27FC236}">
                    <a16:creationId xmlns:a16="http://schemas.microsoft.com/office/drawing/2014/main" id="{7797B854-4CA4-4889-8214-3896EF8899B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98" name="Arc 897">
              <a:extLst>
                <a:ext uri="{FF2B5EF4-FFF2-40B4-BE49-F238E27FC236}">
                  <a16:creationId xmlns:a16="http://schemas.microsoft.com/office/drawing/2014/main" id="{C0FA8A9F-1127-4077-820B-5634441D688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9" name="Arc 898">
              <a:extLst>
                <a:ext uri="{FF2B5EF4-FFF2-40B4-BE49-F238E27FC236}">
                  <a16:creationId xmlns:a16="http://schemas.microsoft.com/office/drawing/2014/main" id="{44E72B41-2DD7-4A59-84ED-B7FE38C7307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0" name="Arc 899">
              <a:extLst>
                <a:ext uri="{FF2B5EF4-FFF2-40B4-BE49-F238E27FC236}">
                  <a16:creationId xmlns:a16="http://schemas.microsoft.com/office/drawing/2014/main" id="{5284222A-6FA8-45C1-A936-5501EB813F49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01" name="Straight Connector 900">
              <a:extLst>
                <a:ext uri="{FF2B5EF4-FFF2-40B4-BE49-F238E27FC236}">
                  <a16:creationId xmlns:a16="http://schemas.microsoft.com/office/drawing/2014/main" id="{21F45621-2FEB-4A37-9B6C-94433A5D0DC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2" name="Arc 901">
              <a:extLst>
                <a:ext uri="{FF2B5EF4-FFF2-40B4-BE49-F238E27FC236}">
                  <a16:creationId xmlns:a16="http://schemas.microsoft.com/office/drawing/2014/main" id="{2E4A09BD-7A45-42A1-99AC-E590803D61D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03" name="Straight Connector 902">
              <a:extLst>
                <a:ext uri="{FF2B5EF4-FFF2-40B4-BE49-F238E27FC236}">
                  <a16:creationId xmlns:a16="http://schemas.microsoft.com/office/drawing/2014/main" id="{C44AE9AC-3FBB-4DE6-BCA3-9CC24973978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4" name="Straight Connector 903">
              <a:extLst>
                <a:ext uri="{FF2B5EF4-FFF2-40B4-BE49-F238E27FC236}">
                  <a16:creationId xmlns:a16="http://schemas.microsoft.com/office/drawing/2014/main" id="{46FDC804-1104-426F-B2AD-039FD128AB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5" name="Arc 904">
              <a:extLst>
                <a:ext uri="{FF2B5EF4-FFF2-40B4-BE49-F238E27FC236}">
                  <a16:creationId xmlns:a16="http://schemas.microsoft.com/office/drawing/2014/main" id="{48F76B64-6D73-44F4-ACD8-5A921CAE213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09" name="Group 908">
            <a:extLst>
              <a:ext uri="{FF2B5EF4-FFF2-40B4-BE49-F238E27FC236}">
                <a16:creationId xmlns:a16="http://schemas.microsoft.com/office/drawing/2014/main" id="{99AF7B7A-51E3-4DA2-8EAF-EC64A1A0EE1E}"/>
              </a:ext>
            </a:extLst>
          </p:cNvPr>
          <p:cNvGrpSpPr/>
          <p:nvPr/>
        </p:nvGrpSpPr>
        <p:grpSpPr>
          <a:xfrm>
            <a:off x="8144587" y="-124667"/>
            <a:ext cx="538068" cy="503852"/>
            <a:chOff x="3455435" y="-1017023"/>
            <a:chExt cx="8222756" cy="7868191"/>
          </a:xfrm>
        </p:grpSpPr>
        <p:sp>
          <p:nvSpPr>
            <p:cNvPr id="910" name="Arc 909">
              <a:extLst>
                <a:ext uri="{FF2B5EF4-FFF2-40B4-BE49-F238E27FC236}">
                  <a16:creationId xmlns:a16="http://schemas.microsoft.com/office/drawing/2014/main" id="{A5FDE74E-0F5B-41F5-A72A-303A5DCFCD6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1" name="Arc 910">
              <a:extLst>
                <a:ext uri="{FF2B5EF4-FFF2-40B4-BE49-F238E27FC236}">
                  <a16:creationId xmlns:a16="http://schemas.microsoft.com/office/drawing/2014/main" id="{77A6D966-2F04-4090-B2FD-E4757BA873B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2" name="Arc 911">
              <a:extLst>
                <a:ext uri="{FF2B5EF4-FFF2-40B4-BE49-F238E27FC236}">
                  <a16:creationId xmlns:a16="http://schemas.microsoft.com/office/drawing/2014/main" id="{105F1FBE-E77A-4CC0-A900-4D84D9D6B35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3" name="Arc 912">
              <a:extLst>
                <a:ext uri="{FF2B5EF4-FFF2-40B4-BE49-F238E27FC236}">
                  <a16:creationId xmlns:a16="http://schemas.microsoft.com/office/drawing/2014/main" id="{85394032-BB8C-48DD-9E95-AB35FB80E03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A98C29C0-3CF0-4242-9EC5-7B1E6037CCB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23" name="Straight Connector 922">
                <a:extLst>
                  <a:ext uri="{FF2B5EF4-FFF2-40B4-BE49-F238E27FC236}">
                    <a16:creationId xmlns:a16="http://schemas.microsoft.com/office/drawing/2014/main" id="{795B4317-D961-4785-A40D-C6EBC5334C9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4" name="Straight Connector 923">
                <a:extLst>
                  <a:ext uri="{FF2B5EF4-FFF2-40B4-BE49-F238E27FC236}">
                    <a16:creationId xmlns:a16="http://schemas.microsoft.com/office/drawing/2014/main" id="{E8436CB7-2140-4D16-98CB-6AABD5A47A7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5" name="Straight Connector 924">
                <a:extLst>
                  <a:ext uri="{FF2B5EF4-FFF2-40B4-BE49-F238E27FC236}">
                    <a16:creationId xmlns:a16="http://schemas.microsoft.com/office/drawing/2014/main" id="{2D48A522-6AC9-471F-8830-591A4533686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15" name="Arc 914">
              <a:extLst>
                <a:ext uri="{FF2B5EF4-FFF2-40B4-BE49-F238E27FC236}">
                  <a16:creationId xmlns:a16="http://schemas.microsoft.com/office/drawing/2014/main" id="{877EB1F9-FD6A-47A8-AF37-3292D3A15E3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6" name="Arc 915">
              <a:extLst>
                <a:ext uri="{FF2B5EF4-FFF2-40B4-BE49-F238E27FC236}">
                  <a16:creationId xmlns:a16="http://schemas.microsoft.com/office/drawing/2014/main" id="{B6DB252E-E8D5-455E-A776-1F5D15D4C14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7" name="Arc 916">
              <a:extLst>
                <a:ext uri="{FF2B5EF4-FFF2-40B4-BE49-F238E27FC236}">
                  <a16:creationId xmlns:a16="http://schemas.microsoft.com/office/drawing/2014/main" id="{047D7AB5-04B5-4641-978F-85DC1C668CB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18" name="Straight Connector 917">
              <a:extLst>
                <a:ext uri="{FF2B5EF4-FFF2-40B4-BE49-F238E27FC236}">
                  <a16:creationId xmlns:a16="http://schemas.microsoft.com/office/drawing/2014/main" id="{E57B6F9F-3F66-4047-BCF8-E3CF0323C8D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19" name="Arc 918">
              <a:extLst>
                <a:ext uri="{FF2B5EF4-FFF2-40B4-BE49-F238E27FC236}">
                  <a16:creationId xmlns:a16="http://schemas.microsoft.com/office/drawing/2014/main" id="{91ED6B42-8072-4001-B385-1EFDF2B7D8A1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20" name="Straight Connector 919">
              <a:extLst>
                <a:ext uri="{FF2B5EF4-FFF2-40B4-BE49-F238E27FC236}">
                  <a16:creationId xmlns:a16="http://schemas.microsoft.com/office/drawing/2014/main" id="{0F7D912B-3BB7-4C2F-B031-895A6B948B8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1" name="Straight Connector 920">
              <a:extLst>
                <a:ext uri="{FF2B5EF4-FFF2-40B4-BE49-F238E27FC236}">
                  <a16:creationId xmlns:a16="http://schemas.microsoft.com/office/drawing/2014/main" id="{68E29DE5-57AA-47EE-8A72-D5A9FB583A5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2" name="Arc 921">
              <a:extLst>
                <a:ext uri="{FF2B5EF4-FFF2-40B4-BE49-F238E27FC236}">
                  <a16:creationId xmlns:a16="http://schemas.microsoft.com/office/drawing/2014/main" id="{18AD4FB8-A764-4FEE-BC37-AA38523EE9B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26" name="Group 925">
            <a:extLst>
              <a:ext uri="{FF2B5EF4-FFF2-40B4-BE49-F238E27FC236}">
                <a16:creationId xmlns:a16="http://schemas.microsoft.com/office/drawing/2014/main" id="{AE4E0D42-9DBE-4CE6-86AE-B693FE6DAC47}"/>
              </a:ext>
            </a:extLst>
          </p:cNvPr>
          <p:cNvGrpSpPr/>
          <p:nvPr/>
        </p:nvGrpSpPr>
        <p:grpSpPr>
          <a:xfrm>
            <a:off x="8521177" y="-115337"/>
            <a:ext cx="538068" cy="503852"/>
            <a:chOff x="3455435" y="-1017023"/>
            <a:chExt cx="8222756" cy="7868191"/>
          </a:xfrm>
        </p:grpSpPr>
        <p:sp>
          <p:nvSpPr>
            <p:cNvPr id="927" name="Arc 926">
              <a:extLst>
                <a:ext uri="{FF2B5EF4-FFF2-40B4-BE49-F238E27FC236}">
                  <a16:creationId xmlns:a16="http://schemas.microsoft.com/office/drawing/2014/main" id="{BCC54DD3-B723-451B-9306-6D5E189ED10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8" name="Arc 927">
              <a:extLst>
                <a:ext uri="{FF2B5EF4-FFF2-40B4-BE49-F238E27FC236}">
                  <a16:creationId xmlns:a16="http://schemas.microsoft.com/office/drawing/2014/main" id="{9048DE03-821E-4C2F-9A06-A6E948401EA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9" name="Arc 928">
              <a:extLst>
                <a:ext uri="{FF2B5EF4-FFF2-40B4-BE49-F238E27FC236}">
                  <a16:creationId xmlns:a16="http://schemas.microsoft.com/office/drawing/2014/main" id="{EF618842-957A-48ED-8969-BFDB4B2D58A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0" name="Arc 929">
              <a:extLst>
                <a:ext uri="{FF2B5EF4-FFF2-40B4-BE49-F238E27FC236}">
                  <a16:creationId xmlns:a16="http://schemas.microsoft.com/office/drawing/2014/main" id="{727F6C1E-6DC1-4038-9261-53E5A822E01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31" name="Group 930">
              <a:extLst>
                <a:ext uri="{FF2B5EF4-FFF2-40B4-BE49-F238E27FC236}">
                  <a16:creationId xmlns:a16="http://schemas.microsoft.com/office/drawing/2014/main" id="{BEC707A3-2904-4312-8D2F-F1CFEAB61E3C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40" name="Straight Connector 939">
                <a:extLst>
                  <a:ext uri="{FF2B5EF4-FFF2-40B4-BE49-F238E27FC236}">
                    <a16:creationId xmlns:a16="http://schemas.microsoft.com/office/drawing/2014/main" id="{09E08D37-7238-433B-BE57-58A0796FA63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1" name="Straight Connector 940">
                <a:extLst>
                  <a:ext uri="{FF2B5EF4-FFF2-40B4-BE49-F238E27FC236}">
                    <a16:creationId xmlns:a16="http://schemas.microsoft.com/office/drawing/2014/main" id="{D38421F4-C92C-4E52-998D-ADA7A4D2107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2" name="Straight Connector 941">
                <a:extLst>
                  <a:ext uri="{FF2B5EF4-FFF2-40B4-BE49-F238E27FC236}">
                    <a16:creationId xmlns:a16="http://schemas.microsoft.com/office/drawing/2014/main" id="{C81F366F-4A6C-4AF3-AF1D-2B07F0324E0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32" name="Arc 931">
              <a:extLst>
                <a:ext uri="{FF2B5EF4-FFF2-40B4-BE49-F238E27FC236}">
                  <a16:creationId xmlns:a16="http://schemas.microsoft.com/office/drawing/2014/main" id="{C7EFBD6B-7B3A-498D-BBDC-472B32FB8C0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3" name="Arc 932">
              <a:extLst>
                <a:ext uri="{FF2B5EF4-FFF2-40B4-BE49-F238E27FC236}">
                  <a16:creationId xmlns:a16="http://schemas.microsoft.com/office/drawing/2014/main" id="{A9974077-605C-4FF9-B302-F6FAD24ACB1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34" name="Arc 933">
              <a:extLst>
                <a:ext uri="{FF2B5EF4-FFF2-40B4-BE49-F238E27FC236}">
                  <a16:creationId xmlns:a16="http://schemas.microsoft.com/office/drawing/2014/main" id="{F7B4412C-1822-4FC3-A43F-7DCDCEAC71D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35" name="Straight Connector 934">
              <a:extLst>
                <a:ext uri="{FF2B5EF4-FFF2-40B4-BE49-F238E27FC236}">
                  <a16:creationId xmlns:a16="http://schemas.microsoft.com/office/drawing/2014/main" id="{88BB8CDE-829F-41A1-A8E2-02DA021CB60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6" name="Arc 935">
              <a:extLst>
                <a:ext uri="{FF2B5EF4-FFF2-40B4-BE49-F238E27FC236}">
                  <a16:creationId xmlns:a16="http://schemas.microsoft.com/office/drawing/2014/main" id="{D5E8470F-3400-4D4D-8721-3C4EE9B9B4F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37" name="Straight Connector 936">
              <a:extLst>
                <a:ext uri="{FF2B5EF4-FFF2-40B4-BE49-F238E27FC236}">
                  <a16:creationId xmlns:a16="http://schemas.microsoft.com/office/drawing/2014/main" id="{091D7A05-7582-4226-A625-C616D328871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8" name="Straight Connector 937">
              <a:extLst>
                <a:ext uri="{FF2B5EF4-FFF2-40B4-BE49-F238E27FC236}">
                  <a16:creationId xmlns:a16="http://schemas.microsoft.com/office/drawing/2014/main" id="{BCA47E48-F111-48ED-B5B7-F7E6A2EAB22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9" name="Arc 938">
              <a:extLst>
                <a:ext uri="{FF2B5EF4-FFF2-40B4-BE49-F238E27FC236}">
                  <a16:creationId xmlns:a16="http://schemas.microsoft.com/office/drawing/2014/main" id="{EB3C643A-F7FA-4808-9999-1709AE88914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43" name="Group 942">
            <a:extLst>
              <a:ext uri="{FF2B5EF4-FFF2-40B4-BE49-F238E27FC236}">
                <a16:creationId xmlns:a16="http://schemas.microsoft.com/office/drawing/2014/main" id="{37E8C125-B9FA-472A-90BA-B01B8C32AD1D}"/>
              </a:ext>
            </a:extLst>
          </p:cNvPr>
          <p:cNvGrpSpPr/>
          <p:nvPr/>
        </p:nvGrpSpPr>
        <p:grpSpPr>
          <a:xfrm>
            <a:off x="8942871" y="-115336"/>
            <a:ext cx="538068" cy="503852"/>
            <a:chOff x="3455435" y="-1017023"/>
            <a:chExt cx="8222756" cy="7868191"/>
          </a:xfrm>
        </p:grpSpPr>
        <p:sp>
          <p:nvSpPr>
            <p:cNvPr id="944" name="Arc 943">
              <a:extLst>
                <a:ext uri="{FF2B5EF4-FFF2-40B4-BE49-F238E27FC236}">
                  <a16:creationId xmlns:a16="http://schemas.microsoft.com/office/drawing/2014/main" id="{AE550854-63C1-47B6-9460-9B8063EC4BA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5" name="Arc 944">
              <a:extLst>
                <a:ext uri="{FF2B5EF4-FFF2-40B4-BE49-F238E27FC236}">
                  <a16:creationId xmlns:a16="http://schemas.microsoft.com/office/drawing/2014/main" id="{A58176F3-FDF7-490D-A107-AD5849D1E53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6" name="Arc 945">
              <a:extLst>
                <a:ext uri="{FF2B5EF4-FFF2-40B4-BE49-F238E27FC236}">
                  <a16:creationId xmlns:a16="http://schemas.microsoft.com/office/drawing/2014/main" id="{C3E087A4-F13E-4A5C-A6AA-3EDC2A7BBC2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7" name="Arc 946">
              <a:extLst>
                <a:ext uri="{FF2B5EF4-FFF2-40B4-BE49-F238E27FC236}">
                  <a16:creationId xmlns:a16="http://schemas.microsoft.com/office/drawing/2014/main" id="{F2C63DFC-FC31-49D2-81FB-349A1F0E2BE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48" name="Group 947">
              <a:extLst>
                <a:ext uri="{FF2B5EF4-FFF2-40B4-BE49-F238E27FC236}">
                  <a16:creationId xmlns:a16="http://schemas.microsoft.com/office/drawing/2014/main" id="{F458CC68-C4AF-4DF8-913E-E569C2D372B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57" name="Straight Connector 956">
                <a:extLst>
                  <a:ext uri="{FF2B5EF4-FFF2-40B4-BE49-F238E27FC236}">
                    <a16:creationId xmlns:a16="http://schemas.microsoft.com/office/drawing/2014/main" id="{DEE97DB5-DC15-4F29-BE5F-91CA834BBE9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8" name="Straight Connector 957">
                <a:extLst>
                  <a:ext uri="{FF2B5EF4-FFF2-40B4-BE49-F238E27FC236}">
                    <a16:creationId xmlns:a16="http://schemas.microsoft.com/office/drawing/2014/main" id="{324627CF-7FE5-465A-952F-69D6AFD6758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9" name="Straight Connector 958">
                <a:extLst>
                  <a:ext uri="{FF2B5EF4-FFF2-40B4-BE49-F238E27FC236}">
                    <a16:creationId xmlns:a16="http://schemas.microsoft.com/office/drawing/2014/main" id="{62BDED32-3167-4CDE-8499-C1244A76FF3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49" name="Arc 948">
              <a:extLst>
                <a:ext uri="{FF2B5EF4-FFF2-40B4-BE49-F238E27FC236}">
                  <a16:creationId xmlns:a16="http://schemas.microsoft.com/office/drawing/2014/main" id="{C2806A14-3D62-4612-A284-613B1221C28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0" name="Arc 949">
              <a:extLst>
                <a:ext uri="{FF2B5EF4-FFF2-40B4-BE49-F238E27FC236}">
                  <a16:creationId xmlns:a16="http://schemas.microsoft.com/office/drawing/2014/main" id="{1672B1B6-3689-4529-990D-A48051A4E8F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51" name="Arc 950">
              <a:extLst>
                <a:ext uri="{FF2B5EF4-FFF2-40B4-BE49-F238E27FC236}">
                  <a16:creationId xmlns:a16="http://schemas.microsoft.com/office/drawing/2014/main" id="{CFD82A2E-8526-46ED-BC4F-8CDDF3F0CE6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52" name="Straight Connector 951">
              <a:extLst>
                <a:ext uri="{FF2B5EF4-FFF2-40B4-BE49-F238E27FC236}">
                  <a16:creationId xmlns:a16="http://schemas.microsoft.com/office/drawing/2014/main" id="{0342A221-0A52-41C8-99F8-8E6DF3AAEFD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3" name="Arc 952">
              <a:extLst>
                <a:ext uri="{FF2B5EF4-FFF2-40B4-BE49-F238E27FC236}">
                  <a16:creationId xmlns:a16="http://schemas.microsoft.com/office/drawing/2014/main" id="{1D38F4A8-9FCA-40EC-A8E6-56E6F65B6BB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54" name="Straight Connector 953">
              <a:extLst>
                <a:ext uri="{FF2B5EF4-FFF2-40B4-BE49-F238E27FC236}">
                  <a16:creationId xmlns:a16="http://schemas.microsoft.com/office/drawing/2014/main" id="{B3A548D2-DD8F-41E2-AA08-33A27EC0D7F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5" name="Straight Connector 954">
              <a:extLst>
                <a:ext uri="{FF2B5EF4-FFF2-40B4-BE49-F238E27FC236}">
                  <a16:creationId xmlns:a16="http://schemas.microsoft.com/office/drawing/2014/main" id="{F2F63A82-1594-46F6-BE99-05E54685788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6" name="Arc 955">
              <a:extLst>
                <a:ext uri="{FF2B5EF4-FFF2-40B4-BE49-F238E27FC236}">
                  <a16:creationId xmlns:a16="http://schemas.microsoft.com/office/drawing/2014/main" id="{5E0D7BAC-4BA7-41BC-BED5-F589F288160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60" name="Group 959">
            <a:extLst>
              <a:ext uri="{FF2B5EF4-FFF2-40B4-BE49-F238E27FC236}">
                <a16:creationId xmlns:a16="http://schemas.microsoft.com/office/drawing/2014/main" id="{9FBDD044-19A8-401D-AC5B-7FFC29A94ED1}"/>
              </a:ext>
            </a:extLst>
          </p:cNvPr>
          <p:cNvGrpSpPr/>
          <p:nvPr/>
        </p:nvGrpSpPr>
        <p:grpSpPr>
          <a:xfrm>
            <a:off x="9336571" y="-115336"/>
            <a:ext cx="538068" cy="503852"/>
            <a:chOff x="3455435" y="-1017023"/>
            <a:chExt cx="8222756" cy="7868191"/>
          </a:xfrm>
        </p:grpSpPr>
        <p:sp>
          <p:nvSpPr>
            <p:cNvPr id="961" name="Arc 960">
              <a:extLst>
                <a:ext uri="{FF2B5EF4-FFF2-40B4-BE49-F238E27FC236}">
                  <a16:creationId xmlns:a16="http://schemas.microsoft.com/office/drawing/2014/main" id="{3B172F5C-C464-40BD-B382-8EE5A415F8F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2" name="Arc 961">
              <a:extLst>
                <a:ext uri="{FF2B5EF4-FFF2-40B4-BE49-F238E27FC236}">
                  <a16:creationId xmlns:a16="http://schemas.microsoft.com/office/drawing/2014/main" id="{7670825E-E422-4D93-8A90-E1A6D31D9B2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3" name="Arc 962">
              <a:extLst>
                <a:ext uri="{FF2B5EF4-FFF2-40B4-BE49-F238E27FC236}">
                  <a16:creationId xmlns:a16="http://schemas.microsoft.com/office/drawing/2014/main" id="{02544638-C712-47A8-95F8-86BB0E93CE8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4" name="Arc 963">
              <a:extLst>
                <a:ext uri="{FF2B5EF4-FFF2-40B4-BE49-F238E27FC236}">
                  <a16:creationId xmlns:a16="http://schemas.microsoft.com/office/drawing/2014/main" id="{B40C7F70-0910-43F2-A4DA-1042DB4B2E4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65" name="Group 964">
              <a:extLst>
                <a:ext uri="{FF2B5EF4-FFF2-40B4-BE49-F238E27FC236}">
                  <a16:creationId xmlns:a16="http://schemas.microsoft.com/office/drawing/2014/main" id="{1803D864-FF61-4762-8E7C-66A743F036E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74" name="Straight Connector 973">
                <a:extLst>
                  <a:ext uri="{FF2B5EF4-FFF2-40B4-BE49-F238E27FC236}">
                    <a16:creationId xmlns:a16="http://schemas.microsoft.com/office/drawing/2014/main" id="{4544F465-8365-4F33-87EF-A7204D64310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5" name="Straight Connector 974">
                <a:extLst>
                  <a:ext uri="{FF2B5EF4-FFF2-40B4-BE49-F238E27FC236}">
                    <a16:creationId xmlns:a16="http://schemas.microsoft.com/office/drawing/2014/main" id="{C9A90E85-48E0-45D4-867A-9367F3F500C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6" name="Straight Connector 975">
                <a:extLst>
                  <a:ext uri="{FF2B5EF4-FFF2-40B4-BE49-F238E27FC236}">
                    <a16:creationId xmlns:a16="http://schemas.microsoft.com/office/drawing/2014/main" id="{7DF6D6DB-4F2D-4502-9745-788C1EF832A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66" name="Arc 965">
              <a:extLst>
                <a:ext uri="{FF2B5EF4-FFF2-40B4-BE49-F238E27FC236}">
                  <a16:creationId xmlns:a16="http://schemas.microsoft.com/office/drawing/2014/main" id="{C9C1F4EC-F921-4879-9C53-22821A40D27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7" name="Arc 966">
              <a:extLst>
                <a:ext uri="{FF2B5EF4-FFF2-40B4-BE49-F238E27FC236}">
                  <a16:creationId xmlns:a16="http://schemas.microsoft.com/office/drawing/2014/main" id="{82A09B5A-33C2-42F9-A4CC-B783C8266DE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68" name="Arc 967">
              <a:extLst>
                <a:ext uri="{FF2B5EF4-FFF2-40B4-BE49-F238E27FC236}">
                  <a16:creationId xmlns:a16="http://schemas.microsoft.com/office/drawing/2014/main" id="{B9296394-CC6B-4559-AC90-3072979F2F6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69" name="Straight Connector 968">
              <a:extLst>
                <a:ext uri="{FF2B5EF4-FFF2-40B4-BE49-F238E27FC236}">
                  <a16:creationId xmlns:a16="http://schemas.microsoft.com/office/drawing/2014/main" id="{4804E950-DEAE-4558-8F0D-CFCB59F4ECA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0" name="Arc 969">
              <a:extLst>
                <a:ext uri="{FF2B5EF4-FFF2-40B4-BE49-F238E27FC236}">
                  <a16:creationId xmlns:a16="http://schemas.microsoft.com/office/drawing/2014/main" id="{6CB25EF4-61D4-45B7-876F-A9216E94710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71" name="Straight Connector 970">
              <a:extLst>
                <a:ext uri="{FF2B5EF4-FFF2-40B4-BE49-F238E27FC236}">
                  <a16:creationId xmlns:a16="http://schemas.microsoft.com/office/drawing/2014/main" id="{9215A2F3-2A5A-4820-A65F-56879BD8ACA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2" name="Straight Connector 971">
              <a:extLst>
                <a:ext uri="{FF2B5EF4-FFF2-40B4-BE49-F238E27FC236}">
                  <a16:creationId xmlns:a16="http://schemas.microsoft.com/office/drawing/2014/main" id="{44C69B3D-5579-4E1D-B79F-CB9B12FE4AE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3" name="Arc 972">
              <a:extLst>
                <a:ext uri="{FF2B5EF4-FFF2-40B4-BE49-F238E27FC236}">
                  <a16:creationId xmlns:a16="http://schemas.microsoft.com/office/drawing/2014/main" id="{CF3BE008-CB19-44AD-85B9-2CF2B6C6C1C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77" name="Group 976">
            <a:extLst>
              <a:ext uri="{FF2B5EF4-FFF2-40B4-BE49-F238E27FC236}">
                <a16:creationId xmlns:a16="http://schemas.microsoft.com/office/drawing/2014/main" id="{D80F82CA-579E-4347-B06B-D3271AF40F50}"/>
              </a:ext>
            </a:extLst>
          </p:cNvPr>
          <p:cNvGrpSpPr/>
          <p:nvPr/>
        </p:nvGrpSpPr>
        <p:grpSpPr>
          <a:xfrm>
            <a:off x="9738049" y="-115336"/>
            <a:ext cx="538068" cy="503852"/>
            <a:chOff x="3455435" y="-1017023"/>
            <a:chExt cx="8222756" cy="7868191"/>
          </a:xfrm>
        </p:grpSpPr>
        <p:sp>
          <p:nvSpPr>
            <p:cNvPr id="978" name="Arc 977">
              <a:extLst>
                <a:ext uri="{FF2B5EF4-FFF2-40B4-BE49-F238E27FC236}">
                  <a16:creationId xmlns:a16="http://schemas.microsoft.com/office/drawing/2014/main" id="{A714C11E-1822-45CD-8DB8-7708B01CA70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9" name="Arc 978">
              <a:extLst>
                <a:ext uri="{FF2B5EF4-FFF2-40B4-BE49-F238E27FC236}">
                  <a16:creationId xmlns:a16="http://schemas.microsoft.com/office/drawing/2014/main" id="{64F8022B-3559-43E2-A856-FF4B5A25679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0" name="Arc 979">
              <a:extLst>
                <a:ext uri="{FF2B5EF4-FFF2-40B4-BE49-F238E27FC236}">
                  <a16:creationId xmlns:a16="http://schemas.microsoft.com/office/drawing/2014/main" id="{D6FC678A-5385-4295-9A47-C4BB00AD7AE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1" name="Arc 980">
              <a:extLst>
                <a:ext uri="{FF2B5EF4-FFF2-40B4-BE49-F238E27FC236}">
                  <a16:creationId xmlns:a16="http://schemas.microsoft.com/office/drawing/2014/main" id="{89AA0C81-3043-46F0-8349-20ADC2C35E0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82" name="Group 981">
              <a:extLst>
                <a:ext uri="{FF2B5EF4-FFF2-40B4-BE49-F238E27FC236}">
                  <a16:creationId xmlns:a16="http://schemas.microsoft.com/office/drawing/2014/main" id="{0C569BEE-8FF0-4937-8A02-A970A562952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91" name="Straight Connector 990">
                <a:extLst>
                  <a:ext uri="{FF2B5EF4-FFF2-40B4-BE49-F238E27FC236}">
                    <a16:creationId xmlns:a16="http://schemas.microsoft.com/office/drawing/2014/main" id="{32006531-8AFD-4859-84DA-1306D0647A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2" name="Straight Connector 991">
                <a:extLst>
                  <a:ext uri="{FF2B5EF4-FFF2-40B4-BE49-F238E27FC236}">
                    <a16:creationId xmlns:a16="http://schemas.microsoft.com/office/drawing/2014/main" id="{0773D955-80FB-4452-A4E9-D1F2B59D7A9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3" name="Straight Connector 992">
                <a:extLst>
                  <a:ext uri="{FF2B5EF4-FFF2-40B4-BE49-F238E27FC236}">
                    <a16:creationId xmlns:a16="http://schemas.microsoft.com/office/drawing/2014/main" id="{50BE4037-54C7-425B-BB6B-7C707A701B1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83" name="Arc 982">
              <a:extLst>
                <a:ext uri="{FF2B5EF4-FFF2-40B4-BE49-F238E27FC236}">
                  <a16:creationId xmlns:a16="http://schemas.microsoft.com/office/drawing/2014/main" id="{670046A7-53BA-4CC5-BF9E-B7EAB7607C2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4" name="Arc 983">
              <a:extLst>
                <a:ext uri="{FF2B5EF4-FFF2-40B4-BE49-F238E27FC236}">
                  <a16:creationId xmlns:a16="http://schemas.microsoft.com/office/drawing/2014/main" id="{740050AD-7530-42E6-8994-977DEF525ED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85" name="Arc 984">
              <a:extLst>
                <a:ext uri="{FF2B5EF4-FFF2-40B4-BE49-F238E27FC236}">
                  <a16:creationId xmlns:a16="http://schemas.microsoft.com/office/drawing/2014/main" id="{88274BEE-C6E7-48DE-AE4C-C365E12EDB7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86" name="Straight Connector 985">
              <a:extLst>
                <a:ext uri="{FF2B5EF4-FFF2-40B4-BE49-F238E27FC236}">
                  <a16:creationId xmlns:a16="http://schemas.microsoft.com/office/drawing/2014/main" id="{A40952DA-E5BD-412F-BF33-785CA3C7CB2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87" name="Arc 986">
              <a:extLst>
                <a:ext uri="{FF2B5EF4-FFF2-40B4-BE49-F238E27FC236}">
                  <a16:creationId xmlns:a16="http://schemas.microsoft.com/office/drawing/2014/main" id="{93FD6DD0-276E-42A0-8708-80F78915C11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88" name="Straight Connector 987">
              <a:extLst>
                <a:ext uri="{FF2B5EF4-FFF2-40B4-BE49-F238E27FC236}">
                  <a16:creationId xmlns:a16="http://schemas.microsoft.com/office/drawing/2014/main" id="{0338995F-8239-4B16-8934-E0639D09D1C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9" name="Straight Connector 988">
              <a:extLst>
                <a:ext uri="{FF2B5EF4-FFF2-40B4-BE49-F238E27FC236}">
                  <a16:creationId xmlns:a16="http://schemas.microsoft.com/office/drawing/2014/main" id="{64B6ADBC-8FC3-474F-97DD-91A28D14275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0" name="Arc 989">
              <a:extLst>
                <a:ext uri="{FF2B5EF4-FFF2-40B4-BE49-F238E27FC236}">
                  <a16:creationId xmlns:a16="http://schemas.microsoft.com/office/drawing/2014/main" id="{8381F342-D573-468B-87A5-41900216952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94" name="Group 993">
            <a:extLst>
              <a:ext uri="{FF2B5EF4-FFF2-40B4-BE49-F238E27FC236}">
                <a16:creationId xmlns:a16="http://schemas.microsoft.com/office/drawing/2014/main" id="{98A7A939-DB93-4D61-AE57-2CB7A4F21F85}"/>
              </a:ext>
            </a:extLst>
          </p:cNvPr>
          <p:cNvGrpSpPr/>
          <p:nvPr/>
        </p:nvGrpSpPr>
        <p:grpSpPr>
          <a:xfrm>
            <a:off x="10123971" y="-115336"/>
            <a:ext cx="538068" cy="503852"/>
            <a:chOff x="3455435" y="-1017023"/>
            <a:chExt cx="8222756" cy="7868191"/>
          </a:xfrm>
        </p:grpSpPr>
        <p:sp>
          <p:nvSpPr>
            <p:cNvPr id="995" name="Arc 994">
              <a:extLst>
                <a:ext uri="{FF2B5EF4-FFF2-40B4-BE49-F238E27FC236}">
                  <a16:creationId xmlns:a16="http://schemas.microsoft.com/office/drawing/2014/main" id="{263CCA8E-6BE1-4A94-A283-5A818DE2F79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6" name="Arc 995">
              <a:extLst>
                <a:ext uri="{FF2B5EF4-FFF2-40B4-BE49-F238E27FC236}">
                  <a16:creationId xmlns:a16="http://schemas.microsoft.com/office/drawing/2014/main" id="{6D005773-77A5-40E7-A77D-25C9646B769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7" name="Arc 996">
              <a:extLst>
                <a:ext uri="{FF2B5EF4-FFF2-40B4-BE49-F238E27FC236}">
                  <a16:creationId xmlns:a16="http://schemas.microsoft.com/office/drawing/2014/main" id="{FC174DCA-5396-4907-9807-6F41F976CF1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8" name="Arc 997">
              <a:extLst>
                <a:ext uri="{FF2B5EF4-FFF2-40B4-BE49-F238E27FC236}">
                  <a16:creationId xmlns:a16="http://schemas.microsoft.com/office/drawing/2014/main" id="{DCB9275E-75F8-47C2-8E49-C5196D73064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99" name="Group 998">
              <a:extLst>
                <a:ext uri="{FF2B5EF4-FFF2-40B4-BE49-F238E27FC236}">
                  <a16:creationId xmlns:a16="http://schemas.microsoft.com/office/drawing/2014/main" id="{5C794D7A-FAD2-416B-A638-A9616F1F889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08" name="Straight Connector 1007">
                <a:extLst>
                  <a:ext uri="{FF2B5EF4-FFF2-40B4-BE49-F238E27FC236}">
                    <a16:creationId xmlns:a16="http://schemas.microsoft.com/office/drawing/2014/main" id="{279872E0-F423-420D-BEA7-13DDAB34DE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9" name="Straight Connector 1008">
                <a:extLst>
                  <a:ext uri="{FF2B5EF4-FFF2-40B4-BE49-F238E27FC236}">
                    <a16:creationId xmlns:a16="http://schemas.microsoft.com/office/drawing/2014/main" id="{062E6BE8-3267-4834-9D1F-9986B241F02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0" name="Straight Connector 1009">
                <a:extLst>
                  <a:ext uri="{FF2B5EF4-FFF2-40B4-BE49-F238E27FC236}">
                    <a16:creationId xmlns:a16="http://schemas.microsoft.com/office/drawing/2014/main" id="{ACF6D603-1967-4C94-8819-91FBD900062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00" name="Arc 999">
              <a:extLst>
                <a:ext uri="{FF2B5EF4-FFF2-40B4-BE49-F238E27FC236}">
                  <a16:creationId xmlns:a16="http://schemas.microsoft.com/office/drawing/2014/main" id="{C3A00284-9D55-498F-81D7-A445020327C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1" name="Arc 1000">
              <a:extLst>
                <a:ext uri="{FF2B5EF4-FFF2-40B4-BE49-F238E27FC236}">
                  <a16:creationId xmlns:a16="http://schemas.microsoft.com/office/drawing/2014/main" id="{28CF6A1B-33AF-4347-844E-C5A29F220A0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02" name="Arc 1001">
              <a:extLst>
                <a:ext uri="{FF2B5EF4-FFF2-40B4-BE49-F238E27FC236}">
                  <a16:creationId xmlns:a16="http://schemas.microsoft.com/office/drawing/2014/main" id="{FF524067-1311-4876-AAC3-9D550EC5E27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03" name="Straight Connector 1002">
              <a:extLst>
                <a:ext uri="{FF2B5EF4-FFF2-40B4-BE49-F238E27FC236}">
                  <a16:creationId xmlns:a16="http://schemas.microsoft.com/office/drawing/2014/main" id="{FCC99255-247D-4850-A07B-0B9A68107B9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04" name="Arc 1003">
              <a:extLst>
                <a:ext uri="{FF2B5EF4-FFF2-40B4-BE49-F238E27FC236}">
                  <a16:creationId xmlns:a16="http://schemas.microsoft.com/office/drawing/2014/main" id="{D4608979-1334-4B8B-BE83-103AE46C9F9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05" name="Straight Connector 1004">
              <a:extLst>
                <a:ext uri="{FF2B5EF4-FFF2-40B4-BE49-F238E27FC236}">
                  <a16:creationId xmlns:a16="http://schemas.microsoft.com/office/drawing/2014/main" id="{41377AA0-8EB4-47E8-B53B-D3A5C74AF92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6" name="Straight Connector 1005">
              <a:extLst>
                <a:ext uri="{FF2B5EF4-FFF2-40B4-BE49-F238E27FC236}">
                  <a16:creationId xmlns:a16="http://schemas.microsoft.com/office/drawing/2014/main" id="{AA5061A0-6639-434F-A9BB-EB8266A9A0E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07" name="Arc 1006">
              <a:extLst>
                <a:ext uri="{FF2B5EF4-FFF2-40B4-BE49-F238E27FC236}">
                  <a16:creationId xmlns:a16="http://schemas.microsoft.com/office/drawing/2014/main" id="{B8CE39CF-7A96-4106-82EF-59464786C2E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11" name="Group 1010">
            <a:extLst>
              <a:ext uri="{FF2B5EF4-FFF2-40B4-BE49-F238E27FC236}">
                <a16:creationId xmlns:a16="http://schemas.microsoft.com/office/drawing/2014/main" id="{ABABAF3F-609D-46F1-866D-2AC239B100B4}"/>
              </a:ext>
            </a:extLst>
          </p:cNvPr>
          <p:cNvGrpSpPr/>
          <p:nvPr/>
        </p:nvGrpSpPr>
        <p:grpSpPr>
          <a:xfrm>
            <a:off x="10517671" y="-115336"/>
            <a:ext cx="538068" cy="503852"/>
            <a:chOff x="3455435" y="-1017023"/>
            <a:chExt cx="8222756" cy="7868191"/>
          </a:xfrm>
        </p:grpSpPr>
        <p:sp>
          <p:nvSpPr>
            <p:cNvPr id="1012" name="Arc 1011">
              <a:extLst>
                <a:ext uri="{FF2B5EF4-FFF2-40B4-BE49-F238E27FC236}">
                  <a16:creationId xmlns:a16="http://schemas.microsoft.com/office/drawing/2014/main" id="{0D0248B9-E45C-4A65-AECB-E06A9C560BA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3" name="Arc 1012">
              <a:extLst>
                <a:ext uri="{FF2B5EF4-FFF2-40B4-BE49-F238E27FC236}">
                  <a16:creationId xmlns:a16="http://schemas.microsoft.com/office/drawing/2014/main" id="{0639B387-03A0-4007-8C3E-7DCCF98F682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4" name="Arc 1013">
              <a:extLst>
                <a:ext uri="{FF2B5EF4-FFF2-40B4-BE49-F238E27FC236}">
                  <a16:creationId xmlns:a16="http://schemas.microsoft.com/office/drawing/2014/main" id="{F7CEE90E-CC66-4EE2-BCA0-44478F2F136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5" name="Arc 1014">
              <a:extLst>
                <a:ext uri="{FF2B5EF4-FFF2-40B4-BE49-F238E27FC236}">
                  <a16:creationId xmlns:a16="http://schemas.microsoft.com/office/drawing/2014/main" id="{F8483F65-F7DC-4543-AF48-DF667B95F81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16" name="Group 1015">
              <a:extLst>
                <a:ext uri="{FF2B5EF4-FFF2-40B4-BE49-F238E27FC236}">
                  <a16:creationId xmlns:a16="http://schemas.microsoft.com/office/drawing/2014/main" id="{EE73E317-352F-4968-AC76-71CA69A715E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25" name="Straight Connector 1024">
                <a:extLst>
                  <a:ext uri="{FF2B5EF4-FFF2-40B4-BE49-F238E27FC236}">
                    <a16:creationId xmlns:a16="http://schemas.microsoft.com/office/drawing/2014/main" id="{58CBF435-4020-4313-859E-45A98FC6999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6" name="Straight Connector 1025">
                <a:extLst>
                  <a:ext uri="{FF2B5EF4-FFF2-40B4-BE49-F238E27FC236}">
                    <a16:creationId xmlns:a16="http://schemas.microsoft.com/office/drawing/2014/main" id="{C7324691-6A63-4D22-9FA1-BBDFFCAE1A3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7" name="Straight Connector 1026">
                <a:extLst>
                  <a:ext uri="{FF2B5EF4-FFF2-40B4-BE49-F238E27FC236}">
                    <a16:creationId xmlns:a16="http://schemas.microsoft.com/office/drawing/2014/main" id="{084455DB-A082-4FEC-8EB3-A78C0EA7935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17" name="Arc 1016">
              <a:extLst>
                <a:ext uri="{FF2B5EF4-FFF2-40B4-BE49-F238E27FC236}">
                  <a16:creationId xmlns:a16="http://schemas.microsoft.com/office/drawing/2014/main" id="{FBE58D96-3679-4D45-BA2A-2FAF86A206F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8" name="Arc 1017">
              <a:extLst>
                <a:ext uri="{FF2B5EF4-FFF2-40B4-BE49-F238E27FC236}">
                  <a16:creationId xmlns:a16="http://schemas.microsoft.com/office/drawing/2014/main" id="{27F74D02-8EBE-4583-91FB-12B44E62563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19" name="Arc 1018">
              <a:extLst>
                <a:ext uri="{FF2B5EF4-FFF2-40B4-BE49-F238E27FC236}">
                  <a16:creationId xmlns:a16="http://schemas.microsoft.com/office/drawing/2014/main" id="{8EA6616D-E0D8-4167-A951-729CEB727A6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20" name="Straight Connector 1019">
              <a:extLst>
                <a:ext uri="{FF2B5EF4-FFF2-40B4-BE49-F238E27FC236}">
                  <a16:creationId xmlns:a16="http://schemas.microsoft.com/office/drawing/2014/main" id="{14EA3A9A-FC03-4C64-BE7E-73949DEFA66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21" name="Arc 1020">
              <a:extLst>
                <a:ext uri="{FF2B5EF4-FFF2-40B4-BE49-F238E27FC236}">
                  <a16:creationId xmlns:a16="http://schemas.microsoft.com/office/drawing/2014/main" id="{02569F5A-FF63-4A3D-80E8-0C89EAF7AFA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22" name="Straight Connector 1021">
              <a:extLst>
                <a:ext uri="{FF2B5EF4-FFF2-40B4-BE49-F238E27FC236}">
                  <a16:creationId xmlns:a16="http://schemas.microsoft.com/office/drawing/2014/main" id="{BD592606-8EAF-4499-81DF-0583A05A030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3" name="Straight Connector 1022">
              <a:extLst>
                <a:ext uri="{FF2B5EF4-FFF2-40B4-BE49-F238E27FC236}">
                  <a16:creationId xmlns:a16="http://schemas.microsoft.com/office/drawing/2014/main" id="{D1AAE1FA-5A97-46AD-AC0F-46597B6C4A8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24" name="Arc 1023">
              <a:extLst>
                <a:ext uri="{FF2B5EF4-FFF2-40B4-BE49-F238E27FC236}">
                  <a16:creationId xmlns:a16="http://schemas.microsoft.com/office/drawing/2014/main" id="{52D83809-6362-4919-A5A5-2A2DB83B7E0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28" name="Group 1027">
            <a:extLst>
              <a:ext uri="{FF2B5EF4-FFF2-40B4-BE49-F238E27FC236}">
                <a16:creationId xmlns:a16="http://schemas.microsoft.com/office/drawing/2014/main" id="{46E3288E-9662-4FD5-91A3-38642DD8BEBE}"/>
              </a:ext>
            </a:extLst>
          </p:cNvPr>
          <p:cNvGrpSpPr/>
          <p:nvPr/>
        </p:nvGrpSpPr>
        <p:grpSpPr>
          <a:xfrm>
            <a:off x="10948695" y="-115336"/>
            <a:ext cx="538068" cy="503852"/>
            <a:chOff x="3455435" y="-1017023"/>
            <a:chExt cx="8222756" cy="7868191"/>
          </a:xfrm>
        </p:grpSpPr>
        <p:sp>
          <p:nvSpPr>
            <p:cNvPr id="1029" name="Arc 1028">
              <a:extLst>
                <a:ext uri="{FF2B5EF4-FFF2-40B4-BE49-F238E27FC236}">
                  <a16:creationId xmlns:a16="http://schemas.microsoft.com/office/drawing/2014/main" id="{5EE67AB1-9BED-4485-A6CB-8BDC253D6A4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0" name="Arc 1029">
              <a:extLst>
                <a:ext uri="{FF2B5EF4-FFF2-40B4-BE49-F238E27FC236}">
                  <a16:creationId xmlns:a16="http://schemas.microsoft.com/office/drawing/2014/main" id="{5679C54F-D512-4AEF-AC55-D7958141A5E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1" name="Arc 1030">
              <a:extLst>
                <a:ext uri="{FF2B5EF4-FFF2-40B4-BE49-F238E27FC236}">
                  <a16:creationId xmlns:a16="http://schemas.microsoft.com/office/drawing/2014/main" id="{104A7223-8CB7-449F-AA51-1C94F2DE164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2" name="Arc 1031">
              <a:extLst>
                <a:ext uri="{FF2B5EF4-FFF2-40B4-BE49-F238E27FC236}">
                  <a16:creationId xmlns:a16="http://schemas.microsoft.com/office/drawing/2014/main" id="{8E040B18-5E95-43CE-9D8F-92072FF035B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208BE793-D1BC-4305-A42C-3B9420C962E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42" name="Straight Connector 1041">
                <a:extLst>
                  <a:ext uri="{FF2B5EF4-FFF2-40B4-BE49-F238E27FC236}">
                    <a16:creationId xmlns:a16="http://schemas.microsoft.com/office/drawing/2014/main" id="{B04F01D5-D46C-46B8-9B15-AAA85337122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3" name="Straight Connector 1042">
                <a:extLst>
                  <a:ext uri="{FF2B5EF4-FFF2-40B4-BE49-F238E27FC236}">
                    <a16:creationId xmlns:a16="http://schemas.microsoft.com/office/drawing/2014/main" id="{66851943-D84B-4C38-8DF7-76B46399235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4" name="Straight Connector 1043">
                <a:extLst>
                  <a:ext uri="{FF2B5EF4-FFF2-40B4-BE49-F238E27FC236}">
                    <a16:creationId xmlns:a16="http://schemas.microsoft.com/office/drawing/2014/main" id="{249C2FE2-5232-4B5E-9DBC-ED4326DDAB3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34" name="Arc 1033">
              <a:extLst>
                <a:ext uri="{FF2B5EF4-FFF2-40B4-BE49-F238E27FC236}">
                  <a16:creationId xmlns:a16="http://schemas.microsoft.com/office/drawing/2014/main" id="{E056CBFF-876A-4237-98BF-45BE7A2D949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5" name="Arc 1034">
              <a:extLst>
                <a:ext uri="{FF2B5EF4-FFF2-40B4-BE49-F238E27FC236}">
                  <a16:creationId xmlns:a16="http://schemas.microsoft.com/office/drawing/2014/main" id="{D480F9AD-79EA-45A8-8B98-09ABD083FF5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36" name="Arc 1035">
              <a:extLst>
                <a:ext uri="{FF2B5EF4-FFF2-40B4-BE49-F238E27FC236}">
                  <a16:creationId xmlns:a16="http://schemas.microsoft.com/office/drawing/2014/main" id="{8E0F67B3-DB0B-4D9F-B469-FE96D38CC7F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37" name="Straight Connector 1036">
              <a:extLst>
                <a:ext uri="{FF2B5EF4-FFF2-40B4-BE49-F238E27FC236}">
                  <a16:creationId xmlns:a16="http://schemas.microsoft.com/office/drawing/2014/main" id="{21DBD7AF-A649-42C6-8B0A-B83D66FE71C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8" name="Arc 1037">
              <a:extLst>
                <a:ext uri="{FF2B5EF4-FFF2-40B4-BE49-F238E27FC236}">
                  <a16:creationId xmlns:a16="http://schemas.microsoft.com/office/drawing/2014/main" id="{5EAB712C-A5DF-4C3D-ACA3-3BBB9A45B4A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39" name="Straight Connector 1038">
              <a:extLst>
                <a:ext uri="{FF2B5EF4-FFF2-40B4-BE49-F238E27FC236}">
                  <a16:creationId xmlns:a16="http://schemas.microsoft.com/office/drawing/2014/main" id="{2DC4FC46-6F99-4E96-8B29-7BE67C2D7A1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0" name="Straight Connector 1039">
              <a:extLst>
                <a:ext uri="{FF2B5EF4-FFF2-40B4-BE49-F238E27FC236}">
                  <a16:creationId xmlns:a16="http://schemas.microsoft.com/office/drawing/2014/main" id="{6E8FF384-A1A0-4BBC-BA74-6B5FFEA2608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41" name="Arc 1040">
              <a:extLst>
                <a:ext uri="{FF2B5EF4-FFF2-40B4-BE49-F238E27FC236}">
                  <a16:creationId xmlns:a16="http://schemas.microsoft.com/office/drawing/2014/main" id="{168D5147-0E94-477A-9E65-2DB72D5DCF8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45" name="Group 1044">
            <a:extLst>
              <a:ext uri="{FF2B5EF4-FFF2-40B4-BE49-F238E27FC236}">
                <a16:creationId xmlns:a16="http://schemas.microsoft.com/office/drawing/2014/main" id="{CEF70A04-979C-4977-9BC1-F4DCD2F31816}"/>
              </a:ext>
            </a:extLst>
          </p:cNvPr>
          <p:cNvGrpSpPr/>
          <p:nvPr/>
        </p:nvGrpSpPr>
        <p:grpSpPr>
          <a:xfrm>
            <a:off x="11331511" y="-115336"/>
            <a:ext cx="538068" cy="503852"/>
            <a:chOff x="3455435" y="-1017023"/>
            <a:chExt cx="8222756" cy="7868191"/>
          </a:xfrm>
        </p:grpSpPr>
        <p:sp>
          <p:nvSpPr>
            <p:cNvPr id="1046" name="Arc 1045">
              <a:extLst>
                <a:ext uri="{FF2B5EF4-FFF2-40B4-BE49-F238E27FC236}">
                  <a16:creationId xmlns:a16="http://schemas.microsoft.com/office/drawing/2014/main" id="{A225B5DC-D431-497A-A08C-0D93A666998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7" name="Arc 1046">
              <a:extLst>
                <a:ext uri="{FF2B5EF4-FFF2-40B4-BE49-F238E27FC236}">
                  <a16:creationId xmlns:a16="http://schemas.microsoft.com/office/drawing/2014/main" id="{3680BA95-C88A-49E3-A2BA-D1FB35EF378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8" name="Arc 1047">
              <a:extLst>
                <a:ext uri="{FF2B5EF4-FFF2-40B4-BE49-F238E27FC236}">
                  <a16:creationId xmlns:a16="http://schemas.microsoft.com/office/drawing/2014/main" id="{7956B076-4C08-4A5A-A926-0966FD63FD0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9" name="Arc 1048">
              <a:extLst>
                <a:ext uri="{FF2B5EF4-FFF2-40B4-BE49-F238E27FC236}">
                  <a16:creationId xmlns:a16="http://schemas.microsoft.com/office/drawing/2014/main" id="{71B8FF51-C3A5-4395-8C0B-3A5FD21BDA4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50" name="Group 1049">
              <a:extLst>
                <a:ext uri="{FF2B5EF4-FFF2-40B4-BE49-F238E27FC236}">
                  <a16:creationId xmlns:a16="http://schemas.microsoft.com/office/drawing/2014/main" id="{6CE059EF-4011-496D-A09A-347D859202B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59" name="Straight Connector 1058">
                <a:extLst>
                  <a:ext uri="{FF2B5EF4-FFF2-40B4-BE49-F238E27FC236}">
                    <a16:creationId xmlns:a16="http://schemas.microsoft.com/office/drawing/2014/main" id="{53016305-3111-4DE3-9CF5-C8FAC013535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0" name="Straight Connector 1059">
                <a:extLst>
                  <a:ext uri="{FF2B5EF4-FFF2-40B4-BE49-F238E27FC236}">
                    <a16:creationId xmlns:a16="http://schemas.microsoft.com/office/drawing/2014/main" id="{9B97C4FC-60C4-498C-AD91-045699235E2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1" name="Straight Connector 1060">
                <a:extLst>
                  <a:ext uri="{FF2B5EF4-FFF2-40B4-BE49-F238E27FC236}">
                    <a16:creationId xmlns:a16="http://schemas.microsoft.com/office/drawing/2014/main" id="{A4F542AB-C13F-4384-A0CC-C1BBA87F441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51" name="Arc 1050">
              <a:extLst>
                <a:ext uri="{FF2B5EF4-FFF2-40B4-BE49-F238E27FC236}">
                  <a16:creationId xmlns:a16="http://schemas.microsoft.com/office/drawing/2014/main" id="{D8AEFF40-7A11-4150-A87E-13B6B922DC9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2" name="Arc 1051">
              <a:extLst>
                <a:ext uri="{FF2B5EF4-FFF2-40B4-BE49-F238E27FC236}">
                  <a16:creationId xmlns:a16="http://schemas.microsoft.com/office/drawing/2014/main" id="{3C313B1E-1168-4B0D-901C-070C8188FEB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53" name="Arc 1052">
              <a:extLst>
                <a:ext uri="{FF2B5EF4-FFF2-40B4-BE49-F238E27FC236}">
                  <a16:creationId xmlns:a16="http://schemas.microsoft.com/office/drawing/2014/main" id="{4C4A7552-816A-4402-99A0-15D30CEC9FC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54" name="Straight Connector 1053">
              <a:extLst>
                <a:ext uri="{FF2B5EF4-FFF2-40B4-BE49-F238E27FC236}">
                  <a16:creationId xmlns:a16="http://schemas.microsoft.com/office/drawing/2014/main" id="{BAC65B08-49CB-4D64-B7F4-02FADA6AFF3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55" name="Arc 1054">
              <a:extLst>
                <a:ext uri="{FF2B5EF4-FFF2-40B4-BE49-F238E27FC236}">
                  <a16:creationId xmlns:a16="http://schemas.microsoft.com/office/drawing/2014/main" id="{23935194-4C54-4C88-9F4C-090CB31FACD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56" name="Straight Connector 1055">
              <a:extLst>
                <a:ext uri="{FF2B5EF4-FFF2-40B4-BE49-F238E27FC236}">
                  <a16:creationId xmlns:a16="http://schemas.microsoft.com/office/drawing/2014/main" id="{FC242559-F051-472E-ADC6-83E6C94E6F7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7" name="Straight Connector 1056">
              <a:extLst>
                <a:ext uri="{FF2B5EF4-FFF2-40B4-BE49-F238E27FC236}">
                  <a16:creationId xmlns:a16="http://schemas.microsoft.com/office/drawing/2014/main" id="{5363EF8C-913F-4DBF-B859-A00E626A1CE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58" name="Arc 1057">
              <a:extLst>
                <a:ext uri="{FF2B5EF4-FFF2-40B4-BE49-F238E27FC236}">
                  <a16:creationId xmlns:a16="http://schemas.microsoft.com/office/drawing/2014/main" id="{5FC27622-4B11-466D-91E8-C4C36CA2A73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62" name="Group 1061">
            <a:extLst>
              <a:ext uri="{FF2B5EF4-FFF2-40B4-BE49-F238E27FC236}">
                <a16:creationId xmlns:a16="http://schemas.microsoft.com/office/drawing/2014/main" id="{007CD7A6-46A5-4C66-AA49-7D26F2257C7D}"/>
              </a:ext>
            </a:extLst>
          </p:cNvPr>
          <p:cNvGrpSpPr/>
          <p:nvPr/>
        </p:nvGrpSpPr>
        <p:grpSpPr>
          <a:xfrm>
            <a:off x="11698771" y="-115336"/>
            <a:ext cx="538068" cy="503852"/>
            <a:chOff x="3455435" y="-1017023"/>
            <a:chExt cx="8222756" cy="7868191"/>
          </a:xfrm>
        </p:grpSpPr>
        <p:sp>
          <p:nvSpPr>
            <p:cNvPr id="1063" name="Arc 1062">
              <a:extLst>
                <a:ext uri="{FF2B5EF4-FFF2-40B4-BE49-F238E27FC236}">
                  <a16:creationId xmlns:a16="http://schemas.microsoft.com/office/drawing/2014/main" id="{19B1084C-BE8A-48E6-9315-D090AA68D4D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4" name="Arc 1063">
              <a:extLst>
                <a:ext uri="{FF2B5EF4-FFF2-40B4-BE49-F238E27FC236}">
                  <a16:creationId xmlns:a16="http://schemas.microsoft.com/office/drawing/2014/main" id="{A86AC722-0CB6-4881-98BD-BDD0F504C83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5" name="Arc 1064">
              <a:extLst>
                <a:ext uri="{FF2B5EF4-FFF2-40B4-BE49-F238E27FC236}">
                  <a16:creationId xmlns:a16="http://schemas.microsoft.com/office/drawing/2014/main" id="{743D6179-590D-4D9B-A82F-2582AA91773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6" name="Arc 1065">
              <a:extLst>
                <a:ext uri="{FF2B5EF4-FFF2-40B4-BE49-F238E27FC236}">
                  <a16:creationId xmlns:a16="http://schemas.microsoft.com/office/drawing/2014/main" id="{EB99B097-4E93-4581-90BE-5EB70A7BBDB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67" name="Group 1066">
              <a:extLst>
                <a:ext uri="{FF2B5EF4-FFF2-40B4-BE49-F238E27FC236}">
                  <a16:creationId xmlns:a16="http://schemas.microsoft.com/office/drawing/2014/main" id="{EDC74B3B-7EB5-414C-BD55-8790B05412C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76" name="Straight Connector 1075">
                <a:extLst>
                  <a:ext uri="{FF2B5EF4-FFF2-40B4-BE49-F238E27FC236}">
                    <a16:creationId xmlns:a16="http://schemas.microsoft.com/office/drawing/2014/main" id="{EAAD91F5-D2DF-4F75-B8BA-D679C0D5B8A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7" name="Straight Connector 1076">
                <a:extLst>
                  <a:ext uri="{FF2B5EF4-FFF2-40B4-BE49-F238E27FC236}">
                    <a16:creationId xmlns:a16="http://schemas.microsoft.com/office/drawing/2014/main" id="{5CF8F460-F812-4B8B-A5D0-237A8B76D16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8" name="Straight Connector 1077">
                <a:extLst>
                  <a:ext uri="{FF2B5EF4-FFF2-40B4-BE49-F238E27FC236}">
                    <a16:creationId xmlns:a16="http://schemas.microsoft.com/office/drawing/2014/main" id="{995FEDF5-D0F6-4806-A9B3-233FB07892D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68" name="Arc 1067">
              <a:extLst>
                <a:ext uri="{FF2B5EF4-FFF2-40B4-BE49-F238E27FC236}">
                  <a16:creationId xmlns:a16="http://schemas.microsoft.com/office/drawing/2014/main" id="{8FB32D89-9077-4EB3-B54C-3EA37980690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9" name="Arc 1068">
              <a:extLst>
                <a:ext uri="{FF2B5EF4-FFF2-40B4-BE49-F238E27FC236}">
                  <a16:creationId xmlns:a16="http://schemas.microsoft.com/office/drawing/2014/main" id="{60B87192-97AE-4AAC-BC7D-CB795A01509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70" name="Arc 1069">
              <a:extLst>
                <a:ext uri="{FF2B5EF4-FFF2-40B4-BE49-F238E27FC236}">
                  <a16:creationId xmlns:a16="http://schemas.microsoft.com/office/drawing/2014/main" id="{75650B16-AD36-4134-88AB-3A663A4A9ED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71" name="Straight Connector 1070">
              <a:extLst>
                <a:ext uri="{FF2B5EF4-FFF2-40B4-BE49-F238E27FC236}">
                  <a16:creationId xmlns:a16="http://schemas.microsoft.com/office/drawing/2014/main" id="{E506DB40-FFB2-4FB5-B91C-78BB1D435D2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2" name="Arc 1071">
              <a:extLst>
                <a:ext uri="{FF2B5EF4-FFF2-40B4-BE49-F238E27FC236}">
                  <a16:creationId xmlns:a16="http://schemas.microsoft.com/office/drawing/2014/main" id="{DC705EE6-575C-4874-8CAD-7D18C9A96DD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73" name="Straight Connector 1072">
              <a:extLst>
                <a:ext uri="{FF2B5EF4-FFF2-40B4-BE49-F238E27FC236}">
                  <a16:creationId xmlns:a16="http://schemas.microsoft.com/office/drawing/2014/main" id="{D88E5F37-1C91-43E8-8A3D-F641ACE1DCA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4" name="Straight Connector 1073">
              <a:extLst>
                <a:ext uri="{FF2B5EF4-FFF2-40B4-BE49-F238E27FC236}">
                  <a16:creationId xmlns:a16="http://schemas.microsoft.com/office/drawing/2014/main" id="{B7A4960B-6254-4011-B45E-84FA03EA8B2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5" name="Arc 1074">
              <a:extLst>
                <a:ext uri="{FF2B5EF4-FFF2-40B4-BE49-F238E27FC236}">
                  <a16:creationId xmlns:a16="http://schemas.microsoft.com/office/drawing/2014/main" id="{D7DC27F0-25B8-45CE-B365-FD01180B691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79" name="Group 1078">
            <a:extLst>
              <a:ext uri="{FF2B5EF4-FFF2-40B4-BE49-F238E27FC236}">
                <a16:creationId xmlns:a16="http://schemas.microsoft.com/office/drawing/2014/main" id="{B0F21158-A597-4AB0-9B84-B05783C9F3C5}"/>
              </a:ext>
            </a:extLst>
          </p:cNvPr>
          <p:cNvGrpSpPr/>
          <p:nvPr/>
        </p:nvGrpSpPr>
        <p:grpSpPr>
          <a:xfrm>
            <a:off x="-121560" y="6383695"/>
            <a:ext cx="538068" cy="503852"/>
            <a:chOff x="3455435" y="-1017023"/>
            <a:chExt cx="8222756" cy="7868191"/>
          </a:xfrm>
        </p:grpSpPr>
        <p:sp>
          <p:nvSpPr>
            <p:cNvPr id="1080" name="Arc 1079">
              <a:extLst>
                <a:ext uri="{FF2B5EF4-FFF2-40B4-BE49-F238E27FC236}">
                  <a16:creationId xmlns:a16="http://schemas.microsoft.com/office/drawing/2014/main" id="{DF2464B1-A38B-4BA2-BDB3-FC6A2D849DD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1" name="Arc 1080">
              <a:extLst>
                <a:ext uri="{FF2B5EF4-FFF2-40B4-BE49-F238E27FC236}">
                  <a16:creationId xmlns:a16="http://schemas.microsoft.com/office/drawing/2014/main" id="{90419650-2E6E-49AA-840F-2E1B3C3AAEC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2" name="Arc 1081">
              <a:extLst>
                <a:ext uri="{FF2B5EF4-FFF2-40B4-BE49-F238E27FC236}">
                  <a16:creationId xmlns:a16="http://schemas.microsoft.com/office/drawing/2014/main" id="{C8922A98-98B7-4243-8B63-C1CDA3604D6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3" name="Arc 1082">
              <a:extLst>
                <a:ext uri="{FF2B5EF4-FFF2-40B4-BE49-F238E27FC236}">
                  <a16:creationId xmlns:a16="http://schemas.microsoft.com/office/drawing/2014/main" id="{618C3D2C-861D-4C82-8D49-5F20D872C2E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84" name="Group 1083">
              <a:extLst>
                <a:ext uri="{FF2B5EF4-FFF2-40B4-BE49-F238E27FC236}">
                  <a16:creationId xmlns:a16="http://schemas.microsoft.com/office/drawing/2014/main" id="{ED6EE1F9-DC0E-4896-BE91-C4224748B2E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93" name="Straight Connector 1092">
                <a:extLst>
                  <a:ext uri="{FF2B5EF4-FFF2-40B4-BE49-F238E27FC236}">
                    <a16:creationId xmlns:a16="http://schemas.microsoft.com/office/drawing/2014/main" id="{4ACD98CB-F720-490F-B160-D8831977456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4" name="Straight Connector 1093">
                <a:extLst>
                  <a:ext uri="{FF2B5EF4-FFF2-40B4-BE49-F238E27FC236}">
                    <a16:creationId xmlns:a16="http://schemas.microsoft.com/office/drawing/2014/main" id="{B10D9716-9645-4E2A-9256-8D0BE779094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5" name="Straight Connector 1094">
                <a:extLst>
                  <a:ext uri="{FF2B5EF4-FFF2-40B4-BE49-F238E27FC236}">
                    <a16:creationId xmlns:a16="http://schemas.microsoft.com/office/drawing/2014/main" id="{4191A1B3-5842-48C0-8D49-F942C86E575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85" name="Arc 1084">
              <a:extLst>
                <a:ext uri="{FF2B5EF4-FFF2-40B4-BE49-F238E27FC236}">
                  <a16:creationId xmlns:a16="http://schemas.microsoft.com/office/drawing/2014/main" id="{327FF18C-BB5C-4F83-BE4E-2DECC62A89A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6" name="Arc 1085">
              <a:extLst>
                <a:ext uri="{FF2B5EF4-FFF2-40B4-BE49-F238E27FC236}">
                  <a16:creationId xmlns:a16="http://schemas.microsoft.com/office/drawing/2014/main" id="{BAAA1713-EF65-40AE-8E82-65EA3ABA605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87" name="Arc 1086">
              <a:extLst>
                <a:ext uri="{FF2B5EF4-FFF2-40B4-BE49-F238E27FC236}">
                  <a16:creationId xmlns:a16="http://schemas.microsoft.com/office/drawing/2014/main" id="{318FA779-759C-4214-B078-63C9F69A1D3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88" name="Straight Connector 1087">
              <a:extLst>
                <a:ext uri="{FF2B5EF4-FFF2-40B4-BE49-F238E27FC236}">
                  <a16:creationId xmlns:a16="http://schemas.microsoft.com/office/drawing/2014/main" id="{436BFCAF-3AEC-4226-AF6C-74495585C4C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9" name="Arc 1088">
              <a:extLst>
                <a:ext uri="{FF2B5EF4-FFF2-40B4-BE49-F238E27FC236}">
                  <a16:creationId xmlns:a16="http://schemas.microsoft.com/office/drawing/2014/main" id="{67A46FA0-6A9A-450B-A6D5-69FDBF69CB7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90" name="Straight Connector 1089">
              <a:extLst>
                <a:ext uri="{FF2B5EF4-FFF2-40B4-BE49-F238E27FC236}">
                  <a16:creationId xmlns:a16="http://schemas.microsoft.com/office/drawing/2014/main" id="{CD1CB188-E3AA-47B3-8E88-E0543C3382F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1" name="Straight Connector 1090">
              <a:extLst>
                <a:ext uri="{FF2B5EF4-FFF2-40B4-BE49-F238E27FC236}">
                  <a16:creationId xmlns:a16="http://schemas.microsoft.com/office/drawing/2014/main" id="{B76593C1-62B6-4055-BE04-C199CACE64B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2" name="Arc 1091">
              <a:extLst>
                <a:ext uri="{FF2B5EF4-FFF2-40B4-BE49-F238E27FC236}">
                  <a16:creationId xmlns:a16="http://schemas.microsoft.com/office/drawing/2014/main" id="{CF83EB4F-57B4-4DA0-8967-6BDBD455109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96" name="Group 1095">
            <a:extLst>
              <a:ext uri="{FF2B5EF4-FFF2-40B4-BE49-F238E27FC236}">
                <a16:creationId xmlns:a16="http://schemas.microsoft.com/office/drawing/2014/main" id="{B519270B-5092-4441-81D0-409987FFF781}"/>
              </a:ext>
            </a:extLst>
          </p:cNvPr>
          <p:cNvGrpSpPr/>
          <p:nvPr/>
        </p:nvGrpSpPr>
        <p:grpSpPr>
          <a:xfrm>
            <a:off x="242594" y="6393026"/>
            <a:ext cx="538068" cy="503852"/>
            <a:chOff x="3455435" y="-1017023"/>
            <a:chExt cx="8222756" cy="7868191"/>
          </a:xfrm>
        </p:grpSpPr>
        <p:sp>
          <p:nvSpPr>
            <p:cNvPr id="1097" name="Arc 1096">
              <a:extLst>
                <a:ext uri="{FF2B5EF4-FFF2-40B4-BE49-F238E27FC236}">
                  <a16:creationId xmlns:a16="http://schemas.microsoft.com/office/drawing/2014/main" id="{5E3D3D83-AEA0-490A-88DB-60829722522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8" name="Arc 1097">
              <a:extLst>
                <a:ext uri="{FF2B5EF4-FFF2-40B4-BE49-F238E27FC236}">
                  <a16:creationId xmlns:a16="http://schemas.microsoft.com/office/drawing/2014/main" id="{91B21556-E7BD-4774-A1F1-016665982CA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9" name="Arc 1098">
              <a:extLst>
                <a:ext uri="{FF2B5EF4-FFF2-40B4-BE49-F238E27FC236}">
                  <a16:creationId xmlns:a16="http://schemas.microsoft.com/office/drawing/2014/main" id="{D9612DC6-D421-4303-8FF5-0482FCABA59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0" name="Arc 1099">
              <a:extLst>
                <a:ext uri="{FF2B5EF4-FFF2-40B4-BE49-F238E27FC236}">
                  <a16:creationId xmlns:a16="http://schemas.microsoft.com/office/drawing/2014/main" id="{FFAFDCAD-C0C2-4B0C-8B5C-E5D5F317458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01" name="Group 1100">
              <a:extLst>
                <a:ext uri="{FF2B5EF4-FFF2-40B4-BE49-F238E27FC236}">
                  <a16:creationId xmlns:a16="http://schemas.microsoft.com/office/drawing/2014/main" id="{275011EA-C0EA-4AF5-9322-C302D7AD426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10" name="Straight Connector 1109">
                <a:extLst>
                  <a:ext uri="{FF2B5EF4-FFF2-40B4-BE49-F238E27FC236}">
                    <a16:creationId xmlns:a16="http://schemas.microsoft.com/office/drawing/2014/main" id="{A0736430-874C-4BFB-8DE7-DC400B412F8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1" name="Straight Connector 1110">
                <a:extLst>
                  <a:ext uri="{FF2B5EF4-FFF2-40B4-BE49-F238E27FC236}">
                    <a16:creationId xmlns:a16="http://schemas.microsoft.com/office/drawing/2014/main" id="{C9E66863-43C0-42F8-A0C1-65C4ABB7C62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2" name="Straight Connector 1111">
                <a:extLst>
                  <a:ext uri="{FF2B5EF4-FFF2-40B4-BE49-F238E27FC236}">
                    <a16:creationId xmlns:a16="http://schemas.microsoft.com/office/drawing/2014/main" id="{8780EE03-A7A8-4333-9553-12E06321ED7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02" name="Arc 1101">
              <a:extLst>
                <a:ext uri="{FF2B5EF4-FFF2-40B4-BE49-F238E27FC236}">
                  <a16:creationId xmlns:a16="http://schemas.microsoft.com/office/drawing/2014/main" id="{B99581A4-3AD7-4ED0-A65C-6AD694159D5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3" name="Arc 1102">
              <a:extLst>
                <a:ext uri="{FF2B5EF4-FFF2-40B4-BE49-F238E27FC236}">
                  <a16:creationId xmlns:a16="http://schemas.microsoft.com/office/drawing/2014/main" id="{6D52CCEA-2104-44CC-B051-08ABB04C9A9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04" name="Arc 1103">
              <a:extLst>
                <a:ext uri="{FF2B5EF4-FFF2-40B4-BE49-F238E27FC236}">
                  <a16:creationId xmlns:a16="http://schemas.microsoft.com/office/drawing/2014/main" id="{5CCB0BF2-7F21-4CD7-B777-2986BFC4D2D9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05" name="Straight Connector 1104">
              <a:extLst>
                <a:ext uri="{FF2B5EF4-FFF2-40B4-BE49-F238E27FC236}">
                  <a16:creationId xmlns:a16="http://schemas.microsoft.com/office/drawing/2014/main" id="{F232C815-FC39-405E-8C4C-2593DB710E5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6" name="Arc 1105">
              <a:extLst>
                <a:ext uri="{FF2B5EF4-FFF2-40B4-BE49-F238E27FC236}">
                  <a16:creationId xmlns:a16="http://schemas.microsoft.com/office/drawing/2014/main" id="{4BDBBD7E-FE61-44B5-8786-F71477863AE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07" name="Straight Connector 1106">
              <a:extLst>
                <a:ext uri="{FF2B5EF4-FFF2-40B4-BE49-F238E27FC236}">
                  <a16:creationId xmlns:a16="http://schemas.microsoft.com/office/drawing/2014/main" id="{16EF29E0-198F-4400-9B9A-AE9F34C376F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8" name="Straight Connector 1107">
              <a:extLst>
                <a:ext uri="{FF2B5EF4-FFF2-40B4-BE49-F238E27FC236}">
                  <a16:creationId xmlns:a16="http://schemas.microsoft.com/office/drawing/2014/main" id="{D98FC386-5F42-4CF5-B9F9-AE59EDD313A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9" name="Arc 1108">
              <a:extLst>
                <a:ext uri="{FF2B5EF4-FFF2-40B4-BE49-F238E27FC236}">
                  <a16:creationId xmlns:a16="http://schemas.microsoft.com/office/drawing/2014/main" id="{A6D5D80A-B398-4BE9-960A-BE805D9D450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13" name="Group 1112">
            <a:extLst>
              <a:ext uri="{FF2B5EF4-FFF2-40B4-BE49-F238E27FC236}">
                <a16:creationId xmlns:a16="http://schemas.microsoft.com/office/drawing/2014/main" id="{FB9DCCB0-E909-47E8-8362-BCB251B0C1F6}"/>
              </a:ext>
            </a:extLst>
          </p:cNvPr>
          <p:cNvGrpSpPr/>
          <p:nvPr/>
        </p:nvGrpSpPr>
        <p:grpSpPr>
          <a:xfrm>
            <a:off x="675171" y="6374364"/>
            <a:ext cx="538068" cy="503852"/>
            <a:chOff x="3455435" y="-1017023"/>
            <a:chExt cx="8222756" cy="7868191"/>
          </a:xfrm>
        </p:grpSpPr>
        <p:sp>
          <p:nvSpPr>
            <p:cNvPr id="1114" name="Arc 1113">
              <a:extLst>
                <a:ext uri="{FF2B5EF4-FFF2-40B4-BE49-F238E27FC236}">
                  <a16:creationId xmlns:a16="http://schemas.microsoft.com/office/drawing/2014/main" id="{E993B10F-6120-4DB8-97CA-62E0E634F3D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5" name="Arc 1114">
              <a:extLst>
                <a:ext uri="{FF2B5EF4-FFF2-40B4-BE49-F238E27FC236}">
                  <a16:creationId xmlns:a16="http://schemas.microsoft.com/office/drawing/2014/main" id="{A1EAADE8-EA76-4638-BF8C-CE6BB2EB26E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6" name="Arc 1115">
              <a:extLst>
                <a:ext uri="{FF2B5EF4-FFF2-40B4-BE49-F238E27FC236}">
                  <a16:creationId xmlns:a16="http://schemas.microsoft.com/office/drawing/2014/main" id="{E3E88856-50FA-4BD3-8C1C-6B5D2C2B897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7" name="Arc 1116">
              <a:extLst>
                <a:ext uri="{FF2B5EF4-FFF2-40B4-BE49-F238E27FC236}">
                  <a16:creationId xmlns:a16="http://schemas.microsoft.com/office/drawing/2014/main" id="{CC64D64A-357F-4166-9524-32F705FB6CB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18" name="Group 1117">
              <a:extLst>
                <a:ext uri="{FF2B5EF4-FFF2-40B4-BE49-F238E27FC236}">
                  <a16:creationId xmlns:a16="http://schemas.microsoft.com/office/drawing/2014/main" id="{F86E710E-F23D-4B91-B492-62FBC0C0925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27" name="Straight Connector 1126">
                <a:extLst>
                  <a:ext uri="{FF2B5EF4-FFF2-40B4-BE49-F238E27FC236}">
                    <a16:creationId xmlns:a16="http://schemas.microsoft.com/office/drawing/2014/main" id="{162F59F3-FC03-445C-B7A0-01ED61D925C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8" name="Straight Connector 1127">
                <a:extLst>
                  <a:ext uri="{FF2B5EF4-FFF2-40B4-BE49-F238E27FC236}">
                    <a16:creationId xmlns:a16="http://schemas.microsoft.com/office/drawing/2014/main" id="{F8EC3AB9-0DF2-43FE-94FD-58DA4B52F09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9" name="Straight Connector 1128">
                <a:extLst>
                  <a:ext uri="{FF2B5EF4-FFF2-40B4-BE49-F238E27FC236}">
                    <a16:creationId xmlns:a16="http://schemas.microsoft.com/office/drawing/2014/main" id="{053079A9-A289-458E-9413-70A415854E8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19" name="Arc 1118">
              <a:extLst>
                <a:ext uri="{FF2B5EF4-FFF2-40B4-BE49-F238E27FC236}">
                  <a16:creationId xmlns:a16="http://schemas.microsoft.com/office/drawing/2014/main" id="{0362A46D-86FC-45A6-B0AD-5F4B3AA6344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0" name="Arc 1119">
              <a:extLst>
                <a:ext uri="{FF2B5EF4-FFF2-40B4-BE49-F238E27FC236}">
                  <a16:creationId xmlns:a16="http://schemas.microsoft.com/office/drawing/2014/main" id="{E94DCC9B-58C3-490D-A7C3-3F51DD6E407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21" name="Arc 1120">
              <a:extLst>
                <a:ext uri="{FF2B5EF4-FFF2-40B4-BE49-F238E27FC236}">
                  <a16:creationId xmlns:a16="http://schemas.microsoft.com/office/drawing/2014/main" id="{1C2B4749-E104-41F2-BA55-89D58CBEBA3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22" name="Straight Connector 1121">
              <a:extLst>
                <a:ext uri="{FF2B5EF4-FFF2-40B4-BE49-F238E27FC236}">
                  <a16:creationId xmlns:a16="http://schemas.microsoft.com/office/drawing/2014/main" id="{50269C4D-7A27-4048-86BE-BDBA1319E0D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3" name="Arc 1122">
              <a:extLst>
                <a:ext uri="{FF2B5EF4-FFF2-40B4-BE49-F238E27FC236}">
                  <a16:creationId xmlns:a16="http://schemas.microsoft.com/office/drawing/2014/main" id="{F7226E2B-4E19-460A-9AFC-9FC8DA70025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24" name="Straight Connector 1123">
              <a:extLst>
                <a:ext uri="{FF2B5EF4-FFF2-40B4-BE49-F238E27FC236}">
                  <a16:creationId xmlns:a16="http://schemas.microsoft.com/office/drawing/2014/main" id="{0A10F457-CD00-47D8-9BB9-C828D3F94D6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5" name="Straight Connector 1124">
              <a:extLst>
                <a:ext uri="{FF2B5EF4-FFF2-40B4-BE49-F238E27FC236}">
                  <a16:creationId xmlns:a16="http://schemas.microsoft.com/office/drawing/2014/main" id="{7FD8CE99-A7F9-4DB0-BF20-2DC437BCF37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6" name="Arc 1125">
              <a:extLst>
                <a:ext uri="{FF2B5EF4-FFF2-40B4-BE49-F238E27FC236}">
                  <a16:creationId xmlns:a16="http://schemas.microsoft.com/office/drawing/2014/main" id="{51571909-8B55-4443-A2D2-5FE5E75D284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30" name="Group 1129">
            <a:extLst>
              <a:ext uri="{FF2B5EF4-FFF2-40B4-BE49-F238E27FC236}">
                <a16:creationId xmlns:a16="http://schemas.microsoft.com/office/drawing/2014/main" id="{151528D6-3575-45CD-B268-1D6E4948E15F}"/>
              </a:ext>
            </a:extLst>
          </p:cNvPr>
          <p:cNvGrpSpPr/>
          <p:nvPr/>
        </p:nvGrpSpPr>
        <p:grpSpPr>
          <a:xfrm>
            <a:off x="1068871" y="6374364"/>
            <a:ext cx="538068" cy="503852"/>
            <a:chOff x="3455435" y="-1017023"/>
            <a:chExt cx="8222756" cy="7868191"/>
          </a:xfrm>
        </p:grpSpPr>
        <p:sp>
          <p:nvSpPr>
            <p:cNvPr id="1131" name="Arc 1130">
              <a:extLst>
                <a:ext uri="{FF2B5EF4-FFF2-40B4-BE49-F238E27FC236}">
                  <a16:creationId xmlns:a16="http://schemas.microsoft.com/office/drawing/2014/main" id="{D3B56D77-5BDA-498F-B918-ACAC5C9E639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2" name="Arc 1131">
              <a:extLst>
                <a:ext uri="{FF2B5EF4-FFF2-40B4-BE49-F238E27FC236}">
                  <a16:creationId xmlns:a16="http://schemas.microsoft.com/office/drawing/2014/main" id="{47C7F15D-023D-43EB-B2CE-726ED52A73D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3" name="Arc 1132">
              <a:extLst>
                <a:ext uri="{FF2B5EF4-FFF2-40B4-BE49-F238E27FC236}">
                  <a16:creationId xmlns:a16="http://schemas.microsoft.com/office/drawing/2014/main" id="{BF348E86-575A-4D74-B6B3-CAC05563EEB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4" name="Arc 1133">
              <a:extLst>
                <a:ext uri="{FF2B5EF4-FFF2-40B4-BE49-F238E27FC236}">
                  <a16:creationId xmlns:a16="http://schemas.microsoft.com/office/drawing/2014/main" id="{9C22E3F2-D507-486C-85C5-FE7E1118738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35" name="Group 1134">
              <a:extLst>
                <a:ext uri="{FF2B5EF4-FFF2-40B4-BE49-F238E27FC236}">
                  <a16:creationId xmlns:a16="http://schemas.microsoft.com/office/drawing/2014/main" id="{F6D18ACE-357E-43CC-BCA4-812837223D3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44" name="Straight Connector 1143">
                <a:extLst>
                  <a:ext uri="{FF2B5EF4-FFF2-40B4-BE49-F238E27FC236}">
                    <a16:creationId xmlns:a16="http://schemas.microsoft.com/office/drawing/2014/main" id="{AAED734C-B140-4E02-8DFE-E2D47C9A803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5" name="Straight Connector 1144">
                <a:extLst>
                  <a:ext uri="{FF2B5EF4-FFF2-40B4-BE49-F238E27FC236}">
                    <a16:creationId xmlns:a16="http://schemas.microsoft.com/office/drawing/2014/main" id="{D036CD36-CCFE-48A1-95DB-AC3B3A2CB4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6" name="Straight Connector 1145">
                <a:extLst>
                  <a:ext uri="{FF2B5EF4-FFF2-40B4-BE49-F238E27FC236}">
                    <a16:creationId xmlns:a16="http://schemas.microsoft.com/office/drawing/2014/main" id="{C86E3940-B773-4A28-8F38-F1EDA8F9131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36" name="Arc 1135">
              <a:extLst>
                <a:ext uri="{FF2B5EF4-FFF2-40B4-BE49-F238E27FC236}">
                  <a16:creationId xmlns:a16="http://schemas.microsoft.com/office/drawing/2014/main" id="{DC6AEDBD-8D64-4D5F-9D5C-ACC2AC71A8C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7" name="Arc 1136">
              <a:extLst>
                <a:ext uri="{FF2B5EF4-FFF2-40B4-BE49-F238E27FC236}">
                  <a16:creationId xmlns:a16="http://schemas.microsoft.com/office/drawing/2014/main" id="{C1399C9C-0E6C-449D-96C1-0CA9CEFA10E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38" name="Arc 1137">
              <a:extLst>
                <a:ext uri="{FF2B5EF4-FFF2-40B4-BE49-F238E27FC236}">
                  <a16:creationId xmlns:a16="http://schemas.microsoft.com/office/drawing/2014/main" id="{64A1018E-EE26-48C3-B9F3-184F61905FF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39" name="Straight Connector 1138">
              <a:extLst>
                <a:ext uri="{FF2B5EF4-FFF2-40B4-BE49-F238E27FC236}">
                  <a16:creationId xmlns:a16="http://schemas.microsoft.com/office/drawing/2014/main" id="{2645F4AA-E7F7-4AD4-99FC-9B9CCEB2F27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0" name="Arc 1139">
              <a:extLst>
                <a:ext uri="{FF2B5EF4-FFF2-40B4-BE49-F238E27FC236}">
                  <a16:creationId xmlns:a16="http://schemas.microsoft.com/office/drawing/2014/main" id="{FF885F58-1539-463C-BDE4-B092640AC73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41" name="Straight Connector 1140">
              <a:extLst>
                <a:ext uri="{FF2B5EF4-FFF2-40B4-BE49-F238E27FC236}">
                  <a16:creationId xmlns:a16="http://schemas.microsoft.com/office/drawing/2014/main" id="{2A6289EE-890B-40B7-8C87-46B4128C85D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2" name="Straight Connector 1141">
              <a:extLst>
                <a:ext uri="{FF2B5EF4-FFF2-40B4-BE49-F238E27FC236}">
                  <a16:creationId xmlns:a16="http://schemas.microsoft.com/office/drawing/2014/main" id="{13823E0A-5CEE-476D-957D-A1228C36B9B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3" name="Arc 1142">
              <a:extLst>
                <a:ext uri="{FF2B5EF4-FFF2-40B4-BE49-F238E27FC236}">
                  <a16:creationId xmlns:a16="http://schemas.microsoft.com/office/drawing/2014/main" id="{291A9567-D4DF-4167-BDA1-A2B4BB3D4DB8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47" name="Group 1146">
            <a:extLst>
              <a:ext uri="{FF2B5EF4-FFF2-40B4-BE49-F238E27FC236}">
                <a16:creationId xmlns:a16="http://schemas.microsoft.com/office/drawing/2014/main" id="{D09C1E6E-858E-4DAB-BBE1-69D3466106B3}"/>
              </a:ext>
            </a:extLst>
          </p:cNvPr>
          <p:cNvGrpSpPr/>
          <p:nvPr/>
        </p:nvGrpSpPr>
        <p:grpSpPr>
          <a:xfrm>
            <a:off x="1462571" y="6393026"/>
            <a:ext cx="538068" cy="503852"/>
            <a:chOff x="3455435" y="-1017023"/>
            <a:chExt cx="8222756" cy="7868191"/>
          </a:xfrm>
        </p:grpSpPr>
        <p:sp>
          <p:nvSpPr>
            <p:cNvPr id="1148" name="Arc 1147">
              <a:extLst>
                <a:ext uri="{FF2B5EF4-FFF2-40B4-BE49-F238E27FC236}">
                  <a16:creationId xmlns:a16="http://schemas.microsoft.com/office/drawing/2014/main" id="{FE3822BC-E23E-457C-A450-576405A4AC5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9" name="Arc 1148">
              <a:extLst>
                <a:ext uri="{FF2B5EF4-FFF2-40B4-BE49-F238E27FC236}">
                  <a16:creationId xmlns:a16="http://schemas.microsoft.com/office/drawing/2014/main" id="{92B012A4-2710-4F8C-B822-83D713CED51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0" name="Arc 1149">
              <a:extLst>
                <a:ext uri="{FF2B5EF4-FFF2-40B4-BE49-F238E27FC236}">
                  <a16:creationId xmlns:a16="http://schemas.microsoft.com/office/drawing/2014/main" id="{85CC7E6D-398B-40F3-ABE3-C3CE784234F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1" name="Arc 1150">
              <a:extLst>
                <a:ext uri="{FF2B5EF4-FFF2-40B4-BE49-F238E27FC236}">
                  <a16:creationId xmlns:a16="http://schemas.microsoft.com/office/drawing/2014/main" id="{81E4D894-518F-4E10-8364-53589E5DBFB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52" name="Group 1151">
              <a:extLst>
                <a:ext uri="{FF2B5EF4-FFF2-40B4-BE49-F238E27FC236}">
                  <a16:creationId xmlns:a16="http://schemas.microsoft.com/office/drawing/2014/main" id="{2B486010-DB67-44F6-80E9-AFF60E83E76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61" name="Straight Connector 1160">
                <a:extLst>
                  <a:ext uri="{FF2B5EF4-FFF2-40B4-BE49-F238E27FC236}">
                    <a16:creationId xmlns:a16="http://schemas.microsoft.com/office/drawing/2014/main" id="{C0BE6E42-13F3-4E62-8A65-19E0989F3E0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2" name="Straight Connector 1161">
                <a:extLst>
                  <a:ext uri="{FF2B5EF4-FFF2-40B4-BE49-F238E27FC236}">
                    <a16:creationId xmlns:a16="http://schemas.microsoft.com/office/drawing/2014/main" id="{98930317-316E-404F-9361-99C5A1F7853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3" name="Straight Connector 1162">
                <a:extLst>
                  <a:ext uri="{FF2B5EF4-FFF2-40B4-BE49-F238E27FC236}">
                    <a16:creationId xmlns:a16="http://schemas.microsoft.com/office/drawing/2014/main" id="{25577725-5951-470B-9F48-9FF31D3AB41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53" name="Arc 1152">
              <a:extLst>
                <a:ext uri="{FF2B5EF4-FFF2-40B4-BE49-F238E27FC236}">
                  <a16:creationId xmlns:a16="http://schemas.microsoft.com/office/drawing/2014/main" id="{F0F60CBF-ECCD-417A-9D40-4599FEC9416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4" name="Arc 1153">
              <a:extLst>
                <a:ext uri="{FF2B5EF4-FFF2-40B4-BE49-F238E27FC236}">
                  <a16:creationId xmlns:a16="http://schemas.microsoft.com/office/drawing/2014/main" id="{DFD9A315-FD99-444A-9437-510FC5C79B0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55" name="Arc 1154">
              <a:extLst>
                <a:ext uri="{FF2B5EF4-FFF2-40B4-BE49-F238E27FC236}">
                  <a16:creationId xmlns:a16="http://schemas.microsoft.com/office/drawing/2014/main" id="{8FF7DB4A-5DB5-456B-B17B-0D87A3B7BFC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56" name="Straight Connector 1155">
              <a:extLst>
                <a:ext uri="{FF2B5EF4-FFF2-40B4-BE49-F238E27FC236}">
                  <a16:creationId xmlns:a16="http://schemas.microsoft.com/office/drawing/2014/main" id="{391A7187-98E1-48D8-87EB-8730679087E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57" name="Arc 1156">
              <a:extLst>
                <a:ext uri="{FF2B5EF4-FFF2-40B4-BE49-F238E27FC236}">
                  <a16:creationId xmlns:a16="http://schemas.microsoft.com/office/drawing/2014/main" id="{BE5C358B-F580-4F3E-B9BF-0E008C48C98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58" name="Straight Connector 1157">
              <a:extLst>
                <a:ext uri="{FF2B5EF4-FFF2-40B4-BE49-F238E27FC236}">
                  <a16:creationId xmlns:a16="http://schemas.microsoft.com/office/drawing/2014/main" id="{D35E6053-D9C8-4223-814D-61B60B97FE1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9" name="Straight Connector 1158">
              <a:extLst>
                <a:ext uri="{FF2B5EF4-FFF2-40B4-BE49-F238E27FC236}">
                  <a16:creationId xmlns:a16="http://schemas.microsoft.com/office/drawing/2014/main" id="{3DAB8033-409F-4B7C-AD43-B033CC17BAD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60" name="Arc 1159">
              <a:extLst>
                <a:ext uri="{FF2B5EF4-FFF2-40B4-BE49-F238E27FC236}">
                  <a16:creationId xmlns:a16="http://schemas.microsoft.com/office/drawing/2014/main" id="{730457C2-4981-4194-B55C-91F02A4A2A2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64" name="Group 1163">
            <a:extLst>
              <a:ext uri="{FF2B5EF4-FFF2-40B4-BE49-F238E27FC236}">
                <a16:creationId xmlns:a16="http://schemas.microsoft.com/office/drawing/2014/main" id="{58B5E08E-E2E6-4197-AF3D-A584EDB92824}"/>
              </a:ext>
            </a:extLst>
          </p:cNvPr>
          <p:cNvGrpSpPr/>
          <p:nvPr/>
        </p:nvGrpSpPr>
        <p:grpSpPr>
          <a:xfrm>
            <a:off x="1836056" y="6402357"/>
            <a:ext cx="538068" cy="503852"/>
            <a:chOff x="3455435" y="-1017023"/>
            <a:chExt cx="8222756" cy="7868191"/>
          </a:xfrm>
        </p:grpSpPr>
        <p:sp>
          <p:nvSpPr>
            <p:cNvPr id="1165" name="Arc 1164">
              <a:extLst>
                <a:ext uri="{FF2B5EF4-FFF2-40B4-BE49-F238E27FC236}">
                  <a16:creationId xmlns:a16="http://schemas.microsoft.com/office/drawing/2014/main" id="{93AF566B-30A7-4FDE-8DCF-BBA7FDFFB2D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6" name="Arc 1165">
              <a:extLst>
                <a:ext uri="{FF2B5EF4-FFF2-40B4-BE49-F238E27FC236}">
                  <a16:creationId xmlns:a16="http://schemas.microsoft.com/office/drawing/2014/main" id="{CFA79DF0-E2F3-4E9D-B043-5A660AF0D33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7" name="Arc 1166">
              <a:extLst>
                <a:ext uri="{FF2B5EF4-FFF2-40B4-BE49-F238E27FC236}">
                  <a16:creationId xmlns:a16="http://schemas.microsoft.com/office/drawing/2014/main" id="{FCCC7234-DA00-4368-A124-54BEC5E2882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8" name="Arc 1167">
              <a:extLst>
                <a:ext uri="{FF2B5EF4-FFF2-40B4-BE49-F238E27FC236}">
                  <a16:creationId xmlns:a16="http://schemas.microsoft.com/office/drawing/2014/main" id="{BFB38EFD-30C3-4B20-AB68-6C423452EEA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69" name="Group 1168">
              <a:extLst>
                <a:ext uri="{FF2B5EF4-FFF2-40B4-BE49-F238E27FC236}">
                  <a16:creationId xmlns:a16="http://schemas.microsoft.com/office/drawing/2014/main" id="{0F06D42E-D07D-480F-90B5-F9686512333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78" name="Straight Connector 1177">
                <a:extLst>
                  <a:ext uri="{FF2B5EF4-FFF2-40B4-BE49-F238E27FC236}">
                    <a16:creationId xmlns:a16="http://schemas.microsoft.com/office/drawing/2014/main" id="{C1DF80F6-CE0B-4BA8-91A8-FBFD5AD03FA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79" name="Straight Connector 1178">
                <a:extLst>
                  <a:ext uri="{FF2B5EF4-FFF2-40B4-BE49-F238E27FC236}">
                    <a16:creationId xmlns:a16="http://schemas.microsoft.com/office/drawing/2014/main" id="{DE6D3B0E-6DDB-4BDB-AE22-B0C8298F67E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80" name="Straight Connector 1179">
                <a:extLst>
                  <a:ext uri="{FF2B5EF4-FFF2-40B4-BE49-F238E27FC236}">
                    <a16:creationId xmlns:a16="http://schemas.microsoft.com/office/drawing/2014/main" id="{447097F4-3EC8-4E6D-909D-C1303C63B17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70" name="Arc 1169">
              <a:extLst>
                <a:ext uri="{FF2B5EF4-FFF2-40B4-BE49-F238E27FC236}">
                  <a16:creationId xmlns:a16="http://schemas.microsoft.com/office/drawing/2014/main" id="{83F57E5F-EB87-485A-9D6E-C707BE7A5F3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1" name="Arc 1170">
              <a:extLst>
                <a:ext uri="{FF2B5EF4-FFF2-40B4-BE49-F238E27FC236}">
                  <a16:creationId xmlns:a16="http://schemas.microsoft.com/office/drawing/2014/main" id="{100CAAAB-3889-4581-A2C5-9AB1BBAAE06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2" name="Arc 1171">
              <a:extLst>
                <a:ext uri="{FF2B5EF4-FFF2-40B4-BE49-F238E27FC236}">
                  <a16:creationId xmlns:a16="http://schemas.microsoft.com/office/drawing/2014/main" id="{E78F3508-CB80-4CE6-976B-769F6E65994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73" name="Straight Connector 1172">
              <a:extLst>
                <a:ext uri="{FF2B5EF4-FFF2-40B4-BE49-F238E27FC236}">
                  <a16:creationId xmlns:a16="http://schemas.microsoft.com/office/drawing/2014/main" id="{8261388F-0C2F-4333-95C9-9AC9DF7C472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74" name="Arc 1173">
              <a:extLst>
                <a:ext uri="{FF2B5EF4-FFF2-40B4-BE49-F238E27FC236}">
                  <a16:creationId xmlns:a16="http://schemas.microsoft.com/office/drawing/2014/main" id="{C77CCD90-B110-4BDC-B546-E121F27C905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75" name="Straight Connector 1174">
              <a:extLst>
                <a:ext uri="{FF2B5EF4-FFF2-40B4-BE49-F238E27FC236}">
                  <a16:creationId xmlns:a16="http://schemas.microsoft.com/office/drawing/2014/main" id="{406C04E4-0848-4EA2-B88D-217B95BD4CD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6" name="Straight Connector 1175">
              <a:extLst>
                <a:ext uri="{FF2B5EF4-FFF2-40B4-BE49-F238E27FC236}">
                  <a16:creationId xmlns:a16="http://schemas.microsoft.com/office/drawing/2014/main" id="{9B35BB85-C39F-469F-8F9D-75DF56DF5A4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77" name="Arc 1176">
              <a:extLst>
                <a:ext uri="{FF2B5EF4-FFF2-40B4-BE49-F238E27FC236}">
                  <a16:creationId xmlns:a16="http://schemas.microsoft.com/office/drawing/2014/main" id="{0CC9688D-F491-4BF6-9F84-33CB1FA0E5D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81" name="Group 1180">
            <a:extLst>
              <a:ext uri="{FF2B5EF4-FFF2-40B4-BE49-F238E27FC236}">
                <a16:creationId xmlns:a16="http://schemas.microsoft.com/office/drawing/2014/main" id="{26282539-2D7E-4B04-9819-01A272040827}"/>
              </a:ext>
            </a:extLst>
          </p:cNvPr>
          <p:cNvGrpSpPr/>
          <p:nvPr/>
        </p:nvGrpSpPr>
        <p:grpSpPr>
          <a:xfrm>
            <a:off x="2249971" y="6374364"/>
            <a:ext cx="538068" cy="503852"/>
            <a:chOff x="3455435" y="-1017023"/>
            <a:chExt cx="8222756" cy="7868191"/>
          </a:xfrm>
        </p:grpSpPr>
        <p:sp>
          <p:nvSpPr>
            <p:cNvPr id="1182" name="Arc 1181">
              <a:extLst>
                <a:ext uri="{FF2B5EF4-FFF2-40B4-BE49-F238E27FC236}">
                  <a16:creationId xmlns:a16="http://schemas.microsoft.com/office/drawing/2014/main" id="{8C30B678-4801-40A1-952F-EBD111BBD8B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3" name="Arc 1182">
              <a:extLst>
                <a:ext uri="{FF2B5EF4-FFF2-40B4-BE49-F238E27FC236}">
                  <a16:creationId xmlns:a16="http://schemas.microsoft.com/office/drawing/2014/main" id="{ACADF79B-4941-4D48-8AD7-B883BD0F5BA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4" name="Arc 1183">
              <a:extLst>
                <a:ext uri="{FF2B5EF4-FFF2-40B4-BE49-F238E27FC236}">
                  <a16:creationId xmlns:a16="http://schemas.microsoft.com/office/drawing/2014/main" id="{494BD5CA-A989-4930-928D-CBCC7620CB8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5" name="Arc 1184">
              <a:extLst>
                <a:ext uri="{FF2B5EF4-FFF2-40B4-BE49-F238E27FC236}">
                  <a16:creationId xmlns:a16="http://schemas.microsoft.com/office/drawing/2014/main" id="{E61705F3-76DF-4213-B3AE-7DB1C4F4DA6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86" name="Group 1185">
              <a:extLst>
                <a:ext uri="{FF2B5EF4-FFF2-40B4-BE49-F238E27FC236}">
                  <a16:creationId xmlns:a16="http://schemas.microsoft.com/office/drawing/2014/main" id="{780E5052-E608-4B6C-956E-BA2005A338C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95" name="Straight Connector 1194">
                <a:extLst>
                  <a:ext uri="{FF2B5EF4-FFF2-40B4-BE49-F238E27FC236}">
                    <a16:creationId xmlns:a16="http://schemas.microsoft.com/office/drawing/2014/main" id="{33C464A0-A08C-4D30-AF70-72940A5D352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96" name="Straight Connector 1195">
                <a:extLst>
                  <a:ext uri="{FF2B5EF4-FFF2-40B4-BE49-F238E27FC236}">
                    <a16:creationId xmlns:a16="http://schemas.microsoft.com/office/drawing/2014/main" id="{D2161BD8-B170-421B-934C-BC05302267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97" name="Straight Connector 1196">
                <a:extLst>
                  <a:ext uri="{FF2B5EF4-FFF2-40B4-BE49-F238E27FC236}">
                    <a16:creationId xmlns:a16="http://schemas.microsoft.com/office/drawing/2014/main" id="{E47DB0A7-D249-4EC9-A9FE-5E53C048975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87" name="Arc 1186">
              <a:extLst>
                <a:ext uri="{FF2B5EF4-FFF2-40B4-BE49-F238E27FC236}">
                  <a16:creationId xmlns:a16="http://schemas.microsoft.com/office/drawing/2014/main" id="{A3ADFECA-1E86-4A3E-9A20-520F1FE30EC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8" name="Arc 1187">
              <a:extLst>
                <a:ext uri="{FF2B5EF4-FFF2-40B4-BE49-F238E27FC236}">
                  <a16:creationId xmlns:a16="http://schemas.microsoft.com/office/drawing/2014/main" id="{AA73040F-DC2D-4394-AA39-17D6B335AE0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9" name="Arc 1188">
              <a:extLst>
                <a:ext uri="{FF2B5EF4-FFF2-40B4-BE49-F238E27FC236}">
                  <a16:creationId xmlns:a16="http://schemas.microsoft.com/office/drawing/2014/main" id="{BD0D7426-3316-4448-9DA2-2E7B0301C28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90" name="Straight Connector 1189">
              <a:extLst>
                <a:ext uri="{FF2B5EF4-FFF2-40B4-BE49-F238E27FC236}">
                  <a16:creationId xmlns:a16="http://schemas.microsoft.com/office/drawing/2014/main" id="{720BA18D-2212-42A4-9307-1598E434434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91" name="Arc 1190">
              <a:extLst>
                <a:ext uri="{FF2B5EF4-FFF2-40B4-BE49-F238E27FC236}">
                  <a16:creationId xmlns:a16="http://schemas.microsoft.com/office/drawing/2014/main" id="{570AEE90-F9B8-4B80-B4CF-FCAECF3DD741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92" name="Straight Connector 1191">
              <a:extLst>
                <a:ext uri="{FF2B5EF4-FFF2-40B4-BE49-F238E27FC236}">
                  <a16:creationId xmlns:a16="http://schemas.microsoft.com/office/drawing/2014/main" id="{446CE2D1-7861-4F9B-83E1-0C9E3554178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3" name="Straight Connector 1192">
              <a:extLst>
                <a:ext uri="{FF2B5EF4-FFF2-40B4-BE49-F238E27FC236}">
                  <a16:creationId xmlns:a16="http://schemas.microsoft.com/office/drawing/2014/main" id="{72C2BC1E-56F4-45C4-A2E0-BDE5A738A10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94" name="Arc 1193">
              <a:extLst>
                <a:ext uri="{FF2B5EF4-FFF2-40B4-BE49-F238E27FC236}">
                  <a16:creationId xmlns:a16="http://schemas.microsoft.com/office/drawing/2014/main" id="{B082269A-A8C7-470F-BD21-F159F01DA5B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98" name="Group 1197">
            <a:extLst>
              <a:ext uri="{FF2B5EF4-FFF2-40B4-BE49-F238E27FC236}">
                <a16:creationId xmlns:a16="http://schemas.microsoft.com/office/drawing/2014/main" id="{F723D892-DCA8-41F2-A386-86CC8F3560BF}"/>
              </a:ext>
            </a:extLst>
          </p:cNvPr>
          <p:cNvGrpSpPr/>
          <p:nvPr/>
        </p:nvGrpSpPr>
        <p:grpSpPr>
          <a:xfrm>
            <a:off x="2643671" y="6374364"/>
            <a:ext cx="538068" cy="503852"/>
            <a:chOff x="3455435" y="-1017023"/>
            <a:chExt cx="8222756" cy="7868191"/>
          </a:xfrm>
        </p:grpSpPr>
        <p:sp>
          <p:nvSpPr>
            <p:cNvPr id="1199" name="Arc 1198">
              <a:extLst>
                <a:ext uri="{FF2B5EF4-FFF2-40B4-BE49-F238E27FC236}">
                  <a16:creationId xmlns:a16="http://schemas.microsoft.com/office/drawing/2014/main" id="{10FCAC4A-7C62-4E66-B9A9-04DEE21AEE5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0" name="Arc 1199">
              <a:extLst>
                <a:ext uri="{FF2B5EF4-FFF2-40B4-BE49-F238E27FC236}">
                  <a16:creationId xmlns:a16="http://schemas.microsoft.com/office/drawing/2014/main" id="{78BCD041-1691-4FB1-A586-0B256CC1B0B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1" name="Arc 1200">
              <a:extLst>
                <a:ext uri="{FF2B5EF4-FFF2-40B4-BE49-F238E27FC236}">
                  <a16:creationId xmlns:a16="http://schemas.microsoft.com/office/drawing/2014/main" id="{FF0F034C-2F31-48BE-9793-337F9BEEB94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2" name="Arc 1201">
              <a:extLst>
                <a:ext uri="{FF2B5EF4-FFF2-40B4-BE49-F238E27FC236}">
                  <a16:creationId xmlns:a16="http://schemas.microsoft.com/office/drawing/2014/main" id="{B42950C9-2041-484C-8460-2E27B1CE4FB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03" name="Group 1202">
              <a:extLst>
                <a:ext uri="{FF2B5EF4-FFF2-40B4-BE49-F238E27FC236}">
                  <a16:creationId xmlns:a16="http://schemas.microsoft.com/office/drawing/2014/main" id="{E83E0B25-E835-4DE4-A635-341D55223F6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12" name="Straight Connector 1211">
                <a:extLst>
                  <a:ext uri="{FF2B5EF4-FFF2-40B4-BE49-F238E27FC236}">
                    <a16:creationId xmlns:a16="http://schemas.microsoft.com/office/drawing/2014/main" id="{154B8E99-363D-403C-A278-51EBDEF261B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13" name="Straight Connector 1212">
                <a:extLst>
                  <a:ext uri="{FF2B5EF4-FFF2-40B4-BE49-F238E27FC236}">
                    <a16:creationId xmlns:a16="http://schemas.microsoft.com/office/drawing/2014/main" id="{037DB297-65F3-4522-A2CC-E956729361B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14" name="Straight Connector 1213">
                <a:extLst>
                  <a:ext uri="{FF2B5EF4-FFF2-40B4-BE49-F238E27FC236}">
                    <a16:creationId xmlns:a16="http://schemas.microsoft.com/office/drawing/2014/main" id="{CB61692A-49E1-490A-B542-1EF9C57F454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04" name="Arc 1203">
              <a:extLst>
                <a:ext uri="{FF2B5EF4-FFF2-40B4-BE49-F238E27FC236}">
                  <a16:creationId xmlns:a16="http://schemas.microsoft.com/office/drawing/2014/main" id="{B2B95858-4C32-4D7F-8055-E481AE9F4A3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5" name="Arc 1204">
              <a:extLst>
                <a:ext uri="{FF2B5EF4-FFF2-40B4-BE49-F238E27FC236}">
                  <a16:creationId xmlns:a16="http://schemas.microsoft.com/office/drawing/2014/main" id="{6D1B4724-493B-4D1A-8E3D-33FF88AB7FC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06" name="Arc 1205">
              <a:extLst>
                <a:ext uri="{FF2B5EF4-FFF2-40B4-BE49-F238E27FC236}">
                  <a16:creationId xmlns:a16="http://schemas.microsoft.com/office/drawing/2014/main" id="{E137BDC9-0095-43F6-BADB-E31A5E2C818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07" name="Straight Connector 1206">
              <a:extLst>
                <a:ext uri="{FF2B5EF4-FFF2-40B4-BE49-F238E27FC236}">
                  <a16:creationId xmlns:a16="http://schemas.microsoft.com/office/drawing/2014/main" id="{63D7171E-08B5-4C3B-BEE9-4D0EAB38053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08" name="Arc 1207">
              <a:extLst>
                <a:ext uri="{FF2B5EF4-FFF2-40B4-BE49-F238E27FC236}">
                  <a16:creationId xmlns:a16="http://schemas.microsoft.com/office/drawing/2014/main" id="{AECD68F6-CBC3-451A-942D-628289EE71C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09" name="Straight Connector 1208">
              <a:extLst>
                <a:ext uri="{FF2B5EF4-FFF2-40B4-BE49-F238E27FC236}">
                  <a16:creationId xmlns:a16="http://schemas.microsoft.com/office/drawing/2014/main" id="{FC37A88F-A01A-40C3-95D7-C3E4C51B68F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0" name="Straight Connector 1209">
              <a:extLst>
                <a:ext uri="{FF2B5EF4-FFF2-40B4-BE49-F238E27FC236}">
                  <a16:creationId xmlns:a16="http://schemas.microsoft.com/office/drawing/2014/main" id="{E7327C01-A172-4D30-8EF8-D5EAEF28A52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11" name="Arc 1210">
              <a:extLst>
                <a:ext uri="{FF2B5EF4-FFF2-40B4-BE49-F238E27FC236}">
                  <a16:creationId xmlns:a16="http://schemas.microsoft.com/office/drawing/2014/main" id="{756E85D1-1362-4A07-AEB5-592349DBB21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15" name="Group 1214">
            <a:extLst>
              <a:ext uri="{FF2B5EF4-FFF2-40B4-BE49-F238E27FC236}">
                <a16:creationId xmlns:a16="http://schemas.microsoft.com/office/drawing/2014/main" id="{852CF39D-A72C-4354-B375-EC55B4F0B085}"/>
              </a:ext>
            </a:extLst>
          </p:cNvPr>
          <p:cNvGrpSpPr/>
          <p:nvPr/>
        </p:nvGrpSpPr>
        <p:grpSpPr>
          <a:xfrm>
            <a:off x="3037371" y="6383695"/>
            <a:ext cx="538068" cy="503852"/>
            <a:chOff x="3455435" y="-1017023"/>
            <a:chExt cx="8222756" cy="7868191"/>
          </a:xfrm>
        </p:grpSpPr>
        <p:sp>
          <p:nvSpPr>
            <p:cNvPr id="1216" name="Arc 1215">
              <a:extLst>
                <a:ext uri="{FF2B5EF4-FFF2-40B4-BE49-F238E27FC236}">
                  <a16:creationId xmlns:a16="http://schemas.microsoft.com/office/drawing/2014/main" id="{A9435DB4-C0B5-4EBC-BAD5-694700C87D0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7" name="Arc 1216">
              <a:extLst>
                <a:ext uri="{FF2B5EF4-FFF2-40B4-BE49-F238E27FC236}">
                  <a16:creationId xmlns:a16="http://schemas.microsoft.com/office/drawing/2014/main" id="{FA4C60B5-DB4F-4376-B1D3-3E80D293016A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8" name="Arc 1217">
              <a:extLst>
                <a:ext uri="{FF2B5EF4-FFF2-40B4-BE49-F238E27FC236}">
                  <a16:creationId xmlns:a16="http://schemas.microsoft.com/office/drawing/2014/main" id="{92EA33D4-1E3C-42C8-9F67-A9432F122B7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9" name="Arc 1218">
              <a:extLst>
                <a:ext uri="{FF2B5EF4-FFF2-40B4-BE49-F238E27FC236}">
                  <a16:creationId xmlns:a16="http://schemas.microsoft.com/office/drawing/2014/main" id="{AEFC026C-8B08-4255-A4E9-27621BA1CBD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20" name="Group 1219">
              <a:extLst>
                <a:ext uri="{FF2B5EF4-FFF2-40B4-BE49-F238E27FC236}">
                  <a16:creationId xmlns:a16="http://schemas.microsoft.com/office/drawing/2014/main" id="{6A7D7074-CA6C-4556-A018-4B0D27F0A8A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29" name="Straight Connector 1228">
                <a:extLst>
                  <a:ext uri="{FF2B5EF4-FFF2-40B4-BE49-F238E27FC236}">
                    <a16:creationId xmlns:a16="http://schemas.microsoft.com/office/drawing/2014/main" id="{776890E1-0ACC-4A1E-A4B5-2F6A1813EC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0" name="Straight Connector 1229">
                <a:extLst>
                  <a:ext uri="{FF2B5EF4-FFF2-40B4-BE49-F238E27FC236}">
                    <a16:creationId xmlns:a16="http://schemas.microsoft.com/office/drawing/2014/main" id="{B4E89F3A-336B-44EE-8944-2DF65F84828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1" name="Straight Connector 1230">
                <a:extLst>
                  <a:ext uri="{FF2B5EF4-FFF2-40B4-BE49-F238E27FC236}">
                    <a16:creationId xmlns:a16="http://schemas.microsoft.com/office/drawing/2014/main" id="{2E7FBFE1-C76E-4D9F-94DF-CAEE7E9949C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21" name="Arc 1220">
              <a:extLst>
                <a:ext uri="{FF2B5EF4-FFF2-40B4-BE49-F238E27FC236}">
                  <a16:creationId xmlns:a16="http://schemas.microsoft.com/office/drawing/2014/main" id="{85DFF5F4-49D5-4718-B0D5-5CA1B08D99B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2" name="Arc 1221">
              <a:extLst>
                <a:ext uri="{FF2B5EF4-FFF2-40B4-BE49-F238E27FC236}">
                  <a16:creationId xmlns:a16="http://schemas.microsoft.com/office/drawing/2014/main" id="{73483135-C543-4DEE-B026-708C22B8243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23" name="Arc 1222">
              <a:extLst>
                <a:ext uri="{FF2B5EF4-FFF2-40B4-BE49-F238E27FC236}">
                  <a16:creationId xmlns:a16="http://schemas.microsoft.com/office/drawing/2014/main" id="{2C1713F3-F7A5-408B-A6BE-7A3368179CB9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24" name="Straight Connector 1223">
              <a:extLst>
                <a:ext uri="{FF2B5EF4-FFF2-40B4-BE49-F238E27FC236}">
                  <a16:creationId xmlns:a16="http://schemas.microsoft.com/office/drawing/2014/main" id="{7834370C-0BE9-454D-BC17-A8B81C042C4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25" name="Arc 1224">
              <a:extLst>
                <a:ext uri="{FF2B5EF4-FFF2-40B4-BE49-F238E27FC236}">
                  <a16:creationId xmlns:a16="http://schemas.microsoft.com/office/drawing/2014/main" id="{D3F0C864-A624-4E7F-9FCF-E0EDE6DCE81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26" name="Straight Connector 1225">
              <a:extLst>
                <a:ext uri="{FF2B5EF4-FFF2-40B4-BE49-F238E27FC236}">
                  <a16:creationId xmlns:a16="http://schemas.microsoft.com/office/drawing/2014/main" id="{6979C97B-B73F-425B-81A5-AA87236F565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7" name="Straight Connector 1226">
              <a:extLst>
                <a:ext uri="{FF2B5EF4-FFF2-40B4-BE49-F238E27FC236}">
                  <a16:creationId xmlns:a16="http://schemas.microsoft.com/office/drawing/2014/main" id="{34B62432-6728-4677-90C8-EEE094FE0F2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28" name="Arc 1227">
              <a:extLst>
                <a:ext uri="{FF2B5EF4-FFF2-40B4-BE49-F238E27FC236}">
                  <a16:creationId xmlns:a16="http://schemas.microsoft.com/office/drawing/2014/main" id="{4C3F1B36-AC4D-4004-BB4C-1FE78DC2372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32" name="Group 1231">
            <a:extLst>
              <a:ext uri="{FF2B5EF4-FFF2-40B4-BE49-F238E27FC236}">
                <a16:creationId xmlns:a16="http://schemas.microsoft.com/office/drawing/2014/main" id="{377B498C-234C-4DF7-9744-D9BE4B4740D8}"/>
              </a:ext>
            </a:extLst>
          </p:cNvPr>
          <p:cNvGrpSpPr/>
          <p:nvPr/>
        </p:nvGrpSpPr>
        <p:grpSpPr>
          <a:xfrm>
            <a:off x="3429519" y="6400803"/>
            <a:ext cx="538068" cy="503852"/>
            <a:chOff x="3455435" y="-1017023"/>
            <a:chExt cx="8222756" cy="7868191"/>
          </a:xfrm>
        </p:grpSpPr>
        <p:sp>
          <p:nvSpPr>
            <p:cNvPr id="1233" name="Arc 1232">
              <a:extLst>
                <a:ext uri="{FF2B5EF4-FFF2-40B4-BE49-F238E27FC236}">
                  <a16:creationId xmlns:a16="http://schemas.microsoft.com/office/drawing/2014/main" id="{532DF344-4EF4-4651-A8E3-89B96EE6AF8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4" name="Arc 1233">
              <a:extLst>
                <a:ext uri="{FF2B5EF4-FFF2-40B4-BE49-F238E27FC236}">
                  <a16:creationId xmlns:a16="http://schemas.microsoft.com/office/drawing/2014/main" id="{7BF60CC8-8AEB-4AD0-B3C9-6B1F8CDD3CF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5" name="Arc 1234">
              <a:extLst>
                <a:ext uri="{FF2B5EF4-FFF2-40B4-BE49-F238E27FC236}">
                  <a16:creationId xmlns:a16="http://schemas.microsoft.com/office/drawing/2014/main" id="{04997467-2FA3-49A2-A042-A4E8969ADBE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6" name="Arc 1235">
              <a:extLst>
                <a:ext uri="{FF2B5EF4-FFF2-40B4-BE49-F238E27FC236}">
                  <a16:creationId xmlns:a16="http://schemas.microsoft.com/office/drawing/2014/main" id="{3D327017-F2FE-4221-93E3-3A94E172400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37" name="Group 1236">
              <a:extLst>
                <a:ext uri="{FF2B5EF4-FFF2-40B4-BE49-F238E27FC236}">
                  <a16:creationId xmlns:a16="http://schemas.microsoft.com/office/drawing/2014/main" id="{49E5420E-4F0F-44B2-9B5A-0F6EAB2AFA2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46" name="Straight Connector 1245">
                <a:extLst>
                  <a:ext uri="{FF2B5EF4-FFF2-40B4-BE49-F238E27FC236}">
                    <a16:creationId xmlns:a16="http://schemas.microsoft.com/office/drawing/2014/main" id="{2936034D-D1B3-48BD-88DF-F9E8C8B56B3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47" name="Straight Connector 1246">
                <a:extLst>
                  <a:ext uri="{FF2B5EF4-FFF2-40B4-BE49-F238E27FC236}">
                    <a16:creationId xmlns:a16="http://schemas.microsoft.com/office/drawing/2014/main" id="{5BBC66DE-051A-4CA2-8F5A-9D060454759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48" name="Straight Connector 1247">
                <a:extLst>
                  <a:ext uri="{FF2B5EF4-FFF2-40B4-BE49-F238E27FC236}">
                    <a16:creationId xmlns:a16="http://schemas.microsoft.com/office/drawing/2014/main" id="{3921FAB5-E055-43A8-B29A-6D55CAF64A0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38" name="Arc 1237">
              <a:extLst>
                <a:ext uri="{FF2B5EF4-FFF2-40B4-BE49-F238E27FC236}">
                  <a16:creationId xmlns:a16="http://schemas.microsoft.com/office/drawing/2014/main" id="{0DA1649B-E46B-4E04-B0D5-543DE73B792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9" name="Arc 1238">
              <a:extLst>
                <a:ext uri="{FF2B5EF4-FFF2-40B4-BE49-F238E27FC236}">
                  <a16:creationId xmlns:a16="http://schemas.microsoft.com/office/drawing/2014/main" id="{63524FBA-12E7-4E1E-B65A-551B06A4D05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40" name="Arc 1239">
              <a:extLst>
                <a:ext uri="{FF2B5EF4-FFF2-40B4-BE49-F238E27FC236}">
                  <a16:creationId xmlns:a16="http://schemas.microsoft.com/office/drawing/2014/main" id="{CE599F79-E945-48E6-9E9A-05384E7349D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41" name="Straight Connector 1240">
              <a:extLst>
                <a:ext uri="{FF2B5EF4-FFF2-40B4-BE49-F238E27FC236}">
                  <a16:creationId xmlns:a16="http://schemas.microsoft.com/office/drawing/2014/main" id="{F27FC9DB-6596-460B-8960-666064614D2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42" name="Arc 1241">
              <a:extLst>
                <a:ext uri="{FF2B5EF4-FFF2-40B4-BE49-F238E27FC236}">
                  <a16:creationId xmlns:a16="http://schemas.microsoft.com/office/drawing/2014/main" id="{3307C938-DCB9-426F-B33F-90727810B99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43" name="Straight Connector 1242">
              <a:extLst>
                <a:ext uri="{FF2B5EF4-FFF2-40B4-BE49-F238E27FC236}">
                  <a16:creationId xmlns:a16="http://schemas.microsoft.com/office/drawing/2014/main" id="{9D039C5B-3D6D-4C2E-82C5-8EDAF2DB9D3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4" name="Straight Connector 1243">
              <a:extLst>
                <a:ext uri="{FF2B5EF4-FFF2-40B4-BE49-F238E27FC236}">
                  <a16:creationId xmlns:a16="http://schemas.microsoft.com/office/drawing/2014/main" id="{3AF88633-F1EA-4680-8112-9E78DC28ED3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45" name="Arc 1244">
              <a:extLst>
                <a:ext uri="{FF2B5EF4-FFF2-40B4-BE49-F238E27FC236}">
                  <a16:creationId xmlns:a16="http://schemas.microsoft.com/office/drawing/2014/main" id="{217A8C77-5C24-4880-9F81-EBE1A6C1AE2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9" name="Group 1248">
            <a:extLst>
              <a:ext uri="{FF2B5EF4-FFF2-40B4-BE49-F238E27FC236}">
                <a16:creationId xmlns:a16="http://schemas.microsoft.com/office/drawing/2014/main" id="{870BF0E5-C7BD-457F-AC2B-EFF88F831F07}"/>
              </a:ext>
            </a:extLst>
          </p:cNvPr>
          <p:cNvGrpSpPr/>
          <p:nvPr/>
        </p:nvGrpSpPr>
        <p:grpSpPr>
          <a:xfrm>
            <a:off x="3824771" y="6383695"/>
            <a:ext cx="538068" cy="503852"/>
            <a:chOff x="3455435" y="-1017023"/>
            <a:chExt cx="8222756" cy="7868191"/>
          </a:xfrm>
        </p:grpSpPr>
        <p:sp>
          <p:nvSpPr>
            <p:cNvPr id="1250" name="Arc 1249">
              <a:extLst>
                <a:ext uri="{FF2B5EF4-FFF2-40B4-BE49-F238E27FC236}">
                  <a16:creationId xmlns:a16="http://schemas.microsoft.com/office/drawing/2014/main" id="{80B390D8-30F7-452C-9396-53EE52A1702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1" name="Arc 1250">
              <a:extLst>
                <a:ext uri="{FF2B5EF4-FFF2-40B4-BE49-F238E27FC236}">
                  <a16:creationId xmlns:a16="http://schemas.microsoft.com/office/drawing/2014/main" id="{FE95183E-2E23-4A8C-939E-127B2A8EFDE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2" name="Arc 1251">
              <a:extLst>
                <a:ext uri="{FF2B5EF4-FFF2-40B4-BE49-F238E27FC236}">
                  <a16:creationId xmlns:a16="http://schemas.microsoft.com/office/drawing/2014/main" id="{AAD1AB37-4F8D-47DF-B61C-DD6D70B0F44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3" name="Arc 1252">
              <a:extLst>
                <a:ext uri="{FF2B5EF4-FFF2-40B4-BE49-F238E27FC236}">
                  <a16:creationId xmlns:a16="http://schemas.microsoft.com/office/drawing/2014/main" id="{98D4202E-5AD8-4F89-8A07-B799C55F4A8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54" name="Group 1253">
              <a:extLst>
                <a:ext uri="{FF2B5EF4-FFF2-40B4-BE49-F238E27FC236}">
                  <a16:creationId xmlns:a16="http://schemas.microsoft.com/office/drawing/2014/main" id="{01289AD7-6D41-4798-950D-658BEFD602D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63" name="Straight Connector 1262">
                <a:extLst>
                  <a:ext uri="{FF2B5EF4-FFF2-40B4-BE49-F238E27FC236}">
                    <a16:creationId xmlns:a16="http://schemas.microsoft.com/office/drawing/2014/main" id="{3F66787C-E5B5-4A99-B9AF-F876BF64EFE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4" name="Straight Connector 1263">
                <a:extLst>
                  <a:ext uri="{FF2B5EF4-FFF2-40B4-BE49-F238E27FC236}">
                    <a16:creationId xmlns:a16="http://schemas.microsoft.com/office/drawing/2014/main" id="{CB548F1B-ACFD-4796-B5FB-F90CB37F505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5" name="Straight Connector 1264">
                <a:extLst>
                  <a:ext uri="{FF2B5EF4-FFF2-40B4-BE49-F238E27FC236}">
                    <a16:creationId xmlns:a16="http://schemas.microsoft.com/office/drawing/2014/main" id="{3AE2BFD2-3F41-450E-9773-FD3B9EB6AE4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55" name="Arc 1254">
              <a:extLst>
                <a:ext uri="{FF2B5EF4-FFF2-40B4-BE49-F238E27FC236}">
                  <a16:creationId xmlns:a16="http://schemas.microsoft.com/office/drawing/2014/main" id="{F07B00CD-9BFA-41FF-BA38-DD6DF4B8B1D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6" name="Arc 1255">
              <a:extLst>
                <a:ext uri="{FF2B5EF4-FFF2-40B4-BE49-F238E27FC236}">
                  <a16:creationId xmlns:a16="http://schemas.microsoft.com/office/drawing/2014/main" id="{135182C5-E31F-4350-B3BA-18FFD71672D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57" name="Arc 1256">
              <a:extLst>
                <a:ext uri="{FF2B5EF4-FFF2-40B4-BE49-F238E27FC236}">
                  <a16:creationId xmlns:a16="http://schemas.microsoft.com/office/drawing/2014/main" id="{F9D290CF-769D-4ABD-B62A-34B62AC2875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58" name="Straight Connector 1257">
              <a:extLst>
                <a:ext uri="{FF2B5EF4-FFF2-40B4-BE49-F238E27FC236}">
                  <a16:creationId xmlns:a16="http://schemas.microsoft.com/office/drawing/2014/main" id="{5B9B7DC1-E2A6-4F4A-90F1-EA482495006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59" name="Arc 1258">
              <a:extLst>
                <a:ext uri="{FF2B5EF4-FFF2-40B4-BE49-F238E27FC236}">
                  <a16:creationId xmlns:a16="http://schemas.microsoft.com/office/drawing/2014/main" id="{BC6E2BA0-12A6-4F2A-B8EA-261008528B1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60" name="Straight Connector 1259">
              <a:extLst>
                <a:ext uri="{FF2B5EF4-FFF2-40B4-BE49-F238E27FC236}">
                  <a16:creationId xmlns:a16="http://schemas.microsoft.com/office/drawing/2014/main" id="{059220A2-D24A-455F-AB4A-33A21B92812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1" name="Straight Connector 1260">
              <a:extLst>
                <a:ext uri="{FF2B5EF4-FFF2-40B4-BE49-F238E27FC236}">
                  <a16:creationId xmlns:a16="http://schemas.microsoft.com/office/drawing/2014/main" id="{0D60271B-438B-41EA-A503-A0C2D8D4145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62" name="Arc 1261">
              <a:extLst>
                <a:ext uri="{FF2B5EF4-FFF2-40B4-BE49-F238E27FC236}">
                  <a16:creationId xmlns:a16="http://schemas.microsoft.com/office/drawing/2014/main" id="{DDBD6977-DF22-4182-A026-64FBE178074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66" name="Group 1265">
            <a:extLst>
              <a:ext uri="{FF2B5EF4-FFF2-40B4-BE49-F238E27FC236}">
                <a16:creationId xmlns:a16="http://schemas.microsoft.com/office/drawing/2014/main" id="{7BF7ADAD-81B6-406C-BCCD-43F0BE9A107C}"/>
              </a:ext>
            </a:extLst>
          </p:cNvPr>
          <p:cNvGrpSpPr/>
          <p:nvPr/>
        </p:nvGrpSpPr>
        <p:grpSpPr>
          <a:xfrm>
            <a:off x="4218471" y="6393026"/>
            <a:ext cx="538068" cy="503852"/>
            <a:chOff x="3455435" y="-1017023"/>
            <a:chExt cx="8222756" cy="7868191"/>
          </a:xfrm>
        </p:grpSpPr>
        <p:sp>
          <p:nvSpPr>
            <p:cNvPr id="1267" name="Arc 1266">
              <a:extLst>
                <a:ext uri="{FF2B5EF4-FFF2-40B4-BE49-F238E27FC236}">
                  <a16:creationId xmlns:a16="http://schemas.microsoft.com/office/drawing/2014/main" id="{F7CD82A7-C090-45DC-A745-E83644E58BF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8" name="Arc 1267">
              <a:extLst>
                <a:ext uri="{FF2B5EF4-FFF2-40B4-BE49-F238E27FC236}">
                  <a16:creationId xmlns:a16="http://schemas.microsoft.com/office/drawing/2014/main" id="{8446B1FA-69BF-45A4-A5E5-9BF139FE55D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9" name="Arc 1268">
              <a:extLst>
                <a:ext uri="{FF2B5EF4-FFF2-40B4-BE49-F238E27FC236}">
                  <a16:creationId xmlns:a16="http://schemas.microsoft.com/office/drawing/2014/main" id="{6B7E7521-CCAB-4D9B-B108-AB7F7F1D7B9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0" name="Arc 1269">
              <a:extLst>
                <a:ext uri="{FF2B5EF4-FFF2-40B4-BE49-F238E27FC236}">
                  <a16:creationId xmlns:a16="http://schemas.microsoft.com/office/drawing/2014/main" id="{4F83946B-D0AA-4326-8339-1B2677917CA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71" name="Group 1270">
              <a:extLst>
                <a:ext uri="{FF2B5EF4-FFF2-40B4-BE49-F238E27FC236}">
                  <a16:creationId xmlns:a16="http://schemas.microsoft.com/office/drawing/2014/main" id="{0CDA4B58-D0ED-49DB-84FF-FA640D7B5BC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80" name="Straight Connector 1279">
                <a:extLst>
                  <a:ext uri="{FF2B5EF4-FFF2-40B4-BE49-F238E27FC236}">
                    <a16:creationId xmlns:a16="http://schemas.microsoft.com/office/drawing/2014/main" id="{1B2BC8DC-4A42-4B0D-9D2B-601AA25D0A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81" name="Straight Connector 1280">
                <a:extLst>
                  <a:ext uri="{FF2B5EF4-FFF2-40B4-BE49-F238E27FC236}">
                    <a16:creationId xmlns:a16="http://schemas.microsoft.com/office/drawing/2014/main" id="{2FA04FB1-0131-48BA-8567-B16F2122AF3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82" name="Straight Connector 1281">
                <a:extLst>
                  <a:ext uri="{FF2B5EF4-FFF2-40B4-BE49-F238E27FC236}">
                    <a16:creationId xmlns:a16="http://schemas.microsoft.com/office/drawing/2014/main" id="{0917202F-4AF1-408F-9DA0-27BC9BFFB95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72" name="Arc 1271">
              <a:extLst>
                <a:ext uri="{FF2B5EF4-FFF2-40B4-BE49-F238E27FC236}">
                  <a16:creationId xmlns:a16="http://schemas.microsoft.com/office/drawing/2014/main" id="{5351C298-4188-43B2-93B2-6158C8C1C9F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3" name="Arc 1272">
              <a:extLst>
                <a:ext uri="{FF2B5EF4-FFF2-40B4-BE49-F238E27FC236}">
                  <a16:creationId xmlns:a16="http://schemas.microsoft.com/office/drawing/2014/main" id="{CC6E6943-96F1-43F1-BC17-B58A55376CB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74" name="Arc 1273">
              <a:extLst>
                <a:ext uri="{FF2B5EF4-FFF2-40B4-BE49-F238E27FC236}">
                  <a16:creationId xmlns:a16="http://schemas.microsoft.com/office/drawing/2014/main" id="{F0D8912D-7695-487E-A406-58BF72C3799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75" name="Straight Connector 1274">
              <a:extLst>
                <a:ext uri="{FF2B5EF4-FFF2-40B4-BE49-F238E27FC236}">
                  <a16:creationId xmlns:a16="http://schemas.microsoft.com/office/drawing/2014/main" id="{FBDB8AC1-1FA0-49CB-9D9B-FBB7FF8AC88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76" name="Arc 1275">
              <a:extLst>
                <a:ext uri="{FF2B5EF4-FFF2-40B4-BE49-F238E27FC236}">
                  <a16:creationId xmlns:a16="http://schemas.microsoft.com/office/drawing/2014/main" id="{DE656194-F988-44EA-B4BB-E5416DA115F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77" name="Straight Connector 1276">
              <a:extLst>
                <a:ext uri="{FF2B5EF4-FFF2-40B4-BE49-F238E27FC236}">
                  <a16:creationId xmlns:a16="http://schemas.microsoft.com/office/drawing/2014/main" id="{EF5BC7EF-0528-4DB2-9CB8-2FA8BEBC023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8" name="Straight Connector 1277">
              <a:extLst>
                <a:ext uri="{FF2B5EF4-FFF2-40B4-BE49-F238E27FC236}">
                  <a16:creationId xmlns:a16="http://schemas.microsoft.com/office/drawing/2014/main" id="{17A5C698-A367-4D79-AD62-2B9325E5CEA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79" name="Arc 1278">
              <a:extLst>
                <a:ext uri="{FF2B5EF4-FFF2-40B4-BE49-F238E27FC236}">
                  <a16:creationId xmlns:a16="http://schemas.microsoft.com/office/drawing/2014/main" id="{09A43CA6-BCCF-4F62-8F47-038E0777ABF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83" name="Group 1282">
            <a:extLst>
              <a:ext uri="{FF2B5EF4-FFF2-40B4-BE49-F238E27FC236}">
                <a16:creationId xmlns:a16="http://schemas.microsoft.com/office/drawing/2014/main" id="{FE9B1DC1-5C6C-43A8-AA45-527C2EBF7135}"/>
              </a:ext>
            </a:extLst>
          </p:cNvPr>
          <p:cNvGrpSpPr/>
          <p:nvPr/>
        </p:nvGrpSpPr>
        <p:grpSpPr>
          <a:xfrm>
            <a:off x="4612171" y="6393026"/>
            <a:ext cx="538068" cy="503852"/>
            <a:chOff x="3455435" y="-1017023"/>
            <a:chExt cx="8222756" cy="7868191"/>
          </a:xfrm>
        </p:grpSpPr>
        <p:sp>
          <p:nvSpPr>
            <p:cNvPr id="1284" name="Arc 1283">
              <a:extLst>
                <a:ext uri="{FF2B5EF4-FFF2-40B4-BE49-F238E27FC236}">
                  <a16:creationId xmlns:a16="http://schemas.microsoft.com/office/drawing/2014/main" id="{9F23DC32-56BC-4450-9AF4-4D6A846B3C4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5" name="Arc 1284">
              <a:extLst>
                <a:ext uri="{FF2B5EF4-FFF2-40B4-BE49-F238E27FC236}">
                  <a16:creationId xmlns:a16="http://schemas.microsoft.com/office/drawing/2014/main" id="{34644B61-1570-44C6-B99E-0B9FDF7A49C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6" name="Arc 1285">
              <a:extLst>
                <a:ext uri="{FF2B5EF4-FFF2-40B4-BE49-F238E27FC236}">
                  <a16:creationId xmlns:a16="http://schemas.microsoft.com/office/drawing/2014/main" id="{448E9D0C-1E02-492A-9EA4-5D4843D3607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7" name="Arc 1286">
              <a:extLst>
                <a:ext uri="{FF2B5EF4-FFF2-40B4-BE49-F238E27FC236}">
                  <a16:creationId xmlns:a16="http://schemas.microsoft.com/office/drawing/2014/main" id="{F0EEC191-55F8-4984-87AF-4E65265778E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88" name="Group 1287">
              <a:extLst>
                <a:ext uri="{FF2B5EF4-FFF2-40B4-BE49-F238E27FC236}">
                  <a16:creationId xmlns:a16="http://schemas.microsoft.com/office/drawing/2014/main" id="{212E42BC-D49B-4BA6-A156-AB86949AF66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97" name="Straight Connector 1296">
                <a:extLst>
                  <a:ext uri="{FF2B5EF4-FFF2-40B4-BE49-F238E27FC236}">
                    <a16:creationId xmlns:a16="http://schemas.microsoft.com/office/drawing/2014/main" id="{4E78986B-D7F8-4CAA-BD6C-90722F9C501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98" name="Straight Connector 1297">
                <a:extLst>
                  <a:ext uri="{FF2B5EF4-FFF2-40B4-BE49-F238E27FC236}">
                    <a16:creationId xmlns:a16="http://schemas.microsoft.com/office/drawing/2014/main" id="{608AA926-6580-47B8-B746-2C3F37A4462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99" name="Straight Connector 1298">
                <a:extLst>
                  <a:ext uri="{FF2B5EF4-FFF2-40B4-BE49-F238E27FC236}">
                    <a16:creationId xmlns:a16="http://schemas.microsoft.com/office/drawing/2014/main" id="{64754BDC-FAF1-44A2-8E9B-39ABF282194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89" name="Arc 1288">
              <a:extLst>
                <a:ext uri="{FF2B5EF4-FFF2-40B4-BE49-F238E27FC236}">
                  <a16:creationId xmlns:a16="http://schemas.microsoft.com/office/drawing/2014/main" id="{F7FA8D8A-2F16-4104-A03F-F0067E043B1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0" name="Arc 1289">
              <a:extLst>
                <a:ext uri="{FF2B5EF4-FFF2-40B4-BE49-F238E27FC236}">
                  <a16:creationId xmlns:a16="http://schemas.microsoft.com/office/drawing/2014/main" id="{981C59D3-4BB9-454D-A174-5C13A92B727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91" name="Arc 1290">
              <a:extLst>
                <a:ext uri="{FF2B5EF4-FFF2-40B4-BE49-F238E27FC236}">
                  <a16:creationId xmlns:a16="http://schemas.microsoft.com/office/drawing/2014/main" id="{F934B076-0D60-461C-9139-DF18F614A4F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92" name="Straight Connector 1291">
              <a:extLst>
                <a:ext uri="{FF2B5EF4-FFF2-40B4-BE49-F238E27FC236}">
                  <a16:creationId xmlns:a16="http://schemas.microsoft.com/office/drawing/2014/main" id="{8A9DFD1F-27DC-4DDE-ACDD-3D07CB77723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93" name="Arc 1292">
              <a:extLst>
                <a:ext uri="{FF2B5EF4-FFF2-40B4-BE49-F238E27FC236}">
                  <a16:creationId xmlns:a16="http://schemas.microsoft.com/office/drawing/2014/main" id="{4BC32568-9B81-421E-BD79-86394CDB004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94" name="Straight Connector 1293">
              <a:extLst>
                <a:ext uri="{FF2B5EF4-FFF2-40B4-BE49-F238E27FC236}">
                  <a16:creationId xmlns:a16="http://schemas.microsoft.com/office/drawing/2014/main" id="{F9EBC07E-E069-49EF-9798-34D87EF5E3E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5" name="Straight Connector 1294">
              <a:extLst>
                <a:ext uri="{FF2B5EF4-FFF2-40B4-BE49-F238E27FC236}">
                  <a16:creationId xmlns:a16="http://schemas.microsoft.com/office/drawing/2014/main" id="{9ABC9F68-4B86-4923-80AA-90A87F41B58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96" name="Arc 1295">
              <a:extLst>
                <a:ext uri="{FF2B5EF4-FFF2-40B4-BE49-F238E27FC236}">
                  <a16:creationId xmlns:a16="http://schemas.microsoft.com/office/drawing/2014/main" id="{F84DF01C-3A7B-4B81-AEB2-3C6ABB64886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00" name="Group 1299">
            <a:extLst>
              <a:ext uri="{FF2B5EF4-FFF2-40B4-BE49-F238E27FC236}">
                <a16:creationId xmlns:a16="http://schemas.microsoft.com/office/drawing/2014/main" id="{86EB5B56-0601-4038-A693-EE9B6EA9E25D}"/>
              </a:ext>
            </a:extLst>
          </p:cNvPr>
          <p:cNvGrpSpPr/>
          <p:nvPr/>
        </p:nvGrpSpPr>
        <p:grpSpPr>
          <a:xfrm>
            <a:off x="4994987" y="6383695"/>
            <a:ext cx="538068" cy="503852"/>
            <a:chOff x="3455435" y="-1017023"/>
            <a:chExt cx="8222756" cy="7868191"/>
          </a:xfrm>
        </p:grpSpPr>
        <p:sp>
          <p:nvSpPr>
            <p:cNvPr id="1301" name="Arc 1300">
              <a:extLst>
                <a:ext uri="{FF2B5EF4-FFF2-40B4-BE49-F238E27FC236}">
                  <a16:creationId xmlns:a16="http://schemas.microsoft.com/office/drawing/2014/main" id="{4A2E480D-7ED1-4120-996E-78A57D4EF76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2" name="Arc 1301">
              <a:extLst>
                <a:ext uri="{FF2B5EF4-FFF2-40B4-BE49-F238E27FC236}">
                  <a16:creationId xmlns:a16="http://schemas.microsoft.com/office/drawing/2014/main" id="{95CD7904-F23C-41DE-80A5-CE4E78FF843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3" name="Arc 1302">
              <a:extLst>
                <a:ext uri="{FF2B5EF4-FFF2-40B4-BE49-F238E27FC236}">
                  <a16:creationId xmlns:a16="http://schemas.microsoft.com/office/drawing/2014/main" id="{B2B86D28-915C-4FE1-9781-B486F056C7B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4" name="Arc 1303">
              <a:extLst>
                <a:ext uri="{FF2B5EF4-FFF2-40B4-BE49-F238E27FC236}">
                  <a16:creationId xmlns:a16="http://schemas.microsoft.com/office/drawing/2014/main" id="{D9D35EA4-CFA9-4B12-92E5-89731C26004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05" name="Group 1304">
              <a:extLst>
                <a:ext uri="{FF2B5EF4-FFF2-40B4-BE49-F238E27FC236}">
                  <a16:creationId xmlns:a16="http://schemas.microsoft.com/office/drawing/2014/main" id="{2A35C680-519D-4D73-8FB7-C09449C7510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14" name="Straight Connector 1313">
                <a:extLst>
                  <a:ext uri="{FF2B5EF4-FFF2-40B4-BE49-F238E27FC236}">
                    <a16:creationId xmlns:a16="http://schemas.microsoft.com/office/drawing/2014/main" id="{AA367176-F2D9-4108-BBD7-729D1B66B13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15" name="Straight Connector 1314">
                <a:extLst>
                  <a:ext uri="{FF2B5EF4-FFF2-40B4-BE49-F238E27FC236}">
                    <a16:creationId xmlns:a16="http://schemas.microsoft.com/office/drawing/2014/main" id="{BA9CAFA3-DF08-4094-BCD1-ABD5672F90E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16" name="Straight Connector 1315">
                <a:extLst>
                  <a:ext uri="{FF2B5EF4-FFF2-40B4-BE49-F238E27FC236}">
                    <a16:creationId xmlns:a16="http://schemas.microsoft.com/office/drawing/2014/main" id="{C935C882-52B4-48AD-9825-EC7F8C90326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06" name="Arc 1305">
              <a:extLst>
                <a:ext uri="{FF2B5EF4-FFF2-40B4-BE49-F238E27FC236}">
                  <a16:creationId xmlns:a16="http://schemas.microsoft.com/office/drawing/2014/main" id="{F1F9C7AE-F7A6-489B-ABBD-CD846273C28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7" name="Arc 1306">
              <a:extLst>
                <a:ext uri="{FF2B5EF4-FFF2-40B4-BE49-F238E27FC236}">
                  <a16:creationId xmlns:a16="http://schemas.microsoft.com/office/drawing/2014/main" id="{1DFF32CF-37D4-4EA6-876B-C5CB02C43B7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8" name="Arc 1307">
              <a:extLst>
                <a:ext uri="{FF2B5EF4-FFF2-40B4-BE49-F238E27FC236}">
                  <a16:creationId xmlns:a16="http://schemas.microsoft.com/office/drawing/2014/main" id="{11612D12-C409-4AB5-8F67-46032CD258E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09" name="Straight Connector 1308">
              <a:extLst>
                <a:ext uri="{FF2B5EF4-FFF2-40B4-BE49-F238E27FC236}">
                  <a16:creationId xmlns:a16="http://schemas.microsoft.com/office/drawing/2014/main" id="{E1683F4E-C8C7-4517-B43F-13B775077D1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10" name="Arc 1309">
              <a:extLst>
                <a:ext uri="{FF2B5EF4-FFF2-40B4-BE49-F238E27FC236}">
                  <a16:creationId xmlns:a16="http://schemas.microsoft.com/office/drawing/2014/main" id="{923CF5F1-E592-43FA-8133-5725467A71F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11" name="Straight Connector 1310">
              <a:extLst>
                <a:ext uri="{FF2B5EF4-FFF2-40B4-BE49-F238E27FC236}">
                  <a16:creationId xmlns:a16="http://schemas.microsoft.com/office/drawing/2014/main" id="{6B93521C-410B-4F89-874F-AA094BB4A0C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2" name="Straight Connector 1311">
              <a:extLst>
                <a:ext uri="{FF2B5EF4-FFF2-40B4-BE49-F238E27FC236}">
                  <a16:creationId xmlns:a16="http://schemas.microsoft.com/office/drawing/2014/main" id="{2B998692-A7B0-4A51-AB1F-0034162A39B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13" name="Arc 1312">
              <a:extLst>
                <a:ext uri="{FF2B5EF4-FFF2-40B4-BE49-F238E27FC236}">
                  <a16:creationId xmlns:a16="http://schemas.microsoft.com/office/drawing/2014/main" id="{B53E825E-4C84-4C24-A253-046097E92E4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17" name="Group 1316">
            <a:extLst>
              <a:ext uri="{FF2B5EF4-FFF2-40B4-BE49-F238E27FC236}">
                <a16:creationId xmlns:a16="http://schemas.microsoft.com/office/drawing/2014/main" id="{7DA60697-FF8B-4DDE-B5C8-0E05F7C54E47}"/>
              </a:ext>
            </a:extLst>
          </p:cNvPr>
          <p:cNvGrpSpPr/>
          <p:nvPr/>
        </p:nvGrpSpPr>
        <p:grpSpPr>
          <a:xfrm>
            <a:off x="5399571" y="6374364"/>
            <a:ext cx="538068" cy="503852"/>
            <a:chOff x="3455435" y="-1017023"/>
            <a:chExt cx="8222756" cy="7868191"/>
          </a:xfrm>
        </p:grpSpPr>
        <p:sp>
          <p:nvSpPr>
            <p:cNvPr id="1318" name="Arc 1317">
              <a:extLst>
                <a:ext uri="{FF2B5EF4-FFF2-40B4-BE49-F238E27FC236}">
                  <a16:creationId xmlns:a16="http://schemas.microsoft.com/office/drawing/2014/main" id="{E3D70D5D-D7CA-4FDD-BD89-6D28A69CE68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9" name="Arc 1318">
              <a:extLst>
                <a:ext uri="{FF2B5EF4-FFF2-40B4-BE49-F238E27FC236}">
                  <a16:creationId xmlns:a16="http://schemas.microsoft.com/office/drawing/2014/main" id="{30617C16-CAF1-4311-8278-D0F30E9FCD3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0" name="Arc 1319">
              <a:extLst>
                <a:ext uri="{FF2B5EF4-FFF2-40B4-BE49-F238E27FC236}">
                  <a16:creationId xmlns:a16="http://schemas.microsoft.com/office/drawing/2014/main" id="{7422CD34-B58A-4319-AE34-D8345127986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1" name="Arc 1320">
              <a:extLst>
                <a:ext uri="{FF2B5EF4-FFF2-40B4-BE49-F238E27FC236}">
                  <a16:creationId xmlns:a16="http://schemas.microsoft.com/office/drawing/2014/main" id="{1CA07781-7E54-40DD-AB5D-3EA918EFA08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22" name="Group 1321">
              <a:extLst>
                <a:ext uri="{FF2B5EF4-FFF2-40B4-BE49-F238E27FC236}">
                  <a16:creationId xmlns:a16="http://schemas.microsoft.com/office/drawing/2014/main" id="{A8F4AC45-6E60-425F-8BAF-E1A0995F753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31" name="Straight Connector 1330">
                <a:extLst>
                  <a:ext uri="{FF2B5EF4-FFF2-40B4-BE49-F238E27FC236}">
                    <a16:creationId xmlns:a16="http://schemas.microsoft.com/office/drawing/2014/main" id="{C6EAC37D-3003-4518-91F2-EE7F41CC3AF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32" name="Straight Connector 1331">
                <a:extLst>
                  <a:ext uri="{FF2B5EF4-FFF2-40B4-BE49-F238E27FC236}">
                    <a16:creationId xmlns:a16="http://schemas.microsoft.com/office/drawing/2014/main" id="{2D69AB54-565B-42A6-8D20-B6BAC5B000A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33" name="Straight Connector 1332">
                <a:extLst>
                  <a:ext uri="{FF2B5EF4-FFF2-40B4-BE49-F238E27FC236}">
                    <a16:creationId xmlns:a16="http://schemas.microsoft.com/office/drawing/2014/main" id="{A66EE0C9-32AF-473B-B274-27E6DD0D890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23" name="Arc 1322">
              <a:extLst>
                <a:ext uri="{FF2B5EF4-FFF2-40B4-BE49-F238E27FC236}">
                  <a16:creationId xmlns:a16="http://schemas.microsoft.com/office/drawing/2014/main" id="{4A8110D3-C072-40AE-AD85-07C136878E4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4" name="Arc 1323">
              <a:extLst>
                <a:ext uri="{FF2B5EF4-FFF2-40B4-BE49-F238E27FC236}">
                  <a16:creationId xmlns:a16="http://schemas.microsoft.com/office/drawing/2014/main" id="{A3FE9485-483C-4BD9-B9BA-52BCD7E8261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25" name="Arc 1324">
              <a:extLst>
                <a:ext uri="{FF2B5EF4-FFF2-40B4-BE49-F238E27FC236}">
                  <a16:creationId xmlns:a16="http://schemas.microsoft.com/office/drawing/2014/main" id="{E82BA428-51D8-4D89-8B78-9F5131B5E60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26" name="Straight Connector 1325">
              <a:extLst>
                <a:ext uri="{FF2B5EF4-FFF2-40B4-BE49-F238E27FC236}">
                  <a16:creationId xmlns:a16="http://schemas.microsoft.com/office/drawing/2014/main" id="{BF00A67D-6CEE-4CC5-B807-D426ABF3D43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27" name="Arc 1326">
              <a:extLst>
                <a:ext uri="{FF2B5EF4-FFF2-40B4-BE49-F238E27FC236}">
                  <a16:creationId xmlns:a16="http://schemas.microsoft.com/office/drawing/2014/main" id="{FB4480CE-0116-4380-A9E3-EA97CF956E2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28" name="Straight Connector 1327">
              <a:extLst>
                <a:ext uri="{FF2B5EF4-FFF2-40B4-BE49-F238E27FC236}">
                  <a16:creationId xmlns:a16="http://schemas.microsoft.com/office/drawing/2014/main" id="{1837DE9F-69F8-42EF-AADD-097B1AA23DE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9" name="Straight Connector 1328">
              <a:extLst>
                <a:ext uri="{FF2B5EF4-FFF2-40B4-BE49-F238E27FC236}">
                  <a16:creationId xmlns:a16="http://schemas.microsoft.com/office/drawing/2014/main" id="{4CAA4D63-A144-42E1-BB97-12D82B2A614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30" name="Arc 1329">
              <a:extLst>
                <a:ext uri="{FF2B5EF4-FFF2-40B4-BE49-F238E27FC236}">
                  <a16:creationId xmlns:a16="http://schemas.microsoft.com/office/drawing/2014/main" id="{46034026-30F5-44F1-9048-574DF9D9D8B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4" name="Group 1333">
            <a:extLst>
              <a:ext uri="{FF2B5EF4-FFF2-40B4-BE49-F238E27FC236}">
                <a16:creationId xmlns:a16="http://schemas.microsoft.com/office/drawing/2014/main" id="{5579F9BE-81CA-4E73-94E9-ED5A8E5AEACF}"/>
              </a:ext>
            </a:extLst>
          </p:cNvPr>
          <p:cNvGrpSpPr/>
          <p:nvPr/>
        </p:nvGrpSpPr>
        <p:grpSpPr>
          <a:xfrm>
            <a:off x="5802602" y="6383695"/>
            <a:ext cx="538068" cy="503852"/>
            <a:chOff x="3455435" y="-1017023"/>
            <a:chExt cx="8222756" cy="7868191"/>
          </a:xfrm>
        </p:grpSpPr>
        <p:sp>
          <p:nvSpPr>
            <p:cNvPr id="1335" name="Arc 1334">
              <a:extLst>
                <a:ext uri="{FF2B5EF4-FFF2-40B4-BE49-F238E27FC236}">
                  <a16:creationId xmlns:a16="http://schemas.microsoft.com/office/drawing/2014/main" id="{C6E1A2D0-0307-43FD-AB70-A5928FCA63A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" name="Arc 1335">
              <a:extLst>
                <a:ext uri="{FF2B5EF4-FFF2-40B4-BE49-F238E27FC236}">
                  <a16:creationId xmlns:a16="http://schemas.microsoft.com/office/drawing/2014/main" id="{4601693C-CA7B-49AF-A23A-6E62AC48C10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7" name="Arc 1336">
              <a:extLst>
                <a:ext uri="{FF2B5EF4-FFF2-40B4-BE49-F238E27FC236}">
                  <a16:creationId xmlns:a16="http://schemas.microsoft.com/office/drawing/2014/main" id="{B9C82CE3-6D82-4FC8-A5F3-C35BEB1F409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8" name="Arc 1337">
              <a:extLst>
                <a:ext uri="{FF2B5EF4-FFF2-40B4-BE49-F238E27FC236}">
                  <a16:creationId xmlns:a16="http://schemas.microsoft.com/office/drawing/2014/main" id="{4EC88C0A-14EB-4161-A022-6464064366A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39" name="Group 1338">
              <a:extLst>
                <a:ext uri="{FF2B5EF4-FFF2-40B4-BE49-F238E27FC236}">
                  <a16:creationId xmlns:a16="http://schemas.microsoft.com/office/drawing/2014/main" id="{CE9BCAA2-5FD3-4DD4-8464-B51D1CA1D18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48" name="Straight Connector 1347">
                <a:extLst>
                  <a:ext uri="{FF2B5EF4-FFF2-40B4-BE49-F238E27FC236}">
                    <a16:creationId xmlns:a16="http://schemas.microsoft.com/office/drawing/2014/main" id="{C0DE27E2-2854-4B7D-A2C8-62B233C2F9F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49" name="Straight Connector 1348">
                <a:extLst>
                  <a:ext uri="{FF2B5EF4-FFF2-40B4-BE49-F238E27FC236}">
                    <a16:creationId xmlns:a16="http://schemas.microsoft.com/office/drawing/2014/main" id="{16556423-D992-428E-BCFA-48784A263AC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50" name="Straight Connector 1349">
                <a:extLst>
                  <a:ext uri="{FF2B5EF4-FFF2-40B4-BE49-F238E27FC236}">
                    <a16:creationId xmlns:a16="http://schemas.microsoft.com/office/drawing/2014/main" id="{57820B6A-97C4-4324-8C88-5EF1A382C85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40" name="Arc 1339">
              <a:extLst>
                <a:ext uri="{FF2B5EF4-FFF2-40B4-BE49-F238E27FC236}">
                  <a16:creationId xmlns:a16="http://schemas.microsoft.com/office/drawing/2014/main" id="{83F98508-8BB5-411E-A4C0-FFE3BF2D4A6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1" name="Arc 1340">
              <a:extLst>
                <a:ext uri="{FF2B5EF4-FFF2-40B4-BE49-F238E27FC236}">
                  <a16:creationId xmlns:a16="http://schemas.microsoft.com/office/drawing/2014/main" id="{47820719-17ED-45E4-AC4E-FCEFDEA69C6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42" name="Arc 1341">
              <a:extLst>
                <a:ext uri="{FF2B5EF4-FFF2-40B4-BE49-F238E27FC236}">
                  <a16:creationId xmlns:a16="http://schemas.microsoft.com/office/drawing/2014/main" id="{A8B9E2AA-C7B3-4791-8B12-2DE15293FFB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43" name="Straight Connector 1342">
              <a:extLst>
                <a:ext uri="{FF2B5EF4-FFF2-40B4-BE49-F238E27FC236}">
                  <a16:creationId xmlns:a16="http://schemas.microsoft.com/office/drawing/2014/main" id="{76ECBB01-059C-4CA6-89F3-553FDF9EDE1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44" name="Arc 1343">
              <a:extLst>
                <a:ext uri="{FF2B5EF4-FFF2-40B4-BE49-F238E27FC236}">
                  <a16:creationId xmlns:a16="http://schemas.microsoft.com/office/drawing/2014/main" id="{9648ACB3-FD6D-4EFA-901F-8DCB111330B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45" name="Straight Connector 1344">
              <a:extLst>
                <a:ext uri="{FF2B5EF4-FFF2-40B4-BE49-F238E27FC236}">
                  <a16:creationId xmlns:a16="http://schemas.microsoft.com/office/drawing/2014/main" id="{08CA97DC-6208-4667-AF4D-876A465038A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6" name="Straight Connector 1345">
              <a:extLst>
                <a:ext uri="{FF2B5EF4-FFF2-40B4-BE49-F238E27FC236}">
                  <a16:creationId xmlns:a16="http://schemas.microsoft.com/office/drawing/2014/main" id="{52FC8411-21B2-43BC-8CF6-BDD6765D0F4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47" name="Arc 1346">
              <a:extLst>
                <a:ext uri="{FF2B5EF4-FFF2-40B4-BE49-F238E27FC236}">
                  <a16:creationId xmlns:a16="http://schemas.microsoft.com/office/drawing/2014/main" id="{A47DB2FB-A4CD-4EB7-9F5E-028DC7B8711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51" name="Group 1350">
            <a:extLst>
              <a:ext uri="{FF2B5EF4-FFF2-40B4-BE49-F238E27FC236}">
                <a16:creationId xmlns:a16="http://schemas.microsoft.com/office/drawing/2014/main" id="{25F4466F-967D-47C1-B367-D218A7B8AC68}"/>
              </a:ext>
            </a:extLst>
          </p:cNvPr>
          <p:cNvGrpSpPr/>
          <p:nvPr/>
        </p:nvGrpSpPr>
        <p:grpSpPr>
          <a:xfrm>
            <a:off x="6196302" y="6383695"/>
            <a:ext cx="538068" cy="503852"/>
            <a:chOff x="3455435" y="-1017023"/>
            <a:chExt cx="8222756" cy="7868191"/>
          </a:xfrm>
        </p:grpSpPr>
        <p:sp>
          <p:nvSpPr>
            <p:cNvPr id="1352" name="Arc 1351">
              <a:extLst>
                <a:ext uri="{FF2B5EF4-FFF2-40B4-BE49-F238E27FC236}">
                  <a16:creationId xmlns:a16="http://schemas.microsoft.com/office/drawing/2014/main" id="{5DB3F5B7-034E-415D-ADD6-90398AAE514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3" name="Arc 1352">
              <a:extLst>
                <a:ext uri="{FF2B5EF4-FFF2-40B4-BE49-F238E27FC236}">
                  <a16:creationId xmlns:a16="http://schemas.microsoft.com/office/drawing/2014/main" id="{AC5BDB2F-31B8-496B-BC2B-D38C67DF0FF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4" name="Arc 1353">
              <a:extLst>
                <a:ext uri="{FF2B5EF4-FFF2-40B4-BE49-F238E27FC236}">
                  <a16:creationId xmlns:a16="http://schemas.microsoft.com/office/drawing/2014/main" id="{B35C465A-1AD8-4B38-B17D-ACE3D7871C9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5" name="Arc 1354">
              <a:extLst>
                <a:ext uri="{FF2B5EF4-FFF2-40B4-BE49-F238E27FC236}">
                  <a16:creationId xmlns:a16="http://schemas.microsoft.com/office/drawing/2014/main" id="{5918E62B-5059-4820-A3B0-8BB4D987AF6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56" name="Group 1355">
              <a:extLst>
                <a:ext uri="{FF2B5EF4-FFF2-40B4-BE49-F238E27FC236}">
                  <a16:creationId xmlns:a16="http://schemas.microsoft.com/office/drawing/2014/main" id="{CB64542D-D905-40B5-87E7-DFB7B7741D1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65" name="Straight Connector 1364">
                <a:extLst>
                  <a:ext uri="{FF2B5EF4-FFF2-40B4-BE49-F238E27FC236}">
                    <a16:creationId xmlns:a16="http://schemas.microsoft.com/office/drawing/2014/main" id="{46E6DFE2-78E8-45D6-99DE-73683C2CB8B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66" name="Straight Connector 1365">
                <a:extLst>
                  <a:ext uri="{FF2B5EF4-FFF2-40B4-BE49-F238E27FC236}">
                    <a16:creationId xmlns:a16="http://schemas.microsoft.com/office/drawing/2014/main" id="{12B2EEC8-48C7-4FFE-B323-A23432DF85D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67" name="Straight Connector 1366">
                <a:extLst>
                  <a:ext uri="{FF2B5EF4-FFF2-40B4-BE49-F238E27FC236}">
                    <a16:creationId xmlns:a16="http://schemas.microsoft.com/office/drawing/2014/main" id="{632C6BF2-2BE9-4038-BA3C-162FC275A12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57" name="Arc 1356">
              <a:extLst>
                <a:ext uri="{FF2B5EF4-FFF2-40B4-BE49-F238E27FC236}">
                  <a16:creationId xmlns:a16="http://schemas.microsoft.com/office/drawing/2014/main" id="{8ADF0BB8-C657-4BB9-BED7-0A6D512CE11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8" name="Arc 1357">
              <a:extLst>
                <a:ext uri="{FF2B5EF4-FFF2-40B4-BE49-F238E27FC236}">
                  <a16:creationId xmlns:a16="http://schemas.microsoft.com/office/drawing/2014/main" id="{B9B5DA9D-30A6-48FC-B6E0-6D8742DE8FB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59" name="Arc 1358">
              <a:extLst>
                <a:ext uri="{FF2B5EF4-FFF2-40B4-BE49-F238E27FC236}">
                  <a16:creationId xmlns:a16="http://schemas.microsoft.com/office/drawing/2014/main" id="{572EA5DA-64AA-4101-A359-98B11C6EF2F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60" name="Straight Connector 1359">
              <a:extLst>
                <a:ext uri="{FF2B5EF4-FFF2-40B4-BE49-F238E27FC236}">
                  <a16:creationId xmlns:a16="http://schemas.microsoft.com/office/drawing/2014/main" id="{B4ACA143-4126-42D8-9166-D18030885DD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61" name="Arc 1360">
              <a:extLst>
                <a:ext uri="{FF2B5EF4-FFF2-40B4-BE49-F238E27FC236}">
                  <a16:creationId xmlns:a16="http://schemas.microsoft.com/office/drawing/2014/main" id="{F8B34B7C-BEB7-468F-92CC-37D5FB6DF43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62" name="Straight Connector 1361">
              <a:extLst>
                <a:ext uri="{FF2B5EF4-FFF2-40B4-BE49-F238E27FC236}">
                  <a16:creationId xmlns:a16="http://schemas.microsoft.com/office/drawing/2014/main" id="{F1339287-6D17-4F51-805A-3DDA2B6AAF1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3" name="Straight Connector 1362">
              <a:extLst>
                <a:ext uri="{FF2B5EF4-FFF2-40B4-BE49-F238E27FC236}">
                  <a16:creationId xmlns:a16="http://schemas.microsoft.com/office/drawing/2014/main" id="{E3E47E62-2860-4F97-8C9B-FB8413C7707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64" name="Arc 1363">
              <a:extLst>
                <a:ext uri="{FF2B5EF4-FFF2-40B4-BE49-F238E27FC236}">
                  <a16:creationId xmlns:a16="http://schemas.microsoft.com/office/drawing/2014/main" id="{968D65EF-8B8D-4054-958D-2A740B9FAA8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68" name="Group 1367">
            <a:extLst>
              <a:ext uri="{FF2B5EF4-FFF2-40B4-BE49-F238E27FC236}">
                <a16:creationId xmlns:a16="http://schemas.microsoft.com/office/drawing/2014/main" id="{B964D921-4E3D-4EDF-B45B-A3B16BE7D64A}"/>
              </a:ext>
            </a:extLst>
          </p:cNvPr>
          <p:cNvGrpSpPr/>
          <p:nvPr/>
        </p:nvGrpSpPr>
        <p:grpSpPr>
          <a:xfrm>
            <a:off x="6560456" y="6374364"/>
            <a:ext cx="538068" cy="503852"/>
            <a:chOff x="3455435" y="-1017023"/>
            <a:chExt cx="8222756" cy="7868191"/>
          </a:xfrm>
        </p:grpSpPr>
        <p:sp>
          <p:nvSpPr>
            <p:cNvPr id="1369" name="Arc 1368">
              <a:extLst>
                <a:ext uri="{FF2B5EF4-FFF2-40B4-BE49-F238E27FC236}">
                  <a16:creationId xmlns:a16="http://schemas.microsoft.com/office/drawing/2014/main" id="{351096CC-68E9-40CE-9EF5-B5FCFEE9659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0" name="Arc 1369">
              <a:extLst>
                <a:ext uri="{FF2B5EF4-FFF2-40B4-BE49-F238E27FC236}">
                  <a16:creationId xmlns:a16="http://schemas.microsoft.com/office/drawing/2014/main" id="{B53E2900-1749-48E6-B716-9697ADF19DA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1" name="Arc 1370">
              <a:extLst>
                <a:ext uri="{FF2B5EF4-FFF2-40B4-BE49-F238E27FC236}">
                  <a16:creationId xmlns:a16="http://schemas.microsoft.com/office/drawing/2014/main" id="{F5C74DDE-BAE5-464A-AC26-D2CB057A408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2" name="Arc 1371">
              <a:extLst>
                <a:ext uri="{FF2B5EF4-FFF2-40B4-BE49-F238E27FC236}">
                  <a16:creationId xmlns:a16="http://schemas.microsoft.com/office/drawing/2014/main" id="{5AD69B08-FBE9-4DB5-9027-ACFCE1BEF18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73" name="Group 1372">
              <a:extLst>
                <a:ext uri="{FF2B5EF4-FFF2-40B4-BE49-F238E27FC236}">
                  <a16:creationId xmlns:a16="http://schemas.microsoft.com/office/drawing/2014/main" id="{EE1C2820-7C18-41A6-9F68-99ED7C7E63A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82" name="Straight Connector 1381">
                <a:extLst>
                  <a:ext uri="{FF2B5EF4-FFF2-40B4-BE49-F238E27FC236}">
                    <a16:creationId xmlns:a16="http://schemas.microsoft.com/office/drawing/2014/main" id="{EF9CB53F-638C-4D87-B7D3-F5EDC4F7189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83" name="Straight Connector 1382">
                <a:extLst>
                  <a:ext uri="{FF2B5EF4-FFF2-40B4-BE49-F238E27FC236}">
                    <a16:creationId xmlns:a16="http://schemas.microsoft.com/office/drawing/2014/main" id="{82495FDF-E412-4C61-9FF4-B50DE85EA7E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84" name="Straight Connector 1383">
                <a:extLst>
                  <a:ext uri="{FF2B5EF4-FFF2-40B4-BE49-F238E27FC236}">
                    <a16:creationId xmlns:a16="http://schemas.microsoft.com/office/drawing/2014/main" id="{FC6CA659-D459-4FD8-B8B2-467D04E81B1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74" name="Arc 1373">
              <a:extLst>
                <a:ext uri="{FF2B5EF4-FFF2-40B4-BE49-F238E27FC236}">
                  <a16:creationId xmlns:a16="http://schemas.microsoft.com/office/drawing/2014/main" id="{305CD129-B429-4ABC-B130-8B51E218BB5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5" name="Arc 1374">
              <a:extLst>
                <a:ext uri="{FF2B5EF4-FFF2-40B4-BE49-F238E27FC236}">
                  <a16:creationId xmlns:a16="http://schemas.microsoft.com/office/drawing/2014/main" id="{B3BBC856-6456-48A4-8685-E00F9B6E36F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76" name="Arc 1375">
              <a:extLst>
                <a:ext uri="{FF2B5EF4-FFF2-40B4-BE49-F238E27FC236}">
                  <a16:creationId xmlns:a16="http://schemas.microsoft.com/office/drawing/2014/main" id="{A63DF2DE-A899-4D25-AEA3-0DA7B571855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77" name="Straight Connector 1376">
              <a:extLst>
                <a:ext uri="{FF2B5EF4-FFF2-40B4-BE49-F238E27FC236}">
                  <a16:creationId xmlns:a16="http://schemas.microsoft.com/office/drawing/2014/main" id="{9B61EACB-316A-46D3-9FEA-6436479E2DD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78" name="Arc 1377">
              <a:extLst>
                <a:ext uri="{FF2B5EF4-FFF2-40B4-BE49-F238E27FC236}">
                  <a16:creationId xmlns:a16="http://schemas.microsoft.com/office/drawing/2014/main" id="{970C5C71-1436-40CB-9818-A978A2770E1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79" name="Straight Connector 1378">
              <a:extLst>
                <a:ext uri="{FF2B5EF4-FFF2-40B4-BE49-F238E27FC236}">
                  <a16:creationId xmlns:a16="http://schemas.microsoft.com/office/drawing/2014/main" id="{1AFF7477-1623-4F06-A295-B7D331E0B43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0" name="Straight Connector 1379">
              <a:extLst>
                <a:ext uri="{FF2B5EF4-FFF2-40B4-BE49-F238E27FC236}">
                  <a16:creationId xmlns:a16="http://schemas.microsoft.com/office/drawing/2014/main" id="{009C45CD-AC52-4057-AED6-EAA03FD3A69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81" name="Arc 1380">
              <a:extLst>
                <a:ext uri="{FF2B5EF4-FFF2-40B4-BE49-F238E27FC236}">
                  <a16:creationId xmlns:a16="http://schemas.microsoft.com/office/drawing/2014/main" id="{00C48DBC-555F-49AD-8860-89A7F724827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85" name="Group 1384">
            <a:extLst>
              <a:ext uri="{FF2B5EF4-FFF2-40B4-BE49-F238E27FC236}">
                <a16:creationId xmlns:a16="http://schemas.microsoft.com/office/drawing/2014/main" id="{4B821796-2F17-4B6B-9590-5595DA6944B3}"/>
              </a:ext>
            </a:extLst>
          </p:cNvPr>
          <p:cNvGrpSpPr/>
          <p:nvPr/>
        </p:nvGrpSpPr>
        <p:grpSpPr>
          <a:xfrm>
            <a:off x="6974371" y="6374364"/>
            <a:ext cx="538068" cy="503852"/>
            <a:chOff x="3455435" y="-1017023"/>
            <a:chExt cx="8222756" cy="7868191"/>
          </a:xfrm>
        </p:grpSpPr>
        <p:sp>
          <p:nvSpPr>
            <p:cNvPr id="1386" name="Arc 1385">
              <a:extLst>
                <a:ext uri="{FF2B5EF4-FFF2-40B4-BE49-F238E27FC236}">
                  <a16:creationId xmlns:a16="http://schemas.microsoft.com/office/drawing/2014/main" id="{FF8B1B7A-2B57-4EEB-9BC8-8BABA6B625B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7" name="Arc 1386">
              <a:extLst>
                <a:ext uri="{FF2B5EF4-FFF2-40B4-BE49-F238E27FC236}">
                  <a16:creationId xmlns:a16="http://schemas.microsoft.com/office/drawing/2014/main" id="{A10654FC-3512-475A-9366-1DD365A119A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8" name="Arc 1387">
              <a:extLst>
                <a:ext uri="{FF2B5EF4-FFF2-40B4-BE49-F238E27FC236}">
                  <a16:creationId xmlns:a16="http://schemas.microsoft.com/office/drawing/2014/main" id="{FDCA833B-60CC-4E92-88D8-5BFBA3F6380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9" name="Arc 1388">
              <a:extLst>
                <a:ext uri="{FF2B5EF4-FFF2-40B4-BE49-F238E27FC236}">
                  <a16:creationId xmlns:a16="http://schemas.microsoft.com/office/drawing/2014/main" id="{1AD9BD49-D2BD-4F3F-8EFF-E54C9E15FCB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90" name="Group 1389">
              <a:extLst>
                <a:ext uri="{FF2B5EF4-FFF2-40B4-BE49-F238E27FC236}">
                  <a16:creationId xmlns:a16="http://schemas.microsoft.com/office/drawing/2014/main" id="{3A9DA723-A853-40F1-967A-D9F01E4EAB9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99" name="Straight Connector 1398">
                <a:extLst>
                  <a:ext uri="{FF2B5EF4-FFF2-40B4-BE49-F238E27FC236}">
                    <a16:creationId xmlns:a16="http://schemas.microsoft.com/office/drawing/2014/main" id="{76F7CBFC-8CFC-499D-B3B5-955FD9D34F8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00" name="Straight Connector 1399">
                <a:extLst>
                  <a:ext uri="{FF2B5EF4-FFF2-40B4-BE49-F238E27FC236}">
                    <a16:creationId xmlns:a16="http://schemas.microsoft.com/office/drawing/2014/main" id="{1554E6C7-DD83-4442-8E07-B52413C729A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01" name="Straight Connector 1400">
                <a:extLst>
                  <a:ext uri="{FF2B5EF4-FFF2-40B4-BE49-F238E27FC236}">
                    <a16:creationId xmlns:a16="http://schemas.microsoft.com/office/drawing/2014/main" id="{FA7268A6-9387-46F9-ABC6-8F81D1AB71D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91" name="Arc 1390">
              <a:extLst>
                <a:ext uri="{FF2B5EF4-FFF2-40B4-BE49-F238E27FC236}">
                  <a16:creationId xmlns:a16="http://schemas.microsoft.com/office/drawing/2014/main" id="{3E0B2DB4-EBBC-49F3-BC3B-6A85FE78FE1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2" name="Arc 1391">
              <a:extLst>
                <a:ext uri="{FF2B5EF4-FFF2-40B4-BE49-F238E27FC236}">
                  <a16:creationId xmlns:a16="http://schemas.microsoft.com/office/drawing/2014/main" id="{B783120A-F58F-47C7-895C-F243FA3431D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93" name="Arc 1392">
              <a:extLst>
                <a:ext uri="{FF2B5EF4-FFF2-40B4-BE49-F238E27FC236}">
                  <a16:creationId xmlns:a16="http://schemas.microsoft.com/office/drawing/2014/main" id="{903A8311-FD59-4A12-9DA5-317F39BA2B7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94" name="Straight Connector 1393">
              <a:extLst>
                <a:ext uri="{FF2B5EF4-FFF2-40B4-BE49-F238E27FC236}">
                  <a16:creationId xmlns:a16="http://schemas.microsoft.com/office/drawing/2014/main" id="{7AE08585-46D8-422D-9AA3-4084E9CC4E2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95" name="Arc 1394">
              <a:extLst>
                <a:ext uri="{FF2B5EF4-FFF2-40B4-BE49-F238E27FC236}">
                  <a16:creationId xmlns:a16="http://schemas.microsoft.com/office/drawing/2014/main" id="{8DB25E07-78CB-487C-B117-3C2D7F87CAA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96" name="Straight Connector 1395">
              <a:extLst>
                <a:ext uri="{FF2B5EF4-FFF2-40B4-BE49-F238E27FC236}">
                  <a16:creationId xmlns:a16="http://schemas.microsoft.com/office/drawing/2014/main" id="{5A301E9D-1329-4705-84CD-A761B67CE07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7" name="Straight Connector 1396">
              <a:extLst>
                <a:ext uri="{FF2B5EF4-FFF2-40B4-BE49-F238E27FC236}">
                  <a16:creationId xmlns:a16="http://schemas.microsoft.com/office/drawing/2014/main" id="{7278911B-183D-49BB-B049-47FB0E532D3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98" name="Arc 1397">
              <a:extLst>
                <a:ext uri="{FF2B5EF4-FFF2-40B4-BE49-F238E27FC236}">
                  <a16:creationId xmlns:a16="http://schemas.microsoft.com/office/drawing/2014/main" id="{8D09BA54-4E03-4B9A-9501-CD6CFBDF897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02" name="Group 1401">
            <a:extLst>
              <a:ext uri="{FF2B5EF4-FFF2-40B4-BE49-F238E27FC236}">
                <a16:creationId xmlns:a16="http://schemas.microsoft.com/office/drawing/2014/main" id="{0F8E830B-5776-4925-9721-3556F05720B0}"/>
              </a:ext>
            </a:extLst>
          </p:cNvPr>
          <p:cNvGrpSpPr/>
          <p:nvPr/>
        </p:nvGrpSpPr>
        <p:grpSpPr>
          <a:xfrm>
            <a:off x="7368071" y="6402357"/>
            <a:ext cx="538068" cy="503852"/>
            <a:chOff x="3455435" y="-1017023"/>
            <a:chExt cx="8222756" cy="7868191"/>
          </a:xfrm>
        </p:grpSpPr>
        <p:sp>
          <p:nvSpPr>
            <p:cNvPr id="1403" name="Arc 1402">
              <a:extLst>
                <a:ext uri="{FF2B5EF4-FFF2-40B4-BE49-F238E27FC236}">
                  <a16:creationId xmlns:a16="http://schemas.microsoft.com/office/drawing/2014/main" id="{3E4324AB-2050-432E-883A-276AD1871E5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4" name="Arc 1403">
              <a:extLst>
                <a:ext uri="{FF2B5EF4-FFF2-40B4-BE49-F238E27FC236}">
                  <a16:creationId xmlns:a16="http://schemas.microsoft.com/office/drawing/2014/main" id="{0D869BA4-997C-4958-8DB5-4D67F4A1108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5" name="Arc 1404">
              <a:extLst>
                <a:ext uri="{FF2B5EF4-FFF2-40B4-BE49-F238E27FC236}">
                  <a16:creationId xmlns:a16="http://schemas.microsoft.com/office/drawing/2014/main" id="{7DA4A686-54D8-43DC-B66F-F97D1A7E42A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6" name="Arc 1405">
              <a:extLst>
                <a:ext uri="{FF2B5EF4-FFF2-40B4-BE49-F238E27FC236}">
                  <a16:creationId xmlns:a16="http://schemas.microsoft.com/office/drawing/2014/main" id="{A4CAA482-8D58-43BF-BB7A-B9160C252D2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07" name="Group 1406">
              <a:extLst>
                <a:ext uri="{FF2B5EF4-FFF2-40B4-BE49-F238E27FC236}">
                  <a16:creationId xmlns:a16="http://schemas.microsoft.com/office/drawing/2014/main" id="{8FC0A036-CE43-44FC-B860-4F0237A35BF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16" name="Straight Connector 1415">
                <a:extLst>
                  <a:ext uri="{FF2B5EF4-FFF2-40B4-BE49-F238E27FC236}">
                    <a16:creationId xmlns:a16="http://schemas.microsoft.com/office/drawing/2014/main" id="{4962AB15-D157-4F2E-A25C-B31B0F2451E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17" name="Straight Connector 1416">
                <a:extLst>
                  <a:ext uri="{FF2B5EF4-FFF2-40B4-BE49-F238E27FC236}">
                    <a16:creationId xmlns:a16="http://schemas.microsoft.com/office/drawing/2014/main" id="{BF88CB45-32EE-482D-890C-3A3E87EF2E2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18" name="Straight Connector 1417">
                <a:extLst>
                  <a:ext uri="{FF2B5EF4-FFF2-40B4-BE49-F238E27FC236}">
                    <a16:creationId xmlns:a16="http://schemas.microsoft.com/office/drawing/2014/main" id="{659E3185-9252-4498-B3C1-1141DA75472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08" name="Arc 1407">
              <a:extLst>
                <a:ext uri="{FF2B5EF4-FFF2-40B4-BE49-F238E27FC236}">
                  <a16:creationId xmlns:a16="http://schemas.microsoft.com/office/drawing/2014/main" id="{EF2E614F-8CAF-4CF1-A85E-36ADFF7FB02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9" name="Arc 1408">
              <a:extLst>
                <a:ext uri="{FF2B5EF4-FFF2-40B4-BE49-F238E27FC236}">
                  <a16:creationId xmlns:a16="http://schemas.microsoft.com/office/drawing/2014/main" id="{7FC141F0-0FC4-45C4-9CDE-CB1C1973CF5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10" name="Arc 1409">
              <a:extLst>
                <a:ext uri="{FF2B5EF4-FFF2-40B4-BE49-F238E27FC236}">
                  <a16:creationId xmlns:a16="http://schemas.microsoft.com/office/drawing/2014/main" id="{B22F0CAB-F830-4CC8-96A1-F64C95B534B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11" name="Straight Connector 1410">
              <a:extLst>
                <a:ext uri="{FF2B5EF4-FFF2-40B4-BE49-F238E27FC236}">
                  <a16:creationId xmlns:a16="http://schemas.microsoft.com/office/drawing/2014/main" id="{029C38EA-491B-418B-9F6E-3F9C866EF1A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12" name="Arc 1411">
              <a:extLst>
                <a:ext uri="{FF2B5EF4-FFF2-40B4-BE49-F238E27FC236}">
                  <a16:creationId xmlns:a16="http://schemas.microsoft.com/office/drawing/2014/main" id="{2871034B-8E08-4135-8E5F-1124DA43432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13" name="Straight Connector 1412">
              <a:extLst>
                <a:ext uri="{FF2B5EF4-FFF2-40B4-BE49-F238E27FC236}">
                  <a16:creationId xmlns:a16="http://schemas.microsoft.com/office/drawing/2014/main" id="{BBCAD148-11A2-4120-B021-A47CB4DC3D2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4" name="Straight Connector 1413">
              <a:extLst>
                <a:ext uri="{FF2B5EF4-FFF2-40B4-BE49-F238E27FC236}">
                  <a16:creationId xmlns:a16="http://schemas.microsoft.com/office/drawing/2014/main" id="{DCF2DBE7-E4EB-4B5F-A16F-F53E2C2FFE3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15" name="Arc 1414">
              <a:extLst>
                <a:ext uri="{FF2B5EF4-FFF2-40B4-BE49-F238E27FC236}">
                  <a16:creationId xmlns:a16="http://schemas.microsoft.com/office/drawing/2014/main" id="{89FA903D-B9CE-4827-8A6E-62BF1F89698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19" name="Group 1418">
            <a:extLst>
              <a:ext uri="{FF2B5EF4-FFF2-40B4-BE49-F238E27FC236}">
                <a16:creationId xmlns:a16="http://schemas.microsoft.com/office/drawing/2014/main" id="{D59DCFC9-B9CE-4768-ADE7-821013F3DDDD}"/>
              </a:ext>
            </a:extLst>
          </p:cNvPr>
          <p:cNvGrpSpPr/>
          <p:nvPr/>
        </p:nvGrpSpPr>
        <p:grpSpPr>
          <a:xfrm>
            <a:off x="7761771" y="6374364"/>
            <a:ext cx="538068" cy="503852"/>
            <a:chOff x="3455435" y="-1017023"/>
            <a:chExt cx="8222756" cy="7868191"/>
          </a:xfrm>
        </p:grpSpPr>
        <p:sp>
          <p:nvSpPr>
            <p:cNvPr id="1420" name="Arc 1419">
              <a:extLst>
                <a:ext uri="{FF2B5EF4-FFF2-40B4-BE49-F238E27FC236}">
                  <a16:creationId xmlns:a16="http://schemas.microsoft.com/office/drawing/2014/main" id="{6F768C4F-CD7F-42EC-89F5-4C3EB9AECFF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1" name="Arc 1420">
              <a:extLst>
                <a:ext uri="{FF2B5EF4-FFF2-40B4-BE49-F238E27FC236}">
                  <a16:creationId xmlns:a16="http://schemas.microsoft.com/office/drawing/2014/main" id="{D2BE02F4-B885-4E9E-AF69-A511FDAE7CA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2" name="Arc 1421">
              <a:extLst>
                <a:ext uri="{FF2B5EF4-FFF2-40B4-BE49-F238E27FC236}">
                  <a16:creationId xmlns:a16="http://schemas.microsoft.com/office/drawing/2014/main" id="{194F2E9B-C14B-4CAD-AC65-4B257261F12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3" name="Arc 1422">
              <a:extLst>
                <a:ext uri="{FF2B5EF4-FFF2-40B4-BE49-F238E27FC236}">
                  <a16:creationId xmlns:a16="http://schemas.microsoft.com/office/drawing/2014/main" id="{20F788E8-E187-45C9-8C27-677C781AEC3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24" name="Group 1423">
              <a:extLst>
                <a:ext uri="{FF2B5EF4-FFF2-40B4-BE49-F238E27FC236}">
                  <a16:creationId xmlns:a16="http://schemas.microsoft.com/office/drawing/2014/main" id="{7264DE8F-340A-4697-BD09-06E49638518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33" name="Straight Connector 1432">
                <a:extLst>
                  <a:ext uri="{FF2B5EF4-FFF2-40B4-BE49-F238E27FC236}">
                    <a16:creationId xmlns:a16="http://schemas.microsoft.com/office/drawing/2014/main" id="{EFF86FAC-F4C5-46EB-8A92-988C93A8C9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4" name="Straight Connector 1433">
                <a:extLst>
                  <a:ext uri="{FF2B5EF4-FFF2-40B4-BE49-F238E27FC236}">
                    <a16:creationId xmlns:a16="http://schemas.microsoft.com/office/drawing/2014/main" id="{01A97A71-2DCA-487C-9C5C-1AA5E8BD737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5" name="Straight Connector 1434">
                <a:extLst>
                  <a:ext uri="{FF2B5EF4-FFF2-40B4-BE49-F238E27FC236}">
                    <a16:creationId xmlns:a16="http://schemas.microsoft.com/office/drawing/2014/main" id="{D3DD5A8A-AB9E-4F56-8785-EE87515241D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25" name="Arc 1424">
              <a:extLst>
                <a:ext uri="{FF2B5EF4-FFF2-40B4-BE49-F238E27FC236}">
                  <a16:creationId xmlns:a16="http://schemas.microsoft.com/office/drawing/2014/main" id="{05650487-4F7C-4DD0-B824-7C250EC3C73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6" name="Arc 1425">
              <a:extLst>
                <a:ext uri="{FF2B5EF4-FFF2-40B4-BE49-F238E27FC236}">
                  <a16:creationId xmlns:a16="http://schemas.microsoft.com/office/drawing/2014/main" id="{464C331A-A82F-47A6-9B7F-3DF318CDC71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27" name="Arc 1426">
              <a:extLst>
                <a:ext uri="{FF2B5EF4-FFF2-40B4-BE49-F238E27FC236}">
                  <a16:creationId xmlns:a16="http://schemas.microsoft.com/office/drawing/2014/main" id="{EFDB074E-09BB-4F10-B478-0AA6865955A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28" name="Straight Connector 1427">
              <a:extLst>
                <a:ext uri="{FF2B5EF4-FFF2-40B4-BE49-F238E27FC236}">
                  <a16:creationId xmlns:a16="http://schemas.microsoft.com/office/drawing/2014/main" id="{44E0D227-8768-40A6-8755-360CC25113D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29" name="Arc 1428">
              <a:extLst>
                <a:ext uri="{FF2B5EF4-FFF2-40B4-BE49-F238E27FC236}">
                  <a16:creationId xmlns:a16="http://schemas.microsoft.com/office/drawing/2014/main" id="{E47F3654-3505-4F59-857A-7CD07D718A0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30" name="Straight Connector 1429">
              <a:extLst>
                <a:ext uri="{FF2B5EF4-FFF2-40B4-BE49-F238E27FC236}">
                  <a16:creationId xmlns:a16="http://schemas.microsoft.com/office/drawing/2014/main" id="{153FB3DA-68F1-446A-AB87-B4443DDD83D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1" name="Straight Connector 1430">
              <a:extLst>
                <a:ext uri="{FF2B5EF4-FFF2-40B4-BE49-F238E27FC236}">
                  <a16:creationId xmlns:a16="http://schemas.microsoft.com/office/drawing/2014/main" id="{EEBAE737-64D9-439A-B107-43A2734E23E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32" name="Arc 1431">
              <a:extLst>
                <a:ext uri="{FF2B5EF4-FFF2-40B4-BE49-F238E27FC236}">
                  <a16:creationId xmlns:a16="http://schemas.microsoft.com/office/drawing/2014/main" id="{C0460AC1-6773-47BE-AD50-0000C4B36D0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36" name="Group 1435">
            <a:extLst>
              <a:ext uri="{FF2B5EF4-FFF2-40B4-BE49-F238E27FC236}">
                <a16:creationId xmlns:a16="http://schemas.microsoft.com/office/drawing/2014/main" id="{5907D4FB-3F52-4E44-9520-25382149FFE3}"/>
              </a:ext>
            </a:extLst>
          </p:cNvPr>
          <p:cNvGrpSpPr/>
          <p:nvPr/>
        </p:nvGrpSpPr>
        <p:grpSpPr>
          <a:xfrm>
            <a:off x="8135256" y="6402357"/>
            <a:ext cx="538068" cy="503852"/>
            <a:chOff x="3455435" y="-1017023"/>
            <a:chExt cx="8222756" cy="7868191"/>
          </a:xfrm>
        </p:grpSpPr>
        <p:sp>
          <p:nvSpPr>
            <p:cNvPr id="1437" name="Arc 1436">
              <a:extLst>
                <a:ext uri="{FF2B5EF4-FFF2-40B4-BE49-F238E27FC236}">
                  <a16:creationId xmlns:a16="http://schemas.microsoft.com/office/drawing/2014/main" id="{645A7769-C034-4876-94B4-50F9108ECA7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8" name="Arc 1437">
              <a:extLst>
                <a:ext uri="{FF2B5EF4-FFF2-40B4-BE49-F238E27FC236}">
                  <a16:creationId xmlns:a16="http://schemas.microsoft.com/office/drawing/2014/main" id="{77BCDD37-AE59-4D7C-9A16-F8D6AB0CDDAA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9" name="Arc 1438">
              <a:extLst>
                <a:ext uri="{FF2B5EF4-FFF2-40B4-BE49-F238E27FC236}">
                  <a16:creationId xmlns:a16="http://schemas.microsoft.com/office/drawing/2014/main" id="{7B4F5556-443F-443E-88DA-68695C3C066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0" name="Arc 1439">
              <a:extLst>
                <a:ext uri="{FF2B5EF4-FFF2-40B4-BE49-F238E27FC236}">
                  <a16:creationId xmlns:a16="http://schemas.microsoft.com/office/drawing/2014/main" id="{8C477F33-4E71-4A8E-B991-7FD9CF2EC8F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41" name="Group 1440">
              <a:extLst>
                <a:ext uri="{FF2B5EF4-FFF2-40B4-BE49-F238E27FC236}">
                  <a16:creationId xmlns:a16="http://schemas.microsoft.com/office/drawing/2014/main" id="{A7485C2A-8570-4B02-8344-751E1E80D03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50" name="Straight Connector 1449">
                <a:extLst>
                  <a:ext uri="{FF2B5EF4-FFF2-40B4-BE49-F238E27FC236}">
                    <a16:creationId xmlns:a16="http://schemas.microsoft.com/office/drawing/2014/main" id="{30B5AE37-EEBD-479C-A447-7069DB8F7B9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51" name="Straight Connector 1450">
                <a:extLst>
                  <a:ext uri="{FF2B5EF4-FFF2-40B4-BE49-F238E27FC236}">
                    <a16:creationId xmlns:a16="http://schemas.microsoft.com/office/drawing/2014/main" id="{65D0B680-7535-4301-8CA2-ACABD506D12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52" name="Straight Connector 1451">
                <a:extLst>
                  <a:ext uri="{FF2B5EF4-FFF2-40B4-BE49-F238E27FC236}">
                    <a16:creationId xmlns:a16="http://schemas.microsoft.com/office/drawing/2014/main" id="{1FD7CBE9-C7A1-4FDA-B54F-BE42EBE61AB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42" name="Arc 1441">
              <a:extLst>
                <a:ext uri="{FF2B5EF4-FFF2-40B4-BE49-F238E27FC236}">
                  <a16:creationId xmlns:a16="http://schemas.microsoft.com/office/drawing/2014/main" id="{8C5566D5-5664-4A96-819A-78F43597075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3" name="Arc 1442">
              <a:extLst>
                <a:ext uri="{FF2B5EF4-FFF2-40B4-BE49-F238E27FC236}">
                  <a16:creationId xmlns:a16="http://schemas.microsoft.com/office/drawing/2014/main" id="{6FC3E20B-6B95-49C4-A21B-0A6E9A677B7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44" name="Arc 1443">
              <a:extLst>
                <a:ext uri="{FF2B5EF4-FFF2-40B4-BE49-F238E27FC236}">
                  <a16:creationId xmlns:a16="http://schemas.microsoft.com/office/drawing/2014/main" id="{57AB6580-3F96-4392-AF8F-AF0B0A4BCB6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45" name="Straight Connector 1444">
              <a:extLst>
                <a:ext uri="{FF2B5EF4-FFF2-40B4-BE49-F238E27FC236}">
                  <a16:creationId xmlns:a16="http://schemas.microsoft.com/office/drawing/2014/main" id="{5A4387E6-CD27-4EED-80AF-D7ED1F0B311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46" name="Arc 1445">
              <a:extLst>
                <a:ext uri="{FF2B5EF4-FFF2-40B4-BE49-F238E27FC236}">
                  <a16:creationId xmlns:a16="http://schemas.microsoft.com/office/drawing/2014/main" id="{9C53626C-957A-49CF-B44C-87249121448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47" name="Straight Connector 1446">
              <a:extLst>
                <a:ext uri="{FF2B5EF4-FFF2-40B4-BE49-F238E27FC236}">
                  <a16:creationId xmlns:a16="http://schemas.microsoft.com/office/drawing/2014/main" id="{5792A355-A9F5-491A-A8CF-05C8F4F40D0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8" name="Straight Connector 1447">
              <a:extLst>
                <a:ext uri="{FF2B5EF4-FFF2-40B4-BE49-F238E27FC236}">
                  <a16:creationId xmlns:a16="http://schemas.microsoft.com/office/drawing/2014/main" id="{85595FC1-48D1-497A-B792-2A46FAE6D4E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49" name="Arc 1448">
              <a:extLst>
                <a:ext uri="{FF2B5EF4-FFF2-40B4-BE49-F238E27FC236}">
                  <a16:creationId xmlns:a16="http://schemas.microsoft.com/office/drawing/2014/main" id="{77FA6B75-8766-4E92-827B-7224C8C6C9D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53" name="Group 1452">
            <a:extLst>
              <a:ext uri="{FF2B5EF4-FFF2-40B4-BE49-F238E27FC236}">
                <a16:creationId xmlns:a16="http://schemas.microsoft.com/office/drawing/2014/main" id="{20CB3677-D380-4EBB-9CC3-90EE2F09C19B}"/>
              </a:ext>
            </a:extLst>
          </p:cNvPr>
          <p:cNvGrpSpPr/>
          <p:nvPr/>
        </p:nvGrpSpPr>
        <p:grpSpPr>
          <a:xfrm>
            <a:off x="8549171" y="6374364"/>
            <a:ext cx="538068" cy="503852"/>
            <a:chOff x="3455435" y="-1017023"/>
            <a:chExt cx="8222756" cy="7868191"/>
          </a:xfrm>
        </p:grpSpPr>
        <p:sp>
          <p:nvSpPr>
            <p:cNvPr id="1454" name="Arc 1453">
              <a:extLst>
                <a:ext uri="{FF2B5EF4-FFF2-40B4-BE49-F238E27FC236}">
                  <a16:creationId xmlns:a16="http://schemas.microsoft.com/office/drawing/2014/main" id="{E714D256-4AAA-48AD-AC75-E9A8AC11088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5" name="Arc 1454">
              <a:extLst>
                <a:ext uri="{FF2B5EF4-FFF2-40B4-BE49-F238E27FC236}">
                  <a16:creationId xmlns:a16="http://schemas.microsoft.com/office/drawing/2014/main" id="{E400456C-0743-4E42-AAE3-78205319B5D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6" name="Arc 1455">
              <a:extLst>
                <a:ext uri="{FF2B5EF4-FFF2-40B4-BE49-F238E27FC236}">
                  <a16:creationId xmlns:a16="http://schemas.microsoft.com/office/drawing/2014/main" id="{128C092F-D8DB-4DD5-9BCB-1F448EAD319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7" name="Arc 1456">
              <a:extLst>
                <a:ext uri="{FF2B5EF4-FFF2-40B4-BE49-F238E27FC236}">
                  <a16:creationId xmlns:a16="http://schemas.microsoft.com/office/drawing/2014/main" id="{D468E22E-834A-456A-8415-2F0717878ED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58" name="Group 1457">
              <a:extLst>
                <a:ext uri="{FF2B5EF4-FFF2-40B4-BE49-F238E27FC236}">
                  <a16:creationId xmlns:a16="http://schemas.microsoft.com/office/drawing/2014/main" id="{2C73D225-0797-4461-8BC6-FD2A952ABCD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67" name="Straight Connector 1466">
                <a:extLst>
                  <a:ext uri="{FF2B5EF4-FFF2-40B4-BE49-F238E27FC236}">
                    <a16:creationId xmlns:a16="http://schemas.microsoft.com/office/drawing/2014/main" id="{8AEAA0EF-AE05-4692-8053-D7FE5D7B017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8" name="Straight Connector 1467">
                <a:extLst>
                  <a:ext uri="{FF2B5EF4-FFF2-40B4-BE49-F238E27FC236}">
                    <a16:creationId xmlns:a16="http://schemas.microsoft.com/office/drawing/2014/main" id="{CB064FD9-AE19-4E2C-B0DE-FAD3AFA717B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9" name="Straight Connector 1468">
                <a:extLst>
                  <a:ext uri="{FF2B5EF4-FFF2-40B4-BE49-F238E27FC236}">
                    <a16:creationId xmlns:a16="http://schemas.microsoft.com/office/drawing/2014/main" id="{4FD36963-44E4-42E7-94AC-9C68AEE8A7A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59" name="Arc 1458">
              <a:extLst>
                <a:ext uri="{FF2B5EF4-FFF2-40B4-BE49-F238E27FC236}">
                  <a16:creationId xmlns:a16="http://schemas.microsoft.com/office/drawing/2014/main" id="{CA662304-C797-4EAC-B6C4-037F6E9523F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0" name="Arc 1459">
              <a:extLst>
                <a:ext uri="{FF2B5EF4-FFF2-40B4-BE49-F238E27FC236}">
                  <a16:creationId xmlns:a16="http://schemas.microsoft.com/office/drawing/2014/main" id="{5AB8F849-D06B-4B1A-9B5B-B0D7CB196D3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61" name="Arc 1460">
              <a:extLst>
                <a:ext uri="{FF2B5EF4-FFF2-40B4-BE49-F238E27FC236}">
                  <a16:creationId xmlns:a16="http://schemas.microsoft.com/office/drawing/2014/main" id="{4312BDE6-8387-4169-832F-A40D3F62F96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62" name="Straight Connector 1461">
              <a:extLst>
                <a:ext uri="{FF2B5EF4-FFF2-40B4-BE49-F238E27FC236}">
                  <a16:creationId xmlns:a16="http://schemas.microsoft.com/office/drawing/2014/main" id="{83FC8A45-812A-44B2-9895-E0B948D614A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63" name="Arc 1462">
              <a:extLst>
                <a:ext uri="{FF2B5EF4-FFF2-40B4-BE49-F238E27FC236}">
                  <a16:creationId xmlns:a16="http://schemas.microsoft.com/office/drawing/2014/main" id="{2FC567D1-B710-4F89-AD00-BBDBAF92B10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64" name="Straight Connector 1463">
              <a:extLst>
                <a:ext uri="{FF2B5EF4-FFF2-40B4-BE49-F238E27FC236}">
                  <a16:creationId xmlns:a16="http://schemas.microsoft.com/office/drawing/2014/main" id="{64EAE189-DAA0-45F4-BBD9-B6B45B291B1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5" name="Straight Connector 1464">
              <a:extLst>
                <a:ext uri="{FF2B5EF4-FFF2-40B4-BE49-F238E27FC236}">
                  <a16:creationId xmlns:a16="http://schemas.microsoft.com/office/drawing/2014/main" id="{1BFE56F7-0205-4917-905C-0987763CABF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66" name="Arc 1465">
              <a:extLst>
                <a:ext uri="{FF2B5EF4-FFF2-40B4-BE49-F238E27FC236}">
                  <a16:creationId xmlns:a16="http://schemas.microsoft.com/office/drawing/2014/main" id="{2483E844-F546-4DE6-8524-5904890EAA9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70" name="Group 1469">
            <a:extLst>
              <a:ext uri="{FF2B5EF4-FFF2-40B4-BE49-F238E27FC236}">
                <a16:creationId xmlns:a16="http://schemas.microsoft.com/office/drawing/2014/main" id="{BD19FBF3-A4FF-4281-97EB-6311E84EC989}"/>
              </a:ext>
            </a:extLst>
          </p:cNvPr>
          <p:cNvGrpSpPr/>
          <p:nvPr/>
        </p:nvGrpSpPr>
        <p:grpSpPr>
          <a:xfrm>
            <a:off x="8942871" y="6374364"/>
            <a:ext cx="538068" cy="503852"/>
            <a:chOff x="3455435" y="-1017023"/>
            <a:chExt cx="8222756" cy="7868191"/>
          </a:xfrm>
        </p:grpSpPr>
        <p:sp>
          <p:nvSpPr>
            <p:cNvPr id="1471" name="Arc 1470">
              <a:extLst>
                <a:ext uri="{FF2B5EF4-FFF2-40B4-BE49-F238E27FC236}">
                  <a16:creationId xmlns:a16="http://schemas.microsoft.com/office/drawing/2014/main" id="{09412DAF-DFC2-46E8-8163-338A01375FC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2" name="Arc 1471">
              <a:extLst>
                <a:ext uri="{FF2B5EF4-FFF2-40B4-BE49-F238E27FC236}">
                  <a16:creationId xmlns:a16="http://schemas.microsoft.com/office/drawing/2014/main" id="{BF37ADD6-0411-4A1A-A4F1-6CBD9FDEDD9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3" name="Arc 1472">
              <a:extLst>
                <a:ext uri="{FF2B5EF4-FFF2-40B4-BE49-F238E27FC236}">
                  <a16:creationId xmlns:a16="http://schemas.microsoft.com/office/drawing/2014/main" id="{90B64A93-61B2-4E33-8CD3-4EF49651BEC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4" name="Arc 1473">
              <a:extLst>
                <a:ext uri="{FF2B5EF4-FFF2-40B4-BE49-F238E27FC236}">
                  <a16:creationId xmlns:a16="http://schemas.microsoft.com/office/drawing/2014/main" id="{BE10B444-3D23-46E0-8B91-7B00D439FB8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75" name="Group 1474">
              <a:extLst>
                <a:ext uri="{FF2B5EF4-FFF2-40B4-BE49-F238E27FC236}">
                  <a16:creationId xmlns:a16="http://schemas.microsoft.com/office/drawing/2014/main" id="{3AE386E0-AEAF-4A69-8BBF-CC636814DC0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84" name="Straight Connector 1483">
                <a:extLst>
                  <a:ext uri="{FF2B5EF4-FFF2-40B4-BE49-F238E27FC236}">
                    <a16:creationId xmlns:a16="http://schemas.microsoft.com/office/drawing/2014/main" id="{8D6E4B23-1FDE-410B-93B4-1828E449D7E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5" name="Straight Connector 1484">
                <a:extLst>
                  <a:ext uri="{FF2B5EF4-FFF2-40B4-BE49-F238E27FC236}">
                    <a16:creationId xmlns:a16="http://schemas.microsoft.com/office/drawing/2014/main" id="{BFB8DE5B-D26D-4A27-B625-592C6416B40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6" name="Straight Connector 1485">
                <a:extLst>
                  <a:ext uri="{FF2B5EF4-FFF2-40B4-BE49-F238E27FC236}">
                    <a16:creationId xmlns:a16="http://schemas.microsoft.com/office/drawing/2014/main" id="{518E2C75-8705-4909-980D-DCFAD0111AD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76" name="Arc 1475">
              <a:extLst>
                <a:ext uri="{FF2B5EF4-FFF2-40B4-BE49-F238E27FC236}">
                  <a16:creationId xmlns:a16="http://schemas.microsoft.com/office/drawing/2014/main" id="{6219F5FB-855F-4ADC-BFFA-DBBBE0DBF8E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7" name="Arc 1476">
              <a:extLst>
                <a:ext uri="{FF2B5EF4-FFF2-40B4-BE49-F238E27FC236}">
                  <a16:creationId xmlns:a16="http://schemas.microsoft.com/office/drawing/2014/main" id="{C93331A5-100B-4FC0-A153-5C35BA85459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78" name="Arc 1477">
              <a:extLst>
                <a:ext uri="{FF2B5EF4-FFF2-40B4-BE49-F238E27FC236}">
                  <a16:creationId xmlns:a16="http://schemas.microsoft.com/office/drawing/2014/main" id="{361D343A-564C-4C07-8DDC-18D6C13066A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79" name="Straight Connector 1478">
              <a:extLst>
                <a:ext uri="{FF2B5EF4-FFF2-40B4-BE49-F238E27FC236}">
                  <a16:creationId xmlns:a16="http://schemas.microsoft.com/office/drawing/2014/main" id="{8FA5616C-785A-449A-A221-985FCA10139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80" name="Arc 1479">
              <a:extLst>
                <a:ext uri="{FF2B5EF4-FFF2-40B4-BE49-F238E27FC236}">
                  <a16:creationId xmlns:a16="http://schemas.microsoft.com/office/drawing/2014/main" id="{B3838FC6-70E5-44F6-A68E-FCB6B6341AD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81" name="Straight Connector 1480">
              <a:extLst>
                <a:ext uri="{FF2B5EF4-FFF2-40B4-BE49-F238E27FC236}">
                  <a16:creationId xmlns:a16="http://schemas.microsoft.com/office/drawing/2014/main" id="{3F76935F-018E-48C8-B164-47A7BE4CEBE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2" name="Straight Connector 1481">
              <a:extLst>
                <a:ext uri="{FF2B5EF4-FFF2-40B4-BE49-F238E27FC236}">
                  <a16:creationId xmlns:a16="http://schemas.microsoft.com/office/drawing/2014/main" id="{E12510A4-ACD9-447E-9559-DE89E7A3442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83" name="Arc 1482">
              <a:extLst>
                <a:ext uri="{FF2B5EF4-FFF2-40B4-BE49-F238E27FC236}">
                  <a16:creationId xmlns:a16="http://schemas.microsoft.com/office/drawing/2014/main" id="{38060F5F-1141-4C67-B788-6BAD92F6B1C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87" name="Group 1486">
            <a:extLst>
              <a:ext uri="{FF2B5EF4-FFF2-40B4-BE49-F238E27FC236}">
                <a16:creationId xmlns:a16="http://schemas.microsoft.com/office/drawing/2014/main" id="{0DFDEF36-CCA1-4FC7-A491-E3F5A9DE88DC}"/>
              </a:ext>
            </a:extLst>
          </p:cNvPr>
          <p:cNvGrpSpPr/>
          <p:nvPr/>
        </p:nvGrpSpPr>
        <p:grpSpPr>
          <a:xfrm>
            <a:off x="9317909" y="6393026"/>
            <a:ext cx="538068" cy="503852"/>
            <a:chOff x="3455435" y="-1017023"/>
            <a:chExt cx="8222756" cy="7868191"/>
          </a:xfrm>
        </p:grpSpPr>
        <p:sp>
          <p:nvSpPr>
            <p:cNvPr id="1488" name="Arc 1487">
              <a:extLst>
                <a:ext uri="{FF2B5EF4-FFF2-40B4-BE49-F238E27FC236}">
                  <a16:creationId xmlns:a16="http://schemas.microsoft.com/office/drawing/2014/main" id="{1ED35F10-659E-4AC9-8E20-FE247C463FF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9" name="Arc 1488">
              <a:extLst>
                <a:ext uri="{FF2B5EF4-FFF2-40B4-BE49-F238E27FC236}">
                  <a16:creationId xmlns:a16="http://schemas.microsoft.com/office/drawing/2014/main" id="{16F55E10-29DB-440F-8080-ECEF89968A9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0" name="Arc 1489">
              <a:extLst>
                <a:ext uri="{FF2B5EF4-FFF2-40B4-BE49-F238E27FC236}">
                  <a16:creationId xmlns:a16="http://schemas.microsoft.com/office/drawing/2014/main" id="{32480DFA-806A-4A51-8275-6BE8BBCA18A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1" name="Arc 1490">
              <a:extLst>
                <a:ext uri="{FF2B5EF4-FFF2-40B4-BE49-F238E27FC236}">
                  <a16:creationId xmlns:a16="http://schemas.microsoft.com/office/drawing/2014/main" id="{CD576904-1550-46F1-B4A9-8A2B5132A1D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92" name="Group 1491">
              <a:extLst>
                <a:ext uri="{FF2B5EF4-FFF2-40B4-BE49-F238E27FC236}">
                  <a16:creationId xmlns:a16="http://schemas.microsoft.com/office/drawing/2014/main" id="{270074F1-A00E-4748-ADB3-BC79B3FF0EE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01" name="Straight Connector 1500">
                <a:extLst>
                  <a:ext uri="{FF2B5EF4-FFF2-40B4-BE49-F238E27FC236}">
                    <a16:creationId xmlns:a16="http://schemas.microsoft.com/office/drawing/2014/main" id="{73323F9A-8CB2-4BEF-9217-0A81CC3CE2E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2" name="Straight Connector 1501">
                <a:extLst>
                  <a:ext uri="{FF2B5EF4-FFF2-40B4-BE49-F238E27FC236}">
                    <a16:creationId xmlns:a16="http://schemas.microsoft.com/office/drawing/2014/main" id="{FBD5DECC-99FA-43DA-A634-B7AD0419FFD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3" name="Straight Connector 1502">
                <a:extLst>
                  <a:ext uri="{FF2B5EF4-FFF2-40B4-BE49-F238E27FC236}">
                    <a16:creationId xmlns:a16="http://schemas.microsoft.com/office/drawing/2014/main" id="{BEC604F7-8834-4D74-8D01-AE1750C1FD5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93" name="Arc 1492">
              <a:extLst>
                <a:ext uri="{FF2B5EF4-FFF2-40B4-BE49-F238E27FC236}">
                  <a16:creationId xmlns:a16="http://schemas.microsoft.com/office/drawing/2014/main" id="{64FD0955-D34B-403E-B239-9D7DB6F220F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4" name="Arc 1493">
              <a:extLst>
                <a:ext uri="{FF2B5EF4-FFF2-40B4-BE49-F238E27FC236}">
                  <a16:creationId xmlns:a16="http://schemas.microsoft.com/office/drawing/2014/main" id="{B1BF9CE3-5640-4012-A644-5938B017FB2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95" name="Arc 1494">
              <a:extLst>
                <a:ext uri="{FF2B5EF4-FFF2-40B4-BE49-F238E27FC236}">
                  <a16:creationId xmlns:a16="http://schemas.microsoft.com/office/drawing/2014/main" id="{41788641-6986-4C91-A55C-92404685524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96" name="Straight Connector 1495">
              <a:extLst>
                <a:ext uri="{FF2B5EF4-FFF2-40B4-BE49-F238E27FC236}">
                  <a16:creationId xmlns:a16="http://schemas.microsoft.com/office/drawing/2014/main" id="{77898B3A-2C9C-498A-BF5A-F96EEBF7ACB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97" name="Arc 1496">
              <a:extLst>
                <a:ext uri="{FF2B5EF4-FFF2-40B4-BE49-F238E27FC236}">
                  <a16:creationId xmlns:a16="http://schemas.microsoft.com/office/drawing/2014/main" id="{ECAF7A49-DEE2-49A3-B542-BF5F5B97A0E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98" name="Straight Connector 1497">
              <a:extLst>
                <a:ext uri="{FF2B5EF4-FFF2-40B4-BE49-F238E27FC236}">
                  <a16:creationId xmlns:a16="http://schemas.microsoft.com/office/drawing/2014/main" id="{7EA1C7EA-D72A-4A92-AB32-30F1FF4F4F0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9" name="Straight Connector 1498">
              <a:extLst>
                <a:ext uri="{FF2B5EF4-FFF2-40B4-BE49-F238E27FC236}">
                  <a16:creationId xmlns:a16="http://schemas.microsoft.com/office/drawing/2014/main" id="{2B2CB088-B7F8-42E6-BE26-F4C3174399A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00" name="Arc 1499">
              <a:extLst>
                <a:ext uri="{FF2B5EF4-FFF2-40B4-BE49-F238E27FC236}">
                  <a16:creationId xmlns:a16="http://schemas.microsoft.com/office/drawing/2014/main" id="{E96D8E8F-D62B-47B8-BA5F-60D4C1B82BF8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04" name="Group 1503">
            <a:extLst>
              <a:ext uri="{FF2B5EF4-FFF2-40B4-BE49-F238E27FC236}">
                <a16:creationId xmlns:a16="http://schemas.microsoft.com/office/drawing/2014/main" id="{757DC849-F207-4DE4-9261-BB3D2CC0220D}"/>
              </a:ext>
            </a:extLst>
          </p:cNvPr>
          <p:cNvGrpSpPr/>
          <p:nvPr/>
        </p:nvGrpSpPr>
        <p:grpSpPr>
          <a:xfrm>
            <a:off x="9700725" y="6402357"/>
            <a:ext cx="538068" cy="503852"/>
            <a:chOff x="3455435" y="-1017023"/>
            <a:chExt cx="8222756" cy="7868191"/>
          </a:xfrm>
        </p:grpSpPr>
        <p:sp>
          <p:nvSpPr>
            <p:cNvPr id="1505" name="Arc 1504">
              <a:extLst>
                <a:ext uri="{FF2B5EF4-FFF2-40B4-BE49-F238E27FC236}">
                  <a16:creationId xmlns:a16="http://schemas.microsoft.com/office/drawing/2014/main" id="{B0A0B187-67F3-4ADB-8BB1-D9C99697F49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6" name="Arc 1505">
              <a:extLst>
                <a:ext uri="{FF2B5EF4-FFF2-40B4-BE49-F238E27FC236}">
                  <a16:creationId xmlns:a16="http://schemas.microsoft.com/office/drawing/2014/main" id="{211FD969-99D5-4F7A-82C7-233D7D14610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7" name="Arc 1506">
              <a:extLst>
                <a:ext uri="{FF2B5EF4-FFF2-40B4-BE49-F238E27FC236}">
                  <a16:creationId xmlns:a16="http://schemas.microsoft.com/office/drawing/2014/main" id="{A5629E37-45B6-4965-9FC3-38ADE8FE682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8" name="Arc 1507">
              <a:extLst>
                <a:ext uri="{FF2B5EF4-FFF2-40B4-BE49-F238E27FC236}">
                  <a16:creationId xmlns:a16="http://schemas.microsoft.com/office/drawing/2014/main" id="{BB8982FB-FCDF-4035-91D6-FAE17E54906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09" name="Group 1508">
              <a:extLst>
                <a:ext uri="{FF2B5EF4-FFF2-40B4-BE49-F238E27FC236}">
                  <a16:creationId xmlns:a16="http://schemas.microsoft.com/office/drawing/2014/main" id="{F112D08E-3EB1-47B5-B760-5EA3B8354F2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18" name="Straight Connector 1517">
                <a:extLst>
                  <a:ext uri="{FF2B5EF4-FFF2-40B4-BE49-F238E27FC236}">
                    <a16:creationId xmlns:a16="http://schemas.microsoft.com/office/drawing/2014/main" id="{FEB44F23-D730-4567-8E24-E0F26E76A17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9" name="Straight Connector 1518">
                <a:extLst>
                  <a:ext uri="{FF2B5EF4-FFF2-40B4-BE49-F238E27FC236}">
                    <a16:creationId xmlns:a16="http://schemas.microsoft.com/office/drawing/2014/main" id="{B2E733EB-156D-4233-9BBC-CB25B79AAC2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0" name="Straight Connector 1519">
                <a:extLst>
                  <a:ext uri="{FF2B5EF4-FFF2-40B4-BE49-F238E27FC236}">
                    <a16:creationId xmlns:a16="http://schemas.microsoft.com/office/drawing/2014/main" id="{90850645-4903-4F8D-9FED-6159E001342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10" name="Arc 1509">
              <a:extLst>
                <a:ext uri="{FF2B5EF4-FFF2-40B4-BE49-F238E27FC236}">
                  <a16:creationId xmlns:a16="http://schemas.microsoft.com/office/drawing/2014/main" id="{5D8AC85B-C1C2-4023-8AFC-BB61E19677E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1" name="Arc 1510">
              <a:extLst>
                <a:ext uri="{FF2B5EF4-FFF2-40B4-BE49-F238E27FC236}">
                  <a16:creationId xmlns:a16="http://schemas.microsoft.com/office/drawing/2014/main" id="{94254FB2-3945-49B3-A363-BB2DBEE196B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12" name="Arc 1511">
              <a:extLst>
                <a:ext uri="{FF2B5EF4-FFF2-40B4-BE49-F238E27FC236}">
                  <a16:creationId xmlns:a16="http://schemas.microsoft.com/office/drawing/2014/main" id="{D8C4653A-1884-49A2-85C6-6E2B4F0ECEA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13" name="Straight Connector 1512">
              <a:extLst>
                <a:ext uri="{FF2B5EF4-FFF2-40B4-BE49-F238E27FC236}">
                  <a16:creationId xmlns:a16="http://schemas.microsoft.com/office/drawing/2014/main" id="{9E6369E1-BBA2-4BF9-A506-24DCD866098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14" name="Arc 1513">
              <a:extLst>
                <a:ext uri="{FF2B5EF4-FFF2-40B4-BE49-F238E27FC236}">
                  <a16:creationId xmlns:a16="http://schemas.microsoft.com/office/drawing/2014/main" id="{75EFB49E-C3D5-4672-B95B-2827AFE036B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15" name="Straight Connector 1514">
              <a:extLst>
                <a:ext uri="{FF2B5EF4-FFF2-40B4-BE49-F238E27FC236}">
                  <a16:creationId xmlns:a16="http://schemas.microsoft.com/office/drawing/2014/main" id="{ADC49610-8B6D-43EC-9AF1-9D22B980D03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6" name="Straight Connector 1515">
              <a:extLst>
                <a:ext uri="{FF2B5EF4-FFF2-40B4-BE49-F238E27FC236}">
                  <a16:creationId xmlns:a16="http://schemas.microsoft.com/office/drawing/2014/main" id="{9F619FA5-D3F0-4B62-9396-F5C4B17B470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17" name="Arc 1516">
              <a:extLst>
                <a:ext uri="{FF2B5EF4-FFF2-40B4-BE49-F238E27FC236}">
                  <a16:creationId xmlns:a16="http://schemas.microsoft.com/office/drawing/2014/main" id="{874E63FB-153F-4413-AACE-496221E9F1F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21" name="Group 1520">
            <a:extLst>
              <a:ext uri="{FF2B5EF4-FFF2-40B4-BE49-F238E27FC236}">
                <a16:creationId xmlns:a16="http://schemas.microsoft.com/office/drawing/2014/main" id="{11ABA33F-B19D-41DA-BF7F-86F01C143194}"/>
              </a:ext>
            </a:extLst>
          </p:cNvPr>
          <p:cNvGrpSpPr/>
          <p:nvPr/>
        </p:nvGrpSpPr>
        <p:grpSpPr>
          <a:xfrm>
            <a:off x="10123971" y="6374364"/>
            <a:ext cx="538068" cy="503852"/>
            <a:chOff x="3455435" y="-1017023"/>
            <a:chExt cx="8222756" cy="7868191"/>
          </a:xfrm>
        </p:grpSpPr>
        <p:sp>
          <p:nvSpPr>
            <p:cNvPr id="1522" name="Arc 1521">
              <a:extLst>
                <a:ext uri="{FF2B5EF4-FFF2-40B4-BE49-F238E27FC236}">
                  <a16:creationId xmlns:a16="http://schemas.microsoft.com/office/drawing/2014/main" id="{2D899DB9-D0CC-4019-9C8E-A27243B438E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3" name="Arc 1522">
              <a:extLst>
                <a:ext uri="{FF2B5EF4-FFF2-40B4-BE49-F238E27FC236}">
                  <a16:creationId xmlns:a16="http://schemas.microsoft.com/office/drawing/2014/main" id="{26E45473-C850-478C-9061-DDDA5CE4732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4" name="Arc 1523">
              <a:extLst>
                <a:ext uri="{FF2B5EF4-FFF2-40B4-BE49-F238E27FC236}">
                  <a16:creationId xmlns:a16="http://schemas.microsoft.com/office/drawing/2014/main" id="{F245D36F-71CB-444E-8975-7A71BA2509C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5" name="Arc 1524">
              <a:extLst>
                <a:ext uri="{FF2B5EF4-FFF2-40B4-BE49-F238E27FC236}">
                  <a16:creationId xmlns:a16="http://schemas.microsoft.com/office/drawing/2014/main" id="{2176963A-ECCD-42CA-95C2-BE395A41A36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26" name="Group 1525">
              <a:extLst>
                <a:ext uri="{FF2B5EF4-FFF2-40B4-BE49-F238E27FC236}">
                  <a16:creationId xmlns:a16="http://schemas.microsoft.com/office/drawing/2014/main" id="{B0F7F9E4-887B-4D2F-8315-AB547FB3561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35" name="Straight Connector 1534">
                <a:extLst>
                  <a:ext uri="{FF2B5EF4-FFF2-40B4-BE49-F238E27FC236}">
                    <a16:creationId xmlns:a16="http://schemas.microsoft.com/office/drawing/2014/main" id="{C07B65BC-6138-4110-B3B7-BF001C1813E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6" name="Straight Connector 1535">
                <a:extLst>
                  <a:ext uri="{FF2B5EF4-FFF2-40B4-BE49-F238E27FC236}">
                    <a16:creationId xmlns:a16="http://schemas.microsoft.com/office/drawing/2014/main" id="{BE51EC5E-9524-4B09-8002-BD0DCA34327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7" name="Straight Connector 1536">
                <a:extLst>
                  <a:ext uri="{FF2B5EF4-FFF2-40B4-BE49-F238E27FC236}">
                    <a16:creationId xmlns:a16="http://schemas.microsoft.com/office/drawing/2014/main" id="{9910E1FA-A499-4E66-9212-5E13A4555C9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27" name="Arc 1526">
              <a:extLst>
                <a:ext uri="{FF2B5EF4-FFF2-40B4-BE49-F238E27FC236}">
                  <a16:creationId xmlns:a16="http://schemas.microsoft.com/office/drawing/2014/main" id="{3F10186C-3919-49B8-B097-8B62246017A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8" name="Arc 1527">
              <a:extLst>
                <a:ext uri="{FF2B5EF4-FFF2-40B4-BE49-F238E27FC236}">
                  <a16:creationId xmlns:a16="http://schemas.microsoft.com/office/drawing/2014/main" id="{5AF52185-1711-4884-8EE9-7AAAEDB097D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29" name="Arc 1528">
              <a:extLst>
                <a:ext uri="{FF2B5EF4-FFF2-40B4-BE49-F238E27FC236}">
                  <a16:creationId xmlns:a16="http://schemas.microsoft.com/office/drawing/2014/main" id="{5074DF56-F5FD-400D-8649-34B61E2710E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30" name="Straight Connector 1529">
              <a:extLst>
                <a:ext uri="{FF2B5EF4-FFF2-40B4-BE49-F238E27FC236}">
                  <a16:creationId xmlns:a16="http://schemas.microsoft.com/office/drawing/2014/main" id="{6627FD51-E863-47A1-A0AB-7D6386F6993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31" name="Arc 1530">
              <a:extLst>
                <a:ext uri="{FF2B5EF4-FFF2-40B4-BE49-F238E27FC236}">
                  <a16:creationId xmlns:a16="http://schemas.microsoft.com/office/drawing/2014/main" id="{1168F74A-D5F9-416E-9D8F-6EA141E7AA2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32" name="Straight Connector 1531">
              <a:extLst>
                <a:ext uri="{FF2B5EF4-FFF2-40B4-BE49-F238E27FC236}">
                  <a16:creationId xmlns:a16="http://schemas.microsoft.com/office/drawing/2014/main" id="{8C987C6A-B845-42D3-9946-BA3A186998A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3" name="Straight Connector 1532">
              <a:extLst>
                <a:ext uri="{FF2B5EF4-FFF2-40B4-BE49-F238E27FC236}">
                  <a16:creationId xmlns:a16="http://schemas.microsoft.com/office/drawing/2014/main" id="{D0B2F97E-DD69-4F23-8790-21166B14D0F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34" name="Arc 1533">
              <a:extLst>
                <a:ext uri="{FF2B5EF4-FFF2-40B4-BE49-F238E27FC236}">
                  <a16:creationId xmlns:a16="http://schemas.microsoft.com/office/drawing/2014/main" id="{CC3A28B6-13C5-4097-BA9E-0293E43135C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38" name="Group 1537">
            <a:extLst>
              <a:ext uri="{FF2B5EF4-FFF2-40B4-BE49-F238E27FC236}">
                <a16:creationId xmlns:a16="http://schemas.microsoft.com/office/drawing/2014/main" id="{9CB5A06D-51E9-4C62-9A40-085C8E4FAE83}"/>
              </a:ext>
            </a:extLst>
          </p:cNvPr>
          <p:cNvGrpSpPr/>
          <p:nvPr/>
        </p:nvGrpSpPr>
        <p:grpSpPr>
          <a:xfrm>
            <a:off x="10517671" y="6374364"/>
            <a:ext cx="538068" cy="503852"/>
            <a:chOff x="3455435" y="-1017023"/>
            <a:chExt cx="8222756" cy="7868191"/>
          </a:xfrm>
        </p:grpSpPr>
        <p:sp>
          <p:nvSpPr>
            <p:cNvPr id="1539" name="Arc 1538">
              <a:extLst>
                <a:ext uri="{FF2B5EF4-FFF2-40B4-BE49-F238E27FC236}">
                  <a16:creationId xmlns:a16="http://schemas.microsoft.com/office/drawing/2014/main" id="{7E4C9AEF-9F9B-48A1-820D-183D5A35DBB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0" name="Arc 1539">
              <a:extLst>
                <a:ext uri="{FF2B5EF4-FFF2-40B4-BE49-F238E27FC236}">
                  <a16:creationId xmlns:a16="http://schemas.microsoft.com/office/drawing/2014/main" id="{9D031058-7C5D-4362-8814-9811A482434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1" name="Arc 1540">
              <a:extLst>
                <a:ext uri="{FF2B5EF4-FFF2-40B4-BE49-F238E27FC236}">
                  <a16:creationId xmlns:a16="http://schemas.microsoft.com/office/drawing/2014/main" id="{1775B70E-D64C-4D35-B8EC-70AE6D787FE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2" name="Arc 1541">
              <a:extLst>
                <a:ext uri="{FF2B5EF4-FFF2-40B4-BE49-F238E27FC236}">
                  <a16:creationId xmlns:a16="http://schemas.microsoft.com/office/drawing/2014/main" id="{7462DCF6-6855-4897-8152-92A25E5D7D9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43" name="Group 1542">
              <a:extLst>
                <a:ext uri="{FF2B5EF4-FFF2-40B4-BE49-F238E27FC236}">
                  <a16:creationId xmlns:a16="http://schemas.microsoft.com/office/drawing/2014/main" id="{0B07327E-5DF3-478A-B8B8-D8348833547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52" name="Straight Connector 1551">
                <a:extLst>
                  <a:ext uri="{FF2B5EF4-FFF2-40B4-BE49-F238E27FC236}">
                    <a16:creationId xmlns:a16="http://schemas.microsoft.com/office/drawing/2014/main" id="{EFCE83FB-26A6-4F03-BFE5-DD9C938B861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3" name="Straight Connector 1552">
                <a:extLst>
                  <a:ext uri="{FF2B5EF4-FFF2-40B4-BE49-F238E27FC236}">
                    <a16:creationId xmlns:a16="http://schemas.microsoft.com/office/drawing/2014/main" id="{7062BD72-AA54-4A56-B106-71622DC507F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4" name="Straight Connector 1553">
                <a:extLst>
                  <a:ext uri="{FF2B5EF4-FFF2-40B4-BE49-F238E27FC236}">
                    <a16:creationId xmlns:a16="http://schemas.microsoft.com/office/drawing/2014/main" id="{BFC7A571-05AA-4529-BFD1-2369A3A9952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44" name="Arc 1543">
              <a:extLst>
                <a:ext uri="{FF2B5EF4-FFF2-40B4-BE49-F238E27FC236}">
                  <a16:creationId xmlns:a16="http://schemas.microsoft.com/office/drawing/2014/main" id="{BE57D3ED-01C5-41A4-A36F-BFCC0B29A4C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5" name="Arc 1544">
              <a:extLst>
                <a:ext uri="{FF2B5EF4-FFF2-40B4-BE49-F238E27FC236}">
                  <a16:creationId xmlns:a16="http://schemas.microsoft.com/office/drawing/2014/main" id="{5AE4FFB8-4060-429B-8AFB-1BA10BC77CC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46" name="Arc 1545">
              <a:extLst>
                <a:ext uri="{FF2B5EF4-FFF2-40B4-BE49-F238E27FC236}">
                  <a16:creationId xmlns:a16="http://schemas.microsoft.com/office/drawing/2014/main" id="{ECCEC5A1-89F1-4EC0-812D-CC4EEB4966F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47" name="Straight Connector 1546">
              <a:extLst>
                <a:ext uri="{FF2B5EF4-FFF2-40B4-BE49-F238E27FC236}">
                  <a16:creationId xmlns:a16="http://schemas.microsoft.com/office/drawing/2014/main" id="{258984EE-51AD-4AA2-BAF4-9FCC4CA7C29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48" name="Arc 1547">
              <a:extLst>
                <a:ext uri="{FF2B5EF4-FFF2-40B4-BE49-F238E27FC236}">
                  <a16:creationId xmlns:a16="http://schemas.microsoft.com/office/drawing/2014/main" id="{7295F4A6-622F-4538-A520-7A5777C1AE8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49" name="Straight Connector 1548">
              <a:extLst>
                <a:ext uri="{FF2B5EF4-FFF2-40B4-BE49-F238E27FC236}">
                  <a16:creationId xmlns:a16="http://schemas.microsoft.com/office/drawing/2014/main" id="{C47BA887-EDC3-42D7-A02D-CF23AABB390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0" name="Straight Connector 1549">
              <a:extLst>
                <a:ext uri="{FF2B5EF4-FFF2-40B4-BE49-F238E27FC236}">
                  <a16:creationId xmlns:a16="http://schemas.microsoft.com/office/drawing/2014/main" id="{8A2E60BA-B8CD-4729-83F9-98107D373F4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51" name="Arc 1550">
              <a:extLst>
                <a:ext uri="{FF2B5EF4-FFF2-40B4-BE49-F238E27FC236}">
                  <a16:creationId xmlns:a16="http://schemas.microsoft.com/office/drawing/2014/main" id="{766D1EED-4745-498A-889F-85E137D31E0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55" name="Group 1554">
            <a:extLst>
              <a:ext uri="{FF2B5EF4-FFF2-40B4-BE49-F238E27FC236}">
                <a16:creationId xmlns:a16="http://schemas.microsoft.com/office/drawing/2014/main" id="{D0287808-0AF6-4FB1-881D-F519A7C09BC6}"/>
              </a:ext>
            </a:extLst>
          </p:cNvPr>
          <p:cNvGrpSpPr/>
          <p:nvPr/>
        </p:nvGrpSpPr>
        <p:grpSpPr>
          <a:xfrm>
            <a:off x="10911371" y="6374364"/>
            <a:ext cx="538068" cy="503852"/>
            <a:chOff x="3455435" y="-1017023"/>
            <a:chExt cx="8222756" cy="7868191"/>
          </a:xfrm>
        </p:grpSpPr>
        <p:sp>
          <p:nvSpPr>
            <p:cNvPr id="1556" name="Arc 1555">
              <a:extLst>
                <a:ext uri="{FF2B5EF4-FFF2-40B4-BE49-F238E27FC236}">
                  <a16:creationId xmlns:a16="http://schemas.microsoft.com/office/drawing/2014/main" id="{10428A77-D6BE-45D1-B445-57073A890A2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7" name="Arc 1556">
              <a:extLst>
                <a:ext uri="{FF2B5EF4-FFF2-40B4-BE49-F238E27FC236}">
                  <a16:creationId xmlns:a16="http://schemas.microsoft.com/office/drawing/2014/main" id="{68BEBBBD-F9E1-4670-9759-59A8FA27489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8" name="Arc 1557">
              <a:extLst>
                <a:ext uri="{FF2B5EF4-FFF2-40B4-BE49-F238E27FC236}">
                  <a16:creationId xmlns:a16="http://schemas.microsoft.com/office/drawing/2014/main" id="{FE2245CB-8286-4624-AE22-7C8B79CFD5B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9" name="Arc 1558">
              <a:extLst>
                <a:ext uri="{FF2B5EF4-FFF2-40B4-BE49-F238E27FC236}">
                  <a16:creationId xmlns:a16="http://schemas.microsoft.com/office/drawing/2014/main" id="{1AFDE6A7-6FFE-4145-85A2-560615F9C1E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60" name="Group 1559">
              <a:extLst>
                <a:ext uri="{FF2B5EF4-FFF2-40B4-BE49-F238E27FC236}">
                  <a16:creationId xmlns:a16="http://schemas.microsoft.com/office/drawing/2014/main" id="{DDBF835F-DCEA-4EE9-AAE3-79C9772626B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69" name="Straight Connector 1568">
                <a:extLst>
                  <a:ext uri="{FF2B5EF4-FFF2-40B4-BE49-F238E27FC236}">
                    <a16:creationId xmlns:a16="http://schemas.microsoft.com/office/drawing/2014/main" id="{6878F181-BCBD-4C5E-8822-E0CA6BA887A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0" name="Straight Connector 1569">
                <a:extLst>
                  <a:ext uri="{FF2B5EF4-FFF2-40B4-BE49-F238E27FC236}">
                    <a16:creationId xmlns:a16="http://schemas.microsoft.com/office/drawing/2014/main" id="{F55DC58F-FDAD-4036-83E6-8EF443A90C6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1" name="Straight Connector 1570">
                <a:extLst>
                  <a:ext uri="{FF2B5EF4-FFF2-40B4-BE49-F238E27FC236}">
                    <a16:creationId xmlns:a16="http://schemas.microsoft.com/office/drawing/2014/main" id="{EF0782AF-FB45-498D-B0B0-306CD48F03F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61" name="Arc 1560">
              <a:extLst>
                <a:ext uri="{FF2B5EF4-FFF2-40B4-BE49-F238E27FC236}">
                  <a16:creationId xmlns:a16="http://schemas.microsoft.com/office/drawing/2014/main" id="{82473A7F-E9B6-4B4A-A5AE-55EB9090865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2" name="Arc 1561">
              <a:extLst>
                <a:ext uri="{FF2B5EF4-FFF2-40B4-BE49-F238E27FC236}">
                  <a16:creationId xmlns:a16="http://schemas.microsoft.com/office/drawing/2014/main" id="{5091A68F-F524-48F9-82B6-857187C4B98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63" name="Arc 1562">
              <a:extLst>
                <a:ext uri="{FF2B5EF4-FFF2-40B4-BE49-F238E27FC236}">
                  <a16:creationId xmlns:a16="http://schemas.microsoft.com/office/drawing/2014/main" id="{3E6456CA-32AA-4178-AD06-0B8BC36A587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64" name="Straight Connector 1563">
              <a:extLst>
                <a:ext uri="{FF2B5EF4-FFF2-40B4-BE49-F238E27FC236}">
                  <a16:creationId xmlns:a16="http://schemas.microsoft.com/office/drawing/2014/main" id="{AE55186C-2004-4B69-913F-9F3F852F023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65" name="Arc 1564">
              <a:extLst>
                <a:ext uri="{FF2B5EF4-FFF2-40B4-BE49-F238E27FC236}">
                  <a16:creationId xmlns:a16="http://schemas.microsoft.com/office/drawing/2014/main" id="{FF6F5349-95F9-4853-8598-9A7C9BC2124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66" name="Straight Connector 1565">
              <a:extLst>
                <a:ext uri="{FF2B5EF4-FFF2-40B4-BE49-F238E27FC236}">
                  <a16:creationId xmlns:a16="http://schemas.microsoft.com/office/drawing/2014/main" id="{294745B4-6C4F-43A8-80C4-0F3285CC374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7" name="Straight Connector 1566">
              <a:extLst>
                <a:ext uri="{FF2B5EF4-FFF2-40B4-BE49-F238E27FC236}">
                  <a16:creationId xmlns:a16="http://schemas.microsoft.com/office/drawing/2014/main" id="{5AA4CBD7-662B-426E-9E28-D715DA959E9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68" name="Arc 1567">
              <a:extLst>
                <a:ext uri="{FF2B5EF4-FFF2-40B4-BE49-F238E27FC236}">
                  <a16:creationId xmlns:a16="http://schemas.microsoft.com/office/drawing/2014/main" id="{C7A4C382-5A33-431B-8D32-F4A204E1670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72" name="Group 1571">
            <a:extLst>
              <a:ext uri="{FF2B5EF4-FFF2-40B4-BE49-F238E27FC236}">
                <a16:creationId xmlns:a16="http://schemas.microsoft.com/office/drawing/2014/main" id="{CE1A2080-FDE2-486A-B7CA-532183CB226D}"/>
              </a:ext>
            </a:extLst>
          </p:cNvPr>
          <p:cNvGrpSpPr/>
          <p:nvPr/>
        </p:nvGrpSpPr>
        <p:grpSpPr>
          <a:xfrm>
            <a:off x="11303518" y="6374364"/>
            <a:ext cx="538068" cy="503852"/>
            <a:chOff x="3455435" y="-1017023"/>
            <a:chExt cx="8222756" cy="7868191"/>
          </a:xfrm>
        </p:grpSpPr>
        <p:sp>
          <p:nvSpPr>
            <p:cNvPr id="1573" name="Arc 1572">
              <a:extLst>
                <a:ext uri="{FF2B5EF4-FFF2-40B4-BE49-F238E27FC236}">
                  <a16:creationId xmlns:a16="http://schemas.microsoft.com/office/drawing/2014/main" id="{8362D8BA-CEDD-4E86-8698-1C0CECABD92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4" name="Arc 1573">
              <a:extLst>
                <a:ext uri="{FF2B5EF4-FFF2-40B4-BE49-F238E27FC236}">
                  <a16:creationId xmlns:a16="http://schemas.microsoft.com/office/drawing/2014/main" id="{510A3EF9-033B-4F49-97A7-65F96C936C3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5" name="Arc 1574">
              <a:extLst>
                <a:ext uri="{FF2B5EF4-FFF2-40B4-BE49-F238E27FC236}">
                  <a16:creationId xmlns:a16="http://schemas.microsoft.com/office/drawing/2014/main" id="{92E9DFEF-39A2-4541-A6F4-B00FCE61265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6" name="Arc 1575">
              <a:extLst>
                <a:ext uri="{FF2B5EF4-FFF2-40B4-BE49-F238E27FC236}">
                  <a16:creationId xmlns:a16="http://schemas.microsoft.com/office/drawing/2014/main" id="{754D2366-E64F-4C39-AAF2-31E6F440A7E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77" name="Group 1576">
              <a:extLst>
                <a:ext uri="{FF2B5EF4-FFF2-40B4-BE49-F238E27FC236}">
                  <a16:creationId xmlns:a16="http://schemas.microsoft.com/office/drawing/2014/main" id="{70FA4EA1-248B-4311-B97A-3A3EF1E81EE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86" name="Straight Connector 1585">
                <a:extLst>
                  <a:ext uri="{FF2B5EF4-FFF2-40B4-BE49-F238E27FC236}">
                    <a16:creationId xmlns:a16="http://schemas.microsoft.com/office/drawing/2014/main" id="{459EDEB4-F45F-4A9F-A684-DDA2AA0F36B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87" name="Straight Connector 1586">
                <a:extLst>
                  <a:ext uri="{FF2B5EF4-FFF2-40B4-BE49-F238E27FC236}">
                    <a16:creationId xmlns:a16="http://schemas.microsoft.com/office/drawing/2014/main" id="{AEF25986-7BA7-4298-85B9-37A92793EC9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88" name="Straight Connector 1587">
                <a:extLst>
                  <a:ext uri="{FF2B5EF4-FFF2-40B4-BE49-F238E27FC236}">
                    <a16:creationId xmlns:a16="http://schemas.microsoft.com/office/drawing/2014/main" id="{263A951F-0E70-480D-87B6-57F58B1C1A0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78" name="Arc 1577">
              <a:extLst>
                <a:ext uri="{FF2B5EF4-FFF2-40B4-BE49-F238E27FC236}">
                  <a16:creationId xmlns:a16="http://schemas.microsoft.com/office/drawing/2014/main" id="{532A376A-4021-434C-B787-926C28B1957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9" name="Arc 1578">
              <a:extLst>
                <a:ext uri="{FF2B5EF4-FFF2-40B4-BE49-F238E27FC236}">
                  <a16:creationId xmlns:a16="http://schemas.microsoft.com/office/drawing/2014/main" id="{72DA3510-892D-4BA9-A523-ECCEE1401AD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80" name="Arc 1579">
              <a:extLst>
                <a:ext uri="{FF2B5EF4-FFF2-40B4-BE49-F238E27FC236}">
                  <a16:creationId xmlns:a16="http://schemas.microsoft.com/office/drawing/2014/main" id="{A72F3237-41EE-43E9-AF36-B21FFBFA8D1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81" name="Straight Connector 1580">
              <a:extLst>
                <a:ext uri="{FF2B5EF4-FFF2-40B4-BE49-F238E27FC236}">
                  <a16:creationId xmlns:a16="http://schemas.microsoft.com/office/drawing/2014/main" id="{430DAE13-4B97-4C62-8ED3-31CFDBB0D4A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82" name="Arc 1581">
              <a:extLst>
                <a:ext uri="{FF2B5EF4-FFF2-40B4-BE49-F238E27FC236}">
                  <a16:creationId xmlns:a16="http://schemas.microsoft.com/office/drawing/2014/main" id="{E14EBE75-857D-45A9-94BB-22C2B7E8DFA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83" name="Straight Connector 1582">
              <a:extLst>
                <a:ext uri="{FF2B5EF4-FFF2-40B4-BE49-F238E27FC236}">
                  <a16:creationId xmlns:a16="http://schemas.microsoft.com/office/drawing/2014/main" id="{F490943C-BA7A-4618-B477-0435FD63342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4" name="Straight Connector 1583">
              <a:extLst>
                <a:ext uri="{FF2B5EF4-FFF2-40B4-BE49-F238E27FC236}">
                  <a16:creationId xmlns:a16="http://schemas.microsoft.com/office/drawing/2014/main" id="{6425FA0A-9BA0-491B-805C-EF57E413CB7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85" name="Arc 1584">
              <a:extLst>
                <a:ext uri="{FF2B5EF4-FFF2-40B4-BE49-F238E27FC236}">
                  <a16:creationId xmlns:a16="http://schemas.microsoft.com/office/drawing/2014/main" id="{6618509A-E532-40F1-BB41-89DC7E81ACE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89" name="Group 1588">
            <a:extLst>
              <a:ext uri="{FF2B5EF4-FFF2-40B4-BE49-F238E27FC236}">
                <a16:creationId xmlns:a16="http://schemas.microsoft.com/office/drawing/2014/main" id="{15E8F9A5-C451-416A-8D41-BF389CDC0B42}"/>
              </a:ext>
            </a:extLst>
          </p:cNvPr>
          <p:cNvGrpSpPr/>
          <p:nvPr/>
        </p:nvGrpSpPr>
        <p:grpSpPr>
          <a:xfrm>
            <a:off x="11698771" y="6374364"/>
            <a:ext cx="538068" cy="503852"/>
            <a:chOff x="3455435" y="-1017023"/>
            <a:chExt cx="8222756" cy="7868191"/>
          </a:xfrm>
        </p:grpSpPr>
        <p:sp>
          <p:nvSpPr>
            <p:cNvPr id="1590" name="Arc 1589">
              <a:extLst>
                <a:ext uri="{FF2B5EF4-FFF2-40B4-BE49-F238E27FC236}">
                  <a16:creationId xmlns:a16="http://schemas.microsoft.com/office/drawing/2014/main" id="{3C58915E-9A8E-46B8-8488-3DB2538279A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1" name="Arc 1590">
              <a:extLst>
                <a:ext uri="{FF2B5EF4-FFF2-40B4-BE49-F238E27FC236}">
                  <a16:creationId xmlns:a16="http://schemas.microsoft.com/office/drawing/2014/main" id="{9F20642F-4644-4C40-979E-4D30EBE176A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2" name="Arc 1591">
              <a:extLst>
                <a:ext uri="{FF2B5EF4-FFF2-40B4-BE49-F238E27FC236}">
                  <a16:creationId xmlns:a16="http://schemas.microsoft.com/office/drawing/2014/main" id="{8C71E84D-D597-4CA5-A183-0C75D5AB84F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3" name="Arc 1592">
              <a:extLst>
                <a:ext uri="{FF2B5EF4-FFF2-40B4-BE49-F238E27FC236}">
                  <a16:creationId xmlns:a16="http://schemas.microsoft.com/office/drawing/2014/main" id="{449F15E9-9BF2-485E-B8D2-45934857662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94" name="Group 1593">
              <a:extLst>
                <a:ext uri="{FF2B5EF4-FFF2-40B4-BE49-F238E27FC236}">
                  <a16:creationId xmlns:a16="http://schemas.microsoft.com/office/drawing/2014/main" id="{7C2C89DA-5235-477D-B080-9F21D25C7B0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03" name="Straight Connector 1602">
                <a:extLst>
                  <a:ext uri="{FF2B5EF4-FFF2-40B4-BE49-F238E27FC236}">
                    <a16:creationId xmlns:a16="http://schemas.microsoft.com/office/drawing/2014/main" id="{BEDD89B4-F40B-47D7-87BC-81CBEFB1F7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04" name="Straight Connector 1603">
                <a:extLst>
                  <a:ext uri="{FF2B5EF4-FFF2-40B4-BE49-F238E27FC236}">
                    <a16:creationId xmlns:a16="http://schemas.microsoft.com/office/drawing/2014/main" id="{62E08F73-25AD-4B59-83A8-4B2BB1DEADA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05" name="Straight Connector 1604">
                <a:extLst>
                  <a:ext uri="{FF2B5EF4-FFF2-40B4-BE49-F238E27FC236}">
                    <a16:creationId xmlns:a16="http://schemas.microsoft.com/office/drawing/2014/main" id="{9A1A293A-CC64-41E5-8C32-F851D06FF1B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95" name="Arc 1594">
              <a:extLst>
                <a:ext uri="{FF2B5EF4-FFF2-40B4-BE49-F238E27FC236}">
                  <a16:creationId xmlns:a16="http://schemas.microsoft.com/office/drawing/2014/main" id="{4A899EC1-52CE-436B-AA5A-D82AAE882D2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6" name="Arc 1595">
              <a:extLst>
                <a:ext uri="{FF2B5EF4-FFF2-40B4-BE49-F238E27FC236}">
                  <a16:creationId xmlns:a16="http://schemas.microsoft.com/office/drawing/2014/main" id="{DBC7CFF0-9D3A-4FBA-94BD-8996E7F7A8F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97" name="Arc 1596">
              <a:extLst>
                <a:ext uri="{FF2B5EF4-FFF2-40B4-BE49-F238E27FC236}">
                  <a16:creationId xmlns:a16="http://schemas.microsoft.com/office/drawing/2014/main" id="{BC48022A-51C0-476C-9564-001707CD0CF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98" name="Straight Connector 1597">
              <a:extLst>
                <a:ext uri="{FF2B5EF4-FFF2-40B4-BE49-F238E27FC236}">
                  <a16:creationId xmlns:a16="http://schemas.microsoft.com/office/drawing/2014/main" id="{3563A3D5-49B4-40AB-A50C-E77A6BD2B78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99" name="Arc 1598">
              <a:extLst>
                <a:ext uri="{FF2B5EF4-FFF2-40B4-BE49-F238E27FC236}">
                  <a16:creationId xmlns:a16="http://schemas.microsoft.com/office/drawing/2014/main" id="{9BEEF6A6-34EC-4D0D-8917-465B2D99844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00" name="Straight Connector 1599">
              <a:extLst>
                <a:ext uri="{FF2B5EF4-FFF2-40B4-BE49-F238E27FC236}">
                  <a16:creationId xmlns:a16="http://schemas.microsoft.com/office/drawing/2014/main" id="{DC433243-B4D9-4AD3-9699-ECFD7CB9114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1" name="Straight Connector 1600">
              <a:extLst>
                <a:ext uri="{FF2B5EF4-FFF2-40B4-BE49-F238E27FC236}">
                  <a16:creationId xmlns:a16="http://schemas.microsoft.com/office/drawing/2014/main" id="{51844867-7F3B-4203-96F1-C0753C8709D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02" name="Arc 1601">
              <a:extLst>
                <a:ext uri="{FF2B5EF4-FFF2-40B4-BE49-F238E27FC236}">
                  <a16:creationId xmlns:a16="http://schemas.microsoft.com/office/drawing/2014/main" id="{31C4CB20-66A0-4090-B074-75B8F337A2E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06" name="Group 1605">
            <a:extLst>
              <a:ext uri="{FF2B5EF4-FFF2-40B4-BE49-F238E27FC236}">
                <a16:creationId xmlns:a16="http://schemas.microsoft.com/office/drawing/2014/main" id="{5C4B2DF4-A1F6-464D-A8B3-311393BDE8A1}"/>
              </a:ext>
            </a:extLst>
          </p:cNvPr>
          <p:cNvGrpSpPr/>
          <p:nvPr/>
        </p:nvGrpSpPr>
        <p:grpSpPr>
          <a:xfrm>
            <a:off x="-112229" y="240264"/>
            <a:ext cx="538068" cy="503852"/>
            <a:chOff x="3455435" y="-1017023"/>
            <a:chExt cx="8222756" cy="7868191"/>
          </a:xfrm>
        </p:grpSpPr>
        <p:sp>
          <p:nvSpPr>
            <p:cNvPr id="1607" name="Arc 1606">
              <a:extLst>
                <a:ext uri="{FF2B5EF4-FFF2-40B4-BE49-F238E27FC236}">
                  <a16:creationId xmlns:a16="http://schemas.microsoft.com/office/drawing/2014/main" id="{B60A9CF4-98B8-41FC-BECD-5142689482D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8" name="Arc 1607">
              <a:extLst>
                <a:ext uri="{FF2B5EF4-FFF2-40B4-BE49-F238E27FC236}">
                  <a16:creationId xmlns:a16="http://schemas.microsoft.com/office/drawing/2014/main" id="{1ABECCEE-3550-42D0-B946-A93F4FCCDE5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9" name="Arc 1608">
              <a:extLst>
                <a:ext uri="{FF2B5EF4-FFF2-40B4-BE49-F238E27FC236}">
                  <a16:creationId xmlns:a16="http://schemas.microsoft.com/office/drawing/2014/main" id="{BA6566FD-A0B3-4878-B224-1B705A74B7D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0" name="Arc 1609">
              <a:extLst>
                <a:ext uri="{FF2B5EF4-FFF2-40B4-BE49-F238E27FC236}">
                  <a16:creationId xmlns:a16="http://schemas.microsoft.com/office/drawing/2014/main" id="{1E9731BA-F6C6-484A-B9BE-B78EE68A073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11" name="Group 1610">
              <a:extLst>
                <a:ext uri="{FF2B5EF4-FFF2-40B4-BE49-F238E27FC236}">
                  <a16:creationId xmlns:a16="http://schemas.microsoft.com/office/drawing/2014/main" id="{E90CF42F-F367-4076-B6A3-F35FD4F45AC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20" name="Straight Connector 1619">
                <a:extLst>
                  <a:ext uri="{FF2B5EF4-FFF2-40B4-BE49-F238E27FC236}">
                    <a16:creationId xmlns:a16="http://schemas.microsoft.com/office/drawing/2014/main" id="{0363A6A4-97A4-4106-8447-9A804E0E70E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21" name="Straight Connector 1620">
                <a:extLst>
                  <a:ext uri="{FF2B5EF4-FFF2-40B4-BE49-F238E27FC236}">
                    <a16:creationId xmlns:a16="http://schemas.microsoft.com/office/drawing/2014/main" id="{F592E43F-CAA2-47CA-8200-C382437FDEB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22" name="Straight Connector 1621">
                <a:extLst>
                  <a:ext uri="{FF2B5EF4-FFF2-40B4-BE49-F238E27FC236}">
                    <a16:creationId xmlns:a16="http://schemas.microsoft.com/office/drawing/2014/main" id="{4947B5DA-D195-427C-86A3-7A6C6C1A48E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12" name="Arc 1611">
              <a:extLst>
                <a:ext uri="{FF2B5EF4-FFF2-40B4-BE49-F238E27FC236}">
                  <a16:creationId xmlns:a16="http://schemas.microsoft.com/office/drawing/2014/main" id="{8820641E-F9F1-460B-BDF8-3C42EB1352C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3" name="Arc 1612">
              <a:extLst>
                <a:ext uri="{FF2B5EF4-FFF2-40B4-BE49-F238E27FC236}">
                  <a16:creationId xmlns:a16="http://schemas.microsoft.com/office/drawing/2014/main" id="{229AC704-67A2-4A8C-B43F-5DC14D21B7F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14" name="Arc 1613">
              <a:extLst>
                <a:ext uri="{FF2B5EF4-FFF2-40B4-BE49-F238E27FC236}">
                  <a16:creationId xmlns:a16="http://schemas.microsoft.com/office/drawing/2014/main" id="{3FC6FB81-2599-49CC-A90F-57C0DF94C6E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15" name="Straight Connector 1614">
              <a:extLst>
                <a:ext uri="{FF2B5EF4-FFF2-40B4-BE49-F238E27FC236}">
                  <a16:creationId xmlns:a16="http://schemas.microsoft.com/office/drawing/2014/main" id="{BA789235-F179-4DB1-9EAF-9B3D6B83F43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16" name="Arc 1615">
              <a:extLst>
                <a:ext uri="{FF2B5EF4-FFF2-40B4-BE49-F238E27FC236}">
                  <a16:creationId xmlns:a16="http://schemas.microsoft.com/office/drawing/2014/main" id="{EAF813D6-D9C3-4796-B328-BEFFFDF6862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17" name="Straight Connector 1616">
              <a:extLst>
                <a:ext uri="{FF2B5EF4-FFF2-40B4-BE49-F238E27FC236}">
                  <a16:creationId xmlns:a16="http://schemas.microsoft.com/office/drawing/2014/main" id="{79320679-F8F7-4DA9-B54E-653CB622BE7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8" name="Straight Connector 1617">
              <a:extLst>
                <a:ext uri="{FF2B5EF4-FFF2-40B4-BE49-F238E27FC236}">
                  <a16:creationId xmlns:a16="http://schemas.microsoft.com/office/drawing/2014/main" id="{D61FCD46-F1A5-4794-951C-745F58758A8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19" name="Arc 1618">
              <a:extLst>
                <a:ext uri="{FF2B5EF4-FFF2-40B4-BE49-F238E27FC236}">
                  <a16:creationId xmlns:a16="http://schemas.microsoft.com/office/drawing/2014/main" id="{EB8E26DD-2AF3-4303-BBFA-FC84BA5E341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23" name="Group 1622">
            <a:extLst>
              <a:ext uri="{FF2B5EF4-FFF2-40B4-BE49-F238E27FC236}">
                <a16:creationId xmlns:a16="http://schemas.microsoft.com/office/drawing/2014/main" id="{45BDF19D-2C06-4443-B842-6A18B1E9BF90}"/>
              </a:ext>
            </a:extLst>
          </p:cNvPr>
          <p:cNvGrpSpPr/>
          <p:nvPr/>
        </p:nvGrpSpPr>
        <p:grpSpPr>
          <a:xfrm>
            <a:off x="-112229" y="608564"/>
            <a:ext cx="538068" cy="503852"/>
            <a:chOff x="3455435" y="-1017023"/>
            <a:chExt cx="8222756" cy="7868191"/>
          </a:xfrm>
        </p:grpSpPr>
        <p:sp>
          <p:nvSpPr>
            <p:cNvPr id="1624" name="Arc 1623">
              <a:extLst>
                <a:ext uri="{FF2B5EF4-FFF2-40B4-BE49-F238E27FC236}">
                  <a16:creationId xmlns:a16="http://schemas.microsoft.com/office/drawing/2014/main" id="{3808BFD3-9485-4630-9644-D4CC5FC4AE1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5" name="Arc 1624">
              <a:extLst>
                <a:ext uri="{FF2B5EF4-FFF2-40B4-BE49-F238E27FC236}">
                  <a16:creationId xmlns:a16="http://schemas.microsoft.com/office/drawing/2014/main" id="{794BCF05-1E18-4FEB-B047-EF0C5BFE4EA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6" name="Arc 1625">
              <a:extLst>
                <a:ext uri="{FF2B5EF4-FFF2-40B4-BE49-F238E27FC236}">
                  <a16:creationId xmlns:a16="http://schemas.microsoft.com/office/drawing/2014/main" id="{A8BBC804-CF5A-4BC4-90DA-1DCEAEC5AE2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7" name="Arc 1626">
              <a:extLst>
                <a:ext uri="{FF2B5EF4-FFF2-40B4-BE49-F238E27FC236}">
                  <a16:creationId xmlns:a16="http://schemas.microsoft.com/office/drawing/2014/main" id="{A0A7B648-EDFD-4C1B-8882-B98BEE9D826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28" name="Group 1627">
              <a:extLst>
                <a:ext uri="{FF2B5EF4-FFF2-40B4-BE49-F238E27FC236}">
                  <a16:creationId xmlns:a16="http://schemas.microsoft.com/office/drawing/2014/main" id="{652F57FA-D8C1-4EF0-B5D7-E0E6616F806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37" name="Straight Connector 1636">
                <a:extLst>
                  <a:ext uri="{FF2B5EF4-FFF2-40B4-BE49-F238E27FC236}">
                    <a16:creationId xmlns:a16="http://schemas.microsoft.com/office/drawing/2014/main" id="{45F21145-E8DD-4F6A-BC7C-1E0599A50E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38" name="Straight Connector 1637">
                <a:extLst>
                  <a:ext uri="{FF2B5EF4-FFF2-40B4-BE49-F238E27FC236}">
                    <a16:creationId xmlns:a16="http://schemas.microsoft.com/office/drawing/2014/main" id="{022AADDD-4F0B-4863-8C53-29AECB7DC96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39" name="Straight Connector 1638">
                <a:extLst>
                  <a:ext uri="{FF2B5EF4-FFF2-40B4-BE49-F238E27FC236}">
                    <a16:creationId xmlns:a16="http://schemas.microsoft.com/office/drawing/2014/main" id="{E0FD3FB7-03EA-43C4-96B7-84171F40CF3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29" name="Arc 1628">
              <a:extLst>
                <a:ext uri="{FF2B5EF4-FFF2-40B4-BE49-F238E27FC236}">
                  <a16:creationId xmlns:a16="http://schemas.microsoft.com/office/drawing/2014/main" id="{5EE7823B-E827-497A-AB23-33152C8D1A4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0" name="Arc 1629">
              <a:extLst>
                <a:ext uri="{FF2B5EF4-FFF2-40B4-BE49-F238E27FC236}">
                  <a16:creationId xmlns:a16="http://schemas.microsoft.com/office/drawing/2014/main" id="{5CE50980-489B-4445-A04A-5ACCBCC52D4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31" name="Arc 1630">
              <a:extLst>
                <a:ext uri="{FF2B5EF4-FFF2-40B4-BE49-F238E27FC236}">
                  <a16:creationId xmlns:a16="http://schemas.microsoft.com/office/drawing/2014/main" id="{BCEE8E04-2C76-4263-8CEE-FE0B36ED218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32" name="Straight Connector 1631">
              <a:extLst>
                <a:ext uri="{FF2B5EF4-FFF2-40B4-BE49-F238E27FC236}">
                  <a16:creationId xmlns:a16="http://schemas.microsoft.com/office/drawing/2014/main" id="{FF19EFAE-4FB5-4F58-BEAC-E87C7A64633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33" name="Arc 1632">
              <a:extLst>
                <a:ext uri="{FF2B5EF4-FFF2-40B4-BE49-F238E27FC236}">
                  <a16:creationId xmlns:a16="http://schemas.microsoft.com/office/drawing/2014/main" id="{5E19FCB2-11F5-42F2-9B73-795946322CF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34" name="Straight Connector 1633">
              <a:extLst>
                <a:ext uri="{FF2B5EF4-FFF2-40B4-BE49-F238E27FC236}">
                  <a16:creationId xmlns:a16="http://schemas.microsoft.com/office/drawing/2014/main" id="{63D51B40-3ED5-4D88-BD37-6582744F3FB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5" name="Straight Connector 1634">
              <a:extLst>
                <a:ext uri="{FF2B5EF4-FFF2-40B4-BE49-F238E27FC236}">
                  <a16:creationId xmlns:a16="http://schemas.microsoft.com/office/drawing/2014/main" id="{C75A897D-41BC-4FAA-A946-2F86DF95979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36" name="Arc 1635">
              <a:extLst>
                <a:ext uri="{FF2B5EF4-FFF2-40B4-BE49-F238E27FC236}">
                  <a16:creationId xmlns:a16="http://schemas.microsoft.com/office/drawing/2014/main" id="{5D0302CD-7267-4700-B970-08F6AD6D3D7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40" name="Group 1639">
            <a:extLst>
              <a:ext uri="{FF2B5EF4-FFF2-40B4-BE49-F238E27FC236}">
                <a16:creationId xmlns:a16="http://schemas.microsoft.com/office/drawing/2014/main" id="{A491FEF7-64CD-40E9-9184-D5311982A31C}"/>
              </a:ext>
            </a:extLst>
          </p:cNvPr>
          <p:cNvGrpSpPr/>
          <p:nvPr/>
        </p:nvGrpSpPr>
        <p:grpSpPr>
          <a:xfrm>
            <a:off x="-119744" y="951464"/>
            <a:ext cx="538068" cy="503852"/>
            <a:chOff x="3455435" y="-1017023"/>
            <a:chExt cx="8222756" cy="7868191"/>
          </a:xfrm>
        </p:grpSpPr>
        <p:sp>
          <p:nvSpPr>
            <p:cNvPr id="1641" name="Arc 1640">
              <a:extLst>
                <a:ext uri="{FF2B5EF4-FFF2-40B4-BE49-F238E27FC236}">
                  <a16:creationId xmlns:a16="http://schemas.microsoft.com/office/drawing/2014/main" id="{71280C4F-4AB4-4312-A3B9-F3E0C5DA3E7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2" name="Arc 1641">
              <a:extLst>
                <a:ext uri="{FF2B5EF4-FFF2-40B4-BE49-F238E27FC236}">
                  <a16:creationId xmlns:a16="http://schemas.microsoft.com/office/drawing/2014/main" id="{BF40820F-C791-477A-867B-539DF08EEA9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3" name="Arc 1642">
              <a:extLst>
                <a:ext uri="{FF2B5EF4-FFF2-40B4-BE49-F238E27FC236}">
                  <a16:creationId xmlns:a16="http://schemas.microsoft.com/office/drawing/2014/main" id="{0DEEDC2D-0204-4BB4-8578-592F09352B1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4" name="Arc 1643">
              <a:extLst>
                <a:ext uri="{FF2B5EF4-FFF2-40B4-BE49-F238E27FC236}">
                  <a16:creationId xmlns:a16="http://schemas.microsoft.com/office/drawing/2014/main" id="{0543351D-20AD-4469-84B8-ECF1189B323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45" name="Group 1644">
              <a:extLst>
                <a:ext uri="{FF2B5EF4-FFF2-40B4-BE49-F238E27FC236}">
                  <a16:creationId xmlns:a16="http://schemas.microsoft.com/office/drawing/2014/main" id="{CDE114E1-60AD-491F-98BB-3F25A0FAAE9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54" name="Straight Connector 1653">
                <a:extLst>
                  <a:ext uri="{FF2B5EF4-FFF2-40B4-BE49-F238E27FC236}">
                    <a16:creationId xmlns:a16="http://schemas.microsoft.com/office/drawing/2014/main" id="{D57172A8-3552-43DC-BE07-07BD3621383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5" name="Straight Connector 1654">
                <a:extLst>
                  <a:ext uri="{FF2B5EF4-FFF2-40B4-BE49-F238E27FC236}">
                    <a16:creationId xmlns:a16="http://schemas.microsoft.com/office/drawing/2014/main" id="{BD816AFB-FB80-4099-B702-C8E283C0A34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6" name="Straight Connector 1655">
                <a:extLst>
                  <a:ext uri="{FF2B5EF4-FFF2-40B4-BE49-F238E27FC236}">
                    <a16:creationId xmlns:a16="http://schemas.microsoft.com/office/drawing/2014/main" id="{F230691B-EE1D-4F88-844A-97FEAAB6032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46" name="Arc 1645">
              <a:extLst>
                <a:ext uri="{FF2B5EF4-FFF2-40B4-BE49-F238E27FC236}">
                  <a16:creationId xmlns:a16="http://schemas.microsoft.com/office/drawing/2014/main" id="{B03F48C0-1722-48C0-9962-9D3EFFF9E1D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7" name="Arc 1646">
              <a:extLst>
                <a:ext uri="{FF2B5EF4-FFF2-40B4-BE49-F238E27FC236}">
                  <a16:creationId xmlns:a16="http://schemas.microsoft.com/office/drawing/2014/main" id="{CCD6AB8D-5CBA-4A3B-A262-5AF5667A746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48" name="Arc 1647">
              <a:extLst>
                <a:ext uri="{FF2B5EF4-FFF2-40B4-BE49-F238E27FC236}">
                  <a16:creationId xmlns:a16="http://schemas.microsoft.com/office/drawing/2014/main" id="{F83A8E02-D272-41D6-B82C-B5332108797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49" name="Straight Connector 1648">
              <a:extLst>
                <a:ext uri="{FF2B5EF4-FFF2-40B4-BE49-F238E27FC236}">
                  <a16:creationId xmlns:a16="http://schemas.microsoft.com/office/drawing/2014/main" id="{796CDEEF-A44A-4A1C-8F46-7A0B286E665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50" name="Arc 1649">
              <a:extLst>
                <a:ext uri="{FF2B5EF4-FFF2-40B4-BE49-F238E27FC236}">
                  <a16:creationId xmlns:a16="http://schemas.microsoft.com/office/drawing/2014/main" id="{1FCDF8FD-6240-4947-A635-66BDB1EBE25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51" name="Straight Connector 1650">
              <a:extLst>
                <a:ext uri="{FF2B5EF4-FFF2-40B4-BE49-F238E27FC236}">
                  <a16:creationId xmlns:a16="http://schemas.microsoft.com/office/drawing/2014/main" id="{E4313678-AF12-44F1-8C41-30D6580841D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2" name="Straight Connector 1651">
              <a:extLst>
                <a:ext uri="{FF2B5EF4-FFF2-40B4-BE49-F238E27FC236}">
                  <a16:creationId xmlns:a16="http://schemas.microsoft.com/office/drawing/2014/main" id="{F92750AC-60FC-4FAE-9A3D-AFBC1DDB016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53" name="Arc 1652">
              <a:extLst>
                <a:ext uri="{FF2B5EF4-FFF2-40B4-BE49-F238E27FC236}">
                  <a16:creationId xmlns:a16="http://schemas.microsoft.com/office/drawing/2014/main" id="{146AB45C-51E6-4D6E-BB17-160AB86DD158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57" name="Group 1656">
            <a:extLst>
              <a:ext uri="{FF2B5EF4-FFF2-40B4-BE49-F238E27FC236}">
                <a16:creationId xmlns:a16="http://schemas.microsoft.com/office/drawing/2014/main" id="{B6ABCDA6-15BB-4FCE-9AF6-D0CB61FD20B4}"/>
              </a:ext>
            </a:extLst>
          </p:cNvPr>
          <p:cNvGrpSpPr/>
          <p:nvPr/>
        </p:nvGrpSpPr>
        <p:grpSpPr>
          <a:xfrm>
            <a:off x="-118191" y="1307064"/>
            <a:ext cx="538068" cy="503852"/>
            <a:chOff x="3455435" y="-1017023"/>
            <a:chExt cx="8222756" cy="7868191"/>
          </a:xfrm>
        </p:grpSpPr>
        <p:sp>
          <p:nvSpPr>
            <p:cNvPr id="1658" name="Arc 1657">
              <a:extLst>
                <a:ext uri="{FF2B5EF4-FFF2-40B4-BE49-F238E27FC236}">
                  <a16:creationId xmlns:a16="http://schemas.microsoft.com/office/drawing/2014/main" id="{8E8C1B1C-759B-4E7E-86B7-471709417FE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9" name="Arc 1658">
              <a:extLst>
                <a:ext uri="{FF2B5EF4-FFF2-40B4-BE49-F238E27FC236}">
                  <a16:creationId xmlns:a16="http://schemas.microsoft.com/office/drawing/2014/main" id="{6F0F368A-D965-4E3C-8A4D-2FE9E958D62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0" name="Arc 1659">
              <a:extLst>
                <a:ext uri="{FF2B5EF4-FFF2-40B4-BE49-F238E27FC236}">
                  <a16:creationId xmlns:a16="http://schemas.microsoft.com/office/drawing/2014/main" id="{ACB78D9E-8EBA-4A05-A70E-484A7527D5A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1" name="Arc 1660">
              <a:extLst>
                <a:ext uri="{FF2B5EF4-FFF2-40B4-BE49-F238E27FC236}">
                  <a16:creationId xmlns:a16="http://schemas.microsoft.com/office/drawing/2014/main" id="{785CFA3B-5C0B-41F9-82F6-E741DD994E0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62" name="Group 1661">
              <a:extLst>
                <a:ext uri="{FF2B5EF4-FFF2-40B4-BE49-F238E27FC236}">
                  <a16:creationId xmlns:a16="http://schemas.microsoft.com/office/drawing/2014/main" id="{F2D2365E-9077-44DF-82CD-776A2B07CF3C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71" name="Straight Connector 1670">
                <a:extLst>
                  <a:ext uri="{FF2B5EF4-FFF2-40B4-BE49-F238E27FC236}">
                    <a16:creationId xmlns:a16="http://schemas.microsoft.com/office/drawing/2014/main" id="{80F14CE0-B5B4-4450-A2A8-92DF0B19F0A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2" name="Straight Connector 1671">
                <a:extLst>
                  <a:ext uri="{FF2B5EF4-FFF2-40B4-BE49-F238E27FC236}">
                    <a16:creationId xmlns:a16="http://schemas.microsoft.com/office/drawing/2014/main" id="{8A212788-E392-4AB2-8A68-035052D0314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3" name="Straight Connector 1672">
                <a:extLst>
                  <a:ext uri="{FF2B5EF4-FFF2-40B4-BE49-F238E27FC236}">
                    <a16:creationId xmlns:a16="http://schemas.microsoft.com/office/drawing/2014/main" id="{B6433288-4196-474C-9F3A-EEBEA0D41F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63" name="Arc 1662">
              <a:extLst>
                <a:ext uri="{FF2B5EF4-FFF2-40B4-BE49-F238E27FC236}">
                  <a16:creationId xmlns:a16="http://schemas.microsoft.com/office/drawing/2014/main" id="{1064C002-9DCF-4BCD-91F4-7DBB3F52590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4" name="Arc 1663">
              <a:extLst>
                <a:ext uri="{FF2B5EF4-FFF2-40B4-BE49-F238E27FC236}">
                  <a16:creationId xmlns:a16="http://schemas.microsoft.com/office/drawing/2014/main" id="{CC7278F2-06A6-4DB4-ACE3-D31D83AC178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65" name="Arc 1664">
              <a:extLst>
                <a:ext uri="{FF2B5EF4-FFF2-40B4-BE49-F238E27FC236}">
                  <a16:creationId xmlns:a16="http://schemas.microsoft.com/office/drawing/2014/main" id="{438874AF-A492-4216-9F43-98445A86C74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66" name="Straight Connector 1665">
              <a:extLst>
                <a:ext uri="{FF2B5EF4-FFF2-40B4-BE49-F238E27FC236}">
                  <a16:creationId xmlns:a16="http://schemas.microsoft.com/office/drawing/2014/main" id="{F8815AB7-0759-440A-9F1B-324D7A76589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67" name="Arc 1666">
              <a:extLst>
                <a:ext uri="{FF2B5EF4-FFF2-40B4-BE49-F238E27FC236}">
                  <a16:creationId xmlns:a16="http://schemas.microsoft.com/office/drawing/2014/main" id="{477FF8FD-490E-43E8-BB98-E57851FCF00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68" name="Straight Connector 1667">
              <a:extLst>
                <a:ext uri="{FF2B5EF4-FFF2-40B4-BE49-F238E27FC236}">
                  <a16:creationId xmlns:a16="http://schemas.microsoft.com/office/drawing/2014/main" id="{8C8D6546-8EFC-40AA-8C2C-623C6382A6B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9" name="Straight Connector 1668">
              <a:extLst>
                <a:ext uri="{FF2B5EF4-FFF2-40B4-BE49-F238E27FC236}">
                  <a16:creationId xmlns:a16="http://schemas.microsoft.com/office/drawing/2014/main" id="{EF4D5B73-5687-4184-918B-0F6E9EB5997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0" name="Arc 1669">
              <a:extLst>
                <a:ext uri="{FF2B5EF4-FFF2-40B4-BE49-F238E27FC236}">
                  <a16:creationId xmlns:a16="http://schemas.microsoft.com/office/drawing/2014/main" id="{8D0B97AB-09BF-44F4-A820-2DDEFD9B6CD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74" name="Group 1673">
            <a:extLst>
              <a:ext uri="{FF2B5EF4-FFF2-40B4-BE49-F238E27FC236}">
                <a16:creationId xmlns:a16="http://schemas.microsoft.com/office/drawing/2014/main" id="{7300FF01-A8C3-453A-83F1-1743FBF72ED4}"/>
              </a:ext>
            </a:extLst>
          </p:cNvPr>
          <p:cNvGrpSpPr/>
          <p:nvPr/>
        </p:nvGrpSpPr>
        <p:grpSpPr>
          <a:xfrm>
            <a:off x="-114822" y="1662664"/>
            <a:ext cx="538068" cy="503852"/>
            <a:chOff x="3455435" y="-1017023"/>
            <a:chExt cx="8222756" cy="7868191"/>
          </a:xfrm>
        </p:grpSpPr>
        <p:sp>
          <p:nvSpPr>
            <p:cNvPr id="1675" name="Arc 1674">
              <a:extLst>
                <a:ext uri="{FF2B5EF4-FFF2-40B4-BE49-F238E27FC236}">
                  <a16:creationId xmlns:a16="http://schemas.microsoft.com/office/drawing/2014/main" id="{6C58D1C0-B56B-4D7B-BFD9-E35C601134C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6" name="Arc 1675">
              <a:extLst>
                <a:ext uri="{FF2B5EF4-FFF2-40B4-BE49-F238E27FC236}">
                  <a16:creationId xmlns:a16="http://schemas.microsoft.com/office/drawing/2014/main" id="{C17D341D-E738-45A0-B5E4-2857DF1BE51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7" name="Arc 1676">
              <a:extLst>
                <a:ext uri="{FF2B5EF4-FFF2-40B4-BE49-F238E27FC236}">
                  <a16:creationId xmlns:a16="http://schemas.microsoft.com/office/drawing/2014/main" id="{AF55D9C2-4334-4932-9AB6-8C3A5482195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8" name="Arc 1677">
              <a:extLst>
                <a:ext uri="{FF2B5EF4-FFF2-40B4-BE49-F238E27FC236}">
                  <a16:creationId xmlns:a16="http://schemas.microsoft.com/office/drawing/2014/main" id="{45C2E4A1-3E2C-4D74-9AEA-C4DA3167CD7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79" name="Group 1678">
              <a:extLst>
                <a:ext uri="{FF2B5EF4-FFF2-40B4-BE49-F238E27FC236}">
                  <a16:creationId xmlns:a16="http://schemas.microsoft.com/office/drawing/2014/main" id="{9428E4DC-C856-4A00-93EE-5200FDEC49B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88" name="Straight Connector 1687">
                <a:extLst>
                  <a:ext uri="{FF2B5EF4-FFF2-40B4-BE49-F238E27FC236}">
                    <a16:creationId xmlns:a16="http://schemas.microsoft.com/office/drawing/2014/main" id="{AE8C7F7F-1DFC-48B8-8F99-902A594379E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9" name="Straight Connector 1688">
                <a:extLst>
                  <a:ext uri="{FF2B5EF4-FFF2-40B4-BE49-F238E27FC236}">
                    <a16:creationId xmlns:a16="http://schemas.microsoft.com/office/drawing/2014/main" id="{41396746-4086-4C9B-80FE-EF17145D4B9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0" name="Straight Connector 1689">
                <a:extLst>
                  <a:ext uri="{FF2B5EF4-FFF2-40B4-BE49-F238E27FC236}">
                    <a16:creationId xmlns:a16="http://schemas.microsoft.com/office/drawing/2014/main" id="{8CF8C0A3-5BF3-4E0C-9DEA-A7290F361E8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80" name="Arc 1679">
              <a:extLst>
                <a:ext uri="{FF2B5EF4-FFF2-40B4-BE49-F238E27FC236}">
                  <a16:creationId xmlns:a16="http://schemas.microsoft.com/office/drawing/2014/main" id="{31AD19DF-1984-45FC-AC65-15C75BC9338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1" name="Arc 1680">
              <a:extLst>
                <a:ext uri="{FF2B5EF4-FFF2-40B4-BE49-F238E27FC236}">
                  <a16:creationId xmlns:a16="http://schemas.microsoft.com/office/drawing/2014/main" id="{5A283442-F3CB-4BEB-B93A-75B286147E2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82" name="Arc 1681">
              <a:extLst>
                <a:ext uri="{FF2B5EF4-FFF2-40B4-BE49-F238E27FC236}">
                  <a16:creationId xmlns:a16="http://schemas.microsoft.com/office/drawing/2014/main" id="{CFA653FF-8D6C-44D9-BC0F-9DDE46E116C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83" name="Straight Connector 1682">
              <a:extLst>
                <a:ext uri="{FF2B5EF4-FFF2-40B4-BE49-F238E27FC236}">
                  <a16:creationId xmlns:a16="http://schemas.microsoft.com/office/drawing/2014/main" id="{CBA1F16E-B012-4E52-ACCD-3A6B37484B5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84" name="Arc 1683">
              <a:extLst>
                <a:ext uri="{FF2B5EF4-FFF2-40B4-BE49-F238E27FC236}">
                  <a16:creationId xmlns:a16="http://schemas.microsoft.com/office/drawing/2014/main" id="{1AE849A1-7506-49AB-A9E4-6CFF62A4B16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85" name="Straight Connector 1684">
              <a:extLst>
                <a:ext uri="{FF2B5EF4-FFF2-40B4-BE49-F238E27FC236}">
                  <a16:creationId xmlns:a16="http://schemas.microsoft.com/office/drawing/2014/main" id="{5D324C09-975B-4916-9666-939601AF0DC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6" name="Straight Connector 1685">
              <a:extLst>
                <a:ext uri="{FF2B5EF4-FFF2-40B4-BE49-F238E27FC236}">
                  <a16:creationId xmlns:a16="http://schemas.microsoft.com/office/drawing/2014/main" id="{E6B803EA-FB23-42BA-9367-886A5668DD5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87" name="Arc 1686">
              <a:extLst>
                <a:ext uri="{FF2B5EF4-FFF2-40B4-BE49-F238E27FC236}">
                  <a16:creationId xmlns:a16="http://schemas.microsoft.com/office/drawing/2014/main" id="{68E8FEA2-85D9-41A3-96A8-2A1B6B3E6F28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91" name="Group 1690">
            <a:extLst>
              <a:ext uri="{FF2B5EF4-FFF2-40B4-BE49-F238E27FC236}">
                <a16:creationId xmlns:a16="http://schemas.microsoft.com/office/drawing/2014/main" id="{BB2087F0-F2B9-4CC8-B358-7AA4F8E5CF3A}"/>
              </a:ext>
            </a:extLst>
          </p:cNvPr>
          <p:cNvGrpSpPr/>
          <p:nvPr/>
        </p:nvGrpSpPr>
        <p:grpSpPr>
          <a:xfrm>
            <a:off x="-124153" y="2030964"/>
            <a:ext cx="538068" cy="503852"/>
            <a:chOff x="3455435" y="-1017023"/>
            <a:chExt cx="8222756" cy="7868191"/>
          </a:xfrm>
        </p:grpSpPr>
        <p:sp>
          <p:nvSpPr>
            <p:cNvPr id="1692" name="Arc 1691">
              <a:extLst>
                <a:ext uri="{FF2B5EF4-FFF2-40B4-BE49-F238E27FC236}">
                  <a16:creationId xmlns:a16="http://schemas.microsoft.com/office/drawing/2014/main" id="{A0B366D5-482D-42E4-A796-626165FD8E6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3" name="Arc 1692">
              <a:extLst>
                <a:ext uri="{FF2B5EF4-FFF2-40B4-BE49-F238E27FC236}">
                  <a16:creationId xmlns:a16="http://schemas.microsoft.com/office/drawing/2014/main" id="{9ECE3875-17AE-42EC-A1DC-B81079DE714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4" name="Arc 1693">
              <a:extLst>
                <a:ext uri="{FF2B5EF4-FFF2-40B4-BE49-F238E27FC236}">
                  <a16:creationId xmlns:a16="http://schemas.microsoft.com/office/drawing/2014/main" id="{9720F570-1F4C-41A0-8740-87E315642A3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5" name="Arc 1694">
              <a:extLst>
                <a:ext uri="{FF2B5EF4-FFF2-40B4-BE49-F238E27FC236}">
                  <a16:creationId xmlns:a16="http://schemas.microsoft.com/office/drawing/2014/main" id="{BA504B21-ACCC-46DC-800F-ECF03CDF2B2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96" name="Group 1695">
              <a:extLst>
                <a:ext uri="{FF2B5EF4-FFF2-40B4-BE49-F238E27FC236}">
                  <a16:creationId xmlns:a16="http://schemas.microsoft.com/office/drawing/2014/main" id="{F2ED000D-8638-462C-AB14-75221718A1E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705" name="Straight Connector 1704">
                <a:extLst>
                  <a:ext uri="{FF2B5EF4-FFF2-40B4-BE49-F238E27FC236}">
                    <a16:creationId xmlns:a16="http://schemas.microsoft.com/office/drawing/2014/main" id="{041C20AB-4F6B-4656-9606-2A7382CD386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6" name="Straight Connector 1705">
                <a:extLst>
                  <a:ext uri="{FF2B5EF4-FFF2-40B4-BE49-F238E27FC236}">
                    <a16:creationId xmlns:a16="http://schemas.microsoft.com/office/drawing/2014/main" id="{94329F78-D6E7-44A8-8A53-BD0EC6370F1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7" name="Straight Connector 1706">
                <a:extLst>
                  <a:ext uri="{FF2B5EF4-FFF2-40B4-BE49-F238E27FC236}">
                    <a16:creationId xmlns:a16="http://schemas.microsoft.com/office/drawing/2014/main" id="{F50874AD-772A-4D16-9D75-0BD15213D1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97" name="Arc 1696">
              <a:extLst>
                <a:ext uri="{FF2B5EF4-FFF2-40B4-BE49-F238E27FC236}">
                  <a16:creationId xmlns:a16="http://schemas.microsoft.com/office/drawing/2014/main" id="{76A00268-F532-4D36-9236-3DBC703A872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8" name="Arc 1697">
              <a:extLst>
                <a:ext uri="{FF2B5EF4-FFF2-40B4-BE49-F238E27FC236}">
                  <a16:creationId xmlns:a16="http://schemas.microsoft.com/office/drawing/2014/main" id="{D67991E2-766F-4FF6-A552-FC698CE3C93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99" name="Arc 1698">
              <a:extLst>
                <a:ext uri="{FF2B5EF4-FFF2-40B4-BE49-F238E27FC236}">
                  <a16:creationId xmlns:a16="http://schemas.microsoft.com/office/drawing/2014/main" id="{744EDE74-ED47-45A8-BBB1-EDB9A17DD79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700" name="Straight Connector 1699">
              <a:extLst>
                <a:ext uri="{FF2B5EF4-FFF2-40B4-BE49-F238E27FC236}">
                  <a16:creationId xmlns:a16="http://schemas.microsoft.com/office/drawing/2014/main" id="{0F245962-0FFC-42B0-8480-3960D9B42CE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01" name="Arc 1700">
              <a:extLst>
                <a:ext uri="{FF2B5EF4-FFF2-40B4-BE49-F238E27FC236}">
                  <a16:creationId xmlns:a16="http://schemas.microsoft.com/office/drawing/2014/main" id="{523B5E2E-E06A-4042-9B6B-65A4F5FF8C8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02" name="Straight Connector 1701">
              <a:extLst>
                <a:ext uri="{FF2B5EF4-FFF2-40B4-BE49-F238E27FC236}">
                  <a16:creationId xmlns:a16="http://schemas.microsoft.com/office/drawing/2014/main" id="{46A80A09-97BE-4929-994F-52563ADDD93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3" name="Straight Connector 1702">
              <a:extLst>
                <a:ext uri="{FF2B5EF4-FFF2-40B4-BE49-F238E27FC236}">
                  <a16:creationId xmlns:a16="http://schemas.microsoft.com/office/drawing/2014/main" id="{2516BE23-088A-476E-835B-E1067352220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04" name="Arc 1703">
              <a:extLst>
                <a:ext uri="{FF2B5EF4-FFF2-40B4-BE49-F238E27FC236}">
                  <a16:creationId xmlns:a16="http://schemas.microsoft.com/office/drawing/2014/main" id="{066AD3CE-E7F5-4B38-9B62-6E195968943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08" name="Group 1707">
            <a:extLst>
              <a:ext uri="{FF2B5EF4-FFF2-40B4-BE49-F238E27FC236}">
                <a16:creationId xmlns:a16="http://schemas.microsoft.com/office/drawing/2014/main" id="{130D6C91-701A-4238-BE83-163FB2A6CFD7}"/>
              </a:ext>
            </a:extLst>
          </p:cNvPr>
          <p:cNvGrpSpPr/>
          <p:nvPr/>
        </p:nvGrpSpPr>
        <p:grpSpPr>
          <a:xfrm>
            <a:off x="-123113" y="2373864"/>
            <a:ext cx="538068" cy="503852"/>
            <a:chOff x="3455435" y="-1017023"/>
            <a:chExt cx="8222756" cy="7868191"/>
          </a:xfrm>
        </p:grpSpPr>
        <p:sp>
          <p:nvSpPr>
            <p:cNvPr id="1709" name="Arc 1708">
              <a:extLst>
                <a:ext uri="{FF2B5EF4-FFF2-40B4-BE49-F238E27FC236}">
                  <a16:creationId xmlns:a16="http://schemas.microsoft.com/office/drawing/2014/main" id="{85FB60B3-3B73-403B-853C-C152543681F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0" name="Arc 1709">
              <a:extLst>
                <a:ext uri="{FF2B5EF4-FFF2-40B4-BE49-F238E27FC236}">
                  <a16:creationId xmlns:a16="http://schemas.microsoft.com/office/drawing/2014/main" id="{CCDB97AA-FE60-4BF2-8251-8ED8F4B31FC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1" name="Arc 1710">
              <a:extLst>
                <a:ext uri="{FF2B5EF4-FFF2-40B4-BE49-F238E27FC236}">
                  <a16:creationId xmlns:a16="http://schemas.microsoft.com/office/drawing/2014/main" id="{F97A086E-DF2C-426E-8475-A7F2189AC6C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2" name="Arc 1711">
              <a:extLst>
                <a:ext uri="{FF2B5EF4-FFF2-40B4-BE49-F238E27FC236}">
                  <a16:creationId xmlns:a16="http://schemas.microsoft.com/office/drawing/2014/main" id="{F04F5817-CB9A-4CF5-BB77-A76E2E921D4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13" name="Group 1712">
              <a:extLst>
                <a:ext uri="{FF2B5EF4-FFF2-40B4-BE49-F238E27FC236}">
                  <a16:creationId xmlns:a16="http://schemas.microsoft.com/office/drawing/2014/main" id="{E883BBDC-1D39-45AB-8689-69A730234E5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722" name="Straight Connector 1721">
                <a:extLst>
                  <a:ext uri="{FF2B5EF4-FFF2-40B4-BE49-F238E27FC236}">
                    <a16:creationId xmlns:a16="http://schemas.microsoft.com/office/drawing/2014/main" id="{91B5F68D-73C0-47D3-8C0B-D0065CAC788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3" name="Straight Connector 1722">
                <a:extLst>
                  <a:ext uri="{FF2B5EF4-FFF2-40B4-BE49-F238E27FC236}">
                    <a16:creationId xmlns:a16="http://schemas.microsoft.com/office/drawing/2014/main" id="{5E2FF3FD-5B80-42D7-A91E-CF8E10E29FA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4" name="Straight Connector 1723">
                <a:extLst>
                  <a:ext uri="{FF2B5EF4-FFF2-40B4-BE49-F238E27FC236}">
                    <a16:creationId xmlns:a16="http://schemas.microsoft.com/office/drawing/2014/main" id="{6DB823A3-91F2-440B-8476-9BD09E3D27E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14" name="Arc 1713">
              <a:extLst>
                <a:ext uri="{FF2B5EF4-FFF2-40B4-BE49-F238E27FC236}">
                  <a16:creationId xmlns:a16="http://schemas.microsoft.com/office/drawing/2014/main" id="{36656D5C-9645-4C09-86BC-DC60DF1E98C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5" name="Arc 1714">
              <a:extLst>
                <a:ext uri="{FF2B5EF4-FFF2-40B4-BE49-F238E27FC236}">
                  <a16:creationId xmlns:a16="http://schemas.microsoft.com/office/drawing/2014/main" id="{9DBD5AAA-5E0D-4A0B-88CD-04CAF13B5FD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16" name="Arc 1715">
              <a:extLst>
                <a:ext uri="{FF2B5EF4-FFF2-40B4-BE49-F238E27FC236}">
                  <a16:creationId xmlns:a16="http://schemas.microsoft.com/office/drawing/2014/main" id="{911EF9D7-0A45-4C57-B4EA-C44EE65B0AB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717" name="Straight Connector 1716">
              <a:extLst>
                <a:ext uri="{FF2B5EF4-FFF2-40B4-BE49-F238E27FC236}">
                  <a16:creationId xmlns:a16="http://schemas.microsoft.com/office/drawing/2014/main" id="{F48E7CA4-7FB2-4895-BE4D-A94AB450B83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8" name="Arc 1717">
              <a:extLst>
                <a:ext uri="{FF2B5EF4-FFF2-40B4-BE49-F238E27FC236}">
                  <a16:creationId xmlns:a16="http://schemas.microsoft.com/office/drawing/2014/main" id="{0196A1D0-73F8-4E6B-B520-A2AE714A06A1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19" name="Straight Connector 1718">
              <a:extLst>
                <a:ext uri="{FF2B5EF4-FFF2-40B4-BE49-F238E27FC236}">
                  <a16:creationId xmlns:a16="http://schemas.microsoft.com/office/drawing/2014/main" id="{32384AF5-68FE-494B-906C-E54C5EC6C82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0" name="Straight Connector 1719">
              <a:extLst>
                <a:ext uri="{FF2B5EF4-FFF2-40B4-BE49-F238E27FC236}">
                  <a16:creationId xmlns:a16="http://schemas.microsoft.com/office/drawing/2014/main" id="{EE8BACCC-5922-41D2-B35A-A3DB0E69565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21" name="Arc 1720">
              <a:extLst>
                <a:ext uri="{FF2B5EF4-FFF2-40B4-BE49-F238E27FC236}">
                  <a16:creationId xmlns:a16="http://schemas.microsoft.com/office/drawing/2014/main" id="{0CB1A468-3052-4A93-81CA-AA6A2BA4B5E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5" name="Group 1724">
            <a:extLst>
              <a:ext uri="{FF2B5EF4-FFF2-40B4-BE49-F238E27FC236}">
                <a16:creationId xmlns:a16="http://schemas.microsoft.com/office/drawing/2014/main" id="{77E34284-D199-4249-B8D3-13E67D7C6A33}"/>
              </a:ext>
            </a:extLst>
          </p:cNvPr>
          <p:cNvGrpSpPr/>
          <p:nvPr/>
        </p:nvGrpSpPr>
        <p:grpSpPr>
          <a:xfrm>
            <a:off x="-118191" y="2748126"/>
            <a:ext cx="538068" cy="503852"/>
            <a:chOff x="3455435" y="-1017023"/>
            <a:chExt cx="8222756" cy="7868191"/>
          </a:xfrm>
        </p:grpSpPr>
        <p:sp>
          <p:nvSpPr>
            <p:cNvPr id="1726" name="Arc 1725">
              <a:extLst>
                <a:ext uri="{FF2B5EF4-FFF2-40B4-BE49-F238E27FC236}">
                  <a16:creationId xmlns:a16="http://schemas.microsoft.com/office/drawing/2014/main" id="{D356C423-5538-42E2-8499-B998FD63254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7" name="Arc 1726">
              <a:extLst>
                <a:ext uri="{FF2B5EF4-FFF2-40B4-BE49-F238E27FC236}">
                  <a16:creationId xmlns:a16="http://schemas.microsoft.com/office/drawing/2014/main" id="{1AE10C01-F551-4459-AF45-F6FDB6EDE0D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8" name="Arc 1727">
              <a:extLst>
                <a:ext uri="{FF2B5EF4-FFF2-40B4-BE49-F238E27FC236}">
                  <a16:creationId xmlns:a16="http://schemas.microsoft.com/office/drawing/2014/main" id="{D9477CFD-844E-445D-9DAE-54AF5CD9DA6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9" name="Arc 1728">
              <a:extLst>
                <a:ext uri="{FF2B5EF4-FFF2-40B4-BE49-F238E27FC236}">
                  <a16:creationId xmlns:a16="http://schemas.microsoft.com/office/drawing/2014/main" id="{757DD967-3645-426E-9BB8-856024F1E5C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30" name="Group 1729">
              <a:extLst>
                <a:ext uri="{FF2B5EF4-FFF2-40B4-BE49-F238E27FC236}">
                  <a16:creationId xmlns:a16="http://schemas.microsoft.com/office/drawing/2014/main" id="{779B000E-02BE-4F14-A9EA-8A6CE3CF82B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739" name="Straight Connector 1738">
                <a:extLst>
                  <a:ext uri="{FF2B5EF4-FFF2-40B4-BE49-F238E27FC236}">
                    <a16:creationId xmlns:a16="http://schemas.microsoft.com/office/drawing/2014/main" id="{C8C5DD5A-21B4-46A0-8A9D-109DCB1C10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0" name="Straight Connector 1739">
                <a:extLst>
                  <a:ext uri="{FF2B5EF4-FFF2-40B4-BE49-F238E27FC236}">
                    <a16:creationId xmlns:a16="http://schemas.microsoft.com/office/drawing/2014/main" id="{6B46E772-A6A3-4429-AA13-5C16EC0D9AC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1" name="Straight Connector 1740">
                <a:extLst>
                  <a:ext uri="{FF2B5EF4-FFF2-40B4-BE49-F238E27FC236}">
                    <a16:creationId xmlns:a16="http://schemas.microsoft.com/office/drawing/2014/main" id="{A6B27B3A-B8F8-4614-BDF0-A6DB045DE37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31" name="Arc 1730">
              <a:extLst>
                <a:ext uri="{FF2B5EF4-FFF2-40B4-BE49-F238E27FC236}">
                  <a16:creationId xmlns:a16="http://schemas.microsoft.com/office/drawing/2014/main" id="{B3557948-05D6-4354-BFC0-9541BADDDC4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2" name="Arc 1731">
              <a:extLst>
                <a:ext uri="{FF2B5EF4-FFF2-40B4-BE49-F238E27FC236}">
                  <a16:creationId xmlns:a16="http://schemas.microsoft.com/office/drawing/2014/main" id="{D5D4D2FB-F92C-4CCA-A0EC-87B2CDB3E5C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33" name="Arc 1732">
              <a:extLst>
                <a:ext uri="{FF2B5EF4-FFF2-40B4-BE49-F238E27FC236}">
                  <a16:creationId xmlns:a16="http://schemas.microsoft.com/office/drawing/2014/main" id="{15F2C0C1-3A72-42F6-9CD2-66BD3A14A07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734" name="Straight Connector 1733">
              <a:extLst>
                <a:ext uri="{FF2B5EF4-FFF2-40B4-BE49-F238E27FC236}">
                  <a16:creationId xmlns:a16="http://schemas.microsoft.com/office/drawing/2014/main" id="{43E15675-93C9-4BA9-8B5E-B25A0293C8F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35" name="Arc 1734">
              <a:extLst>
                <a:ext uri="{FF2B5EF4-FFF2-40B4-BE49-F238E27FC236}">
                  <a16:creationId xmlns:a16="http://schemas.microsoft.com/office/drawing/2014/main" id="{FEF4D72C-FC1F-4BEA-A4AA-7E44E8C7C1B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36" name="Straight Connector 1735">
              <a:extLst>
                <a:ext uri="{FF2B5EF4-FFF2-40B4-BE49-F238E27FC236}">
                  <a16:creationId xmlns:a16="http://schemas.microsoft.com/office/drawing/2014/main" id="{B48D1181-0931-4265-8FB7-3B4F1358559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7" name="Straight Connector 1736">
              <a:extLst>
                <a:ext uri="{FF2B5EF4-FFF2-40B4-BE49-F238E27FC236}">
                  <a16:creationId xmlns:a16="http://schemas.microsoft.com/office/drawing/2014/main" id="{A27C3097-9DDE-4017-839B-2DD9BCA6243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38" name="Arc 1737">
              <a:extLst>
                <a:ext uri="{FF2B5EF4-FFF2-40B4-BE49-F238E27FC236}">
                  <a16:creationId xmlns:a16="http://schemas.microsoft.com/office/drawing/2014/main" id="{5547DB01-9718-44D4-9BC2-495FB0E8AC5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42" name="Group 1741">
            <a:extLst>
              <a:ext uri="{FF2B5EF4-FFF2-40B4-BE49-F238E27FC236}">
                <a16:creationId xmlns:a16="http://schemas.microsoft.com/office/drawing/2014/main" id="{0104D6E9-19FB-498A-B7CD-E99BA433CC53}"/>
              </a:ext>
            </a:extLst>
          </p:cNvPr>
          <p:cNvGrpSpPr/>
          <p:nvPr/>
        </p:nvGrpSpPr>
        <p:grpSpPr>
          <a:xfrm>
            <a:off x="-108860" y="3110464"/>
            <a:ext cx="538068" cy="503852"/>
            <a:chOff x="3455435" y="-1017023"/>
            <a:chExt cx="8222756" cy="7868191"/>
          </a:xfrm>
        </p:grpSpPr>
        <p:sp>
          <p:nvSpPr>
            <p:cNvPr id="1743" name="Arc 1742">
              <a:extLst>
                <a:ext uri="{FF2B5EF4-FFF2-40B4-BE49-F238E27FC236}">
                  <a16:creationId xmlns:a16="http://schemas.microsoft.com/office/drawing/2014/main" id="{D58E9DD5-E755-4CC8-BD16-BA657627A05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4" name="Arc 1743">
              <a:extLst>
                <a:ext uri="{FF2B5EF4-FFF2-40B4-BE49-F238E27FC236}">
                  <a16:creationId xmlns:a16="http://schemas.microsoft.com/office/drawing/2014/main" id="{4EAA3BDC-9A1B-4A32-9246-52C48BF680B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5" name="Arc 1744">
              <a:extLst>
                <a:ext uri="{FF2B5EF4-FFF2-40B4-BE49-F238E27FC236}">
                  <a16:creationId xmlns:a16="http://schemas.microsoft.com/office/drawing/2014/main" id="{1CD6E045-95DE-48D5-ADE9-6BC7CF0D3BD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6" name="Arc 1745">
              <a:extLst>
                <a:ext uri="{FF2B5EF4-FFF2-40B4-BE49-F238E27FC236}">
                  <a16:creationId xmlns:a16="http://schemas.microsoft.com/office/drawing/2014/main" id="{D3252CB3-0F9A-48A3-B972-0ADA21E51E2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47" name="Group 1746">
              <a:extLst>
                <a:ext uri="{FF2B5EF4-FFF2-40B4-BE49-F238E27FC236}">
                  <a16:creationId xmlns:a16="http://schemas.microsoft.com/office/drawing/2014/main" id="{5BCFC7E4-7A35-408E-B0AF-6AA8E099E40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756" name="Straight Connector 1755">
                <a:extLst>
                  <a:ext uri="{FF2B5EF4-FFF2-40B4-BE49-F238E27FC236}">
                    <a16:creationId xmlns:a16="http://schemas.microsoft.com/office/drawing/2014/main" id="{335251DD-79FF-4F47-A7D7-E6F1CD4FC13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57" name="Straight Connector 1756">
                <a:extLst>
                  <a:ext uri="{FF2B5EF4-FFF2-40B4-BE49-F238E27FC236}">
                    <a16:creationId xmlns:a16="http://schemas.microsoft.com/office/drawing/2014/main" id="{B5924E25-A07B-46CF-9CC8-69641D648AB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58" name="Straight Connector 1757">
                <a:extLst>
                  <a:ext uri="{FF2B5EF4-FFF2-40B4-BE49-F238E27FC236}">
                    <a16:creationId xmlns:a16="http://schemas.microsoft.com/office/drawing/2014/main" id="{12431B41-7EA4-4B05-A388-5F0447E7CDD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48" name="Arc 1747">
              <a:extLst>
                <a:ext uri="{FF2B5EF4-FFF2-40B4-BE49-F238E27FC236}">
                  <a16:creationId xmlns:a16="http://schemas.microsoft.com/office/drawing/2014/main" id="{E02CFCCC-D535-4776-A063-D18B2A3DE1D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9" name="Arc 1748">
              <a:extLst>
                <a:ext uri="{FF2B5EF4-FFF2-40B4-BE49-F238E27FC236}">
                  <a16:creationId xmlns:a16="http://schemas.microsoft.com/office/drawing/2014/main" id="{2F94CDFC-1D80-4682-8297-76A9EECFA17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50" name="Arc 1749">
              <a:extLst>
                <a:ext uri="{FF2B5EF4-FFF2-40B4-BE49-F238E27FC236}">
                  <a16:creationId xmlns:a16="http://schemas.microsoft.com/office/drawing/2014/main" id="{9B451CC9-1633-48EA-9E63-B0124BF52FE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751" name="Straight Connector 1750">
              <a:extLst>
                <a:ext uri="{FF2B5EF4-FFF2-40B4-BE49-F238E27FC236}">
                  <a16:creationId xmlns:a16="http://schemas.microsoft.com/office/drawing/2014/main" id="{0E29E64F-A63A-4322-AE13-0DA5B451DC5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52" name="Arc 1751">
              <a:extLst>
                <a:ext uri="{FF2B5EF4-FFF2-40B4-BE49-F238E27FC236}">
                  <a16:creationId xmlns:a16="http://schemas.microsoft.com/office/drawing/2014/main" id="{30BC5CB9-62A9-4092-ABCD-D6D9A4C2690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53" name="Straight Connector 1752">
              <a:extLst>
                <a:ext uri="{FF2B5EF4-FFF2-40B4-BE49-F238E27FC236}">
                  <a16:creationId xmlns:a16="http://schemas.microsoft.com/office/drawing/2014/main" id="{C2216F14-E674-4F1F-97DB-F83DAD830A9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4" name="Straight Connector 1753">
              <a:extLst>
                <a:ext uri="{FF2B5EF4-FFF2-40B4-BE49-F238E27FC236}">
                  <a16:creationId xmlns:a16="http://schemas.microsoft.com/office/drawing/2014/main" id="{44BE6D06-CE0C-47D8-9577-661A22D6B1F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55" name="Arc 1754">
              <a:extLst>
                <a:ext uri="{FF2B5EF4-FFF2-40B4-BE49-F238E27FC236}">
                  <a16:creationId xmlns:a16="http://schemas.microsoft.com/office/drawing/2014/main" id="{3116F080-7BF4-423F-A90F-594E06B3F53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59" name="Group 1758">
            <a:extLst>
              <a:ext uri="{FF2B5EF4-FFF2-40B4-BE49-F238E27FC236}">
                <a16:creationId xmlns:a16="http://schemas.microsoft.com/office/drawing/2014/main" id="{077A0F2A-F8F2-405F-90BC-6B3B61F9FCCD}"/>
              </a:ext>
            </a:extLst>
          </p:cNvPr>
          <p:cNvGrpSpPr/>
          <p:nvPr/>
        </p:nvGrpSpPr>
        <p:grpSpPr>
          <a:xfrm>
            <a:off x="-112229" y="3478764"/>
            <a:ext cx="538068" cy="503852"/>
            <a:chOff x="3455435" y="-1017023"/>
            <a:chExt cx="8222756" cy="7868191"/>
          </a:xfrm>
        </p:grpSpPr>
        <p:sp>
          <p:nvSpPr>
            <p:cNvPr id="1760" name="Arc 1759">
              <a:extLst>
                <a:ext uri="{FF2B5EF4-FFF2-40B4-BE49-F238E27FC236}">
                  <a16:creationId xmlns:a16="http://schemas.microsoft.com/office/drawing/2014/main" id="{24FFB48A-2D34-4B85-854D-8C3F597BEF6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1" name="Arc 1760">
              <a:extLst>
                <a:ext uri="{FF2B5EF4-FFF2-40B4-BE49-F238E27FC236}">
                  <a16:creationId xmlns:a16="http://schemas.microsoft.com/office/drawing/2014/main" id="{20A3EA4D-0F1A-4D93-9F57-64AC33BCA67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2" name="Arc 1761">
              <a:extLst>
                <a:ext uri="{FF2B5EF4-FFF2-40B4-BE49-F238E27FC236}">
                  <a16:creationId xmlns:a16="http://schemas.microsoft.com/office/drawing/2014/main" id="{40E85248-5F9C-4391-83BD-F0921B2BE3C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3" name="Arc 1762">
              <a:extLst>
                <a:ext uri="{FF2B5EF4-FFF2-40B4-BE49-F238E27FC236}">
                  <a16:creationId xmlns:a16="http://schemas.microsoft.com/office/drawing/2014/main" id="{A7D1332D-28B9-43D7-861D-67AC4E55681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64" name="Group 1763">
              <a:extLst>
                <a:ext uri="{FF2B5EF4-FFF2-40B4-BE49-F238E27FC236}">
                  <a16:creationId xmlns:a16="http://schemas.microsoft.com/office/drawing/2014/main" id="{A0F7B4F4-0F92-46B6-BF54-5EB5120AEB6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773" name="Straight Connector 1772">
                <a:extLst>
                  <a:ext uri="{FF2B5EF4-FFF2-40B4-BE49-F238E27FC236}">
                    <a16:creationId xmlns:a16="http://schemas.microsoft.com/office/drawing/2014/main" id="{6159CC65-ACA5-4716-B61C-0AA78DC40B5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74" name="Straight Connector 1773">
                <a:extLst>
                  <a:ext uri="{FF2B5EF4-FFF2-40B4-BE49-F238E27FC236}">
                    <a16:creationId xmlns:a16="http://schemas.microsoft.com/office/drawing/2014/main" id="{6E591137-845E-4206-9544-872880B2AC2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75" name="Straight Connector 1774">
                <a:extLst>
                  <a:ext uri="{FF2B5EF4-FFF2-40B4-BE49-F238E27FC236}">
                    <a16:creationId xmlns:a16="http://schemas.microsoft.com/office/drawing/2014/main" id="{2FB043E9-A7E4-4063-B7E0-1E4AB6328B1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65" name="Arc 1764">
              <a:extLst>
                <a:ext uri="{FF2B5EF4-FFF2-40B4-BE49-F238E27FC236}">
                  <a16:creationId xmlns:a16="http://schemas.microsoft.com/office/drawing/2014/main" id="{B7230DDF-C0E0-4311-893D-A3323C0E7E5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6" name="Arc 1765">
              <a:extLst>
                <a:ext uri="{FF2B5EF4-FFF2-40B4-BE49-F238E27FC236}">
                  <a16:creationId xmlns:a16="http://schemas.microsoft.com/office/drawing/2014/main" id="{FB25CFE2-9C2C-41BF-9C8B-06310EB920A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67" name="Arc 1766">
              <a:extLst>
                <a:ext uri="{FF2B5EF4-FFF2-40B4-BE49-F238E27FC236}">
                  <a16:creationId xmlns:a16="http://schemas.microsoft.com/office/drawing/2014/main" id="{4A1AB1D5-84CD-4DB5-AEEC-B6120F109F2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768" name="Straight Connector 1767">
              <a:extLst>
                <a:ext uri="{FF2B5EF4-FFF2-40B4-BE49-F238E27FC236}">
                  <a16:creationId xmlns:a16="http://schemas.microsoft.com/office/drawing/2014/main" id="{2D81A255-F715-4805-AC8C-5C141901514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69" name="Arc 1768">
              <a:extLst>
                <a:ext uri="{FF2B5EF4-FFF2-40B4-BE49-F238E27FC236}">
                  <a16:creationId xmlns:a16="http://schemas.microsoft.com/office/drawing/2014/main" id="{0EC63A69-8308-487B-A1D6-9185ED91D26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70" name="Straight Connector 1769">
              <a:extLst>
                <a:ext uri="{FF2B5EF4-FFF2-40B4-BE49-F238E27FC236}">
                  <a16:creationId xmlns:a16="http://schemas.microsoft.com/office/drawing/2014/main" id="{5FAEB184-C9EE-4BF8-99F9-C6AD2440CAE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1" name="Straight Connector 1770">
              <a:extLst>
                <a:ext uri="{FF2B5EF4-FFF2-40B4-BE49-F238E27FC236}">
                  <a16:creationId xmlns:a16="http://schemas.microsoft.com/office/drawing/2014/main" id="{50DBC152-254C-4035-B393-DDD0B573E3E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72" name="Arc 1771">
              <a:extLst>
                <a:ext uri="{FF2B5EF4-FFF2-40B4-BE49-F238E27FC236}">
                  <a16:creationId xmlns:a16="http://schemas.microsoft.com/office/drawing/2014/main" id="{7BDEB4E9-A1DD-4DE6-9D44-CE3B3BCF752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76" name="Group 1775">
            <a:extLst>
              <a:ext uri="{FF2B5EF4-FFF2-40B4-BE49-F238E27FC236}">
                <a16:creationId xmlns:a16="http://schemas.microsoft.com/office/drawing/2014/main" id="{616DCCC5-D6ED-4851-A6C1-D03863FFA768}"/>
              </a:ext>
            </a:extLst>
          </p:cNvPr>
          <p:cNvGrpSpPr/>
          <p:nvPr/>
        </p:nvGrpSpPr>
        <p:grpSpPr>
          <a:xfrm>
            <a:off x="-119744" y="3847064"/>
            <a:ext cx="538068" cy="503852"/>
            <a:chOff x="3455435" y="-1017023"/>
            <a:chExt cx="8222756" cy="7868191"/>
          </a:xfrm>
        </p:grpSpPr>
        <p:sp>
          <p:nvSpPr>
            <p:cNvPr id="1777" name="Arc 1776">
              <a:extLst>
                <a:ext uri="{FF2B5EF4-FFF2-40B4-BE49-F238E27FC236}">
                  <a16:creationId xmlns:a16="http://schemas.microsoft.com/office/drawing/2014/main" id="{ADCBC653-926B-4F74-A0CA-11B0E36D922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8" name="Arc 1777">
              <a:extLst>
                <a:ext uri="{FF2B5EF4-FFF2-40B4-BE49-F238E27FC236}">
                  <a16:creationId xmlns:a16="http://schemas.microsoft.com/office/drawing/2014/main" id="{6F409AD8-95BE-4FA3-8B60-EC90242CDEA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9" name="Arc 1778">
              <a:extLst>
                <a:ext uri="{FF2B5EF4-FFF2-40B4-BE49-F238E27FC236}">
                  <a16:creationId xmlns:a16="http://schemas.microsoft.com/office/drawing/2014/main" id="{EFCA43BD-0C28-4894-BC5A-5439C4B359A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0" name="Arc 1779">
              <a:extLst>
                <a:ext uri="{FF2B5EF4-FFF2-40B4-BE49-F238E27FC236}">
                  <a16:creationId xmlns:a16="http://schemas.microsoft.com/office/drawing/2014/main" id="{B0C34A11-88CB-4FEF-962C-D15B0659216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81" name="Group 1780">
              <a:extLst>
                <a:ext uri="{FF2B5EF4-FFF2-40B4-BE49-F238E27FC236}">
                  <a16:creationId xmlns:a16="http://schemas.microsoft.com/office/drawing/2014/main" id="{CCA40036-1E67-42D6-A478-27D79A61F65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790" name="Straight Connector 1789">
                <a:extLst>
                  <a:ext uri="{FF2B5EF4-FFF2-40B4-BE49-F238E27FC236}">
                    <a16:creationId xmlns:a16="http://schemas.microsoft.com/office/drawing/2014/main" id="{51563046-16C3-48F2-A7FE-9442A186C32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91" name="Straight Connector 1790">
                <a:extLst>
                  <a:ext uri="{FF2B5EF4-FFF2-40B4-BE49-F238E27FC236}">
                    <a16:creationId xmlns:a16="http://schemas.microsoft.com/office/drawing/2014/main" id="{02231CF1-E55F-47A2-814F-E73B2BE58E1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92" name="Straight Connector 1791">
                <a:extLst>
                  <a:ext uri="{FF2B5EF4-FFF2-40B4-BE49-F238E27FC236}">
                    <a16:creationId xmlns:a16="http://schemas.microsoft.com/office/drawing/2014/main" id="{B1F358A5-4191-4B51-8349-BBE994E65A6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82" name="Arc 1781">
              <a:extLst>
                <a:ext uri="{FF2B5EF4-FFF2-40B4-BE49-F238E27FC236}">
                  <a16:creationId xmlns:a16="http://schemas.microsoft.com/office/drawing/2014/main" id="{BF6099D6-2B0A-4A20-A505-16475D3D42E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3" name="Arc 1782">
              <a:extLst>
                <a:ext uri="{FF2B5EF4-FFF2-40B4-BE49-F238E27FC236}">
                  <a16:creationId xmlns:a16="http://schemas.microsoft.com/office/drawing/2014/main" id="{277CA344-DEF5-4EB1-A2FA-7D8D69D08DD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84" name="Arc 1783">
              <a:extLst>
                <a:ext uri="{FF2B5EF4-FFF2-40B4-BE49-F238E27FC236}">
                  <a16:creationId xmlns:a16="http://schemas.microsoft.com/office/drawing/2014/main" id="{B4B28C10-CA6C-41E7-94D5-7D1B9A7F305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785" name="Straight Connector 1784">
              <a:extLst>
                <a:ext uri="{FF2B5EF4-FFF2-40B4-BE49-F238E27FC236}">
                  <a16:creationId xmlns:a16="http://schemas.microsoft.com/office/drawing/2014/main" id="{9D24EA65-9832-4481-B712-F5388ABBBC8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86" name="Arc 1785">
              <a:extLst>
                <a:ext uri="{FF2B5EF4-FFF2-40B4-BE49-F238E27FC236}">
                  <a16:creationId xmlns:a16="http://schemas.microsoft.com/office/drawing/2014/main" id="{42BC584A-F929-47FB-98C6-D08C676A927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87" name="Straight Connector 1786">
              <a:extLst>
                <a:ext uri="{FF2B5EF4-FFF2-40B4-BE49-F238E27FC236}">
                  <a16:creationId xmlns:a16="http://schemas.microsoft.com/office/drawing/2014/main" id="{A45E22D5-E6BE-45CB-8EA5-D600DE4332A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8" name="Straight Connector 1787">
              <a:extLst>
                <a:ext uri="{FF2B5EF4-FFF2-40B4-BE49-F238E27FC236}">
                  <a16:creationId xmlns:a16="http://schemas.microsoft.com/office/drawing/2014/main" id="{CB5E177F-638F-4D62-ABEA-4385011DEB0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89" name="Arc 1788">
              <a:extLst>
                <a:ext uri="{FF2B5EF4-FFF2-40B4-BE49-F238E27FC236}">
                  <a16:creationId xmlns:a16="http://schemas.microsoft.com/office/drawing/2014/main" id="{F307B07D-0E91-4282-9FF6-3E1451ED3EB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93" name="Group 1792">
            <a:extLst>
              <a:ext uri="{FF2B5EF4-FFF2-40B4-BE49-F238E27FC236}">
                <a16:creationId xmlns:a16="http://schemas.microsoft.com/office/drawing/2014/main" id="{E781F966-56C8-4E3F-8A3E-0AA98A72A156}"/>
              </a:ext>
            </a:extLst>
          </p:cNvPr>
          <p:cNvGrpSpPr/>
          <p:nvPr/>
        </p:nvGrpSpPr>
        <p:grpSpPr>
          <a:xfrm>
            <a:off x="-112229" y="4215364"/>
            <a:ext cx="538068" cy="503852"/>
            <a:chOff x="3455435" y="-1017023"/>
            <a:chExt cx="8222756" cy="7868191"/>
          </a:xfrm>
        </p:grpSpPr>
        <p:sp>
          <p:nvSpPr>
            <p:cNvPr id="1794" name="Arc 1793">
              <a:extLst>
                <a:ext uri="{FF2B5EF4-FFF2-40B4-BE49-F238E27FC236}">
                  <a16:creationId xmlns:a16="http://schemas.microsoft.com/office/drawing/2014/main" id="{4911C921-D18A-4F47-A0FF-EDA97AF0B9B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5" name="Arc 1794">
              <a:extLst>
                <a:ext uri="{FF2B5EF4-FFF2-40B4-BE49-F238E27FC236}">
                  <a16:creationId xmlns:a16="http://schemas.microsoft.com/office/drawing/2014/main" id="{54A6C5AC-404C-4DB7-ADBD-76C2653A913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6" name="Arc 1795">
              <a:extLst>
                <a:ext uri="{FF2B5EF4-FFF2-40B4-BE49-F238E27FC236}">
                  <a16:creationId xmlns:a16="http://schemas.microsoft.com/office/drawing/2014/main" id="{D5E03E5D-1574-42F1-9BB3-7B2BA37B7AA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7" name="Arc 1796">
              <a:extLst>
                <a:ext uri="{FF2B5EF4-FFF2-40B4-BE49-F238E27FC236}">
                  <a16:creationId xmlns:a16="http://schemas.microsoft.com/office/drawing/2014/main" id="{4119B81F-9D1F-43EE-A5FD-581DB9D4C14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98" name="Group 1797">
              <a:extLst>
                <a:ext uri="{FF2B5EF4-FFF2-40B4-BE49-F238E27FC236}">
                  <a16:creationId xmlns:a16="http://schemas.microsoft.com/office/drawing/2014/main" id="{F9FEA185-F618-449D-A5AB-7AD53EB4659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807" name="Straight Connector 1806">
                <a:extLst>
                  <a:ext uri="{FF2B5EF4-FFF2-40B4-BE49-F238E27FC236}">
                    <a16:creationId xmlns:a16="http://schemas.microsoft.com/office/drawing/2014/main" id="{38B5D781-66F2-4EC1-97AA-5670DE2C14A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08" name="Straight Connector 1807">
                <a:extLst>
                  <a:ext uri="{FF2B5EF4-FFF2-40B4-BE49-F238E27FC236}">
                    <a16:creationId xmlns:a16="http://schemas.microsoft.com/office/drawing/2014/main" id="{66B4BA6E-CBE1-4D65-BB6C-4D33902C58F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09" name="Straight Connector 1808">
                <a:extLst>
                  <a:ext uri="{FF2B5EF4-FFF2-40B4-BE49-F238E27FC236}">
                    <a16:creationId xmlns:a16="http://schemas.microsoft.com/office/drawing/2014/main" id="{C690A70F-A066-4EDD-A968-E25DA76DA88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99" name="Arc 1798">
              <a:extLst>
                <a:ext uri="{FF2B5EF4-FFF2-40B4-BE49-F238E27FC236}">
                  <a16:creationId xmlns:a16="http://schemas.microsoft.com/office/drawing/2014/main" id="{7BD3BCE7-D0F3-4D24-89DD-1D0B8A1BD85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0" name="Arc 1799">
              <a:extLst>
                <a:ext uri="{FF2B5EF4-FFF2-40B4-BE49-F238E27FC236}">
                  <a16:creationId xmlns:a16="http://schemas.microsoft.com/office/drawing/2014/main" id="{5472BCEC-45A4-4843-A38D-CB367AC81AF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01" name="Arc 1800">
              <a:extLst>
                <a:ext uri="{FF2B5EF4-FFF2-40B4-BE49-F238E27FC236}">
                  <a16:creationId xmlns:a16="http://schemas.microsoft.com/office/drawing/2014/main" id="{18D223EC-7F7F-42C2-96A0-5499A57F430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802" name="Straight Connector 1801">
              <a:extLst>
                <a:ext uri="{FF2B5EF4-FFF2-40B4-BE49-F238E27FC236}">
                  <a16:creationId xmlns:a16="http://schemas.microsoft.com/office/drawing/2014/main" id="{686A5470-7B02-455B-9EA7-F9A6881AD3D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03" name="Arc 1802">
              <a:extLst>
                <a:ext uri="{FF2B5EF4-FFF2-40B4-BE49-F238E27FC236}">
                  <a16:creationId xmlns:a16="http://schemas.microsoft.com/office/drawing/2014/main" id="{6053DF8A-97A6-42C7-BB7D-58CC0ECEF6A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04" name="Straight Connector 1803">
              <a:extLst>
                <a:ext uri="{FF2B5EF4-FFF2-40B4-BE49-F238E27FC236}">
                  <a16:creationId xmlns:a16="http://schemas.microsoft.com/office/drawing/2014/main" id="{E206B4C4-43EE-493C-B9B1-79B6B62779F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5" name="Straight Connector 1804">
              <a:extLst>
                <a:ext uri="{FF2B5EF4-FFF2-40B4-BE49-F238E27FC236}">
                  <a16:creationId xmlns:a16="http://schemas.microsoft.com/office/drawing/2014/main" id="{78F956DF-C7FB-4C01-BB45-3EAC7054850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06" name="Arc 1805">
              <a:extLst>
                <a:ext uri="{FF2B5EF4-FFF2-40B4-BE49-F238E27FC236}">
                  <a16:creationId xmlns:a16="http://schemas.microsoft.com/office/drawing/2014/main" id="{FD94BBD7-F87A-4266-8B7A-D75193A2261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10" name="Group 1809">
            <a:extLst>
              <a:ext uri="{FF2B5EF4-FFF2-40B4-BE49-F238E27FC236}">
                <a16:creationId xmlns:a16="http://schemas.microsoft.com/office/drawing/2014/main" id="{4BCB816D-D0A2-4D51-B0B6-4AA59192E7CC}"/>
              </a:ext>
            </a:extLst>
          </p:cNvPr>
          <p:cNvGrpSpPr/>
          <p:nvPr/>
        </p:nvGrpSpPr>
        <p:grpSpPr>
          <a:xfrm>
            <a:off x="-99529" y="4570964"/>
            <a:ext cx="538068" cy="503852"/>
            <a:chOff x="3455435" y="-1017023"/>
            <a:chExt cx="8222756" cy="7868191"/>
          </a:xfrm>
        </p:grpSpPr>
        <p:sp>
          <p:nvSpPr>
            <p:cNvPr id="1811" name="Arc 1810">
              <a:extLst>
                <a:ext uri="{FF2B5EF4-FFF2-40B4-BE49-F238E27FC236}">
                  <a16:creationId xmlns:a16="http://schemas.microsoft.com/office/drawing/2014/main" id="{70CD87A8-9A6E-4629-90C0-EF52C7558BC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2" name="Arc 1811">
              <a:extLst>
                <a:ext uri="{FF2B5EF4-FFF2-40B4-BE49-F238E27FC236}">
                  <a16:creationId xmlns:a16="http://schemas.microsoft.com/office/drawing/2014/main" id="{C3DE352B-0207-41CE-943C-2FA8EA7761B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3" name="Arc 1812">
              <a:extLst>
                <a:ext uri="{FF2B5EF4-FFF2-40B4-BE49-F238E27FC236}">
                  <a16:creationId xmlns:a16="http://schemas.microsoft.com/office/drawing/2014/main" id="{83B8C7C6-5D85-42AF-AB53-977474C33A5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4" name="Arc 1813">
              <a:extLst>
                <a:ext uri="{FF2B5EF4-FFF2-40B4-BE49-F238E27FC236}">
                  <a16:creationId xmlns:a16="http://schemas.microsoft.com/office/drawing/2014/main" id="{E8838DB1-D018-45BC-ABE9-E1B3509D313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15" name="Group 1814">
              <a:extLst>
                <a:ext uri="{FF2B5EF4-FFF2-40B4-BE49-F238E27FC236}">
                  <a16:creationId xmlns:a16="http://schemas.microsoft.com/office/drawing/2014/main" id="{70464FA5-D8AE-4D3F-8A18-346EDB499D1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824" name="Straight Connector 1823">
                <a:extLst>
                  <a:ext uri="{FF2B5EF4-FFF2-40B4-BE49-F238E27FC236}">
                    <a16:creationId xmlns:a16="http://schemas.microsoft.com/office/drawing/2014/main" id="{8078072A-0765-4ED6-8D1F-922A352363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25" name="Straight Connector 1824">
                <a:extLst>
                  <a:ext uri="{FF2B5EF4-FFF2-40B4-BE49-F238E27FC236}">
                    <a16:creationId xmlns:a16="http://schemas.microsoft.com/office/drawing/2014/main" id="{25BEA7CA-2C1A-474B-B91E-4AF5E7382F0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26" name="Straight Connector 1825">
                <a:extLst>
                  <a:ext uri="{FF2B5EF4-FFF2-40B4-BE49-F238E27FC236}">
                    <a16:creationId xmlns:a16="http://schemas.microsoft.com/office/drawing/2014/main" id="{D2A66BD8-2ACA-4A0E-B13A-2BE8193378D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16" name="Arc 1815">
              <a:extLst>
                <a:ext uri="{FF2B5EF4-FFF2-40B4-BE49-F238E27FC236}">
                  <a16:creationId xmlns:a16="http://schemas.microsoft.com/office/drawing/2014/main" id="{3FBBD0B1-2C86-4D75-87ED-EEB5B5E1F16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7" name="Arc 1816">
              <a:extLst>
                <a:ext uri="{FF2B5EF4-FFF2-40B4-BE49-F238E27FC236}">
                  <a16:creationId xmlns:a16="http://schemas.microsoft.com/office/drawing/2014/main" id="{4151767D-C817-4F04-94C9-BEE1FF64EEC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18" name="Arc 1817">
              <a:extLst>
                <a:ext uri="{FF2B5EF4-FFF2-40B4-BE49-F238E27FC236}">
                  <a16:creationId xmlns:a16="http://schemas.microsoft.com/office/drawing/2014/main" id="{1987383A-D785-4DB8-816E-946092B7857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819" name="Straight Connector 1818">
              <a:extLst>
                <a:ext uri="{FF2B5EF4-FFF2-40B4-BE49-F238E27FC236}">
                  <a16:creationId xmlns:a16="http://schemas.microsoft.com/office/drawing/2014/main" id="{29115255-3C83-4B7F-982B-E72AED31DE3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20" name="Arc 1819">
              <a:extLst>
                <a:ext uri="{FF2B5EF4-FFF2-40B4-BE49-F238E27FC236}">
                  <a16:creationId xmlns:a16="http://schemas.microsoft.com/office/drawing/2014/main" id="{5F6EA19B-7B2B-4BF1-87C0-D214DCDD046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21" name="Straight Connector 1820">
              <a:extLst>
                <a:ext uri="{FF2B5EF4-FFF2-40B4-BE49-F238E27FC236}">
                  <a16:creationId xmlns:a16="http://schemas.microsoft.com/office/drawing/2014/main" id="{14E612B0-7E4F-4A5A-A4BE-72F4938BC38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22" name="Straight Connector 1821">
              <a:extLst>
                <a:ext uri="{FF2B5EF4-FFF2-40B4-BE49-F238E27FC236}">
                  <a16:creationId xmlns:a16="http://schemas.microsoft.com/office/drawing/2014/main" id="{FD4C5E5F-54E2-4309-A880-4728C63D2AC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23" name="Arc 1822">
              <a:extLst>
                <a:ext uri="{FF2B5EF4-FFF2-40B4-BE49-F238E27FC236}">
                  <a16:creationId xmlns:a16="http://schemas.microsoft.com/office/drawing/2014/main" id="{6F559AB1-A8B3-4F3D-8AAA-EF31A556469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27" name="Group 1826">
            <a:extLst>
              <a:ext uri="{FF2B5EF4-FFF2-40B4-BE49-F238E27FC236}">
                <a16:creationId xmlns:a16="http://schemas.microsoft.com/office/drawing/2014/main" id="{36C0AB4A-BBEB-4F31-9D57-B9E052902542}"/>
              </a:ext>
            </a:extLst>
          </p:cNvPr>
          <p:cNvGrpSpPr/>
          <p:nvPr/>
        </p:nvGrpSpPr>
        <p:grpSpPr>
          <a:xfrm>
            <a:off x="-114822" y="4926564"/>
            <a:ext cx="538068" cy="503852"/>
            <a:chOff x="3455435" y="-1017023"/>
            <a:chExt cx="8222756" cy="7868191"/>
          </a:xfrm>
        </p:grpSpPr>
        <p:sp>
          <p:nvSpPr>
            <p:cNvPr id="1828" name="Arc 1827">
              <a:extLst>
                <a:ext uri="{FF2B5EF4-FFF2-40B4-BE49-F238E27FC236}">
                  <a16:creationId xmlns:a16="http://schemas.microsoft.com/office/drawing/2014/main" id="{03FF53E6-8F07-42D5-826C-8CB6554825A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9" name="Arc 1828">
              <a:extLst>
                <a:ext uri="{FF2B5EF4-FFF2-40B4-BE49-F238E27FC236}">
                  <a16:creationId xmlns:a16="http://schemas.microsoft.com/office/drawing/2014/main" id="{0C9C54A8-FC95-46C1-A6ED-FAD9F46AA90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0" name="Arc 1829">
              <a:extLst>
                <a:ext uri="{FF2B5EF4-FFF2-40B4-BE49-F238E27FC236}">
                  <a16:creationId xmlns:a16="http://schemas.microsoft.com/office/drawing/2014/main" id="{0F28E7B8-1CA9-470D-AAD1-C2E183EC5EF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1" name="Arc 1830">
              <a:extLst>
                <a:ext uri="{FF2B5EF4-FFF2-40B4-BE49-F238E27FC236}">
                  <a16:creationId xmlns:a16="http://schemas.microsoft.com/office/drawing/2014/main" id="{0EC8B910-A98F-4D6F-917E-1D8634B384A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32" name="Group 1831">
              <a:extLst>
                <a:ext uri="{FF2B5EF4-FFF2-40B4-BE49-F238E27FC236}">
                  <a16:creationId xmlns:a16="http://schemas.microsoft.com/office/drawing/2014/main" id="{7FF01665-2BDA-4A57-8A9A-5370CA089BE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841" name="Straight Connector 1840">
                <a:extLst>
                  <a:ext uri="{FF2B5EF4-FFF2-40B4-BE49-F238E27FC236}">
                    <a16:creationId xmlns:a16="http://schemas.microsoft.com/office/drawing/2014/main" id="{322C1395-3B62-4E6C-B616-171F738E854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42" name="Straight Connector 1841">
                <a:extLst>
                  <a:ext uri="{FF2B5EF4-FFF2-40B4-BE49-F238E27FC236}">
                    <a16:creationId xmlns:a16="http://schemas.microsoft.com/office/drawing/2014/main" id="{DF70CEE4-A120-423E-9701-BF4BA72D969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43" name="Straight Connector 1842">
                <a:extLst>
                  <a:ext uri="{FF2B5EF4-FFF2-40B4-BE49-F238E27FC236}">
                    <a16:creationId xmlns:a16="http://schemas.microsoft.com/office/drawing/2014/main" id="{00A08F5F-5635-4E91-95C7-B8B5C47217C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33" name="Arc 1832">
              <a:extLst>
                <a:ext uri="{FF2B5EF4-FFF2-40B4-BE49-F238E27FC236}">
                  <a16:creationId xmlns:a16="http://schemas.microsoft.com/office/drawing/2014/main" id="{C9600F11-5B5E-4731-B27D-B13002480E4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4" name="Arc 1833">
              <a:extLst>
                <a:ext uri="{FF2B5EF4-FFF2-40B4-BE49-F238E27FC236}">
                  <a16:creationId xmlns:a16="http://schemas.microsoft.com/office/drawing/2014/main" id="{9C2B965D-CC82-48DA-BB23-5B7B3490D29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35" name="Arc 1834">
              <a:extLst>
                <a:ext uri="{FF2B5EF4-FFF2-40B4-BE49-F238E27FC236}">
                  <a16:creationId xmlns:a16="http://schemas.microsoft.com/office/drawing/2014/main" id="{06C32F74-B148-4BA9-80DB-A21605F2B35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836" name="Straight Connector 1835">
              <a:extLst>
                <a:ext uri="{FF2B5EF4-FFF2-40B4-BE49-F238E27FC236}">
                  <a16:creationId xmlns:a16="http://schemas.microsoft.com/office/drawing/2014/main" id="{CC7EC011-6158-4E15-B684-AD015C4F2CA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37" name="Arc 1836">
              <a:extLst>
                <a:ext uri="{FF2B5EF4-FFF2-40B4-BE49-F238E27FC236}">
                  <a16:creationId xmlns:a16="http://schemas.microsoft.com/office/drawing/2014/main" id="{D72566DD-9D5A-45CC-BD73-1A6D0723FB8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38" name="Straight Connector 1837">
              <a:extLst>
                <a:ext uri="{FF2B5EF4-FFF2-40B4-BE49-F238E27FC236}">
                  <a16:creationId xmlns:a16="http://schemas.microsoft.com/office/drawing/2014/main" id="{6A7E90B1-AA69-4D7B-9641-2DC76E91F0C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9" name="Straight Connector 1838">
              <a:extLst>
                <a:ext uri="{FF2B5EF4-FFF2-40B4-BE49-F238E27FC236}">
                  <a16:creationId xmlns:a16="http://schemas.microsoft.com/office/drawing/2014/main" id="{15345C0C-C4AE-4CC2-9FA2-B5AC86E7C12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40" name="Arc 1839">
              <a:extLst>
                <a:ext uri="{FF2B5EF4-FFF2-40B4-BE49-F238E27FC236}">
                  <a16:creationId xmlns:a16="http://schemas.microsoft.com/office/drawing/2014/main" id="{7BBEC3EB-950E-45B7-9E86-5EB8363E334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44" name="Group 1843">
            <a:extLst>
              <a:ext uri="{FF2B5EF4-FFF2-40B4-BE49-F238E27FC236}">
                <a16:creationId xmlns:a16="http://schemas.microsoft.com/office/drawing/2014/main" id="{7E781C6D-CFA4-46E9-A4CE-83551DD63909}"/>
              </a:ext>
            </a:extLst>
          </p:cNvPr>
          <p:cNvGrpSpPr/>
          <p:nvPr/>
        </p:nvGrpSpPr>
        <p:grpSpPr>
          <a:xfrm>
            <a:off x="-116375" y="5282164"/>
            <a:ext cx="538068" cy="503852"/>
            <a:chOff x="3455435" y="-1017023"/>
            <a:chExt cx="8222756" cy="7868191"/>
          </a:xfrm>
        </p:grpSpPr>
        <p:sp>
          <p:nvSpPr>
            <p:cNvPr id="1845" name="Arc 1844">
              <a:extLst>
                <a:ext uri="{FF2B5EF4-FFF2-40B4-BE49-F238E27FC236}">
                  <a16:creationId xmlns:a16="http://schemas.microsoft.com/office/drawing/2014/main" id="{A526D4D1-FB85-4DCD-A5BA-6F5E443C819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6" name="Arc 1845">
              <a:extLst>
                <a:ext uri="{FF2B5EF4-FFF2-40B4-BE49-F238E27FC236}">
                  <a16:creationId xmlns:a16="http://schemas.microsoft.com/office/drawing/2014/main" id="{C6F5C374-DBD1-4AB4-9426-D85C9A50825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7" name="Arc 1846">
              <a:extLst>
                <a:ext uri="{FF2B5EF4-FFF2-40B4-BE49-F238E27FC236}">
                  <a16:creationId xmlns:a16="http://schemas.microsoft.com/office/drawing/2014/main" id="{2C8D2BE2-ECA5-4240-8113-FC6D80ECE26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8" name="Arc 1847">
              <a:extLst>
                <a:ext uri="{FF2B5EF4-FFF2-40B4-BE49-F238E27FC236}">
                  <a16:creationId xmlns:a16="http://schemas.microsoft.com/office/drawing/2014/main" id="{EF739376-3BCC-464F-BF95-17102707FE9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49" name="Group 1848">
              <a:extLst>
                <a:ext uri="{FF2B5EF4-FFF2-40B4-BE49-F238E27FC236}">
                  <a16:creationId xmlns:a16="http://schemas.microsoft.com/office/drawing/2014/main" id="{158D1F7B-A199-4985-82AE-F54134DEF5F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858" name="Straight Connector 1857">
                <a:extLst>
                  <a:ext uri="{FF2B5EF4-FFF2-40B4-BE49-F238E27FC236}">
                    <a16:creationId xmlns:a16="http://schemas.microsoft.com/office/drawing/2014/main" id="{22F6667E-BD1F-4304-A12F-678811E1853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59" name="Straight Connector 1858">
                <a:extLst>
                  <a:ext uri="{FF2B5EF4-FFF2-40B4-BE49-F238E27FC236}">
                    <a16:creationId xmlns:a16="http://schemas.microsoft.com/office/drawing/2014/main" id="{EA15B011-E232-4EE3-9719-0ECE9CC747F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60" name="Straight Connector 1859">
                <a:extLst>
                  <a:ext uri="{FF2B5EF4-FFF2-40B4-BE49-F238E27FC236}">
                    <a16:creationId xmlns:a16="http://schemas.microsoft.com/office/drawing/2014/main" id="{86830D74-5FFF-4B5C-B4FD-E266B1B5596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50" name="Arc 1849">
              <a:extLst>
                <a:ext uri="{FF2B5EF4-FFF2-40B4-BE49-F238E27FC236}">
                  <a16:creationId xmlns:a16="http://schemas.microsoft.com/office/drawing/2014/main" id="{CB8F014B-A14B-42C2-A6FB-DC6DB57061E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1" name="Arc 1850">
              <a:extLst>
                <a:ext uri="{FF2B5EF4-FFF2-40B4-BE49-F238E27FC236}">
                  <a16:creationId xmlns:a16="http://schemas.microsoft.com/office/drawing/2014/main" id="{8714B63F-9787-4820-A56D-101660B25E1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52" name="Arc 1851">
              <a:extLst>
                <a:ext uri="{FF2B5EF4-FFF2-40B4-BE49-F238E27FC236}">
                  <a16:creationId xmlns:a16="http://schemas.microsoft.com/office/drawing/2014/main" id="{AECFF010-95E6-4543-85B4-E4355852CD1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853" name="Straight Connector 1852">
              <a:extLst>
                <a:ext uri="{FF2B5EF4-FFF2-40B4-BE49-F238E27FC236}">
                  <a16:creationId xmlns:a16="http://schemas.microsoft.com/office/drawing/2014/main" id="{5B042636-A8CE-4442-B0DB-2B6AFDF216E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54" name="Arc 1853">
              <a:extLst>
                <a:ext uri="{FF2B5EF4-FFF2-40B4-BE49-F238E27FC236}">
                  <a16:creationId xmlns:a16="http://schemas.microsoft.com/office/drawing/2014/main" id="{E31110BE-3A7E-4799-9B92-49A93965B13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55" name="Straight Connector 1854">
              <a:extLst>
                <a:ext uri="{FF2B5EF4-FFF2-40B4-BE49-F238E27FC236}">
                  <a16:creationId xmlns:a16="http://schemas.microsoft.com/office/drawing/2014/main" id="{6581D5B0-D9A1-4A13-ADB0-AE162AE980F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56" name="Straight Connector 1855">
              <a:extLst>
                <a:ext uri="{FF2B5EF4-FFF2-40B4-BE49-F238E27FC236}">
                  <a16:creationId xmlns:a16="http://schemas.microsoft.com/office/drawing/2014/main" id="{D36B9C0C-B249-4E6B-A7D4-3E7948DF2B1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57" name="Arc 1856">
              <a:extLst>
                <a:ext uri="{FF2B5EF4-FFF2-40B4-BE49-F238E27FC236}">
                  <a16:creationId xmlns:a16="http://schemas.microsoft.com/office/drawing/2014/main" id="{BA77671B-3E04-45B4-B307-04D35EF4814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61" name="Group 1860">
            <a:extLst>
              <a:ext uri="{FF2B5EF4-FFF2-40B4-BE49-F238E27FC236}">
                <a16:creationId xmlns:a16="http://schemas.microsoft.com/office/drawing/2014/main" id="{84D9234B-F185-46B1-9E81-58B68D016936}"/>
              </a:ext>
            </a:extLst>
          </p:cNvPr>
          <p:cNvGrpSpPr/>
          <p:nvPr/>
        </p:nvGrpSpPr>
        <p:grpSpPr>
          <a:xfrm>
            <a:off x="-86829" y="5650464"/>
            <a:ext cx="538068" cy="503852"/>
            <a:chOff x="3455435" y="-1017023"/>
            <a:chExt cx="8222756" cy="7868191"/>
          </a:xfrm>
        </p:grpSpPr>
        <p:sp>
          <p:nvSpPr>
            <p:cNvPr id="1862" name="Arc 1861">
              <a:extLst>
                <a:ext uri="{FF2B5EF4-FFF2-40B4-BE49-F238E27FC236}">
                  <a16:creationId xmlns:a16="http://schemas.microsoft.com/office/drawing/2014/main" id="{20F7445F-ABE3-426D-B280-892EACE1F44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3" name="Arc 1862">
              <a:extLst>
                <a:ext uri="{FF2B5EF4-FFF2-40B4-BE49-F238E27FC236}">
                  <a16:creationId xmlns:a16="http://schemas.microsoft.com/office/drawing/2014/main" id="{E11789A9-C7D1-4344-BBE6-12804AB09D8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4" name="Arc 1863">
              <a:extLst>
                <a:ext uri="{FF2B5EF4-FFF2-40B4-BE49-F238E27FC236}">
                  <a16:creationId xmlns:a16="http://schemas.microsoft.com/office/drawing/2014/main" id="{0576AFA7-8A0C-4300-9989-B61EC560EDF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5" name="Arc 1864">
              <a:extLst>
                <a:ext uri="{FF2B5EF4-FFF2-40B4-BE49-F238E27FC236}">
                  <a16:creationId xmlns:a16="http://schemas.microsoft.com/office/drawing/2014/main" id="{80C99021-5A12-484C-A317-057169C8E0C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66" name="Group 1865">
              <a:extLst>
                <a:ext uri="{FF2B5EF4-FFF2-40B4-BE49-F238E27FC236}">
                  <a16:creationId xmlns:a16="http://schemas.microsoft.com/office/drawing/2014/main" id="{8A944171-95C6-4B60-A8B4-28E669F78E8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875" name="Straight Connector 1874">
                <a:extLst>
                  <a:ext uri="{FF2B5EF4-FFF2-40B4-BE49-F238E27FC236}">
                    <a16:creationId xmlns:a16="http://schemas.microsoft.com/office/drawing/2014/main" id="{C1A2235C-BC5D-4327-93C3-C3AC39DA5F9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76" name="Straight Connector 1875">
                <a:extLst>
                  <a:ext uri="{FF2B5EF4-FFF2-40B4-BE49-F238E27FC236}">
                    <a16:creationId xmlns:a16="http://schemas.microsoft.com/office/drawing/2014/main" id="{03F8CAEA-67C6-4347-B42A-46FBCBCF0BF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77" name="Straight Connector 1876">
                <a:extLst>
                  <a:ext uri="{FF2B5EF4-FFF2-40B4-BE49-F238E27FC236}">
                    <a16:creationId xmlns:a16="http://schemas.microsoft.com/office/drawing/2014/main" id="{8FD547F8-A5E9-480F-80F2-7DA90EDAEFD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67" name="Arc 1866">
              <a:extLst>
                <a:ext uri="{FF2B5EF4-FFF2-40B4-BE49-F238E27FC236}">
                  <a16:creationId xmlns:a16="http://schemas.microsoft.com/office/drawing/2014/main" id="{85194C14-B502-4FDF-8E8F-3C9161EFAFF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8" name="Arc 1867">
              <a:extLst>
                <a:ext uri="{FF2B5EF4-FFF2-40B4-BE49-F238E27FC236}">
                  <a16:creationId xmlns:a16="http://schemas.microsoft.com/office/drawing/2014/main" id="{C5A15F6D-E8CB-4DFD-AF8D-D2CCCEF64B6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69" name="Arc 1868">
              <a:extLst>
                <a:ext uri="{FF2B5EF4-FFF2-40B4-BE49-F238E27FC236}">
                  <a16:creationId xmlns:a16="http://schemas.microsoft.com/office/drawing/2014/main" id="{AA74AF2B-2CD0-4995-BE8C-4027258220B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870" name="Straight Connector 1869">
              <a:extLst>
                <a:ext uri="{FF2B5EF4-FFF2-40B4-BE49-F238E27FC236}">
                  <a16:creationId xmlns:a16="http://schemas.microsoft.com/office/drawing/2014/main" id="{6628B984-3B7A-470D-8A51-01F08E73095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71" name="Arc 1870">
              <a:extLst>
                <a:ext uri="{FF2B5EF4-FFF2-40B4-BE49-F238E27FC236}">
                  <a16:creationId xmlns:a16="http://schemas.microsoft.com/office/drawing/2014/main" id="{4DE771DD-F111-422F-8927-3B21C001A2C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72" name="Straight Connector 1871">
              <a:extLst>
                <a:ext uri="{FF2B5EF4-FFF2-40B4-BE49-F238E27FC236}">
                  <a16:creationId xmlns:a16="http://schemas.microsoft.com/office/drawing/2014/main" id="{A9E870A6-99E2-4ED0-AFEF-C510BDAC564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3" name="Straight Connector 1872">
              <a:extLst>
                <a:ext uri="{FF2B5EF4-FFF2-40B4-BE49-F238E27FC236}">
                  <a16:creationId xmlns:a16="http://schemas.microsoft.com/office/drawing/2014/main" id="{683F8989-C263-4B3C-A7F7-BABEE9E9B62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74" name="Arc 1873">
              <a:extLst>
                <a:ext uri="{FF2B5EF4-FFF2-40B4-BE49-F238E27FC236}">
                  <a16:creationId xmlns:a16="http://schemas.microsoft.com/office/drawing/2014/main" id="{6B1E7333-8A8A-47D2-B84D-E75F6397DAB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78" name="Group 1877">
            <a:extLst>
              <a:ext uri="{FF2B5EF4-FFF2-40B4-BE49-F238E27FC236}">
                <a16:creationId xmlns:a16="http://schemas.microsoft.com/office/drawing/2014/main" id="{655551F1-3B87-4646-BE78-AC8C0F1D5383}"/>
              </a:ext>
            </a:extLst>
          </p:cNvPr>
          <p:cNvGrpSpPr/>
          <p:nvPr/>
        </p:nvGrpSpPr>
        <p:grpSpPr>
          <a:xfrm>
            <a:off x="-105491" y="6006064"/>
            <a:ext cx="538068" cy="503852"/>
            <a:chOff x="3455435" y="-1017023"/>
            <a:chExt cx="8222756" cy="7868191"/>
          </a:xfrm>
        </p:grpSpPr>
        <p:sp>
          <p:nvSpPr>
            <p:cNvPr id="1879" name="Arc 1878">
              <a:extLst>
                <a:ext uri="{FF2B5EF4-FFF2-40B4-BE49-F238E27FC236}">
                  <a16:creationId xmlns:a16="http://schemas.microsoft.com/office/drawing/2014/main" id="{B5E4AB14-21EC-4079-BA16-5B36319B8FB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0" name="Arc 1879">
              <a:extLst>
                <a:ext uri="{FF2B5EF4-FFF2-40B4-BE49-F238E27FC236}">
                  <a16:creationId xmlns:a16="http://schemas.microsoft.com/office/drawing/2014/main" id="{6AEEBAB2-11EA-4900-9CC9-63CFE92065E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1" name="Arc 1880">
              <a:extLst>
                <a:ext uri="{FF2B5EF4-FFF2-40B4-BE49-F238E27FC236}">
                  <a16:creationId xmlns:a16="http://schemas.microsoft.com/office/drawing/2014/main" id="{2C2C6BF8-60E5-447D-B4A0-279E145A9AC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2" name="Arc 1881">
              <a:extLst>
                <a:ext uri="{FF2B5EF4-FFF2-40B4-BE49-F238E27FC236}">
                  <a16:creationId xmlns:a16="http://schemas.microsoft.com/office/drawing/2014/main" id="{79D9EE0E-2423-4AE1-B6A7-50D6C901BF1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83" name="Group 1882">
              <a:extLst>
                <a:ext uri="{FF2B5EF4-FFF2-40B4-BE49-F238E27FC236}">
                  <a16:creationId xmlns:a16="http://schemas.microsoft.com/office/drawing/2014/main" id="{3E954691-CC46-4069-A29E-8C21BA6B1C4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892" name="Straight Connector 1891">
                <a:extLst>
                  <a:ext uri="{FF2B5EF4-FFF2-40B4-BE49-F238E27FC236}">
                    <a16:creationId xmlns:a16="http://schemas.microsoft.com/office/drawing/2014/main" id="{E2DE76AC-BABD-443B-BF0A-2491C4C0BDC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3" name="Straight Connector 1892">
                <a:extLst>
                  <a:ext uri="{FF2B5EF4-FFF2-40B4-BE49-F238E27FC236}">
                    <a16:creationId xmlns:a16="http://schemas.microsoft.com/office/drawing/2014/main" id="{18810C72-55AF-4520-B850-B6B999E1FAB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4" name="Straight Connector 1893">
                <a:extLst>
                  <a:ext uri="{FF2B5EF4-FFF2-40B4-BE49-F238E27FC236}">
                    <a16:creationId xmlns:a16="http://schemas.microsoft.com/office/drawing/2014/main" id="{F257A903-0BF4-4571-984E-8C3884BC015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84" name="Arc 1883">
              <a:extLst>
                <a:ext uri="{FF2B5EF4-FFF2-40B4-BE49-F238E27FC236}">
                  <a16:creationId xmlns:a16="http://schemas.microsoft.com/office/drawing/2014/main" id="{D1BC7922-5118-4B7A-880F-458B2E359C5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5" name="Arc 1884">
              <a:extLst>
                <a:ext uri="{FF2B5EF4-FFF2-40B4-BE49-F238E27FC236}">
                  <a16:creationId xmlns:a16="http://schemas.microsoft.com/office/drawing/2014/main" id="{BFE11419-A918-4882-BFB0-5E62EA58DBD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86" name="Arc 1885">
              <a:extLst>
                <a:ext uri="{FF2B5EF4-FFF2-40B4-BE49-F238E27FC236}">
                  <a16:creationId xmlns:a16="http://schemas.microsoft.com/office/drawing/2014/main" id="{ED21E9DA-4038-4EF9-AAE8-4E8C772D267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887" name="Straight Connector 1886">
              <a:extLst>
                <a:ext uri="{FF2B5EF4-FFF2-40B4-BE49-F238E27FC236}">
                  <a16:creationId xmlns:a16="http://schemas.microsoft.com/office/drawing/2014/main" id="{76B9FFDD-C8DF-427A-9B0A-13DD59C4971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88" name="Arc 1887">
              <a:extLst>
                <a:ext uri="{FF2B5EF4-FFF2-40B4-BE49-F238E27FC236}">
                  <a16:creationId xmlns:a16="http://schemas.microsoft.com/office/drawing/2014/main" id="{9C5E8817-B097-49C3-8916-C461F1A0B09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89" name="Straight Connector 1888">
              <a:extLst>
                <a:ext uri="{FF2B5EF4-FFF2-40B4-BE49-F238E27FC236}">
                  <a16:creationId xmlns:a16="http://schemas.microsoft.com/office/drawing/2014/main" id="{05077C1F-D037-4848-9B54-68039354A11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0" name="Straight Connector 1889">
              <a:extLst>
                <a:ext uri="{FF2B5EF4-FFF2-40B4-BE49-F238E27FC236}">
                  <a16:creationId xmlns:a16="http://schemas.microsoft.com/office/drawing/2014/main" id="{A3D4F364-E430-48F7-9CB9-8E42014CD64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91" name="Arc 1890">
              <a:extLst>
                <a:ext uri="{FF2B5EF4-FFF2-40B4-BE49-F238E27FC236}">
                  <a16:creationId xmlns:a16="http://schemas.microsoft.com/office/drawing/2014/main" id="{311F8AA0-7362-43D0-B4A0-DABDE0DE942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95" name="Group 1894">
            <a:extLst>
              <a:ext uri="{FF2B5EF4-FFF2-40B4-BE49-F238E27FC236}">
                <a16:creationId xmlns:a16="http://schemas.microsoft.com/office/drawing/2014/main" id="{BC65B2F9-3907-4E6B-8DC3-ED42127DCBDE}"/>
              </a:ext>
            </a:extLst>
          </p:cNvPr>
          <p:cNvGrpSpPr/>
          <p:nvPr/>
        </p:nvGrpSpPr>
        <p:grpSpPr>
          <a:xfrm>
            <a:off x="11686071" y="252964"/>
            <a:ext cx="538068" cy="503852"/>
            <a:chOff x="3455435" y="-1017023"/>
            <a:chExt cx="8222756" cy="7868191"/>
          </a:xfrm>
        </p:grpSpPr>
        <p:sp>
          <p:nvSpPr>
            <p:cNvPr id="1896" name="Arc 1895">
              <a:extLst>
                <a:ext uri="{FF2B5EF4-FFF2-40B4-BE49-F238E27FC236}">
                  <a16:creationId xmlns:a16="http://schemas.microsoft.com/office/drawing/2014/main" id="{B93D372C-426C-4736-868F-3DF25BF16C9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7" name="Arc 1896">
              <a:extLst>
                <a:ext uri="{FF2B5EF4-FFF2-40B4-BE49-F238E27FC236}">
                  <a16:creationId xmlns:a16="http://schemas.microsoft.com/office/drawing/2014/main" id="{BEE9A73C-DBAA-461D-82A6-9A60819D71C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8" name="Arc 1897">
              <a:extLst>
                <a:ext uri="{FF2B5EF4-FFF2-40B4-BE49-F238E27FC236}">
                  <a16:creationId xmlns:a16="http://schemas.microsoft.com/office/drawing/2014/main" id="{30B0A0F7-EE8A-4C22-AC55-7F500F84BC3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9" name="Arc 1898">
              <a:extLst>
                <a:ext uri="{FF2B5EF4-FFF2-40B4-BE49-F238E27FC236}">
                  <a16:creationId xmlns:a16="http://schemas.microsoft.com/office/drawing/2014/main" id="{AD9308E2-E9E4-4622-8062-E7D28867DA9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00" name="Group 1899">
              <a:extLst>
                <a:ext uri="{FF2B5EF4-FFF2-40B4-BE49-F238E27FC236}">
                  <a16:creationId xmlns:a16="http://schemas.microsoft.com/office/drawing/2014/main" id="{51A51F2E-92FE-4E89-9513-E7ABCAC93B5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909" name="Straight Connector 1908">
                <a:extLst>
                  <a:ext uri="{FF2B5EF4-FFF2-40B4-BE49-F238E27FC236}">
                    <a16:creationId xmlns:a16="http://schemas.microsoft.com/office/drawing/2014/main" id="{BB570696-17B8-434A-94AD-336C08A432D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10" name="Straight Connector 1909">
                <a:extLst>
                  <a:ext uri="{FF2B5EF4-FFF2-40B4-BE49-F238E27FC236}">
                    <a16:creationId xmlns:a16="http://schemas.microsoft.com/office/drawing/2014/main" id="{D95241F6-287F-470B-B6A4-F84DEAE686C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11" name="Straight Connector 1910">
                <a:extLst>
                  <a:ext uri="{FF2B5EF4-FFF2-40B4-BE49-F238E27FC236}">
                    <a16:creationId xmlns:a16="http://schemas.microsoft.com/office/drawing/2014/main" id="{2C8886B1-FD52-43C8-8755-663BB8F00EA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901" name="Arc 1900">
              <a:extLst>
                <a:ext uri="{FF2B5EF4-FFF2-40B4-BE49-F238E27FC236}">
                  <a16:creationId xmlns:a16="http://schemas.microsoft.com/office/drawing/2014/main" id="{9DD1263C-767D-45BA-85E3-DF88A0AB334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2" name="Arc 1901">
              <a:extLst>
                <a:ext uri="{FF2B5EF4-FFF2-40B4-BE49-F238E27FC236}">
                  <a16:creationId xmlns:a16="http://schemas.microsoft.com/office/drawing/2014/main" id="{906EA990-3B6E-442B-BE47-DB1E7F15757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03" name="Arc 1902">
              <a:extLst>
                <a:ext uri="{FF2B5EF4-FFF2-40B4-BE49-F238E27FC236}">
                  <a16:creationId xmlns:a16="http://schemas.microsoft.com/office/drawing/2014/main" id="{EFB49585-51A4-46CE-941B-A8550DB5302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904" name="Straight Connector 1903">
              <a:extLst>
                <a:ext uri="{FF2B5EF4-FFF2-40B4-BE49-F238E27FC236}">
                  <a16:creationId xmlns:a16="http://schemas.microsoft.com/office/drawing/2014/main" id="{98045950-3CFD-45F2-8270-5738F00ECA5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05" name="Arc 1904">
              <a:extLst>
                <a:ext uri="{FF2B5EF4-FFF2-40B4-BE49-F238E27FC236}">
                  <a16:creationId xmlns:a16="http://schemas.microsoft.com/office/drawing/2014/main" id="{C0E30324-DB21-4968-AC3C-AB701EB45D2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906" name="Straight Connector 1905">
              <a:extLst>
                <a:ext uri="{FF2B5EF4-FFF2-40B4-BE49-F238E27FC236}">
                  <a16:creationId xmlns:a16="http://schemas.microsoft.com/office/drawing/2014/main" id="{7767C90D-2950-47C8-94D9-A9A44BBD313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7" name="Straight Connector 1906">
              <a:extLst>
                <a:ext uri="{FF2B5EF4-FFF2-40B4-BE49-F238E27FC236}">
                  <a16:creationId xmlns:a16="http://schemas.microsoft.com/office/drawing/2014/main" id="{4C564100-F007-4F85-AED6-DA642CFB669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08" name="Arc 1907">
              <a:extLst>
                <a:ext uri="{FF2B5EF4-FFF2-40B4-BE49-F238E27FC236}">
                  <a16:creationId xmlns:a16="http://schemas.microsoft.com/office/drawing/2014/main" id="{9DEBC0A0-729B-42C9-B2F9-FC27D29A977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12" name="Group 1911">
            <a:extLst>
              <a:ext uri="{FF2B5EF4-FFF2-40B4-BE49-F238E27FC236}">
                <a16:creationId xmlns:a16="http://schemas.microsoft.com/office/drawing/2014/main" id="{421D0C59-A718-4AEF-91B7-FAB03D47D254}"/>
              </a:ext>
            </a:extLst>
          </p:cNvPr>
          <p:cNvGrpSpPr/>
          <p:nvPr/>
        </p:nvGrpSpPr>
        <p:grpSpPr>
          <a:xfrm>
            <a:off x="11686071" y="608564"/>
            <a:ext cx="538068" cy="503852"/>
            <a:chOff x="3455435" y="-1017023"/>
            <a:chExt cx="8222756" cy="7868191"/>
          </a:xfrm>
        </p:grpSpPr>
        <p:sp>
          <p:nvSpPr>
            <p:cNvPr id="1913" name="Arc 1912">
              <a:extLst>
                <a:ext uri="{FF2B5EF4-FFF2-40B4-BE49-F238E27FC236}">
                  <a16:creationId xmlns:a16="http://schemas.microsoft.com/office/drawing/2014/main" id="{BA8A3E80-8E28-4569-B8BE-399E590210A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4" name="Arc 1913">
              <a:extLst>
                <a:ext uri="{FF2B5EF4-FFF2-40B4-BE49-F238E27FC236}">
                  <a16:creationId xmlns:a16="http://schemas.microsoft.com/office/drawing/2014/main" id="{AAFEA4A0-D3E9-4FB2-8A21-3757F9BC20E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5" name="Arc 1914">
              <a:extLst>
                <a:ext uri="{FF2B5EF4-FFF2-40B4-BE49-F238E27FC236}">
                  <a16:creationId xmlns:a16="http://schemas.microsoft.com/office/drawing/2014/main" id="{1FBCEFA9-B6DA-4D9A-A0B8-ED53A73BDB4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6" name="Arc 1915">
              <a:extLst>
                <a:ext uri="{FF2B5EF4-FFF2-40B4-BE49-F238E27FC236}">
                  <a16:creationId xmlns:a16="http://schemas.microsoft.com/office/drawing/2014/main" id="{BBB63DE2-1B62-47DD-A889-B5BECC8DCFB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17" name="Group 1916">
              <a:extLst>
                <a:ext uri="{FF2B5EF4-FFF2-40B4-BE49-F238E27FC236}">
                  <a16:creationId xmlns:a16="http://schemas.microsoft.com/office/drawing/2014/main" id="{17D62C84-807E-4B8B-82DF-BB020016745C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926" name="Straight Connector 1925">
                <a:extLst>
                  <a:ext uri="{FF2B5EF4-FFF2-40B4-BE49-F238E27FC236}">
                    <a16:creationId xmlns:a16="http://schemas.microsoft.com/office/drawing/2014/main" id="{BB733ADD-1741-4D54-ABB6-3312EA4394D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27" name="Straight Connector 1926">
                <a:extLst>
                  <a:ext uri="{FF2B5EF4-FFF2-40B4-BE49-F238E27FC236}">
                    <a16:creationId xmlns:a16="http://schemas.microsoft.com/office/drawing/2014/main" id="{9B8F4A51-792B-4126-A765-8F1C0158BCC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28" name="Straight Connector 1927">
                <a:extLst>
                  <a:ext uri="{FF2B5EF4-FFF2-40B4-BE49-F238E27FC236}">
                    <a16:creationId xmlns:a16="http://schemas.microsoft.com/office/drawing/2014/main" id="{1169B1F5-57B7-48B0-B4F0-B2F4FC84630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918" name="Arc 1917">
              <a:extLst>
                <a:ext uri="{FF2B5EF4-FFF2-40B4-BE49-F238E27FC236}">
                  <a16:creationId xmlns:a16="http://schemas.microsoft.com/office/drawing/2014/main" id="{5CB8B701-CC40-44CA-851C-B1B441D6E4E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9" name="Arc 1918">
              <a:extLst>
                <a:ext uri="{FF2B5EF4-FFF2-40B4-BE49-F238E27FC236}">
                  <a16:creationId xmlns:a16="http://schemas.microsoft.com/office/drawing/2014/main" id="{5CF2B30B-EFD4-4117-9D31-201A8EA502E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20" name="Arc 1919">
              <a:extLst>
                <a:ext uri="{FF2B5EF4-FFF2-40B4-BE49-F238E27FC236}">
                  <a16:creationId xmlns:a16="http://schemas.microsoft.com/office/drawing/2014/main" id="{C044597D-006B-4E10-86DB-2EBB6355770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921" name="Straight Connector 1920">
              <a:extLst>
                <a:ext uri="{FF2B5EF4-FFF2-40B4-BE49-F238E27FC236}">
                  <a16:creationId xmlns:a16="http://schemas.microsoft.com/office/drawing/2014/main" id="{177286C6-4148-466C-A274-1F4CD7EECEF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22" name="Arc 1921">
              <a:extLst>
                <a:ext uri="{FF2B5EF4-FFF2-40B4-BE49-F238E27FC236}">
                  <a16:creationId xmlns:a16="http://schemas.microsoft.com/office/drawing/2014/main" id="{492889F6-7E45-4AF6-932E-AF7FC60F01F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923" name="Straight Connector 1922">
              <a:extLst>
                <a:ext uri="{FF2B5EF4-FFF2-40B4-BE49-F238E27FC236}">
                  <a16:creationId xmlns:a16="http://schemas.microsoft.com/office/drawing/2014/main" id="{52F42E31-226C-4EA5-9D1C-9057993582B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4" name="Straight Connector 1923">
              <a:extLst>
                <a:ext uri="{FF2B5EF4-FFF2-40B4-BE49-F238E27FC236}">
                  <a16:creationId xmlns:a16="http://schemas.microsoft.com/office/drawing/2014/main" id="{53361C22-AFBD-4EF5-8539-8A167AB52B4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25" name="Arc 1924">
              <a:extLst>
                <a:ext uri="{FF2B5EF4-FFF2-40B4-BE49-F238E27FC236}">
                  <a16:creationId xmlns:a16="http://schemas.microsoft.com/office/drawing/2014/main" id="{64A61363-7945-43A2-95AA-0953B19E71F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29" name="Group 1928">
            <a:extLst>
              <a:ext uri="{FF2B5EF4-FFF2-40B4-BE49-F238E27FC236}">
                <a16:creationId xmlns:a16="http://schemas.microsoft.com/office/drawing/2014/main" id="{04FA8CBC-F7FC-4062-A7ED-6013B2148270}"/>
              </a:ext>
            </a:extLst>
          </p:cNvPr>
          <p:cNvGrpSpPr/>
          <p:nvPr/>
        </p:nvGrpSpPr>
        <p:grpSpPr>
          <a:xfrm>
            <a:off x="11704732" y="976864"/>
            <a:ext cx="538068" cy="503852"/>
            <a:chOff x="3455435" y="-1017023"/>
            <a:chExt cx="8222756" cy="7868191"/>
          </a:xfrm>
        </p:grpSpPr>
        <p:sp>
          <p:nvSpPr>
            <p:cNvPr id="1930" name="Arc 1929">
              <a:extLst>
                <a:ext uri="{FF2B5EF4-FFF2-40B4-BE49-F238E27FC236}">
                  <a16:creationId xmlns:a16="http://schemas.microsoft.com/office/drawing/2014/main" id="{721A28A2-3C8E-4A51-987B-5AB064BE611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1" name="Arc 1930">
              <a:extLst>
                <a:ext uri="{FF2B5EF4-FFF2-40B4-BE49-F238E27FC236}">
                  <a16:creationId xmlns:a16="http://schemas.microsoft.com/office/drawing/2014/main" id="{8F4564BC-F7E6-445E-8E11-6A37359D36B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2" name="Arc 1931">
              <a:extLst>
                <a:ext uri="{FF2B5EF4-FFF2-40B4-BE49-F238E27FC236}">
                  <a16:creationId xmlns:a16="http://schemas.microsoft.com/office/drawing/2014/main" id="{B24065AC-FF7F-41DD-BE6B-9C245782F57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3" name="Arc 1932">
              <a:extLst>
                <a:ext uri="{FF2B5EF4-FFF2-40B4-BE49-F238E27FC236}">
                  <a16:creationId xmlns:a16="http://schemas.microsoft.com/office/drawing/2014/main" id="{3C007010-5C0E-442C-976C-5B369F50F30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34" name="Group 1933">
              <a:extLst>
                <a:ext uri="{FF2B5EF4-FFF2-40B4-BE49-F238E27FC236}">
                  <a16:creationId xmlns:a16="http://schemas.microsoft.com/office/drawing/2014/main" id="{4F1776C6-5725-416C-868E-D631CDBC6A0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943" name="Straight Connector 1942">
                <a:extLst>
                  <a:ext uri="{FF2B5EF4-FFF2-40B4-BE49-F238E27FC236}">
                    <a16:creationId xmlns:a16="http://schemas.microsoft.com/office/drawing/2014/main" id="{86083DC0-E52B-45E3-A114-F77183C93DC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44" name="Straight Connector 1943">
                <a:extLst>
                  <a:ext uri="{FF2B5EF4-FFF2-40B4-BE49-F238E27FC236}">
                    <a16:creationId xmlns:a16="http://schemas.microsoft.com/office/drawing/2014/main" id="{B594A379-CD37-4706-B201-B7E12EDB012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45" name="Straight Connector 1944">
                <a:extLst>
                  <a:ext uri="{FF2B5EF4-FFF2-40B4-BE49-F238E27FC236}">
                    <a16:creationId xmlns:a16="http://schemas.microsoft.com/office/drawing/2014/main" id="{49EC277B-72D8-4339-86B4-E7905B71660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935" name="Arc 1934">
              <a:extLst>
                <a:ext uri="{FF2B5EF4-FFF2-40B4-BE49-F238E27FC236}">
                  <a16:creationId xmlns:a16="http://schemas.microsoft.com/office/drawing/2014/main" id="{B5528377-5E6B-4F0A-BC23-4F7A8C4677D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6" name="Arc 1935">
              <a:extLst>
                <a:ext uri="{FF2B5EF4-FFF2-40B4-BE49-F238E27FC236}">
                  <a16:creationId xmlns:a16="http://schemas.microsoft.com/office/drawing/2014/main" id="{77BD885D-7887-42D5-9810-2951BA938D0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37" name="Arc 1936">
              <a:extLst>
                <a:ext uri="{FF2B5EF4-FFF2-40B4-BE49-F238E27FC236}">
                  <a16:creationId xmlns:a16="http://schemas.microsoft.com/office/drawing/2014/main" id="{30229852-D340-480E-823A-50D9627B823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938" name="Straight Connector 1937">
              <a:extLst>
                <a:ext uri="{FF2B5EF4-FFF2-40B4-BE49-F238E27FC236}">
                  <a16:creationId xmlns:a16="http://schemas.microsoft.com/office/drawing/2014/main" id="{068E6D31-D2ED-4981-9E3A-061B178941C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39" name="Arc 1938">
              <a:extLst>
                <a:ext uri="{FF2B5EF4-FFF2-40B4-BE49-F238E27FC236}">
                  <a16:creationId xmlns:a16="http://schemas.microsoft.com/office/drawing/2014/main" id="{216E8CA0-74C7-4F9D-9616-73D6D259EAB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940" name="Straight Connector 1939">
              <a:extLst>
                <a:ext uri="{FF2B5EF4-FFF2-40B4-BE49-F238E27FC236}">
                  <a16:creationId xmlns:a16="http://schemas.microsoft.com/office/drawing/2014/main" id="{54B1A328-6678-4690-AA92-D755AE213AC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41" name="Straight Connector 1940">
              <a:extLst>
                <a:ext uri="{FF2B5EF4-FFF2-40B4-BE49-F238E27FC236}">
                  <a16:creationId xmlns:a16="http://schemas.microsoft.com/office/drawing/2014/main" id="{BF598623-51DC-4CDF-A3EE-D1588ED02E1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42" name="Arc 1941">
              <a:extLst>
                <a:ext uri="{FF2B5EF4-FFF2-40B4-BE49-F238E27FC236}">
                  <a16:creationId xmlns:a16="http://schemas.microsoft.com/office/drawing/2014/main" id="{AE5A6CC4-7D40-4468-B33B-8684A20E232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46" name="Group 1945">
            <a:extLst>
              <a:ext uri="{FF2B5EF4-FFF2-40B4-BE49-F238E27FC236}">
                <a16:creationId xmlns:a16="http://schemas.microsoft.com/office/drawing/2014/main" id="{4CE31A34-4A2F-4A1F-8773-FBEA5EE5EE7D}"/>
              </a:ext>
            </a:extLst>
          </p:cNvPr>
          <p:cNvGrpSpPr/>
          <p:nvPr/>
        </p:nvGrpSpPr>
        <p:grpSpPr>
          <a:xfrm>
            <a:off x="11698771" y="1319764"/>
            <a:ext cx="538068" cy="503852"/>
            <a:chOff x="3455435" y="-1017023"/>
            <a:chExt cx="8222756" cy="7868191"/>
          </a:xfrm>
        </p:grpSpPr>
        <p:sp>
          <p:nvSpPr>
            <p:cNvPr id="1947" name="Arc 1946">
              <a:extLst>
                <a:ext uri="{FF2B5EF4-FFF2-40B4-BE49-F238E27FC236}">
                  <a16:creationId xmlns:a16="http://schemas.microsoft.com/office/drawing/2014/main" id="{EF744571-E5D3-47A4-942B-EAB1C3F20E2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8" name="Arc 1947">
              <a:extLst>
                <a:ext uri="{FF2B5EF4-FFF2-40B4-BE49-F238E27FC236}">
                  <a16:creationId xmlns:a16="http://schemas.microsoft.com/office/drawing/2014/main" id="{95B58E4D-1930-4FFF-B6AE-36C2C7BEC3DA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9" name="Arc 1948">
              <a:extLst>
                <a:ext uri="{FF2B5EF4-FFF2-40B4-BE49-F238E27FC236}">
                  <a16:creationId xmlns:a16="http://schemas.microsoft.com/office/drawing/2014/main" id="{2B390DFB-6A4C-45C3-B68D-D5BAE2267F2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0" name="Arc 1949">
              <a:extLst>
                <a:ext uri="{FF2B5EF4-FFF2-40B4-BE49-F238E27FC236}">
                  <a16:creationId xmlns:a16="http://schemas.microsoft.com/office/drawing/2014/main" id="{46B70EFF-0960-4C42-AD03-3B2BB476C7F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51" name="Group 1950">
              <a:extLst>
                <a:ext uri="{FF2B5EF4-FFF2-40B4-BE49-F238E27FC236}">
                  <a16:creationId xmlns:a16="http://schemas.microsoft.com/office/drawing/2014/main" id="{0969EEB9-6654-4DAF-B320-776A93587DE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960" name="Straight Connector 1959">
                <a:extLst>
                  <a:ext uri="{FF2B5EF4-FFF2-40B4-BE49-F238E27FC236}">
                    <a16:creationId xmlns:a16="http://schemas.microsoft.com/office/drawing/2014/main" id="{5FD3979B-8ABA-4A7B-9B55-8D77641DF4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61" name="Straight Connector 1960">
                <a:extLst>
                  <a:ext uri="{FF2B5EF4-FFF2-40B4-BE49-F238E27FC236}">
                    <a16:creationId xmlns:a16="http://schemas.microsoft.com/office/drawing/2014/main" id="{75795077-2135-4C91-968F-AE734F944A2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62" name="Straight Connector 1961">
                <a:extLst>
                  <a:ext uri="{FF2B5EF4-FFF2-40B4-BE49-F238E27FC236}">
                    <a16:creationId xmlns:a16="http://schemas.microsoft.com/office/drawing/2014/main" id="{5291717F-4397-49FC-8B5C-DABE63064B4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952" name="Arc 1951">
              <a:extLst>
                <a:ext uri="{FF2B5EF4-FFF2-40B4-BE49-F238E27FC236}">
                  <a16:creationId xmlns:a16="http://schemas.microsoft.com/office/drawing/2014/main" id="{93ADAA9D-1F1D-4982-B900-3BD5CD4818F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3" name="Arc 1952">
              <a:extLst>
                <a:ext uri="{FF2B5EF4-FFF2-40B4-BE49-F238E27FC236}">
                  <a16:creationId xmlns:a16="http://schemas.microsoft.com/office/drawing/2014/main" id="{C27A745F-3C16-47AA-B612-8B3194B0EE7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54" name="Arc 1953">
              <a:extLst>
                <a:ext uri="{FF2B5EF4-FFF2-40B4-BE49-F238E27FC236}">
                  <a16:creationId xmlns:a16="http://schemas.microsoft.com/office/drawing/2014/main" id="{69A47FD0-16A8-46DA-B76D-E0D2B652C47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955" name="Straight Connector 1954">
              <a:extLst>
                <a:ext uri="{FF2B5EF4-FFF2-40B4-BE49-F238E27FC236}">
                  <a16:creationId xmlns:a16="http://schemas.microsoft.com/office/drawing/2014/main" id="{A7871CA0-4BDE-4465-B515-76937A3E85A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56" name="Arc 1955">
              <a:extLst>
                <a:ext uri="{FF2B5EF4-FFF2-40B4-BE49-F238E27FC236}">
                  <a16:creationId xmlns:a16="http://schemas.microsoft.com/office/drawing/2014/main" id="{D73F1F57-72EB-4937-A1A4-AB3B4096CE3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957" name="Straight Connector 1956">
              <a:extLst>
                <a:ext uri="{FF2B5EF4-FFF2-40B4-BE49-F238E27FC236}">
                  <a16:creationId xmlns:a16="http://schemas.microsoft.com/office/drawing/2014/main" id="{2E100D22-6861-4CAC-88DF-D04985921CB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58" name="Straight Connector 1957">
              <a:extLst>
                <a:ext uri="{FF2B5EF4-FFF2-40B4-BE49-F238E27FC236}">
                  <a16:creationId xmlns:a16="http://schemas.microsoft.com/office/drawing/2014/main" id="{ED280493-87EB-42D2-B572-9B727892358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59" name="Arc 1958">
              <a:extLst>
                <a:ext uri="{FF2B5EF4-FFF2-40B4-BE49-F238E27FC236}">
                  <a16:creationId xmlns:a16="http://schemas.microsoft.com/office/drawing/2014/main" id="{82FBA590-F196-4A75-99B0-FD1732B06CB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3" name="Group 1962">
            <a:extLst>
              <a:ext uri="{FF2B5EF4-FFF2-40B4-BE49-F238E27FC236}">
                <a16:creationId xmlns:a16="http://schemas.microsoft.com/office/drawing/2014/main" id="{779DC804-46AE-4256-BCF1-6207DA003079}"/>
              </a:ext>
            </a:extLst>
          </p:cNvPr>
          <p:cNvGrpSpPr/>
          <p:nvPr/>
        </p:nvGrpSpPr>
        <p:grpSpPr>
          <a:xfrm>
            <a:off x="11698771" y="1675364"/>
            <a:ext cx="538068" cy="503852"/>
            <a:chOff x="3455435" y="-1017023"/>
            <a:chExt cx="8222756" cy="7868191"/>
          </a:xfrm>
        </p:grpSpPr>
        <p:sp>
          <p:nvSpPr>
            <p:cNvPr id="1964" name="Arc 1963">
              <a:extLst>
                <a:ext uri="{FF2B5EF4-FFF2-40B4-BE49-F238E27FC236}">
                  <a16:creationId xmlns:a16="http://schemas.microsoft.com/office/drawing/2014/main" id="{3BC984AB-3493-4609-9FD8-5370DE3A6D0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5" name="Arc 1964">
              <a:extLst>
                <a:ext uri="{FF2B5EF4-FFF2-40B4-BE49-F238E27FC236}">
                  <a16:creationId xmlns:a16="http://schemas.microsoft.com/office/drawing/2014/main" id="{28CDBDDA-E384-401A-8BA6-6F29AD902F1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6" name="Arc 1965">
              <a:extLst>
                <a:ext uri="{FF2B5EF4-FFF2-40B4-BE49-F238E27FC236}">
                  <a16:creationId xmlns:a16="http://schemas.microsoft.com/office/drawing/2014/main" id="{69452868-056D-4886-A49D-2BB0E099C7B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7" name="Arc 1966">
              <a:extLst>
                <a:ext uri="{FF2B5EF4-FFF2-40B4-BE49-F238E27FC236}">
                  <a16:creationId xmlns:a16="http://schemas.microsoft.com/office/drawing/2014/main" id="{17DD6F04-0AD5-4C53-BC6E-CED352EC4ED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68" name="Group 1967">
              <a:extLst>
                <a:ext uri="{FF2B5EF4-FFF2-40B4-BE49-F238E27FC236}">
                  <a16:creationId xmlns:a16="http://schemas.microsoft.com/office/drawing/2014/main" id="{ECB4DC96-9374-4FBA-A2BC-32436268E86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977" name="Straight Connector 1976">
                <a:extLst>
                  <a:ext uri="{FF2B5EF4-FFF2-40B4-BE49-F238E27FC236}">
                    <a16:creationId xmlns:a16="http://schemas.microsoft.com/office/drawing/2014/main" id="{2477A8C2-ED1A-407E-9FA7-ED2B8962A3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78" name="Straight Connector 1977">
                <a:extLst>
                  <a:ext uri="{FF2B5EF4-FFF2-40B4-BE49-F238E27FC236}">
                    <a16:creationId xmlns:a16="http://schemas.microsoft.com/office/drawing/2014/main" id="{A80C7E46-39C2-4734-8B36-6C4512484A6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79" name="Straight Connector 1978">
                <a:extLst>
                  <a:ext uri="{FF2B5EF4-FFF2-40B4-BE49-F238E27FC236}">
                    <a16:creationId xmlns:a16="http://schemas.microsoft.com/office/drawing/2014/main" id="{3FAD2904-4FBE-4F6E-A9F2-C7D06FAF673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969" name="Arc 1968">
              <a:extLst>
                <a:ext uri="{FF2B5EF4-FFF2-40B4-BE49-F238E27FC236}">
                  <a16:creationId xmlns:a16="http://schemas.microsoft.com/office/drawing/2014/main" id="{F4597385-CB1A-4CEA-8D19-BEAFA111D83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0" name="Arc 1969">
              <a:extLst>
                <a:ext uri="{FF2B5EF4-FFF2-40B4-BE49-F238E27FC236}">
                  <a16:creationId xmlns:a16="http://schemas.microsoft.com/office/drawing/2014/main" id="{68229C91-6244-4784-A84C-0D4FD9B8024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71" name="Arc 1970">
              <a:extLst>
                <a:ext uri="{FF2B5EF4-FFF2-40B4-BE49-F238E27FC236}">
                  <a16:creationId xmlns:a16="http://schemas.microsoft.com/office/drawing/2014/main" id="{CB756A93-5CC9-4AD3-968F-B898CADF384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972" name="Straight Connector 1971">
              <a:extLst>
                <a:ext uri="{FF2B5EF4-FFF2-40B4-BE49-F238E27FC236}">
                  <a16:creationId xmlns:a16="http://schemas.microsoft.com/office/drawing/2014/main" id="{D8F0A2DF-CA5B-4E23-B844-96AA98F832D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73" name="Arc 1972">
              <a:extLst>
                <a:ext uri="{FF2B5EF4-FFF2-40B4-BE49-F238E27FC236}">
                  <a16:creationId xmlns:a16="http://schemas.microsoft.com/office/drawing/2014/main" id="{37EC84C5-1C6D-4EA6-864C-FD0DD711877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974" name="Straight Connector 1973">
              <a:extLst>
                <a:ext uri="{FF2B5EF4-FFF2-40B4-BE49-F238E27FC236}">
                  <a16:creationId xmlns:a16="http://schemas.microsoft.com/office/drawing/2014/main" id="{0C644457-43C7-4EC2-AB5F-4D7F7ABCB3E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75" name="Straight Connector 1974">
              <a:extLst>
                <a:ext uri="{FF2B5EF4-FFF2-40B4-BE49-F238E27FC236}">
                  <a16:creationId xmlns:a16="http://schemas.microsoft.com/office/drawing/2014/main" id="{D1DA0879-25E2-4D45-81C3-19D450EC2B6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76" name="Arc 1975">
              <a:extLst>
                <a:ext uri="{FF2B5EF4-FFF2-40B4-BE49-F238E27FC236}">
                  <a16:creationId xmlns:a16="http://schemas.microsoft.com/office/drawing/2014/main" id="{477371DF-5D1A-4468-803B-8C2D41F8044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80" name="Group 1979">
            <a:extLst>
              <a:ext uri="{FF2B5EF4-FFF2-40B4-BE49-F238E27FC236}">
                <a16:creationId xmlns:a16="http://schemas.microsoft.com/office/drawing/2014/main" id="{BF3E1A8F-4DD1-43F9-861B-4A8DCE3BA0E5}"/>
              </a:ext>
            </a:extLst>
          </p:cNvPr>
          <p:cNvGrpSpPr/>
          <p:nvPr/>
        </p:nvGrpSpPr>
        <p:grpSpPr>
          <a:xfrm>
            <a:off x="11711471" y="2030964"/>
            <a:ext cx="538068" cy="503852"/>
            <a:chOff x="3455435" y="-1017023"/>
            <a:chExt cx="8222756" cy="7868191"/>
          </a:xfrm>
        </p:grpSpPr>
        <p:sp>
          <p:nvSpPr>
            <p:cNvPr id="1981" name="Arc 1980">
              <a:extLst>
                <a:ext uri="{FF2B5EF4-FFF2-40B4-BE49-F238E27FC236}">
                  <a16:creationId xmlns:a16="http://schemas.microsoft.com/office/drawing/2014/main" id="{2F9DE514-188D-4170-9008-C0877585096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2" name="Arc 1981">
              <a:extLst>
                <a:ext uri="{FF2B5EF4-FFF2-40B4-BE49-F238E27FC236}">
                  <a16:creationId xmlns:a16="http://schemas.microsoft.com/office/drawing/2014/main" id="{67E999F6-C5F5-4543-98B9-AAE0EE96915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3" name="Arc 1982">
              <a:extLst>
                <a:ext uri="{FF2B5EF4-FFF2-40B4-BE49-F238E27FC236}">
                  <a16:creationId xmlns:a16="http://schemas.microsoft.com/office/drawing/2014/main" id="{EE3D5787-FC4A-471A-9F16-867940089FC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4" name="Arc 1983">
              <a:extLst>
                <a:ext uri="{FF2B5EF4-FFF2-40B4-BE49-F238E27FC236}">
                  <a16:creationId xmlns:a16="http://schemas.microsoft.com/office/drawing/2014/main" id="{5B4ECEAC-8F5F-45DA-8A94-DF655C2B60B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85" name="Group 1984">
              <a:extLst>
                <a:ext uri="{FF2B5EF4-FFF2-40B4-BE49-F238E27FC236}">
                  <a16:creationId xmlns:a16="http://schemas.microsoft.com/office/drawing/2014/main" id="{8BCCA044-DC0F-4B47-83A4-BBC03956FB5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994" name="Straight Connector 1993">
                <a:extLst>
                  <a:ext uri="{FF2B5EF4-FFF2-40B4-BE49-F238E27FC236}">
                    <a16:creationId xmlns:a16="http://schemas.microsoft.com/office/drawing/2014/main" id="{40D9C036-44E3-450D-8B01-77F6E84D58E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95" name="Straight Connector 1994">
                <a:extLst>
                  <a:ext uri="{FF2B5EF4-FFF2-40B4-BE49-F238E27FC236}">
                    <a16:creationId xmlns:a16="http://schemas.microsoft.com/office/drawing/2014/main" id="{7248DED4-33C2-4893-ADC1-DC970DC5B95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96" name="Straight Connector 1995">
                <a:extLst>
                  <a:ext uri="{FF2B5EF4-FFF2-40B4-BE49-F238E27FC236}">
                    <a16:creationId xmlns:a16="http://schemas.microsoft.com/office/drawing/2014/main" id="{20E545CA-7B44-4B3A-A570-62821DE2E6D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986" name="Arc 1985">
              <a:extLst>
                <a:ext uri="{FF2B5EF4-FFF2-40B4-BE49-F238E27FC236}">
                  <a16:creationId xmlns:a16="http://schemas.microsoft.com/office/drawing/2014/main" id="{31198CE4-3E76-44DD-84DF-E602CD5F7D6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7" name="Arc 1986">
              <a:extLst>
                <a:ext uri="{FF2B5EF4-FFF2-40B4-BE49-F238E27FC236}">
                  <a16:creationId xmlns:a16="http://schemas.microsoft.com/office/drawing/2014/main" id="{C7A32837-FBA6-4884-A16C-1A211A90CD9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88" name="Arc 1987">
              <a:extLst>
                <a:ext uri="{FF2B5EF4-FFF2-40B4-BE49-F238E27FC236}">
                  <a16:creationId xmlns:a16="http://schemas.microsoft.com/office/drawing/2014/main" id="{3CD8E3BF-4A58-4C13-B147-80550595427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989" name="Straight Connector 1988">
              <a:extLst>
                <a:ext uri="{FF2B5EF4-FFF2-40B4-BE49-F238E27FC236}">
                  <a16:creationId xmlns:a16="http://schemas.microsoft.com/office/drawing/2014/main" id="{29F3B77E-C0B3-41F5-A68C-162D6944C4D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90" name="Arc 1989">
              <a:extLst>
                <a:ext uri="{FF2B5EF4-FFF2-40B4-BE49-F238E27FC236}">
                  <a16:creationId xmlns:a16="http://schemas.microsoft.com/office/drawing/2014/main" id="{9503B70C-B470-460D-BDC9-4B609EB63DD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991" name="Straight Connector 1990">
              <a:extLst>
                <a:ext uri="{FF2B5EF4-FFF2-40B4-BE49-F238E27FC236}">
                  <a16:creationId xmlns:a16="http://schemas.microsoft.com/office/drawing/2014/main" id="{31536D45-6680-4C8E-B358-213CFFC882E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2" name="Straight Connector 1991">
              <a:extLst>
                <a:ext uri="{FF2B5EF4-FFF2-40B4-BE49-F238E27FC236}">
                  <a16:creationId xmlns:a16="http://schemas.microsoft.com/office/drawing/2014/main" id="{F01657E9-354D-47B4-B21A-A4466B005EF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93" name="Arc 1992">
              <a:extLst>
                <a:ext uri="{FF2B5EF4-FFF2-40B4-BE49-F238E27FC236}">
                  <a16:creationId xmlns:a16="http://schemas.microsoft.com/office/drawing/2014/main" id="{840FCE81-48FF-469D-9B40-FA04728C07C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97" name="Group 1996">
            <a:extLst>
              <a:ext uri="{FF2B5EF4-FFF2-40B4-BE49-F238E27FC236}">
                <a16:creationId xmlns:a16="http://schemas.microsoft.com/office/drawing/2014/main" id="{C548D910-6ABE-47B7-B4C6-FE462C26C057}"/>
              </a:ext>
            </a:extLst>
          </p:cNvPr>
          <p:cNvGrpSpPr/>
          <p:nvPr/>
        </p:nvGrpSpPr>
        <p:grpSpPr>
          <a:xfrm>
            <a:off x="11681925" y="2399264"/>
            <a:ext cx="538068" cy="503852"/>
            <a:chOff x="3455435" y="-1017023"/>
            <a:chExt cx="8222756" cy="7868191"/>
          </a:xfrm>
        </p:grpSpPr>
        <p:sp>
          <p:nvSpPr>
            <p:cNvPr id="1998" name="Arc 1997">
              <a:extLst>
                <a:ext uri="{FF2B5EF4-FFF2-40B4-BE49-F238E27FC236}">
                  <a16:creationId xmlns:a16="http://schemas.microsoft.com/office/drawing/2014/main" id="{C6B642B4-4891-40D2-A750-91BE2179C6F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9" name="Arc 1998">
              <a:extLst>
                <a:ext uri="{FF2B5EF4-FFF2-40B4-BE49-F238E27FC236}">
                  <a16:creationId xmlns:a16="http://schemas.microsoft.com/office/drawing/2014/main" id="{A1BE5F3C-5268-4698-8FA8-7E9FF0F8099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0" name="Arc 1999">
              <a:extLst>
                <a:ext uri="{FF2B5EF4-FFF2-40B4-BE49-F238E27FC236}">
                  <a16:creationId xmlns:a16="http://schemas.microsoft.com/office/drawing/2014/main" id="{DFE10593-3A01-4DA5-8A69-28E9B044C50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1" name="Arc 2000">
              <a:extLst>
                <a:ext uri="{FF2B5EF4-FFF2-40B4-BE49-F238E27FC236}">
                  <a16:creationId xmlns:a16="http://schemas.microsoft.com/office/drawing/2014/main" id="{976115FE-19E0-4864-AD1C-5905138E2B1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02" name="Group 2001">
              <a:extLst>
                <a:ext uri="{FF2B5EF4-FFF2-40B4-BE49-F238E27FC236}">
                  <a16:creationId xmlns:a16="http://schemas.microsoft.com/office/drawing/2014/main" id="{CB32B186-1224-4F34-8E5F-EF2A8CB65F0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011" name="Straight Connector 2010">
                <a:extLst>
                  <a:ext uri="{FF2B5EF4-FFF2-40B4-BE49-F238E27FC236}">
                    <a16:creationId xmlns:a16="http://schemas.microsoft.com/office/drawing/2014/main" id="{62B9E3CE-3271-4BFC-96F8-BBC6EFD721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12" name="Straight Connector 2011">
                <a:extLst>
                  <a:ext uri="{FF2B5EF4-FFF2-40B4-BE49-F238E27FC236}">
                    <a16:creationId xmlns:a16="http://schemas.microsoft.com/office/drawing/2014/main" id="{3913BCFD-AD92-47C9-B916-FB0EF144959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13" name="Straight Connector 2012">
                <a:extLst>
                  <a:ext uri="{FF2B5EF4-FFF2-40B4-BE49-F238E27FC236}">
                    <a16:creationId xmlns:a16="http://schemas.microsoft.com/office/drawing/2014/main" id="{AC21A275-A698-46E1-8C93-B5EE4163334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03" name="Arc 2002">
              <a:extLst>
                <a:ext uri="{FF2B5EF4-FFF2-40B4-BE49-F238E27FC236}">
                  <a16:creationId xmlns:a16="http://schemas.microsoft.com/office/drawing/2014/main" id="{4CA1FE6F-BDD4-4C70-80DD-48518EB8774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4" name="Arc 2003">
              <a:extLst>
                <a:ext uri="{FF2B5EF4-FFF2-40B4-BE49-F238E27FC236}">
                  <a16:creationId xmlns:a16="http://schemas.microsoft.com/office/drawing/2014/main" id="{9B3F9BEF-0CD7-41AA-A1D8-333E0075D13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05" name="Arc 2004">
              <a:extLst>
                <a:ext uri="{FF2B5EF4-FFF2-40B4-BE49-F238E27FC236}">
                  <a16:creationId xmlns:a16="http://schemas.microsoft.com/office/drawing/2014/main" id="{28389EEA-D6B4-4CF3-804F-4D786C93A39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006" name="Straight Connector 2005">
              <a:extLst>
                <a:ext uri="{FF2B5EF4-FFF2-40B4-BE49-F238E27FC236}">
                  <a16:creationId xmlns:a16="http://schemas.microsoft.com/office/drawing/2014/main" id="{C2C09418-9C92-45A9-BE62-1306955479A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07" name="Arc 2006">
              <a:extLst>
                <a:ext uri="{FF2B5EF4-FFF2-40B4-BE49-F238E27FC236}">
                  <a16:creationId xmlns:a16="http://schemas.microsoft.com/office/drawing/2014/main" id="{93B142E5-FFB8-404E-950B-9E288A8AAC6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08" name="Straight Connector 2007">
              <a:extLst>
                <a:ext uri="{FF2B5EF4-FFF2-40B4-BE49-F238E27FC236}">
                  <a16:creationId xmlns:a16="http://schemas.microsoft.com/office/drawing/2014/main" id="{3D362C43-7447-42AC-8525-D62286ABC17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9" name="Straight Connector 2008">
              <a:extLst>
                <a:ext uri="{FF2B5EF4-FFF2-40B4-BE49-F238E27FC236}">
                  <a16:creationId xmlns:a16="http://schemas.microsoft.com/office/drawing/2014/main" id="{5E405FF0-866A-4701-B4DE-86B48208675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10" name="Arc 2009">
              <a:extLst>
                <a:ext uri="{FF2B5EF4-FFF2-40B4-BE49-F238E27FC236}">
                  <a16:creationId xmlns:a16="http://schemas.microsoft.com/office/drawing/2014/main" id="{6853C3AA-F490-44AB-9A9C-370EB92AB7E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14" name="Group 2013">
            <a:extLst>
              <a:ext uri="{FF2B5EF4-FFF2-40B4-BE49-F238E27FC236}">
                <a16:creationId xmlns:a16="http://schemas.microsoft.com/office/drawing/2014/main" id="{3E8A2AC7-16F5-466C-94E1-FF511D59DDA1}"/>
              </a:ext>
            </a:extLst>
          </p:cNvPr>
          <p:cNvGrpSpPr/>
          <p:nvPr/>
        </p:nvGrpSpPr>
        <p:grpSpPr>
          <a:xfrm>
            <a:off x="11686071" y="2742164"/>
            <a:ext cx="538068" cy="503852"/>
            <a:chOff x="3455435" y="-1017023"/>
            <a:chExt cx="8222756" cy="7868191"/>
          </a:xfrm>
        </p:grpSpPr>
        <p:sp>
          <p:nvSpPr>
            <p:cNvPr id="2015" name="Arc 2014">
              <a:extLst>
                <a:ext uri="{FF2B5EF4-FFF2-40B4-BE49-F238E27FC236}">
                  <a16:creationId xmlns:a16="http://schemas.microsoft.com/office/drawing/2014/main" id="{DE10E5B4-F43D-447F-8714-5F7064A539F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6" name="Arc 2015">
              <a:extLst>
                <a:ext uri="{FF2B5EF4-FFF2-40B4-BE49-F238E27FC236}">
                  <a16:creationId xmlns:a16="http://schemas.microsoft.com/office/drawing/2014/main" id="{E249B868-04EC-4124-B1F5-1E4D256F3A6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7" name="Arc 2016">
              <a:extLst>
                <a:ext uri="{FF2B5EF4-FFF2-40B4-BE49-F238E27FC236}">
                  <a16:creationId xmlns:a16="http://schemas.microsoft.com/office/drawing/2014/main" id="{90636293-4ACB-45C4-9FF9-6FB548B47EE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8" name="Arc 2017">
              <a:extLst>
                <a:ext uri="{FF2B5EF4-FFF2-40B4-BE49-F238E27FC236}">
                  <a16:creationId xmlns:a16="http://schemas.microsoft.com/office/drawing/2014/main" id="{57F282D1-0C9C-423E-BE3E-86D11AABFE9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19" name="Group 2018">
              <a:extLst>
                <a:ext uri="{FF2B5EF4-FFF2-40B4-BE49-F238E27FC236}">
                  <a16:creationId xmlns:a16="http://schemas.microsoft.com/office/drawing/2014/main" id="{7217F35B-7797-4FAD-AA3C-3DDFE358395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028" name="Straight Connector 2027">
                <a:extLst>
                  <a:ext uri="{FF2B5EF4-FFF2-40B4-BE49-F238E27FC236}">
                    <a16:creationId xmlns:a16="http://schemas.microsoft.com/office/drawing/2014/main" id="{8C85E3AB-13EC-4643-A796-6BF11937EBC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29" name="Straight Connector 2028">
                <a:extLst>
                  <a:ext uri="{FF2B5EF4-FFF2-40B4-BE49-F238E27FC236}">
                    <a16:creationId xmlns:a16="http://schemas.microsoft.com/office/drawing/2014/main" id="{7A2C5CA6-92C9-4CCB-AC3B-0F8F9898DF2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30" name="Straight Connector 2029">
                <a:extLst>
                  <a:ext uri="{FF2B5EF4-FFF2-40B4-BE49-F238E27FC236}">
                    <a16:creationId xmlns:a16="http://schemas.microsoft.com/office/drawing/2014/main" id="{F039EFD0-3A55-47AF-BD0E-F3814AFCDE2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20" name="Arc 2019">
              <a:extLst>
                <a:ext uri="{FF2B5EF4-FFF2-40B4-BE49-F238E27FC236}">
                  <a16:creationId xmlns:a16="http://schemas.microsoft.com/office/drawing/2014/main" id="{73CD4176-F50F-4657-9064-8FA30D836B2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1" name="Arc 2020">
              <a:extLst>
                <a:ext uri="{FF2B5EF4-FFF2-40B4-BE49-F238E27FC236}">
                  <a16:creationId xmlns:a16="http://schemas.microsoft.com/office/drawing/2014/main" id="{647C74AF-6523-4347-97D8-F5E9D234B9F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22" name="Arc 2021">
              <a:extLst>
                <a:ext uri="{FF2B5EF4-FFF2-40B4-BE49-F238E27FC236}">
                  <a16:creationId xmlns:a16="http://schemas.microsoft.com/office/drawing/2014/main" id="{D17E81D5-F29C-4E29-BBA2-2C0F62AD6B9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023" name="Straight Connector 2022">
              <a:extLst>
                <a:ext uri="{FF2B5EF4-FFF2-40B4-BE49-F238E27FC236}">
                  <a16:creationId xmlns:a16="http://schemas.microsoft.com/office/drawing/2014/main" id="{651299F8-9BB2-4B1C-B443-BD3D00D09AF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24" name="Arc 2023">
              <a:extLst>
                <a:ext uri="{FF2B5EF4-FFF2-40B4-BE49-F238E27FC236}">
                  <a16:creationId xmlns:a16="http://schemas.microsoft.com/office/drawing/2014/main" id="{9E84ADB2-4047-47E4-A5E0-CEA6F965703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25" name="Straight Connector 2024">
              <a:extLst>
                <a:ext uri="{FF2B5EF4-FFF2-40B4-BE49-F238E27FC236}">
                  <a16:creationId xmlns:a16="http://schemas.microsoft.com/office/drawing/2014/main" id="{8638EB0B-5676-4066-93A3-367930FF1E3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26" name="Straight Connector 2025">
              <a:extLst>
                <a:ext uri="{FF2B5EF4-FFF2-40B4-BE49-F238E27FC236}">
                  <a16:creationId xmlns:a16="http://schemas.microsoft.com/office/drawing/2014/main" id="{DDCE434B-BE04-4073-BDA9-FAFA5748080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27" name="Arc 2026">
              <a:extLst>
                <a:ext uri="{FF2B5EF4-FFF2-40B4-BE49-F238E27FC236}">
                  <a16:creationId xmlns:a16="http://schemas.microsoft.com/office/drawing/2014/main" id="{52B0E6DD-F19F-46DF-A78B-054F9099F2E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31" name="Group 2030">
            <a:extLst>
              <a:ext uri="{FF2B5EF4-FFF2-40B4-BE49-F238E27FC236}">
                <a16:creationId xmlns:a16="http://schemas.microsoft.com/office/drawing/2014/main" id="{182B5DE4-DA76-4EC4-9E08-488E16F2CB6C}"/>
              </a:ext>
            </a:extLst>
          </p:cNvPr>
          <p:cNvGrpSpPr/>
          <p:nvPr/>
        </p:nvGrpSpPr>
        <p:grpSpPr>
          <a:xfrm>
            <a:off x="11698771" y="3097764"/>
            <a:ext cx="538068" cy="503852"/>
            <a:chOff x="3455435" y="-1017023"/>
            <a:chExt cx="8222756" cy="7868191"/>
          </a:xfrm>
        </p:grpSpPr>
        <p:sp>
          <p:nvSpPr>
            <p:cNvPr id="2032" name="Arc 2031">
              <a:extLst>
                <a:ext uri="{FF2B5EF4-FFF2-40B4-BE49-F238E27FC236}">
                  <a16:creationId xmlns:a16="http://schemas.microsoft.com/office/drawing/2014/main" id="{D746C491-511D-4225-B0E9-A9C31B8ADFF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3" name="Arc 2032">
              <a:extLst>
                <a:ext uri="{FF2B5EF4-FFF2-40B4-BE49-F238E27FC236}">
                  <a16:creationId xmlns:a16="http://schemas.microsoft.com/office/drawing/2014/main" id="{61B2854D-42C1-49A4-A59D-5D1865B0799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4" name="Arc 2033">
              <a:extLst>
                <a:ext uri="{FF2B5EF4-FFF2-40B4-BE49-F238E27FC236}">
                  <a16:creationId xmlns:a16="http://schemas.microsoft.com/office/drawing/2014/main" id="{784BC64F-31AA-414B-AB23-86B168538D6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5" name="Arc 2034">
              <a:extLst>
                <a:ext uri="{FF2B5EF4-FFF2-40B4-BE49-F238E27FC236}">
                  <a16:creationId xmlns:a16="http://schemas.microsoft.com/office/drawing/2014/main" id="{BAF7E9C0-36AA-4F5A-ACB6-C783CDD47FD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36" name="Group 2035">
              <a:extLst>
                <a:ext uri="{FF2B5EF4-FFF2-40B4-BE49-F238E27FC236}">
                  <a16:creationId xmlns:a16="http://schemas.microsoft.com/office/drawing/2014/main" id="{9550ACE1-E6F8-4BE6-A4CF-B4485961BBA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045" name="Straight Connector 2044">
                <a:extLst>
                  <a:ext uri="{FF2B5EF4-FFF2-40B4-BE49-F238E27FC236}">
                    <a16:creationId xmlns:a16="http://schemas.microsoft.com/office/drawing/2014/main" id="{4504494B-2F4D-40E2-9DA1-A43598A3B2B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46" name="Straight Connector 2045">
                <a:extLst>
                  <a:ext uri="{FF2B5EF4-FFF2-40B4-BE49-F238E27FC236}">
                    <a16:creationId xmlns:a16="http://schemas.microsoft.com/office/drawing/2014/main" id="{3B5312CD-2FD5-4EBD-8CA5-6D0F73EF196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47" name="Straight Connector 2046">
                <a:extLst>
                  <a:ext uri="{FF2B5EF4-FFF2-40B4-BE49-F238E27FC236}">
                    <a16:creationId xmlns:a16="http://schemas.microsoft.com/office/drawing/2014/main" id="{73D4E8B7-08C3-434F-9F29-7311C235404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37" name="Arc 2036">
              <a:extLst>
                <a:ext uri="{FF2B5EF4-FFF2-40B4-BE49-F238E27FC236}">
                  <a16:creationId xmlns:a16="http://schemas.microsoft.com/office/drawing/2014/main" id="{B75A6CBE-4B76-48C1-9DB7-1F405E512EB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8" name="Arc 2037">
              <a:extLst>
                <a:ext uri="{FF2B5EF4-FFF2-40B4-BE49-F238E27FC236}">
                  <a16:creationId xmlns:a16="http://schemas.microsoft.com/office/drawing/2014/main" id="{D3750B86-FF59-461D-B8A7-FA2A98FD748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39" name="Arc 2038">
              <a:extLst>
                <a:ext uri="{FF2B5EF4-FFF2-40B4-BE49-F238E27FC236}">
                  <a16:creationId xmlns:a16="http://schemas.microsoft.com/office/drawing/2014/main" id="{F6903F41-6E90-49DE-9C90-36F32B0713D9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040" name="Straight Connector 2039">
              <a:extLst>
                <a:ext uri="{FF2B5EF4-FFF2-40B4-BE49-F238E27FC236}">
                  <a16:creationId xmlns:a16="http://schemas.microsoft.com/office/drawing/2014/main" id="{B4043FA5-EFB4-4CAF-93A8-278B7E7ED43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41" name="Arc 2040">
              <a:extLst>
                <a:ext uri="{FF2B5EF4-FFF2-40B4-BE49-F238E27FC236}">
                  <a16:creationId xmlns:a16="http://schemas.microsoft.com/office/drawing/2014/main" id="{E302A6DB-70E2-4EB0-9C38-C5B4D20057B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42" name="Straight Connector 2041">
              <a:extLst>
                <a:ext uri="{FF2B5EF4-FFF2-40B4-BE49-F238E27FC236}">
                  <a16:creationId xmlns:a16="http://schemas.microsoft.com/office/drawing/2014/main" id="{E010EB94-EC16-4C6E-BF56-F2BAC9AD7FD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43" name="Straight Connector 2042">
              <a:extLst>
                <a:ext uri="{FF2B5EF4-FFF2-40B4-BE49-F238E27FC236}">
                  <a16:creationId xmlns:a16="http://schemas.microsoft.com/office/drawing/2014/main" id="{AFB22F53-3D0F-4118-B335-1E8D4247C76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44" name="Arc 2043">
              <a:extLst>
                <a:ext uri="{FF2B5EF4-FFF2-40B4-BE49-F238E27FC236}">
                  <a16:creationId xmlns:a16="http://schemas.microsoft.com/office/drawing/2014/main" id="{8EE57752-5C2B-48B9-97CA-8B2F019D6A3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48" name="Group 2047">
            <a:extLst>
              <a:ext uri="{FF2B5EF4-FFF2-40B4-BE49-F238E27FC236}">
                <a16:creationId xmlns:a16="http://schemas.microsoft.com/office/drawing/2014/main" id="{B465F620-EE6E-4699-8387-0E50459196BD}"/>
              </a:ext>
            </a:extLst>
          </p:cNvPr>
          <p:cNvGrpSpPr/>
          <p:nvPr/>
        </p:nvGrpSpPr>
        <p:grpSpPr>
          <a:xfrm>
            <a:off x="11698771" y="3478764"/>
            <a:ext cx="538068" cy="503852"/>
            <a:chOff x="3455435" y="-1017023"/>
            <a:chExt cx="8222756" cy="7868191"/>
          </a:xfrm>
        </p:grpSpPr>
        <p:sp>
          <p:nvSpPr>
            <p:cNvPr id="2049" name="Arc 2048">
              <a:extLst>
                <a:ext uri="{FF2B5EF4-FFF2-40B4-BE49-F238E27FC236}">
                  <a16:creationId xmlns:a16="http://schemas.microsoft.com/office/drawing/2014/main" id="{C1351023-4DC5-40B1-8E37-DE9E2BAA168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0" name="Arc 2049">
              <a:extLst>
                <a:ext uri="{FF2B5EF4-FFF2-40B4-BE49-F238E27FC236}">
                  <a16:creationId xmlns:a16="http://schemas.microsoft.com/office/drawing/2014/main" id="{710BC892-8496-4210-B67D-DF9ED3433CF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1" name="Arc 2050">
              <a:extLst>
                <a:ext uri="{FF2B5EF4-FFF2-40B4-BE49-F238E27FC236}">
                  <a16:creationId xmlns:a16="http://schemas.microsoft.com/office/drawing/2014/main" id="{2A89DB1A-FEDB-4EE2-B674-3EF447964FA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2" name="Arc 2051">
              <a:extLst>
                <a:ext uri="{FF2B5EF4-FFF2-40B4-BE49-F238E27FC236}">
                  <a16:creationId xmlns:a16="http://schemas.microsoft.com/office/drawing/2014/main" id="{8E6AE9C5-1DC7-4E1B-B4DA-29E1CF011CB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53" name="Group 2052">
              <a:extLst>
                <a:ext uri="{FF2B5EF4-FFF2-40B4-BE49-F238E27FC236}">
                  <a16:creationId xmlns:a16="http://schemas.microsoft.com/office/drawing/2014/main" id="{246C56ED-D72F-40AB-9514-1AA177CB31E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062" name="Straight Connector 2061">
                <a:extLst>
                  <a:ext uri="{FF2B5EF4-FFF2-40B4-BE49-F238E27FC236}">
                    <a16:creationId xmlns:a16="http://schemas.microsoft.com/office/drawing/2014/main" id="{0788B014-82ED-4ACF-B040-962CA80EEC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63" name="Straight Connector 2062">
                <a:extLst>
                  <a:ext uri="{FF2B5EF4-FFF2-40B4-BE49-F238E27FC236}">
                    <a16:creationId xmlns:a16="http://schemas.microsoft.com/office/drawing/2014/main" id="{7123CD1E-B2E6-487E-BC83-E90765F7594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64" name="Straight Connector 2063">
                <a:extLst>
                  <a:ext uri="{FF2B5EF4-FFF2-40B4-BE49-F238E27FC236}">
                    <a16:creationId xmlns:a16="http://schemas.microsoft.com/office/drawing/2014/main" id="{6D88CD43-94B1-482D-9282-68354E6E045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54" name="Arc 2053">
              <a:extLst>
                <a:ext uri="{FF2B5EF4-FFF2-40B4-BE49-F238E27FC236}">
                  <a16:creationId xmlns:a16="http://schemas.microsoft.com/office/drawing/2014/main" id="{DB1A647D-3FC6-4382-983F-54D3380CD86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5" name="Arc 2054">
              <a:extLst>
                <a:ext uri="{FF2B5EF4-FFF2-40B4-BE49-F238E27FC236}">
                  <a16:creationId xmlns:a16="http://schemas.microsoft.com/office/drawing/2014/main" id="{C319130C-669E-4F7A-9B12-0A0FFB49AAA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56" name="Arc 2055">
              <a:extLst>
                <a:ext uri="{FF2B5EF4-FFF2-40B4-BE49-F238E27FC236}">
                  <a16:creationId xmlns:a16="http://schemas.microsoft.com/office/drawing/2014/main" id="{28A5223E-9749-41CE-8788-227E775406B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057" name="Straight Connector 2056">
              <a:extLst>
                <a:ext uri="{FF2B5EF4-FFF2-40B4-BE49-F238E27FC236}">
                  <a16:creationId xmlns:a16="http://schemas.microsoft.com/office/drawing/2014/main" id="{D5482613-160D-4B22-9715-57B2C0CF80E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58" name="Arc 2057">
              <a:extLst>
                <a:ext uri="{FF2B5EF4-FFF2-40B4-BE49-F238E27FC236}">
                  <a16:creationId xmlns:a16="http://schemas.microsoft.com/office/drawing/2014/main" id="{4748C81B-32FB-4C7E-B42A-7A6F2E2E7E5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59" name="Straight Connector 2058">
              <a:extLst>
                <a:ext uri="{FF2B5EF4-FFF2-40B4-BE49-F238E27FC236}">
                  <a16:creationId xmlns:a16="http://schemas.microsoft.com/office/drawing/2014/main" id="{DF043304-55A1-4BDE-9F13-10E90539BBD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60" name="Straight Connector 2059">
              <a:extLst>
                <a:ext uri="{FF2B5EF4-FFF2-40B4-BE49-F238E27FC236}">
                  <a16:creationId xmlns:a16="http://schemas.microsoft.com/office/drawing/2014/main" id="{F87DD7E3-579D-4EA6-9110-DEBD7CF67D8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61" name="Arc 2060">
              <a:extLst>
                <a:ext uri="{FF2B5EF4-FFF2-40B4-BE49-F238E27FC236}">
                  <a16:creationId xmlns:a16="http://schemas.microsoft.com/office/drawing/2014/main" id="{DC047948-FE9D-4A6B-9CCF-AC934782441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65" name="Group 2064">
            <a:extLst>
              <a:ext uri="{FF2B5EF4-FFF2-40B4-BE49-F238E27FC236}">
                <a16:creationId xmlns:a16="http://schemas.microsoft.com/office/drawing/2014/main" id="{9D213100-208F-49C2-A78A-89A1155BD442}"/>
              </a:ext>
            </a:extLst>
          </p:cNvPr>
          <p:cNvGrpSpPr/>
          <p:nvPr/>
        </p:nvGrpSpPr>
        <p:grpSpPr>
          <a:xfrm>
            <a:off x="11704732" y="3847064"/>
            <a:ext cx="538068" cy="503852"/>
            <a:chOff x="3455435" y="-1017023"/>
            <a:chExt cx="8222756" cy="7868191"/>
          </a:xfrm>
        </p:grpSpPr>
        <p:sp>
          <p:nvSpPr>
            <p:cNvPr id="2066" name="Arc 2065">
              <a:extLst>
                <a:ext uri="{FF2B5EF4-FFF2-40B4-BE49-F238E27FC236}">
                  <a16:creationId xmlns:a16="http://schemas.microsoft.com/office/drawing/2014/main" id="{AA5D41C0-BE29-4951-B1B8-0AD5B220875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7" name="Arc 2066">
              <a:extLst>
                <a:ext uri="{FF2B5EF4-FFF2-40B4-BE49-F238E27FC236}">
                  <a16:creationId xmlns:a16="http://schemas.microsoft.com/office/drawing/2014/main" id="{E0279148-4EDD-419C-8905-F04D6A05BFD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8" name="Arc 2067">
              <a:extLst>
                <a:ext uri="{FF2B5EF4-FFF2-40B4-BE49-F238E27FC236}">
                  <a16:creationId xmlns:a16="http://schemas.microsoft.com/office/drawing/2014/main" id="{2FE1F606-8804-4288-A588-064E67F6562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9" name="Arc 2068">
              <a:extLst>
                <a:ext uri="{FF2B5EF4-FFF2-40B4-BE49-F238E27FC236}">
                  <a16:creationId xmlns:a16="http://schemas.microsoft.com/office/drawing/2014/main" id="{518174DF-F891-4EAC-91C0-9B7F4A87608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70" name="Group 2069">
              <a:extLst>
                <a:ext uri="{FF2B5EF4-FFF2-40B4-BE49-F238E27FC236}">
                  <a16:creationId xmlns:a16="http://schemas.microsoft.com/office/drawing/2014/main" id="{7FE9617B-EF25-4FBB-93AB-F295CC19F59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079" name="Straight Connector 2078">
                <a:extLst>
                  <a:ext uri="{FF2B5EF4-FFF2-40B4-BE49-F238E27FC236}">
                    <a16:creationId xmlns:a16="http://schemas.microsoft.com/office/drawing/2014/main" id="{E59BE28C-0C56-4383-B4BF-430AEC7887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80" name="Straight Connector 2079">
                <a:extLst>
                  <a:ext uri="{FF2B5EF4-FFF2-40B4-BE49-F238E27FC236}">
                    <a16:creationId xmlns:a16="http://schemas.microsoft.com/office/drawing/2014/main" id="{08B451B8-F352-4807-8F20-8C62EB1A74B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81" name="Straight Connector 2080">
                <a:extLst>
                  <a:ext uri="{FF2B5EF4-FFF2-40B4-BE49-F238E27FC236}">
                    <a16:creationId xmlns:a16="http://schemas.microsoft.com/office/drawing/2014/main" id="{2A77E351-BB96-4E7E-A1DB-08A862988D0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71" name="Arc 2070">
              <a:extLst>
                <a:ext uri="{FF2B5EF4-FFF2-40B4-BE49-F238E27FC236}">
                  <a16:creationId xmlns:a16="http://schemas.microsoft.com/office/drawing/2014/main" id="{0B55B15E-AAE6-4C28-ABA7-FB3A71739A9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2" name="Arc 2071">
              <a:extLst>
                <a:ext uri="{FF2B5EF4-FFF2-40B4-BE49-F238E27FC236}">
                  <a16:creationId xmlns:a16="http://schemas.microsoft.com/office/drawing/2014/main" id="{361C0482-ACDF-4E27-97F1-9FE646563A1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73" name="Arc 2072">
              <a:extLst>
                <a:ext uri="{FF2B5EF4-FFF2-40B4-BE49-F238E27FC236}">
                  <a16:creationId xmlns:a16="http://schemas.microsoft.com/office/drawing/2014/main" id="{41128834-E0C6-4046-9F63-961C47AAC93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074" name="Straight Connector 2073">
              <a:extLst>
                <a:ext uri="{FF2B5EF4-FFF2-40B4-BE49-F238E27FC236}">
                  <a16:creationId xmlns:a16="http://schemas.microsoft.com/office/drawing/2014/main" id="{280031C3-69F4-4E46-B297-7540F903BD2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75" name="Arc 2074">
              <a:extLst>
                <a:ext uri="{FF2B5EF4-FFF2-40B4-BE49-F238E27FC236}">
                  <a16:creationId xmlns:a16="http://schemas.microsoft.com/office/drawing/2014/main" id="{272EEE05-BB3D-4DE3-B3D1-D715490909E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76" name="Straight Connector 2075">
              <a:extLst>
                <a:ext uri="{FF2B5EF4-FFF2-40B4-BE49-F238E27FC236}">
                  <a16:creationId xmlns:a16="http://schemas.microsoft.com/office/drawing/2014/main" id="{4A62EA3C-DDCA-495B-933F-33B28941275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7" name="Straight Connector 2076">
              <a:extLst>
                <a:ext uri="{FF2B5EF4-FFF2-40B4-BE49-F238E27FC236}">
                  <a16:creationId xmlns:a16="http://schemas.microsoft.com/office/drawing/2014/main" id="{C178B4FA-16F5-4A2B-A510-60A147E7142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78" name="Arc 2077">
              <a:extLst>
                <a:ext uri="{FF2B5EF4-FFF2-40B4-BE49-F238E27FC236}">
                  <a16:creationId xmlns:a16="http://schemas.microsoft.com/office/drawing/2014/main" id="{04DE674E-DBF1-4181-9DE8-69AD881FA01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82" name="Group 2081">
            <a:extLst>
              <a:ext uri="{FF2B5EF4-FFF2-40B4-BE49-F238E27FC236}">
                <a16:creationId xmlns:a16="http://schemas.microsoft.com/office/drawing/2014/main" id="{4C4696CB-CCC5-4252-BBA9-A474F740A2DC}"/>
              </a:ext>
            </a:extLst>
          </p:cNvPr>
          <p:cNvGrpSpPr/>
          <p:nvPr/>
        </p:nvGrpSpPr>
        <p:grpSpPr>
          <a:xfrm>
            <a:off x="11698771" y="4215364"/>
            <a:ext cx="538068" cy="503852"/>
            <a:chOff x="3455435" y="-1017023"/>
            <a:chExt cx="8222756" cy="7868191"/>
          </a:xfrm>
        </p:grpSpPr>
        <p:sp>
          <p:nvSpPr>
            <p:cNvPr id="2083" name="Arc 2082">
              <a:extLst>
                <a:ext uri="{FF2B5EF4-FFF2-40B4-BE49-F238E27FC236}">
                  <a16:creationId xmlns:a16="http://schemas.microsoft.com/office/drawing/2014/main" id="{DB0BFED1-A9C4-4795-AE74-55CEE0C98FB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4" name="Arc 2083">
              <a:extLst>
                <a:ext uri="{FF2B5EF4-FFF2-40B4-BE49-F238E27FC236}">
                  <a16:creationId xmlns:a16="http://schemas.microsoft.com/office/drawing/2014/main" id="{E5D6E41C-DDEA-4954-B3A0-BF725571D63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5" name="Arc 2084">
              <a:extLst>
                <a:ext uri="{FF2B5EF4-FFF2-40B4-BE49-F238E27FC236}">
                  <a16:creationId xmlns:a16="http://schemas.microsoft.com/office/drawing/2014/main" id="{788B8698-1C98-4B99-B42F-F6CC9FE8657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6" name="Arc 2085">
              <a:extLst>
                <a:ext uri="{FF2B5EF4-FFF2-40B4-BE49-F238E27FC236}">
                  <a16:creationId xmlns:a16="http://schemas.microsoft.com/office/drawing/2014/main" id="{BF35C62E-111C-48B9-A980-E43AAFAC348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87" name="Group 2086">
              <a:extLst>
                <a:ext uri="{FF2B5EF4-FFF2-40B4-BE49-F238E27FC236}">
                  <a16:creationId xmlns:a16="http://schemas.microsoft.com/office/drawing/2014/main" id="{066AEEE6-17AA-441D-866A-31528D5A274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096" name="Straight Connector 2095">
                <a:extLst>
                  <a:ext uri="{FF2B5EF4-FFF2-40B4-BE49-F238E27FC236}">
                    <a16:creationId xmlns:a16="http://schemas.microsoft.com/office/drawing/2014/main" id="{DC83BEE5-C134-4D19-B32C-805E5F149E4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97" name="Straight Connector 2096">
                <a:extLst>
                  <a:ext uri="{FF2B5EF4-FFF2-40B4-BE49-F238E27FC236}">
                    <a16:creationId xmlns:a16="http://schemas.microsoft.com/office/drawing/2014/main" id="{F6DBA1E1-D0F6-470B-BF34-441773838EE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98" name="Straight Connector 2097">
                <a:extLst>
                  <a:ext uri="{FF2B5EF4-FFF2-40B4-BE49-F238E27FC236}">
                    <a16:creationId xmlns:a16="http://schemas.microsoft.com/office/drawing/2014/main" id="{2CDD3A94-567B-4867-AE83-DAA43F0246B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88" name="Arc 2087">
              <a:extLst>
                <a:ext uri="{FF2B5EF4-FFF2-40B4-BE49-F238E27FC236}">
                  <a16:creationId xmlns:a16="http://schemas.microsoft.com/office/drawing/2014/main" id="{CAF88DCB-B30A-4CC2-99D5-0DF50388367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9" name="Arc 2088">
              <a:extLst>
                <a:ext uri="{FF2B5EF4-FFF2-40B4-BE49-F238E27FC236}">
                  <a16:creationId xmlns:a16="http://schemas.microsoft.com/office/drawing/2014/main" id="{733C879A-707D-4FF6-939B-54DB8C94204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90" name="Arc 2089">
              <a:extLst>
                <a:ext uri="{FF2B5EF4-FFF2-40B4-BE49-F238E27FC236}">
                  <a16:creationId xmlns:a16="http://schemas.microsoft.com/office/drawing/2014/main" id="{5FA3CD2E-96E0-47FC-A3B9-9AA8389C92E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091" name="Straight Connector 2090">
              <a:extLst>
                <a:ext uri="{FF2B5EF4-FFF2-40B4-BE49-F238E27FC236}">
                  <a16:creationId xmlns:a16="http://schemas.microsoft.com/office/drawing/2014/main" id="{52E243E4-6FD4-45DF-8F1E-9544FA26388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92" name="Arc 2091">
              <a:extLst>
                <a:ext uri="{FF2B5EF4-FFF2-40B4-BE49-F238E27FC236}">
                  <a16:creationId xmlns:a16="http://schemas.microsoft.com/office/drawing/2014/main" id="{8D4828B2-00B2-42D3-9270-9651471E3131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93" name="Straight Connector 2092">
              <a:extLst>
                <a:ext uri="{FF2B5EF4-FFF2-40B4-BE49-F238E27FC236}">
                  <a16:creationId xmlns:a16="http://schemas.microsoft.com/office/drawing/2014/main" id="{D733986E-594B-4D2C-9494-19A81A37A3B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94" name="Straight Connector 2093">
              <a:extLst>
                <a:ext uri="{FF2B5EF4-FFF2-40B4-BE49-F238E27FC236}">
                  <a16:creationId xmlns:a16="http://schemas.microsoft.com/office/drawing/2014/main" id="{10D8D192-2D91-4EB8-926A-03AD5022B81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95" name="Arc 2094">
              <a:extLst>
                <a:ext uri="{FF2B5EF4-FFF2-40B4-BE49-F238E27FC236}">
                  <a16:creationId xmlns:a16="http://schemas.microsoft.com/office/drawing/2014/main" id="{37760212-2C15-4ED3-BC3E-1AA64B158BB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99" name="Group 2098">
            <a:extLst>
              <a:ext uri="{FF2B5EF4-FFF2-40B4-BE49-F238E27FC236}">
                <a16:creationId xmlns:a16="http://schemas.microsoft.com/office/drawing/2014/main" id="{252ADA21-A6E9-4790-B42F-E62F1EC2851C}"/>
              </a:ext>
            </a:extLst>
          </p:cNvPr>
          <p:cNvGrpSpPr/>
          <p:nvPr/>
        </p:nvGrpSpPr>
        <p:grpSpPr>
          <a:xfrm>
            <a:off x="11686071" y="4583664"/>
            <a:ext cx="538068" cy="503852"/>
            <a:chOff x="3455435" y="-1017023"/>
            <a:chExt cx="8222756" cy="7868191"/>
          </a:xfrm>
        </p:grpSpPr>
        <p:sp>
          <p:nvSpPr>
            <p:cNvPr id="2100" name="Arc 2099">
              <a:extLst>
                <a:ext uri="{FF2B5EF4-FFF2-40B4-BE49-F238E27FC236}">
                  <a16:creationId xmlns:a16="http://schemas.microsoft.com/office/drawing/2014/main" id="{F78B4F62-1B49-4080-B99B-FF821E3E496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1" name="Arc 2100">
              <a:extLst>
                <a:ext uri="{FF2B5EF4-FFF2-40B4-BE49-F238E27FC236}">
                  <a16:creationId xmlns:a16="http://schemas.microsoft.com/office/drawing/2014/main" id="{6106E5EE-0542-4573-AC4F-A6DD1E83883A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2" name="Arc 2101">
              <a:extLst>
                <a:ext uri="{FF2B5EF4-FFF2-40B4-BE49-F238E27FC236}">
                  <a16:creationId xmlns:a16="http://schemas.microsoft.com/office/drawing/2014/main" id="{0130CC3D-13DD-4E6E-9F1A-96B2F99B96B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3" name="Arc 2102">
              <a:extLst>
                <a:ext uri="{FF2B5EF4-FFF2-40B4-BE49-F238E27FC236}">
                  <a16:creationId xmlns:a16="http://schemas.microsoft.com/office/drawing/2014/main" id="{5ADF5E2C-97DC-478D-B253-B3177E97D7F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04" name="Group 2103">
              <a:extLst>
                <a:ext uri="{FF2B5EF4-FFF2-40B4-BE49-F238E27FC236}">
                  <a16:creationId xmlns:a16="http://schemas.microsoft.com/office/drawing/2014/main" id="{FCDBD4E6-69EB-4931-8300-7F03A10F1B1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113" name="Straight Connector 2112">
                <a:extLst>
                  <a:ext uri="{FF2B5EF4-FFF2-40B4-BE49-F238E27FC236}">
                    <a16:creationId xmlns:a16="http://schemas.microsoft.com/office/drawing/2014/main" id="{F20F8658-4BD6-449C-8D0B-809D0A9F57E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14" name="Straight Connector 2113">
                <a:extLst>
                  <a:ext uri="{FF2B5EF4-FFF2-40B4-BE49-F238E27FC236}">
                    <a16:creationId xmlns:a16="http://schemas.microsoft.com/office/drawing/2014/main" id="{4F4C0A0E-A9FA-47FA-B54E-CC04CCF6172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15" name="Straight Connector 2114">
                <a:extLst>
                  <a:ext uri="{FF2B5EF4-FFF2-40B4-BE49-F238E27FC236}">
                    <a16:creationId xmlns:a16="http://schemas.microsoft.com/office/drawing/2014/main" id="{79A10CCE-FBA5-46A7-8F86-848A2BAACFF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105" name="Arc 2104">
              <a:extLst>
                <a:ext uri="{FF2B5EF4-FFF2-40B4-BE49-F238E27FC236}">
                  <a16:creationId xmlns:a16="http://schemas.microsoft.com/office/drawing/2014/main" id="{B1E4855A-1157-4E28-904A-E80320C089E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6" name="Arc 2105">
              <a:extLst>
                <a:ext uri="{FF2B5EF4-FFF2-40B4-BE49-F238E27FC236}">
                  <a16:creationId xmlns:a16="http://schemas.microsoft.com/office/drawing/2014/main" id="{5A81577C-81DC-407A-AF46-701100F1A68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07" name="Arc 2106">
              <a:extLst>
                <a:ext uri="{FF2B5EF4-FFF2-40B4-BE49-F238E27FC236}">
                  <a16:creationId xmlns:a16="http://schemas.microsoft.com/office/drawing/2014/main" id="{B8E45133-E934-4DAE-993E-2967AC14026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108" name="Straight Connector 2107">
              <a:extLst>
                <a:ext uri="{FF2B5EF4-FFF2-40B4-BE49-F238E27FC236}">
                  <a16:creationId xmlns:a16="http://schemas.microsoft.com/office/drawing/2014/main" id="{0FDCC753-0108-4264-B21D-E4B6781D91B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09" name="Arc 2108">
              <a:extLst>
                <a:ext uri="{FF2B5EF4-FFF2-40B4-BE49-F238E27FC236}">
                  <a16:creationId xmlns:a16="http://schemas.microsoft.com/office/drawing/2014/main" id="{24E6900E-D5F4-4F00-A8F4-33FCF1D0F59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110" name="Straight Connector 2109">
              <a:extLst>
                <a:ext uri="{FF2B5EF4-FFF2-40B4-BE49-F238E27FC236}">
                  <a16:creationId xmlns:a16="http://schemas.microsoft.com/office/drawing/2014/main" id="{F7EF71AB-9842-4A83-8C0A-F7266A31DA4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11" name="Straight Connector 2110">
              <a:extLst>
                <a:ext uri="{FF2B5EF4-FFF2-40B4-BE49-F238E27FC236}">
                  <a16:creationId xmlns:a16="http://schemas.microsoft.com/office/drawing/2014/main" id="{EA78BD00-DAE0-4E0E-A2D9-E944EA30374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12" name="Arc 2111">
              <a:extLst>
                <a:ext uri="{FF2B5EF4-FFF2-40B4-BE49-F238E27FC236}">
                  <a16:creationId xmlns:a16="http://schemas.microsoft.com/office/drawing/2014/main" id="{01FEFD8F-4379-4EB1-8ED3-2D224E4AF74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16" name="Group 2115">
            <a:extLst>
              <a:ext uri="{FF2B5EF4-FFF2-40B4-BE49-F238E27FC236}">
                <a16:creationId xmlns:a16="http://schemas.microsoft.com/office/drawing/2014/main" id="{470D2848-4C70-4AB1-8A66-5E852F4B1CF3}"/>
              </a:ext>
            </a:extLst>
          </p:cNvPr>
          <p:cNvGrpSpPr/>
          <p:nvPr/>
        </p:nvGrpSpPr>
        <p:grpSpPr>
          <a:xfrm>
            <a:off x="11698771" y="4939264"/>
            <a:ext cx="538068" cy="503852"/>
            <a:chOff x="3455435" y="-1017023"/>
            <a:chExt cx="8222756" cy="7868191"/>
          </a:xfrm>
        </p:grpSpPr>
        <p:sp>
          <p:nvSpPr>
            <p:cNvPr id="2117" name="Arc 2116">
              <a:extLst>
                <a:ext uri="{FF2B5EF4-FFF2-40B4-BE49-F238E27FC236}">
                  <a16:creationId xmlns:a16="http://schemas.microsoft.com/office/drawing/2014/main" id="{96B180C5-9661-4A7C-88CE-710ED3C0D6E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8" name="Arc 2117">
              <a:extLst>
                <a:ext uri="{FF2B5EF4-FFF2-40B4-BE49-F238E27FC236}">
                  <a16:creationId xmlns:a16="http://schemas.microsoft.com/office/drawing/2014/main" id="{D7D54021-BF95-482E-954D-B633EE484D5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9" name="Arc 2118">
              <a:extLst>
                <a:ext uri="{FF2B5EF4-FFF2-40B4-BE49-F238E27FC236}">
                  <a16:creationId xmlns:a16="http://schemas.microsoft.com/office/drawing/2014/main" id="{A4E38657-1A5A-4556-A44D-D0DEA3849A7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0" name="Arc 2119">
              <a:extLst>
                <a:ext uri="{FF2B5EF4-FFF2-40B4-BE49-F238E27FC236}">
                  <a16:creationId xmlns:a16="http://schemas.microsoft.com/office/drawing/2014/main" id="{3AD143F7-9363-4F39-A9CF-A02DD967A89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21" name="Group 2120">
              <a:extLst>
                <a:ext uri="{FF2B5EF4-FFF2-40B4-BE49-F238E27FC236}">
                  <a16:creationId xmlns:a16="http://schemas.microsoft.com/office/drawing/2014/main" id="{E5AC89D3-9548-479F-955A-D8B6896F45F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130" name="Straight Connector 2129">
                <a:extLst>
                  <a:ext uri="{FF2B5EF4-FFF2-40B4-BE49-F238E27FC236}">
                    <a16:creationId xmlns:a16="http://schemas.microsoft.com/office/drawing/2014/main" id="{9E66F443-82A7-4772-9668-BEA90FB5630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31" name="Straight Connector 2130">
                <a:extLst>
                  <a:ext uri="{FF2B5EF4-FFF2-40B4-BE49-F238E27FC236}">
                    <a16:creationId xmlns:a16="http://schemas.microsoft.com/office/drawing/2014/main" id="{787A7B52-6EAC-45AE-AB72-706723419DE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32" name="Straight Connector 2131">
                <a:extLst>
                  <a:ext uri="{FF2B5EF4-FFF2-40B4-BE49-F238E27FC236}">
                    <a16:creationId xmlns:a16="http://schemas.microsoft.com/office/drawing/2014/main" id="{B74FACDE-EB5F-43D4-BD3B-36FF33962D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122" name="Arc 2121">
              <a:extLst>
                <a:ext uri="{FF2B5EF4-FFF2-40B4-BE49-F238E27FC236}">
                  <a16:creationId xmlns:a16="http://schemas.microsoft.com/office/drawing/2014/main" id="{D541F842-963E-4B76-BCEA-FF17707DB5E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3" name="Arc 2122">
              <a:extLst>
                <a:ext uri="{FF2B5EF4-FFF2-40B4-BE49-F238E27FC236}">
                  <a16:creationId xmlns:a16="http://schemas.microsoft.com/office/drawing/2014/main" id="{56313485-684B-43E8-BC9A-B6DBDF4AFB4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24" name="Arc 2123">
              <a:extLst>
                <a:ext uri="{FF2B5EF4-FFF2-40B4-BE49-F238E27FC236}">
                  <a16:creationId xmlns:a16="http://schemas.microsoft.com/office/drawing/2014/main" id="{C65C41E0-ED7A-4A83-A35F-D3053BECF6A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125" name="Straight Connector 2124">
              <a:extLst>
                <a:ext uri="{FF2B5EF4-FFF2-40B4-BE49-F238E27FC236}">
                  <a16:creationId xmlns:a16="http://schemas.microsoft.com/office/drawing/2014/main" id="{8604515E-2E7C-4938-ADE2-86DF5F6E7E7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26" name="Arc 2125">
              <a:extLst>
                <a:ext uri="{FF2B5EF4-FFF2-40B4-BE49-F238E27FC236}">
                  <a16:creationId xmlns:a16="http://schemas.microsoft.com/office/drawing/2014/main" id="{846F8478-F536-431B-8378-76D8EE2CBEC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127" name="Straight Connector 2126">
              <a:extLst>
                <a:ext uri="{FF2B5EF4-FFF2-40B4-BE49-F238E27FC236}">
                  <a16:creationId xmlns:a16="http://schemas.microsoft.com/office/drawing/2014/main" id="{7E37AEC5-5C2F-4C70-984E-B4CF001A577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8" name="Straight Connector 2127">
              <a:extLst>
                <a:ext uri="{FF2B5EF4-FFF2-40B4-BE49-F238E27FC236}">
                  <a16:creationId xmlns:a16="http://schemas.microsoft.com/office/drawing/2014/main" id="{5E960A90-B54E-45FA-8CD2-4ADB2540F34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29" name="Arc 2128">
              <a:extLst>
                <a:ext uri="{FF2B5EF4-FFF2-40B4-BE49-F238E27FC236}">
                  <a16:creationId xmlns:a16="http://schemas.microsoft.com/office/drawing/2014/main" id="{F2C4E5F7-4BF1-49A9-8DCC-101B35765D9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33" name="Group 2132">
            <a:extLst>
              <a:ext uri="{FF2B5EF4-FFF2-40B4-BE49-F238E27FC236}">
                <a16:creationId xmlns:a16="http://schemas.microsoft.com/office/drawing/2014/main" id="{2995322E-1FBB-4531-9C3D-49BB8EDDEA59}"/>
              </a:ext>
            </a:extLst>
          </p:cNvPr>
          <p:cNvGrpSpPr/>
          <p:nvPr/>
        </p:nvGrpSpPr>
        <p:grpSpPr>
          <a:xfrm>
            <a:off x="11704732" y="5294864"/>
            <a:ext cx="538068" cy="503852"/>
            <a:chOff x="3455435" y="-1017023"/>
            <a:chExt cx="8222756" cy="7868191"/>
          </a:xfrm>
        </p:grpSpPr>
        <p:sp>
          <p:nvSpPr>
            <p:cNvPr id="2134" name="Arc 2133">
              <a:extLst>
                <a:ext uri="{FF2B5EF4-FFF2-40B4-BE49-F238E27FC236}">
                  <a16:creationId xmlns:a16="http://schemas.microsoft.com/office/drawing/2014/main" id="{4179EBDA-B51F-4DCF-9AAE-DFC73D3FB47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5" name="Arc 2134">
              <a:extLst>
                <a:ext uri="{FF2B5EF4-FFF2-40B4-BE49-F238E27FC236}">
                  <a16:creationId xmlns:a16="http://schemas.microsoft.com/office/drawing/2014/main" id="{4E022712-FE19-4A86-B09A-8A2D9E84DF0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6" name="Arc 2135">
              <a:extLst>
                <a:ext uri="{FF2B5EF4-FFF2-40B4-BE49-F238E27FC236}">
                  <a16:creationId xmlns:a16="http://schemas.microsoft.com/office/drawing/2014/main" id="{22A95501-2776-4CDE-9AD3-695EEEEDE6E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7" name="Arc 2136">
              <a:extLst>
                <a:ext uri="{FF2B5EF4-FFF2-40B4-BE49-F238E27FC236}">
                  <a16:creationId xmlns:a16="http://schemas.microsoft.com/office/drawing/2014/main" id="{F2F62D8A-08BA-4FDC-9C25-5FFCD6AB45D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38" name="Group 2137">
              <a:extLst>
                <a:ext uri="{FF2B5EF4-FFF2-40B4-BE49-F238E27FC236}">
                  <a16:creationId xmlns:a16="http://schemas.microsoft.com/office/drawing/2014/main" id="{73C57632-8511-4CEA-891E-E6160ECB04C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147" name="Straight Connector 2146">
                <a:extLst>
                  <a:ext uri="{FF2B5EF4-FFF2-40B4-BE49-F238E27FC236}">
                    <a16:creationId xmlns:a16="http://schemas.microsoft.com/office/drawing/2014/main" id="{08688F80-9B3A-456E-ACC1-F84E9E80162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48" name="Straight Connector 2147">
                <a:extLst>
                  <a:ext uri="{FF2B5EF4-FFF2-40B4-BE49-F238E27FC236}">
                    <a16:creationId xmlns:a16="http://schemas.microsoft.com/office/drawing/2014/main" id="{B9EA0DD5-A5FF-42D4-BD6A-535E599F667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49" name="Straight Connector 2148">
                <a:extLst>
                  <a:ext uri="{FF2B5EF4-FFF2-40B4-BE49-F238E27FC236}">
                    <a16:creationId xmlns:a16="http://schemas.microsoft.com/office/drawing/2014/main" id="{EA019129-1E41-432A-ABA2-F9C519A966A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139" name="Arc 2138">
              <a:extLst>
                <a:ext uri="{FF2B5EF4-FFF2-40B4-BE49-F238E27FC236}">
                  <a16:creationId xmlns:a16="http://schemas.microsoft.com/office/drawing/2014/main" id="{FBB9201D-2BCD-4524-8BE0-260B6646D0D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0" name="Arc 2139">
              <a:extLst>
                <a:ext uri="{FF2B5EF4-FFF2-40B4-BE49-F238E27FC236}">
                  <a16:creationId xmlns:a16="http://schemas.microsoft.com/office/drawing/2014/main" id="{DC3192F7-C786-4CB0-8BB4-E766303EDAC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41" name="Arc 2140">
              <a:extLst>
                <a:ext uri="{FF2B5EF4-FFF2-40B4-BE49-F238E27FC236}">
                  <a16:creationId xmlns:a16="http://schemas.microsoft.com/office/drawing/2014/main" id="{FCA7E21E-3D83-4011-A64E-46D6CA004B4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142" name="Straight Connector 2141">
              <a:extLst>
                <a:ext uri="{FF2B5EF4-FFF2-40B4-BE49-F238E27FC236}">
                  <a16:creationId xmlns:a16="http://schemas.microsoft.com/office/drawing/2014/main" id="{5699FDA1-5E8E-4349-90B5-374EDCED11A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43" name="Arc 2142">
              <a:extLst>
                <a:ext uri="{FF2B5EF4-FFF2-40B4-BE49-F238E27FC236}">
                  <a16:creationId xmlns:a16="http://schemas.microsoft.com/office/drawing/2014/main" id="{879E695C-0F46-4B91-BE29-804658C4D01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144" name="Straight Connector 2143">
              <a:extLst>
                <a:ext uri="{FF2B5EF4-FFF2-40B4-BE49-F238E27FC236}">
                  <a16:creationId xmlns:a16="http://schemas.microsoft.com/office/drawing/2014/main" id="{FE26712F-0397-4AB3-8D94-81D3A8D86DD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45" name="Straight Connector 2144">
              <a:extLst>
                <a:ext uri="{FF2B5EF4-FFF2-40B4-BE49-F238E27FC236}">
                  <a16:creationId xmlns:a16="http://schemas.microsoft.com/office/drawing/2014/main" id="{6F38B875-1B03-4524-A3C9-17F09F1A2E9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46" name="Arc 2145">
              <a:extLst>
                <a:ext uri="{FF2B5EF4-FFF2-40B4-BE49-F238E27FC236}">
                  <a16:creationId xmlns:a16="http://schemas.microsoft.com/office/drawing/2014/main" id="{4CCC2703-4EA3-40FC-89CE-49C44EE73818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50" name="Group 2149">
            <a:extLst>
              <a:ext uri="{FF2B5EF4-FFF2-40B4-BE49-F238E27FC236}">
                <a16:creationId xmlns:a16="http://schemas.microsoft.com/office/drawing/2014/main" id="{9FCD83A7-FAFE-4DC7-911E-459457171B92}"/>
              </a:ext>
            </a:extLst>
          </p:cNvPr>
          <p:cNvGrpSpPr/>
          <p:nvPr/>
        </p:nvGrpSpPr>
        <p:grpSpPr>
          <a:xfrm>
            <a:off x="11711471" y="5650464"/>
            <a:ext cx="538068" cy="503852"/>
            <a:chOff x="3455435" y="-1017023"/>
            <a:chExt cx="8222756" cy="7868191"/>
          </a:xfrm>
        </p:grpSpPr>
        <p:sp>
          <p:nvSpPr>
            <p:cNvPr id="2151" name="Arc 2150">
              <a:extLst>
                <a:ext uri="{FF2B5EF4-FFF2-40B4-BE49-F238E27FC236}">
                  <a16:creationId xmlns:a16="http://schemas.microsoft.com/office/drawing/2014/main" id="{9D51B5FD-DA0E-4C2E-9818-6A7673A8112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2" name="Arc 2151">
              <a:extLst>
                <a:ext uri="{FF2B5EF4-FFF2-40B4-BE49-F238E27FC236}">
                  <a16:creationId xmlns:a16="http://schemas.microsoft.com/office/drawing/2014/main" id="{9B1B8D4D-3D2E-4D68-A018-C6DD70798D6A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3" name="Arc 2152">
              <a:extLst>
                <a:ext uri="{FF2B5EF4-FFF2-40B4-BE49-F238E27FC236}">
                  <a16:creationId xmlns:a16="http://schemas.microsoft.com/office/drawing/2014/main" id="{F6B8E7E7-D500-4A96-8749-0C6F7F87150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4" name="Arc 2153">
              <a:extLst>
                <a:ext uri="{FF2B5EF4-FFF2-40B4-BE49-F238E27FC236}">
                  <a16:creationId xmlns:a16="http://schemas.microsoft.com/office/drawing/2014/main" id="{EA519479-D24A-4541-9A7B-B1DE325D6B2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55" name="Group 2154">
              <a:extLst>
                <a:ext uri="{FF2B5EF4-FFF2-40B4-BE49-F238E27FC236}">
                  <a16:creationId xmlns:a16="http://schemas.microsoft.com/office/drawing/2014/main" id="{35C7BCE4-3B8D-4299-9820-78F378A4B8C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164" name="Straight Connector 2163">
                <a:extLst>
                  <a:ext uri="{FF2B5EF4-FFF2-40B4-BE49-F238E27FC236}">
                    <a16:creationId xmlns:a16="http://schemas.microsoft.com/office/drawing/2014/main" id="{9AF013FD-61B6-48EF-A859-452335DB0EA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65" name="Straight Connector 2164">
                <a:extLst>
                  <a:ext uri="{FF2B5EF4-FFF2-40B4-BE49-F238E27FC236}">
                    <a16:creationId xmlns:a16="http://schemas.microsoft.com/office/drawing/2014/main" id="{03A1D1B2-4FAB-44D9-B230-E0923E7EB14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66" name="Straight Connector 2165">
                <a:extLst>
                  <a:ext uri="{FF2B5EF4-FFF2-40B4-BE49-F238E27FC236}">
                    <a16:creationId xmlns:a16="http://schemas.microsoft.com/office/drawing/2014/main" id="{0F05C746-2504-437D-811B-20B2BA4A1F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156" name="Arc 2155">
              <a:extLst>
                <a:ext uri="{FF2B5EF4-FFF2-40B4-BE49-F238E27FC236}">
                  <a16:creationId xmlns:a16="http://schemas.microsoft.com/office/drawing/2014/main" id="{81AB5C2E-AA4F-41AB-895E-9D4A55337C1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7" name="Arc 2156">
              <a:extLst>
                <a:ext uri="{FF2B5EF4-FFF2-40B4-BE49-F238E27FC236}">
                  <a16:creationId xmlns:a16="http://schemas.microsoft.com/office/drawing/2014/main" id="{6276E1F6-A16F-47A3-8D81-A0413D2C5BF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58" name="Arc 2157">
              <a:extLst>
                <a:ext uri="{FF2B5EF4-FFF2-40B4-BE49-F238E27FC236}">
                  <a16:creationId xmlns:a16="http://schemas.microsoft.com/office/drawing/2014/main" id="{37A69341-18D2-4767-890C-25A42FDF7F9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159" name="Straight Connector 2158">
              <a:extLst>
                <a:ext uri="{FF2B5EF4-FFF2-40B4-BE49-F238E27FC236}">
                  <a16:creationId xmlns:a16="http://schemas.microsoft.com/office/drawing/2014/main" id="{1A3720E4-38C6-4BA3-84F2-1AA9A8774AA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60" name="Arc 2159">
              <a:extLst>
                <a:ext uri="{FF2B5EF4-FFF2-40B4-BE49-F238E27FC236}">
                  <a16:creationId xmlns:a16="http://schemas.microsoft.com/office/drawing/2014/main" id="{B9CF66B4-B915-440A-BE31-29894C18CDD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161" name="Straight Connector 2160">
              <a:extLst>
                <a:ext uri="{FF2B5EF4-FFF2-40B4-BE49-F238E27FC236}">
                  <a16:creationId xmlns:a16="http://schemas.microsoft.com/office/drawing/2014/main" id="{E03FF1BB-F3B1-4109-8CD7-2FDA509B6FB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62" name="Straight Connector 2161">
              <a:extLst>
                <a:ext uri="{FF2B5EF4-FFF2-40B4-BE49-F238E27FC236}">
                  <a16:creationId xmlns:a16="http://schemas.microsoft.com/office/drawing/2014/main" id="{4BA0C16F-4BD3-4D5F-84B1-CFAA03B78B1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63" name="Arc 2162">
              <a:extLst>
                <a:ext uri="{FF2B5EF4-FFF2-40B4-BE49-F238E27FC236}">
                  <a16:creationId xmlns:a16="http://schemas.microsoft.com/office/drawing/2014/main" id="{B0E592DC-2000-4DD2-9DAF-3190CCCE3B4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67" name="Group 2166">
            <a:extLst>
              <a:ext uri="{FF2B5EF4-FFF2-40B4-BE49-F238E27FC236}">
                <a16:creationId xmlns:a16="http://schemas.microsoft.com/office/drawing/2014/main" id="{6AAA5EE7-1060-4CD8-8B84-CA372A26475F}"/>
              </a:ext>
            </a:extLst>
          </p:cNvPr>
          <p:cNvGrpSpPr/>
          <p:nvPr/>
        </p:nvGrpSpPr>
        <p:grpSpPr>
          <a:xfrm>
            <a:off x="11711471" y="6018764"/>
            <a:ext cx="538068" cy="503852"/>
            <a:chOff x="3455435" y="-1017023"/>
            <a:chExt cx="8222756" cy="7868191"/>
          </a:xfrm>
        </p:grpSpPr>
        <p:sp>
          <p:nvSpPr>
            <p:cNvPr id="2168" name="Arc 2167">
              <a:extLst>
                <a:ext uri="{FF2B5EF4-FFF2-40B4-BE49-F238E27FC236}">
                  <a16:creationId xmlns:a16="http://schemas.microsoft.com/office/drawing/2014/main" id="{4156B0DF-89E4-4E6F-A4E4-F87773F4CB9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9" name="Arc 2168">
              <a:extLst>
                <a:ext uri="{FF2B5EF4-FFF2-40B4-BE49-F238E27FC236}">
                  <a16:creationId xmlns:a16="http://schemas.microsoft.com/office/drawing/2014/main" id="{E6902DA6-C2D2-49BB-8E87-07C5B147DE9A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0" name="Arc 2169">
              <a:extLst>
                <a:ext uri="{FF2B5EF4-FFF2-40B4-BE49-F238E27FC236}">
                  <a16:creationId xmlns:a16="http://schemas.microsoft.com/office/drawing/2014/main" id="{CF25E7FD-B638-4333-A8A8-F247176A049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1" name="Arc 2170">
              <a:extLst>
                <a:ext uri="{FF2B5EF4-FFF2-40B4-BE49-F238E27FC236}">
                  <a16:creationId xmlns:a16="http://schemas.microsoft.com/office/drawing/2014/main" id="{694964FF-3610-4759-A868-BD6C567BD57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72" name="Group 2171">
              <a:extLst>
                <a:ext uri="{FF2B5EF4-FFF2-40B4-BE49-F238E27FC236}">
                  <a16:creationId xmlns:a16="http://schemas.microsoft.com/office/drawing/2014/main" id="{8C089F32-8A34-4297-B910-51EB8F30D5B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181" name="Straight Connector 2180">
                <a:extLst>
                  <a:ext uri="{FF2B5EF4-FFF2-40B4-BE49-F238E27FC236}">
                    <a16:creationId xmlns:a16="http://schemas.microsoft.com/office/drawing/2014/main" id="{D9C00682-48AC-4537-8258-1B620B00388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82" name="Straight Connector 2181">
                <a:extLst>
                  <a:ext uri="{FF2B5EF4-FFF2-40B4-BE49-F238E27FC236}">
                    <a16:creationId xmlns:a16="http://schemas.microsoft.com/office/drawing/2014/main" id="{4CD52A3C-FA60-40D3-8BAC-CBE45A6F342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83" name="Straight Connector 2182">
                <a:extLst>
                  <a:ext uri="{FF2B5EF4-FFF2-40B4-BE49-F238E27FC236}">
                    <a16:creationId xmlns:a16="http://schemas.microsoft.com/office/drawing/2014/main" id="{047C4114-D7E3-4C74-BD2E-421C8A6147E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173" name="Arc 2172">
              <a:extLst>
                <a:ext uri="{FF2B5EF4-FFF2-40B4-BE49-F238E27FC236}">
                  <a16:creationId xmlns:a16="http://schemas.microsoft.com/office/drawing/2014/main" id="{5243273A-9DDD-4474-A896-7CA2B7D0563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4" name="Arc 2173">
              <a:extLst>
                <a:ext uri="{FF2B5EF4-FFF2-40B4-BE49-F238E27FC236}">
                  <a16:creationId xmlns:a16="http://schemas.microsoft.com/office/drawing/2014/main" id="{B9E65F56-B220-45A1-9D7D-CF3439D62F7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75" name="Arc 2174">
              <a:extLst>
                <a:ext uri="{FF2B5EF4-FFF2-40B4-BE49-F238E27FC236}">
                  <a16:creationId xmlns:a16="http://schemas.microsoft.com/office/drawing/2014/main" id="{FF125AFB-565B-449B-A0FC-FF3D02F0FA6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176" name="Straight Connector 2175">
              <a:extLst>
                <a:ext uri="{FF2B5EF4-FFF2-40B4-BE49-F238E27FC236}">
                  <a16:creationId xmlns:a16="http://schemas.microsoft.com/office/drawing/2014/main" id="{D4A81D51-8BDF-47B1-936D-5D4E2110738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77" name="Arc 2176">
              <a:extLst>
                <a:ext uri="{FF2B5EF4-FFF2-40B4-BE49-F238E27FC236}">
                  <a16:creationId xmlns:a16="http://schemas.microsoft.com/office/drawing/2014/main" id="{B1F18440-491A-448D-BD2F-D0FC47D8C02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178" name="Straight Connector 2177">
              <a:extLst>
                <a:ext uri="{FF2B5EF4-FFF2-40B4-BE49-F238E27FC236}">
                  <a16:creationId xmlns:a16="http://schemas.microsoft.com/office/drawing/2014/main" id="{D12FEBDC-40E8-4A36-8899-22FDC36480C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9" name="Straight Connector 2178">
              <a:extLst>
                <a:ext uri="{FF2B5EF4-FFF2-40B4-BE49-F238E27FC236}">
                  <a16:creationId xmlns:a16="http://schemas.microsoft.com/office/drawing/2014/main" id="{4A6AA8EF-61E7-4C64-A294-731FB435D79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80" name="Arc 2179">
              <a:extLst>
                <a:ext uri="{FF2B5EF4-FFF2-40B4-BE49-F238E27FC236}">
                  <a16:creationId xmlns:a16="http://schemas.microsoft.com/office/drawing/2014/main" id="{E5E6B4FE-27E1-4627-BF99-0E8DE82A498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7" name="Group 146">
            <a:extLst>
              <a:ext uri="{FF2B5EF4-FFF2-40B4-BE49-F238E27FC236}">
                <a16:creationId xmlns:a16="http://schemas.microsoft.com/office/drawing/2014/main" id="{26CB8A02-F47E-4EF1-865B-3426A1849A70}"/>
              </a:ext>
            </a:extLst>
          </p:cNvPr>
          <p:cNvGrpSpPr/>
          <p:nvPr/>
        </p:nvGrpSpPr>
        <p:grpSpPr>
          <a:xfrm rot="6961943">
            <a:off x="4493829" y="2952890"/>
            <a:ext cx="6496334" cy="780278"/>
            <a:chOff x="4032985" y="2517985"/>
            <a:chExt cx="6006766" cy="885615"/>
          </a:xfrm>
        </p:grpSpPr>
        <p:sp>
          <p:nvSpPr>
            <p:cNvPr id="148" name="Rectangle: Single Corner Rounded 147">
              <a:extLst>
                <a:ext uri="{FF2B5EF4-FFF2-40B4-BE49-F238E27FC236}">
                  <a16:creationId xmlns:a16="http://schemas.microsoft.com/office/drawing/2014/main" id="{D4A1B8F0-A12F-4318-AB7A-3550FE2A615B}"/>
                </a:ext>
              </a:extLst>
            </p:cNvPr>
            <p:cNvSpPr/>
            <p:nvPr/>
          </p:nvSpPr>
          <p:spPr>
            <a:xfrm>
              <a:off x="4032985" y="2517985"/>
              <a:ext cx="6006766" cy="885615"/>
            </a:xfrm>
            <a:prstGeom prst="round1Rect">
              <a:avLst/>
            </a:prstGeom>
            <a:gradFill flip="none" rotWithShape="1">
              <a:gsLst>
                <a:gs pos="100000">
                  <a:schemeClr val="bg1"/>
                </a:gs>
                <a:gs pos="0">
                  <a:schemeClr val="bg1"/>
                </a:gs>
              </a:gsLst>
              <a:lin ang="2700000" scaled="1"/>
              <a:tileRect/>
            </a:gradFill>
            <a:ln w="28575" cap="rnd">
              <a:gradFill flip="none" rotWithShape="1">
                <a:gsLst>
                  <a:gs pos="0">
                    <a:schemeClr val="accent1">
                      <a:lumMod val="0"/>
                      <a:lumOff val="100000"/>
                    </a:schemeClr>
                  </a:gs>
                  <a:gs pos="11000">
                    <a:srgbClr val="29C7C7"/>
                  </a:gs>
                  <a:gs pos="6000">
                    <a:schemeClr val="bg2"/>
                  </a:gs>
                </a:gsLst>
                <a:path path="shape">
                  <a:fillToRect l="50000" t="50000" r="50000" b="50000"/>
                </a:path>
                <a:tileRect/>
              </a:gra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gradFill>
                  <a:gsLst>
                    <a:gs pos="59000">
                      <a:schemeClr val="accent1"/>
                    </a:gs>
                    <a:gs pos="74000">
                      <a:schemeClr val="accent1">
                        <a:lumMod val="45000"/>
                        <a:lumOff val="55000"/>
                      </a:schemeClr>
                    </a:gs>
                    <a:gs pos="83000">
                      <a:schemeClr val="accent1">
                        <a:lumMod val="45000"/>
                        <a:lumOff val="55000"/>
                      </a:schemeClr>
                    </a:gs>
                    <a:gs pos="100000">
                      <a:schemeClr val="accent1">
                        <a:lumMod val="30000"/>
                        <a:lumOff val="70000"/>
                      </a:schemeClr>
                    </a:gs>
                  </a:gsLst>
                  <a:lin ang="5400000" scaled="1"/>
                </a:gradFill>
              </a:endParaRPr>
            </a:p>
          </p:txBody>
        </p:sp>
        <p:grpSp>
          <p:nvGrpSpPr>
            <p:cNvPr id="149" name="Group 148">
              <a:extLst>
                <a:ext uri="{FF2B5EF4-FFF2-40B4-BE49-F238E27FC236}">
                  <a16:creationId xmlns:a16="http://schemas.microsoft.com/office/drawing/2014/main" id="{F1A31E4E-945D-4D0E-A422-D53D7633E9DB}"/>
                </a:ext>
              </a:extLst>
            </p:cNvPr>
            <p:cNvGrpSpPr/>
            <p:nvPr/>
          </p:nvGrpSpPr>
          <p:grpSpPr>
            <a:xfrm>
              <a:off x="4249559" y="2530368"/>
              <a:ext cx="662230" cy="443657"/>
              <a:chOff x="5013862" y="1667039"/>
              <a:chExt cx="982919" cy="457200"/>
            </a:xfrm>
          </p:grpSpPr>
          <p:cxnSp>
            <p:nvCxnSpPr>
              <p:cNvPr id="276" name="Straight Connector 275">
                <a:extLst>
                  <a:ext uri="{FF2B5EF4-FFF2-40B4-BE49-F238E27FC236}">
                    <a16:creationId xmlns:a16="http://schemas.microsoft.com/office/drawing/2014/main" id="{E41BEBB4-6818-4EAF-BFEE-D356EF6FB74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22732" y="167326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77" name="Straight Connector 276">
                <a:extLst>
                  <a:ext uri="{FF2B5EF4-FFF2-40B4-BE49-F238E27FC236}">
                    <a16:creationId xmlns:a16="http://schemas.microsoft.com/office/drawing/2014/main" id="{C09B7197-E774-40E7-9B17-53B751FF0AD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37810" y="1673260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78" name="Straight Connector 277">
                <a:extLst>
                  <a:ext uri="{FF2B5EF4-FFF2-40B4-BE49-F238E27FC236}">
                    <a16:creationId xmlns:a16="http://schemas.microsoft.com/office/drawing/2014/main" id="{2E2D64F0-8822-4386-8056-04D1349AB16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45267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79" name="Straight Connector 278">
                <a:extLst>
                  <a:ext uri="{FF2B5EF4-FFF2-40B4-BE49-F238E27FC236}">
                    <a16:creationId xmlns:a16="http://schemas.microsoft.com/office/drawing/2014/main" id="{2E5CC80F-7FAB-4D61-9B3B-BBA87F13814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52720" y="1673264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6CA7E568-A644-459D-BB17-10B7E1213A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67800" y="1679309"/>
                <a:ext cx="0" cy="36576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81" name="Straight Connector 280">
                <a:extLst>
                  <a:ext uri="{FF2B5EF4-FFF2-40B4-BE49-F238E27FC236}">
                    <a16:creationId xmlns:a16="http://schemas.microsoft.com/office/drawing/2014/main" id="{563BCF2E-658F-4027-BB67-9E0FFA6BF69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71838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82" name="Straight Connector 281">
                <a:extLst>
                  <a:ext uri="{FF2B5EF4-FFF2-40B4-BE49-F238E27FC236}">
                    <a16:creationId xmlns:a16="http://schemas.microsoft.com/office/drawing/2014/main" id="{9577C3F6-0882-4D22-809E-9389FBC15F3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779298" y="1680882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1C4F0F7C-5698-4FA6-A8C0-A08754C6F5C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85038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84" name="Straight Connector 283">
                <a:extLst>
                  <a:ext uri="{FF2B5EF4-FFF2-40B4-BE49-F238E27FC236}">
                    <a16:creationId xmlns:a16="http://schemas.microsoft.com/office/drawing/2014/main" id="{734D1F10-340A-448B-901B-A5C8AE7E3AF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996781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6DA9C2F5-3425-4E66-9CA4-C49816E7ED2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3862" y="1667039"/>
                <a:ext cx="0" cy="4572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50" name="Group 149">
              <a:extLst>
                <a:ext uri="{FF2B5EF4-FFF2-40B4-BE49-F238E27FC236}">
                  <a16:creationId xmlns:a16="http://schemas.microsoft.com/office/drawing/2014/main" id="{19ECA88E-3B64-4979-B5C4-09A6A3080384}"/>
                </a:ext>
              </a:extLst>
            </p:cNvPr>
            <p:cNvGrpSpPr/>
            <p:nvPr/>
          </p:nvGrpSpPr>
          <p:grpSpPr>
            <a:xfrm>
              <a:off x="7958834" y="2524865"/>
              <a:ext cx="662230" cy="443657"/>
              <a:chOff x="5013862" y="1667039"/>
              <a:chExt cx="982919" cy="457200"/>
            </a:xfrm>
          </p:grpSpPr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105C93F8-9ADB-4DD0-AAF0-9D00C305FB6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22732" y="167326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17" name="Straight Connector 216">
                <a:extLst>
                  <a:ext uri="{FF2B5EF4-FFF2-40B4-BE49-F238E27FC236}">
                    <a16:creationId xmlns:a16="http://schemas.microsoft.com/office/drawing/2014/main" id="{24E0C81D-C0F2-41EB-A563-ABF4FE562EC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37810" y="1673260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18" name="Straight Connector 217">
                <a:extLst>
                  <a:ext uri="{FF2B5EF4-FFF2-40B4-BE49-F238E27FC236}">
                    <a16:creationId xmlns:a16="http://schemas.microsoft.com/office/drawing/2014/main" id="{DE28E8A5-0DF6-4AAF-BDF8-1AF967948E8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45267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19" name="Straight Connector 218">
                <a:extLst>
                  <a:ext uri="{FF2B5EF4-FFF2-40B4-BE49-F238E27FC236}">
                    <a16:creationId xmlns:a16="http://schemas.microsoft.com/office/drawing/2014/main" id="{185CDF4D-9D02-4102-8F88-01A13EF094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52720" y="1673264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20" name="Straight Connector 219">
                <a:extLst>
                  <a:ext uri="{FF2B5EF4-FFF2-40B4-BE49-F238E27FC236}">
                    <a16:creationId xmlns:a16="http://schemas.microsoft.com/office/drawing/2014/main" id="{77B7B5C8-A2B9-42B0-B124-CC386094F6A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67800" y="1679309"/>
                <a:ext cx="0" cy="36576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71" name="Straight Connector 270">
                <a:extLst>
                  <a:ext uri="{FF2B5EF4-FFF2-40B4-BE49-F238E27FC236}">
                    <a16:creationId xmlns:a16="http://schemas.microsoft.com/office/drawing/2014/main" id="{06FF92CC-6FC6-4ED2-AD84-78971E380AC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71838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0559009F-C531-4706-BE09-7C1DBD8C60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779298" y="1680882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73" name="Straight Connector 272">
                <a:extLst>
                  <a:ext uri="{FF2B5EF4-FFF2-40B4-BE49-F238E27FC236}">
                    <a16:creationId xmlns:a16="http://schemas.microsoft.com/office/drawing/2014/main" id="{2DEEB0C9-FD91-4A87-9CBC-D59FCF6F6DF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85038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74" name="Straight Connector 273">
                <a:extLst>
                  <a:ext uri="{FF2B5EF4-FFF2-40B4-BE49-F238E27FC236}">
                    <a16:creationId xmlns:a16="http://schemas.microsoft.com/office/drawing/2014/main" id="{99FD973B-3B40-4EEB-B750-4DD70AF13E5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996781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75" name="Straight Connector 274">
                <a:extLst>
                  <a:ext uri="{FF2B5EF4-FFF2-40B4-BE49-F238E27FC236}">
                    <a16:creationId xmlns:a16="http://schemas.microsoft.com/office/drawing/2014/main" id="{ACF8A005-49FB-4BEC-B312-EBA49B5C753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3862" y="1667039"/>
                <a:ext cx="0" cy="4572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51" name="Group 150">
              <a:extLst>
                <a:ext uri="{FF2B5EF4-FFF2-40B4-BE49-F238E27FC236}">
                  <a16:creationId xmlns:a16="http://schemas.microsoft.com/office/drawing/2014/main" id="{424761FC-0398-48C4-98F8-FEF8FE912D12}"/>
                </a:ext>
              </a:extLst>
            </p:cNvPr>
            <p:cNvGrpSpPr/>
            <p:nvPr/>
          </p:nvGrpSpPr>
          <p:grpSpPr>
            <a:xfrm>
              <a:off x="7217549" y="2520352"/>
              <a:ext cx="662230" cy="443657"/>
              <a:chOff x="5013862" y="1667039"/>
              <a:chExt cx="982919" cy="457200"/>
            </a:xfrm>
          </p:grpSpPr>
          <p:cxnSp>
            <p:nvCxnSpPr>
              <p:cNvPr id="206" name="Straight Connector 205">
                <a:extLst>
                  <a:ext uri="{FF2B5EF4-FFF2-40B4-BE49-F238E27FC236}">
                    <a16:creationId xmlns:a16="http://schemas.microsoft.com/office/drawing/2014/main" id="{9DD41FCF-6A65-4353-B9B6-30DE93D5A4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22732" y="167326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07" name="Straight Connector 206">
                <a:extLst>
                  <a:ext uri="{FF2B5EF4-FFF2-40B4-BE49-F238E27FC236}">
                    <a16:creationId xmlns:a16="http://schemas.microsoft.com/office/drawing/2014/main" id="{8D92C2D8-9031-453A-A311-9B64A7435B2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37810" y="1673260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08" name="Straight Connector 207">
                <a:extLst>
                  <a:ext uri="{FF2B5EF4-FFF2-40B4-BE49-F238E27FC236}">
                    <a16:creationId xmlns:a16="http://schemas.microsoft.com/office/drawing/2014/main" id="{CF037EDF-E9DC-4C57-8EB2-3BF2A12445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45267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09" name="Straight Connector 208">
                <a:extLst>
                  <a:ext uri="{FF2B5EF4-FFF2-40B4-BE49-F238E27FC236}">
                    <a16:creationId xmlns:a16="http://schemas.microsoft.com/office/drawing/2014/main" id="{DEEF530D-8428-4604-934B-FE9DAE89DFE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52720" y="1673264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10" name="Straight Connector 209">
                <a:extLst>
                  <a:ext uri="{FF2B5EF4-FFF2-40B4-BE49-F238E27FC236}">
                    <a16:creationId xmlns:a16="http://schemas.microsoft.com/office/drawing/2014/main" id="{B4FF7A34-1FD1-49D7-A0D9-81375AC8FAD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67800" y="1679309"/>
                <a:ext cx="0" cy="36576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11" name="Straight Connector 210">
                <a:extLst>
                  <a:ext uri="{FF2B5EF4-FFF2-40B4-BE49-F238E27FC236}">
                    <a16:creationId xmlns:a16="http://schemas.microsoft.com/office/drawing/2014/main" id="{B1527635-5CDD-4D40-B1DC-DE6FB12EFEF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71838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12" name="Straight Connector 211">
                <a:extLst>
                  <a:ext uri="{FF2B5EF4-FFF2-40B4-BE49-F238E27FC236}">
                    <a16:creationId xmlns:a16="http://schemas.microsoft.com/office/drawing/2014/main" id="{A0631C50-9616-47F9-987C-835CD277F21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779298" y="1680882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13" name="Straight Connector 212">
                <a:extLst>
                  <a:ext uri="{FF2B5EF4-FFF2-40B4-BE49-F238E27FC236}">
                    <a16:creationId xmlns:a16="http://schemas.microsoft.com/office/drawing/2014/main" id="{708850A9-1E27-43A9-B545-761CDA3F26D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85038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14" name="Straight Connector 213">
                <a:extLst>
                  <a:ext uri="{FF2B5EF4-FFF2-40B4-BE49-F238E27FC236}">
                    <a16:creationId xmlns:a16="http://schemas.microsoft.com/office/drawing/2014/main" id="{65411299-9C8D-481D-BFB8-FB0134C2BD8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996781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15" name="Straight Connector 214">
                <a:extLst>
                  <a:ext uri="{FF2B5EF4-FFF2-40B4-BE49-F238E27FC236}">
                    <a16:creationId xmlns:a16="http://schemas.microsoft.com/office/drawing/2014/main" id="{E6CD91D2-8294-477E-8B2D-76BDB873436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3862" y="1667039"/>
                <a:ext cx="0" cy="4572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52" name="Group 151">
              <a:extLst>
                <a:ext uri="{FF2B5EF4-FFF2-40B4-BE49-F238E27FC236}">
                  <a16:creationId xmlns:a16="http://schemas.microsoft.com/office/drawing/2014/main" id="{A29EBA18-4765-47A2-937B-EFE6ABF61045}"/>
                </a:ext>
              </a:extLst>
            </p:cNvPr>
            <p:cNvGrpSpPr/>
            <p:nvPr/>
          </p:nvGrpSpPr>
          <p:grpSpPr>
            <a:xfrm>
              <a:off x="6478467" y="2524384"/>
              <a:ext cx="662230" cy="443657"/>
              <a:chOff x="5013862" y="1667039"/>
              <a:chExt cx="982919" cy="457200"/>
            </a:xfrm>
          </p:grpSpPr>
          <p:cxnSp>
            <p:nvCxnSpPr>
              <p:cNvPr id="196" name="Straight Connector 195">
                <a:extLst>
                  <a:ext uri="{FF2B5EF4-FFF2-40B4-BE49-F238E27FC236}">
                    <a16:creationId xmlns:a16="http://schemas.microsoft.com/office/drawing/2014/main" id="{A71B93BC-71A2-454C-B3C4-D7BF00C1279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22732" y="167326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97" name="Straight Connector 196">
                <a:extLst>
                  <a:ext uri="{FF2B5EF4-FFF2-40B4-BE49-F238E27FC236}">
                    <a16:creationId xmlns:a16="http://schemas.microsoft.com/office/drawing/2014/main" id="{B2E327F9-D694-49A7-8888-62BD8D75C53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37810" y="1673260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98" name="Straight Connector 197">
                <a:extLst>
                  <a:ext uri="{FF2B5EF4-FFF2-40B4-BE49-F238E27FC236}">
                    <a16:creationId xmlns:a16="http://schemas.microsoft.com/office/drawing/2014/main" id="{D438DB95-8789-4FE8-8CA8-571A5D55493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45267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99" name="Straight Connector 198">
                <a:extLst>
                  <a:ext uri="{FF2B5EF4-FFF2-40B4-BE49-F238E27FC236}">
                    <a16:creationId xmlns:a16="http://schemas.microsoft.com/office/drawing/2014/main" id="{9EE9FA51-86FE-4CC6-9231-93C875A54B8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52720" y="1673264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00" name="Straight Connector 199">
                <a:extLst>
                  <a:ext uri="{FF2B5EF4-FFF2-40B4-BE49-F238E27FC236}">
                    <a16:creationId xmlns:a16="http://schemas.microsoft.com/office/drawing/2014/main" id="{435A095C-0037-4492-ABF1-83EB5792F1F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67800" y="1679309"/>
                <a:ext cx="0" cy="36576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01" name="Straight Connector 200">
                <a:extLst>
                  <a:ext uri="{FF2B5EF4-FFF2-40B4-BE49-F238E27FC236}">
                    <a16:creationId xmlns:a16="http://schemas.microsoft.com/office/drawing/2014/main" id="{ECFCE91E-DEE6-43D2-A938-B8199A1C220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71838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02" name="Straight Connector 201">
                <a:extLst>
                  <a:ext uri="{FF2B5EF4-FFF2-40B4-BE49-F238E27FC236}">
                    <a16:creationId xmlns:a16="http://schemas.microsoft.com/office/drawing/2014/main" id="{DA3A8DE7-9CF9-4FCC-81F0-9B6B171147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779298" y="1680882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03" name="Straight Connector 202">
                <a:extLst>
                  <a:ext uri="{FF2B5EF4-FFF2-40B4-BE49-F238E27FC236}">
                    <a16:creationId xmlns:a16="http://schemas.microsoft.com/office/drawing/2014/main" id="{1073E719-7426-405D-BAD9-D689506B6F6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85038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04" name="Straight Connector 203">
                <a:extLst>
                  <a:ext uri="{FF2B5EF4-FFF2-40B4-BE49-F238E27FC236}">
                    <a16:creationId xmlns:a16="http://schemas.microsoft.com/office/drawing/2014/main" id="{AB9A002E-8B3A-48CE-B042-D70B313271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996781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05" name="Straight Connector 204">
                <a:extLst>
                  <a:ext uri="{FF2B5EF4-FFF2-40B4-BE49-F238E27FC236}">
                    <a16:creationId xmlns:a16="http://schemas.microsoft.com/office/drawing/2014/main" id="{15FE6119-4D84-441E-9621-765A1DF92E6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3862" y="1667039"/>
                <a:ext cx="0" cy="4572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53" name="Group 152">
              <a:extLst>
                <a:ext uri="{FF2B5EF4-FFF2-40B4-BE49-F238E27FC236}">
                  <a16:creationId xmlns:a16="http://schemas.microsoft.com/office/drawing/2014/main" id="{544A04BE-6630-41A5-8119-ACB846130014}"/>
                </a:ext>
              </a:extLst>
            </p:cNvPr>
            <p:cNvGrpSpPr/>
            <p:nvPr/>
          </p:nvGrpSpPr>
          <p:grpSpPr>
            <a:xfrm>
              <a:off x="5746085" y="2523358"/>
              <a:ext cx="662230" cy="443657"/>
              <a:chOff x="5013862" y="1667039"/>
              <a:chExt cx="982919" cy="457200"/>
            </a:xfrm>
          </p:grpSpPr>
          <p:cxnSp>
            <p:nvCxnSpPr>
              <p:cNvPr id="186" name="Straight Connector 185">
                <a:extLst>
                  <a:ext uri="{FF2B5EF4-FFF2-40B4-BE49-F238E27FC236}">
                    <a16:creationId xmlns:a16="http://schemas.microsoft.com/office/drawing/2014/main" id="{BBCB2C29-9767-4475-A993-905DDED809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22732" y="167326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7" name="Straight Connector 186">
                <a:extLst>
                  <a:ext uri="{FF2B5EF4-FFF2-40B4-BE49-F238E27FC236}">
                    <a16:creationId xmlns:a16="http://schemas.microsoft.com/office/drawing/2014/main" id="{6B5F329A-CB8F-4FD2-A388-8D69ACB51BA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37810" y="1673260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8" name="Straight Connector 187">
                <a:extLst>
                  <a:ext uri="{FF2B5EF4-FFF2-40B4-BE49-F238E27FC236}">
                    <a16:creationId xmlns:a16="http://schemas.microsoft.com/office/drawing/2014/main" id="{AC8DCD22-6F73-4D3B-844B-7DC2F13119B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45267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9" name="Straight Connector 188">
                <a:extLst>
                  <a:ext uri="{FF2B5EF4-FFF2-40B4-BE49-F238E27FC236}">
                    <a16:creationId xmlns:a16="http://schemas.microsoft.com/office/drawing/2014/main" id="{CA9626B5-D534-4B2E-A947-A270C4C7117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52720" y="1673264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90" name="Straight Connector 189">
                <a:extLst>
                  <a:ext uri="{FF2B5EF4-FFF2-40B4-BE49-F238E27FC236}">
                    <a16:creationId xmlns:a16="http://schemas.microsoft.com/office/drawing/2014/main" id="{633BF643-F94D-4B41-B774-41213577FD7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67800" y="1679309"/>
                <a:ext cx="0" cy="36576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91" name="Straight Connector 190">
                <a:extLst>
                  <a:ext uri="{FF2B5EF4-FFF2-40B4-BE49-F238E27FC236}">
                    <a16:creationId xmlns:a16="http://schemas.microsoft.com/office/drawing/2014/main" id="{871A0393-6EA3-4DC3-8F30-30E5B7741B3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71838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92" name="Straight Connector 191">
                <a:extLst>
                  <a:ext uri="{FF2B5EF4-FFF2-40B4-BE49-F238E27FC236}">
                    <a16:creationId xmlns:a16="http://schemas.microsoft.com/office/drawing/2014/main" id="{EA25C037-981A-4BF8-8157-5B5F3C6D13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779298" y="1680882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93" name="Straight Connector 192">
                <a:extLst>
                  <a:ext uri="{FF2B5EF4-FFF2-40B4-BE49-F238E27FC236}">
                    <a16:creationId xmlns:a16="http://schemas.microsoft.com/office/drawing/2014/main" id="{F0B0C33F-93CD-4DEB-9D59-E25C6F5114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85038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94" name="Straight Connector 193">
                <a:extLst>
                  <a:ext uri="{FF2B5EF4-FFF2-40B4-BE49-F238E27FC236}">
                    <a16:creationId xmlns:a16="http://schemas.microsoft.com/office/drawing/2014/main" id="{D64458FE-BFD3-4C24-8F2F-E6FF8C98A36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996781" y="1682283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95" name="Straight Connector 194">
                <a:extLst>
                  <a:ext uri="{FF2B5EF4-FFF2-40B4-BE49-F238E27FC236}">
                    <a16:creationId xmlns:a16="http://schemas.microsoft.com/office/drawing/2014/main" id="{133CEA11-604C-4A6B-BD44-CE5313B21CC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3862" y="1667039"/>
                <a:ext cx="0" cy="4572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54" name="Group 153">
              <a:extLst>
                <a:ext uri="{FF2B5EF4-FFF2-40B4-BE49-F238E27FC236}">
                  <a16:creationId xmlns:a16="http://schemas.microsoft.com/office/drawing/2014/main" id="{718EB65E-DA56-4B3D-890F-FBB83E72465D}"/>
                </a:ext>
              </a:extLst>
            </p:cNvPr>
            <p:cNvGrpSpPr/>
            <p:nvPr/>
          </p:nvGrpSpPr>
          <p:grpSpPr>
            <a:xfrm>
              <a:off x="4995978" y="2528887"/>
              <a:ext cx="662230" cy="443657"/>
              <a:chOff x="5013862" y="1667039"/>
              <a:chExt cx="982919" cy="457200"/>
            </a:xfrm>
          </p:grpSpPr>
          <p:cxnSp>
            <p:nvCxnSpPr>
              <p:cNvPr id="176" name="Straight Connector 175">
                <a:extLst>
                  <a:ext uri="{FF2B5EF4-FFF2-40B4-BE49-F238E27FC236}">
                    <a16:creationId xmlns:a16="http://schemas.microsoft.com/office/drawing/2014/main" id="{0B8B4CBA-DE4E-4BD5-BF03-02F70E20225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22732" y="167326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77" name="Straight Connector 176">
                <a:extLst>
                  <a:ext uri="{FF2B5EF4-FFF2-40B4-BE49-F238E27FC236}">
                    <a16:creationId xmlns:a16="http://schemas.microsoft.com/office/drawing/2014/main" id="{9E8148E2-CFF3-40B9-8321-9042C50A1C1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37810" y="1673260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78" name="Straight Connector 177">
                <a:extLst>
                  <a:ext uri="{FF2B5EF4-FFF2-40B4-BE49-F238E27FC236}">
                    <a16:creationId xmlns:a16="http://schemas.microsoft.com/office/drawing/2014/main" id="{50203E3E-368F-4BA9-8134-0E2579410FB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45267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79" name="Straight Connector 178">
                <a:extLst>
                  <a:ext uri="{FF2B5EF4-FFF2-40B4-BE49-F238E27FC236}">
                    <a16:creationId xmlns:a16="http://schemas.microsoft.com/office/drawing/2014/main" id="{05DD955E-FDD0-46C9-99ED-8A5E044A343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52720" y="1673264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0" name="Straight Connector 179">
                <a:extLst>
                  <a:ext uri="{FF2B5EF4-FFF2-40B4-BE49-F238E27FC236}">
                    <a16:creationId xmlns:a16="http://schemas.microsoft.com/office/drawing/2014/main" id="{4AF3DE6C-B324-4365-8EE0-BD99B5D2B89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67800" y="1679309"/>
                <a:ext cx="0" cy="36576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1" name="Straight Connector 180">
                <a:extLst>
                  <a:ext uri="{FF2B5EF4-FFF2-40B4-BE49-F238E27FC236}">
                    <a16:creationId xmlns:a16="http://schemas.microsoft.com/office/drawing/2014/main" id="{0FF08D9F-3EBD-4A7D-845E-369878E0AF3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71838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2" name="Straight Connector 181">
                <a:extLst>
                  <a:ext uri="{FF2B5EF4-FFF2-40B4-BE49-F238E27FC236}">
                    <a16:creationId xmlns:a16="http://schemas.microsoft.com/office/drawing/2014/main" id="{94DA3BA5-D16B-44A4-B9BD-30F729B15E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779298" y="1680882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3" name="Straight Connector 182">
                <a:extLst>
                  <a:ext uri="{FF2B5EF4-FFF2-40B4-BE49-F238E27FC236}">
                    <a16:creationId xmlns:a16="http://schemas.microsoft.com/office/drawing/2014/main" id="{0DC8BE1A-70EA-4B62-B59C-8D5CEADDF8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85038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4" name="Straight Connector 183">
                <a:extLst>
                  <a:ext uri="{FF2B5EF4-FFF2-40B4-BE49-F238E27FC236}">
                    <a16:creationId xmlns:a16="http://schemas.microsoft.com/office/drawing/2014/main" id="{89531795-3DB6-47CB-9FF1-0182982915B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996781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5" name="Straight Connector 184">
                <a:extLst>
                  <a:ext uri="{FF2B5EF4-FFF2-40B4-BE49-F238E27FC236}">
                    <a16:creationId xmlns:a16="http://schemas.microsoft.com/office/drawing/2014/main" id="{745C06A1-2B62-405C-9E2D-8145A6DBA38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3862" y="1667039"/>
                <a:ext cx="0" cy="4572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55" name="Group 154">
              <a:extLst>
                <a:ext uri="{FF2B5EF4-FFF2-40B4-BE49-F238E27FC236}">
                  <a16:creationId xmlns:a16="http://schemas.microsoft.com/office/drawing/2014/main" id="{7411B547-6412-4512-88DB-6D71C6164CBD}"/>
                </a:ext>
              </a:extLst>
            </p:cNvPr>
            <p:cNvGrpSpPr/>
            <p:nvPr/>
          </p:nvGrpSpPr>
          <p:grpSpPr>
            <a:xfrm>
              <a:off x="8696349" y="2520741"/>
              <a:ext cx="729012" cy="443657"/>
              <a:chOff x="8947148" y="2627159"/>
              <a:chExt cx="1082040" cy="457200"/>
            </a:xfrm>
          </p:grpSpPr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0C3D4C3-C4E1-441B-9EFB-14BE10DD609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056018" y="26333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E510985B-EBAE-4B5F-9D40-9CFD5CFF44B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171096" y="2633380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0048E982-1955-4A69-A575-70C7DAC8F3F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78553" y="263942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D509AFBA-3FD9-4253-9C9E-6081DBFC95D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86006" y="2633384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992980EC-12FA-4484-95C9-71695BA11E8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501086" y="2639429"/>
                <a:ext cx="0" cy="36576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36C2983A-E84A-4E8D-8356-CABE7EBAE58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605124" y="263942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156B5DCE-228A-4EB0-B838-E4D988F9BEE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712584" y="2641002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2F313AF-F213-45E8-BDA4-D77C3D9F826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818324" y="264240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32448150-8578-4962-812A-DA7074DC236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930067" y="264240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0ED0D6E2-B36C-46F0-86F2-DD04802A0B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947148" y="2627159"/>
                <a:ext cx="0" cy="4572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C49814D2-8446-45A8-8C67-94464FB827C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029188" y="2627159"/>
                <a:ext cx="0" cy="4572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sp>
          <p:nvSpPr>
            <p:cNvPr id="156" name="TextBox 155">
              <a:extLst>
                <a:ext uri="{FF2B5EF4-FFF2-40B4-BE49-F238E27FC236}">
                  <a16:creationId xmlns:a16="http://schemas.microsoft.com/office/drawing/2014/main" id="{66AC2B66-DBFC-432B-A765-CDDCEC7F68C9}"/>
                </a:ext>
              </a:extLst>
            </p:cNvPr>
            <p:cNvSpPr txBox="1"/>
            <p:nvPr/>
          </p:nvSpPr>
          <p:spPr>
            <a:xfrm>
              <a:off x="7133033" y="2982703"/>
              <a:ext cx="165900" cy="268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4</a:t>
              </a:r>
            </a:p>
          </p:txBody>
        </p:sp>
        <p:sp>
          <p:nvSpPr>
            <p:cNvPr id="157" name="TextBox 156">
              <a:extLst>
                <a:ext uri="{FF2B5EF4-FFF2-40B4-BE49-F238E27FC236}">
                  <a16:creationId xmlns:a16="http://schemas.microsoft.com/office/drawing/2014/main" id="{1FD7AD72-69A8-445D-86AE-1619ECD8153E}"/>
                </a:ext>
              </a:extLst>
            </p:cNvPr>
            <p:cNvSpPr txBox="1"/>
            <p:nvPr/>
          </p:nvSpPr>
          <p:spPr>
            <a:xfrm>
              <a:off x="6385260" y="3005038"/>
              <a:ext cx="165900" cy="268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3</a:t>
              </a:r>
            </a:p>
          </p:txBody>
        </p:sp>
        <p:sp>
          <p:nvSpPr>
            <p:cNvPr id="158" name="TextBox 157">
              <a:extLst>
                <a:ext uri="{FF2B5EF4-FFF2-40B4-BE49-F238E27FC236}">
                  <a16:creationId xmlns:a16="http://schemas.microsoft.com/office/drawing/2014/main" id="{15B155CD-2BD3-4254-9C49-E0EFA6B44E45}"/>
                </a:ext>
              </a:extLst>
            </p:cNvPr>
            <p:cNvSpPr txBox="1"/>
            <p:nvPr/>
          </p:nvSpPr>
          <p:spPr>
            <a:xfrm>
              <a:off x="5658208" y="2975915"/>
              <a:ext cx="165900" cy="268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2</a:t>
              </a:r>
            </a:p>
          </p:txBody>
        </p:sp>
        <p:sp>
          <p:nvSpPr>
            <p:cNvPr id="159" name="TextBox 158">
              <a:extLst>
                <a:ext uri="{FF2B5EF4-FFF2-40B4-BE49-F238E27FC236}">
                  <a16:creationId xmlns:a16="http://schemas.microsoft.com/office/drawing/2014/main" id="{7811A6A9-E4BE-4BC2-B523-A423EF940317}"/>
                </a:ext>
              </a:extLst>
            </p:cNvPr>
            <p:cNvSpPr txBox="1"/>
            <p:nvPr/>
          </p:nvSpPr>
          <p:spPr>
            <a:xfrm>
              <a:off x="4906460" y="2976476"/>
              <a:ext cx="165900" cy="268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1</a:t>
              </a:r>
            </a:p>
          </p:txBody>
        </p:sp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35E2DF7F-25E8-4116-84A2-54BF1AD13F6D}"/>
                </a:ext>
              </a:extLst>
            </p:cNvPr>
            <p:cNvSpPr txBox="1"/>
            <p:nvPr/>
          </p:nvSpPr>
          <p:spPr>
            <a:xfrm>
              <a:off x="4167848" y="2960521"/>
              <a:ext cx="165900" cy="268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0</a:t>
              </a:r>
            </a:p>
          </p:txBody>
        </p:sp>
        <p:sp>
          <p:nvSpPr>
            <p:cNvPr id="161" name="TextBox 160">
              <a:extLst>
                <a:ext uri="{FF2B5EF4-FFF2-40B4-BE49-F238E27FC236}">
                  <a16:creationId xmlns:a16="http://schemas.microsoft.com/office/drawing/2014/main" id="{6AFF6400-9042-4828-87E5-C1F49A11B367}"/>
                </a:ext>
              </a:extLst>
            </p:cNvPr>
            <p:cNvSpPr txBox="1"/>
            <p:nvPr/>
          </p:nvSpPr>
          <p:spPr>
            <a:xfrm>
              <a:off x="9331715" y="3005037"/>
              <a:ext cx="165900" cy="268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7</a:t>
              </a:r>
            </a:p>
          </p:txBody>
        </p:sp>
        <p:sp>
          <p:nvSpPr>
            <p:cNvPr id="162" name="TextBox 161">
              <a:extLst>
                <a:ext uri="{FF2B5EF4-FFF2-40B4-BE49-F238E27FC236}">
                  <a16:creationId xmlns:a16="http://schemas.microsoft.com/office/drawing/2014/main" id="{ED11B047-77D5-4CA2-90C6-DBF86D04CFB8}"/>
                </a:ext>
              </a:extLst>
            </p:cNvPr>
            <p:cNvSpPr txBox="1"/>
            <p:nvPr/>
          </p:nvSpPr>
          <p:spPr>
            <a:xfrm>
              <a:off x="8603799" y="2982703"/>
              <a:ext cx="165900" cy="268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6</a:t>
              </a:r>
            </a:p>
          </p:txBody>
        </p:sp>
        <p:sp>
          <p:nvSpPr>
            <p:cNvPr id="163" name="TextBox 162">
              <a:extLst>
                <a:ext uri="{FF2B5EF4-FFF2-40B4-BE49-F238E27FC236}">
                  <a16:creationId xmlns:a16="http://schemas.microsoft.com/office/drawing/2014/main" id="{F4975C3B-46B6-453F-977A-24E775FBD2F1}"/>
                </a:ext>
              </a:extLst>
            </p:cNvPr>
            <p:cNvSpPr txBox="1"/>
            <p:nvPr/>
          </p:nvSpPr>
          <p:spPr>
            <a:xfrm>
              <a:off x="7870146" y="2989481"/>
              <a:ext cx="165900" cy="268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5</a:t>
              </a:r>
            </a:p>
          </p:txBody>
        </p:sp>
        <p:pic>
          <p:nvPicPr>
            <p:cNvPr id="164" name="Picture 163">
              <a:extLst>
                <a:ext uri="{FF2B5EF4-FFF2-40B4-BE49-F238E27FC236}">
                  <a16:creationId xmlns:a16="http://schemas.microsoft.com/office/drawing/2014/main" id="{8F6EE2B6-DA34-4892-95DE-F2DEDDC0C3D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583760" y="2649560"/>
              <a:ext cx="360000" cy="360000"/>
            </a:xfrm>
            <a:prstGeom prst="rect">
              <a:avLst/>
            </a:prstGeom>
          </p:spPr>
        </p:pic>
      </p:grpSp>
      <p:grpSp>
        <p:nvGrpSpPr>
          <p:cNvPr id="415" name="Group 414">
            <a:extLst>
              <a:ext uri="{FF2B5EF4-FFF2-40B4-BE49-F238E27FC236}">
                <a16:creationId xmlns:a16="http://schemas.microsoft.com/office/drawing/2014/main" id="{1D359D88-D854-4949-9717-BB94B1D50D07}"/>
              </a:ext>
            </a:extLst>
          </p:cNvPr>
          <p:cNvGrpSpPr/>
          <p:nvPr/>
        </p:nvGrpSpPr>
        <p:grpSpPr>
          <a:xfrm rot="9928769">
            <a:off x="6268460" y="2248428"/>
            <a:ext cx="6496334" cy="780278"/>
            <a:chOff x="4032985" y="2517985"/>
            <a:chExt cx="6006766" cy="885615"/>
          </a:xfrm>
        </p:grpSpPr>
        <p:sp>
          <p:nvSpPr>
            <p:cNvPr id="416" name="Rectangle: Single Corner Rounded 415">
              <a:extLst>
                <a:ext uri="{FF2B5EF4-FFF2-40B4-BE49-F238E27FC236}">
                  <a16:creationId xmlns:a16="http://schemas.microsoft.com/office/drawing/2014/main" id="{229FFB43-71E3-4154-8881-3BD29D8209E4}"/>
                </a:ext>
              </a:extLst>
            </p:cNvPr>
            <p:cNvSpPr/>
            <p:nvPr/>
          </p:nvSpPr>
          <p:spPr>
            <a:xfrm>
              <a:off x="4032985" y="2517985"/>
              <a:ext cx="6006766" cy="885615"/>
            </a:xfrm>
            <a:prstGeom prst="round1Rect">
              <a:avLst/>
            </a:prstGeom>
            <a:gradFill flip="none" rotWithShape="1">
              <a:gsLst>
                <a:gs pos="100000">
                  <a:schemeClr val="bg1"/>
                </a:gs>
                <a:gs pos="0">
                  <a:schemeClr val="bg1"/>
                </a:gs>
              </a:gsLst>
              <a:lin ang="2700000" scaled="1"/>
              <a:tileRect/>
            </a:gradFill>
            <a:ln w="28575" cap="rnd">
              <a:gradFill flip="none" rotWithShape="1">
                <a:gsLst>
                  <a:gs pos="0">
                    <a:schemeClr val="accent1">
                      <a:lumMod val="0"/>
                      <a:lumOff val="100000"/>
                    </a:schemeClr>
                  </a:gs>
                  <a:gs pos="11000">
                    <a:srgbClr val="29C7C7"/>
                  </a:gs>
                  <a:gs pos="6000">
                    <a:schemeClr val="bg2"/>
                  </a:gs>
                </a:gsLst>
                <a:path path="shape">
                  <a:fillToRect l="50000" t="50000" r="50000" b="50000"/>
                </a:path>
                <a:tileRect/>
              </a:gra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gradFill>
                  <a:gsLst>
                    <a:gs pos="59000">
                      <a:schemeClr val="accent1"/>
                    </a:gs>
                    <a:gs pos="74000">
                      <a:schemeClr val="accent1">
                        <a:lumMod val="45000"/>
                        <a:lumOff val="55000"/>
                      </a:schemeClr>
                    </a:gs>
                    <a:gs pos="83000">
                      <a:schemeClr val="accent1">
                        <a:lumMod val="45000"/>
                        <a:lumOff val="55000"/>
                      </a:schemeClr>
                    </a:gs>
                    <a:gs pos="100000">
                      <a:schemeClr val="accent1">
                        <a:lumMod val="30000"/>
                        <a:lumOff val="70000"/>
                      </a:schemeClr>
                    </a:gs>
                  </a:gsLst>
                  <a:lin ang="5400000" scaled="1"/>
                </a:gradFill>
              </a:endParaRPr>
            </a:p>
          </p:txBody>
        </p:sp>
        <p:grpSp>
          <p:nvGrpSpPr>
            <p:cNvPr id="417" name="Group 416">
              <a:extLst>
                <a:ext uri="{FF2B5EF4-FFF2-40B4-BE49-F238E27FC236}">
                  <a16:creationId xmlns:a16="http://schemas.microsoft.com/office/drawing/2014/main" id="{41317351-3AB8-4FAD-A030-B5F2FCC4A1DA}"/>
                </a:ext>
              </a:extLst>
            </p:cNvPr>
            <p:cNvGrpSpPr/>
            <p:nvPr/>
          </p:nvGrpSpPr>
          <p:grpSpPr>
            <a:xfrm>
              <a:off x="4249559" y="2530368"/>
              <a:ext cx="662230" cy="443657"/>
              <a:chOff x="5013862" y="1667039"/>
              <a:chExt cx="982919" cy="457200"/>
            </a:xfrm>
          </p:grpSpPr>
          <p:cxnSp>
            <p:nvCxnSpPr>
              <p:cNvPr id="494" name="Straight Connector 493">
                <a:extLst>
                  <a:ext uri="{FF2B5EF4-FFF2-40B4-BE49-F238E27FC236}">
                    <a16:creationId xmlns:a16="http://schemas.microsoft.com/office/drawing/2014/main" id="{98C994AF-3505-4B82-AAE5-4CF674BD40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22732" y="167326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95" name="Straight Connector 494">
                <a:extLst>
                  <a:ext uri="{FF2B5EF4-FFF2-40B4-BE49-F238E27FC236}">
                    <a16:creationId xmlns:a16="http://schemas.microsoft.com/office/drawing/2014/main" id="{9B4CABD2-6751-4EC1-87F3-FFC25836D04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37810" y="1673260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96" name="Straight Connector 495">
                <a:extLst>
                  <a:ext uri="{FF2B5EF4-FFF2-40B4-BE49-F238E27FC236}">
                    <a16:creationId xmlns:a16="http://schemas.microsoft.com/office/drawing/2014/main" id="{35DE493E-771D-4043-A2C7-72F79E9B672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45267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97" name="Straight Connector 496">
                <a:extLst>
                  <a:ext uri="{FF2B5EF4-FFF2-40B4-BE49-F238E27FC236}">
                    <a16:creationId xmlns:a16="http://schemas.microsoft.com/office/drawing/2014/main" id="{5B4C56B9-63AC-47BF-870B-0600A225F4A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52720" y="1673264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98" name="Straight Connector 497">
                <a:extLst>
                  <a:ext uri="{FF2B5EF4-FFF2-40B4-BE49-F238E27FC236}">
                    <a16:creationId xmlns:a16="http://schemas.microsoft.com/office/drawing/2014/main" id="{2446646B-1291-4D3E-81E3-B7839A749F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67800" y="1679309"/>
                <a:ext cx="0" cy="36576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99" name="Straight Connector 498">
                <a:extLst>
                  <a:ext uri="{FF2B5EF4-FFF2-40B4-BE49-F238E27FC236}">
                    <a16:creationId xmlns:a16="http://schemas.microsoft.com/office/drawing/2014/main" id="{C5F9F8B2-9745-40AF-8B7D-1366E8414EF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71838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500" name="Straight Connector 499">
                <a:extLst>
                  <a:ext uri="{FF2B5EF4-FFF2-40B4-BE49-F238E27FC236}">
                    <a16:creationId xmlns:a16="http://schemas.microsoft.com/office/drawing/2014/main" id="{79EE2E27-55A1-4883-BEC8-BCBDDE95CEB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779298" y="1680882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501" name="Straight Connector 500">
                <a:extLst>
                  <a:ext uri="{FF2B5EF4-FFF2-40B4-BE49-F238E27FC236}">
                    <a16:creationId xmlns:a16="http://schemas.microsoft.com/office/drawing/2014/main" id="{D84D9E43-F6C5-49B5-9361-7823F10BFC7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85038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502" name="Straight Connector 501">
                <a:extLst>
                  <a:ext uri="{FF2B5EF4-FFF2-40B4-BE49-F238E27FC236}">
                    <a16:creationId xmlns:a16="http://schemas.microsoft.com/office/drawing/2014/main" id="{1F2BADE2-9F6F-482E-B188-F57C7C5B177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996781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503" name="Straight Connector 502">
                <a:extLst>
                  <a:ext uri="{FF2B5EF4-FFF2-40B4-BE49-F238E27FC236}">
                    <a16:creationId xmlns:a16="http://schemas.microsoft.com/office/drawing/2014/main" id="{9E301ADA-FE64-4B2D-9308-215EF35C13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3862" y="1667039"/>
                <a:ext cx="0" cy="4572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418" name="Group 417">
              <a:extLst>
                <a:ext uri="{FF2B5EF4-FFF2-40B4-BE49-F238E27FC236}">
                  <a16:creationId xmlns:a16="http://schemas.microsoft.com/office/drawing/2014/main" id="{6545C21A-EE11-4A14-90BC-09841BA1BC82}"/>
                </a:ext>
              </a:extLst>
            </p:cNvPr>
            <p:cNvGrpSpPr/>
            <p:nvPr/>
          </p:nvGrpSpPr>
          <p:grpSpPr>
            <a:xfrm>
              <a:off x="7958834" y="2524865"/>
              <a:ext cx="662230" cy="443657"/>
              <a:chOff x="5013862" y="1667039"/>
              <a:chExt cx="982919" cy="457200"/>
            </a:xfrm>
          </p:grpSpPr>
          <p:cxnSp>
            <p:nvCxnSpPr>
              <p:cNvPr id="484" name="Straight Connector 483">
                <a:extLst>
                  <a:ext uri="{FF2B5EF4-FFF2-40B4-BE49-F238E27FC236}">
                    <a16:creationId xmlns:a16="http://schemas.microsoft.com/office/drawing/2014/main" id="{99F15254-297F-481F-AE76-18EE4FBEA5D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22732" y="167326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85" name="Straight Connector 484">
                <a:extLst>
                  <a:ext uri="{FF2B5EF4-FFF2-40B4-BE49-F238E27FC236}">
                    <a16:creationId xmlns:a16="http://schemas.microsoft.com/office/drawing/2014/main" id="{BC7A8E8A-29E8-4CFC-B422-0A8DA997ED5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37810" y="1673260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86" name="Straight Connector 485">
                <a:extLst>
                  <a:ext uri="{FF2B5EF4-FFF2-40B4-BE49-F238E27FC236}">
                    <a16:creationId xmlns:a16="http://schemas.microsoft.com/office/drawing/2014/main" id="{A1B4B791-2725-407F-9A47-2E88D6D9277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45267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87" name="Straight Connector 486">
                <a:extLst>
                  <a:ext uri="{FF2B5EF4-FFF2-40B4-BE49-F238E27FC236}">
                    <a16:creationId xmlns:a16="http://schemas.microsoft.com/office/drawing/2014/main" id="{7DEEFF7C-292C-474E-9AF4-9317B1293A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52720" y="1673264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88" name="Straight Connector 487">
                <a:extLst>
                  <a:ext uri="{FF2B5EF4-FFF2-40B4-BE49-F238E27FC236}">
                    <a16:creationId xmlns:a16="http://schemas.microsoft.com/office/drawing/2014/main" id="{65A317F6-97B7-449A-B90E-F7EF168575E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67800" y="1679309"/>
                <a:ext cx="0" cy="36576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89" name="Straight Connector 488">
                <a:extLst>
                  <a:ext uri="{FF2B5EF4-FFF2-40B4-BE49-F238E27FC236}">
                    <a16:creationId xmlns:a16="http://schemas.microsoft.com/office/drawing/2014/main" id="{B60AD3AD-F00A-4144-A52B-1FEC0D8C417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71838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90" name="Straight Connector 489">
                <a:extLst>
                  <a:ext uri="{FF2B5EF4-FFF2-40B4-BE49-F238E27FC236}">
                    <a16:creationId xmlns:a16="http://schemas.microsoft.com/office/drawing/2014/main" id="{3927DC38-F3F9-406D-A2B0-F9D646DF44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779298" y="1680882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91" name="Straight Connector 490">
                <a:extLst>
                  <a:ext uri="{FF2B5EF4-FFF2-40B4-BE49-F238E27FC236}">
                    <a16:creationId xmlns:a16="http://schemas.microsoft.com/office/drawing/2014/main" id="{A526A475-F625-47C2-B928-D0B03482C9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85038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92" name="Straight Connector 491">
                <a:extLst>
                  <a:ext uri="{FF2B5EF4-FFF2-40B4-BE49-F238E27FC236}">
                    <a16:creationId xmlns:a16="http://schemas.microsoft.com/office/drawing/2014/main" id="{FE7F4532-1328-4E48-A57C-B60FA6F0322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996781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93" name="Straight Connector 492">
                <a:extLst>
                  <a:ext uri="{FF2B5EF4-FFF2-40B4-BE49-F238E27FC236}">
                    <a16:creationId xmlns:a16="http://schemas.microsoft.com/office/drawing/2014/main" id="{70863E86-493D-4EA3-A26E-470AA6DA1A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3862" y="1667039"/>
                <a:ext cx="0" cy="4572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419" name="Group 418">
              <a:extLst>
                <a:ext uri="{FF2B5EF4-FFF2-40B4-BE49-F238E27FC236}">
                  <a16:creationId xmlns:a16="http://schemas.microsoft.com/office/drawing/2014/main" id="{D2DD4CB0-D2B8-4BB1-AFF2-4ACC167D1757}"/>
                </a:ext>
              </a:extLst>
            </p:cNvPr>
            <p:cNvGrpSpPr/>
            <p:nvPr/>
          </p:nvGrpSpPr>
          <p:grpSpPr>
            <a:xfrm>
              <a:off x="7217549" y="2520352"/>
              <a:ext cx="662230" cy="443657"/>
              <a:chOff x="5013862" y="1667039"/>
              <a:chExt cx="982919" cy="457200"/>
            </a:xfrm>
          </p:grpSpPr>
          <p:cxnSp>
            <p:nvCxnSpPr>
              <p:cNvPr id="474" name="Straight Connector 473">
                <a:extLst>
                  <a:ext uri="{FF2B5EF4-FFF2-40B4-BE49-F238E27FC236}">
                    <a16:creationId xmlns:a16="http://schemas.microsoft.com/office/drawing/2014/main" id="{F912CDA3-3FB5-4D0E-A8BA-22BD071E516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22732" y="167326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75" name="Straight Connector 474">
                <a:extLst>
                  <a:ext uri="{FF2B5EF4-FFF2-40B4-BE49-F238E27FC236}">
                    <a16:creationId xmlns:a16="http://schemas.microsoft.com/office/drawing/2014/main" id="{DEA9BE04-2642-4404-AF01-8405BD5DB80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37810" y="1673260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76" name="Straight Connector 475">
                <a:extLst>
                  <a:ext uri="{FF2B5EF4-FFF2-40B4-BE49-F238E27FC236}">
                    <a16:creationId xmlns:a16="http://schemas.microsoft.com/office/drawing/2014/main" id="{804B1ECD-6123-41CA-928D-4B2CC808FBE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45267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77" name="Straight Connector 476">
                <a:extLst>
                  <a:ext uri="{FF2B5EF4-FFF2-40B4-BE49-F238E27FC236}">
                    <a16:creationId xmlns:a16="http://schemas.microsoft.com/office/drawing/2014/main" id="{D752550D-BC3C-46DA-8B0B-7A3F85CD58F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52720" y="1673264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78" name="Straight Connector 477">
                <a:extLst>
                  <a:ext uri="{FF2B5EF4-FFF2-40B4-BE49-F238E27FC236}">
                    <a16:creationId xmlns:a16="http://schemas.microsoft.com/office/drawing/2014/main" id="{63628FA1-D534-4D6C-B927-25203BD0E0D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67800" y="1679309"/>
                <a:ext cx="0" cy="36576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79" name="Straight Connector 478">
                <a:extLst>
                  <a:ext uri="{FF2B5EF4-FFF2-40B4-BE49-F238E27FC236}">
                    <a16:creationId xmlns:a16="http://schemas.microsoft.com/office/drawing/2014/main" id="{111E61CA-0FD1-4E2F-AB24-3AAF99A886C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71838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80" name="Straight Connector 479">
                <a:extLst>
                  <a:ext uri="{FF2B5EF4-FFF2-40B4-BE49-F238E27FC236}">
                    <a16:creationId xmlns:a16="http://schemas.microsoft.com/office/drawing/2014/main" id="{F6732DB0-B4BF-4C44-96E7-23F144A509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779298" y="1680882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81" name="Straight Connector 480">
                <a:extLst>
                  <a:ext uri="{FF2B5EF4-FFF2-40B4-BE49-F238E27FC236}">
                    <a16:creationId xmlns:a16="http://schemas.microsoft.com/office/drawing/2014/main" id="{EBBD055E-6287-4C18-AB16-8112DEE991C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85038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82" name="Straight Connector 481">
                <a:extLst>
                  <a:ext uri="{FF2B5EF4-FFF2-40B4-BE49-F238E27FC236}">
                    <a16:creationId xmlns:a16="http://schemas.microsoft.com/office/drawing/2014/main" id="{01016DFE-BA0A-46AF-AA46-4FFFCF63B1C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996781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83" name="Straight Connector 482">
                <a:extLst>
                  <a:ext uri="{FF2B5EF4-FFF2-40B4-BE49-F238E27FC236}">
                    <a16:creationId xmlns:a16="http://schemas.microsoft.com/office/drawing/2014/main" id="{358BA4C3-D27B-4B02-B01A-A82698FA08A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3862" y="1667039"/>
                <a:ext cx="0" cy="4572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420" name="Group 419">
              <a:extLst>
                <a:ext uri="{FF2B5EF4-FFF2-40B4-BE49-F238E27FC236}">
                  <a16:creationId xmlns:a16="http://schemas.microsoft.com/office/drawing/2014/main" id="{5BF24461-5B3C-40AC-8FA8-9E84F7F27EE9}"/>
                </a:ext>
              </a:extLst>
            </p:cNvPr>
            <p:cNvGrpSpPr/>
            <p:nvPr/>
          </p:nvGrpSpPr>
          <p:grpSpPr>
            <a:xfrm>
              <a:off x="6478467" y="2524384"/>
              <a:ext cx="662230" cy="443657"/>
              <a:chOff x="5013862" y="1667039"/>
              <a:chExt cx="982919" cy="457200"/>
            </a:xfrm>
          </p:grpSpPr>
          <p:cxnSp>
            <p:nvCxnSpPr>
              <p:cNvPr id="464" name="Straight Connector 463">
                <a:extLst>
                  <a:ext uri="{FF2B5EF4-FFF2-40B4-BE49-F238E27FC236}">
                    <a16:creationId xmlns:a16="http://schemas.microsoft.com/office/drawing/2014/main" id="{D334FB53-CECF-4F08-B876-76BFE0A094A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22732" y="167326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65" name="Straight Connector 464">
                <a:extLst>
                  <a:ext uri="{FF2B5EF4-FFF2-40B4-BE49-F238E27FC236}">
                    <a16:creationId xmlns:a16="http://schemas.microsoft.com/office/drawing/2014/main" id="{E82044E8-2EBF-48A7-86FF-44E1E91B943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37810" y="1673260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66" name="Straight Connector 465">
                <a:extLst>
                  <a:ext uri="{FF2B5EF4-FFF2-40B4-BE49-F238E27FC236}">
                    <a16:creationId xmlns:a16="http://schemas.microsoft.com/office/drawing/2014/main" id="{2AF5E763-B41C-4CC0-9A02-CD458A47434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45267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67" name="Straight Connector 466">
                <a:extLst>
                  <a:ext uri="{FF2B5EF4-FFF2-40B4-BE49-F238E27FC236}">
                    <a16:creationId xmlns:a16="http://schemas.microsoft.com/office/drawing/2014/main" id="{8599279F-58FD-4AD9-BE6F-09627363A86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52720" y="1673264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68" name="Straight Connector 467">
                <a:extLst>
                  <a:ext uri="{FF2B5EF4-FFF2-40B4-BE49-F238E27FC236}">
                    <a16:creationId xmlns:a16="http://schemas.microsoft.com/office/drawing/2014/main" id="{73975F1C-F443-4F2C-BBE6-D131BA0E78E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67800" y="1679309"/>
                <a:ext cx="0" cy="36576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69" name="Straight Connector 468">
                <a:extLst>
                  <a:ext uri="{FF2B5EF4-FFF2-40B4-BE49-F238E27FC236}">
                    <a16:creationId xmlns:a16="http://schemas.microsoft.com/office/drawing/2014/main" id="{3CD99729-780B-428D-B225-E88EB342235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71838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70" name="Straight Connector 469">
                <a:extLst>
                  <a:ext uri="{FF2B5EF4-FFF2-40B4-BE49-F238E27FC236}">
                    <a16:creationId xmlns:a16="http://schemas.microsoft.com/office/drawing/2014/main" id="{41DFE6AE-FF7C-427C-9E07-1F0483131E1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779298" y="1680882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71" name="Straight Connector 470">
                <a:extLst>
                  <a:ext uri="{FF2B5EF4-FFF2-40B4-BE49-F238E27FC236}">
                    <a16:creationId xmlns:a16="http://schemas.microsoft.com/office/drawing/2014/main" id="{338D3378-ADED-49FB-990A-2F35C5729E3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85038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72" name="Straight Connector 471">
                <a:extLst>
                  <a:ext uri="{FF2B5EF4-FFF2-40B4-BE49-F238E27FC236}">
                    <a16:creationId xmlns:a16="http://schemas.microsoft.com/office/drawing/2014/main" id="{2D46F38F-E99A-4148-A359-0DEA96E500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996781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73" name="Straight Connector 472">
                <a:extLst>
                  <a:ext uri="{FF2B5EF4-FFF2-40B4-BE49-F238E27FC236}">
                    <a16:creationId xmlns:a16="http://schemas.microsoft.com/office/drawing/2014/main" id="{F0E9CD2D-4408-4B8B-8357-DFE2A82AEBA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3862" y="1667039"/>
                <a:ext cx="0" cy="4572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421" name="Group 420">
              <a:extLst>
                <a:ext uri="{FF2B5EF4-FFF2-40B4-BE49-F238E27FC236}">
                  <a16:creationId xmlns:a16="http://schemas.microsoft.com/office/drawing/2014/main" id="{6827277D-3FF6-4388-A6B6-0EC55AC71810}"/>
                </a:ext>
              </a:extLst>
            </p:cNvPr>
            <p:cNvGrpSpPr/>
            <p:nvPr/>
          </p:nvGrpSpPr>
          <p:grpSpPr>
            <a:xfrm>
              <a:off x="5746085" y="2523358"/>
              <a:ext cx="662230" cy="443657"/>
              <a:chOff x="5013862" y="1667039"/>
              <a:chExt cx="982919" cy="457200"/>
            </a:xfrm>
          </p:grpSpPr>
          <p:cxnSp>
            <p:nvCxnSpPr>
              <p:cNvPr id="454" name="Straight Connector 453">
                <a:extLst>
                  <a:ext uri="{FF2B5EF4-FFF2-40B4-BE49-F238E27FC236}">
                    <a16:creationId xmlns:a16="http://schemas.microsoft.com/office/drawing/2014/main" id="{49825B22-8141-415C-BF9E-F548C4BA462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22732" y="167326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55" name="Straight Connector 454">
                <a:extLst>
                  <a:ext uri="{FF2B5EF4-FFF2-40B4-BE49-F238E27FC236}">
                    <a16:creationId xmlns:a16="http://schemas.microsoft.com/office/drawing/2014/main" id="{C0440896-170B-4F03-AE68-265737B15DD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37810" y="1673260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56" name="Straight Connector 455">
                <a:extLst>
                  <a:ext uri="{FF2B5EF4-FFF2-40B4-BE49-F238E27FC236}">
                    <a16:creationId xmlns:a16="http://schemas.microsoft.com/office/drawing/2014/main" id="{175884C9-602E-41B1-9F81-A85E32E7C5E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45267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57" name="Straight Connector 456">
                <a:extLst>
                  <a:ext uri="{FF2B5EF4-FFF2-40B4-BE49-F238E27FC236}">
                    <a16:creationId xmlns:a16="http://schemas.microsoft.com/office/drawing/2014/main" id="{00461CA2-5A2D-4D2A-80F7-DE5A73D0248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52720" y="1673264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58" name="Straight Connector 457">
                <a:extLst>
                  <a:ext uri="{FF2B5EF4-FFF2-40B4-BE49-F238E27FC236}">
                    <a16:creationId xmlns:a16="http://schemas.microsoft.com/office/drawing/2014/main" id="{C1F5561E-724A-4FAB-A3C3-22D12C52C6F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67800" y="1679309"/>
                <a:ext cx="0" cy="36576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59" name="Straight Connector 458">
                <a:extLst>
                  <a:ext uri="{FF2B5EF4-FFF2-40B4-BE49-F238E27FC236}">
                    <a16:creationId xmlns:a16="http://schemas.microsoft.com/office/drawing/2014/main" id="{56902982-9592-4D42-A100-51D82811A5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71838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60" name="Straight Connector 459">
                <a:extLst>
                  <a:ext uri="{FF2B5EF4-FFF2-40B4-BE49-F238E27FC236}">
                    <a16:creationId xmlns:a16="http://schemas.microsoft.com/office/drawing/2014/main" id="{25F1826A-5E48-40A6-9200-CA24694E47F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779298" y="1680882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61" name="Straight Connector 460">
                <a:extLst>
                  <a:ext uri="{FF2B5EF4-FFF2-40B4-BE49-F238E27FC236}">
                    <a16:creationId xmlns:a16="http://schemas.microsoft.com/office/drawing/2014/main" id="{FD0ACD8B-7B71-4D5B-95D6-B5EE8858A9F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85038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62" name="Straight Connector 461">
                <a:extLst>
                  <a:ext uri="{FF2B5EF4-FFF2-40B4-BE49-F238E27FC236}">
                    <a16:creationId xmlns:a16="http://schemas.microsoft.com/office/drawing/2014/main" id="{2CA3D2BC-E604-48A3-9AD3-635418F64F9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996781" y="1682283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63" name="Straight Connector 462">
                <a:extLst>
                  <a:ext uri="{FF2B5EF4-FFF2-40B4-BE49-F238E27FC236}">
                    <a16:creationId xmlns:a16="http://schemas.microsoft.com/office/drawing/2014/main" id="{4282A770-27F3-4E98-BB16-3DCE9645EDE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3862" y="1667039"/>
                <a:ext cx="0" cy="4572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422" name="Group 421">
              <a:extLst>
                <a:ext uri="{FF2B5EF4-FFF2-40B4-BE49-F238E27FC236}">
                  <a16:creationId xmlns:a16="http://schemas.microsoft.com/office/drawing/2014/main" id="{F9B01A8B-C39D-4C1C-9005-6AAEB53BE57C}"/>
                </a:ext>
              </a:extLst>
            </p:cNvPr>
            <p:cNvGrpSpPr/>
            <p:nvPr/>
          </p:nvGrpSpPr>
          <p:grpSpPr>
            <a:xfrm>
              <a:off x="4995978" y="2528887"/>
              <a:ext cx="662230" cy="443657"/>
              <a:chOff x="5013862" y="1667039"/>
              <a:chExt cx="982919" cy="457200"/>
            </a:xfrm>
          </p:grpSpPr>
          <p:cxnSp>
            <p:nvCxnSpPr>
              <p:cNvPr id="444" name="Straight Connector 443">
                <a:extLst>
                  <a:ext uri="{FF2B5EF4-FFF2-40B4-BE49-F238E27FC236}">
                    <a16:creationId xmlns:a16="http://schemas.microsoft.com/office/drawing/2014/main" id="{5F20B4A8-3EC5-4A57-81B2-40D61E1B179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22732" y="167326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45" name="Straight Connector 444">
                <a:extLst>
                  <a:ext uri="{FF2B5EF4-FFF2-40B4-BE49-F238E27FC236}">
                    <a16:creationId xmlns:a16="http://schemas.microsoft.com/office/drawing/2014/main" id="{808622F5-8454-4FB8-8450-106EB22B4B5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37810" y="1673260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46" name="Straight Connector 445">
                <a:extLst>
                  <a:ext uri="{FF2B5EF4-FFF2-40B4-BE49-F238E27FC236}">
                    <a16:creationId xmlns:a16="http://schemas.microsoft.com/office/drawing/2014/main" id="{7E671E3B-991D-47CA-B5EE-8C110883077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45267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47" name="Straight Connector 446">
                <a:extLst>
                  <a:ext uri="{FF2B5EF4-FFF2-40B4-BE49-F238E27FC236}">
                    <a16:creationId xmlns:a16="http://schemas.microsoft.com/office/drawing/2014/main" id="{2BDEADDD-2F46-4E78-B620-3107F3552C7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52720" y="1673264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48" name="Straight Connector 447">
                <a:extLst>
                  <a:ext uri="{FF2B5EF4-FFF2-40B4-BE49-F238E27FC236}">
                    <a16:creationId xmlns:a16="http://schemas.microsoft.com/office/drawing/2014/main" id="{50C609ED-6C33-4AC1-9278-8E9DDC10DB1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67800" y="1679309"/>
                <a:ext cx="0" cy="36576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49" name="Straight Connector 448">
                <a:extLst>
                  <a:ext uri="{FF2B5EF4-FFF2-40B4-BE49-F238E27FC236}">
                    <a16:creationId xmlns:a16="http://schemas.microsoft.com/office/drawing/2014/main" id="{10E99EE7-3BC8-4B15-B153-C87E285514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71838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50" name="Straight Connector 449">
                <a:extLst>
                  <a:ext uri="{FF2B5EF4-FFF2-40B4-BE49-F238E27FC236}">
                    <a16:creationId xmlns:a16="http://schemas.microsoft.com/office/drawing/2014/main" id="{BE7E39E5-EE88-40F3-B4A4-3878BC3BF9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779298" y="1680882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51" name="Straight Connector 450">
                <a:extLst>
                  <a:ext uri="{FF2B5EF4-FFF2-40B4-BE49-F238E27FC236}">
                    <a16:creationId xmlns:a16="http://schemas.microsoft.com/office/drawing/2014/main" id="{1DD65F0A-1C3E-47A2-8E53-69185B39ACD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85038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52" name="Straight Connector 451">
                <a:extLst>
                  <a:ext uri="{FF2B5EF4-FFF2-40B4-BE49-F238E27FC236}">
                    <a16:creationId xmlns:a16="http://schemas.microsoft.com/office/drawing/2014/main" id="{166ED0DD-2ED0-4DBB-8997-B974803526C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996781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53" name="Straight Connector 452">
                <a:extLst>
                  <a:ext uri="{FF2B5EF4-FFF2-40B4-BE49-F238E27FC236}">
                    <a16:creationId xmlns:a16="http://schemas.microsoft.com/office/drawing/2014/main" id="{D012C95D-772D-46A2-9470-A6B06E1DB81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3862" y="1667039"/>
                <a:ext cx="0" cy="4572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423" name="Group 422">
              <a:extLst>
                <a:ext uri="{FF2B5EF4-FFF2-40B4-BE49-F238E27FC236}">
                  <a16:creationId xmlns:a16="http://schemas.microsoft.com/office/drawing/2014/main" id="{15044B8D-5BBD-4E4C-97E5-551C850E7897}"/>
                </a:ext>
              </a:extLst>
            </p:cNvPr>
            <p:cNvGrpSpPr/>
            <p:nvPr/>
          </p:nvGrpSpPr>
          <p:grpSpPr>
            <a:xfrm>
              <a:off x="8696349" y="2520741"/>
              <a:ext cx="729012" cy="443657"/>
              <a:chOff x="8947148" y="2627159"/>
              <a:chExt cx="1082040" cy="457200"/>
            </a:xfrm>
          </p:grpSpPr>
          <p:cxnSp>
            <p:nvCxnSpPr>
              <p:cNvPr id="433" name="Straight Connector 432">
                <a:extLst>
                  <a:ext uri="{FF2B5EF4-FFF2-40B4-BE49-F238E27FC236}">
                    <a16:creationId xmlns:a16="http://schemas.microsoft.com/office/drawing/2014/main" id="{6817D8EC-DB7B-4AA0-89F4-ABC25EADB11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056018" y="26333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34" name="Straight Connector 433">
                <a:extLst>
                  <a:ext uri="{FF2B5EF4-FFF2-40B4-BE49-F238E27FC236}">
                    <a16:creationId xmlns:a16="http://schemas.microsoft.com/office/drawing/2014/main" id="{D86FD07C-F2C0-4E8A-9E08-38F824B0B5C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171096" y="2633380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35" name="Straight Connector 434">
                <a:extLst>
                  <a:ext uri="{FF2B5EF4-FFF2-40B4-BE49-F238E27FC236}">
                    <a16:creationId xmlns:a16="http://schemas.microsoft.com/office/drawing/2014/main" id="{EA5993F6-A5C5-4F32-8232-802A25AF982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78553" y="263942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36" name="Straight Connector 435">
                <a:extLst>
                  <a:ext uri="{FF2B5EF4-FFF2-40B4-BE49-F238E27FC236}">
                    <a16:creationId xmlns:a16="http://schemas.microsoft.com/office/drawing/2014/main" id="{84E07242-52DA-49A6-AC60-37F1B2A0772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86006" y="2633384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37" name="Straight Connector 436">
                <a:extLst>
                  <a:ext uri="{FF2B5EF4-FFF2-40B4-BE49-F238E27FC236}">
                    <a16:creationId xmlns:a16="http://schemas.microsoft.com/office/drawing/2014/main" id="{1B144469-D585-415E-944D-3F25C40A8B9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501086" y="2639429"/>
                <a:ext cx="0" cy="36576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38" name="Straight Connector 437">
                <a:extLst>
                  <a:ext uri="{FF2B5EF4-FFF2-40B4-BE49-F238E27FC236}">
                    <a16:creationId xmlns:a16="http://schemas.microsoft.com/office/drawing/2014/main" id="{98E2A468-E84B-4CF3-861C-3DD3580865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605124" y="263942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39" name="Straight Connector 438">
                <a:extLst>
                  <a:ext uri="{FF2B5EF4-FFF2-40B4-BE49-F238E27FC236}">
                    <a16:creationId xmlns:a16="http://schemas.microsoft.com/office/drawing/2014/main" id="{AF1059C5-F1BE-40C7-9858-BC13E549F96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712584" y="2641002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40" name="Straight Connector 439">
                <a:extLst>
                  <a:ext uri="{FF2B5EF4-FFF2-40B4-BE49-F238E27FC236}">
                    <a16:creationId xmlns:a16="http://schemas.microsoft.com/office/drawing/2014/main" id="{4DD67B9B-455C-4DB6-8CC1-33CB822F005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818324" y="264240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41" name="Straight Connector 440">
                <a:extLst>
                  <a:ext uri="{FF2B5EF4-FFF2-40B4-BE49-F238E27FC236}">
                    <a16:creationId xmlns:a16="http://schemas.microsoft.com/office/drawing/2014/main" id="{04BA3092-08C3-46F2-89A4-86EE997691A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930067" y="264240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42" name="Straight Connector 441">
                <a:extLst>
                  <a:ext uri="{FF2B5EF4-FFF2-40B4-BE49-F238E27FC236}">
                    <a16:creationId xmlns:a16="http://schemas.microsoft.com/office/drawing/2014/main" id="{2A85090F-75EF-4871-8B8C-80F368D880D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947148" y="2627159"/>
                <a:ext cx="0" cy="4572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43" name="Straight Connector 442">
                <a:extLst>
                  <a:ext uri="{FF2B5EF4-FFF2-40B4-BE49-F238E27FC236}">
                    <a16:creationId xmlns:a16="http://schemas.microsoft.com/office/drawing/2014/main" id="{EC630E35-996A-42A1-81CF-CEB331C8A00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029188" y="2627159"/>
                <a:ext cx="0" cy="4572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sp>
          <p:nvSpPr>
            <p:cNvPr id="424" name="TextBox 423">
              <a:extLst>
                <a:ext uri="{FF2B5EF4-FFF2-40B4-BE49-F238E27FC236}">
                  <a16:creationId xmlns:a16="http://schemas.microsoft.com/office/drawing/2014/main" id="{7FE1AB14-EECE-4544-920A-6AE4B785F811}"/>
                </a:ext>
              </a:extLst>
            </p:cNvPr>
            <p:cNvSpPr txBox="1"/>
            <p:nvPr/>
          </p:nvSpPr>
          <p:spPr>
            <a:xfrm>
              <a:off x="7133033" y="2982703"/>
              <a:ext cx="165900" cy="268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4</a:t>
              </a:r>
            </a:p>
          </p:txBody>
        </p:sp>
        <p:sp>
          <p:nvSpPr>
            <p:cNvPr id="425" name="TextBox 424">
              <a:extLst>
                <a:ext uri="{FF2B5EF4-FFF2-40B4-BE49-F238E27FC236}">
                  <a16:creationId xmlns:a16="http://schemas.microsoft.com/office/drawing/2014/main" id="{F1C9727F-02A7-4910-80F4-46DFC5D06A60}"/>
                </a:ext>
              </a:extLst>
            </p:cNvPr>
            <p:cNvSpPr txBox="1"/>
            <p:nvPr/>
          </p:nvSpPr>
          <p:spPr>
            <a:xfrm>
              <a:off x="6385260" y="3005038"/>
              <a:ext cx="165900" cy="268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3</a:t>
              </a:r>
            </a:p>
          </p:txBody>
        </p:sp>
        <p:sp>
          <p:nvSpPr>
            <p:cNvPr id="426" name="TextBox 425">
              <a:extLst>
                <a:ext uri="{FF2B5EF4-FFF2-40B4-BE49-F238E27FC236}">
                  <a16:creationId xmlns:a16="http://schemas.microsoft.com/office/drawing/2014/main" id="{FEB37298-854B-4F35-AC0B-D03B812D353B}"/>
                </a:ext>
              </a:extLst>
            </p:cNvPr>
            <p:cNvSpPr txBox="1"/>
            <p:nvPr/>
          </p:nvSpPr>
          <p:spPr>
            <a:xfrm>
              <a:off x="5658208" y="2975915"/>
              <a:ext cx="165900" cy="268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2</a:t>
              </a:r>
            </a:p>
          </p:txBody>
        </p:sp>
        <p:sp>
          <p:nvSpPr>
            <p:cNvPr id="427" name="TextBox 426">
              <a:extLst>
                <a:ext uri="{FF2B5EF4-FFF2-40B4-BE49-F238E27FC236}">
                  <a16:creationId xmlns:a16="http://schemas.microsoft.com/office/drawing/2014/main" id="{17DD84FB-DBD6-45F8-85F6-2A980217573E}"/>
                </a:ext>
              </a:extLst>
            </p:cNvPr>
            <p:cNvSpPr txBox="1"/>
            <p:nvPr/>
          </p:nvSpPr>
          <p:spPr>
            <a:xfrm>
              <a:off x="4906460" y="2976476"/>
              <a:ext cx="165900" cy="268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1</a:t>
              </a:r>
            </a:p>
          </p:txBody>
        </p:sp>
        <p:sp>
          <p:nvSpPr>
            <p:cNvPr id="428" name="TextBox 427">
              <a:extLst>
                <a:ext uri="{FF2B5EF4-FFF2-40B4-BE49-F238E27FC236}">
                  <a16:creationId xmlns:a16="http://schemas.microsoft.com/office/drawing/2014/main" id="{F64ECD91-0BEE-4C57-B214-5223729E09DD}"/>
                </a:ext>
              </a:extLst>
            </p:cNvPr>
            <p:cNvSpPr txBox="1"/>
            <p:nvPr/>
          </p:nvSpPr>
          <p:spPr>
            <a:xfrm>
              <a:off x="4167848" y="2960521"/>
              <a:ext cx="165900" cy="268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0</a:t>
              </a:r>
            </a:p>
          </p:txBody>
        </p:sp>
        <p:sp>
          <p:nvSpPr>
            <p:cNvPr id="429" name="TextBox 428">
              <a:extLst>
                <a:ext uri="{FF2B5EF4-FFF2-40B4-BE49-F238E27FC236}">
                  <a16:creationId xmlns:a16="http://schemas.microsoft.com/office/drawing/2014/main" id="{10B08BE8-CEF3-4125-A90E-41B98B8FAE75}"/>
                </a:ext>
              </a:extLst>
            </p:cNvPr>
            <p:cNvSpPr txBox="1"/>
            <p:nvPr/>
          </p:nvSpPr>
          <p:spPr>
            <a:xfrm>
              <a:off x="9331715" y="3005037"/>
              <a:ext cx="165900" cy="268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7</a:t>
              </a:r>
            </a:p>
          </p:txBody>
        </p:sp>
        <p:sp>
          <p:nvSpPr>
            <p:cNvPr id="430" name="TextBox 429">
              <a:extLst>
                <a:ext uri="{FF2B5EF4-FFF2-40B4-BE49-F238E27FC236}">
                  <a16:creationId xmlns:a16="http://schemas.microsoft.com/office/drawing/2014/main" id="{2BF0FB62-753C-4C21-BEDB-58E30D159DE6}"/>
                </a:ext>
              </a:extLst>
            </p:cNvPr>
            <p:cNvSpPr txBox="1"/>
            <p:nvPr/>
          </p:nvSpPr>
          <p:spPr>
            <a:xfrm>
              <a:off x="8603799" y="2982703"/>
              <a:ext cx="165900" cy="268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6</a:t>
              </a:r>
            </a:p>
          </p:txBody>
        </p:sp>
        <p:sp>
          <p:nvSpPr>
            <p:cNvPr id="431" name="TextBox 430">
              <a:extLst>
                <a:ext uri="{FF2B5EF4-FFF2-40B4-BE49-F238E27FC236}">
                  <a16:creationId xmlns:a16="http://schemas.microsoft.com/office/drawing/2014/main" id="{45A4E1A9-FA40-4B0C-ABF1-503779AEDF30}"/>
                </a:ext>
              </a:extLst>
            </p:cNvPr>
            <p:cNvSpPr txBox="1"/>
            <p:nvPr/>
          </p:nvSpPr>
          <p:spPr>
            <a:xfrm>
              <a:off x="7870146" y="2989481"/>
              <a:ext cx="165900" cy="268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5</a:t>
              </a:r>
            </a:p>
          </p:txBody>
        </p:sp>
        <p:pic>
          <p:nvPicPr>
            <p:cNvPr id="432" name="Picture 431">
              <a:extLst>
                <a:ext uri="{FF2B5EF4-FFF2-40B4-BE49-F238E27FC236}">
                  <a16:creationId xmlns:a16="http://schemas.microsoft.com/office/drawing/2014/main" id="{497AD9BF-4D72-4FB5-9CDC-22AFD904A5A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583760" y="2649560"/>
              <a:ext cx="360000" cy="360000"/>
            </a:xfrm>
            <a:prstGeom prst="rect">
              <a:avLst/>
            </a:prstGeom>
          </p:spPr>
        </p:pic>
      </p:grpSp>
      <p:grpSp>
        <p:nvGrpSpPr>
          <p:cNvPr id="291" name="Group 290">
            <a:extLst>
              <a:ext uri="{FF2B5EF4-FFF2-40B4-BE49-F238E27FC236}">
                <a16:creationId xmlns:a16="http://schemas.microsoft.com/office/drawing/2014/main" id="{72A1B644-026C-44A8-9E8D-EAA0DE727DD8}"/>
              </a:ext>
            </a:extLst>
          </p:cNvPr>
          <p:cNvGrpSpPr/>
          <p:nvPr/>
        </p:nvGrpSpPr>
        <p:grpSpPr>
          <a:xfrm rot="2658110">
            <a:off x="4129781" y="2851394"/>
            <a:ext cx="6496334" cy="780278"/>
            <a:chOff x="4032985" y="2517985"/>
            <a:chExt cx="6006766" cy="885615"/>
          </a:xfrm>
        </p:grpSpPr>
        <p:sp>
          <p:nvSpPr>
            <p:cNvPr id="292" name="Rectangle: Single Corner Rounded 291">
              <a:extLst>
                <a:ext uri="{FF2B5EF4-FFF2-40B4-BE49-F238E27FC236}">
                  <a16:creationId xmlns:a16="http://schemas.microsoft.com/office/drawing/2014/main" id="{04CA5D92-BBB2-4131-91B0-6055116205D0}"/>
                </a:ext>
              </a:extLst>
            </p:cNvPr>
            <p:cNvSpPr/>
            <p:nvPr/>
          </p:nvSpPr>
          <p:spPr>
            <a:xfrm>
              <a:off x="4032985" y="2517985"/>
              <a:ext cx="6006766" cy="885615"/>
            </a:xfrm>
            <a:prstGeom prst="round1Rect">
              <a:avLst/>
            </a:prstGeom>
            <a:gradFill flip="none" rotWithShape="1">
              <a:gsLst>
                <a:gs pos="100000">
                  <a:schemeClr val="bg1"/>
                </a:gs>
                <a:gs pos="0">
                  <a:schemeClr val="bg1"/>
                </a:gs>
              </a:gsLst>
              <a:lin ang="2700000" scaled="1"/>
              <a:tileRect/>
            </a:gradFill>
            <a:ln w="28575" cap="rnd">
              <a:gradFill flip="none" rotWithShape="1">
                <a:gsLst>
                  <a:gs pos="0">
                    <a:schemeClr val="accent1">
                      <a:lumMod val="0"/>
                      <a:lumOff val="100000"/>
                    </a:schemeClr>
                  </a:gs>
                  <a:gs pos="11000">
                    <a:srgbClr val="29C7C7"/>
                  </a:gs>
                  <a:gs pos="6000">
                    <a:schemeClr val="bg2"/>
                  </a:gs>
                </a:gsLst>
                <a:path path="shape">
                  <a:fillToRect l="50000" t="50000" r="50000" b="50000"/>
                </a:path>
                <a:tileRect/>
              </a:gra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gradFill>
                  <a:gsLst>
                    <a:gs pos="59000">
                      <a:schemeClr val="accent1"/>
                    </a:gs>
                    <a:gs pos="74000">
                      <a:schemeClr val="accent1">
                        <a:lumMod val="45000"/>
                        <a:lumOff val="55000"/>
                      </a:schemeClr>
                    </a:gs>
                    <a:gs pos="83000">
                      <a:schemeClr val="accent1">
                        <a:lumMod val="45000"/>
                        <a:lumOff val="55000"/>
                      </a:schemeClr>
                    </a:gs>
                    <a:gs pos="100000">
                      <a:schemeClr val="accent1">
                        <a:lumMod val="30000"/>
                        <a:lumOff val="70000"/>
                      </a:schemeClr>
                    </a:gs>
                  </a:gsLst>
                  <a:lin ang="5400000" scaled="1"/>
                </a:gradFill>
              </a:endParaRPr>
            </a:p>
          </p:txBody>
        </p:sp>
        <p:grpSp>
          <p:nvGrpSpPr>
            <p:cNvPr id="293" name="Group 292">
              <a:extLst>
                <a:ext uri="{FF2B5EF4-FFF2-40B4-BE49-F238E27FC236}">
                  <a16:creationId xmlns:a16="http://schemas.microsoft.com/office/drawing/2014/main" id="{3520CAE6-872A-4A7D-9A00-5FAA6FE96D5C}"/>
                </a:ext>
              </a:extLst>
            </p:cNvPr>
            <p:cNvGrpSpPr/>
            <p:nvPr/>
          </p:nvGrpSpPr>
          <p:grpSpPr>
            <a:xfrm>
              <a:off x="4249559" y="2530368"/>
              <a:ext cx="662230" cy="443657"/>
              <a:chOff x="5013862" y="1667039"/>
              <a:chExt cx="982919" cy="457200"/>
            </a:xfrm>
          </p:grpSpPr>
          <p:cxnSp>
            <p:nvCxnSpPr>
              <p:cNvPr id="395" name="Straight Connector 394">
                <a:extLst>
                  <a:ext uri="{FF2B5EF4-FFF2-40B4-BE49-F238E27FC236}">
                    <a16:creationId xmlns:a16="http://schemas.microsoft.com/office/drawing/2014/main" id="{3155A3B9-348C-454B-8EA1-FBF00D5FD94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22732" y="167326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96" name="Straight Connector 395">
                <a:extLst>
                  <a:ext uri="{FF2B5EF4-FFF2-40B4-BE49-F238E27FC236}">
                    <a16:creationId xmlns:a16="http://schemas.microsoft.com/office/drawing/2014/main" id="{7673DF1D-84FA-4EA0-A838-031611C6D85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37810" y="1673260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97" name="Straight Connector 396">
                <a:extLst>
                  <a:ext uri="{FF2B5EF4-FFF2-40B4-BE49-F238E27FC236}">
                    <a16:creationId xmlns:a16="http://schemas.microsoft.com/office/drawing/2014/main" id="{E7D1808D-C636-438E-826E-7C76BAAEF5E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45267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98" name="Straight Connector 397">
                <a:extLst>
                  <a:ext uri="{FF2B5EF4-FFF2-40B4-BE49-F238E27FC236}">
                    <a16:creationId xmlns:a16="http://schemas.microsoft.com/office/drawing/2014/main" id="{19594276-BF05-4B49-A35E-8D35F001AE0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52720" y="1673264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99" name="Straight Connector 398">
                <a:extLst>
                  <a:ext uri="{FF2B5EF4-FFF2-40B4-BE49-F238E27FC236}">
                    <a16:creationId xmlns:a16="http://schemas.microsoft.com/office/drawing/2014/main" id="{A9B7D190-130E-4FA9-B25A-9EF8242454F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67800" y="1679309"/>
                <a:ext cx="0" cy="36576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00" name="Straight Connector 399">
                <a:extLst>
                  <a:ext uri="{FF2B5EF4-FFF2-40B4-BE49-F238E27FC236}">
                    <a16:creationId xmlns:a16="http://schemas.microsoft.com/office/drawing/2014/main" id="{66BF54BB-78EC-4D30-8327-E3E5B733C6A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71838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01" name="Straight Connector 400">
                <a:extLst>
                  <a:ext uri="{FF2B5EF4-FFF2-40B4-BE49-F238E27FC236}">
                    <a16:creationId xmlns:a16="http://schemas.microsoft.com/office/drawing/2014/main" id="{08DEE0E6-3BD2-401A-B296-54325010B0A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779298" y="1680882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02" name="Straight Connector 401">
                <a:extLst>
                  <a:ext uri="{FF2B5EF4-FFF2-40B4-BE49-F238E27FC236}">
                    <a16:creationId xmlns:a16="http://schemas.microsoft.com/office/drawing/2014/main" id="{6E12C74B-6CDD-4CCF-ADEF-DA4E9C44D6B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85038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03" name="Straight Connector 402">
                <a:extLst>
                  <a:ext uri="{FF2B5EF4-FFF2-40B4-BE49-F238E27FC236}">
                    <a16:creationId xmlns:a16="http://schemas.microsoft.com/office/drawing/2014/main" id="{E81F2104-CA82-4846-9EA8-8532AE56B5D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996781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04" name="Straight Connector 403">
                <a:extLst>
                  <a:ext uri="{FF2B5EF4-FFF2-40B4-BE49-F238E27FC236}">
                    <a16:creationId xmlns:a16="http://schemas.microsoft.com/office/drawing/2014/main" id="{BE4F7795-C7E3-4C45-9CEC-823D1EE4A0D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3862" y="1667039"/>
                <a:ext cx="0" cy="4572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294" name="Group 293">
              <a:extLst>
                <a:ext uri="{FF2B5EF4-FFF2-40B4-BE49-F238E27FC236}">
                  <a16:creationId xmlns:a16="http://schemas.microsoft.com/office/drawing/2014/main" id="{9023BEB5-696B-435B-9568-213A09D7759B}"/>
                </a:ext>
              </a:extLst>
            </p:cNvPr>
            <p:cNvGrpSpPr/>
            <p:nvPr/>
          </p:nvGrpSpPr>
          <p:grpSpPr>
            <a:xfrm>
              <a:off x="7958834" y="2524865"/>
              <a:ext cx="662230" cy="443657"/>
              <a:chOff x="5013862" y="1667039"/>
              <a:chExt cx="982919" cy="457200"/>
            </a:xfrm>
          </p:grpSpPr>
          <p:cxnSp>
            <p:nvCxnSpPr>
              <p:cNvPr id="385" name="Straight Connector 384">
                <a:extLst>
                  <a:ext uri="{FF2B5EF4-FFF2-40B4-BE49-F238E27FC236}">
                    <a16:creationId xmlns:a16="http://schemas.microsoft.com/office/drawing/2014/main" id="{38BB0ECF-77B9-4B68-B0F1-B4EDBF9977B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22732" y="167326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86" name="Straight Connector 385">
                <a:extLst>
                  <a:ext uri="{FF2B5EF4-FFF2-40B4-BE49-F238E27FC236}">
                    <a16:creationId xmlns:a16="http://schemas.microsoft.com/office/drawing/2014/main" id="{F05C1DC4-9281-4E3E-9593-70DB4050FE9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37810" y="1673260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87" name="Straight Connector 386">
                <a:extLst>
                  <a:ext uri="{FF2B5EF4-FFF2-40B4-BE49-F238E27FC236}">
                    <a16:creationId xmlns:a16="http://schemas.microsoft.com/office/drawing/2014/main" id="{90AE9B88-D375-414A-8251-7B4492986A6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45267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DE71D273-F3EA-4DF7-AD59-7E33939E9D3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52720" y="1673264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B48092B6-3A43-4620-866F-C1538BB705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67800" y="1679309"/>
                <a:ext cx="0" cy="36576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90" name="Straight Connector 389">
                <a:extLst>
                  <a:ext uri="{FF2B5EF4-FFF2-40B4-BE49-F238E27FC236}">
                    <a16:creationId xmlns:a16="http://schemas.microsoft.com/office/drawing/2014/main" id="{3CFABEA4-1AFA-4762-81D5-7B7586E8182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71838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91" name="Straight Connector 390">
                <a:extLst>
                  <a:ext uri="{FF2B5EF4-FFF2-40B4-BE49-F238E27FC236}">
                    <a16:creationId xmlns:a16="http://schemas.microsoft.com/office/drawing/2014/main" id="{B8B5D40E-F1E3-4B42-8506-2AF0600E723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779298" y="1680882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92" name="Straight Connector 391">
                <a:extLst>
                  <a:ext uri="{FF2B5EF4-FFF2-40B4-BE49-F238E27FC236}">
                    <a16:creationId xmlns:a16="http://schemas.microsoft.com/office/drawing/2014/main" id="{3187EF2D-940B-4554-86AB-7BA800C8E6F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85038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75542D8E-329C-4B78-B7F1-D7FD79A167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996781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94" name="Straight Connector 393">
                <a:extLst>
                  <a:ext uri="{FF2B5EF4-FFF2-40B4-BE49-F238E27FC236}">
                    <a16:creationId xmlns:a16="http://schemas.microsoft.com/office/drawing/2014/main" id="{1D4EB450-D102-4899-84D3-45B80065D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3862" y="1667039"/>
                <a:ext cx="0" cy="4572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295" name="Group 294">
              <a:extLst>
                <a:ext uri="{FF2B5EF4-FFF2-40B4-BE49-F238E27FC236}">
                  <a16:creationId xmlns:a16="http://schemas.microsoft.com/office/drawing/2014/main" id="{8DF02BC0-930A-44BF-950D-6BCD4E2A646C}"/>
                </a:ext>
              </a:extLst>
            </p:cNvPr>
            <p:cNvGrpSpPr/>
            <p:nvPr/>
          </p:nvGrpSpPr>
          <p:grpSpPr>
            <a:xfrm>
              <a:off x="7217549" y="2520352"/>
              <a:ext cx="662230" cy="443657"/>
              <a:chOff x="5013862" y="1667039"/>
              <a:chExt cx="982919" cy="457200"/>
            </a:xfrm>
          </p:grpSpPr>
          <p:cxnSp>
            <p:nvCxnSpPr>
              <p:cNvPr id="375" name="Straight Connector 374">
                <a:extLst>
                  <a:ext uri="{FF2B5EF4-FFF2-40B4-BE49-F238E27FC236}">
                    <a16:creationId xmlns:a16="http://schemas.microsoft.com/office/drawing/2014/main" id="{0CAD9F98-AF1F-43B6-97D4-95803523622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22732" y="167326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67762685-54B0-4C02-BC7E-0DFA8896FA8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37810" y="1673260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77" name="Straight Connector 376">
                <a:extLst>
                  <a:ext uri="{FF2B5EF4-FFF2-40B4-BE49-F238E27FC236}">
                    <a16:creationId xmlns:a16="http://schemas.microsoft.com/office/drawing/2014/main" id="{BE8F42FC-BAAC-4D82-9866-844A69B45C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45267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D1AF9437-537C-4304-94C4-64FE1E562AA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52720" y="1673264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B89B0D0C-7AD3-4412-9CDB-99081657B1D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67800" y="1679309"/>
                <a:ext cx="0" cy="36576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>
                <a:extLst>
                  <a:ext uri="{FF2B5EF4-FFF2-40B4-BE49-F238E27FC236}">
                    <a16:creationId xmlns:a16="http://schemas.microsoft.com/office/drawing/2014/main" id="{953FA60B-160E-46A7-A496-D216DB669B6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71838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>
                <a:extLst>
                  <a:ext uri="{FF2B5EF4-FFF2-40B4-BE49-F238E27FC236}">
                    <a16:creationId xmlns:a16="http://schemas.microsoft.com/office/drawing/2014/main" id="{9BA80DE1-0DE0-464D-8A04-67A2E7D7C46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779298" y="1680882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5C7C8295-3227-4A18-BDFC-6E73A4B3D58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85038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F3F04D81-3376-41B6-8359-86B76663BC1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996781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9DB575B1-7498-4037-9EF6-C893C201370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3862" y="1667039"/>
                <a:ext cx="0" cy="4572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321" name="Group 320">
              <a:extLst>
                <a:ext uri="{FF2B5EF4-FFF2-40B4-BE49-F238E27FC236}">
                  <a16:creationId xmlns:a16="http://schemas.microsoft.com/office/drawing/2014/main" id="{9D28A4AD-94E6-49EA-B9CF-BDAF112F7B31}"/>
                </a:ext>
              </a:extLst>
            </p:cNvPr>
            <p:cNvGrpSpPr/>
            <p:nvPr/>
          </p:nvGrpSpPr>
          <p:grpSpPr>
            <a:xfrm>
              <a:off x="6478467" y="2524384"/>
              <a:ext cx="662230" cy="443657"/>
              <a:chOff x="5013862" y="1667039"/>
              <a:chExt cx="982919" cy="457200"/>
            </a:xfrm>
          </p:grpSpPr>
          <p:cxnSp>
            <p:nvCxnSpPr>
              <p:cNvPr id="365" name="Straight Connector 364">
                <a:extLst>
                  <a:ext uri="{FF2B5EF4-FFF2-40B4-BE49-F238E27FC236}">
                    <a16:creationId xmlns:a16="http://schemas.microsoft.com/office/drawing/2014/main" id="{A58394D8-A069-435C-AB55-C8191B39EE9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22732" y="167326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3C6CF8DA-D6B5-4C69-9E23-3C8962BF5EA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37810" y="1673260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67" name="Straight Connector 366">
                <a:extLst>
                  <a:ext uri="{FF2B5EF4-FFF2-40B4-BE49-F238E27FC236}">
                    <a16:creationId xmlns:a16="http://schemas.microsoft.com/office/drawing/2014/main" id="{C68B589B-76B6-43AA-8B39-34B84E5D96F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45267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68" name="Straight Connector 367">
                <a:extLst>
                  <a:ext uri="{FF2B5EF4-FFF2-40B4-BE49-F238E27FC236}">
                    <a16:creationId xmlns:a16="http://schemas.microsoft.com/office/drawing/2014/main" id="{56C01E1C-CAD8-4E1B-90D1-8E2F5964BE0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52720" y="1673264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BDAD86B5-9E9D-41DE-A0AE-383B5CAACCB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67800" y="1679309"/>
                <a:ext cx="0" cy="36576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8EE90061-1FD6-4355-A0D7-8DB2DA3ACB1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71838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71" name="Straight Connector 370">
                <a:extLst>
                  <a:ext uri="{FF2B5EF4-FFF2-40B4-BE49-F238E27FC236}">
                    <a16:creationId xmlns:a16="http://schemas.microsoft.com/office/drawing/2014/main" id="{555765E1-A8FC-4E3E-8E1D-197A3A187FF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779298" y="1680882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8C4EC191-AB59-4514-9B15-78C90CA6C6F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85038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73" name="Straight Connector 372">
                <a:extLst>
                  <a:ext uri="{FF2B5EF4-FFF2-40B4-BE49-F238E27FC236}">
                    <a16:creationId xmlns:a16="http://schemas.microsoft.com/office/drawing/2014/main" id="{3DCCE1EB-8A1E-4187-8335-203F98FE8C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996781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AB90891C-7053-439C-8C17-171E21F1704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3862" y="1667039"/>
                <a:ext cx="0" cy="4572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322" name="Group 321">
              <a:extLst>
                <a:ext uri="{FF2B5EF4-FFF2-40B4-BE49-F238E27FC236}">
                  <a16:creationId xmlns:a16="http://schemas.microsoft.com/office/drawing/2014/main" id="{4B80F60D-5B96-4C09-A464-569AC7225EB2}"/>
                </a:ext>
              </a:extLst>
            </p:cNvPr>
            <p:cNvGrpSpPr/>
            <p:nvPr/>
          </p:nvGrpSpPr>
          <p:grpSpPr>
            <a:xfrm>
              <a:off x="5746085" y="2523358"/>
              <a:ext cx="662230" cy="443657"/>
              <a:chOff x="5013862" y="1667039"/>
              <a:chExt cx="982919" cy="457200"/>
            </a:xfrm>
          </p:grpSpPr>
          <p:cxnSp>
            <p:nvCxnSpPr>
              <p:cNvPr id="355" name="Straight Connector 354">
                <a:extLst>
                  <a:ext uri="{FF2B5EF4-FFF2-40B4-BE49-F238E27FC236}">
                    <a16:creationId xmlns:a16="http://schemas.microsoft.com/office/drawing/2014/main" id="{E1C38C92-062F-4009-9282-A70615B9D3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22732" y="167326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EEA50DBC-297B-4F44-AFF2-8F43C367AF5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37810" y="1673260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57" name="Straight Connector 356">
                <a:extLst>
                  <a:ext uri="{FF2B5EF4-FFF2-40B4-BE49-F238E27FC236}">
                    <a16:creationId xmlns:a16="http://schemas.microsoft.com/office/drawing/2014/main" id="{5CE522E8-ECAE-4F99-95B2-D96A5EE8140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45267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BB8CB187-7EBD-47D7-AC30-4DC0D9F9FE6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52720" y="1673264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59" name="Straight Connector 358">
                <a:extLst>
                  <a:ext uri="{FF2B5EF4-FFF2-40B4-BE49-F238E27FC236}">
                    <a16:creationId xmlns:a16="http://schemas.microsoft.com/office/drawing/2014/main" id="{1AEB4F16-093E-4096-91FA-1CF064C54C7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67800" y="1679309"/>
                <a:ext cx="0" cy="36576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60" name="Straight Connector 359">
                <a:extLst>
                  <a:ext uri="{FF2B5EF4-FFF2-40B4-BE49-F238E27FC236}">
                    <a16:creationId xmlns:a16="http://schemas.microsoft.com/office/drawing/2014/main" id="{2BF12800-67D4-424A-A473-BFB33E665D4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71838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61" name="Straight Connector 360">
                <a:extLst>
                  <a:ext uri="{FF2B5EF4-FFF2-40B4-BE49-F238E27FC236}">
                    <a16:creationId xmlns:a16="http://schemas.microsoft.com/office/drawing/2014/main" id="{23439E7F-4B7F-483E-96B9-EE596341333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779298" y="1680882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B1D114BC-9E38-4CD0-AED4-E3258F7CDC3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85038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63" name="Straight Connector 362">
                <a:extLst>
                  <a:ext uri="{FF2B5EF4-FFF2-40B4-BE49-F238E27FC236}">
                    <a16:creationId xmlns:a16="http://schemas.microsoft.com/office/drawing/2014/main" id="{E8B5AB0A-145A-418E-97BA-EC165D33C71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996781" y="1682283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DD76FE4A-C196-42B6-901A-7C69F0D18B2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3862" y="1667039"/>
                <a:ext cx="0" cy="4572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323" name="Group 322">
              <a:extLst>
                <a:ext uri="{FF2B5EF4-FFF2-40B4-BE49-F238E27FC236}">
                  <a16:creationId xmlns:a16="http://schemas.microsoft.com/office/drawing/2014/main" id="{4AE5C75E-6017-4789-AC42-5FD2904C0FA9}"/>
                </a:ext>
              </a:extLst>
            </p:cNvPr>
            <p:cNvGrpSpPr/>
            <p:nvPr/>
          </p:nvGrpSpPr>
          <p:grpSpPr>
            <a:xfrm>
              <a:off x="4995978" y="2528887"/>
              <a:ext cx="662230" cy="443657"/>
              <a:chOff x="5013862" y="1667039"/>
              <a:chExt cx="982919" cy="457200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401D5271-4E8B-4088-9F6D-9D3D704F461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22732" y="167326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9433ABF-829D-46FE-B1BE-7AB9F0861B4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37810" y="1673260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272D1AB6-CB50-451E-91CB-12F135F76D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45267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48" name="Straight Connector 347">
                <a:extLst>
                  <a:ext uri="{FF2B5EF4-FFF2-40B4-BE49-F238E27FC236}">
                    <a16:creationId xmlns:a16="http://schemas.microsoft.com/office/drawing/2014/main" id="{74F8DCD9-89F4-41CD-AF4C-53EE5F1A962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52720" y="1673264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DB5EFB24-67D3-4A4D-BEF5-942326C98FC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67800" y="1679309"/>
                <a:ext cx="0" cy="36576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50" name="Straight Connector 349">
                <a:extLst>
                  <a:ext uri="{FF2B5EF4-FFF2-40B4-BE49-F238E27FC236}">
                    <a16:creationId xmlns:a16="http://schemas.microsoft.com/office/drawing/2014/main" id="{5007BD9E-6B7D-4A88-84DB-50675075439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71838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3EB90C72-D317-437B-9DFB-18258DCE38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779298" y="1680882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46AE8738-B55F-4B9A-A419-17B5E59551C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85038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447D7FB-1BC4-41D5-9F34-05DA9E867C4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996781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54" name="Straight Connector 353">
                <a:extLst>
                  <a:ext uri="{FF2B5EF4-FFF2-40B4-BE49-F238E27FC236}">
                    <a16:creationId xmlns:a16="http://schemas.microsoft.com/office/drawing/2014/main" id="{5D4E7061-7479-4F3C-8FE1-E040EC17014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3862" y="1667039"/>
                <a:ext cx="0" cy="4572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324" name="Group 323">
              <a:extLst>
                <a:ext uri="{FF2B5EF4-FFF2-40B4-BE49-F238E27FC236}">
                  <a16:creationId xmlns:a16="http://schemas.microsoft.com/office/drawing/2014/main" id="{717C2CFF-4C37-4973-AF33-B9EECE82EB76}"/>
                </a:ext>
              </a:extLst>
            </p:cNvPr>
            <p:cNvGrpSpPr/>
            <p:nvPr/>
          </p:nvGrpSpPr>
          <p:grpSpPr>
            <a:xfrm>
              <a:off x="8696349" y="2520741"/>
              <a:ext cx="729012" cy="443657"/>
              <a:chOff x="8947148" y="2627159"/>
              <a:chExt cx="1082040" cy="457200"/>
            </a:xfrm>
          </p:grpSpPr>
          <p:cxnSp>
            <p:nvCxnSpPr>
              <p:cNvPr id="334" name="Straight Connector 333">
                <a:extLst>
                  <a:ext uri="{FF2B5EF4-FFF2-40B4-BE49-F238E27FC236}">
                    <a16:creationId xmlns:a16="http://schemas.microsoft.com/office/drawing/2014/main" id="{DE21AD04-73CB-4B56-AFAA-0520ABC7225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056018" y="26333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35" name="Straight Connector 334">
                <a:extLst>
                  <a:ext uri="{FF2B5EF4-FFF2-40B4-BE49-F238E27FC236}">
                    <a16:creationId xmlns:a16="http://schemas.microsoft.com/office/drawing/2014/main" id="{FA7A9796-10FA-4D48-8892-68D37F762D7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171096" y="2633380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36" name="Straight Connector 335">
                <a:extLst>
                  <a:ext uri="{FF2B5EF4-FFF2-40B4-BE49-F238E27FC236}">
                    <a16:creationId xmlns:a16="http://schemas.microsoft.com/office/drawing/2014/main" id="{B43C48D2-016E-4296-BA7B-840EFE1DB41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78553" y="263942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5BEB7B35-B6DE-4AA2-AB71-C0BCE471F50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86006" y="2633384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9F45AF5F-1F94-4F6D-9F40-D65AAFDA3D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501086" y="2639429"/>
                <a:ext cx="0" cy="36576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39" name="Straight Connector 338">
                <a:extLst>
                  <a:ext uri="{FF2B5EF4-FFF2-40B4-BE49-F238E27FC236}">
                    <a16:creationId xmlns:a16="http://schemas.microsoft.com/office/drawing/2014/main" id="{640CF436-DB5F-45BB-B860-719A091FF1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605124" y="263942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40" name="Straight Connector 339">
                <a:extLst>
                  <a:ext uri="{FF2B5EF4-FFF2-40B4-BE49-F238E27FC236}">
                    <a16:creationId xmlns:a16="http://schemas.microsoft.com/office/drawing/2014/main" id="{E4D9F6A3-849D-4046-8A60-C23BEF4DD9E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712584" y="2641002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456DBF5F-B1F9-447B-B536-D720082901D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818324" y="264240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42" name="Straight Connector 341">
                <a:extLst>
                  <a:ext uri="{FF2B5EF4-FFF2-40B4-BE49-F238E27FC236}">
                    <a16:creationId xmlns:a16="http://schemas.microsoft.com/office/drawing/2014/main" id="{A848CBC0-AFCD-4728-8877-E35D7A3347B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930067" y="264240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E16DD976-2AFB-4B34-A67E-E672367086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947148" y="2627159"/>
                <a:ext cx="0" cy="4572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44" name="Straight Connector 343">
                <a:extLst>
                  <a:ext uri="{FF2B5EF4-FFF2-40B4-BE49-F238E27FC236}">
                    <a16:creationId xmlns:a16="http://schemas.microsoft.com/office/drawing/2014/main" id="{5E4B3F2D-7C77-49A2-BB7A-045A42471F7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029188" y="2627159"/>
                <a:ext cx="0" cy="4572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sp>
          <p:nvSpPr>
            <p:cNvPr id="325" name="TextBox 324">
              <a:extLst>
                <a:ext uri="{FF2B5EF4-FFF2-40B4-BE49-F238E27FC236}">
                  <a16:creationId xmlns:a16="http://schemas.microsoft.com/office/drawing/2014/main" id="{742D595B-4260-4B13-9250-1CD020269B93}"/>
                </a:ext>
              </a:extLst>
            </p:cNvPr>
            <p:cNvSpPr txBox="1"/>
            <p:nvPr/>
          </p:nvSpPr>
          <p:spPr>
            <a:xfrm>
              <a:off x="7133033" y="2982703"/>
              <a:ext cx="165900" cy="268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4</a:t>
              </a:r>
            </a:p>
          </p:txBody>
        </p:sp>
        <p:sp>
          <p:nvSpPr>
            <p:cNvPr id="326" name="TextBox 325">
              <a:extLst>
                <a:ext uri="{FF2B5EF4-FFF2-40B4-BE49-F238E27FC236}">
                  <a16:creationId xmlns:a16="http://schemas.microsoft.com/office/drawing/2014/main" id="{56618321-1BA3-448B-AB7E-0D6B47D1C3B2}"/>
                </a:ext>
              </a:extLst>
            </p:cNvPr>
            <p:cNvSpPr txBox="1"/>
            <p:nvPr/>
          </p:nvSpPr>
          <p:spPr>
            <a:xfrm>
              <a:off x="6385260" y="3005038"/>
              <a:ext cx="165900" cy="268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3</a:t>
              </a:r>
            </a:p>
          </p:txBody>
        </p:sp>
        <p:sp>
          <p:nvSpPr>
            <p:cNvPr id="327" name="TextBox 326">
              <a:extLst>
                <a:ext uri="{FF2B5EF4-FFF2-40B4-BE49-F238E27FC236}">
                  <a16:creationId xmlns:a16="http://schemas.microsoft.com/office/drawing/2014/main" id="{4C4E18F4-B458-472D-8BFD-D4F20C973C60}"/>
                </a:ext>
              </a:extLst>
            </p:cNvPr>
            <p:cNvSpPr txBox="1"/>
            <p:nvPr/>
          </p:nvSpPr>
          <p:spPr>
            <a:xfrm>
              <a:off x="5658208" y="2975915"/>
              <a:ext cx="165900" cy="268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2</a:t>
              </a:r>
            </a:p>
          </p:txBody>
        </p:sp>
        <p:sp>
          <p:nvSpPr>
            <p:cNvPr id="328" name="TextBox 327">
              <a:extLst>
                <a:ext uri="{FF2B5EF4-FFF2-40B4-BE49-F238E27FC236}">
                  <a16:creationId xmlns:a16="http://schemas.microsoft.com/office/drawing/2014/main" id="{462FE6DE-A63E-4338-8821-48F050089732}"/>
                </a:ext>
              </a:extLst>
            </p:cNvPr>
            <p:cNvSpPr txBox="1"/>
            <p:nvPr/>
          </p:nvSpPr>
          <p:spPr>
            <a:xfrm>
              <a:off x="4906460" y="2976476"/>
              <a:ext cx="165900" cy="268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1</a:t>
              </a:r>
            </a:p>
          </p:txBody>
        </p:sp>
        <p:sp>
          <p:nvSpPr>
            <p:cNvPr id="329" name="TextBox 328">
              <a:extLst>
                <a:ext uri="{FF2B5EF4-FFF2-40B4-BE49-F238E27FC236}">
                  <a16:creationId xmlns:a16="http://schemas.microsoft.com/office/drawing/2014/main" id="{661658DB-F328-41A6-B385-6EDE47DE85C7}"/>
                </a:ext>
              </a:extLst>
            </p:cNvPr>
            <p:cNvSpPr txBox="1"/>
            <p:nvPr/>
          </p:nvSpPr>
          <p:spPr>
            <a:xfrm>
              <a:off x="4167848" y="2960521"/>
              <a:ext cx="165900" cy="268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0</a:t>
              </a:r>
            </a:p>
          </p:txBody>
        </p:sp>
        <p:sp>
          <p:nvSpPr>
            <p:cNvPr id="330" name="TextBox 329">
              <a:extLst>
                <a:ext uri="{FF2B5EF4-FFF2-40B4-BE49-F238E27FC236}">
                  <a16:creationId xmlns:a16="http://schemas.microsoft.com/office/drawing/2014/main" id="{C275916E-EE60-419D-B26E-0E10E8A53B1C}"/>
                </a:ext>
              </a:extLst>
            </p:cNvPr>
            <p:cNvSpPr txBox="1"/>
            <p:nvPr/>
          </p:nvSpPr>
          <p:spPr>
            <a:xfrm>
              <a:off x="9331715" y="3005037"/>
              <a:ext cx="165900" cy="268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7</a:t>
              </a:r>
            </a:p>
          </p:txBody>
        </p:sp>
        <p:sp>
          <p:nvSpPr>
            <p:cNvPr id="331" name="TextBox 330">
              <a:extLst>
                <a:ext uri="{FF2B5EF4-FFF2-40B4-BE49-F238E27FC236}">
                  <a16:creationId xmlns:a16="http://schemas.microsoft.com/office/drawing/2014/main" id="{8079AD75-AA68-4DF9-AD4D-F8C6E0869E3C}"/>
                </a:ext>
              </a:extLst>
            </p:cNvPr>
            <p:cNvSpPr txBox="1"/>
            <p:nvPr/>
          </p:nvSpPr>
          <p:spPr>
            <a:xfrm>
              <a:off x="8603799" y="2982703"/>
              <a:ext cx="165900" cy="268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6</a:t>
              </a:r>
            </a:p>
          </p:txBody>
        </p:sp>
        <p:sp>
          <p:nvSpPr>
            <p:cNvPr id="332" name="TextBox 331">
              <a:extLst>
                <a:ext uri="{FF2B5EF4-FFF2-40B4-BE49-F238E27FC236}">
                  <a16:creationId xmlns:a16="http://schemas.microsoft.com/office/drawing/2014/main" id="{389313B4-A57C-4D29-8306-B86C18F9680E}"/>
                </a:ext>
              </a:extLst>
            </p:cNvPr>
            <p:cNvSpPr txBox="1"/>
            <p:nvPr/>
          </p:nvSpPr>
          <p:spPr>
            <a:xfrm>
              <a:off x="7870146" y="2989481"/>
              <a:ext cx="165900" cy="268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5</a:t>
              </a:r>
            </a:p>
          </p:txBody>
        </p:sp>
        <p:pic>
          <p:nvPicPr>
            <p:cNvPr id="333" name="Picture 332">
              <a:extLst>
                <a:ext uri="{FF2B5EF4-FFF2-40B4-BE49-F238E27FC236}">
                  <a16:creationId xmlns:a16="http://schemas.microsoft.com/office/drawing/2014/main" id="{1090EBC7-A737-4C48-A2E5-AFE85ACC739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583760" y="2649560"/>
              <a:ext cx="360000" cy="360000"/>
            </a:xfrm>
            <a:prstGeom prst="rect">
              <a:avLst/>
            </a:prstGeom>
          </p:spPr>
        </p:pic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82E16F43-FC22-459A-ACB0-CDC3562FE1BC}"/>
              </a:ext>
            </a:extLst>
          </p:cNvPr>
          <p:cNvGrpSpPr/>
          <p:nvPr/>
        </p:nvGrpSpPr>
        <p:grpSpPr>
          <a:xfrm>
            <a:off x="6108044" y="1343607"/>
            <a:ext cx="3900196" cy="3433665"/>
            <a:chOff x="6755363" y="1380931"/>
            <a:chExt cx="3900196" cy="3433665"/>
          </a:xfrm>
        </p:grpSpPr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33E6FBFC-616C-48E9-9F89-0A0877C0E351}"/>
                </a:ext>
              </a:extLst>
            </p:cNvPr>
            <p:cNvCxnSpPr>
              <a:cxnSpLocks/>
            </p:cNvCxnSpPr>
            <p:nvPr/>
          </p:nvCxnSpPr>
          <p:spPr>
            <a:xfrm>
              <a:off x="6755363" y="4506687"/>
              <a:ext cx="3900196" cy="298578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84101E60-0677-47C5-84DF-628E9353EAE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764696" y="1399592"/>
              <a:ext cx="3041777" cy="309776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>
              <a:extLst>
                <a:ext uri="{FF2B5EF4-FFF2-40B4-BE49-F238E27FC236}">
                  <a16:creationId xmlns:a16="http://schemas.microsoft.com/office/drawing/2014/main" id="{4868D086-8BB4-4CE9-A830-2C1782FFC00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9797143" y="1380931"/>
              <a:ext cx="830426" cy="3433665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0" name="Arc 39">
            <a:extLst>
              <a:ext uri="{FF2B5EF4-FFF2-40B4-BE49-F238E27FC236}">
                <a16:creationId xmlns:a16="http://schemas.microsoft.com/office/drawing/2014/main" id="{5FDB25A9-1525-4F83-A111-7489BF38007B}"/>
              </a:ext>
            </a:extLst>
          </p:cNvPr>
          <p:cNvSpPr/>
          <p:nvPr/>
        </p:nvSpPr>
        <p:spPr>
          <a:xfrm>
            <a:off x="8123451" y="2855177"/>
            <a:ext cx="3840480" cy="3840480"/>
          </a:xfrm>
          <a:prstGeom prst="arc">
            <a:avLst>
              <a:gd name="adj1" fmla="val 13402969"/>
              <a:gd name="adj2" fmla="val 14505664"/>
            </a:avLst>
          </a:prstGeom>
          <a:ln w="28575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Arc 42">
            <a:extLst>
              <a:ext uri="{FF2B5EF4-FFF2-40B4-BE49-F238E27FC236}">
                <a16:creationId xmlns:a16="http://schemas.microsoft.com/office/drawing/2014/main" id="{70635EE8-F491-4487-A23D-A3B8E3960038}"/>
              </a:ext>
            </a:extLst>
          </p:cNvPr>
          <p:cNvSpPr/>
          <p:nvPr/>
        </p:nvSpPr>
        <p:spPr>
          <a:xfrm>
            <a:off x="3741175" y="2093178"/>
            <a:ext cx="4754880" cy="4754880"/>
          </a:xfrm>
          <a:prstGeom prst="arc">
            <a:avLst>
              <a:gd name="adj1" fmla="val 19860904"/>
              <a:gd name="adj2" fmla="val 20796485"/>
            </a:avLst>
          </a:prstGeom>
          <a:ln w="28575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" name="Arc 43">
            <a:extLst>
              <a:ext uri="{FF2B5EF4-FFF2-40B4-BE49-F238E27FC236}">
                <a16:creationId xmlns:a16="http://schemas.microsoft.com/office/drawing/2014/main" id="{5A054343-4791-46AC-B9F9-399A318F99EB}"/>
              </a:ext>
            </a:extLst>
          </p:cNvPr>
          <p:cNvSpPr/>
          <p:nvPr/>
        </p:nvSpPr>
        <p:spPr>
          <a:xfrm>
            <a:off x="8117227" y="2858282"/>
            <a:ext cx="3840480" cy="3840480"/>
          </a:xfrm>
          <a:prstGeom prst="arc">
            <a:avLst>
              <a:gd name="adj1" fmla="val 16112478"/>
              <a:gd name="adj2" fmla="val 17185258"/>
            </a:avLst>
          </a:prstGeom>
          <a:ln w="28575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Arc 44">
            <a:extLst>
              <a:ext uri="{FF2B5EF4-FFF2-40B4-BE49-F238E27FC236}">
                <a16:creationId xmlns:a16="http://schemas.microsoft.com/office/drawing/2014/main" id="{4BD69C17-E686-4516-AF40-771435BCF2E4}"/>
              </a:ext>
            </a:extLst>
          </p:cNvPr>
          <p:cNvSpPr/>
          <p:nvPr/>
        </p:nvSpPr>
        <p:spPr>
          <a:xfrm>
            <a:off x="7177942" y="-572279"/>
            <a:ext cx="3840480" cy="3840480"/>
          </a:xfrm>
          <a:prstGeom prst="arc">
            <a:avLst>
              <a:gd name="adj1" fmla="val 5285191"/>
              <a:gd name="adj2" fmla="val 6334431"/>
            </a:avLst>
          </a:prstGeom>
          <a:ln w="28575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Arc 45">
            <a:extLst>
              <a:ext uri="{FF2B5EF4-FFF2-40B4-BE49-F238E27FC236}">
                <a16:creationId xmlns:a16="http://schemas.microsoft.com/office/drawing/2014/main" id="{6756FDD9-7E87-42BB-91E1-2690AEACDEC4}"/>
              </a:ext>
            </a:extLst>
          </p:cNvPr>
          <p:cNvSpPr/>
          <p:nvPr/>
        </p:nvSpPr>
        <p:spPr>
          <a:xfrm>
            <a:off x="7209039" y="-569173"/>
            <a:ext cx="3840480" cy="3840480"/>
          </a:xfrm>
          <a:prstGeom prst="arc">
            <a:avLst>
              <a:gd name="adj1" fmla="val 2595908"/>
              <a:gd name="adj2" fmla="val 3737988"/>
            </a:avLst>
          </a:prstGeom>
          <a:ln w="28575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75F1D133-5D94-4C08-B41C-F16C39F79968}"/>
              </a:ext>
            </a:extLst>
          </p:cNvPr>
          <p:cNvCxnSpPr>
            <a:cxnSpLocks/>
          </p:cNvCxnSpPr>
          <p:nvPr/>
        </p:nvCxnSpPr>
        <p:spPr>
          <a:xfrm flipV="1">
            <a:off x="7458065" y="2600325"/>
            <a:ext cx="3914775" cy="100965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Arc 52">
            <a:extLst>
              <a:ext uri="{FF2B5EF4-FFF2-40B4-BE49-F238E27FC236}">
                <a16:creationId xmlns:a16="http://schemas.microsoft.com/office/drawing/2014/main" id="{8D972682-8E59-4195-88CF-8F3501E3AF29}"/>
              </a:ext>
            </a:extLst>
          </p:cNvPr>
          <p:cNvSpPr/>
          <p:nvPr/>
        </p:nvSpPr>
        <p:spPr>
          <a:xfrm>
            <a:off x="3744282" y="2096288"/>
            <a:ext cx="4754880" cy="4754880"/>
          </a:xfrm>
          <a:prstGeom prst="arc">
            <a:avLst>
              <a:gd name="adj1" fmla="val 17023793"/>
              <a:gd name="adj2" fmla="val 17946944"/>
            </a:avLst>
          </a:prstGeom>
          <a:ln w="28575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Arc 53">
            <a:extLst>
              <a:ext uri="{FF2B5EF4-FFF2-40B4-BE49-F238E27FC236}">
                <a16:creationId xmlns:a16="http://schemas.microsoft.com/office/drawing/2014/main" id="{5A641BF1-4B1F-4CD7-BED1-A846FB7ED5CE}"/>
              </a:ext>
            </a:extLst>
          </p:cNvPr>
          <p:cNvSpPr/>
          <p:nvPr/>
        </p:nvSpPr>
        <p:spPr>
          <a:xfrm>
            <a:off x="6789167" y="-1017023"/>
            <a:ext cx="4754880" cy="4754880"/>
          </a:xfrm>
          <a:prstGeom prst="arc">
            <a:avLst>
              <a:gd name="adj1" fmla="val 6014798"/>
              <a:gd name="adj2" fmla="val 7095325"/>
            </a:avLst>
          </a:prstGeom>
          <a:ln w="28575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Arc 54">
            <a:extLst>
              <a:ext uri="{FF2B5EF4-FFF2-40B4-BE49-F238E27FC236}">
                <a16:creationId xmlns:a16="http://schemas.microsoft.com/office/drawing/2014/main" id="{A117CD27-09A8-40F2-B393-B1C355D9A2BE}"/>
              </a:ext>
            </a:extLst>
          </p:cNvPr>
          <p:cNvSpPr/>
          <p:nvPr/>
        </p:nvSpPr>
        <p:spPr>
          <a:xfrm>
            <a:off x="6779642" y="-1017023"/>
            <a:ext cx="4754880" cy="4754880"/>
          </a:xfrm>
          <a:prstGeom prst="arc">
            <a:avLst>
              <a:gd name="adj1" fmla="val 8998254"/>
              <a:gd name="adj2" fmla="val 9883815"/>
            </a:avLst>
          </a:prstGeom>
          <a:ln w="28575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8FFEA298-EBC5-4816-8B46-30C91E9DFC0B}"/>
              </a:ext>
            </a:extLst>
          </p:cNvPr>
          <p:cNvCxnSpPr>
            <a:cxnSpLocks/>
            <a:endCxn id="20" idx="3"/>
          </p:cNvCxnSpPr>
          <p:nvPr/>
        </p:nvCxnSpPr>
        <p:spPr>
          <a:xfrm flipH="1" flipV="1">
            <a:off x="6317833" y="1627496"/>
            <a:ext cx="2559457" cy="2496829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341A9A1C-E00D-4645-811F-AFDCC65E6659}"/>
              </a:ext>
            </a:extLst>
          </p:cNvPr>
          <p:cNvCxnSpPr>
            <a:cxnSpLocks/>
          </p:cNvCxnSpPr>
          <p:nvPr/>
        </p:nvCxnSpPr>
        <p:spPr>
          <a:xfrm flipV="1">
            <a:off x="8181965" y="1390652"/>
            <a:ext cx="971550" cy="2019298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46" name="Group 245">
            <a:extLst>
              <a:ext uri="{FF2B5EF4-FFF2-40B4-BE49-F238E27FC236}">
                <a16:creationId xmlns:a16="http://schemas.microsoft.com/office/drawing/2014/main" id="{BD413F6E-97A4-4CEB-88C9-C590B0C8FBA6}"/>
              </a:ext>
            </a:extLst>
          </p:cNvPr>
          <p:cNvGrpSpPr/>
          <p:nvPr/>
        </p:nvGrpSpPr>
        <p:grpSpPr>
          <a:xfrm rot="17247956" flipH="1" flipV="1">
            <a:off x="5830089" y="-1942244"/>
            <a:ext cx="6583680" cy="6583680"/>
            <a:chOff x="2895600" y="228600"/>
            <a:chExt cx="6400800" cy="6400800"/>
          </a:xfrm>
        </p:grpSpPr>
        <p:grpSp>
          <p:nvGrpSpPr>
            <p:cNvPr id="247" name="Group 246">
              <a:extLst>
                <a:ext uri="{FF2B5EF4-FFF2-40B4-BE49-F238E27FC236}">
                  <a16:creationId xmlns:a16="http://schemas.microsoft.com/office/drawing/2014/main" id="{10DFED6D-7195-4DE4-A975-3D150F469C5A}"/>
                </a:ext>
              </a:extLst>
            </p:cNvPr>
            <p:cNvGrpSpPr/>
            <p:nvPr/>
          </p:nvGrpSpPr>
          <p:grpSpPr>
            <a:xfrm>
              <a:off x="6296266" y="662473"/>
              <a:ext cx="1689944" cy="2834874"/>
              <a:chOff x="6296266" y="662473"/>
              <a:chExt cx="1689944" cy="2834874"/>
            </a:xfrm>
          </p:grpSpPr>
          <p:grpSp>
            <p:nvGrpSpPr>
              <p:cNvPr id="249" name="Group 248">
                <a:extLst>
                  <a:ext uri="{FF2B5EF4-FFF2-40B4-BE49-F238E27FC236}">
                    <a16:creationId xmlns:a16="http://schemas.microsoft.com/office/drawing/2014/main" id="{9178EC36-527F-417D-AD36-CB0F848B01E5}"/>
                  </a:ext>
                </a:extLst>
              </p:cNvPr>
              <p:cNvGrpSpPr/>
              <p:nvPr/>
            </p:nvGrpSpPr>
            <p:grpSpPr>
              <a:xfrm rot="11399543" flipV="1">
                <a:off x="6296266" y="1137987"/>
                <a:ext cx="313904" cy="2359360"/>
                <a:chOff x="4779705" y="1646079"/>
                <a:chExt cx="500358" cy="3821449"/>
              </a:xfrm>
            </p:grpSpPr>
            <p:grpSp>
              <p:nvGrpSpPr>
                <p:cNvPr id="267" name="Group 266">
                  <a:extLst>
                    <a:ext uri="{FF2B5EF4-FFF2-40B4-BE49-F238E27FC236}">
                      <a16:creationId xmlns:a16="http://schemas.microsoft.com/office/drawing/2014/main" id="{2314C7B5-7E38-4E96-BAA1-DF5D578159CF}"/>
                    </a:ext>
                  </a:extLst>
                </p:cNvPr>
                <p:cNvGrpSpPr/>
                <p:nvPr/>
              </p:nvGrpSpPr>
              <p:grpSpPr>
                <a:xfrm>
                  <a:off x="4779705" y="1646079"/>
                  <a:ext cx="267892" cy="3578588"/>
                  <a:chOff x="4779705" y="1646079"/>
                  <a:chExt cx="209003" cy="3578588"/>
                </a:xfrm>
              </p:grpSpPr>
              <p:sp>
                <p:nvSpPr>
                  <p:cNvPr id="269" name="Rectangle: Single Corner Rounded 17">
                    <a:extLst>
                      <a:ext uri="{FF2B5EF4-FFF2-40B4-BE49-F238E27FC236}">
                        <a16:creationId xmlns:a16="http://schemas.microsoft.com/office/drawing/2014/main" id="{FBE865B1-7782-43F5-B037-56CDBECC871C}"/>
                      </a:ext>
                    </a:extLst>
                  </p:cNvPr>
                  <p:cNvSpPr/>
                  <p:nvPr/>
                </p:nvSpPr>
                <p:spPr>
                  <a:xfrm rot="20849980">
                    <a:off x="4779705" y="1646079"/>
                    <a:ext cx="209003" cy="3578588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7892" h="3578588">
                        <a:moveTo>
                          <a:pt x="0" y="0"/>
                        </a:moveTo>
                        <a:lnTo>
                          <a:pt x="223242" y="0"/>
                        </a:lnTo>
                        <a:cubicBezTo>
                          <a:pt x="247902" y="0"/>
                          <a:pt x="267892" y="19990"/>
                          <a:pt x="267892" y="44650"/>
                        </a:cubicBezTo>
                        <a:cubicBezTo>
                          <a:pt x="212176" y="1212797"/>
                          <a:pt x="323609" y="2459602"/>
                          <a:pt x="100744" y="3549091"/>
                        </a:cubicBezTo>
                        <a:lnTo>
                          <a:pt x="0" y="35785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/>
                  </a:p>
                </p:txBody>
              </p:sp>
              <p:sp>
                <p:nvSpPr>
                  <p:cNvPr id="270" name="Rectangle: Single Corner Rounded 17">
                    <a:extLst>
                      <a:ext uri="{FF2B5EF4-FFF2-40B4-BE49-F238E27FC236}">
                        <a16:creationId xmlns:a16="http://schemas.microsoft.com/office/drawing/2014/main" id="{A54CEDC4-DEB6-423C-9796-A447EA0CE5F8}"/>
                      </a:ext>
                    </a:extLst>
                  </p:cNvPr>
                  <p:cNvSpPr/>
                  <p:nvPr/>
                </p:nvSpPr>
                <p:spPr>
                  <a:xfrm rot="20849980">
                    <a:off x="4789593" y="1740230"/>
                    <a:ext cx="130224" cy="3131895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7892" h="3578588">
                        <a:moveTo>
                          <a:pt x="0" y="0"/>
                        </a:moveTo>
                        <a:lnTo>
                          <a:pt x="223242" y="0"/>
                        </a:lnTo>
                        <a:cubicBezTo>
                          <a:pt x="247902" y="0"/>
                          <a:pt x="267892" y="19990"/>
                          <a:pt x="267892" y="44650"/>
                        </a:cubicBezTo>
                        <a:cubicBezTo>
                          <a:pt x="212176" y="1212797"/>
                          <a:pt x="323609" y="2459602"/>
                          <a:pt x="100744" y="3549091"/>
                        </a:cubicBezTo>
                        <a:lnTo>
                          <a:pt x="0" y="35785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  <a:effectLst>
                    <a:softEdge rad="12700"/>
                  </a:effectLst>
                  <a:scene3d>
                    <a:camera prst="orthographicFront"/>
                    <a:lightRig rig="threePt" dir="t"/>
                  </a:scene3d>
                  <a:sp3d>
                    <a:bevelT prst="angle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>
                      <a:ln w="0"/>
                      <a:solidFill>
                        <a:schemeClr val="accent1"/>
                      </a:solidFill>
                      <a:effectLst>
                        <a:outerShdw blurRad="38100" dist="25400" dir="5400000" algn="ctr" rotWithShape="0">
                          <a:srgbClr val="6E747A">
                            <a:alpha val="43000"/>
                          </a:srgbClr>
                        </a:outerShdw>
                      </a:effectLst>
                    </a:endParaRPr>
                  </a:p>
                </p:txBody>
              </p:sp>
            </p:grpSp>
            <p:sp>
              <p:nvSpPr>
                <p:cNvPr id="268" name="Isosceles Triangle 267">
                  <a:extLst>
                    <a:ext uri="{FF2B5EF4-FFF2-40B4-BE49-F238E27FC236}">
                      <a16:creationId xmlns:a16="http://schemas.microsoft.com/office/drawing/2014/main" id="{1344975C-63DF-433F-9789-66D20BDEAE3A}"/>
                    </a:ext>
                  </a:extLst>
                </p:cNvPr>
                <p:cNvSpPr/>
                <p:nvPr/>
              </p:nvSpPr>
              <p:spPr>
                <a:xfrm rot="10364708">
                  <a:off x="5175705" y="5048559"/>
                  <a:ext cx="104358" cy="418969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>
                    <a:ln w="0">
                      <a:solidFill>
                        <a:srgbClr val="CCCCFF"/>
                      </a:solidFill>
                    </a:ln>
                    <a:solidFill>
                      <a:schemeClr val="tx1"/>
                    </a:solidFill>
                    <a:effectLst>
                      <a:outerShdw blurRad="38100" dist="19050" dir="2700000" algn="tl" rotWithShape="0">
                        <a:schemeClr val="dk1">
                          <a:alpha val="40000"/>
                        </a:schemeClr>
                      </a:outerShdw>
                    </a:effectLst>
                  </a:endParaRPr>
                </a:p>
              </p:txBody>
            </p:sp>
          </p:grpSp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DB60A35C-0E05-4F40-ABAE-11F06FD58ABC}"/>
                  </a:ext>
                </a:extLst>
              </p:cNvPr>
              <p:cNvGrpSpPr/>
              <p:nvPr/>
            </p:nvGrpSpPr>
            <p:grpSpPr>
              <a:xfrm rot="21144458">
                <a:off x="7353662" y="1106807"/>
                <a:ext cx="632548" cy="2362200"/>
                <a:chOff x="9124274" y="1322779"/>
                <a:chExt cx="612143" cy="2350127"/>
              </a:xfrm>
            </p:grpSpPr>
            <p:grpSp>
              <p:nvGrpSpPr>
                <p:cNvPr id="255" name="Group 254">
                  <a:extLst>
                    <a:ext uri="{FF2B5EF4-FFF2-40B4-BE49-F238E27FC236}">
                      <a16:creationId xmlns:a16="http://schemas.microsoft.com/office/drawing/2014/main" id="{0A93B872-99CD-4589-9484-2F95B28898C3}"/>
                    </a:ext>
                  </a:extLst>
                </p:cNvPr>
                <p:cNvGrpSpPr/>
                <p:nvPr/>
              </p:nvGrpSpPr>
              <p:grpSpPr>
                <a:xfrm rot="10800000" flipV="1">
                  <a:off x="9124274" y="1322779"/>
                  <a:ext cx="278539" cy="1557205"/>
                  <a:chOff x="6494131" y="3300804"/>
                  <a:chExt cx="458787" cy="2606275"/>
                </a:xfrm>
              </p:grpSpPr>
              <p:sp>
                <p:nvSpPr>
                  <p:cNvPr id="265" name="Rectangle: Single Corner Rounded 17">
                    <a:extLst>
                      <a:ext uri="{FF2B5EF4-FFF2-40B4-BE49-F238E27FC236}">
                        <a16:creationId xmlns:a16="http://schemas.microsoft.com/office/drawing/2014/main" id="{29EA230F-B000-43F9-9F5B-D6C831C38B9B}"/>
                      </a:ext>
                    </a:extLst>
                  </p:cNvPr>
                  <p:cNvSpPr/>
                  <p:nvPr/>
                </p:nvSpPr>
                <p:spPr>
                  <a:xfrm rot="841736" flipH="1">
                    <a:off x="6494131" y="3300804"/>
                    <a:ext cx="458787" cy="2606275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49091"/>
                      <a:gd name="connsiteX1" fmla="*/ 223242 w 267892"/>
                      <a:gd name="connsiteY1" fmla="*/ 0 h 3549091"/>
                      <a:gd name="connsiteX2" fmla="*/ 267892 w 267892"/>
                      <a:gd name="connsiteY2" fmla="*/ 44650 h 3549091"/>
                      <a:gd name="connsiteX3" fmla="*/ 100744 w 267892"/>
                      <a:gd name="connsiteY3" fmla="*/ 3549091 h 3549091"/>
                      <a:gd name="connsiteX4" fmla="*/ 245471 w 267892"/>
                      <a:gd name="connsiteY4" fmla="*/ 2614715 h 3549091"/>
                      <a:gd name="connsiteX5" fmla="*/ 0 w 267892"/>
                      <a:gd name="connsiteY5" fmla="*/ 0 h 3549091"/>
                      <a:gd name="connsiteX0" fmla="*/ 0 w 391470"/>
                      <a:gd name="connsiteY0" fmla="*/ 0 h 3037924"/>
                      <a:gd name="connsiteX1" fmla="*/ 223242 w 391470"/>
                      <a:gd name="connsiteY1" fmla="*/ 0 h 3037924"/>
                      <a:gd name="connsiteX2" fmla="*/ 267892 w 391470"/>
                      <a:gd name="connsiteY2" fmla="*/ 44650 h 3037924"/>
                      <a:gd name="connsiteX3" fmla="*/ 312034 w 391470"/>
                      <a:gd name="connsiteY3" fmla="*/ 3037924 h 3037924"/>
                      <a:gd name="connsiteX4" fmla="*/ 245471 w 391470"/>
                      <a:gd name="connsiteY4" fmla="*/ 2614715 h 3037924"/>
                      <a:gd name="connsiteX5" fmla="*/ 0 w 391470"/>
                      <a:gd name="connsiteY5" fmla="*/ 0 h 3037924"/>
                      <a:gd name="connsiteX0" fmla="*/ 66535 w 458005"/>
                      <a:gd name="connsiteY0" fmla="*/ 0 h 3037924"/>
                      <a:gd name="connsiteX1" fmla="*/ 289777 w 458005"/>
                      <a:gd name="connsiteY1" fmla="*/ 0 h 3037924"/>
                      <a:gd name="connsiteX2" fmla="*/ 334427 w 458005"/>
                      <a:gd name="connsiteY2" fmla="*/ 44650 h 3037924"/>
                      <a:gd name="connsiteX3" fmla="*/ 378569 w 458005"/>
                      <a:gd name="connsiteY3" fmla="*/ 3037924 h 3037924"/>
                      <a:gd name="connsiteX4" fmla="*/ 0 w 458005"/>
                      <a:gd name="connsiteY4" fmla="*/ 2810939 h 3037924"/>
                      <a:gd name="connsiteX5" fmla="*/ 66535 w 458005"/>
                      <a:gd name="connsiteY5" fmla="*/ 0 h 3037924"/>
                      <a:gd name="connsiteX0" fmla="*/ 66535 w 395557"/>
                      <a:gd name="connsiteY0" fmla="*/ 0 h 3037924"/>
                      <a:gd name="connsiteX1" fmla="*/ 289777 w 395557"/>
                      <a:gd name="connsiteY1" fmla="*/ 0 h 3037924"/>
                      <a:gd name="connsiteX2" fmla="*/ 334427 w 395557"/>
                      <a:gd name="connsiteY2" fmla="*/ 44650 h 3037924"/>
                      <a:gd name="connsiteX3" fmla="*/ 225892 w 395557"/>
                      <a:gd name="connsiteY3" fmla="*/ 2414467 h 3037924"/>
                      <a:gd name="connsiteX4" fmla="*/ 378569 w 395557"/>
                      <a:gd name="connsiteY4" fmla="*/ 3037924 h 3037924"/>
                      <a:gd name="connsiteX5" fmla="*/ 0 w 395557"/>
                      <a:gd name="connsiteY5" fmla="*/ 2810939 h 3037924"/>
                      <a:gd name="connsiteX6" fmla="*/ 66535 w 395557"/>
                      <a:gd name="connsiteY6" fmla="*/ 0 h 3037924"/>
                      <a:gd name="connsiteX0" fmla="*/ 4167 w 333189"/>
                      <a:gd name="connsiteY0" fmla="*/ 0 h 3037924"/>
                      <a:gd name="connsiteX1" fmla="*/ 227409 w 333189"/>
                      <a:gd name="connsiteY1" fmla="*/ 0 h 3037924"/>
                      <a:gd name="connsiteX2" fmla="*/ 272059 w 333189"/>
                      <a:gd name="connsiteY2" fmla="*/ 44650 h 3037924"/>
                      <a:gd name="connsiteX3" fmla="*/ 163524 w 333189"/>
                      <a:gd name="connsiteY3" fmla="*/ 2414467 h 3037924"/>
                      <a:gd name="connsiteX4" fmla="*/ 316201 w 333189"/>
                      <a:gd name="connsiteY4" fmla="*/ 3037924 h 3037924"/>
                      <a:gd name="connsiteX5" fmla="*/ 0 w 333189"/>
                      <a:gd name="connsiteY5" fmla="*/ 2830307 h 3037924"/>
                      <a:gd name="connsiteX6" fmla="*/ 4167 w 333189"/>
                      <a:gd name="connsiteY6" fmla="*/ 0 h 3037924"/>
                      <a:gd name="connsiteX0" fmla="*/ 4167 w 333189"/>
                      <a:gd name="connsiteY0" fmla="*/ 0 h 3037924"/>
                      <a:gd name="connsiteX1" fmla="*/ 227409 w 333189"/>
                      <a:gd name="connsiteY1" fmla="*/ 0 h 3037924"/>
                      <a:gd name="connsiteX2" fmla="*/ 194865 w 333189"/>
                      <a:gd name="connsiteY2" fmla="*/ 102595 h 3037924"/>
                      <a:gd name="connsiteX3" fmla="*/ 163524 w 333189"/>
                      <a:gd name="connsiteY3" fmla="*/ 2414467 h 3037924"/>
                      <a:gd name="connsiteX4" fmla="*/ 316201 w 333189"/>
                      <a:gd name="connsiteY4" fmla="*/ 3037924 h 3037924"/>
                      <a:gd name="connsiteX5" fmla="*/ 0 w 333189"/>
                      <a:gd name="connsiteY5" fmla="*/ 2830307 h 3037924"/>
                      <a:gd name="connsiteX6" fmla="*/ 4167 w 333189"/>
                      <a:gd name="connsiteY6" fmla="*/ 0 h 3037924"/>
                      <a:gd name="connsiteX0" fmla="*/ 4167 w 333189"/>
                      <a:gd name="connsiteY0" fmla="*/ 0 h 3037924"/>
                      <a:gd name="connsiteX1" fmla="*/ 227409 w 333189"/>
                      <a:gd name="connsiteY1" fmla="*/ 0 h 3037924"/>
                      <a:gd name="connsiteX2" fmla="*/ 148372 w 333189"/>
                      <a:gd name="connsiteY2" fmla="*/ 108910 h 3037924"/>
                      <a:gd name="connsiteX3" fmla="*/ 163524 w 333189"/>
                      <a:gd name="connsiteY3" fmla="*/ 2414467 h 3037924"/>
                      <a:gd name="connsiteX4" fmla="*/ 316201 w 333189"/>
                      <a:gd name="connsiteY4" fmla="*/ 3037924 h 3037924"/>
                      <a:gd name="connsiteX5" fmla="*/ 0 w 333189"/>
                      <a:gd name="connsiteY5" fmla="*/ 2830307 h 3037924"/>
                      <a:gd name="connsiteX6" fmla="*/ 4167 w 333189"/>
                      <a:gd name="connsiteY6" fmla="*/ 0 h 3037924"/>
                      <a:gd name="connsiteX0" fmla="*/ 4167 w 331785"/>
                      <a:gd name="connsiteY0" fmla="*/ 0 h 3037924"/>
                      <a:gd name="connsiteX1" fmla="*/ 227409 w 331785"/>
                      <a:gd name="connsiteY1" fmla="*/ 0 h 3037924"/>
                      <a:gd name="connsiteX2" fmla="*/ 148372 w 331785"/>
                      <a:gd name="connsiteY2" fmla="*/ 108910 h 3037924"/>
                      <a:gd name="connsiteX3" fmla="*/ 138303 w 331785"/>
                      <a:gd name="connsiteY3" fmla="*/ 2411717 h 3037924"/>
                      <a:gd name="connsiteX4" fmla="*/ 316201 w 331785"/>
                      <a:gd name="connsiteY4" fmla="*/ 3037924 h 3037924"/>
                      <a:gd name="connsiteX5" fmla="*/ 0 w 331785"/>
                      <a:gd name="connsiteY5" fmla="*/ 2830307 h 3037924"/>
                      <a:gd name="connsiteX6" fmla="*/ 4167 w 331785"/>
                      <a:gd name="connsiteY6" fmla="*/ 0 h 3037924"/>
                      <a:gd name="connsiteX0" fmla="*/ 4167 w 336420"/>
                      <a:gd name="connsiteY0" fmla="*/ 0 h 2830307"/>
                      <a:gd name="connsiteX1" fmla="*/ 227409 w 336420"/>
                      <a:gd name="connsiteY1" fmla="*/ 0 h 2830307"/>
                      <a:gd name="connsiteX2" fmla="*/ 148372 w 336420"/>
                      <a:gd name="connsiteY2" fmla="*/ 108910 h 2830307"/>
                      <a:gd name="connsiteX3" fmla="*/ 138303 w 336420"/>
                      <a:gd name="connsiteY3" fmla="*/ 2411717 h 2830307"/>
                      <a:gd name="connsiteX4" fmla="*/ 321081 w 336420"/>
                      <a:gd name="connsiteY4" fmla="*/ 2532170 h 2830307"/>
                      <a:gd name="connsiteX5" fmla="*/ 0 w 336420"/>
                      <a:gd name="connsiteY5" fmla="*/ 2830307 h 2830307"/>
                      <a:gd name="connsiteX6" fmla="*/ 4167 w 336420"/>
                      <a:gd name="connsiteY6" fmla="*/ 0 h 2830307"/>
                      <a:gd name="connsiteX0" fmla="*/ 4167 w 336420"/>
                      <a:gd name="connsiteY0" fmla="*/ 0 h 2830307"/>
                      <a:gd name="connsiteX1" fmla="*/ 151539 w 336420"/>
                      <a:gd name="connsiteY1" fmla="*/ 17260 h 2830307"/>
                      <a:gd name="connsiteX2" fmla="*/ 148372 w 336420"/>
                      <a:gd name="connsiteY2" fmla="*/ 108910 h 2830307"/>
                      <a:gd name="connsiteX3" fmla="*/ 138303 w 336420"/>
                      <a:gd name="connsiteY3" fmla="*/ 2411717 h 2830307"/>
                      <a:gd name="connsiteX4" fmla="*/ 321081 w 336420"/>
                      <a:gd name="connsiteY4" fmla="*/ 2532170 h 2830307"/>
                      <a:gd name="connsiteX5" fmla="*/ 0 w 336420"/>
                      <a:gd name="connsiteY5" fmla="*/ 2830307 h 2830307"/>
                      <a:gd name="connsiteX6" fmla="*/ 4167 w 336420"/>
                      <a:gd name="connsiteY6" fmla="*/ 0 h 2830307"/>
                      <a:gd name="connsiteX0" fmla="*/ 4167 w 297670"/>
                      <a:gd name="connsiteY0" fmla="*/ 0 h 2830307"/>
                      <a:gd name="connsiteX1" fmla="*/ 151539 w 297670"/>
                      <a:gd name="connsiteY1" fmla="*/ 17260 h 2830307"/>
                      <a:gd name="connsiteX2" fmla="*/ 148372 w 297670"/>
                      <a:gd name="connsiteY2" fmla="*/ 108910 h 2830307"/>
                      <a:gd name="connsiteX3" fmla="*/ 138303 w 297670"/>
                      <a:gd name="connsiteY3" fmla="*/ 2411717 h 2830307"/>
                      <a:gd name="connsiteX4" fmla="*/ 279989 w 297670"/>
                      <a:gd name="connsiteY4" fmla="*/ 2411677 h 2830307"/>
                      <a:gd name="connsiteX5" fmla="*/ 0 w 297670"/>
                      <a:gd name="connsiteY5" fmla="*/ 2830307 h 2830307"/>
                      <a:gd name="connsiteX6" fmla="*/ 4167 w 297670"/>
                      <a:gd name="connsiteY6" fmla="*/ 0 h 2830307"/>
                      <a:gd name="connsiteX0" fmla="*/ 4167 w 297388"/>
                      <a:gd name="connsiteY0" fmla="*/ 0 h 2830307"/>
                      <a:gd name="connsiteX1" fmla="*/ 151539 w 297388"/>
                      <a:gd name="connsiteY1" fmla="*/ 17260 h 2830307"/>
                      <a:gd name="connsiteX2" fmla="*/ 148372 w 297388"/>
                      <a:gd name="connsiteY2" fmla="*/ 108910 h 2830307"/>
                      <a:gd name="connsiteX3" fmla="*/ 133939 w 297388"/>
                      <a:gd name="connsiteY3" fmla="*/ 2207661 h 2830307"/>
                      <a:gd name="connsiteX4" fmla="*/ 279989 w 297388"/>
                      <a:gd name="connsiteY4" fmla="*/ 2411677 h 2830307"/>
                      <a:gd name="connsiteX5" fmla="*/ 0 w 297388"/>
                      <a:gd name="connsiteY5" fmla="*/ 2830307 h 2830307"/>
                      <a:gd name="connsiteX6" fmla="*/ 4167 w 297388"/>
                      <a:gd name="connsiteY6" fmla="*/ 0 h 2830307"/>
                      <a:gd name="connsiteX0" fmla="*/ 0 w 293221"/>
                      <a:gd name="connsiteY0" fmla="*/ 0 h 2960981"/>
                      <a:gd name="connsiteX1" fmla="*/ 147372 w 293221"/>
                      <a:gd name="connsiteY1" fmla="*/ 17260 h 2960981"/>
                      <a:gd name="connsiteX2" fmla="*/ 144205 w 293221"/>
                      <a:gd name="connsiteY2" fmla="*/ 108910 h 2960981"/>
                      <a:gd name="connsiteX3" fmla="*/ 129772 w 293221"/>
                      <a:gd name="connsiteY3" fmla="*/ 2207661 h 2960981"/>
                      <a:gd name="connsiteX4" fmla="*/ 275822 w 293221"/>
                      <a:gd name="connsiteY4" fmla="*/ 2411677 h 2960981"/>
                      <a:gd name="connsiteX5" fmla="*/ 1529 w 293221"/>
                      <a:gd name="connsiteY5" fmla="*/ 2960981 h 2960981"/>
                      <a:gd name="connsiteX6" fmla="*/ 0 w 293221"/>
                      <a:gd name="connsiteY6" fmla="*/ 0 h 2960981"/>
                      <a:gd name="connsiteX0" fmla="*/ 0 w 275822"/>
                      <a:gd name="connsiteY0" fmla="*/ 0 h 2960981"/>
                      <a:gd name="connsiteX1" fmla="*/ 147372 w 275822"/>
                      <a:gd name="connsiteY1" fmla="*/ 17260 h 2960981"/>
                      <a:gd name="connsiteX2" fmla="*/ 144205 w 275822"/>
                      <a:gd name="connsiteY2" fmla="*/ 108910 h 2960981"/>
                      <a:gd name="connsiteX3" fmla="*/ 129772 w 275822"/>
                      <a:gd name="connsiteY3" fmla="*/ 2207661 h 2960981"/>
                      <a:gd name="connsiteX4" fmla="*/ 275822 w 275822"/>
                      <a:gd name="connsiteY4" fmla="*/ 2411677 h 2960981"/>
                      <a:gd name="connsiteX5" fmla="*/ 185063 w 275822"/>
                      <a:gd name="connsiteY5" fmla="*/ 2904220 h 2960981"/>
                      <a:gd name="connsiteX6" fmla="*/ 1529 w 275822"/>
                      <a:gd name="connsiteY6" fmla="*/ 2960981 h 2960981"/>
                      <a:gd name="connsiteX7" fmla="*/ 0 w 275822"/>
                      <a:gd name="connsiteY7" fmla="*/ 0 h 2960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5822" h="2960981">
                        <a:moveTo>
                          <a:pt x="0" y="0"/>
                        </a:moveTo>
                        <a:lnTo>
                          <a:pt x="147372" y="17260"/>
                        </a:lnTo>
                        <a:cubicBezTo>
                          <a:pt x="172032" y="17260"/>
                          <a:pt x="144205" y="84250"/>
                          <a:pt x="144205" y="108910"/>
                        </a:cubicBezTo>
                        <a:cubicBezTo>
                          <a:pt x="175390" y="499097"/>
                          <a:pt x="122415" y="1708782"/>
                          <a:pt x="129772" y="2207661"/>
                        </a:cubicBezTo>
                        <a:cubicBezTo>
                          <a:pt x="137129" y="2706540"/>
                          <a:pt x="272860" y="2337576"/>
                          <a:pt x="275822" y="2411677"/>
                        </a:cubicBezTo>
                        <a:cubicBezTo>
                          <a:pt x="233064" y="2491874"/>
                          <a:pt x="227821" y="2824023"/>
                          <a:pt x="185063" y="2904220"/>
                        </a:cubicBezTo>
                        <a:lnTo>
                          <a:pt x="1529" y="2960981"/>
                        </a:lnTo>
                        <a:cubicBezTo>
                          <a:pt x="1019" y="1973987"/>
                          <a:pt x="510" y="986994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/>
                  </a:p>
                </p:txBody>
              </p:sp>
              <p:sp>
                <p:nvSpPr>
                  <p:cNvPr id="266" name="Rectangle: Single Corner Rounded 17">
                    <a:extLst>
                      <a:ext uri="{FF2B5EF4-FFF2-40B4-BE49-F238E27FC236}">
                        <a16:creationId xmlns:a16="http://schemas.microsoft.com/office/drawing/2014/main" id="{DFA2C93E-7BC7-46D1-BD6C-4BDDD92DCBAC}"/>
                      </a:ext>
                    </a:extLst>
                  </p:cNvPr>
                  <p:cNvSpPr/>
                  <p:nvPr/>
                </p:nvSpPr>
                <p:spPr>
                  <a:xfrm rot="841736" flipH="1">
                    <a:off x="6788985" y="3352909"/>
                    <a:ext cx="92876" cy="2461244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7892" h="3578588">
                        <a:moveTo>
                          <a:pt x="0" y="0"/>
                        </a:moveTo>
                        <a:lnTo>
                          <a:pt x="223242" y="0"/>
                        </a:lnTo>
                        <a:cubicBezTo>
                          <a:pt x="247902" y="0"/>
                          <a:pt x="267892" y="19990"/>
                          <a:pt x="267892" y="44650"/>
                        </a:cubicBezTo>
                        <a:cubicBezTo>
                          <a:pt x="212176" y="1212797"/>
                          <a:pt x="323609" y="2459602"/>
                          <a:pt x="100744" y="3549091"/>
                        </a:cubicBezTo>
                        <a:lnTo>
                          <a:pt x="0" y="35785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  <a:effectLst>
                    <a:softEdge rad="12700"/>
                  </a:effectLst>
                  <a:scene3d>
                    <a:camera prst="orthographicFront"/>
                    <a:lightRig rig="threePt" dir="t"/>
                  </a:scene3d>
                  <a:sp3d>
                    <a:bevelT prst="angle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>
                      <a:ln w="0"/>
                      <a:solidFill>
                        <a:schemeClr val="accent1"/>
                      </a:solidFill>
                      <a:effectLst>
                        <a:outerShdw blurRad="38100" dist="25400" dir="5400000" algn="ctr" rotWithShape="0">
                          <a:srgbClr val="6E747A">
                            <a:alpha val="43000"/>
                          </a:srgbClr>
                        </a:outerShdw>
                      </a:effectLst>
                    </a:endParaRPr>
                  </a:p>
                </p:txBody>
              </p:sp>
            </p:grpSp>
            <p:grpSp>
              <p:nvGrpSpPr>
                <p:cNvPr id="256" name="Group 255">
                  <a:extLst>
                    <a:ext uri="{FF2B5EF4-FFF2-40B4-BE49-F238E27FC236}">
                      <a16:creationId xmlns:a16="http://schemas.microsoft.com/office/drawing/2014/main" id="{71E02E16-BB21-45F0-BA25-FB50EB80DBC0}"/>
                    </a:ext>
                  </a:extLst>
                </p:cNvPr>
                <p:cNvGrpSpPr/>
                <p:nvPr/>
              </p:nvGrpSpPr>
              <p:grpSpPr>
                <a:xfrm rot="21393639">
                  <a:off x="9376014" y="1585394"/>
                  <a:ext cx="360403" cy="2087512"/>
                  <a:chOff x="8884011" y="1527245"/>
                  <a:chExt cx="360403" cy="2087512"/>
                </a:xfrm>
              </p:grpSpPr>
              <p:grpSp>
                <p:nvGrpSpPr>
                  <p:cNvPr id="257" name="Group 256">
                    <a:extLst>
                      <a:ext uri="{FF2B5EF4-FFF2-40B4-BE49-F238E27FC236}">
                        <a16:creationId xmlns:a16="http://schemas.microsoft.com/office/drawing/2014/main" id="{D8477661-69E3-4AD0-A1E7-D4C180AFB351}"/>
                      </a:ext>
                    </a:extLst>
                  </p:cNvPr>
                  <p:cNvGrpSpPr/>
                  <p:nvPr/>
                </p:nvGrpSpPr>
                <p:grpSpPr>
                  <a:xfrm>
                    <a:off x="8886273" y="1527245"/>
                    <a:ext cx="247175" cy="2087512"/>
                    <a:chOff x="10442699" y="2850204"/>
                    <a:chExt cx="247175" cy="2282064"/>
                  </a:xfrm>
                </p:grpSpPr>
                <p:sp>
                  <p:nvSpPr>
                    <p:cNvPr id="261" name="Isosceles Triangle 260">
                      <a:extLst>
                        <a:ext uri="{FF2B5EF4-FFF2-40B4-BE49-F238E27FC236}">
                          <a16:creationId xmlns:a16="http://schemas.microsoft.com/office/drawing/2014/main" id="{296610DF-D584-4813-8864-FC445738062A}"/>
                        </a:ext>
                      </a:extLst>
                    </p:cNvPr>
                    <p:cNvSpPr/>
                    <p:nvPr/>
                  </p:nvSpPr>
                  <p:spPr>
                    <a:xfrm rot="21580426" flipV="1">
                      <a:off x="10447158" y="4798291"/>
                      <a:ext cx="242716" cy="289968"/>
                    </a:xfrm>
                    <a:prstGeom prst="triangle">
                      <a:avLst/>
                    </a:prstGeom>
                    <a:ln>
                      <a:noFill/>
                    </a:ln>
                  </p:spPr>
                  <p:style>
                    <a:lnRef idx="2">
                      <a:schemeClr val="accent4">
                        <a:shade val="50000"/>
                      </a:schemeClr>
                    </a:lnRef>
                    <a:fillRef idx="1">
                      <a:schemeClr val="accent4"/>
                    </a:fillRef>
                    <a:effectRef idx="0">
                      <a:schemeClr val="accent4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262" name="Rectangle 261">
                      <a:extLst>
                        <a:ext uri="{FF2B5EF4-FFF2-40B4-BE49-F238E27FC236}">
                          <a16:creationId xmlns:a16="http://schemas.microsoft.com/office/drawing/2014/main" id="{BD93F132-7545-40C1-8081-19BFBE9B399B}"/>
                        </a:ext>
                      </a:extLst>
                    </p:cNvPr>
                    <p:cNvSpPr/>
                    <p:nvPr/>
                  </p:nvSpPr>
                  <p:spPr>
                    <a:xfrm rot="10780426" flipV="1">
                      <a:off x="10449495" y="3025934"/>
                      <a:ext cx="226834" cy="1786150"/>
                    </a:xfrm>
                    <a:prstGeom prst="rect">
                      <a:avLst/>
                    </a:prstGeom>
                    <a:gradFill flip="none" rotWithShape="1">
                      <a:gsLst>
                        <a:gs pos="91000">
                          <a:srgbClr val="002060"/>
                        </a:gs>
                        <a:gs pos="0">
                          <a:srgbClr val="00B0F0"/>
                        </a:gs>
                      </a:gsLst>
                      <a:lin ang="18900000" scaled="1"/>
                      <a:tileRect/>
                    </a:gradFill>
                    <a:ln>
                      <a:noFill/>
                    </a:ln>
                  </p:spPr>
                  <p:style>
                    <a:lnRef idx="1">
                      <a:schemeClr val="accent3"/>
                    </a:lnRef>
                    <a:fillRef idx="2">
                      <a:schemeClr val="accent3"/>
                    </a:fillRef>
                    <a:effectRef idx="1">
                      <a:schemeClr val="accent3"/>
                    </a:effectRef>
                    <a:fontRef idx="minor">
                      <a:schemeClr val="dk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263" name="Rectangle 262">
                      <a:extLst>
                        <a:ext uri="{FF2B5EF4-FFF2-40B4-BE49-F238E27FC236}">
                          <a16:creationId xmlns:a16="http://schemas.microsoft.com/office/drawing/2014/main" id="{3ECE5761-951A-475C-A8ED-93B406A2F9F9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10442699" y="2850204"/>
                      <a:ext cx="228543" cy="214008"/>
                    </a:xfrm>
                    <a:prstGeom prst="rect">
                      <a:avLst/>
                    </a:prstGeom>
                    <a:gradFill flip="none" rotWithShape="1">
                      <a:gsLst>
                        <a:gs pos="12000">
                          <a:srgbClr val="F709F7"/>
                        </a:gs>
                        <a:gs pos="64000">
                          <a:schemeClr val="bg2">
                            <a:lumMod val="90000"/>
                          </a:schemeClr>
                        </a:gs>
                        <a:gs pos="100000">
                          <a:schemeClr val="accent1">
                            <a:lumMod val="60000"/>
                            <a:lumOff val="40000"/>
                          </a:schemeClr>
                        </a:gs>
                      </a:gsLst>
                      <a:lin ang="16200000" scaled="1"/>
                      <a:tileRect/>
                    </a:gradFill>
                    <a:ln>
                      <a:noFill/>
                    </a:ln>
                  </p:spPr>
                  <p:style>
                    <a:lnRef idx="0">
                      <a:scrgbClr r="0" g="0" b="0"/>
                    </a:lnRef>
                    <a:fillRef idx="0">
                      <a:scrgbClr r="0" g="0" b="0"/>
                    </a:fillRef>
                    <a:effectRef idx="0">
                      <a:scrgbClr r="0" g="0" b="0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264" name="Isosceles Triangle 263">
                      <a:extLst>
                        <a:ext uri="{FF2B5EF4-FFF2-40B4-BE49-F238E27FC236}">
                          <a16:creationId xmlns:a16="http://schemas.microsoft.com/office/drawing/2014/main" id="{B07EEDC1-3A13-4F78-9BAC-B696FF7B2393}"/>
                        </a:ext>
                      </a:extLst>
                    </p:cNvPr>
                    <p:cNvSpPr/>
                    <p:nvPr/>
                  </p:nvSpPr>
                  <p:spPr>
                    <a:xfrm rot="21580426" flipV="1">
                      <a:off x="10532134" y="4987082"/>
                      <a:ext cx="75667" cy="145186"/>
                    </a:xfrm>
                    <a:prstGeom prst="triangle">
                      <a:avLst/>
                    </a:prstGeom>
                    <a:ln>
                      <a:noFill/>
                    </a:ln>
                  </p:spPr>
                  <p:style>
                    <a:lnRef idx="2">
                      <a:schemeClr val="dk1">
                        <a:shade val="50000"/>
                      </a:schemeClr>
                    </a:lnRef>
                    <a:fillRef idx="1">
                      <a:schemeClr val="dk1"/>
                    </a:fillRef>
                    <a:effectRef idx="0">
                      <a:schemeClr val="dk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/>
                    </a:p>
                  </p:txBody>
                </p:sp>
              </p:grpSp>
              <p:grpSp>
                <p:nvGrpSpPr>
                  <p:cNvPr id="258" name="Group 257">
                    <a:extLst>
                      <a:ext uri="{FF2B5EF4-FFF2-40B4-BE49-F238E27FC236}">
                        <a16:creationId xmlns:a16="http://schemas.microsoft.com/office/drawing/2014/main" id="{07FF4734-253B-4AF5-BC4D-13C9E50064D9}"/>
                      </a:ext>
                    </a:extLst>
                  </p:cNvPr>
                  <p:cNvGrpSpPr/>
                  <p:nvPr/>
                </p:nvGrpSpPr>
                <p:grpSpPr>
                  <a:xfrm rot="10584345" flipV="1">
                    <a:off x="8884011" y="2481731"/>
                    <a:ext cx="360403" cy="399183"/>
                    <a:chOff x="1561874" y="128097"/>
                    <a:chExt cx="465375" cy="520866"/>
                  </a:xfrm>
                </p:grpSpPr>
                <p:sp>
                  <p:nvSpPr>
                    <p:cNvPr id="259" name="Freeform: Shape 258">
                      <a:extLst>
                        <a:ext uri="{FF2B5EF4-FFF2-40B4-BE49-F238E27FC236}">
                          <a16:creationId xmlns:a16="http://schemas.microsoft.com/office/drawing/2014/main" id="{60EDBB0A-4622-4FF1-80E9-E9DE69FC0E8C}"/>
                        </a:ext>
                      </a:extLst>
                    </p:cNvPr>
                    <p:cNvSpPr/>
                    <p:nvPr/>
                  </p:nvSpPr>
                  <p:spPr>
                    <a:xfrm rot="21478607">
                      <a:off x="1686620" y="128097"/>
                      <a:ext cx="340629" cy="520866"/>
                    </a:xfrm>
                    <a:custGeom>
                      <a:avLst/>
                      <a:gdLst>
                        <a:gd name="connsiteX0" fmla="*/ 508514 w 508514"/>
                        <a:gd name="connsiteY0" fmla="*/ 0 h 600551"/>
                        <a:gd name="connsiteX1" fmla="*/ 508514 w 508514"/>
                        <a:gd name="connsiteY1" fmla="*/ 536987 h 600551"/>
                        <a:gd name="connsiteX2" fmla="*/ 254257 w 508514"/>
                        <a:gd name="connsiteY2" fmla="*/ 600551 h 600551"/>
                        <a:gd name="connsiteX3" fmla="*/ 0 w 508514"/>
                        <a:gd name="connsiteY3" fmla="*/ 536987 h 600551"/>
                        <a:gd name="connsiteX4" fmla="*/ 1 w 508514"/>
                        <a:gd name="connsiteY4" fmla="*/ 8776 h 600551"/>
                        <a:gd name="connsiteX5" fmla="*/ 50317 w 508514"/>
                        <a:gd name="connsiteY5" fmla="*/ 38261 h 600551"/>
                        <a:gd name="connsiteX6" fmla="*/ 230469 w 508514"/>
                        <a:gd name="connsiteY6" fmla="*/ 81078 h 600551"/>
                        <a:gd name="connsiteX7" fmla="*/ 493880 w 508514"/>
                        <a:gd name="connsiteY7" fmla="*/ 11160 h 600551"/>
                        <a:gd name="connsiteX8" fmla="*/ 508514 w 508514"/>
                        <a:gd name="connsiteY8" fmla="*/ 0 h 6005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508514" h="600551">
                          <a:moveTo>
                            <a:pt x="508514" y="0"/>
                          </a:moveTo>
                          <a:lnTo>
                            <a:pt x="508514" y="536987"/>
                          </a:lnTo>
                          <a:cubicBezTo>
                            <a:pt x="508514" y="572092"/>
                            <a:pt x="394679" y="600552"/>
                            <a:pt x="254257" y="600551"/>
                          </a:cubicBezTo>
                          <a:cubicBezTo>
                            <a:pt x="113835" y="600552"/>
                            <a:pt x="0" y="572092"/>
                            <a:pt x="0" y="536987"/>
                          </a:cubicBezTo>
                          <a:lnTo>
                            <a:pt x="1" y="8776"/>
                          </a:lnTo>
                          <a:lnTo>
                            <a:pt x="50317" y="38261"/>
                          </a:lnTo>
                          <a:cubicBezTo>
                            <a:pt x="105256" y="63675"/>
                            <a:pt x="166110" y="78805"/>
                            <a:pt x="230469" y="81078"/>
                          </a:cubicBezTo>
                          <a:cubicBezTo>
                            <a:pt x="327007" y="84489"/>
                            <a:pt x="417721" y="58487"/>
                            <a:pt x="493880" y="11160"/>
                          </a:cubicBezTo>
                          <a:lnTo>
                            <a:pt x="508514" y="0"/>
                          </a:lnTo>
                          <a:close/>
                        </a:path>
                      </a:pathLst>
                    </a:custGeom>
                    <a:solidFill>
                      <a:srgbClr val="29C7C7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260" name="Cylinder 259">
                      <a:extLst>
                        <a:ext uri="{FF2B5EF4-FFF2-40B4-BE49-F238E27FC236}">
                          <a16:creationId xmlns:a16="http://schemas.microsoft.com/office/drawing/2014/main" id="{6F8F601A-2303-4613-AD0B-50F04790ED51}"/>
                        </a:ext>
                      </a:extLst>
                    </p:cNvPr>
                    <p:cNvSpPr/>
                    <p:nvPr/>
                  </p:nvSpPr>
                  <p:spPr>
                    <a:xfrm rot="15964330" flipH="1">
                      <a:off x="1565159" y="316597"/>
                      <a:ext cx="164949" cy="171519"/>
                    </a:xfrm>
                    <a:prstGeom prst="can">
                      <a:avLst/>
                    </a:prstGeom>
                    <a:solidFill>
                      <a:srgbClr val="7030A0"/>
                    </a:solidFill>
                    <a:ln>
                      <a:noFill/>
                    </a:ln>
                  </p:spPr>
                  <p:style>
                    <a:lnRef idx="2">
                      <a:schemeClr val="accent6">
                        <a:shade val="50000"/>
                      </a:schemeClr>
                    </a:lnRef>
                    <a:fillRef idx="1">
                      <a:schemeClr val="accent6"/>
                    </a:fillRef>
                    <a:effectRef idx="0">
                      <a:schemeClr val="accent6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>
                        <a:solidFill>
                          <a:srgbClr val="FF0000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91BB59E0-8C04-4D80-97C5-946DB4C7DF14}"/>
                  </a:ext>
                </a:extLst>
              </p:cNvPr>
              <p:cNvGrpSpPr/>
              <p:nvPr/>
            </p:nvGrpSpPr>
            <p:grpSpPr>
              <a:xfrm rot="10800000" flipV="1">
                <a:off x="6814187" y="662473"/>
                <a:ext cx="425963" cy="764608"/>
                <a:chOff x="5940897" y="994367"/>
                <a:chExt cx="678978" cy="1238435"/>
              </a:xfrm>
            </p:grpSpPr>
            <p:sp>
              <p:nvSpPr>
                <p:cNvPr id="252" name="Rectangle 251">
                  <a:extLst>
                    <a:ext uri="{FF2B5EF4-FFF2-40B4-BE49-F238E27FC236}">
                      <a16:creationId xmlns:a16="http://schemas.microsoft.com/office/drawing/2014/main" id="{58625E1D-519D-4C4C-B044-E2E9FAFC5D2D}"/>
                    </a:ext>
                  </a:extLst>
                </p:cNvPr>
                <p:cNvSpPr/>
                <p:nvPr/>
              </p:nvSpPr>
              <p:spPr>
                <a:xfrm>
                  <a:off x="6192907" y="994367"/>
                  <a:ext cx="200025" cy="666345"/>
                </a:xfrm>
                <a:prstGeom prst="rect">
                  <a:avLst/>
                </a:pr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/>
                </a:p>
              </p:txBody>
            </p:sp>
            <p:sp>
              <p:nvSpPr>
                <p:cNvPr id="253" name="Rectangle: Rounded Corners 252">
                  <a:extLst>
                    <a:ext uri="{FF2B5EF4-FFF2-40B4-BE49-F238E27FC236}">
                      <a16:creationId xmlns:a16="http://schemas.microsoft.com/office/drawing/2014/main" id="{36BCFDA4-8731-46A8-A0B6-6543F44418C7}"/>
                    </a:ext>
                  </a:extLst>
                </p:cNvPr>
                <p:cNvSpPr/>
                <p:nvPr/>
              </p:nvSpPr>
              <p:spPr>
                <a:xfrm>
                  <a:off x="5940897" y="1455800"/>
                  <a:ext cx="678978" cy="777002"/>
                </a:xfrm>
                <a:prstGeom prst="roundRect">
                  <a:avLst/>
                </a:prstGeom>
                <a:gradFill flip="none" rotWithShape="1">
                  <a:gsLst>
                    <a:gs pos="33000">
                      <a:schemeClr val="tx1"/>
                    </a:gs>
                    <a:gs pos="46000">
                      <a:schemeClr val="accent1">
                        <a:lumMod val="95000"/>
                        <a:lumOff val="5000"/>
                      </a:schemeClr>
                    </a:gs>
                    <a:gs pos="100000">
                      <a:schemeClr val="accent1">
                        <a:lumMod val="60000"/>
                      </a:schemeClr>
                    </a:gs>
                  </a:gsLst>
                  <a:path path="circle">
                    <a:fillToRect l="50000" t="130000" r="50000" b="-3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 dirty="0"/>
                </a:p>
              </p:txBody>
            </p:sp>
            <p:sp>
              <p:nvSpPr>
                <p:cNvPr id="254" name="Star: 7 Points 253">
                  <a:extLst>
                    <a:ext uri="{FF2B5EF4-FFF2-40B4-BE49-F238E27FC236}">
                      <a16:creationId xmlns:a16="http://schemas.microsoft.com/office/drawing/2014/main" id="{C0B571A9-87DE-4D90-8146-91268C7E9BD3}"/>
                    </a:ext>
                  </a:extLst>
                </p:cNvPr>
                <p:cNvSpPr/>
                <p:nvPr/>
              </p:nvSpPr>
              <p:spPr>
                <a:xfrm>
                  <a:off x="6158615" y="1679762"/>
                  <a:ext cx="264114" cy="272392"/>
                </a:xfrm>
                <a:prstGeom prst="star7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/>
                </a:p>
              </p:txBody>
            </p:sp>
          </p:grpSp>
        </p:grp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3F630E3B-0F5E-48B8-9B5F-AD145FD2BE77}"/>
                </a:ext>
              </a:extLst>
            </p:cNvPr>
            <p:cNvSpPr/>
            <p:nvPr/>
          </p:nvSpPr>
          <p:spPr>
            <a:xfrm>
              <a:off x="2895600" y="228600"/>
              <a:ext cx="6400800" cy="640080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96" name="Group 295">
            <a:extLst>
              <a:ext uri="{FF2B5EF4-FFF2-40B4-BE49-F238E27FC236}">
                <a16:creationId xmlns:a16="http://schemas.microsoft.com/office/drawing/2014/main" id="{02553DB8-3E78-483C-9136-5EF723EE7D7D}"/>
              </a:ext>
            </a:extLst>
          </p:cNvPr>
          <p:cNvGrpSpPr/>
          <p:nvPr/>
        </p:nvGrpSpPr>
        <p:grpSpPr>
          <a:xfrm rot="20767610">
            <a:off x="3260081" y="1554481"/>
            <a:ext cx="5760720" cy="5760720"/>
            <a:chOff x="3215641" y="548641"/>
            <a:chExt cx="5760720" cy="5760720"/>
          </a:xfrm>
        </p:grpSpPr>
        <p:sp>
          <p:nvSpPr>
            <p:cNvPr id="297" name="Oval 296">
              <a:extLst>
                <a:ext uri="{FF2B5EF4-FFF2-40B4-BE49-F238E27FC236}">
                  <a16:creationId xmlns:a16="http://schemas.microsoft.com/office/drawing/2014/main" id="{F5A39112-CC5B-4472-B28C-0B6F1D0C13C3}"/>
                </a:ext>
              </a:extLst>
            </p:cNvPr>
            <p:cNvSpPr/>
            <p:nvPr/>
          </p:nvSpPr>
          <p:spPr>
            <a:xfrm rot="10800000" flipV="1">
              <a:off x="3215641" y="548641"/>
              <a:ext cx="5760720" cy="576072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>
                <a:noFill/>
              </a:endParaRPr>
            </a:p>
          </p:txBody>
        </p:sp>
        <p:grpSp>
          <p:nvGrpSpPr>
            <p:cNvPr id="298" name="Group 297">
              <a:extLst>
                <a:ext uri="{FF2B5EF4-FFF2-40B4-BE49-F238E27FC236}">
                  <a16:creationId xmlns:a16="http://schemas.microsoft.com/office/drawing/2014/main" id="{CE58FBCA-C7C3-4D65-B194-8C468E0D8D6B}"/>
                </a:ext>
              </a:extLst>
            </p:cNvPr>
            <p:cNvGrpSpPr/>
            <p:nvPr/>
          </p:nvGrpSpPr>
          <p:grpSpPr>
            <a:xfrm>
              <a:off x="6417256" y="881847"/>
              <a:ext cx="1903947" cy="2672635"/>
              <a:chOff x="7744611" y="645872"/>
              <a:chExt cx="1903947" cy="2672635"/>
            </a:xfrm>
          </p:grpSpPr>
          <p:grpSp>
            <p:nvGrpSpPr>
              <p:cNvPr id="299" name="Group 298">
                <a:extLst>
                  <a:ext uri="{FF2B5EF4-FFF2-40B4-BE49-F238E27FC236}">
                    <a16:creationId xmlns:a16="http://schemas.microsoft.com/office/drawing/2014/main" id="{A9EFA8CE-6872-4917-A72B-AE7F3519802C}"/>
                  </a:ext>
                </a:extLst>
              </p:cNvPr>
              <p:cNvGrpSpPr/>
              <p:nvPr/>
            </p:nvGrpSpPr>
            <p:grpSpPr>
              <a:xfrm rot="11848760" flipV="1">
                <a:off x="7744611" y="951673"/>
                <a:ext cx="313904" cy="2359360"/>
                <a:chOff x="4779705" y="1646079"/>
                <a:chExt cx="500358" cy="3821449"/>
              </a:xfrm>
            </p:grpSpPr>
            <p:grpSp>
              <p:nvGrpSpPr>
                <p:cNvPr id="317" name="Group 316">
                  <a:extLst>
                    <a:ext uri="{FF2B5EF4-FFF2-40B4-BE49-F238E27FC236}">
                      <a16:creationId xmlns:a16="http://schemas.microsoft.com/office/drawing/2014/main" id="{A9D1113E-A29B-432F-98E4-E13758222769}"/>
                    </a:ext>
                  </a:extLst>
                </p:cNvPr>
                <p:cNvGrpSpPr/>
                <p:nvPr/>
              </p:nvGrpSpPr>
              <p:grpSpPr>
                <a:xfrm>
                  <a:off x="4779705" y="1646079"/>
                  <a:ext cx="267892" cy="3578588"/>
                  <a:chOff x="4779705" y="1646079"/>
                  <a:chExt cx="209003" cy="3578588"/>
                </a:xfrm>
              </p:grpSpPr>
              <p:sp>
                <p:nvSpPr>
                  <p:cNvPr id="319" name="Rectangle: Single Corner Rounded 17">
                    <a:extLst>
                      <a:ext uri="{FF2B5EF4-FFF2-40B4-BE49-F238E27FC236}">
                        <a16:creationId xmlns:a16="http://schemas.microsoft.com/office/drawing/2014/main" id="{B8AC200C-406A-4D33-9478-D5BB76B31801}"/>
                      </a:ext>
                    </a:extLst>
                  </p:cNvPr>
                  <p:cNvSpPr/>
                  <p:nvPr/>
                </p:nvSpPr>
                <p:spPr>
                  <a:xfrm rot="20849980">
                    <a:off x="4779705" y="1646079"/>
                    <a:ext cx="209003" cy="3578588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7892" h="3578588">
                        <a:moveTo>
                          <a:pt x="0" y="0"/>
                        </a:moveTo>
                        <a:lnTo>
                          <a:pt x="223242" y="0"/>
                        </a:lnTo>
                        <a:cubicBezTo>
                          <a:pt x="247902" y="0"/>
                          <a:pt x="267892" y="19990"/>
                          <a:pt x="267892" y="44650"/>
                        </a:cubicBezTo>
                        <a:cubicBezTo>
                          <a:pt x="212176" y="1212797"/>
                          <a:pt x="323609" y="2459602"/>
                          <a:pt x="100744" y="3549091"/>
                        </a:cubicBezTo>
                        <a:lnTo>
                          <a:pt x="0" y="35785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/>
                  </a:p>
                </p:txBody>
              </p:sp>
              <p:sp>
                <p:nvSpPr>
                  <p:cNvPr id="320" name="Rectangle: Single Corner Rounded 17">
                    <a:extLst>
                      <a:ext uri="{FF2B5EF4-FFF2-40B4-BE49-F238E27FC236}">
                        <a16:creationId xmlns:a16="http://schemas.microsoft.com/office/drawing/2014/main" id="{E51A1D88-D72D-4E0F-8B80-300E86E72870}"/>
                      </a:ext>
                    </a:extLst>
                  </p:cNvPr>
                  <p:cNvSpPr/>
                  <p:nvPr/>
                </p:nvSpPr>
                <p:spPr>
                  <a:xfrm rot="20849980">
                    <a:off x="4789593" y="1740230"/>
                    <a:ext cx="130224" cy="3131895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7892" h="3578588">
                        <a:moveTo>
                          <a:pt x="0" y="0"/>
                        </a:moveTo>
                        <a:lnTo>
                          <a:pt x="223242" y="0"/>
                        </a:lnTo>
                        <a:cubicBezTo>
                          <a:pt x="247902" y="0"/>
                          <a:pt x="267892" y="19990"/>
                          <a:pt x="267892" y="44650"/>
                        </a:cubicBezTo>
                        <a:cubicBezTo>
                          <a:pt x="212176" y="1212797"/>
                          <a:pt x="323609" y="2459602"/>
                          <a:pt x="100744" y="3549091"/>
                        </a:cubicBezTo>
                        <a:lnTo>
                          <a:pt x="0" y="35785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  <a:effectLst>
                    <a:softEdge rad="12700"/>
                  </a:effectLst>
                  <a:scene3d>
                    <a:camera prst="orthographicFront"/>
                    <a:lightRig rig="threePt" dir="t"/>
                  </a:scene3d>
                  <a:sp3d>
                    <a:bevelT prst="angle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>
                      <a:ln w="0"/>
                      <a:solidFill>
                        <a:schemeClr val="accent1"/>
                      </a:solidFill>
                      <a:effectLst>
                        <a:outerShdw blurRad="38100" dist="25400" dir="5400000" algn="ctr" rotWithShape="0">
                          <a:srgbClr val="6E747A">
                            <a:alpha val="43000"/>
                          </a:srgbClr>
                        </a:outerShdw>
                      </a:effectLst>
                    </a:endParaRPr>
                  </a:p>
                </p:txBody>
              </p:sp>
            </p:grpSp>
            <p:sp>
              <p:nvSpPr>
                <p:cNvPr id="318" name="Isosceles Triangle 317">
                  <a:extLst>
                    <a:ext uri="{FF2B5EF4-FFF2-40B4-BE49-F238E27FC236}">
                      <a16:creationId xmlns:a16="http://schemas.microsoft.com/office/drawing/2014/main" id="{1C0EA668-788F-4BDC-9F2B-457F817DDB66}"/>
                    </a:ext>
                  </a:extLst>
                </p:cNvPr>
                <p:cNvSpPr/>
                <p:nvPr/>
              </p:nvSpPr>
              <p:spPr>
                <a:xfrm rot="10364708">
                  <a:off x="5175705" y="5048559"/>
                  <a:ext cx="104358" cy="418969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>
                    <a:ln w="0">
                      <a:solidFill>
                        <a:srgbClr val="CCCCFF"/>
                      </a:solidFill>
                    </a:ln>
                    <a:solidFill>
                      <a:schemeClr val="tx1"/>
                    </a:solidFill>
                    <a:effectLst>
                      <a:outerShdw blurRad="38100" dist="19050" dir="2700000" algn="tl" rotWithShape="0">
                        <a:schemeClr val="dk1">
                          <a:alpha val="40000"/>
                        </a:schemeClr>
                      </a:outerShdw>
                    </a:effectLst>
                  </a:endParaRPr>
                </a:p>
              </p:txBody>
            </p:sp>
          </p:grpSp>
          <p:grpSp>
            <p:nvGrpSpPr>
              <p:cNvPr id="300" name="Group 299">
                <a:extLst>
                  <a:ext uri="{FF2B5EF4-FFF2-40B4-BE49-F238E27FC236}">
                    <a16:creationId xmlns:a16="http://schemas.microsoft.com/office/drawing/2014/main" id="{3FE8623B-5A7A-4A2D-975F-A3619E166A77}"/>
                  </a:ext>
                </a:extLst>
              </p:cNvPr>
              <p:cNvGrpSpPr/>
              <p:nvPr/>
            </p:nvGrpSpPr>
            <p:grpSpPr>
              <a:xfrm rot="20739950">
                <a:off x="9016010" y="956307"/>
                <a:ext cx="632548" cy="2362200"/>
                <a:chOff x="9124274" y="1322779"/>
                <a:chExt cx="612143" cy="2350127"/>
              </a:xfrm>
            </p:grpSpPr>
            <p:grpSp>
              <p:nvGrpSpPr>
                <p:cNvPr id="305" name="Group 304">
                  <a:extLst>
                    <a:ext uri="{FF2B5EF4-FFF2-40B4-BE49-F238E27FC236}">
                      <a16:creationId xmlns:a16="http://schemas.microsoft.com/office/drawing/2014/main" id="{6E7B112A-6B4D-479A-9BCE-64B23AA258E9}"/>
                    </a:ext>
                  </a:extLst>
                </p:cNvPr>
                <p:cNvGrpSpPr/>
                <p:nvPr/>
              </p:nvGrpSpPr>
              <p:grpSpPr>
                <a:xfrm rot="10800000" flipV="1">
                  <a:off x="9124274" y="1322779"/>
                  <a:ext cx="278539" cy="1557205"/>
                  <a:chOff x="6494131" y="3300804"/>
                  <a:chExt cx="458787" cy="2606275"/>
                </a:xfrm>
              </p:grpSpPr>
              <p:sp>
                <p:nvSpPr>
                  <p:cNvPr id="315" name="Rectangle: Single Corner Rounded 17">
                    <a:extLst>
                      <a:ext uri="{FF2B5EF4-FFF2-40B4-BE49-F238E27FC236}">
                        <a16:creationId xmlns:a16="http://schemas.microsoft.com/office/drawing/2014/main" id="{794CBAA2-44F1-4523-84BC-0517A50A1366}"/>
                      </a:ext>
                    </a:extLst>
                  </p:cNvPr>
                  <p:cNvSpPr/>
                  <p:nvPr/>
                </p:nvSpPr>
                <p:spPr>
                  <a:xfrm rot="841736" flipH="1">
                    <a:off x="6494131" y="3300804"/>
                    <a:ext cx="458787" cy="2606275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49091"/>
                      <a:gd name="connsiteX1" fmla="*/ 223242 w 267892"/>
                      <a:gd name="connsiteY1" fmla="*/ 0 h 3549091"/>
                      <a:gd name="connsiteX2" fmla="*/ 267892 w 267892"/>
                      <a:gd name="connsiteY2" fmla="*/ 44650 h 3549091"/>
                      <a:gd name="connsiteX3" fmla="*/ 100744 w 267892"/>
                      <a:gd name="connsiteY3" fmla="*/ 3549091 h 3549091"/>
                      <a:gd name="connsiteX4" fmla="*/ 245471 w 267892"/>
                      <a:gd name="connsiteY4" fmla="*/ 2614715 h 3549091"/>
                      <a:gd name="connsiteX5" fmla="*/ 0 w 267892"/>
                      <a:gd name="connsiteY5" fmla="*/ 0 h 3549091"/>
                      <a:gd name="connsiteX0" fmla="*/ 0 w 391470"/>
                      <a:gd name="connsiteY0" fmla="*/ 0 h 3037924"/>
                      <a:gd name="connsiteX1" fmla="*/ 223242 w 391470"/>
                      <a:gd name="connsiteY1" fmla="*/ 0 h 3037924"/>
                      <a:gd name="connsiteX2" fmla="*/ 267892 w 391470"/>
                      <a:gd name="connsiteY2" fmla="*/ 44650 h 3037924"/>
                      <a:gd name="connsiteX3" fmla="*/ 312034 w 391470"/>
                      <a:gd name="connsiteY3" fmla="*/ 3037924 h 3037924"/>
                      <a:gd name="connsiteX4" fmla="*/ 245471 w 391470"/>
                      <a:gd name="connsiteY4" fmla="*/ 2614715 h 3037924"/>
                      <a:gd name="connsiteX5" fmla="*/ 0 w 391470"/>
                      <a:gd name="connsiteY5" fmla="*/ 0 h 3037924"/>
                      <a:gd name="connsiteX0" fmla="*/ 66535 w 458005"/>
                      <a:gd name="connsiteY0" fmla="*/ 0 h 3037924"/>
                      <a:gd name="connsiteX1" fmla="*/ 289777 w 458005"/>
                      <a:gd name="connsiteY1" fmla="*/ 0 h 3037924"/>
                      <a:gd name="connsiteX2" fmla="*/ 334427 w 458005"/>
                      <a:gd name="connsiteY2" fmla="*/ 44650 h 3037924"/>
                      <a:gd name="connsiteX3" fmla="*/ 378569 w 458005"/>
                      <a:gd name="connsiteY3" fmla="*/ 3037924 h 3037924"/>
                      <a:gd name="connsiteX4" fmla="*/ 0 w 458005"/>
                      <a:gd name="connsiteY4" fmla="*/ 2810939 h 3037924"/>
                      <a:gd name="connsiteX5" fmla="*/ 66535 w 458005"/>
                      <a:gd name="connsiteY5" fmla="*/ 0 h 3037924"/>
                      <a:gd name="connsiteX0" fmla="*/ 66535 w 395557"/>
                      <a:gd name="connsiteY0" fmla="*/ 0 h 3037924"/>
                      <a:gd name="connsiteX1" fmla="*/ 289777 w 395557"/>
                      <a:gd name="connsiteY1" fmla="*/ 0 h 3037924"/>
                      <a:gd name="connsiteX2" fmla="*/ 334427 w 395557"/>
                      <a:gd name="connsiteY2" fmla="*/ 44650 h 3037924"/>
                      <a:gd name="connsiteX3" fmla="*/ 225892 w 395557"/>
                      <a:gd name="connsiteY3" fmla="*/ 2414467 h 3037924"/>
                      <a:gd name="connsiteX4" fmla="*/ 378569 w 395557"/>
                      <a:gd name="connsiteY4" fmla="*/ 3037924 h 3037924"/>
                      <a:gd name="connsiteX5" fmla="*/ 0 w 395557"/>
                      <a:gd name="connsiteY5" fmla="*/ 2810939 h 3037924"/>
                      <a:gd name="connsiteX6" fmla="*/ 66535 w 395557"/>
                      <a:gd name="connsiteY6" fmla="*/ 0 h 3037924"/>
                      <a:gd name="connsiteX0" fmla="*/ 4167 w 333189"/>
                      <a:gd name="connsiteY0" fmla="*/ 0 h 3037924"/>
                      <a:gd name="connsiteX1" fmla="*/ 227409 w 333189"/>
                      <a:gd name="connsiteY1" fmla="*/ 0 h 3037924"/>
                      <a:gd name="connsiteX2" fmla="*/ 272059 w 333189"/>
                      <a:gd name="connsiteY2" fmla="*/ 44650 h 3037924"/>
                      <a:gd name="connsiteX3" fmla="*/ 163524 w 333189"/>
                      <a:gd name="connsiteY3" fmla="*/ 2414467 h 3037924"/>
                      <a:gd name="connsiteX4" fmla="*/ 316201 w 333189"/>
                      <a:gd name="connsiteY4" fmla="*/ 3037924 h 3037924"/>
                      <a:gd name="connsiteX5" fmla="*/ 0 w 333189"/>
                      <a:gd name="connsiteY5" fmla="*/ 2830307 h 3037924"/>
                      <a:gd name="connsiteX6" fmla="*/ 4167 w 333189"/>
                      <a:gd name="connsiteY6" fmla="*/ 0 h 3037924"/>
                      <a:gd name="connsiteX0" fmla="*/ 4167 w 333189"/>
                      <a:gd name="connsiteY0" fmla="*/ 0 h 3037924"/>
                      <a:gd name="connsiteX1" fmla="*/ 227409 w 333189"/>
                      <a:gd name="connsiteY1" fmla="*/ 0 h 3037924"/>
                      <a:gd name="connsiteX2" fmla="*/ 194865 w 333189"/>
                      <a:gd name="connsiteY2" fmla="*/ 102595 h 3037924"/>
                      <a:gd name="connsiteX3" fmla="*/ 163524 w 333189"/>
                      <a:gd name="connsiteY3" fmla="*/ 2414467 h 3037924"/>
                      <a:gd name="connsiteX4" fmla="*/ 316201 w 333189"/>
                      <a:gd name="connsiteY4" fmla="*/ 3037924 h 3037924"/>
                      <a:gd name="connsiteX5" fmla="*/ 0 w 333189"/>
                      <a:gd name="connsiteY5" fmla="*/ 2830307 h 3037924"/>
                      <a:gd name="connsiteX6" fmla="*/ 4167 w 333189"/>
                      <a:gd name="connsiteY6" fmla="*/ 0 h 3037924"/>
                      <a:gd name="connsiteX0" fmla="*/ 4167 w 333189"/>
                      <a:gd name="connsiteY0" fmla="*/ 0 h 3037924"/>
                      <a:gd name="connsiteX1" fmla="*/ 227409 w 333189"/>
                      <a:gd name="connsiteY1" fmla="*/ 0 h 3037924"/>
                      <a:gd name="connsiteX2" fmla="*/ 148372 w 333189"/>
                      <a:gd name="connsiteY2" fmla="*/ 108910 h 3037924"/>
                      <a:gd name="connsiteX3" fmla="*/ 163524 w 333189"/>
                      <a:gd name="connsiteY3" fmla="*/ 2414467 h 3037924"/>
                      <a:gd name="connsiteX4" fmla="*/ 316201 w 333189"/>
                      <a:gd name="connsiteY4" fmla="*/ 3037924 h 3037924"/>
                      <a:gd name="connsiteX5" fmla="*/ 0 w 333189"/>
                      <a:gd name="connsiteY5" fmla="*/ 2830307 h 3037924"/>
                      <a:gd name="connsiteX6" fmla="*/ 4167 w 333189"/>
                      <a:gd name="connsiteY6" fmla="*/ 0 h 3037924"/>
                      <a:gd name="connsiteX0" fmla="*/ 4167 w 331785"/>
                      <a:gd name="connsiteY0" fmla="*/ 0 h 3037924"/>
                      <a:gd name="connsiteX1" fmla="*/ 227409 w 331785"/>
                      <a:gd name="connsiteY1" fmla="*/ 0 h 3037924"/>
                      <a:gd name="connsiteX2" fmla="*/ 148372 w 331785"/>
                      <a:gd name="connsiteY2" fmla="*/ 108910 h 3037924"/>
                      <a:gd name="connsiteX3" fmla="*/ 138303 w 331785"/>
                      <a:gd name="connsiteY3" fmla="*/ 2411717 h 3037924"/>
                      <a:gd name="connsiteX4" fmla="*/ 316201 w 331785"/>
                      <a:gd name="connsiteY4" fmla="*/ 3037924 h 3037924"/>
                      <a:gd name="connsiteX5" fmla="*/ 0 w 331785"/>
                      <a:gd name="connsiteY5" fmla="*/ 2830307 h 3037924"/>
                      <a:gd name="connsiteX6" fmla="*/ 4167 w 331785"/>
                      <a:gd name="connsiteY6" fmla="*/ 0 h 3037924"/>
                      <a:gd name="connsiteX0" fmla="*/ 4167 w 336420"/>
                      <a:gd name="connsiteY0" fmla="*/ 0 h 2830307"/>
                      <a:gd name="connsiteX1" fmla="*/ 227409 w 336420"/>
                      <a:gd name="connsiteY1" fmla="*/ 0 h 2830307"/>
                      <a:gd name="connsiteX2" fmla="*/ 148372 w 336420"/>
                      <a:gd name="connsiteY2" fmla="*/ 108910 h 2830307"/>
                      <a:gd name="connsiteX3" fmla="*/ 138303 w 336420"/>
                      <a:gd name="connsiteY3" fmla="*/ 2411717 h 2830307"/>
                      <a:gd name="connsiteX4" fmla="*/ 321081 w 336420"/>
                      <a:gd name="connsiteY4" fmla="*/ 2532170 h 2830307"/>
                      <a:gd name="connsiteX5" fmla="*/ 0 w 336420"/>
                      <a:gd name="connsiteY5" fmla="*/ 2830307 h 2830307"/>
                      <a:gd name="connsiteX6" fmla="*/ 4167 w 336420"/>
                      <a:gd name="connsiteY6" fmla="*/ 0 h 2830307"/>
                      <a:gd name="connsiteX0" fmla="*/ 4167 w 336420"/>
                      <a:gd name="connsiteY0" fmla="*/ 0 h 2830307"/>
                      <a:gd name="connsiteX1" fmla="*/ 151539 w 336420"/>
                      <a:gd name="connsiteY1" fmla="*/ 17260 h 2830307"/>
                      <a:gd name="connsiteX2" fmla="*/ 148372 w 336420"/>
                      <a:gd name="connsiteY2" fmla="*/ 108910 h 2830307"/>
                      <a:gd name="connsiteX3" fmla="*/ 138303 w 336420"/>
                      <a:gd name="connsiteY3" fmla="*/ 2411717 h 2830307"/>
                      <a:gd name="connsiteX4" fmla="*/ 321081 w 336420"/>
                      <a:gd name="connsiteY4" fmla="*/ 2532170 h 2830307"/>
                      <a:gd name="connsiteX5" fmla="*/ 0 w 336420"/>
                      <a:gd name="connsiteY5" fmla="*/ 2830307 h 2830307"/>
                      <a:gd name="connsiteX6" fmla="*/ 4167 w 336420"/>
                      <a:gd name="connsiteY6" fmla="*/ 0 h 2830307"/>
                      <a:gd name="connsiteX0" fmla="*/ 4167 w 297670"/>
                      <a:gd name="connsiteY0" fmla="*/ 0 h 2830307"/>
                      <a:gd name="connsiteX1" fmla="*/ 151539 w 297670"/>
                      <a:gd name="connsiteY1" fmla="*/ 17260 h 2830307"/>
                      <a:gd name="connsiteX2" fmla="*/ 148372 w 297670"/>
                      <a:gd name="connsiteY2" fmla="*/ 108910 h 2830307"/>
                      <a:gd name="connsiteX3" fmla="*/ 138303 w 297670"/>
                      <a:gd name="connsiteY3" fmla="*/ 2411717 h 2830307"/>
                      <a:gd name="connsiteX4" fmla="*/ 279989 w 297670"/>
                      <a:gd name="connsiteY4" fmla="*/ 2411677 h 2830307"/>
                      <a:gd name="connsiteX5" fmla="*/ 0 w 297670"/>
                      <a:gd name="connsiteY5" fmla="*/ 2830307 h 2830307"/>
                      <a:gd name="connsiteX6" fmla="*/ 4167 w 297670"/>
                      <a:gd name="connsiteY6" fmla="*/ 0 h 2830307"/>
                      <a:gd name="connsiteX0" fmla="*/ 4167 w 297388"/>
                      <a:gd name="connsiteY0" fmla="*/ 0 h 2830307"/>
                      <a:gd name="connsiteX1" fmla="*/ 151539 w 297388"/>
                      <a:gd name="connsiteY1" fmla="*/ 17260 h 2830307"/>
                      <a:gd name="connsiteX2" fmla="*/ 148372 w 297388"/>
                      <a:gd name="connsiteY2" fmla="*/ 108910 h 2830307"/>
                      <a:gd name="connsiteX3" fmla="*/ 133939 w 297388"/>
                      <a:gd name="connsiteY3" fmla="*/ 2207661 h 2830307"/>
                      <a:gd name="connsiteX4" fmla="*/ 279989 w 297388"/>
                      <a:gd name="connsiteY4" fmla="*/ 2411677 h 2830307"/>
                      <a:gd name="connsiteX5" fmla="*/ 0 w 297388"/>
                      <a:gd name="connsiteY5" fmla="*/ 2830307 h 2830307"/>
                      <a:gd name="connsiteX6" fmla="*/ 4167 w 297388"/>
                      <a:gd name="connsiteY6" fmla="*/ 0 h 2830307"/>
                      <a:gd name="connsiteX0" fmla="*/ 0 w 293221"/>
                      <a:gd name="connsiteY0" fmla="*/ 0 h 2960981"/>
                      <a:gd name="connsiteX1" fmla="*/ 147372 w 293221"/>
                      <a:gd name="connsiteY1" fmla="*/ 17260 h 2960981"/>
                      <a:gd name="connsiteX2" fmla="*/ 144205 w 293221"/>
                      <a:gd name="connsiteY2" fmla="*/ 108910 h 2960981"/>
                      <a:gd name="connsiteX3" fmla="*/ 129772 w 293221"/>
                      <a:gd name="connsiteY3" fmla="*/ 2207661 h 2960981"/>
                      <a:gd name="connsiteX4" fmla="*/ 275822 w 293221"/>
                      <a:gd name="connsiteY4" fmla="*/ 2411677 h 2960981"/>
                      <a:gd name="connsiteX5" fmla="*/ 1529 w 293221"/>
                      <a:gd name="connsiteY5" fmla="*/ 2960981 h 2960981"/>
                      <a:gd name="connsiteX6" fmla="*/ 0 w 293221"/>
                      <a:gd name="connsiteY6" fmla="*/ 0 h 2960981"/>
                      <a:gd name="connsiteX0" fmla="*/ 0 w 275822"/>
                      <a:gd name="connsiteY0" fmla="*/ 0 h 2960981"/>
                      <a:gd name="connsiteX1" fmla="*/ 147372 w 275822"/>
                      <a:gd name="connsiteY1" fmla="*/ 17260 h 2960981"/>
                      <a:gd name="connsiteX2" fmla="*/ 144205 w 275822"/>
                      <a:gd name="connsiteY2" fmla="*/ 108910 h 2960981"/>
                      <a:gd name="connsiteX3" fmla="*/ 129772 w 275822"/>
                      <a:gd name="connsiteY3" fmla="*/ 2207661 h 2960981"/>
                      <a:gd name="connsiteX4" fmla="*/ 275822 w 275822"/>
                      <a:gd name="connsiteY4" fmla="*/ 2411677 h 2960981"/>
                      <a:gd name="connsiteX5" fmla="*/ 185063 w 275822"/>
                      <a:gd name="connsiteY5" fmla="*/ 2904220 h 2960981"/>
                      <a:gd name="connsiteX6" fmla="*/ 1529 w 275822"/>
                      <a:gd name="connsiteY6" fmla="*/ 2960981 h 2960981"/>
                      <a:gd name="connsiteX7" fmla="*/ 0 w 275822"/>
                      <a:gd name="connsiteY7" fmla="*/ 0 h 2960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5822" h="2960981">
                        <a:moveTo>
                          <a:pt x="0" y="0"/>
                        </a:moveTo>
                        <a:lnTo>
                          <a:pt x="147372" y="17260"/>
                        </a:lnTo>
                        <a:cubicBezTo>
                          <a:pt x="172032" y="17260"/>
                          <a:pt x="144205" y="84250"/>
                          <a:pt x="144205" y="108910"/>
                        </a:cubicBezTo>
                        <a:cubicBezTo>
                          <a:pt x="175390" y="499097"/>
                          <a:pt x="122415" y="1708782"/>
                          <a:pt x="129772" y="2207661"/>
                        </a:cubicBezTo>
                        <a:cubicBezTo>
                          <a:pt x="137129" y="2706540"/>
                          <a:pt x="272860" y="2337576"/>
                          <a:pt x="275822" y="2411677"/>
                        </a:cubicBezTo>
                        <a:cubicBezTo>
                          <a:pt x="233064" y="2491874"/>
                          <a:pt x="227821" y="2824023"/>
                          <a:pt x="185063" y="2904220"/>
                        </a:cubicBezTo>
                        <a:lnTo>
                          <a:pt x="1529" y="2960981"/>
                        </a:lnTo>
                        <a:cubicBezTo>
                          <a:pt x="1019" y="1973987"/>
                          <a:pt x="510" y="986994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/>
                  </a:p>
                </p:txBody>
              </p:sp>
              <p:sp>
                <p:nvSpPr>
                  <p:cNvPr id="316" name="Rectangle: Single Corner Rounded 17">
                    <a:extLst>
                      <a:ext uri="{FF2B5EF4-FFF2-40B4-BE49-F238E27FC236}">
                        <a16:creationId xmlns:a16="http://schemas.microsoft.com/office/drawing/2014/main" id="{754C7D0F-B4C3-4E3D-B8C8-DE5B7F30AD3E}"/>
                      </a:ext>
                    </a:extLst>
                  </p:cNvPr>
                  <p:cNvSpPr/>
                  <p:nvPr/>
                </p:nvSpPr>
                <p:spPr>
                  <a:xfrm rot="841736" flipH="1">
                    <a:off x="6788985" y="3352909"/>
                    <a:ext cx="92876" cy="2461244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7892" h="3578588">
                        <a:moveTo>
                          <a:pt x="0" y="0"/>
                        </a:moveTo>
                        <a:lnTo>
                          <a:pt x="223242" y="0"/>
                        </a:lnTo>
                        <a:cubicBezTo>
                          <a:pt x="247902" y="0"/>
                          <a:pt x="267892" y="19990"/>
                          <a:pt x="267892" y="44650"/>
                        </a:cubicBezTo>
                        <a:cubicBezTo>
                          <a:pt x="212176" y="1212797"/>
                          <a:pt x="323609" y="2459602"/>
                          <a:pt x="100744" y="3549091"/>
                        </a:cubicBezTo>
                        <a:lnTo>
                          <a:pt x="0" y="35785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  <a:effectLst>
                    <a:softEdge rad="12700"/>
                  </a:effectLst>
                  <a:scene3d>
                    <a:camera prst="orthographicFront"/>
                    <a:lightRig rig="threePt" dir="t"/>
                  </a:scene3d>
                  <a:sp3d>
                    <a:bevelT prst="angle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>
                      <a:ln w="0"/>
                      <a:solidFill>
                        <a:schemeClr val="accent1"/>
                      </a:solidFill>
                      <a:effectLst>
                        <a:outerShdw blurRad="38100" dist="25400" dir="5400000" algn="ctr" rotWithShape="0">
                          <a:srgbClr val="6E747A">
                            <a:alpha val="43000"/>
                          </a:srgbClr>
                        </a:outerShdw>
                      </a:effectLst>
                    </a:endParaRPr>
                  </a:p>
                </p:txBody>
              </p:sp>
            </p:grpSp>
            <p:grpSp>
              <p:nvGrpSpPr>
                <p:cNvPr id="306" name="Group 305">
                  <a:extLst>
                    <a:ext uri="{FF2B5EF4-FFF2-40B4-BE49-F238E27FC236}">
                      <a16:creationId xmlns:a16="http://schemas.microsoft.com/office/drawing/2014/main" id="{60088746-D37A-4245-BCDD-6D67C4578C65}"/>
                    </a:ext>
                  </a:extLst>
                </p:cNvPr>
                <p:cNvGrpSpPr/>
                <p:nvPr/>
              </p:nvGrpSpPr>
              <p:grpSpPr>
                <a:xfrm rot="21393639">
                  <a:off x="9376014" y="1585394"/>
                  <a:ext cx="360403" cy="2087512"/>
                  <a:chOff x="8884011" y="1527245"/>
                  <a:chExt cx="360403" cy="2087512"/>
                </a:xfrm>
              </p:grpSpPr>
              <p:grpSp>
                <p:nvGrpSpPr>
                  <p:cNvPr id="307" name="Group 306">
                    <a:extLst>
                      <a:ext uri="{FF2B5EF4-FFF2-40B4-BE49-F238E27FC236}">
                        <a16:creationId xmlns:a16="http://schemas.microsoft.com/office/drawing/2014/main" id="{00BC8A90-8AD1-4126-830A-D74DC29E4748}"/>
                      </a:ext>
                    </a:extLst>
                  </p:cNvPr>
                  <p:cNvGrpSpPr/>
                  <p:nvPr/>
                </p:nvGrpSpPr>
                <p:grpSpPr>
                  <a:xfrm>
                    <a:off x="8886273" y="1527245"/>
                    <a:ext cx="247175" cy="2087512"/>
                    <a:chOff x="10442699" y="2850204"/>
                    <a:chExt cx="247175" cy="2282064"/>
                  </a:xfrm>
                </p:grpSpPr>
                <p:sp>
                  <p:nvSpPr>
                    <p:cNvPr id="311" name="Isosceles Triangle 310">
                      <a:extLst>
                        <a:ext uri="{FF2B5EF4-FFF2-40B4-BE49-F238E27FC236}">
                          <a16:creationId xmlns:a16="http://schemas.microsoft.com/office/drawing/2014/main" id="{1EBAF69B-5B3E-4BC1-86D5-6394F06DDBBB}"/>
                        </a:ext>
                      </a:extLst>
                    </p:cNvPr>
                    <p:cNvSpPr/>
                    <p:nvPr/>
                  </p:nvSpPr>
                  <p:spPr>
                    <a:xfrm rot="21580426" flipV="1">
                      <a:off x="10447158" y="4798291"/>
                      <a:ext cx="242716" cy="289968"/>
                    </a:xfrm>
                    <a:prstGeom prst="triangle">
                      <a:avLst/>
                    </a:prstGeom>
                    <a:ln>
                      <a:noFill/>
                    </a:ln>
                  </p:spPr>
                  <p:style>
                    <a:lnRef idx="2">
                      <a:schemeClr val="accent4">
                        <a:shade val="50000"/>
                      </a:schemeClr>
                    </a:lnRef>
                    <a:fillRef idx="1">
                      <a:schemeClr val="accent4"/>
                    </a:fillRef>
                    <a:effectRef idx="0">
                      <a:schemeClr val="accent4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312" name="Rectangle 311">
                      <a:extLst>
                        <a:ext uri="{FF2B5EF4-FFF2-40B4-BE49-F238E27FC236}">
                          <a16:creationId xmlns:a16="http://schemas.microsoft.com/office/drawing/2014/main" id="{E72C11F1-AB20-42CD-A7B1-683AC2E5C02E}"/>
                        </a:ext>
                      </a:extLst>
                    </p:cNvPr>
                    <p:cNvSpPr/>
                    <p:nvPr/>
                  </p:nvSpPr>
                  <p:spPr>
                    <a:xfrm rot="10780426" flipV="1">
                      <a:off x="10449495" y="3025934"/>
                      <a:ext cx="226834" cy="1786150"/>
                    </a:xfrm>
                    <a:prstGeom prst="rect">
                      <a:avLst/>
                    </a:prstGeom>
                    <a:gradFill flip="none" rotWithShape="1">
                      <a:gsLst>
                        <a:gs pos="91000">
                          <a:srgbClr val="002060"/>
                        </a:gs>
                        <a:gs pos="0">
                          <a:srgbClr val="00B0F0"/>
                        </a:gs>
                      </a:gsLst>
                      <a:lin ang="18900000" scaled="1"/>
                      <a:tileRect/>
                    </a:gradFill>
                    <a:ln>
                      <a:noFill/>
                    </a:ln>
                  </p:spPr>
                  <p:style>
                    <a:lnRef idx="1">
                      <a:schemeClr val="accent3"/>
                    </a:lnRef>
                    <a:fillRef idx="2">
                      <a:schemeClr val="accent3"/>
                    </a:fillRef>
                    <a:effectRef idx="1">
                      <a:schemeClr val="accent3"/>
                    </a:effectRef>
                    <a:fontRef idx="minor">
                      <a:schemeClr val="dk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313" name="Rectangle 312">
                      <a:extLst>
                        <a:ext uri="{FF2B5EF4-FFF2-40B4-BE49-F238E27FC236}">
                          <a16:creationId xmlns:a16="http://schemas.microsoft.com/office/drawing/2014/main" id="{0DC31316-664F-4933-9D8B-075AF8C7455C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10442699" y="2850204"/>
                      <a:ext cx="228543" cy="214008"/>
                    </a:xfrm>
                    <a:prstGeom prst="rect">
                      <a:avLst/>
                    </a:prstGeom>
                    <a:gradFill flip="none" rotWithShape="1">
                      <a:gsLst>
                        <a:gs pos="12000">
                          <a:srgbClr val="F709F7"/>
                        </a:gs>
                        <a:gs pos="64000">
                          <a:schemeClr val="bg2">
                            <a:lumMod val="90000"/>
                          </a:schemeClr>
                        </a:gs>
                        <a:gs pos="100000">
                          <a:schemeClr val="accent1">
                            <a:lumMod val="60000"/>
                            <a:lumOff val="40000"/>
                          </a:schemeClr>
                        </a:gs>
                      </a:gsLst>
                      <a:lin ang="16200000" scaled="1"/>
                      <a:tileRect/>
                    </a:gradFill>
                    <a:ln>
                      <a:noFill/>
                    </a:ln>
                  </p:spPr>
                  <p:style>
                    <a:lnRef idx="0">
                      <a:scrgbClr r="0" g="0" b="0"/>
                    </a:lnRef>
                    <a:fillRef idx="0">
                      <a:scrgbClr r="0" g="0" b="0"/>
                    </a:fillRef>
                    <a:effectRef idx="0">
                      <a:scrgbClr r="0" g="0" b="0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314" name="Isosceles Triangle 313">
                      <a:extLst>
                        <a:ext uri="{FF2B5EF4-FFF2-40B4-BE49-F238E27FC236}">
                          <a16:creationId xmlns:a16="http://schemas.microsoft.com/office/drawing/2014/main" id="{B980A436-A577-4210-9284-30A3C1F86A85}"/>
                        </a:ext>
                      </a:extLst>
                    </p:cNvPr>
                    <p:cNvSpPr/>
                    <p:nvPr/>
                  </p:nvSpPr>
                  <p:spPr>
                    <a:xfrm rot="21580426" flipV="1">
                      <a:off x="10532134" y="4987082"/>
                      <a:ext cx="75667" cy="145186"/>
                    </a:xfrm>
                    <a:prstGeom prst="triangle">
                      <a:avLst/>
                    </a:prstGeom>
                    <a:ln>
                      <a:noFill/>
                    </a:ln>
                  </p:spPr>
                  <p:style>
                    <a:lnRef idx="2">
                      <a:schemeClr val="dk1">
                        <a:shade val="50000"/>
                      </a:schemeClr>
                    </a:lnRef>
                    <a:fillRef idx="1">
                      <a:schemeClr val="dk1"/>
                    </a:fillRef>
                    <a:effectRef idx="0">
                      <a:schemeClr val="dk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/>
                    </a:p>
                  </p:txBody>
                </p:sp>
              </p:grpSp>
              <p:grpSp>
                <p:nvGrpSpPr>
                  <p:cNvPr id="308" name="Group 307">
                    <a:extLst>
                      <a:ext uri="{FF2B5EF4-FFF2-40B4-BE49-F238E27FC236}">
                        <a16:creationId xmlns:a16="http://schemas.microsoft.com/office/drawing/2014/main" id="{D4CFB645-999C-486C-BC08-D81EB9757D3D}"/>
                      </a:ext>
                    </a:extLst>
                  </p:cNvPr>
                  <p:cNvGrpSpPr/>
                  <p:nvPr/>
                </p:nvGrpSpPr>
                <p:grpSpPr>
                  <a:xfrm rot="10584345" flipV="1">
                    <a:off x="8884011" y="2481731"/>
                    <a:ext cx="360403" cy="399183"/>
                    <a:chOff x="1561874" y="128097"/>
                    <a:chExt cx="465375" cy="520866"/>
                  </a:xfrm>
                </p:grpSpPr>
                <p:sp>
                  <p:nvSpPr>
                    <p:cNvPr id="309" name="Freeform: Shape 308">
                      <a:extLst>
                        <a:ext uri="{FF2B5EF4-FFF2-40B4-BE49-F238E27FC236}">
                          <a16:creationId xmlns:a16="http://schemas.microsoft.com/office/drawing/2014/main" id="{ABF0140B-9CAB-44E2-AE7E-884F50DBFDF9}"/>
                        </a:ext>
                      </a:extLst>
                    </p:cNvPr>
                    <p:cNvSpPr/>
                    <p:nvPr/>
                  </p:nvSpPr>
                  <p:spPr>
                    <a:xfrm rot="21478607">
                      <a:off x="1686620" y="128097"/>
                      <a:ext cx="340629" cy="520866"/>
                    </a:xfrm>
                    <a:custGeom>
                      <a:avLst/>
                      <a:gdLst>
                        <a:gd name="connsiteX0" fmla="*/ 508514 w 508514"/>
                        <a:gd name="connsiteY0" fmla="*/ 0 h 600551"/>
                        <a:gd name="connsiteX1" fmla="*/ 508514 w 508514"/>
                        <a:gd name="connsiteY1" fmla="*/ 536987 h 600551"/>
                        <a:gd name="connsiteX2" fmla="*/ 254257 w 508514"/>
                        <a:gd name="connsiteY2" fmla="*/ 600551 h 600551"/>
                        <a:gd name="connsiteX3" fmla="*/ 0 w 508514"/>
                        <a:gd name="connsiteY3" fmla="*/ 536987 h 600551"/>
                        <a:gd name="connsiteX4" fmla="*/ 1 w 508514"/>
                        <a:gd name="connsiteY4" fmla="*/ 8776 h 600551"/>
                        <a:gd name="connsiteX5" fmla="*/ 50317 w 508514"/>
                        <a:gd name="connsiteY5" fmla="*/ 38261 h 600551"/>
                        <a:gd name="connsiteX6" fmla="*/ 230469 w 508514"/>
                        <a:gd name="connsiteY6" fmla="*/ 81078 h 600551"/>
                        <a:gd name="connsiteX7" fmla="*/ 493880 w 508514"/>
                        <a:gd name="connsiteY7" fmla="*/ 11160 h 600551"/>
                        <a:gd name="connsiteX8" fmla="*/ 508514 w 508514"/>
                        <a:gd name="connsiteY8" fmla="*/ 0 h 6005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508514" h="600551">
                          <a:moveTo>
                            <a:pt x="508514" y="0"/>
                          </a:moveTo>
                          <a:lnTo>
                            <a:pt x="508514" y="536987"/>
                          </a:lnTo>
                          <a:cubicBezTo>
                            <a:pt x="508514" y="572092"/>
                            <a:pt x="394679" y="600552"/>
                            <a:pt x="254257" y="600551"/>
                          </a:cubicBezTo>
                          <a:cubicBezTo>
                            <a:pt x="113835" y="600552"/>
                            <a:pt x="0" y="572092"/>
                            <a:pt x="0" y="536987"/>
                          </a:cubicBezTo>
                          <a:lnTo>
                            <a:pt x="1" y="8776"/>
                          </a:lnTo>
                          <a:lnTo>
                            <a:pt x="50317" y="38261"/>
                          </a:lnTo>
                          <a:cubicBezTo>
                            <a:pt x="105256" y="63675"/>
                            <a:pt x="166110" y="78805"/>
                            <a:pt x="230469" y="81078"/>
                          </a:cubicBezTo>
                          <a:cubicBezTo>
                            <a:pt x="327007" y="84489"/>
                            <a:pt x="417721" y="58487"/>
                            <a:pt x="493880" y="11160"/>
                          </a:cubicBezTo>
                          <a:lnTo>
                            <a:pt x="508514" y="0"/>
                          </a:lnTo>
                          <a:close/>
                        </a:path>
                      </a:pathLst>
                    </a:custGeom>
                    <a:solidFill>
                      <a:srgbClr val="29C7C7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310" name="Cylinder 309">
                      <a:extLst>
                        <a:ext uri="{FF2B5EF4-FFF2-40B4-BE49-F238E27FC236}">
                          <a16:creationId xmlns:a16="http://schemas.microsoft.com/office/drawing/2014/main" id="{8BF934AF-F24B-4968-B924-38737AD2C04B}"/>
                        </a:ext>
                      </a:extLst>
                    </p:cNvPr>
                    <p:cNvSpPr/>
                    <p:nvPr/>
                  </p:nvSpPr>
                  <p:spPr>
                    <a:xfrm rot="15964330" flipH="1">
                      <a:off x="1565159" y="316597"/>
                      <a:ext cx="164949" cy="171519"/>
                    </a:xfrm>
                    <a:prstGeom prst="can">
                      <a:avLst/>
                    </a:prstGeom>
                    <a:solidFill>
                      <a:srgbClr val="7030A0"/>
                    </a:solidFill>
                    <a:ln>
                      <a:noFill/>
                    </a:ln>
                  </p:spPr>
                  <p:style>
                    <a:lnRef idx="2">
                      <a:schemeClr val="accent6">
                        <a:shade val="50000"/>
                      </a:schemeClr>
                    </a:lnRef>
                    <a:fillRef idx="1">
                      <a:schemeClr val="accent6"/>
                    </a:fillRef>
                    <a:effectRef idx="0">
                      <a:schemeClr val="accent6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>
                        <a:solidFill>
                          <a:srgbClr val="FF0000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301" name="Group 300">
                <a:extLst>
                  <a:ext uri="{FF2B5EF4-FFF2-40B4-BE49-F238E27FC236}">
                    <a16:creationId xmlns:a16="http://schemas.microsoft.com/office/drawing/2014/main" id="{700369C2-7892-4464-9647-F124CA4ADD00}"/>
                  </a:ext>
                </a:extLst>
              </p:cNvPr>
              <p:cNvGrpSpPr/>
              <p:nvPr/>
            </p:nvGrpSpPr>
            <p:grpSpPr>
              <a:xfrm rot="10800000" flipV="1">
                <a:off x="8365870" y="645872"/>
                <a:ext cx="425963" cy="764608"/>
                <a:chOff x="5940897" y="994367"/>
                <a:chExt cx="678978" cy="1238435"/>
              </a:xfrm>
            </p:grpSpPr>
            <p:sp>
              <p:nvSpPr>
                <p:cNvPr id="302" name="Rectangle 301">
                  <a:extLst>
                    <a:ext uri="{FF2B5EF4-FFF2-40B4-BE49-F238E27FC236}">
                      <a16:creationId xmlns:a16="http://schemas.microsoft.com/office/drawing/2014/main" id="{F95B27AF-8FFE-4B9E-87FD-656A4A41F4B2}"/>
                    </a:ext>
                  </a:extLst>
                </p:cNvPr>
                <p:cNvSpPr/>
                <p:nvPr/>
              </p:nvSpPr>
              <p:spPr>
                <a:xfrm>
                  <a:off x="6192907" y="994367"/>
                  <a:ext cx="200025" cy="666345"/>
                </a:xfrm>
                <a:prstGeom prst="rect">
                  <a:avLst/>
                </a:pr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/>
                </a:p>
              </p:txBody>
            </p:sp>
            <p:sp>
              <p:nvSpPr>
                <p:cNvPr id="303" name="Rectangle: Rounded Corners 302">
                  <a:extLst>
                    <a:ext uri="{FF2B5EF4-FFF2-40B4-BE49-F238E27FC236}">
                      <a16:creationId xmlns:a16="http://schemas.microsoft.com/office/drawing/2014/main" id="{5459D5F4-0CD6-40C4-90A0-F758E50D53BF}"/>
                    </a:ext>
                  </a:extLst>
                </p:cNvPr>
                <p:cNvSpPr/>
                <p:nvPr/>
              </p:nvSpPr>
              <p:spPr>
                <a:xfrm>
                  <a:off x="5940897" y="1455800"/>
                  <a:ext cx="678978" cy="777002"/>
                </a:xfrm>
                <a:prstGeom prst="roundRect">
                  <a:avLst/>
                </a:prstGeom>
                <a:gradFill flip="none" rotWithShape="1">
                  <a:gsLst>
                    <a:gs pos="33000">
                      <a:schemeClr val="tx1"/>
                    </a:gs>
                    <a:gs pos="46000">
                      <a:schemeClr val="accent1">
                        <a:lumMod val="95000"/>
                        <a:lumOff val="5000"/>
                      </a:schemeClr>
                    </a:gs>
                    <a:gs pos="100000">
                      <a:schemeClr val="accent1">
                        <a:lumMod val="60000"/>
                      </a:schemeClr>
                    </a:gs>
                  </a:gsLst>
                  <a:path path="circle">
                    <a:fillToRect l="50000" t="130000" r="50000" b="-3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 dirty="0"/>
                </a:p>
              </p:txBody>
            </p:sp>
            <p:sp>
              <p:nvSpPr>
                <p:cNvPr id="304" name="Star: 7 Points 303">
                  <a:extLst>
                    <a:ext uri="{FF2B5EF4-FFF2-40B4-BE49-F238E27FC236}">
                      <a16:creationId xmlns:a16="http://schemas.microsoft.com/office/drawing/2014/main" id="{DE286494-C4F4-411D-AD1B-28098892817B}"/>
                    </a:ext>
                  </a:extLst>
                </p:cNvPr>
                <p:cNvSpPr/>
                <p:nvPr/>
              </p:nvSpPr>
              <p:spPr>
                <a:xfrm>
                  <a:off x="6158615" y="1679762"/>
                  <a:ext cx="264114" cy="272392"/>
                </a:xfrm>
                <a:prstGeom prst="star7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 dirty="0"/>
                </a:p>
              </p:txBody>
            </p:sp>
          </p:grpSp>
        </p:grpSp>
      </p:grpSp>
      <p:grpSp>
        <p:nvGrpSpPr>
          <p:cNvPr id="122" name="Group 121">
            <a:extLst>
              <a:ext uri="{FF2B5EF4-FFF2-40B4-BE49-F238E27FC236}">
                <a16:creationId xmlns:a16="http://schemas.microsoft.com/office/drawing/2014/main" id="{6D3E200A-E0D0-4887-9D71-611B003D9082}"/>
              </a:ext>
            </a:extLst>
          </p:cNvPr>
          <p:cNvGrpSpPr/>
          <p:nvPr/>
        </p:nvGrpSpPr>
        <p:grpSpPr>
          <a:xfrm rot="9880697">
            <a:off x="6254996" y="-1496058"/>
            <a:ext cx="5760720" cy="5760720"/>
            <a:chOff x="3215641" y="548641"/>
            <a:chExt cx="5760720" cy="5760720"/>
          </a:xfrm>
        </p:grpSpPr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EB86658C-8A09-4DA6-A84D-A7A00A04D860}"/>
                </a:ext>
              </a:extLst>
            </p:cNvPr>
            <p:cNvSpPr/>
            <p:nvPr/>
          </p:nvSpPr>
          <p:spPr>
            <a:xfrm rot="10800000" flipV="1">
              <a:off x="3215641" y="548641"/>
              <a:ext cx="5760720" cy="576072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>
                <a:noFill/>
              </a:endParaRPr>
            </a:p>
          </p:txBody>
        </p:sp>
        <p:grpSp>
          <p:nvGrpSpPr>
            <p:cNvPr id="124" name="Group 123">
              <a:extLst>
                <a:ext uri="{FF2B5EF4-FFF2-40B4-BE49-F238E27FC236}">
                  <a16:creationId xmlns:a16="http://schemas.microsoft.com/office/drawing/2014/main" id="{1801EBDA-1F40-4861-95B7-3435563088BC}"/>
                </a:ext>
              </a:extLst>
            </p:cNvPr>
            <p:cNvGrpSpPr/>
            <p:nvPr/>
          </p:nvGrpSpPr>
          <p:grpSpPr>
            <a:xfrm>
              <a:off x="6417256" y="881847"/>
              <a:ext cx="1903947" cy="2672635"/>
              <a:chOff x="7744611" y="645872"/>
              <a:chExt cx="1903947" cy="2672635"/>
            </a:xfrm>
          </p:grpSpPr>
          <p:grpSp>
            <p:nvGrpSpPr>
              <p:cNvPr id="125" name="Group 124">
                <a:extLst>
                  <a:ext uri="{FF2B5EF4-FFF2-40B4-BE49-F238E27FC236}">
                    <a16:creationId xmlns:a16="http://schemas.microsoft.com/office/drawing/2014/main" id="{5830E814-042C-4FB8-9D8E-38BF6CB85CD3}"/>
                  </a:ext>
                </a:extLst>
              </p:cNvPr>
              <p:cNvGrpSpPr/>
              <p:nvPr/>
            </p:nvGrpSpPr>
            <p:grpSpPr>
              <a:xfrm rot="11848760" flipV="1">
                <a:off x="7744611" y="951673"/>
                <a:ext cx="313904" cy="2359360"/>
                <a:chOff x="4779705" y="1646079"/>
                <a:chExt cx="500358" cy="3821449"/>
              </a:xfrm>
            </p:grpSpPr>
            <p:grpSp>
              <p:nvGrpSpPr>
                <p:cNvPr id="143" name="Group 142">
                  <a:extLst>
                    <a:ext uri="{FF2B5EF4-FFF2-40B4-BE49-F238E27FC236}">
                      <a16:creationId xmlns:a16="http://schemas.microsoft.com/office/drawing/2014/main" id="{F8339642-2B23-4F1A-9BFD-31BF99EF57FD}"/>
                    </a:ext>
                  </a:extLst>
                </p:cNvPr>
                <p:cNvGrpSpPr/>
                <p:nvPr/>
              </p:nvGrpSpPr>
              <p:grpSpPr>
                <a:xfrm>
                  <a:off x="4779705" y="1646079"/>
                  <a:ext cx="267892" cy="3578588"/>
                  <a:chOff x="4779705" y="1646079"/>
                  <a:chExt cx="209003" cy="3578588"/>
                </a:xfrm>
              </p:grpSpPr>
              <p:sp>
                <p:nvSpPr>
                  <p:cNvPr id="145" name="Rectangle: Single Corner Rounded 17">
                    <a:extLst>
                      <a:ext uri="{FF2B5EF4-FFF2-40B4-BE49-F238E27FC236}">
                        <a16:creationId xmlns:a16="http://schemas.microsoft.com/office/drawing/2014/main" id="{6F991A58-E459-4097-9CE3-FA3C88E664AA}"/>
                      </a:ext>
                    </a:extLst>
                  </p:cNvPr>
                  <p:cNvSpPr/>
                  <p:nvPr/>
                </p:nvSpPr>
                <p:spPr>
                  <a:xfrm rot="20849980">
                    <a:off x="4779705" y="1646079"/>
                    <a:ext cx="209003" cy="3578588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7892" h="3578588">
                        <a:moveTo>
                          <a:pt x="0" y="0"/>
                        </a:moveTo>
                        <a:lnTo>
                          <a:pt x="223242" y="0"/>
                        </a:lnTo>
                        <a:cubicBezTo>
                          <a:pt x="247902" y="0"/>
                          <a:pt x="267892" y="19990"/>
                          <a:pt x="267892" y="44650"/>
                        </a:cubicBezTo>
                        <a:cubicBezTo>
                          <a:pt x="212176" y="1212797"/>
                          <a:pt x="323609" y="2459602"/>
                          <a:pt x="100744" y="3549091"/>
                        </a:cubicBezTo>
                        <a:lnTo>
                          <a:pt x="0" y="35785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/>
                  </a:p>
                </p:txBody>
              </p:sp>
              <p:sp>
                <p:nvSpPr>
                  <p:cNvPr id="146" name="Rectangle: Single Corner Rounded 17">
                    <a:extLst>
                      <a:ext uri="{FF2B5EF4-FFF2-40B4-BE49-F238E27FC236}">
                        <a16:creationId xmlns:a16="http://schemas.microsoft.com/office/drawing/2014/main" id="{04C0B82A-6B6F-4086-B3BA-6B6DE2729F62}"/>
                      </a:ext>
                    </a:extLst>
                  </p:cNvPr>
                  <p:cNvSpPr/>
                  <p:nvPr/>
                </p:nvSpPr>
                <p:spPr>
                  <a:xfrm rot="20849980">
                    <a:off x="4789593" y="1740230"/>
                    <a:ext cx="130224" cy="3131895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7892" h="3578588">
                        <a:moveTo>
                          <a:pt x="0" y="0"/>
                        </a:moveTo>
                        <a:lnTo>
                          <a:pt x="223242" y="0"/>
                        </a:lnTo>
                        <a:cubicBezTo>
                          <a:pt x="247902" y="0"/>
                          <a:pt x="267892" y="19990"/>
                          <a:pt x="267892" y="44650"/>
                        </a:cubicBezTo>
                        <a:cubicBezTo>
                          <a:pt x="212176" y="1212797"/>
                          <a:pt x="323609" y="2459602"/>
                          <a:pt x="100744" y="3549091"/>
                        </a:cubicBezTo>
                        <a:lnTo>
                          <a:pt x="0" y="35785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  <a:effectLst>
                    <a:softEdge rad="12700"/>
                  </a:effectLst>
                  <a:scene3d>
                    <a:camera prst="orthographicFront"/>
                    <a:lightRig rig="threePt" dir="t"/>
                  </a:scene3d>
                  <a:sp3d>
                    <a:bevelT prst="angle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>
                      <a:ln w="0"/>
                      <a:solidFill>
                        <a:schemeClr val="accent1"/>
                      </a:solidFill>
                      <a:effectLst>
                        <a:outerShdw blurRad="38100" dist="25400" dir="5400000" algn="ctr" rotWithShape="0">
                          <a:srgbClr val="6E747A">
                            <a:alpha val="43000"/>
                          </a:srgbClr>
                        </a:outerShdw>
                      </a:effectLst>
                    </a:endParaRPr>
                  </a:p>
                </p:txBody>
              </p:sp>
            </p:grpSp>
            <p:sp>
              <p:nvSpPr>
                <p:cNvPr id="144" name="Isosceles Triangle 143">
                  <a:extLst>
                    <a:ext uri="{FF2B5EF4-FFF2-40B4-BE49-F238E27FC236}">
                      <a16:creationId xmlns:a16="http://schemas.microsoft.com/office/drawing/2014/main" id="{DC202597-12A9-414F-966F-38E752CF6B70}"/>
                    </a:ext>
                  </a:extLst>
                </p:cNvPr>
                <p:cNvSpPr/>
                <p:nvPr/>
              </p:nvSpPr>
              <p:spPr>
                <a:xfrm rot="10364708">
                  <a:off x="5175705" y="5048559"/>
                  <a:ext cx="104358" cy="418969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>
                    <a:ln w="0">
                      <a:solidFill>
                        <a:srgbClr val="CCCCFF"/>
                      </a:solidFill>
                    </a:ln>
                    <a:solidFill>
                      <a:schemeClr val="tx1"/>
                    </a:solidFill>
                    <a:effectLst>
                      <a:outerShdw blurRad="38100" dist="19050" dir="2700000" algn="tl" rotWithShape="0">
                        <a:schemeClr val="dk1">
                          <a:alpha val="40000"/>
                        </a:schemeClr>
                      </a:outerShdw>
                    </a:effectLst>
                  </a:endParaRPr>
                </a:p>
              </p:txBody>
            </p:sp>
          </p:grpSp>
          <p:grpSp>
            <p:nvGrpSpPr>
              <p:cNvPr id="126" name="Group 125">
                <a:extLst>
                  <a:ext uri="{FF2B5EF4-FFF2-40B4-BE49-F238E27FC236}">
                    <a16:creationId xmlns:a16="http://schemas.microsoft.com/office/drawing/2014/main" id="{BFA0A659-7C01-4CE5-86A0-FDEBC03548EC}"/>
                  </a:ext>
                </a:extLst>
              </p:cNvPr>
              <p:cNvGrpSpPr/>
              <p:nvPr/>
            </p:nvGrpSpPr>
            <p:grpSpPr>
              <a:xfrm rot="20739950">
                <a:off x="9016010" y="956307"/>
                <a:ext cx="632548" cy="2362200"/>
                <a:chOff x="9124274" y="1322779"/>
                <a:chExt cx="612143" cy="2350127"/>
              </a:xfrm>
            </p:grpSpPr>
            <p:grpSp>
              <p:nvGrpSpPr>
                <p:cNvPr id="131" name="Group 130">
                  <a:extLst>
                    <a:ext uri="{FF2B5EF4-FFF2-40B4-BE49-F238E27FC236}">
                      <a16:creationId xmlns:a16="http://schemas.microsoft.com/office/drawing/2014/main" id="{32C0265E-F071-45E5-B6F4-075BDC8D9F1E}"/>
                    </a:ext>
                  </a:extLst>
                </p:cNvPr>
                <p:cNvGrpSpPr/>
                <p:nvPr/>
              </p:nvGrpSpPr>
              <p:grpSpPr>
                <a:xfrm rot="10800000" flipV="1">
                  <a:off x="9124274" y="1322779"/>
                  <a:ext cx="278539" cy="1557205"/>
                  <a:chOff x="6494131" y="3300804"/>
                  <a:chExt cx="458787" cy="2606275"/>
                </a:xfrm>
              </p:grpSpPr>
              <p:sp>
                <p:nvSpPr>
                  <p:cNvPr id="141" name="Rectangle: Single Corner Rounded 17">
                    <a:extLst>
                      <a:ext uri="{FF2B5EF4-FFF2-40B4-BE49-F238E27FC236}">
                        <a16:creationId xmlns:a16="http://schemas.microsoft.com/office/drawing/2014/main" id="{79A7193F-D5D9-45F0-9990-1AAA8A7F051F}"/>
                      </a:ext>
                    </a:extLst>
                  </p:cNvPr>
                  <p:cNvSpPr/>
                  <p:nvPr/>
                </p:nvSpPr>
                <p:spPr>
                  <a:xfrm rot="841736" flipH="1">
                    <a:off x="6494131" y="3300804"/>
                    <a:ext cx="458787" cy="2606275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49091"/>
                      <a:gd name="connsiteX1" fmla="*/ 223242 w 267892"/>
                      <a:gd name="connsiteY1" fmla="*/ 0 h 3549091"/>
                      <a:gd name="connsiteX2" fmla="*/ 267892 w 267892"/>
                      <a:gd name="connsiteY2" fmla="*/ 44650 h 3549091"/>
                      <a:gd name="connsiteX3" fmla="*/ 100744 w 267892"/>
                      <a:gd name="connsiteY3" fmla="*/ 3549091 h 3549091"/>
                      <a:gd name="connsiteX4" fmla="*/ 245471 w 267892"/>
                      <a:gd name="connsiteY4" fmla="*/ 2614715 h 3549091"/>
                      <a:gd name="connsiteX5" fmla="*/ 0 w 267892"/>
                      <a:gd name="connsiteY5" fmla="*/ 0 h 3549091"/>
                      <a:gd name="connsiteX0" fmla="*/ 0 w 391470"/>
                      <a:gd name="connsiteY0" fmla="*/ 0 h 3037924"/>
                      <a:gd name="connsiteX1" fmla="*/ 223242 w 391470"/>
                      <a:gd name="connsiteY1" fmla="*/ 0 h 3037924"/>
                      <a:gd name="connsiteX2" fmla="*/ 267892 w 391470"/>
                      <a:gd name="connsiteY2" fmla="*/ 44650 h 3037924"/>
                      <a:gd name="connsiteX3" fmla="*/ 312034 w 391470"/>
                      <a:gd name="connsiteY3" fmla="*/ 3037924 h 3037924"/>
                      <a:gd name="connsiteX4" fmla="*/ 245471 w 391470"/>
                      <a:gd name="connsiteY4" fmla="*/ 2614715 h 3037924"/>
                      <a:gd name="connsiteX5" fmla="*/ 0 w 391470"/>
                      <a:gd name="connsiteY5" fmla="*/ 0 h 3037924"/>
                      <a:gd name="connsiteX0" fmla="*/ 66535 w 458005"/>
                      <a:gd name="connsiteY0" fmla="*/ 0 h 3037924"/>
                      <a:gd name="connsiteX1" fmla="*/ 289777 w 458005"/>
                      <a:gd name="connsiteY1" fmla="*/ 0 h 3037924"/>
                      <a:gd name="connsiteX2" fmla="*/ 334427 w 458005"/>
                      <a:gd name="connsiteY2" fmla="*/ 44650 h 3037924"/>
                      <a:gd name="connsiteX3" fmla="*/ 378569 w 458005"/>
                      <a:gd name="connsiteY3" fmla="*/ 3037924 h 3037924"/>
                      <a:gd name="connsiteX4" fmla="*/ 0 w 458005"/>
                      <a:gd name="connsiteY4" fmla="*/ 2810939 h 3037924"/>
                      <a:gd name="connsiteX5" fmla="*/ 66535 w 458005"/>
                      <a:gd name="connsiteY5" fmla="*/ 0 h 3037924"/>
                      <a:gd name="connsiteX0" fmla="*/ 66535 w 395557"/>
                      <a:gd name="connsiteY0" fmla="*/ 0 h 3037924"/>
                      <a:gd name="connsiteX1" fmla="*/ 289777 w 395557"/>
                      <a:gd name="connsiteY1" fmla="*/ 0 h 3037924"/>
                      <a:gd name="connsiteX2" fmla="*/ 334427 w 395557"/>
                      <a:gd name="connsiteY2" fmla="*/ 44650 h 3037924"/>
                      <a:gd name="connsiteX3" fmla="*/ 225892 w 395557"/>
                      <a:gd name="connsiteY3" fmla="*/ 2414467 h 3037924"/>
                      <a:gd name="connsiteX4" fmla="*/ 378569 w 395557"/>
                      <a:gd name="connsiteY4" fmla="*/ 3037924 h 3037924"/>
                      <a:gd name="connsiteX5" fmla="*/ 0 w 395557"/>
                      <a:gd name="connsiteY5" fmla="*/ 2810939 h 3037924"/>
                      <a:gd name="connsiteX6" fmla="*/ 66535 w 395557"/>
                      <a:gd name="connsiteY6" fmla="*/ 0 h 3037924"/>
                      <a:gd name="connsiteX0" fmla="*/ 4167 w 333189"/>
                      <a:gd name="connsiteY0" fmla="*/ 0 h 3037924"/>
                      <a:gd name="connsiteX1" fmla="*/ 227409 w 333189"/>
                      <a:gd name="connsiteY1" fmla="*/ 0 h 3037924"/>
                      <a:gd name="connsiteX2" fmla="*/ 272059 w 333189"/>
                      <a:gd name="connsiteY2" fmla="*/ 44650 h 3037924"/>
                      <a:gd name="connsiteX3" fmla="*/ 163524 w 333189"/>
                      <a:gd name="connsiteY3" fmla="*/ 2414467 h 3037924"/>
                      <a:gd name="connsiteX4" fmla="*/ 316201 w 333189"/>
                      <a:gd name="connsiteY4" fmla="*/ 3037924 h 3037924"/>
                      <a:gd name="connsiteX5" fmla="*/ 0 w 333189"/>
                      <a:gd name="connsiteY5" fmla="*/ 2830307 h 3037924"/>
                      <a:gd name="connsiteX6" fmla="*/ 4167 w 333189"/>
                      <a:gd name="connsiteY6" fmla="*/ 0 h 3037924"/>
                      <a:gd name="connsiteX0" fmla="*/ 4167 w 333189"/>
                      <a:gd name="connsiteY0" fmla="*/ 0 h 3037924"/>
                      <a:gd name="connsiteX1" fmla="*/ 227409 w 333189"/>
                      <a:gd name="connsiteY1" fmla="*/ 0 h 3037924"/>
                      <a:gd name="connsiteX2" fmla="*/ 194865 w 333189"/>
                      <a:gd name="connsiteY2" fmla="*/ 102595 h 3037924"/>
                      <a:gd name="connsiteX3" fmla="*/ 163524 w 333189"/>
                      <a:gd name="connsiteY3" fmla="*/ 2414467 h 3037924"/>
                      <a:gd name="connsiteX4" fmla="*/ 316201 w 333189"/>
                      <a:gd name="connsiteY4" fmla="*/ 3037924 h 3037924"/>
                      <a:gd name="connsiteX5" fmla="*/ 0 w 333189"/>
                      <a:gd name="connsiteY5" fmla="*/ 2830307 h 3037924"/>
                      <a:gd name="connsiteX6" fmla="*/ 4167 w 333189"/>
                      <a:gd name="connsiteY6" fmla="*/ 0 h 3037924"/>
                      <a:gd name="connsiteX0" fmla="*/ 4167 w 333189"/>
                      <a:gd name="connsiteY0" fmla="*/ 0 h 3037924"/>
                      <a:gd name="connsiteX1" fmla="*/ 227409 w 333189"/>
                      <a:gd name="connsiteY1" fmla="*/ 0 h 3037924"/>
                      <a:gd name="connsiteX2" fmla="*/ 148372 w 333189"/>
                      <a:gd name="connsiteY2" fmla="*/ 108910 h 3037924"/>
                      <a:gd name="connsiteX3" fmla="*/ 163524 w 333189"/>
                      <a:gd name="connsiteY3" fmla="*/ 2414467 h 3037924"/>
                      <a:gd name="connsiteX4" fmla="*/ 316201 w 333189"/>
                      <a:gd name="connsiteY4" fmla="*/ 3037924 h 3037924"/>
                      <a:gd name="connsiteX5" fmla="*/ 0 w 333189"/>
                      <a:gd name="connsiteY5" fmla="*/ 2830307 h 3037924"/>
                      <a:gd name="connsiteX6" fmla="*/ 4167 w 333189"/>
                      <a:gd name="connsiteY6" fmla="*/ 0 h 3037924"/>
                      <a:gd name="connsiteX0" fmla="*/ 4167 w 331785"/>
                      <a:gd name="connsiteY0" fmla="*/ 0 h 3037924"/>
                      <a:gd name="connsiteX1" fmla="*/ 227409 w 331785"/>
                      <a:gd name="connsiteY1" fmla="*/ 0 h 3037924"/>
                      <a:gd name="connsiteX2" fmla="*/ 148372 w 331785"/>
                      <a:gd name="connsiteY2" fmla="*/ 108910 h 3037924"/>
                      <a:gd name="connsiteX3" fmla="*/ 138303 w 331785"/>
                      <a:gd name="connsiteY3" fmla="*/ 2411717 h 3037924"/>
                      <a:gd name="connsiteX4" fmla="*/ 316201 w 331785"/>
                      <a:gd name="connsiteY4" fmla="*/ 3037924 h 3037924"/>
                      <a:gd name="connsiteX5" fmla="*/ 0 w 331785"/>
                      <a:gd name="connsiteY5" fmla="*/ 2830307 h 3037924"/>
                      <a:gd name="connsiteX6" fmla="*/ 4167 w 331785"/>
                      <a:gd name="connsiteY6" fmla="*/ 0 h 3037924"/>
                      <a:gd name="connsiteX0" fmla="*/ 4167 w 336420"/>
                      <a:gd name="connsiteY0" fmla="*/ 0 h 2830307"/>
                      <a:gd name="connsiteX1" fmla="*/ 227409 w 336420"/>
                      <a:gd name="connsiteY1" fmla="*/ 0 h 2830307"/>
                      <a:gd name="connsiteX2" fmla="*/ 148372 w 336420"/>
                      <a:gd name="connsiteY2" fmla="*/ 108910 h 2830307"/>
                      <a:gd name="connsiteX3" fmla="*/ 138303 w 336420"/>
                      <a:gd name="connsiteY3" fmla="*/ 2411717 h 2830307"/>
                      <a:gd name="connsiteX4" fmla="*/ 321081 w 336420"/>
                      <a:gd name="connsiteY4" fmla="*/ 2532170 h 2830307"/>
                      <a:gd name="connsiteX5" fmla="*/ 0 w 336420"/>
                      <a:gd name="connsiteY5" fmla="*/ 2830307 h 2830307"/>
                      <a:gd name="connsiteX6" fmla="*/ 4167 w 336420"/>
                      <a:gd name="connsiteY6" fmla="*/ 0 h 2830307"/>
                      <a:gd name="connsiteX0" fmla="*/ 4167 w 336420"/>
                      <a:gd name="connsiteY0" fmla="*/ 0 h 2830307"/>
                      <a:gd name="connsiteX1" fmla="*/ 151539 w 336420"/>
                      <a:gd name="connsiteY1" fmla="*/ 17260 h 2830307"/>
                      <a:gd name="connsiteX2" fmla="*/ 148372 w 336420"/>
                      <a:gd name="connsiteY2" fmla="*/ 108910 h 2830307"/>
                      <a:gd name="connsiteX3" fmla="*/ 138303 w 336420"/>
                      <a:gd name="connsiteY3" fmla="*/ 2411717 h 2830307"/>
                      <a:gd name="connsiteX4" fmla="*/ 321081 w 336420"/>
                      <a:gd name="connsiteY4" fmla="*/ 2532170 h 2830307"/>
                      <a:gd name="connsiteX5" fmla="*/ 0 w 336420"/>
                      <a:gd name="connsiteY5" fmla="*/ 2830307 h 2830307"/>
                      <a:gd name="connsiteX6" fmla="*/ 4167 w 336420"/>
                      <a:gd name="connsiteY6" fmla="*/ 0 h 2830307"/>
                      <a:gd name="connsiteX0" fmla="*/ 4167 w 297670"/>
                      <a:gd name="connsiteY0" fmla="*/ 0 h 2830307"/>
                      <a:gd name="connsiteX1" fmla="*/ 151539 w 297670"/>
                      <a:gd name="connsiteY1" fmla="*/ 17260 h 2830307"/>
                      <a:gd name="connsiteX2" fmla="*/ 148372 w 297670"/>
                      <a:gd name="connsiteY2" fmla="*/ 108910 h 2830307"/>
                      <a:gd name="connsiteX3" fmla="*/ 138303 w 297670"/>
                      <a:gd name="connsiteY3" fmla="*/ 2411717 h 2830307"/>
                      <a:gd name="connsiteX4" fmla="*/ 279989 w 297670"/>
                      <a:gd name="connsiteY4" fmla="*/ 2411677 h 2830307"/>
                      <a:gd name="connsiteX5" fmla="*/ 0 w 297670"/>
                      <a:gd name="connsiteY5" fmla="*/ 2830307 h 2830307"/>
                      <a:gd name="connsiteX6" fmla="*/ 4167 w 297670"/>
                      <a:gd name="connsiteY6" fmla="*/ 0 h 2830307"/>
                      <a:gd name="connsiteX0" fmla="*/ 4167 w 297388"/>
                      <a:gd name="connsiteY0" fmla="*/ 0 h 2830307"/>
                      <a:gd name="connsiteX1" fmla="*/ 151539 w 297388"/>
                      <a:gd name="connsiteY1" fmla="*/ 17260 h 2830307"/>
                      <a:gd name="connsiteX2" fmla="*/ 148372 w 297388"/>
                      <a:gd name="connsiteY2" fmla="*/ 108910 h 2830307"/>
                      <a:gd name="connsiteX3" fmla="*/ 133939 w 297388"/>
                      <a:gd name="connsiteY3" fmla="*/ 2207661 h 2830307"/>
                      <a:gd name="connsiteX4" fmla="*/ 279989 w 297388"/>
                      <a:gd name="connsiteY4" fmla="*/ 2411677 h 2830307"/>
                      <a:gd name="connsiteX5" fmla="*/ 0 w 297388"/>
                      <a:gd name="connsiteY5" fmla="*/ 2830307 h 2830307"/>
                      <a:gd name="connsiteX6" fmla="*/ 4167 w 297388"/>
                      <a:gd name="connsiteY6" fmla="*/ 0 h 2830307"/>
                      <a:gd name="connsiteX0" fmla="*/ 0 w 293221"/>
                      <a:gd name="connsiteY0" fmla="*/ 0 h 2960981"/>
                      <a:gd name="connsiteX1" fmla="*/ 147372 w 293221"/>
                      <a:gd name="connsiteY1" fmla="*/ 17260 h 2960981"/>
                      <a:gd name="connsiteX2" fmla="*/ 144205 w 293221"/>
                      <a:gd name="connsiteY2" fmla="*/ 108910 h 2960981"/>
                      <a:gd name="connsiteX3" fmla="*/ 129772 w 293221"/>
                      <a:gd name="connsiteY3" fmla="*/ 2207661 h 2960981"/>
                      <a:gd name="connsiteX4" fmla="*/ 275822 w 293221"/>
                      <a:gd name="connsiteY4" fmla="*/ 2411677 h 2960981"/>
                      <a:gd name="connsiteX5" fmla="*/ 1529 w 293221"/>
                      <a:gd name="connsiteY5" fmla="*/ 2960981 h 2960981"/>
                      <a:gd name="connsiteX6" fmla="*/ 0 w 293221"/>
                      <a:gd name="connsiteY6" fmla="*/ 0 h 2960981"/>
                      <a:gd name="connsiteX0" fmla="*/ 0 w 275822"/>
                      <a:gd name="connsiteY0" fmla="*/ 0 h 2960981"/>
                      <a:gd name="connsiteX1" fmla="*/ 147372 w 275822"/>
                      <a:gd name="connsiteY1" fmla="*/ 17260 h 2960981"/>
                      <a:gd name="connsiteX2" fmla="*/ 144205 w 275822"/>
                      <a:gd name="connsiteY2" fmla="*/ 108910 h 2960981"/>
                      <a:gd name="connsiteX3" fmla="*/ 129772 w 275822"/>
                      <a:gd name="connsiteY3" fmla="*/ 2207661 h 2960981"/>
                      <a:gd name="connsiteX4" fmla="*/ 275822 w 275822"/>
                      <a:gd name="connsiteY4" fmla="*/ 2411677 h 2960981"/>
                      <a:gd name="connsiteX5" fmla="*/ 185063 w 275822"/>
                      <a:gd name="connsiteY5" fmla="*/ 2904220 h 2960981"/>
                      <a:gd name="connsiteX6" fmla="*/ 1529 w 275822"/>
                      <a:gd name="connsiteY6" fmla="*/ 2960981 h 2960981"/>
                      <a:gd name="connsiteX7" fmla="*/ 0 w 275822"/>
                      <a:gd name="connsiteY7" fmla="*/ 0 h 2960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5822" h="2960981">
                        <a:moveTo>
                          <a:pt x="0" y="0"/>
                        </a:moveTo>
                        <a:lnTo>
                          <a:pt x="147372" y="17260"/>
                        </a:lnTo>
                        <a:cubicBezTo>
                          <a:pt x="172032" y="17260"/>
                          <a:pt x="144205" y="84250"/>
                          <a:pt x="144205" y="108910"/>
                        </a:cubicBezTo>
                        <a:cubicBezTo>
                          <a:pt x="175390" y="499097"/>
                          <a:pt x="122415" y="1708782"/>
                          <a:pt x="129772" y="2207661"/>
                        </a:cubicBezTo>
                        <a:cubicBezTo>
                          <a:pt x="137129" y="2706540"/>
                          <a:pt x="272860" y="2337576"/>
                          <a:pt x="275822" y="2411677"/>
                        </a:cubicBezTo>
                        <a:cubicBezTo>
                          <a:pt x="233064" y="2491874"/>
                          <a:pt x="227821" y="2824023"/>
                          <a:pt x="185063" y="2904220"/>
                        </a:cubicBezTo>
                        <a:lnTo>
                          <a:pt x="1529" y="2960981"/>
                        </a:lnTo>
                        <a:cubicBezTo>
                          <a:pt x="1019" y="1973987"/>
                          <a:pt x="510" y="986994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/>
                  </a:p>
                </p:txBody>
              </p:sp>
              <p:sp>
                <p:nvSpPr>
                  <p:cNvPr id="142" name="Rectangle: Single Corner Rounded 17">
                    <a:extLst>
                      <a:ext uri="{FF2B5EF4-FFF2-40B4-BE49-F238E27FC236}">
                        <a16:creationId xmlns:a16="http://schemas.microsoft.com/office/drawing/2014/main" id="{C91E21C0-047E-4217-9C98-88CA3BE4013F}"/>
                      </a:ext>
                    </a:extLst>
                  </p:cNvPr>
                  <p:cNvSpPr/>
                  <p:nvPr/>
                </p:nvSpPr>
                <p:spPr>
                  <a:xfrm rot="841736" flipH="1">
                    <a:off x="6788985" y="3352909"/>
                    <a:ext cx="92876" cy="2461244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7892" h="3578588">
                        <a:moveTo>
                          <a:pt x="0" y="0"/>
                        </a:moveTo>
                        <a:lnTo>
                          <a:pt x="223242" y="0"/>
                        </a:lnTo>
                        <a:cubicBezTo>
                          <a:pt x="247902" y="0"/>
                          <a:pt x="267892" y="19990"/>
                          <a:pt x="267892" y="44650"/>
                        </a:cubicBezTo>
                        <a:cubicBezTo>
                          <a:pt x="212176" y="1212797"/>
                          <a:pt x="323609" y="2459602"/>
                          <a:pt x="100744" y="3549091"/>
                        </a:cubicBezTo>
                        <a:lnTo>
                          <a:pt x="0" y="35785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  <a:effectLst>
                    <a:softEdge rad="12700"/>
                  </a:effectLst>
                  <a:scene3d>
                    <a:camera prst="orthographicFront"/>
                    <a:lightRig rig="threePt" dir="t"/>
                  </a:scene3d>
                  <a:sp3d>
                    <a:bevelT prst="angle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>
                      <a:ln w="0"/>
                      <a:solidFill>
                        <a:schemeClr val="accent1"/>
                      </a:solidFill>
                      <a:effectLst>
                        <a:outerShdw blurRad="38100" dist="25400" dir="5400000" algn="ctr" rotWithShape="0">
                          <a:srgbClr val="6E747A">
                            <a:alpha val="43000"/>
                          </a:srgbClr>
                        </a:outerShdw>
                      </a:effectLst>
                    </a:endParaRPr>
                  </a:p>
                </p:txBody>
              </p:sp>
            </p:grpSp>
            <p:grpSp>
              <p:nvGrpSpPr>
                <p:cNvPr id="132" name="Group 131">
                  <a:extLst>
                    <a:ext uri="{FF2B5EF4-FFF2-40B4-BE49-F238E27FC236}">
                      <a16:creationId xmlns:a16="http://schemas.microsoft.com/office/drawing/2014/main" id="{CF66CD40-421C-4E82-93D6-63AC902606D6}"/>
                    </a:ext>
                  </a:extLst>
                </p:cNvPr>
                <p:cNvGrpSpPr/>
                <p:nvPr/>
              </p:nvGrpSpPr>
              <p:grpSpPr>
                <a:xfrm rot="21393639">
                  <a:off x="9376014" y="1585394"/>
                  <a:ext cx="360403" cy="2087512"/>
                  <a:chOff x="8884011" y="1527245"/>
                  <a:chExt cx="360403" cy="2087512"/>
                </a:xfrm>
              </p:grpSpPr>
              <p:grpSp>
                <p:nvGrpSpPr>
                  <p:cNvPr id="133" name="Group 132">
                    <a:extLst>
                      <a:ext uri="{FF2B5EF4-FFF2-40B4-BE49-F238E27FC236}">
                        <a16:creationId xmlns:a16="http://schemas.microsoft.com/office/drawing/2014/main" id="{66DCBB5A-E888-4316-96D4-A949530773A0}"/>
                      </a:ext>
                    </a:extLst>
                  </p:cNvPr>
                  <p:cNvGrpSpPr/>
                  <p:nvPr/>
                </p:nvGrpSpPr>
                <p:grpSpPr>
                  <a:xfrm>
                    <a:off x="8886273" y="1527245"/>
                    <a:ext cx="247175" cy="2087512"/>
                    <a:chOff x="10442699" y="2850204"/>
                    <a:chExt cx="247175" cy="2282064"/>
                  </a:xfrm>
                </p:grpSpPr>
                <p:sp>
                  <p:nvSpPr>
                    <p:cNvPr id="137" name="Isosceles Triangle 136">
                      <a:extLst>
                        <a:ext uri="{FF2B5EF4-FFF2-40B4-BE49-F238E27FC236}">
                          <a16:creationId xmlns:a16="http://schemas.microsoft.com/office/drawing/2014/main" id="{3C288CFC-C833-4B00-A345-588F1991E62D}"/>
                        </a:ext>
                      </a:extLst>
                    </p:cNvPr>
                    <p:cNvSpPr/>
                    <p:nvPr/>
                  </p:nvSpPr>
                  <p:spPr>
                    <a:xfrm rot="21580426" flipV="1">
                      <a:off x="10447158" y="4798291"/>
                      <a:ext cx="242716" cy="289968"/>
                    </a:xfrm>
                    <a:prstGeom prst="triangle">
                      <a:avLst/>
                    </a:prstGeom>
                    <a:ln>
                      <a:noFill/>
                    </a:ln>
                  </p:spPr>
                  <p:style>
                    <a:lnRef idx="2">
                      <a:schemeClr val="accent4">
                        <a:shade val="50000"/>
                      </a:schemeClr>
                    </a:lnRef>
                    <a:fillRef idx="1">
                      <a:schemeClr val="accent4"/>
                    </a:fillRef>
                    <a:effectRef idx="0">
                      <a:schemeClr val="accent4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138" name="Rectangle 137">
                      <a:extLst>
                        <a:ext uri="{FF2B5EF4-FFF2-40B4-BE49-F238E27FC236}">
                          <a16:creationId xmlns:a16="http://schemas.microsoft.com/office/drawing/2014/main" id="{EC0EAA9A-9B86-4D2E-823E-96809E44FA5F}"/>
                        </a:ext>
                      </a:extLst>
                    </p:cNvPr>
                    <p:cNvSpPr/>
                    <p:nvPr/>
                  </p:nvSpPr>
                  <p:spPr>
                    <a:xfrm rot="10780426" flipV="1">
                      <a:off x="10449495" y="3025934"/>
                      <a:ext cx="226834" cy="1786150"/>
                    </a:xfrm>
                    <a:prstGeom prst="rect">
                      <a:avLst/>
                    </a:prstGeom>
                    <a:gradFill flip="none" rotWithShape="1">
                      <a:gsLst>
                        <a:gs pos="91000">
                          <a:srgbClr val="002060"/>
                        </a:gs>
                        <a:gs pos="0">
                          <a:srgbClr val="00B0F0"/>
                        </a:gs>
                      </a:gsLst>
                      <a:lin ang="18900000" scaled="1"/>
                      <a:tileRect/>
                    </a:gradFill>
                    <a:ln>
                      <a:noFill/>
                    </a:ln>
                  </p:spPr>
                  <p:style>
                    <a:lnRef idx="1">
                      <a:schemeClr val="accent3"/>
                    </a:lnRef>
                    <a:fillRef idx="2">
                      <a:schemeClr val="accent3"/>
                    </a:fillRef>
                    <a:effectRef idx="1">
                      <a:schemeClr val="accent3"/>
                    </a:effectRef>
                    <a:fontRef idx="minor">
                      <a:schemeClr val="dk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139" name="Rectangle 138">
                      <a:extLst>
                        <a:ext uri="{FF2B5EF4-FFF2-40B4-BE49-F238E27FC236}">
                          <a16:creationId xmlns:a16="http://schemas.microsoft.com/office/drawing/2014/main" id="{3991BBA9-575D-4540-A6DF-CE416D0C08B0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10442699" y="2850204"/>
                      <a:ext cx="228543" cy="214008"/>
                    </a:xfrm>
                    <a:prstGeom prst="rect">
                      <a:avLst/>
                    </a:prstGeom>
                    <a:gradFill flip="none" rotWithShape="1">
                      <a:gsLst>
                        <a:gs pos="12000">
                          <a:srgbClr val="F709F7"/>
                        </a:gs>
                        <a:gs pos="64000">
                          <a:schemeClr val="bg2">
                            <a:lumMod val="90000"/>
                          </a:schemeClr>
                        </a:gs>
                        <a:gs pos="100000">
                          <a:schemeClr val="accent1">
                            <a:lumMod val="60000"/>
                            <a:lumOff val="40000"/>
                          </a:schemeClr>
                        </a:gs>
                      </a:gsLst>
                      <a:lin ang="16200000" scaled="1"/>
                      <a:tileRect/>
                    </a:gradFill>
                    <a:ln>
                      <a:noFill/>
                    </a:ln>
                  </p:spPr>
                  <p:style>
                    <a:lnRef idx="0">
                      <a:scrgbClr r="0" g="0" b="0"/>
                    </a:lnRef>
                    <a:fillRef idx="0">
                      <a:scrgbClr r="0" g="0" b="0"/>
                    </a:fillRef>
                    <a:effectRef idx="0">
                      <a:scrgbClr r="0" g="0" b="0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140" name="Isosceles Triangle 139">
                      <a:extLst>
                        <a:ext uri="{FF2B5EF4-FFF2-40B4-BE49-F238E27FC236}">
                          <a16:creationId xmlns:a16="http://schemas.microsoft.com/office/drawing/2014/main" id="{46C560BC-DBB4-40D6-8177-DE4CF541A565}"/>
                        </a:ext>
                      </a:extLst>
                    </p:cNvPr>
                    <p:cNvSpPr/>
                    <p:nvPr/>
                  </p:nvSpPr>
                  <p:spPr>
                    <a:xfrm rot="21580426" flipV="1">
                      <a:off x="10532134" y="4987082"/>
                      <a:ext cx="75667" cy="145186"/>
                    </a:xfrm>
                    <a:prstGeom prst="triangle">
                      <a:avLst/>
                    </a:prstGeom>
                    <a:ln>
                      <a:noFill/>
                    </a:ln>
                  </p:spPr>
                  <p:style>
                    <a:lnRef idx="2">
                      <a:schemeClr val="dk1">
                        <a:shade val="50000"/>
                      </a:schemeClr>
                    </a:lnRef>
                    <a:fillRef idx="1">
                      <a:schemeClr val="dk1"/>
                    </a:fillRef>
                    <a:effectRef idx="0">
                      <a:schemeClr val="dk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/>
                    </a:p>
                  </p:txBody>
                </p:sp>
              </p:grpSp>
              <p:grpSp>
                <p:nvGrpSpPr>
                  <p:cNvPr id="134" name="Group 133">
                    <a:extLst>
                      <a:ext uri="{FF2B5EF4-FFF2-40B4-BE49-F238E27FC236}">
                        <a16:creationId xmlns:a16="http://schemas.microsoft.com/office/drawing/2014/main" id="{791685F6-6194-4901-AA47-3ECCF19C3205}"/>
                      </a:ext>
                    </a:extLst>
                  </p:cNvPr>
                  <p:cNvGrpSpPr/>
                  <p:nvPr/>
                </p:nvGrpSpPr>
                <p:grpSpPr>
                  <a:xfrm rot="10584345" flipV="1">
                    <a:off x="8884011" y="2481731"/>
                    <a:ext cx="360403" cy="399183"/>
                    <a:chOff x="1561874" y="128097"/>
                    <a:chExt cx="465375" cy="520866"/>
                  </a:xfrm>
                </p:grpSpPr>
                <p:sp>
                  <p:nvSpPr>
                    <p:cNvPr id="135" name="Freeform: Shape 134">
                      <a:extLst>
                        <a:ext uri="{FF2B5EF4-FFF2-40B4-BE49-F238E27FC236}">
                          <a16:creationId xmlns:a16="http://schemas.microsoft.com/office/drawing/2014/main" id="{496F0691-0FBA-4777-B293-2DF8EB5F37B4}"/>
                        </a:ext>
                      </a:extLst>
                    </p:cNvPr>
                    <p:cNvSpPr/>
                    <p:nvPr/>
                  </p:nvSpPr>
                  <p:spPr>
                    <a:xfrm rot="21478607">
                      <a:off x="1686620" y="128097"/>
                      <a:ext cx="340629" cy="520866"/>
                    </a:xfrm>
                    <a:custGeom>
                      <a:avLst/>
                      <a:gdLst>
                        <a:gd name="connsiteX0" fmla="*/ 508514 w 508514"/>
                        <a:gd name="connsiteY0" fmla="*/ 0 h 600551"/>
                        <a:gd name="connsiteX1" fmla="*/ 508514 w 508514"/>
                        <a:gd name="connsiteY1" fmla="*/ 536987 h 600551"/>
                        <a:gd name="connsiteX2" fmla="*/ 254257 w 508514"/>
                        <a:gd name="connsiteY2" fmla="*/ 600551 h 600551"/>
                        <a:gd name="connsiteX3" fmla="*/ 0 w 508514"/>
                        <a:gd name="connsiteY3" fmla="*/ 536987 h 600551"/>
                        <a:gd name="connsiteX4" fmla="*/ 1 w 508514"/>
                        <a:gd name="connsiteY4" fmla="*/ 8776 h 600551"/>
                        <a:gd name="connsiteX5" fmla="*/ 50317 w 508514"/>
                        <a:gd name="connsiteY5" fmla="*/ 38261 h 600551"/>
                        <a:gd name="connsiteX6" fmla="*/ 230469 w 508514"/>
                        <a:gd name="connsiteY6" fmla="*/ 81078 h 600551"/>
                        <a:gd name="connsiteX7" fmla="*/ 493880 w 508514"/>
                        <a:gd name="connsiteY7" fmla="*/ 11160 h 600551"/>
                        <a:gd name="connsiteX8" fmla="*/ 508514 w 508514"/>
                        <a:gd name="connsiteY8" fmla="*/ 0 h 6005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508514" h="600551">
                          <a:moveTo>
                            <a:pt x="508514" y="0"/>
                          </a:moveTo>
                          <a:lnTo>
                            <a:pt x="508514" y="536987"/>
                          </a:lnTo>
                          <a:cubicBezTo>
                            <a:pt x="508514" y="572092"/>
                            <a:pt x="394679" y="600552"/>
                            <a:pt x="254257" y="600551"/>
                          </a:cubicBezTo>
                          <a:cubicBezTo>
                            <a:pt x="113835" y="600552"/>
                            <a:pt x="0" y="572092"/>
                            <a:pt x="0" y="536987"/>
                          </a:cubicBezTo>
                          <a:lnTo>
                            <a:pt x="1" y="8776"/>
                          </a:lnTo>
                          <a:lnTo>
                            <a:pt x="50317" y="38261"/>
                          </a:lnTo>
                          <a:cubicBezTo>
                            <a:pt x="105256" y="63675"/>
                            <a:pt x="166110" y="78805"/>
                            <a:pt x="230469" y="81078"/>
                          </a:cubicBezTo>
                          <a:cubicBezTo>
                            <a:pt x="327007" y="84489"/>
                            <a:pt x="417721" y="58487"/>
                            <a:pt x="493880" y="11160"/>
                          </a:cubicBezTo>
                          <a:lnTo>
                            <a:pt x="508514" y="0"/>
                          </a:lnTo>
                          <a:close/>
                        </a:path>
                      </a:pathLst>
                    </a:custGeom>
                    <a:solidFill>
                      <a:srgbClr val="29C7C7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136" name="Cylinder 135">
                      <a:extLst>
                        <a:ext uri="{FF2B5EF4-FFF2-40B4-BE49-F238E27FC236}">
                          <a16:creationId xmlns:a16="http://schemas.microsoft.com/office/drawing/2014/main" id="{3C99A261-8280-42C4-932E-EAB23F2F07C9}"/>
                        </a:ext>
                      </a:extLst>
                    </p:cNvPr>
                    <p:cNvSpPr/>
                    <p:nvPr/>
                  </p:nvSpPr>
                  <p:spPr>
                    <a:xfrm rot="15964330" flipH="1">
                      <a:off x="1565159" y="316597"/>
                      <a:ext cx="164949" cy="171519"/>
                    </a:xfrm>
                    <a:prstGeom prst="can">
                      <a:avLst/>
                    </a:prstGeom>
                    <a:solidFill>
                      <a:srgbClr val="7030A0"/>
                    </a:solidFill>
                    <a:ln>
                      <a:noFill/>
                    </a:ln>
                  </p:spPr>
                  <p:style>
                    <a:lnRef idx="2">
                      <a:schemeClr val="accent6">
                        <a:shade val="50000"/>
                      </a:schemeClr>
                    </a:lnRef>
                    <a:fillRef idx="1">
                      <a:schemeClr val="accent6"/>
                    </a:fillRef>
                    <a:effectRef idx="0">
                      <a:schemeClr val="accent6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>
                        <a:solidFill>
                          <a:srgbClr val="FF0000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27" name="Group 126">
                <a:extLst>
                  <a:ext uri="{FF2B5EF4-FFF2-40B4-BE49-F238E27FC236}">
                    <a16:creationId xmlns:a16="http://schemas.microsoft.com/office/drawing/2014/main" id="{DA460892-B3AA-4CBD-AC98-38684086390E}"/>
                  </a:ext>
                </a:extLst>
              </p:cNvPr>
              <p:cNvGrpSpPr/>
              <p:nvPr/>
            </p:nvGrpSpPr>
            <p:grpSpPr>
              <a:xfrm rot="10800000" flipV="1">
                <a:off x="8365870" y="645872"/>
                <a:ext cx="425963" cy="764608"/>
                <a:chOff x="5940897" y="994367"/>
                <a:chExt cx="678978" cy="1238435"/>
              </a:xfrm>
            </p:grpSpPr>
            <p:sp>
              <p:nvSpPr>
                <p:cNvPr id="128" name="Rectangle 127">
                  <a:extLst>
                    <a:ext uri="{FF2B5EF4-FFF2-40B4-BE49-F238E27FC236}">
                      <a16:creationId xmlns:a16="http://schemas.microsoft.com/office/drawing/2014/main" id="{638192CA-3560-43BF-8857-264A05CB0A89}"/>
                    </a:ext>
                  </a:extLst>
                </p:cNvPr>
                <p:cNvSpPr/>
                <p:nvPr/>
              </p:nvSpPr>
              <p:spPr>
                <a:xfrm>
                  <a:off x="6192907" y="994367"/>
                  <a:ext cx="200025" cy="666345"/>
                </a:xfrm>
                <a:prstGeom prst="rect">
                  <a:avLst/>
                </a:pr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/>
                </a:p>
              </p:txBody>
            </p:sp>
            <p:sp>
              <p:nvSpPr>
                <p:cNvPr id="129" name="Rectangle: Rounded Corners 128">
                  <a:extLst>
                    <a:ext uri="{FF2B5EF4-FFF2-40B4-BE49-F238E27FC236}">
                      <a16:creationId xmlns:a16="http://schemas.microsoft.com/office/drawing/2014/main" id="{7DA0FD40-23A1-4F04-AEA2-4C12842EC021}"/>
                    </a:ext>
                  </a:extLst>
                </p:cNvPr>
                <p:cNvSpPr/>
                <p:nvPr/>
              </p:nvSpPr>
              <p:spPr>
                <a:xfrm>
                  <a:off x="5940897" y="1455800"/>
                  <a:ext cx="678978" cy="777002"/>
                </a:xfrm>
                <a:prstGeom prst="roundRect">
                  <a:avLst/>
                </a:prstGeom>
                <a:gradFill flip="none" rotWithShape="1">
                  <a:gsLst>
                    <a:gs pos="33000">
                      <a:schemeClr val="tx1"/>
                    </a:gs>
                    <a:gs pos="46000">
                      <a:schemeClr val="accent1">
                        <a:lumMod val="95000"/>
                        <a:lumOff val="5000"/>
                      </a:schemeClr>
                    </a:gs>
                    <a:gs pos="100000">
                      <a:schemeClr val="accent1">
                        <a:lumMod val="60000"/>
                      </a:schemeClr>
                    </a:gs>
                  </a:gsLst>
                  <a:path path="circle">
                    <a:fillToRect l="50000" t="130000" r="50000" b="-3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 dirty="0"/>
                </a:p>
              </p:txBody>
            </p:sp>
            <p:sp>
              <p:nvSpPr>
                <p:cNvPr id="130" name="Star: 7 Points 129">
                  <a:extLst>
                    <a:ext uri="{FF2B5EF4-FFF2-40B4-BE49-F238E27FC236}">
                      <a16:creationId xmlns:a16="http://schemas.microsoft.com/office/drawing/2014/main" id="{FE224F62-FF8C-4FF7-B4CF-CC6BF5356DB1}"/>
                    </a:ext>
                  </a:extLst>
                </p:cNvPr>
                <p:cNvSpPr/>
                <p:nvPr/>
              </p:nvSpPr>
              <p:spPr>
                <a:xfrm>
                  <a:off x="6158615" y="1679762"/>
                  <a:ext cx="264114" cy="272392"/>
                </a:xfrm>
                <a:prstGeom prst="star7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 dirty="0"/>
                </a:p>
              </p:txBody>
            </p:sp>
          </p:grpSp>
        </p:grpSp>
      </p:grpSp>
      <p:grpSp>
        <p:nvGrpSpPr>
          <p:cNvPr id="286" name="Group 285">
            <a:extLst>
              <a:ext uri="{FF2B5EF4-FFF2-40B4-BE49-F238E27FC236}">
                <a16:creationId xmlns:a16="http://schemas.microsoft.com/office/drawing/2014/main" id="{B7DE5F75-F620-40CE-8CD2-20E2A59B3C09}"/>
              </a:ext>
            </a:extLst>
          </p:cNvPr>
          <p:cNvGrpSpPr/>
          <p:nvPr/>
        </p:nvGrpSpPr>
        <p:grpSpPr>
          <a:xfrm rot="1915977" flipH="1">
            <a:off x="9427335" y="1880351"/>
            <a:ext cx="517995" cy="2502717"/>
            <a:chOff x="10764539" y="1475264"/>
            <a:chExt cx="668226" cy="3228565"/>
          </a:xfrm>
        </p:grpSpPr>
        <p:sp>
          <p:nvSpPr>
            <p:cNvPr id="287" name="Rectangle 286">
              <a:extLst>
                <a:ext uri="{FF2B5EF4-FFF2-40B4-BE49-F238E27FC236}">
                  <a16:creationId xmlns:a16="http://schemas.microsoft.com/office/drawing/2014/main" id="{50543F32-C04A-49D7-A067-F1A31781B53F}"/>
                </a:ext>
              </a:extLst>
            </p:cNvPr>
            <p:cNvSpPr/>
            <p:nvPr/>
          </p:nvSpPr>
          <p:spPr>
            <a:xfrm rot="21178441">
              <a:off x="10938255" y="1633623"/>
              <a:ext cx="312002" cy="2671333"/>
            </a:xfrm>
            <a:prstGeom prst="rect">
              <a:avLst/>
            </a:prstGeom>
            <a:gradFill flip="none" rotWithShape="1">
              <a:gsLst>
                <a:gs pos="0">
                  <a:srgbClr val="FF0000"/>
                </a:gs>
                <a:gs pos="70748">
                  <a:srgbClr val="FFC000"/>
                </a:gs>
                <a:gs pos="38000">
                  <a:srgbClr val="FFFF00"/>
                </a:gs>
              </a:gsLst>
              <a:lin ang="0" scaled="1"/>
              <a:tileRect/>
            </a:gradFill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u="sng" dirty="0"/>
            </a:p>
          </p:txBody>
        </p:sp>
        <p:sp>
          <p:nvSpPr>
            <p:cNvPr id="288" name="Rectangle 287">
              <a:extLst>
                <a:ext uri="{FF2B5EF4-FFF2-40B4-BE49-F238E27FC236}">
                  <a16:creationId xmlns:a16="http://schemas.microsoft.com/office/drawing/2014/main" id="{0D1117CB-03DA-441A-83AC-F72ABD4AD857}"/>
                </a:ext>
              </a:extLst>
            </p:cNvPr>
            <p:cNvSpPr/>
            <p:nvPr/>
          </p:nvSpPr>
          <p:spPr>
            <a:xfrm rot="21178441">
              <a:off x="10764539" y="1475264"/>
              <a:ext cx="312003" cy="243237"/>
            </a:xfrm>
            <a:prstGeom prst="rect">
              <a:avLst/>
            </a:prstGeom>
            <a:gradFill flip="none" rotWithShape="1">
              <a:gsLst>
                <a:gs pos="2000">
                  <a:srgbClr val="FFC000"/>
                </a:gs>
                <a:gs pos="50000">
                  <a:srgbClr val="FFFF00"/>
                </a:gs>
                <a:gs pos="100000">
                  <a:schemeClr val="accent1">
                    <a:lumMod val="60000"/>
                    <a:lumOff val="4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 dirty="0"/>
            </a:p>
          </p:txBody>
        </p:sp>
        <p:sp>
          <p:nvSpPr>
            <p:cNvPr id="289" name="Isosceles Triangle 288">
              <a:extLst>
                <a:ext uri="{FF2B5EF4-FFF2-40B4-BE49-F238E27FC236}">
                  <a16:creationId xmlns:a16="http://schemas.microsoft.com/office/drawing/2014/main" id="{DB39D906-03D3-401D-B4B0-B1B35EB79785}"/>
                </a:ext>
              </a:extLst>
            </p:cNvPr>
            <p:cNvSpPr/>
            <p:nvPr/>
          </p:nvSpPr>
          <p:spPr>
            <a:xfrm rot="10378441">
              <a:off x="11127184" y="4295246"/>
              <a:ext cx="305581" cy="345418"/>
            </a:xfrm>
            <a:prstGeom prst="triangle">
              <a:avLst/>
            </a:prstGeom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 dirty="0"/>
            </a:p>
          </p:txBody>
        </p:sp>
        <p:sp>
          <p:nvSpPr>
            <p:cNvPr id="290" name="Isosceles Triangle 289">
              <a:extLst>
                <a:ext uri="{FF2B5EF4-FFF2-40B4-BE49-F238E27FC236}">
                  <a16:creationId xmlns:a16="http://schemas.microsoft.com/office/drawing/2014/main" id="{C1C8575F-B15F-4B8E-9CD5-841A1F08CCE9}"/>
                </a:ext>
              </a:extLst>
            </p:cNvPr>
            <p:cNvSpPr/>
            <p:nvPr/>
          </p:nvSpPr>
          <p:spPr>
            <a:xfrm rot="10378441">
              <a:off x="11234700" y="4484162"/>
              <a:ext cx="112667" cy="219667"/>
            </a:xfrm>
            <a:prstGeom prst="triangl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 dirty="0"/>
            </a:p>
          </p:txBody>
        </p:sp>
      </p:grpSp>
      <p:grpSp>
        <p:nvGrpSpPr>
          <p:cNvPr id="405" name="Group 404">
            <a:extLst>
              <a:ext uri="{FF2B5EF4-FFF2-40B4-BE49-F238E27FC236}">
                <a16:creationId xmlns:a16="http://schemas.microsoft.com/office/drawing/2014/main" id="{1A356208-2AC7-4488-920B-8ACE7950C9F7}"/>
              </a:ext>
            </a:extLst>
          </p:cNvPr>
          <p:cNvGrpSpPr/>
          <p:nvPr/>
        </p:nvGrpSpPr>
        <p:grpSpPr>
          <a:xfrm rot="10983415" flipH="1">
            <a:off x="10861408" y="2616520"/>
            <a:ext cx="517995" cy="2502717"/>
            <a:chOff x="10764539" y="1475264"/>
            <a:chExt cx="668226" cy="3228565"/>
          </a:xfrm>
        </p:grpSpPr>
        <p:sp>
          <p:nvSpPr>
            <p:cNvPr id="406" name="Rectangle 405">
              <a:extLst>
                <a:ext uri="{FF2B5EF4-FFF2-40B4-BE49-F238E27FC236}">
                  <a16:creationId xmlns:a16="http://schemas.microsoft.com/office/drawing/2014/main" id="{EF0B3ED0-56FB-4F93-B1CF-8628053B28F6}"/>
                </a:ext>
              </a:extLst>
            </p:cNvPr>
            <p:cNvSpPr/>
            <p:nvPr/>
          </p:nvSpPr>
          <p:spPr>
            <a:xfrm rot="21178441">
              <a:off x="10938255" y="1633623"/>
              <a:ext cx="312002" cy="2671333"/>
            </a:xfrm>
            <a:prstGeom prst="rect">
              <a:avLst/>
            </a:prstGeom>
            <a:gradFill flip="none" rotWithShape="1">
              <a:gsLst>
                <a:gs pos="0">
                  <a:srgbClr val="FF0000"/>
                </a:gs>
                <a:gs pos="70748">
                  <a:srgbClr val="FFC000"/>
                </a:gs>
                <a:gs pos="38000">
                  <a:srgbClr val="FFFF00"/>
                </a:gs>
              </a:gsLst>
              <a:lin ang="0" scaled="1"/>
              <a:tileRect/>
            </a:gradFill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u="sng" dirty="0"/>
            </a:p>
          </p:txBody>
        </p:sp>
        <p:sp>
          <p:nvSpPr>
            <p:cNvPr id="407" name="Rectangle 406">
              <a:extLst>
                <a:ext uri="{FF2B5EF4-FFF2-40B4-BE49-F238E27FC236}">
                  <a16:creationId xmlns:a16="http://schemas.microsoft.com/office/drawing/2014/main" id="{183B7ED0-9B7B-46E4-8E97-899E88BC34E0}"/>
                </a:ext>
              </a:extLst>
            </p:cNvPr>
            <p:cNvSpPr/>
            <p:nvPr/>
          </p:nvSpPr>
          <p:spPr>
            <a:xfrm rot="21178441">
              <a:off x="10764539" y="1475264"/>
              <a:ext cx="312003" cy="243237"/>
            </a:xfrm>
            <a:prstGeom prst="rect">
              <a:avLst/>
            </a:prstGeom>
            <a:gradFill flip="none" rotWithShape="1">
              <a:gsLst>
                <a:gs pos="2000">
                  <a:srgbClr val="FFC000"/>
                </a:gs>
                <a:gs pos="50000">
                  <a:srgbClr val="FFFF00"/>
                </a:gs>
                <a:gs pos="100000">
                  <a:schemeClr val="accent1">
                    <a:lumMod val="60000"/>
                    <a:lumOff val="4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 dirty="0"/>
            </a:p>
          </p:txBody>
        </p:sp>
        <p:sp>
          <p:nvSpPr>
            <p:cNvPr id="408" name="Isosceles Triangle 407">
              <a:extLst>
                <a:ext uri="{FF2B5EF4-FFF2-40B4-BE49-F238E27FC236}">
                  <a16:creationId xmlns:a16="http://schemas.microsoft.com/office/drawing/2014/main" id="{F1513226-1F97-4D94-8CC8-AA2DAE1B9F06}"/>
                </a:ext>
              </a:extLst>
            </p:cNvPr>
            <p:cNvSpPr/>
            <p:nvPr/>
          </p:nvSpPr>
          <p:spPr>
            <a:xfrm rot="10378441">
              <a:off x="11127184" y="4295246"/>
              <a:ext cx="305581" cy="345418"/>
            </a:xfrm>
            <a:prstGeom prst="triangle">
              <a:avLst/>
            </a:prstGeom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 dirty="0"/>
            </a:p>
          </p:txBody>
        </p:sp>
        <p:sp>
          <p:nvSpPr>
            <p:cNvPr id="409" name="Isosceles Triangle 408">
              <a:extLst>
                <a:ext uri="{FF2B5EF4-FFF2-40B4-BE49-F238E27FC236}">
                  <a16:creationId xmlns:a16="http://schemas.microsoft.com/office/drawing/2014/main" id="{2A2BC884-1BC1-41F8-BDA5-58103307DFF9}"/>
                </a:ext>
              </a:extLst>
            </p:cNvPr>
            <p:cNvSpPr/>
            <p:nvPr/>
          </p:nvSpPr>
          <p:spPr>
            <a:xfrm rot="10378441">
              <a:off x="11234700" y="4484162"/>
              <a:ext cx="112667" cy="219667"/>
            </a:xfrm>
            <a:prstGeom prst="triangl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 dirty="0"/>
            </a:p>
          </p:txBody>
        </p:sp>
      </p:grpSp>
      <p:grpSp>
        <p:nvGrpSpPr>
          <p:cNvPr id="410" name="Group 409">
            <a:extLst>
              <a:ext uri="{FF2B5EF4-FFF2-40B4-BE49-F238E27FC236}">
                <a16:creationId xmlns:a16="http://schemas.microsoft.com/office/drawing/2014/main" id="{B13AC750-4C5E-4C0D-BDA0-956EB51ED2B7}"/>
              </a:ext>
            </a:extLst>
          </p:cNvPr>
          <p:cNvGrpSpPr/>
          <p:nvPr/>
        </p:nvGrpSpPr>
        <p:grpSpPr>
          <a:xfrm rot="8530010" flipH="1">
            <a:off x="9543978" y="1225481"/>
            <a:ext cx="517995" cy="2502717"/>
            <a:chOff x="10764539" y="1475264"/>
            <a:chExt cx="668226" cy="3228565"/>
          </a:xfrm>
        </p:grpSpPr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5E6461A0-CD10-4C23-BB02-4D4C5FDCBA06}"/>
                </a:ext>
              </a:extLst>
            </p:cNvPr>
            <p:cNvSpPr/>
            <p:nvPr/>
          </p:nvSpPr>
          <p:spPr>
            <a:xfrm rot="21178441">
              <a:off x="10938255" y="1633623"/>
              <a:ext cx="312002" cy="2671333"/>
            </a:xfrm>
            <a:prstGeom prst="rect">
              <a:avLst/>
            </a:prstGeom>
            <a:gradFill flip="none" rotWithShape="1">
              <a:gsLst>
                <a:gs pos="0">
                  <a:srgbClr val="FF0000"/>
                </a:gs>
                <a:gs pos="70748">
                  <a:srgbClr val="FFC000"/>
                </a:gs>
                <a:gs pos="38000">
                  <a:srgbClr val="FFFF00"/>
                </a:gs>
              </a:gsLst>
              <a:lin ang="0" scaled="1"/>
              <a:tileRect/>
            </a:gradFill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u="sng" dirty="0"/>
            </a:p>
          </p:txBody>
        </p:sp>
        <p:sp>
          <p:nvSpPr>
            <p:cNvPr id="412" name="Rectangle 411">
              <a:extLst>
                <a:ext uri="{FF2B5EF4-FFF2-40B4-BE49-F238E27FC236}">
                  <a16:creationId xmlns:a16="http://schemas.microsoft.com/office/drawing/2014/main" id="{3A26A2D7-2AA0-46EF-9D1F-5D0D19B8CB6D}"/>
                </a:ext>
              </a:extLst>
            </p:cNvPr>
            <p:cNvSpPr/>
            <p:nvPr/>
          </p:nvSpPr>
          <p:spPr>
            <a:xfrm rot="21178441">
              <a:off x="10764539" y="1475264"/>
              <a:ext cx="312003" cy="243237"/>
            </a:xfrm>
            <a:prstGeom prst="rect">
              <a:avLst/>
            </a:prstGeom>
            <a:gradFill flip="none" rotWithShape="1">
              <a:gsLst>
                <a:gs pos="2000">
                  <a:srgbClr val="FFC000"/>
                </a:gs>
                <a:gs pos="50000">
                  <a:srgbClr val="FFFF00"/>
                </a:gs>
                <a:gs pos="100000">
                  <a:schemeClr val="accent1">
                    <a:lumMod val="60000"/>
                    <a:lumOff val="4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 dirty="0"/>
            </a:p>
          </p:txBody>
        </p:sp>
        <p:sp>
          <p:nvSpPr>
            <p:cNvPr id="413" name="Isosceles Triangle 412">
              <a:extLst>
                <a:ext uri="{FF2B5EF4-FFF2-40B4-BE49-F238E27FC236}">
                  <a16:creationId xmlns:a16="http://schemas.microsoft.com/office/drawing/2014/main" id="{8556B06D-7D7F-4AC9-88D7-A91D89F0C7EC}"/>
                </a:ext>
              </a:extLst>
            </p:cNvPr>
            <p:cNvSpPr/>
            <p:nvPr/>
          </p:nvSpPr>
          <p:spPr>
            <a:xfrm rot="10378441">
              <a:off x="11127184" y="4295246"/>
              <a:ext cx="305581" cy="345418"/>
            </a:xfrm>
            <a:prstGeom prst="triangle">
              <a:avLst/>
            </a:prstGeom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 dirty="0"/>
            </a:p>
          </p:txBody>
        </p:sp>
        <p:sp>
          <p:nvSpPr>
            <p:cNvPr id="414" name="Isosceles Triangle 413">
              <a:extLst>
                <a:ext uri="{FF2B5EF4-FFF2-40B4-BE49-F238E27FC236}">
                  <a16:creationId xmlns:a16="http://schemas.microsoft.com/office/drawing/2014/main" id="{545C8B21-6720-488C-A377-EDA49DD81E0C}"/>
                </a:ext>
              </a:extLst>
            </p:cNvPr>
            <p:cNvSpPr/>
            <p:nvPr/>
          </p:nvSpPr>
          <p:spPr>
            <a:xfrm rot="10378441">
              <a:off x="11234700" y="4484162"/>
              <a:ext cx="112667" cy="219667"/>
            </a:xfrm>
            <a:prstGeom prst="triangl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 dirty="0"/>
            </a:p>
          </p:txBody>
        </p:sp>
      </p:grpSp>
      <p:sp>
        <p:nvSpPr>
          <p:cNvPr id="504" name="TextBox 503">
            <a:extLst>
              <a:ext uri="{FF2B5EF4-FFF2-40B4-BE49-F238E27FC236}">
                <a16:creationId xmlns:a16="http://schemas.microsoft.com/office/drawing/2014/main" id="{75EA22C1-1718-4CE1-8512-613F67A051F8}"/>
              </a:ext>
            </a:extLst>
          </p:cNvPr>
          <p:cNvSpPr txBox="1"/>
          <p:nvPr/>
        </p:nvSpPr>
        <p:spPr>
          <a:xfrm>
            <a:off x="5848340" y="1308100"/>
            <a:ext cx="609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SolaimanLipi" panose="03000609000000000000" pitchFamily="65" charset="0"/>
                <a:cs typeface="SolaimanLipi" panose="03000609000000000000" pitchFamily="65" charset="0"/>
              </a:rPr>
              <a:t>M</a:t>
            </a:r>
          </a:p>
        </p:txBody>
      </p:sp>
      <p:sp>
        <p:nvSpPr>
          <p:cNvPr id="505" name="TextBox 504">
            <a:extLst>
              <a:ext uri="{FF2B5EF4-FFF2-40B4-BE49-F238E27FC236}">
                <a16:creationId xmlns:a16="http://schemas.microsoft.com/office/drawing/2014/main" id="{516DB1EE-5A04-4CE1-AB72-8BFE7E1ED7F7}"/>
              </a:ext>
            </a:extLst>
          </p:cNvPr>
          <p:cNvSpPr txBox="1"/>
          <p:nvPr/>
        </p:nvSpPr>
        <p:spPr>
          <a:xfrm>
            <a:off x="8820140" y="3822700"/>
            <a:ext cx="609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SolaimanLipi" panose="03000609000000000000" pitchFamily="65" charset="0"/>
                <a:cs typeface="SolaimanLipi" panose="03000609000000000000" pitchFamily="65" charset="0"/>
              </a:rPr>
              <a:t>E</a:t>
            </a:r>
          </a:p>
        </p:txBody>
      </p:sp>
      <p:sp>
        <p:nvSpPr>
          <p:cNvPr id="506" name="TextBox 505">
            <a:extLst>
              <a:ext uri="{FF2B5EF4-FFF2-40B4-BE49-F238E27FC236}">
                <a16:creationId xmlns:a16="http://schemas.microsoft.com/office/drawing/2014/main" id="{B7BBD4C8-1D46-408C-805C-5B15E29C72BF}"/>
              </a:ext>
            </a:extLst>
          </p:cNvPr>
          <p:cNvSpPr txBox="1"/>
          <p:nvPr/>
        </p:nvSpPr>
        <p:spPr>
          <a:xfrm>
            <a:off x="7918440" y="2908300"/>
            <a:ext cx="609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SolaimanLipi" panose="03000609000000000000" pitchFamily="65" charset="0"/>
                <a:cs typeface="SolaimanLipi" panose="03000609000000000000" pitchFamily="65" charset="0"/>
              </a:rPr>
              <a:t>O</a:t>
            </a:r>
          </a:p>
        </p:txBody>
      </p:sp>
      <p:sp>
        <p:nvSpPr>
          <p:cNvPr id="507" name="TextBox 506">
            <a:extLst>
              <a:ext uri="{FF2B5EF4-FFF2-40B4-BE49-F238E27FC236}">
                <a16:creationId xmlns:a16="http://schemas.microsoft.com/office/drawing/2014/main" id="{D5EE5BBC-E21C-4BF0-B178-DF31D7AB314C}"/>
              </a:ext>
            </a:extLst>
          </p:cNvPr>
          <p:cNvSpPr txBox="1"/>
          <p:nvPr/>
        </p:nvSpPr>
        <p:spPr>
          <a:xfrm>
            <a:off x="5734040" y="4254500"/>
            <a:ext cx="609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SolaimanLipi" panose="03000609000000000000" pitchFamily="65" charset="0"/>
                <a:cs typeface="SolaimanLipi" panose="03000609000000000000" pitchFamily="65" charset="0"/>
              </a:rPr>
              <a:t>B</a:t>
            </a:r>
          </a:p>
        </p:txBody>
      </p:sp>
      <p:sp>
        <p:nvSpPr>
          <p:cNvPr id="508" name="TextBox 507">
            <a:extLst>
              <a:ext uri="{FF2B5EF4-FFF2-40B4-BE49-F238E27FC236}">
                <a16:creationId xmlns:a16="http://schemas.microsoft.com/office/drawing/2014/main" id="{86F9662D-5EB8-439A-8C5C-5E32785DACCC}"/>
              </a:ext>
            </a:extLst>
          </p:cNvPr>
          <p:cNvSpPr txBox="1"/>
          <p:nvPr/>
        </p:nvSpPr>
        <p:spPr>
          <a:xfrm>
            <a:off x="9023340" y="889000"/>
            <a:ext cx="609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SolaimanLipi" panose="03000609000000000000" pitchFamily="65" charset="0"/>
                <a:cs typeface="SolaimanLipi" panose="03000609000000000000" pitchFamily="65" charset="0"/>
              </a:rPr>
              <a:t>A</a:t>
            </a:r>
          </a:p>
        </p:txBody>
      </p:sp>
      <p:sp>
        <p:nvSpPr>
          <p:cNvPr id="509" name="TextBox 508">
            <a:extLst>
              <a:ext uri="{FF2B5EF4-FFF2-40B4-BE49-F238E27FC236}">
                <a16:creationId xmlns:a16="http://schemas.microsoft.com/office/drawing/2014/main" id="{19F06FC1-285E-4EB7-811B-A5F3F45DF598}"/>
              </a:ext>
            </a:extLst>
          </p:cNvPr>
          <p:cNvSpPr txBox="1"/>
          <p:nvPr/>
        </p:nvSpPr>
        <p:spPr>
          <a:xfrm>
            <a:off x="11055340" y="2171700"/>
            <a:ext cx="609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SolaimanLipi" panose="03000609000000000000" pitchFamily="65" charset="0"/>
                <a:cs typeface="SolaimanLipi" panose="03000609000000000000" pitchFamily="65" charset="0"/>
              </a:rPr>
              <a:t>N</a:t>
            </a:r>
          </a:p>
        </p:txBody>
      </p:sp>
      <p:sp>
        <p:nvSpPr>
          <p:cNvPr id="510" name="TextBox 509">
            <a:extLst>
              <a:ext uri="{FF2B5EF4-FFF2-40B4-BE49-F238E27FC236}">
                <a16:creationId xmlns:a16="http://schemas.microsoft.com/office/drawing/2014/main" id="{60C4D36F-F492-42FE-94CD-20A0E1345AFE}"/>
              </a:ext>
            </a:extLst>
          </p:cNvPr>
          <p:cNvSpPr txBox="1"/>
          <p:nvPr/>
        </p:nvSpPr>
        <p:spPr>
          <a:xfrm>
            <a:off x="7067540" y="3429000"/>
            <a:ext cx="609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SolaimanLipi" panose="03000609000000000000" pitchFamily="65" charset="0"/>
                <a:cs typeface="SolaimanLipi" panose="03000609000000000000" pitchFamily="65" charset="0"/>
              </a:rPr>
              <a:t>F</a:t>
            </a:r>
          </a:p>
        </p:txBody>
      </p:sp>
      <p:sp>
        <p:nvSpPr>
          <p:cNvPr id="515" name="TextBox 514">
            <a:extLst>
              <a:ext uri="{FF2B5EF4-FFF2-40B4-BE49-F238E27FC236}">
                <a16:creationId xmlns:a16="http://schemas.microsoft.com/office/drawing/2014/main" id="{436FCAF2-AFB2-44C8-B66C-FC240726A289}"/>
              </a:ext>
            </a:extLst>
          </p:cNvPr>
          <p:cNvSpPr txBox="1"/>
          <p:nvPr/>
        </p:nvSpPr>
        <p:spPr>
          <a:xfrm>
            <a:off x="10013940" y="4686300"/>
            <a:ext cx="609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SolaimanLipi" panose="03000609000000000000" pitchFamily="65" charset="0"/>
                <a:cs typeface="SolaimanLipi" panose="03000609000000000000" pitchFamily="65" charset="0"/>
              </a:rPr>
              <a:t>C</a:t>
            </a:r>
          </a:p>
        </p:txBody>
      </p:sp>
      <p:sp>
        <p:nvSpPr>
          <p:cNvPr id="2" name="Arc 1">
            <a:extLst>
              <a:ext uri="{FF2B5EF4-FFF2-40B4-BE49-F238E27FC236}">
                <a16:creationId xmlns:a16="http://schemas.microsoft.com/office/drawing/2014/main" id="{6A50B016-96B4-44B6-B73A-71637D9E6734}"/>
              </a:ext>
            </a:extLst>
          </p:cNvPr>
          <p:cNvSpPr/>
          <p:nvPr/>
        </p:nvSpPr>
        <p:spPr>
          <a:xfrm>
            <a:off x="5860375" y="1126991"/>
            <a:ext cx="4572000" cy="4572000"/>
          </a:xfrm>
          <a:prstGeom prst="arc">
            <a:avLst>
              <a:gd name="adj1" fmla="val 64855"/>
              <a:gd name="adj2" fmla="val 56121"/>
            </a:avLst>
          </a:prstGeom>
          <a:ln w="28575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B7B91A9-3D55-4D16-A359-DA108F104F7B}"/>
              </a:ext>
            </a:extLst>
          </p:cNvPr>
          <p:cNvGrpSpPr/>
          <p:nvPr/>
        </p:nvGrpSpPr>
        <p:grpSpPr>
          <a:xfrm rot="16200000">
            <a:off x="5334595" y="591051"/>
            <a:ext cx="5669280" cy="5669280"/>
            <a:chOff x="3215641" y="548641"/>
            <a:chExt cx="5760720" cy="5760720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FB4BB1A0-6C90-4121-83ED-F78F07B9FB0B}"/>
                </a:ext>
              </a:extLst>
            </p:cNvPr>
            <p:cNvSpPr/>
            <p:nvPr/>
          </p:nvSpPr>
          <p:spPr>
            <a:xfrm rot="10800000" flipV="1">
              <a:off x="3215641" y="548641"/>
              <a:ext cx="5760720" cy="576072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>
                <a:noFill/>
              </a:endParaRPr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A8C35196-5CDC-4FBB-8723-DBF8AAE9E366}"/>
                </a:ext>
              </a:extLst>
            </p:cNvPr>
            <p:cNvGrpSpPr/>
            <p:nvPr/>
          </p:nvGrpSpPr>
          <p:grpSpPr>
            <a:xfrm>
              <a:off x="6417256" y="881847"/>
              <a:ext cx="1903947" cy="2672635"/>
              <a:chOff x="7744611" y="645872"/>
              <a:chExt cx="1903947" cy="2672635"/>
            </a:xfrm>
          </p:grpSpPr>
          <p:grpSp>
            <p:nvGrpSpPr>
              <p:cNvPr id="6" name="Group 5">
                <a:extLst>
                  <a:ext uri="{FF2B5EF4-FFF2-40B4-BE49-F238E27FC236}">
                    <a16:creationId xmlns:a16="http://schemas.microsoft.com/office/drawing/2014/main" id="{495E41D2-B670-41F4-8B93-B329E3AC2ED9}"/>
                  </a:ext>
                </a:extLst>
              </p:cNvPr>
              <p:cNvGrpSpPr/>
              <p:nvPr/>
            </p:nvGrpSpPr>
            <p:grpSpPr>
              <a:xfrm rot="11848760" flipV="1">
                <a:off x="7744611" y="951673"/>
                <a:ext cx="313904" cy="2359360"/>
                <a:chOff x="4779705" y="1646079"/>
                <a:chExt cx="500358" cy="3821449"/>
              </a:xfrm>
            </p:grpSpPr>
            <p:grpSp>
              <p:nvGrpSpPr>
                <p:cNvPr id="24" name="Group 23">
                  <a:extLst>
                    <a:ext uri="{FF2B5EF4-FFF2-40B4-BE49-F238E27FC236}">
                      <a16:creationId xmlns:a16="http://schemas.microsoft.com/office/drawing/2014/main" id="{20B8BFCE-FB3F-4D68-AB58-C347602CAD86}"/>
                    </a:ext>
                  </a:extLst>
                </p:cNvPr>
                <p:cNvGrpSpPr/>
                <p:nvPr/>
              </p:nvGrpSpPr>
              <p:grpSpPr>
                <a:xfrm>
                  <a:off x="4779705" y="1646079"/>
                  <a:ext cx="267892" cy="3578588"/>
                  <a:chOff x="4779705" y="1646079"/>
                  <a:chExt cx="209003" cy="3578588"/>
                </a:xfrm>
              </p:grpSpPr>
              <p:sp>
                <p:nvSpPr>
                  <p:cNvPr id="26" name="Rectangle: Single Corner Rounded 17">
                    <a:extLst>
                      <a:ext uri="{FF2B5EF4-FFF2-40B4-BE49-F238E27FC236}">
                        <a16:creationId xmlns:a16="http://schemas.microsoft.com/office/drawing/2014/main" id="{17F1D7C5-124F-4131-A89A-1C2D9DF1778C}"/>
                      </a:ext>
                    </a:extLst>
                  </p:cNvPr>
                  <p:cNvSpPr/>
                  <p:nvPr/>
                </p:nvSpPr>
                <p:spPr>
                  <a:xfrm rot="20849980">
                    <a:off x="4779705" y="1646079"/>
                    <a:ext cx="209003" cy="3578588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7892" h="3578588">
                        <a:moveTo>
                          <a:pt x="0" y="0"/>
                        </a:moveTo>
                        <a:lnTo>
                          <a:pt x="223242" y="0"/>
                        </a:lnTo>
                        <a:cubicBezTo>
                          <a:pt x="247902" y="0"/>
                          <a:pt x="267892" y="19990"/>
                          <a:pt x="267892" y="44650"/>
                        </a:cubicBezTo>
                        <a:cubicBezTo>
                          <a:pt x="212176" y="1212797"/>
                          <a:pt x="323609" y="2459602"/>
                          <a:pt x="100744" y="3549091"/>
                        </a:cubicBezTo>
                        <a:lnTo>
                          <a:pt x="0" y="35785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/>
                  </a:p>
                </p:txBody>
              </p:sp>
              <p:sp>
                <p:nvSpPr>
                  <p:cNvPr id="27" name="Rectangle: Single Corner Rounded 17">
                    <a:extLst>
                      <a:ext uri="{FF2B5EF4-FFF2-40B4-BE49-F238E27FC236}">
                        <a16:creationId xmlns:a16="http://schemas.microsoft.com/office/drawing/2014/main" id="{84160786-651E-4D5D-A3B4-D74F2F4F5428}"/>
                      </a:ext>
                    </a:extLst>
                  </p:cNvPr>
                  <p:cNvSpPr/>
                  <p:nvPr/>
                </p:nvSpPr>
                <p:spPr>
                  <a:xfrm rot="20849980">
                    <a:off x="4789593" y="1740230"/>
                    <a:ext cx="130224" cy="3131895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7892" h="3578588">
                        <a:moveTo>
                          <a:pt x="0" y="0"/>
                        </a:moveTo>
                        <a:lnTo>
                          <a:pt x="223242" y="0"/>
                        </a:lnTo>
                        <a:cubicBezTo>
                          <a:pt x="247902" y="0"/>
                          <a:pt x="267892" y="19990"/>
                          <a:pt x="267892" y="44650"/>
                        </a:cubicBezTo>
                        <a:cubicBezTo>
                          <a:pt x="212176" y="1212797"/>
                          <a:pt x="323609" y="2459602"/>
                          <a:pt x="100744" y="3549091"/>
                        </a:cubicBezTo>
                        <a:lnTo>
                          <a:pt x="0" y="35785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  <a:effectLst>
                    <a:softEdge rad="12700"/>
                  </a:effectLst>
                  <a:scene3d>
                    <a:camera prst="orthographicFront"/>
                    <a:lightRig rig="threePt" dir="t"/>
                  </a:scene3d>
                  <a:sp3d>
                    <a:bevelT prst="angle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>
                      <a:ln w="0"/>
                      <a:solidFill>
                        <a:schemeClr val="accent1"/>
                      </a:solidFill>
                      <a:effectLst>
                        <a:outerShdw blurRad="38100" dist="25400" dir="5400000" algn="ctr" rotWithShape="0">
                          <a:srgbClr val="6E747A">
                            <a:alpha val="43000"/>
                          </a:srgbClr>
                        </a:outerShdw>
                      </a:effectLst>
                    </a:endParaRPr>
                  </a:p>
                </p:txBody>
              </p:sp>
            </p:grpSp>
            <p:sp>
              <p:nvSpPr>
                <p:cNvPr id="25" name="Isosceles Triangle 24">
                  <a:extLst>
                    <a:ext uri="{FF2B5EF4-FFF2-40B4-BE49-F238E27FC236}">
                      <a16:creationId xmlns:a16="http://schemas.microsoft.com/office/drawing/2014/main" id="{8665BE18-1B21-4BC2-BCB9-11EF6C700194}"/>
                    </a:ext>
                  </a:extLst>
                </p:cNvPr>
                <p:cNvSpPr/>
                <p:nvPr/>
              </p:nvSpPr>
              <p:spPr>
                <a:xfrm rot="10364708">
                  <a:off x="5175705" y="5048559"/>
                  <a:ext cx="104358" cy="418969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>
                    <a:ln w="0">
                      <a:solidFill>
                        <a:srgbClr val="CCCCFF"/>
                      </a:solidFill>
                    </a:ln>
                    <a:solidFill>
                      <a:schemeClr val="tx1"/>
                    </a:solidFill>
                    <a:effectLst>
                      <a:outerShdw blurRad="38100" dist="19050" dir="2700000" algn="tl" rotWithShape="0">
                        <a:schemeClr val="dk1">
                          <a:alpha val="40000"/>
                        </a:schemeClr>
                      </a:outerShdw>
                    </a:effectLst>
                  </a:endParaRPr>
                </a:p>
              </p:txBody>
            </p:sp>
          </p:grpSp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127E1787-2944-4EF5-9D7E-38992F2A5619}"/>
                  </a:ext>
                </a:extLst>
              </p:cNvPr>
              <p:cNvGrpSpPr/>
              <p:nvPr/>
            </p:nvGrpSpPr>
            <p:grpSpPr>
              <a:xfrm rot="20739950">
                <a:off x="9016010" y="956307"/>
                <a:ext cx="632548" cy="2362200"/>
                <a:chOff x="9124274" y="1322779"/>
                <a:chExt cx="612143" cy="2350127"/>
              </a:xfrm>
            </p:grpSpPr>
            <p:grpSp>
              <p:nvGrpSpPr>
                <p:cNvPr id="12" name="Group 11">
                  <a:extLst>
                    <a:ext uri="{FF2B5EF4-FFF2-40B4-BE49-F238E27FC236}">
                      <a16:creationId xmlns:a16="http://schemas.microsoft.com/office/drawing/2014/main" id="{BB5E89DE-90CE-4975-9672-AB0BE91B7867}"/>
                    </a:ext>
                  </a:extLst>
                </p:cNvPr>
                <p:cNvGrpSpPr/>
                <p:nvPr/>
              </p:nvGrpSpPr>
              <p:grpSpPr>
                <a:xfrm rot="10800000" flipV="1">
                  <a:off x="9124274" y="1322779"/>
                  <a:ext cx="278539" cy="1557205"/>
                  <a:chOff x="6494131" y="3300804"/>
                  <a:chExt cx="458787" cy="2606275"/>
                </a:xfrm>
              </p:grpSpPr>
              <p:sp>
                <p:nvSpPr>
                  <p:cNvPr id="22" name="Rectangle: Single Corner Rounded 17">
                    <a:extLst>
                      <a:ext uri="{FF2B5EF4-FFF2-40B4-BE49-F238E27FC236}">
                        <a16:creationId xmlns:a16="http://schemas.microsoft.com/office/drawing/2014/main" id="{19310876-1851-4246-858E-25B5936E87B8}"/>
                      </a:ext>
                    </a:extLst>
                  </p:cNvPr>
                  <p:cNvSpPr/>
                  <p:nvPr/>
                </p:nvSpPr>
                <p:spPr>
                  <a:xfrm rot="841736" flipH="1">
                    <a:off x="6494131" y="3300804"/>
                    <a:ext cx="458787" cy="2606275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49091"/>
                      <a:gd name="connsiteX1" fmla="*/ 223242 w 267892"/>
                      <a:gd name="connsiteY1" fmla="*/ 0 h 3549091"/>
                      <a:gd name="connsiteX2" fmla="*/ 267892 w 267892"/>
                      <a:gd name="connsiteY2" fmla="*/ 44650 h 3549091"/>
                      <a:gd name="connsiteX3" fmla="*/ 100744 w 267892"/>
                      <a:gd name="connsiteY3" fmla="*/ 3549091 h 3549091"/>
                      <a:gd name="connsiteX4" fmla="*/ 245471 w 267892"/>
                      <a:gd name="connsiteY4" fmla="*/ 2614715 h 3549091"/>
                      <a:gd name="connsiteX5" fmla="*/ 0 w 267892"/>
                      <a:gd name="connsiteY5" fmla="*/ 0 h 3549091"/>
                      <a:gd name="connsiteX0" fmla="*/ 0 w 391470"/>
                      <a:gd name="connsiteY0" fmla="*/ 0 h 3037924"/>
                      <a:gd name="connsiteX1" fmla="*/ 223242 w 391470"/>
                      <a:gd name="connsiteY1" fmla="*/ 0 h 3037924"/>
                      <a:gd name="connsiteX2" fmla="*/ 267892 w 391470"/>
                      <a:gd name="connsiteY2" fmla="*/ 44650 h 3037924"/>
                      <a:gd name="connsiteX3" fmla="*/ 312034 w 391470"/>
                      <a:gd name="connsiteY3" fmla="*/ 3037924 h 3037924"/>
                      <a:gd name="connsiteX4" fmla="*/ 245471 w 391470"/>
                      <a:gd name="connsiteY4" fmla="*/ 2614715 h 3037924"/>
                      <a:gd name="connsiteX5" fmla="*/ 0 w 391470"/>
                      <a:gd name="connsiteY5" fmla="*/ 0 h 3037924"/>
                      <a:gd name="connsiteX0" fmla="*/ 66535 w 458005"/>
                      <a:gd name="connsiteY0" fmla="*/ 0 h 3037924"/>
                      <a:gd name="connsiteX1" fmla="*/ 289777 w 458005"/>
                      <a:gd name="connsiteY1" fmla="*/ 0 h 3037924"/>
                      <a:gd name="connsiteX2" fmla="*/ 334427 w 458005"/>
                      <a:gd name="connsiteY2" fmla="*/ 44650 h 3037924"/>
                      <a:gd name="connsiteX3" fmla="*/ 378569 w 458005"/>
                      <a:gd name="connsiteY3" fmla="*/ 3037924 h 3037924"/>
                      <a:gd name="connsiteX4" fmla="*/ 0 w 458005"/>
                      <a:gd name="connsiteY4" fmla="*/ 2810939 h 3037924"/>
                      <a:gd name="connsiteX5" fmla="*/ 66535 w 458005"/>
                      <a:gd name="connsiteY5" fmla="*/ 0 h 3037924"/>
                      <a:gd name="connsiteX0" fmla="*/ 66535 w 395557"/>
                      <a:gd name="connsiteY0" fmla="*/ 0 h 3037924"/>
                      <a:gd name="connsiteX1" fmla="*/ 289777 w 395557"/>
                      <a:gd name="connsiteY1" fmla="*/ 0 h 3037924"/>
                      <a:gd name="connsiteX2" fmla="*/ 334427 w 395557"/>
                      <a:gd name="connsiteY2" fmla="*/ 44650 h 3037924"/>
                      <a:gd name="connsiteX3" fmla="*/ 225892 w 395557"/>
                      <a:gd name="connsiteY3" fmla="*/ 2414467 h 3037924"/>
                      <a:gd name="connsiteX4" fmla="*/ 378569 w 395557"/>
                      <a:gd name="connsiteY4" fmla="*/ 3037924 h 3037924"/>
                      <a:gd name="connsiteX5" fmla="*/ 0 w 395557"/>
                      <a:gd name="connsiteY5" fmla="*/ 2810939 h 3037924"/>
                      <a:gd name="connsiteX6" fmla="*/ 66535 w 395557"/>
                      <a:gd name="connsiteY6" fmla="*/ 0 h 3037924"/>
                      <a:gd name="connsiteX0" fmla="*/ 4167 w 333189"/>
                      <a:gd name="connsiteY0" fmla="*/ 0 h 3037924"/>
                      <a:gd name="connsiteX1" fmla="*/ 227409 w 333189"/>
                      <a:gd name="connsiteY1" fmla="*/ 0 h 3037924"/>
                      <a:gd name="connsiteX2" fmla="*/ 272059 w 333189"/>
                      <a:gd name="connsiteY2" fmla="*/ 44650 h 3037924"/>
                      <a:gd name="connsiteX3" fmla="*/ 163524 w 333189"/>
                      <a:gd name="connsiteY3" fmla="*/ 2414467 h 3037924"/>
                      <a:gd name="connsiteX4" fmla="*/ 316201 w 333189"/>
                      <a:gd name="connsiteY4" fmla="*/ 3037924 h 3037924"/>
                      <a:gd name="connsiteX5" fmla="*/ 0 w 333189"/>
                      <a:gd name="connsiteY5" fmla="*/ 2830307 h 3037924"/>
                      <a:gd name="connsiteX6" fmla="*/ 4167 w 333189"/>
                      <a:gd name="connsiteY6" fmla="*/ 0 h 3037924"/>
                      <a:gd name="connsiteX0" fmla="*/ 4167 w 333189"/>
                      <a:gd name="connsiteY0" fmla="*/ 0 h 3037924"/>
                      <a:gd name="connsiteX1" fmla="*/ 227409 w 333189"/>
                      <a:gd name="connsiteY1" fmla="*/ 0 h 3037924"/>
                      <a:gd name="connsiteX2" fmla="*/ 194865 w 333189"/>
                      <a:gd name="connsiteY2" fmla="*/ 102595 h 3037924"/>
                      <a:gd name="connsiteX3" fmla="*/ 163524 w 333189"/>
                      <a:gd name="connsiteY3" fmla="*/ 2414467 h 3037924"/>
                      <a:gd name="connsiteX4" fmla="*/ 316201 w 333189"/>
                      <a:gd name="connsiteY4" fmla="*/ 3037924 h 3037924"/>
                      <a:gd name="connsiteX5" fmla="*/ 0 w 333189"/>
                      <a:gd name="connsiteY5" fmla="*/ 2830307 h 3037924"/>
                      <a:gd name="connsiteX6" fmla="*/ 4167 w 333189"/>
                      <a:gd name="connsiteY6" fmla="*/ 0 h 3037924"/>
                      <a:gd name="connsiteX0" fmla="*/ 4167 w 333189"/>
                      <a:gd name="connsiteY0" fmla="*/ 0 h 3037924"/>
                      <a:gd name="connsiteX1" fmla="*/ 227409 w 333189"/>
                      <a:gd name="connsiteY1" fmla="*/ 0 h 3037924"/>
                      <a:gd name="connsiteX2" fmla="*/ 148372 w 333189"/>
                      <a:gd name="connsiteY2" fmla="*/ 108910 h 3037924"/>
                      <a:gd name="connsiteX3" fmla="*/ 163524 w 333189"/>
                      <a:gd name="connsiteY3" fmla="*/ 2414467 h 3037924"/>
                      <a:gd name="connsiteX4" fmla="*/ 316201 w 333189"/>
                      <a:gd name="connsiteY4" fmla="*/ 3037924 h 3037924"/>
                      <a:gd name="connsiteX5" fmla="*/ 0 w 333189"/>
                      <a:gd name="connsiteY5" fmla="*/ 2830307 h 3037924"/>
                      <a:gd name="connsiteX6" fmla="*/ 4167 w 333189"/>
                      <a:gd name="connsiteY6" fmla="*/ 0 h 3037924"/>
                      <a:gd name="connsiteX0" fmla="*/ 4167 w 331785"/>
                      <a:gd name="connsiteY0" fmla="*/ 0 h 3037924"/>
                      <a:gd name="connsiteX1" fmla="*/ 227409 w 331785"/>
                      <a:gd name="connsiteY1" fmla="*/ 0 h 3037924"/>
                      <a:gd name="connsiteX2" fmla="*/ 148372 w 331785"/>
                      <a:gd name="connsiteY2" fmla="*/ 108910 h 3037924"/>
                      <a:gd name="connsiteX3" fmla="*/ 138303 w 331785"/>
                      <a:gd name="connsiteY3" fmla="*/ 2411717 h 3037924"/>
                      <a:gd name="connsiteX4" fmla="*/ 316201 w 331785"/>
                      <a:gd name="connsiteY4" fmla="*/ 3037924 h 3037924"/>
                      <a:gd name="connsiteX5" fmla="*/ 0 w 331785"/>
                      <a:gd name="connsiteY5" fmla="*/ 2830307 h 3037924"/>
                      <a:gd name="connsiteX6" fmla="*/ 4167 w 331785"/>
                      <a:gd name="connsiteY6" fmla="*/ 0 h 3037924"/>
                      <a:gd name="connsiteX0" fmla="*/ 4167 w 336420"/>
                      <a:gd name="connsiteY0" fmla="*/ 0 h 2830307"/>
                      <a:gd name="connsiteX1" fmla="*/ 227409 w 336420"/>
                      <a:gd name="connsiteY1" fmla="*/ 0 h 2830307"/>
                      <a:gd name="connsiteX2" fmla="*/ 148372 w 336420"/>
                      <a:gd name="connsiteY2" fmla="*/ 108910 h 2830307"/>
                      <a:gd name="connsiteX3" fmla="*/ 138303 w 336420"/>
                      <a:gd name="connsiteY3" fmla="*/ 2411717 h 2830307"/>
                      <a:gd name="connsiteX4" fmla="*/ 321081 w 336420"/>
                      <a:gd name="connsiteY4" fmla="*/ 2532170 h 2830307"/>
                      <a:gd name="connsiteX5" fmla="*/ 0 w 336420"/>
                      <a:gd name="connsiteY5" fmla="*/ 2830307 h 2830307"/>
                      <a:gd name="connsiteX6" fmla="*/ 4167 w 336420"/>
                      <a:gd name="connsiteY6" fmla="*/ 0 h 2830307"/>
                      <a:gd name="connsiteX0" fmla="*/ 4167 w 336420"/>
                      <a:gd name="connsiteY0" fmla="*/ 0 h 2830307"/>
                      <a:gd name="connsiteX1" fmla="*/ 151539 w 336420"/>
                      <a:gd name="connsiteY1" fmla="*/ 17260 h 2830307"/>
                      <a:gd name="connsiteX2" fmla="*/ 148372 w 336420"/>
                      <a:gd name="connsiteY2" fmla="*/ 108910 h 2830307"/>
                      <a:gd name="connsiteX3" fmla="*/ 138303 w 336420"/>
                      <a:gd name="connsiteY3" fmla="*/ 2411717 h 2830307"/>
                      <a:gd name="connsiteX4" fmla="*/ 321081 w 336420"/>
                      <a:gd name="connsiteY4" fmla="*/ 2532170 h 2830307"/>
                      <a:gd name="connsiteX5" fmla="*/ 0 w 336420"/>
                      <a:gd name="connsiteY5" fmla="*/ 2830307 h 2830307"/>
                      <a:gd name="connsiteX6" fmla="*/ 4167 w 336420"/>
                      <a:gd name="connsiteY6" fmla="*/ 0 h 2830307"/>
                      <a:gd name="connsiteX0" fmla="*/ 4167 w 297670"/>
                      <a:gd name="connsiteY0" fmla="*/ 0 h 2830307"/>
                      <a:gd name="connsiteX1" fmla="*/ 151539 w 297670"/>
                      <a:gd name="connsiteY1" fmla="*/ 17260 h 2830307"/>
                      <a:gd name="connsiteX2" fmla="*/ 148372 w 297670"/>
                      <a:gd name="connsiteY2" fmla="*/ 108910 h 2830307"/>
                      <a:gd name="connsiteX3" fmla="*/ 138303 w 297670"/>
                      <a:gd name="connsiteY3" fmla="*/ 2411717 h 2830307"/>
                      <a:gd name="connsiteX4" fmla="*/ 279989 w 297670"/>
                      <a:gd name="connsiteY4" fmla="*/ 2411677 h 2830307"/>
                      <a:gd name="connsiteX5" fmla="*/ 0 w 297670"/>
                      <a:gd name="connsiteY5" fmla="*/ 2830307 h 2830307"/>
                      <a:gd name="connsiteX6" fmla="*/ 4167 w 297670"/>
                      <a:gd name="connsiteY6" fmla="*/ 0 h 2830307"/>
                      <a:gd name="connsiteX0" fmla="*/ 4167 w 297388"/>
                      <a:gd name="connsiteY0" fmla="*/ 0 h 2830307"/>
                      <a:gd name="connsiteX1" fmla="*/ 151539 w 297388"/>
                      <a:gd name="connsiteY1" fmla="*/ 17260 h 2830307"/>
                      <a:gd name="connsiteX2" fmla="*/ 148372 w 297388"/>
                      <a:gd name="connsiteY2" fmla="*/ 108910 h 2830307"/>
                      <a:gd name="connsiteX3" fmla="*/ 133939 w 297388"/>
                      <a:gd name="connsiteY3" fmla="*/ 2207661 h 2830307"/>
                      <a:gd name="connsiteX4" fmla="*/ 279989 w 297388"/>
                      <a:gd name="connsiteY4" fmla="*/ 2411677 h 2830307"/>
                      <a:gd name="connsiteX5" fmla="*/ 0 w 297388"/>
                      <a:gd name="connsiteY5" fmla="*/ 2830307 h 2830307"/>
                      <a:gd name="connsiteX6" fmla="*/ 4167 w 297388"/>
                      <a:gd name="connsiteY6" fmla="*/ 0 h 2830307"/>
                      <a:gd name="connsiteX0" fmla="*/ 0 w 293221"/>
                      <a:gd name="connsiteY0" fmla="*/ 0 h 2960981"/>
                      <a:gd name="connsiteX1" fmla="*/ 147372 w 293221"/>
                      <a:gd name="connsiteY1" fmla="*/ 17260 h 2960981"/>
                      <a:gd name="connsiteX2" fmla="*/ 144205 w 293221"/>
                      <a:gd name="connsiteY2" fmla="*/ 108910 h 2960981"/>
                      <a:gd name="connsiteX3" fmla="*/ 129772 w 293221"/>
                      <a:gd name="connsiteY3" fmla="*/ 2207661 h 2960981"/>
                      <a:gd name="connsiteX4" fmla="*/ 275822 w 293221"/>
                      <a:gd name="connsiteY4" fmla="*/ 2411677 h 2960981"/>
                      <a:gd name="connsiteX5" fmla="*/ 1529 w 293221"/>
                      <a:gd name="connsiteY5" fmla="*/ 2960981 h 2960981"/>
                      <a:gd name="connsiteX6" fmla="*/ 0 w 293221"/>
                      <a:gd name="connsiteY6" fmla="*/ 0 h 2960981"/>
                      <a:gd name="connsiteX0" fmla="*/ 0 w 275822"/>
                      <a:gd name="connsiteY0" fmla="*/ 0 h 2960981"/>
                      <a:gd name="connsiteX1" fmla="*/ 147372 w 275822"/>
                      <a:gd name="connsiteY1" fmla="*/ 17260 h 2960981"/>
                      <a:gd name="connsiteX2" fmla="*/ 144205 w 275822"/>
                      <a:gd name="connsiteY2" fmla="*/ 108910 h 2960981"/>
                      <a:gd name="connsiteX3" fmla="*/ 129772 w 275822"/>
                      <a:gd name="connsiteY3" fmla="*/ 2207661 h 2960981"/>
                      <a:gd name="connsiteX4" fmla="*/ 275822 w 275822"/>
                      <a:gd name="connsiteY4" fmla="*/ 2411677 h 2960981"/>
                      <a:gd name="connsiteX5" fmla="*/ 185063 w 275822"/>
                      <a:gd name="connsiteY5" fmla="*/ 2904220 h 2960981"/>
                      <a:gd name="connsiteX6" fmla="*/ 1529 w 275822"/>
                      <a:gd name="connsiteY6" fmla="*/ 2960981 h 2960981"/>
                      <a:gd name="connsiteX7" fmla="*/ 0 w 275822"/>
                      <a:gd name="connsiteY7" fmla="*/ 0 h 2960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5822" h="2960981">
                        <a:moveTo>
                          <a:pt x="0" y="0"/>
                        </a:moveTo>
                        <a:lnTo>
                          <a:pt x="147372" y="17260"/>
                        </a:lnTo>
                        <a:cubicBezTo>
                          <a:pt x="172032" y="17260"/>
                          <a:pt x="144205" y="84250"/>
                          <a:pt x="144205" y="108910"/>
                        </a:cubicBezTo>
                        <a:cubicBezTo>
                          <a:pt x="175390" y="499097"/>
                          <a:pt x="122415" y="1708782"/>
                          <a:pt x="129772" y="2207661"/>
                        </a:cubicBezTo>
                        <a:cubicBezTo>
                          <a:pt x="137129" y="2706540"/>
                          <a:pt x="272860" y="2337576"/>
                          <a:pt x="275822" y="2411677"/>
                        </a:cubicBezTo>
                        <a:cubicBezTo>
                          <a:pt x="233064" y="2491874"/>
                          <a:pt x="227821" y="2824023"/>
                          <a:pt x="185063" y="2904220"/>
                        </a:cubicBezTo>
                        <a:lnTo>
                          <a:pt x="1529" y="2960981"/>
                        </a:lnTo>
                        <a:cubicBezTo>
                          <a:pt x="1019" y="1973987"/>
                          <a:pt x="510" y="986994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/>
                  </a:p>
                </p:txBody>
              </p:sp>
              <p:sp>
                <p:nvSpPr>
                  <p:cNvPr id="23" name="Rectangle: Single Corner Rounded 17">
                    <a:extLst>
                      <a:ext uri="{FF2B5EF4-FFF2-40B4-BE49-F238E27FC236}">
                        <a16:creationId xmlns:a16="http://schemas.microsoft.com/office/drawing/2014/main" id="{F8C38638-3F8B-402D-8708-FFCFF067D519}"/>
                      </a:ext>
                    </a:extLst>
                  </p:cNvPr>
                  <p:cNvSpPr/>
                  <p:nvPr/>
                </p:nvSpPr>
                <p:spPr>
                  <a:xfrm rot="841736" flipH="1">
                    <a:off x="6788985" y="3352909"/>
                    <a:ext cx="92876" cy="2461244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7892" h="3578588">
                        <a:moveTo>
                          <a:pt x="0" y="0"/>
                        </a:moveTo>
                        <a:lnTo>
                          <a:pt x="223242" y="0"/>
                        </a:lnTo>
                        <a:cubicBezTo>
                          <a:pt x="247902" y="0"/>
                          <a:pt x="267892" y="19990"/>
                          <a:pt x="267892" y="44650"/>
                        </a:cubicBezTo>
                        <a:cubicBezTo>
                          <a:pt x="212176" y="1212797"/>
                          <a:pt x="323609" y="2459602"/>
                          <a:pt x="100744" y="3549091"/>
                        </a:cubicBezTo>
                        <a:lnTo>
                          <a:pt x="0" y="35785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  <a:effectLst>
                    <a:softEdge rad="12700"/>
                  </a:effectLst>
                  <a:scene3d>
                    <a:camera prst="orthographicFront"/>
                    <a:lightRig rig="threePt" dir="t"/>
                  </a:scene3d>
                  <a:sp3d>
                    <a:bevelT prst="angle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>
                      <a:ln w="0"/>
                      <a:solidFill>
                        <a:schemeClr val="accent1"/>
                      </a:solidFill>
                      <a:effectLst>
                        <a:outerShdw blurRad="38100" dist="25400" dir="5400000" algn="ctr" rotWithShape="0">
                          <a:srgbClr val="6E747A">
                            <a:alpha val="43000"/>
                          </a:srgbClr>
                        </a:outerShdw>
                      </a:effectLst>
                    </a:endParaRPr>
                  </a:p>
                </p:txBody>
              </p:sp>
            </p:grpSp>
            <p:grpSp>
              <p:nvGrpSpPr>
                <p:cNvPr id="13" name="Group 12">
                  <a:extLst>
                    <a:ext uri="{FF2B5EF4-FFF2-40B4-BE49-F238E27FC236}">
                      <a16:creationId xmlns:a16="http://schemas.microsoft.com/office/drawing/2014/main" id="{4BDBB52A-ADE2-4326-A232-B5315944D784}"/>
                    </a:ext>
                  </a:extLst>
                </p:cNvPr>
                <p:cNvGrpSpPr/>
                <p:nvPr/>
              </p:nvGrpSpPr>
              <p:grpSpPr>
                <a:xfrm rot="21393639">
                  <a:off x="9376014" y="1585394"/>
                  <a:ext cx="360403" cy="2087512"/>
                  <a:chOff x="8884011" y="1527245"/>
                  <a:chExt cx="360403" cy="2087512"/>
                </a:xfrm>
              </p:grpSpPr>
              <p:grpSp>
                <p:nvGrpSpPr>
                  <p:cNvPr id="14" name="Group 13">
                    <a:extLst>
                      <a:ext uri="{FF2B5EF4-FFF2-40B4-BE49-F238E27FC236}">
                        <a16:creationId xmlns:a16="http://schemas.microsoft.com/office/drawing/2014/main" id="{B650D496-40EA-463B-81DA-E175A7D2494C}"/>
                      </a:ext>
                    </a:extLst>
                  </p:cNvPr>
                  <p:cNvGrpSpPr/>
                  <p:nvPr/>
                </p:nvGrpSpPr>
                <p:grpSpPr>
                  <a:xfrm>
                    <a:off x="8886273" y="1527245"/>
                    <a:ext cx="247175" cy="2087512"/>
                    <a:chOff x="10442699" y="2850204"/>
                    <a:chExt cx="247175" cy="2282064"/>
                  </a:xfrm>
                </p:grpSpPr>
                <p:sp>
                  <p:nvSpPr>
                    <p:cNvPr id="18" name="Isosceles Triangle 17">
                      <a:extLst>
                        <a:ext uri="{FF2B5EF4-FFF2-40B4-BE49-F238E27FC236}">
                          <a16:creationId xmlns:a16="http://schemas.microsoft.com/office/drawing/2014/main" id="{3494E05C-1D37-44FF-9A92-15FAA64481E3}"/>
                        </a:ext>
                      </a:extLst>
                    </p:cNvPr>
                    <p:cNvSpPr/>
                    <p:nvPr/>
                  </p:nvSpPr>
                  <p:spPr>
                    <a:xfrm rot="21580426" flipV="1">
                      <a:off x="10447158" y="4798291"/>
                      <a:ext cx="242716" cy="289968"/>
                    </a:xfrm>
                    <a:prstGeom prst="triangle">
                      <a:avLst/>
                    </a:prstGeom>
                    <a:ln>
                      <a:noFill/>
                    </a:ln>
                  </p:spPr>
                  <p:style>
                    <a:lnRef idx="2">
                      <a:schemeClr val="accent4">
                        <a:shade val="50000"/>
                      </a:schemeClr>
                    </a:lnRef>
                    <a:fillRef idx="1">
                      <a:schemeClr val="accent4"/>
                    </a:fillRef>
                    <a:effectRef idx="0">
                      <a:schemeClr val="accent4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19" name="Rectangle 18">
                      <a:extLst>
                        <a:ext uri="{FF2B5EF4-FFF2-40B4-BE49-F238E27FC236}">
                          <a16:creationId xmlns:a16="http://schemas.microsoft.com/office/drawing/2014/main" id="{8FA9A51A-856D-4C9E-A9A6-52357FAF9FF2}"/>
                        </a:ext>
                      </a:extLst>
                    </p:cNvPr>
                    <p:cNvSpPr/>
                    <p:nvPr/>
                  </p:nvSpPr>
                  <p:spPr>
                    <a:xfrm rot="10780426" flipV="1">
                      <a:off x="10449495" y="3025934"/>
                      <a:ext cx="226834" cy="1786150"/>
                    </a:xfrm>
                    <a:prstGeom prst="rect">
                      <a:avLst/>
                    </a:prstGeom>
                    <a:gradFill flip="none" rotWithShape="1">
                      <a:gsLst>
                        <a:gs pos="91000">
                          <a:srgbClr val="002060"/>
                        </a:gs>
                        <a:gs pos="0">
                          <a:srgbClr val="00B0F0"/>
                        </a:gs>
                      </a:gsLst>
                      <a:lin ang="18900000" scaled="1"/>
                      <a:tileRect/>
                    </a:gradFill>
                    <a:ln>
                      <a:noFill/>
                    </a:ln>
                  </p:spPr>
                  <p:style>
                    <a:lnRef idx="1">
                      <a:schemeClr val="accent3"/>
                    </a:lnRef>
                    <a:fillRef idx="2">
                      <a:schemeClr val="accent3"/>
                    </a:fillRef>
                    <a:effectRef idx="1">
                      <a:schemeClr val="accent3"/>
                    </a:effectRef>
                    <a:fontRef idx="minor">
                      <a:schemeClr val="dk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20" name="Rectangle 19">
                      <a:extLst>
                        <a:ext uri="{FF2B5EF4-FFF2-40B4-BE49-F238E27FC236}">
                          <a16:creationId xmlns:a16="http://schemas.microsoft.com/office/drawing/2014/main" id="{7759A1D4-5183-4638-9754-BB14759710E1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10442699" y="2850204"/>
                      <a:ext cx="228543" cy="214008"/>
                    </a:xfrm>
                    <a:prstGeom prst="rect">
                      <a:avLst/>
                    </a:prstGeom>
                    <a:gradFill flip="none" rotWithShape="1">
                      <a:gsLst>
                        <a:gs pos="12000">
                          <a:srgbClr val="F709F7"/>
                        </a:gs>
                        <a:gs pos="64000">
                          <a:schemeClr val="bg2">
                            <a:lumMod val="90000"/>
                          </a:schemeClr>
                        </a:gs>
                        <a:gs pos="100000">
                          <a:schemeClr val="accent1">
                            <a:lumMod val="60000"/>
                            <a:lumOff val="40000"/>
                          </a:schemeClr>
                        </a:gs>
                      </a:gsLst>
                      <a:lin ang="16200000" scaled="1"/>
                      <a:tileRect/>
                    </a:gradFill>
                    <a:ln>
                      <a:noFill/>
                    </a:ln>
                  </p:spPr>
                  <p:style>
                    <a:lnRef idx="0">
                      <a:scrgbClr r="0" g="0" b="0"/>
                    </a:lnRef>
                    <a:fillRef idx="0">
                      <a:scrgbClr r="0" g="0" b="0"/>
                    </a:fillRef>
                    <a:effectRef idx="0">
                      <a:scrgbClr r="0" g="0" b="0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21" name="Isosceles Triangle 20">
                      <a:extLst>
                        <a:ext uri="{FF2B5EF4-FFF2-40B4-BE49-F238E27FC236}">
                          <a16:creationId xmlns:a16="http://schemas.microsoft.com/office/drawing/2014/main" id="{AAF8A0EE-3D4C-4C42-883D-46C19F23F7EB}"/>
                        </a:ext>
                      </a:extLst>
                    </p:cNvPr>
                    <p:cNvSpPr/>
                    <p:nvPr/>
                  </p:nvSpPr>
                  <p:spPr>
                    <a:xfrm rot="21580426" flipV="1">
                      <a:off x="10532134" y="4987082"/>
                      <a:ext cx="75667" cy="145186"/>
                    </a:xfrm>
                    <a:prstGeom prst="triangle">
                      <a:avLst/>
                    </a:prstGeom>
                    <a:solidFill>
                      <a:srgbClr val="7030A0"/>
                    </a:solidFill>
                    <a:ln>
                      <a:solidFill>
                        <a:srgbClr val="7030A0"/>
                      </a:solidFill>
                    </a:ln>
                  </p:spPr>
                  <p:style>
                    <a:lnRef idx="2">
                      <a:schemeClr val="dk1">
                        <a:shade val="50000"/>
                      </a:schemeClr>
                    </a:lnRef>
                    <a:fillRef idx="1">
                      <a:schemeClr val="dk1"/>
                    </a:fillRef>
                    <a:effectRef idx="0">
                      <a:schemeClr val="dk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/>
                    </a:p>
                  </p:txBody>
                </p:sp>
              </p:grpSp>
              <p:grpSp>
                <p:nvGrpSpPr>
                  <p:cNvPr id="15" name="Group 14">
                    <a:extLst>
                      <a:ext uri="{FF2B5EF4-FFF2-40B4-BE49-F238E27FC236}">
                        <a16:creationId xmlns:a16="http://schemas.microsoft.com/office/drawing/2014/main" id="{AE3D2E2B-39B0-47B3-9D13-DC5288E49273}"/>
                      </a:ext>
                    </a:extLst>
                  </p:cNvPr>
                  <p:cNvGrpSpPr/>
                  <p:nvPr/>
                </p:nvGrpSpPr>
                <p:grpSpPr>
                  <a:xfrm rot="10584345" flipV="1">
                    <a:off x="8884011" y="2481731"/>
                    <a:ext cx="360403" cy="399183"/>
                    <a:chOff x="1561874" y="128097"/>
                    <a:chExt cx="465375" cy="520866"/>
                  </a:xfrm>
                </p:grpSpPr>
                <p:sp>
                  <p:nvSpPr>
                    <p:cNvPr id="16" name="Freeform: Shape 15">
                      <a:extLst>
                        <a:ext uri="{FF2B5EF4-FFF2-40B4-BE49-F238E27FC236}">
                          <a16:creationId xmlns:a16="http://schemas.microsoft.com/office/drawing/2014/main" id="{8A8104AC-5258-4695-B63A-3A940F1308FD}"/>
                        </a:ext>
                      </a:extLst>
                    </p:cNvPr>
                    <p:cNvSpPr/>
                    <p:nvPr/>
                  </p:nvSpPr>
                  <p:spPr>
                    <a:xfrm rot="21478607">
                      <a:off x="1686620" y="128097"/>
                      <a:ext cx="340629" cy="520866"/>
                    </a:xfrm>
                    <a:custGeom>
                      <a:avLst/>
                      <a:gdLst>
                        <a:gd name="connsiteX0" fmla="*/ 508514 w 508514"/>
                        <a:gd name="connsiteY0" fmla="*/ 0 h 600551"/>
                        <a:gd name="connsiteX1" fmla="*/ 508514 w 508514"/>
                        <a:gd name="connsiteY1" fmla="*/ 536987 h 600551"/>
                        <a:gd name="connsiteX2" fmla="*/ 254257 w 508514"/>
                        <a:gd name="connsiteY2" fmla="*/ 600551 h 600551"/>
                        <a:gd name="connsiteX3" fmla="*/ 0 w 508514"/>
                        <a:gd name="connsiteY3" fmla="*/ 536987 h 600551"/>
                        <a:gd name="connsiteX4" fmla="*/ 1 w 508514"/>
                        <a:gd name="connsiteY4" fmla="*/ 8776 h 600551"/>
                        <a:gd name="connsiteX5" fmla="*/ 50317 w 508514"/>
                        <a:gd name="connsiteY5" fmla="*/ 38261 h 600551"/>
                        <a:gd name="connsiteX6" fmla="*/ 230469 w 508514"/>
                        <a:gd name="connsiteY6" fmla="*/ 81078 h 600551"/>
                        <a:gd name="connsiteX7" fmla="*/ 493880 w 508514"/>
                        <a:gd name="connsiteY7" fmla="*/ 11160 h 600551"/>
                        <a:gd name="connsiteX8" fmla="*/ 508514 w 508514"/>
                        <a:gd name="connsiteY8" fmla="*/ 0 h 6005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508514" h="600551">
                          <a:moveTo>
                            <a:pt x="508514" y="0"/>
                          </a:moveTo>
                          <a:lnTo>
                            <a:pt x="508514" y="536987"/>
                          </a:lnTo>
                          <a:cubicBezTo>
                            <a:pt x="508514" y="572092"/>
                            <a:pt x="394679" y="600552"/>
                            <a:pt x="254257" y="600551"/>
                          </a:cubicBezTo>
                          <a:cubicBezTo>
                            <a:pt x="113835" y="600552"/>
                            <a:pt x="0" y="572092"/>
                            <a:pt x="0" y="536987"/>
                          </a:cubicBezTo>
                          <a:lnTo>
                            <a:pt x="1" y="8776"/>
                          </a:lnTo>
                          <a:lnTo>
                            <a:pt x="50317" y="38261"/>
                          </a:lnTo>
                          <a:cubicBezTo>
                            <a:pt x="105256" y="63675"/>
                            <a:pt x="166110" y="78805"/>
                            <a:pt x="230469" y="81078"/>
                          </a:cubicBezTo>
                          <a:cubicBezTo>
                            <a:pt x="327007" y="84489"/>
                            <a:pt x="417721" y="58487"/>
                            <a:pt x="493880" y="11160"/>
                          </a:cubicBezTo>
                          <a:lnTo>
                            <a:pt x="508514" y="0"/>
                          </a:lnTo>
                          <a:close/>
                        </a:path>
                      </a:pathLst>
                    </a:custGeom>
                    <a:solidFill>
                      <a:srgbClr val="29C7C7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17" name="Cylinder 16">
                      <a:extLst>
                        <a:ext uri="{FF2B5EF4-FFF2-40B4-BE49-F238E27FC236}">
                          <a16:creationId xmlns:a16="http://schemas.microsoft.com/office/drawing/2014/main" id="{1A093729-FCA1-4642-96C0-6C7CB7C56F95}"/>
                        </a:ext>
                      </a:extLst>
                    </p:cNvPr>
                    <p:cNvSpPr/>
                    <p:nvPr/>
                  </p:nvSpPr>
                  <p:spPr>
                    <a:xfrm rot="15964330" flipH="1">
                      <a:off x="1565159" y="316597"/>
                      <a:ext cx="164949" cy="171519"/>
                    </a:xfrm>
                    <a:prstGeom prst="can">
                      <a:avLst/>
                    </a:prstGeom>
                    <a:solidFill>
                      <a:srgbClr val="7030A0"/>
                    </a:solidFill>
                    <a:ln>
                      <a:noFill/>
                    </a:ln>
                  </p:spPr>
                  <p:style>
                    <a:lnRef idx="2">
                      <a:schemeClr val="accent6">
                        <a:shade val="50000"/>
                      </a:schemeClr>
                    </a:lnRef>
                    <a:fillRef idx="1">
                      <a:schemeClr val="accent6"/>
                    </a:fillRef>
                    <a:effectRef idx="0">
                      <a:schemeClr val="accent6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>
                        <a:solidFill>
                          <a:srgbClr val="FF0000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8" name="Group 7">
                <a:extLst>
                  <a:ext uri="{FF2B5EF4-FFF2-40B4-BE49-F238E27FC236}">
                    <a16:creationId xmlns:a16="http://schemas.microsoft.com/office/drawing/2014/main" id="{8851530A-1427-4AC8-BA77-3B9149DA1B6F}"/>
                  </a:ext>
                </a:extLst>
              </p:cNvPr>
              <p:cNvGrpSpPr/>
              <p:nvPr/>
            </p:nvGrpSpPr>
            <p:grpSpPr>
              <a:xfrm rot="10800000" flipV="1">
                <a:off x="8365870" y="645872"/>
                <a:ext cx="425963" cy="764608"/>
                <a:chOff x="5940897" y="994367"/>
                <a:chExt cx="678978" cy="1238435"/>
              </a:xfrm>
            </p:grpSpPr>
            <p:sp>
              <p:nvSpPr>
                <p:cNvPr id="9" name="Rectangle 8">
                  <a:extLst>
                    <a:ext uri="{FF2B5EF4-FFF2-40B4-BE49-F238E27FC236}">
                      <a16:creationId xmlns:a16="http://schemas.microsoft.com/office/drawing/2014/main" id="{36ED3D39-C0B1-4143-9EB2-2988D0D8BE7A}"/>
                    </a:ext>
                  </a:extLst>
                </p:cNvPr>
                <p:cNvSpPr/>
                <p:nvPr/>
              </p:nvSpPr>
              <p:spPr>
                <a:xfrm>
                  <a:off x="6192907" y="994367"/>
                  <a:ext cx="200025" cy="666345"/>
                </a:xfrm>
                <a:prstGeom prst="rect">
                  <a:avLst/>
                </a:pr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/>
                </a:p>
              </p:txBody>
            </p:sp>
            <p:sp>
              <p:nvSpPr>
                <p:cNvPr id="10" name="Rectangle: Rounded Corners 9">
                  <a:extLst>
                    <a:ext uri="{FF2B5EF4-FFF2-40B4-BE49-F238E27FC236}">
                      <a16:creationId xmlns:a16="http://schemas.microsoft.com/office/drawing/2014/main" id="{6F7C0920-23C2-417A-BC6D-810B1AE8CEA9}"/>
                    </a:ext>
                  </a:extLst>
                </p:cNvPr>
                <p:cNvSpPr/>
                <p:nvPr/>
              </p:nvSpPr>
              <p:spPr>
                <a:xfrm>
                  <a:off x="5940897" y="1455800"/>
                  <a:ext cx="678978" cy="777002"/>
                </a:xfrm>
                <a:prstGeom prst="roundRect">
                  <a:avLst/>
                </a:prstGeom>
                <a:gradFill flip="none" rotWithShape="1">
                  <a:gsLst>
                    <a:gs pos="33000">
                      <a:schemeClr val="tx1"/>
                    </a:gs>
                    <a:gs pos="46000">
                      <a:schemeClr val="accent1">
                        <a:lumMod val="95000"/>
                        <a:lumOff val="5000"/>
                      </a:schemeClr>
                    </a:gs>
                    <a:gs pos="100000">
                      <a:schemeClr val="accent1">
                        <a:lumMod val="60000"/>
                      </a:schemeClr>
                    </a:gs>
                  </a:gsLst>
                  <a:path path="circle">
                    <a:fillToRect l="50000" t="130000" r="50000" b="-3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 dirty="0"/>
                </a:p>
              </p:txBody>
            </p:sp>
            <p:sp>
              <p:nvSpPr>
                <p:cNvPr id="11" name="Star: 7 Points 10">
                  <a:extLst>
                    <a:ext uri="{FF2B5EF4-FFF2-40B4-BE49-F238E27FC236}">
                      <a16:creationId xmlns:a16="http://schemas.microsoft.com/office/drawing/2014/main" id="{97260C66-C66E-4305-8818-3EB908634827}"/>
                    </a:ext>
                  </a:extLst>
                </p:cNvPr>
                <p:cNvSpPr/>
                <p:nvPr/>
              </p:nvSpPr>
              <p:spPr>
                <a:xfrm>
                  <a:off x="6158615" y="1679762"/>
                  <a:ext cx="264114" cy="272392"/>
                </a:xfrm>
                <a:prstGeom prst="star7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 dirty="0"/>
                </a:p>
              </p:txBody>
            </p:sp>
          </p:grpSp>
        </p:grp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F59991A9-3E6D-41A2-872A-8D3DC5A576AB}"/>
              </a:ext>
            </a:extLst>
          </p:cNvPr>
          <p:cNvGrpSpPr/>
          <p:nvPr/>
        </p:nvGrpSpPr>
        <p:grpSpPr>
          <a:xfrm>
            <a:off x="138588" y="869588"/>
            <a:ext cx="4360509" cy="842254"/>
            <a:chOff x="122269" y="737508"/>
            <a:chExt cx="4360509" cy="842254"/>
          </a:xfrm>
        </p:grpSpPr>
        <p:sp>
          <p:nvSpPr>
            <p:cNvPr id="512" name="Rectangle: Diagonal Corners Snipped 511">
              <a:extLst>
                <a:ext uri="{FF2B5EF4-FFF2-40B4-BE49-F238E27FC236}">
                  <a16:creationId xmlns:a16="http://schemas.microsoft.com/office/drawing/2014/main" id="{EBC88C09-87AF-482B-87B6-19D6C38BB9CC}"/>
                </a:ext>
              </a:extLst>
            </p:cNvPr>
            <p:cNvSpPr/>
            <p:nvPr/>
          </p:nvSpPr>
          <p:spPr>
            <a:xfrm>
              <a:off x="844930" y="958263"/>
              <a:ext cx="2959627" cy="506643"/>
            </a:xfrm>
            <a:prstGeom prst="snip2DiagRect">
              <a:avLst/>
            </a:prstGeom>
            <a:noFill/>
            <a:ln w="28575">
              <a:gradFill>
                <a:gsLst>
                  <a:gs pos="0">
                    <a:srgbClr val="0070C0"/>
                  </a:gs>
                  <a:gs pos="100000">
                    <a:srgbClr val="EC7320"/>
                  </a:gs>
                </a:gsLst>
                <a:lin ang="5400000" scaled="1"/>
              </a:gra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bn-IN" sz="4000" dirty="0">
                  <a:solidFill>
                    <a:srgbClr val="7030A0"/>
                  </a:solidFill>
                  <a:latin typeface="NikoshBAN" panose="02000000000000000000" pitchFamily="2" charset="0"/>
                  <a:cs typeface="NikoshBAN" panose="02000000000000000000" pitchFamily="2" charset="0"/>
                </a:rPr>
                <a:t>অঙ্কনের বিবরণঃ</a:t>
              </a:r>
              <a:endParaRPr lang="en-US" sz="4000" dirty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endParaRPr>
            </a:p>
          </p:txBody>
        </p:sp>
        <p:grpSp>
          <p:nvGrpSpPr>
            <p:cNvPr id="513" name="Group 512">
              <a:extLst>
                <a:ext uri="{FF2B5EF4-FFF2-40B4-BE49-F238E27FC236}">
                  <a16:creationId xmlns:a16="http://schemas.microsoft.com/office/drawing/2014/main" id="{8754EB3F-03D8-4F0B-BA64-09DF120CAFB5}"/>
                </a:ext>
              </a:extLst>
            </p:cNvPr>
            <p:cNvGrpSpPr/>
            <p:nvPr/>
          </p:nvGrpSpPr>
          <p:grpSpPr>
            <a:xfrm>
              <a:off x="3604338" y="748394"/>
              <a:ext cx="878440" cy="831368"/>
              <a:chOff x="3455435" y="-1017023"/>
              <a:chExt cx="8222756" cy="7868191"/>
            </a:xfrm>
          </p:grpSpPr>
          <p:sp>
            <p:nvSpPr>
              <p:cNvPr id="532" name="Arc 531">
                <a:extLst>
                  <a:ext uri="{FF2B5EF4-FFF2-40B4-BE49-F238E27FC236}">
                    <a16:creationId xmlns:a16="http://schemas.microsoft.com/office/drawing/2014/main" id="{96E12F17-752A-4032-98A8-F23265160996}"/>
                  </a:ext>
                </a:extLst>
              </p:cNvPr>
              <p:cNvSpPr/>
              <p:nvPr/>
            </p:nvSpPr>
            <p:spPr>
              <a:xfrm>
                <a:off x="6892202" y="-572279"/>
                <a:ext cx="3840480" cy="3840480"/>
              </a:xfrm>
              <a:prstGeom prst="arc">
                <a:avLst>
                  <a:gd name="adj1" fmla="val 5285191"/>
                  <a:gd name="adj2" fmla="val 6334431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3" name="Arc 532">
                <a:extLst>
                  <a:ext uri="{FF2B5EF4-FFF2-40B4-BE49-F238E27FC236}">
                    <a16:creationId xmlns:a16="http://schemas.microsoft.com/office/drawing/2014/main" id="{B0BBDAC5-AA5C-4ACC-8124-9FFF5BB9F39A}"/>
                  </a:ext>
                </a:extLst>
              </p:cNvPr>
              <p:cNvSpPr/>
              <p:nvPr/>
            </p:nvSpPr>
            <p:spPr>
              <a:xfrm>
                <a:off x="6923299" y="-569173"/>
                <a:ext cx="3840480" cy="3840480"/>
              </a:xfrm>
              <a:prstGeom prst="arc">
                <a:avLst>
                  <a:gd name="adj1" fmla="val 2595908"/>
                  <a:gd name="adj2" fmla="val 3737988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4" name="Arc 533">
                <a:extLst>
                  <a:ext uri="{FF2B5EF4-FFF2-40B4-BE49-F238E27FC236}">
                    <a16:creationId xmlns:a16="http://schemas.microsoft.com/office/drawing/2014/main" id="{FB3874F3-FF99-43D7-9580-F02A4AB2AC61}"/>
                  </a:ext>
                </a:extLst>
              </p:cNvPr>
              <p:cNvSpPr/>
              <p:nvPr/>
            </p:nvSpPr>
            <p:spPr>
              <a:xfrm>
                <a:off x="6503427" y="-1017023"/>
                <a:ext cx="4754880" cy="4754880"/>
              </a:xfrm>
              <a:prstGeom prst="arc">
                <a:avLst>
                  <a:gd name="adj1" fmla="val 6014798"/>
                  <a:gd name="adj2" fmla="val 7095325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5" name="Arc 534">
                <a:extLst>
                  <a:ext uri="{FF2B5EF4-FFF2-40B4-BE49-F238E27FC236}">
                    <a16:creationId xmlns:a16="http://schemas.microsoft.com/office/drawing/2014/main" id="{2CC7EBA4-7DA4-4D4F-A241-9C22A3CAEEBD}"/>
                  </a:ext>
                </a:extLst>
              </p:cNvPr>
              <p:cNvSpPr/>
              <p:nvPr/>
            </p:nvSpPr>
            <p:spPr>
              <a:xfrm>
                <a:off x="6493902" y="-1017023"/>
                <a:ext cx="4754880" cy="4754880"/>
              </a:xfrm>
              <a:prstGeom prst="arc">
                <a:avLst>
                  <a:gd name="adj1" fmla="val 8998254"/>
                  <a:gd name="adj2" fmla="val 9883815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36" name="Group 535">
                <a:extLst>
                  <a:ext uri="{FF2B5EF4-FFF2-40B4-BE49-F238E27FC236}">
                    <a16:creationId xmlns:a16="http://schemas.microsoft.com/office/drawing/2014/main" id="{C122A1F7-7383-4DA2-9BA1-41B568BF1D8B}"/>
                  </a:ext>
                </a:extLst>
              </p:cNvPr>
              <p:cNvGrpSpPr/>
              <p:nvPr/>
            </p:nvGrpSpPr>
            <p:grpSpPr>
              <a:xfrm>
                <a:off x="5822304" y="1343607"/>
                <a:ext cx="3900196" cy="3433665"/>
                <a:chOff x="6755363" y="1380931"/>
                <a:chExt cx="3900196" cy="3433665"/>
              </a:xfrm>
              <a:noFill/>
            </p:grpSpPr>
            <p:cxnSp>
              <p:nvCxnSpPr>
                <p:cNvPr id="545" name="Straight Connector 544">
                  <a:extLst>
                    <a:ext uri="{FF2B5EF4-FFF2-40B4-BE49-F238E27FC236}">
                      <a16:creationId xmlns:a16="http://schemas.microsoft.com/office/drawing/2014/main" id="{C9E52DD9-7D53-47A9-9C65-0367BFAFC46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55363" y="4506687"/>
                  <a:ext cx="3900196" cy="298578"/>
                </a:xfrm>
                <a:prstGeom prst="line">
                  <a:avLst/>
                </a:prstGeom>
                <a:grpFill/>
                <a:ln w="19050">
                  <a:gradFill>
                    <a:gsLst>
                      <a:gs pos="0">
                        <a:srgbClr val="0070C0"/>
                      </a:gs>
                      <a:gs pos="100000">
                        <a:srgbClr val="EC7320"/>
                      </a:gs>
                    </a:gsLst>
                    <a:lin ang="5400000" scaled="1"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6" name="Straight Connector 545">
                  <a:extLst>
                    <a:ext uri="{FF2B5EF4-FFF2-40B4-BE49-F238E27FC236}">
                      <a16:creationId xmlns:a16="http://schemas.microsoft.com/office/drawing/2014/main" id="{25BCB295-2DED-4F63-A1B9-E3EB42EDD1A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764696" y="1399592"/>
                  <a:ext cx="3041777" cy="3097764"/>
                </a:xfrm>
                <a:prstGeom prst="line">
                  <a:avLst/>
                </a:prstGeom>
                <a:grpFill/>
                <a:ln w="19050">
                  <a:gradFill>
                    <a:gsLst>
                      <a:gs pos="0">
                        <a:srgbClr val="0070C0"/>
                      </a:gs>
                      <a:gs pos="100000">
                        <a:srgbClr val="EC7320"/>
                      </a:gs>
                    </a:gsLst>
                    <a:lin ang="5400000" scaled="1"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7" name="Straight Connector 546">
                  <a:extLst>
                    <a:ext uri="{FF2B5EF4-FFF2-40B4-BE49-F238E27FC236}">
                      <a16:creationId xmlns:a16="http://schemas.microsoft.com/office/drawing/2014/main" id="{4F80DB89-AA90-4531-A52C-3780F0B5A67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9797143" y="1380931"/>
                  <a:ext cx="830426" cy="3433665"/>
                </a:xfrm>
                <a:prstGeom prst="line">
                  <a:avLst/>
                </a:prstGeom>
                <a:grpFill/>
                <a:ln w="19050">
                  <a:gradFill>
                    <a:gsLst>
                      <a:gs pos="0">
                        <a:srgbClr val="0070C0"/>
                      </a:gs>
                      <a:gs pos="100000">
                        <a:srgbClr val="EC7320"/>
                      </a:gs>
                    </a:gsLst>
                    <a:lin ang="5400000" scaled="1"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37" name="Arc 536">
                <a:extLst>
                  <a:ext uri="{FF2B5EF4-FFF2-40B4-BE49-F238E27FC236}">
                    <a16:creationId xmlns:a16="http://schemas.microsoft.com/office/drawing/2014/main" id="{5897666E-47AF-46C7-823A-6AE4034FFA29}"/>
                  </a:ext>
                </a:extLst>
              </p:cNvPr>
              <p:cNvSpPr/>
              <p:nvPr/>
            </p:nvSpPr>
            <p:spPr>
              <a:xfrm>
                <a:off x="7837711" y="2855177"/>
                <a:ext cx="3840480" cy="3840480"/>
              </a:xfrm>
              <a:prstGeom prst="arc">
                <a:avLst>
                  <a:gd name="adj1" fmla="val 13402969"/>
                  <a:gd name="adj2" fmla="val 14505664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8" name="Arc 537">
                <a:extLst>
                  <a:ext uri="{FF2B5EF4-FFF2-40B4-BE49-F238E27FC236}">
                    <a16:creationId xmlns:a16="http://schemas.microsoft.com/office/drawing/2014/main" id="{22306652-4D1B-4491-AD90-C15F76988ED8}"/>
                  </a:ext>
                </a:extLst>
              </p:cNvPr>
              <p:cNvSpPr/>
              <p:nvPr/>
            </p:nvSpPr>
            <p:spPr>
              <a:xfrm>
                <a:off x="3455435" y="2093178"/>
                <a:ext cx="4754880" cy="4754880"/>
              </a:xfrm>
              <a:prstGeom prst="arc">
                <a:avLst>
                  <a:gd name="adj1" fmla="val 19860904"/>
                  <a:gd name="adj2" fmla="val 20796485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9" name="Arc 538">
                <a:extLst>
                  <a:ext uri="{FF2B5EF4-FFF2-40B4-BE49-F238E27FC236}">
                    <a16:creationId xmlns:a16="http://schemas.microsoft.com/office/drawing/2014/main" id="{797C775C-9FEF-4BF1-B097-D6AEBA1372C2}"/>
                  </a:ext>
                </a:extLst>
              </p:cNvPr>
              <p:cNvSpPr/>
              <p:nvPr/>
            </p:nvSpPr>
            <p:spPr>
              <a:xfrm>
                <a:off x="7831487" y="2858282"/>
                <a:ext cx="3840480" cy="3840480"/>
              </a:xfrm>
              <a:prstGeom prst="arc">
                <a:avLst>
                  <a:gd name="adj1" fmla="val 16112478"/>
                  <a:gd name="adj2" fmla="val 17185258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540" name="Straight Connector 539">
                <a:extLst>
                  <a:ext uri="{FF2B5EF4-FFF2-40B4-BE49-F238E27FC236}">
                    <a16:creationId xmlns:a16="http://schemas.microsoft.com/office/drawing/2014/main" id="{C614C876-555B-4AF8-8548-F0B0B656ABC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7172325" y="2600325"/>
                <a:ext cx="3914775" cy="1009650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41" name="Arc 540">
                <a:extLst>
                  <a:ext uri="{FF2B5EF4-FFF2-40B4-BE49-F238E27FC236}">
                    <a16:creationId xmlns:a16="http://schemas.microsoft.com/office/drawing/2014/main" id="{8B464A21-76C1-44F0-A66C-A8437DBB6AD1}"/>
                  </a:ext>
                </a:extLst>
              </p:cNvPr>
              <p:cNvSpPr/>
              <p:nvPr/>
            </p:nvSpPr>
            <p:spPr>
              <a:xfrm>
                <a:off x="3458542" y="2096288"/>
                <a:ext cx="4754880" cy="4754880"/>
              </a:xfrm>
              <a:prstGeom prst="arc">
                <a:avLst>
                  <a:gd name="adj1" fmla="val 17023793"/>
                  <a:gd name="adj2" fmla="val 17946944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542" name="Straight Connector 541">
                <a:extLst>
                  <a:ext uri="{FF2B5EF4-FFF2-40B4-BE49-F238E27FC236}">
                    <a16:creationId xmlns:a16="http://schemas.microsoft.com/office/drawing/2014/main" id="{DD1273DD-CAF6-4DAE-B44A-5B75FE5E834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6032093" y="1627496"/>
                <a:ext cx="2559457" cy="2496829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3" name="Straight Connector 542">
                <a:extLst>
                  <a:ext uri="{FF2B5EF4-FFF2-40B4-BE49-F238E27FC236}">
                    <a16:creationId xmlns:a16="http://schemas.microsoft.com/office/drawing/2014/main" id="{2505491E-9410-4D37-91E6-AB0125808B8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7896225" y="1390652"/>
                <a:ext cx="971550" cy="2019298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44" name="Arc 543">
                <a:extLst>
                  <a:ext uri="{FF2B5EF4-FFF2-40B4-BE49-F238E27FC236}">
                    <a16:creationId xmlns:a16="http://schemas.microsoft.com/office/drawing/2014/main" id="{E3032FE0-3F0C-4CBE-B364-79E4ACC79329}"/>
                  </a:ext>
                </a:extLst>
              </p:cNvPr>
              <p:cNvSpPr/>
              <p:nvPr/>
            </p:nvSpPr>
            <p:spPr>
              <a:xfrm>
                <a:off x="5574635" y="1126991"/>
                <a:ext cx="4572000" cy="4572000"/>
              </a:xfrm>
              <a:prstGeom prst="arc">
                <a:avLst>
                  <a:gd name="adj1" fmla="val 64855"/>
                  <a:gd name="adj2" fmla="val 56121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14" name="Group 513">
              <a:extLst>
                <a:ext uri="{FF2B5EF4-FFF2-40B4-BE49-F238E27FC236}">
                  <a16:creationId xmlns:a16="http://schemas.microsoft.com/office/drawing/2014/main" id="{F94A74FB-3975-4BA1-B92D-38D842ABD97C}"/>
                </a:ext>
              </a:extLst>
            </p:cNvPr>
            <p:cNvGrpSpPr/>
            <p:nvPr/>
          </p:nvGrpSpPr>
          <p:grpSpPr>
            <a:xfrm>
              <a:off x="122269" y="737508"/>
              <a:ext cx="878440" cy="831368"/>
              <a:chOff x="3455435" y="-1017023"/>
              <a:chExt cx="8222756" cy="7868191"/>
            </a:xfrm>
          </p:grpSpPr>
          <p:sp>
            <p:nvSpPr>
              <p:cNvPr id="516" name="Arc 515">
                <a:extLst>
                  <a:ext uri="{FF2B5EF4-FFF2-40B4-BE49-F238E27FC236}">
                    <a16:creationId xmlns:a16="http://schemas.microsoft.com/office/drawing/2014/main" id="{794AEE8B-A7D0-46E9-AA81-0E9BAF49FEDD}"/>
                  </a:ext>
                </a:extLst>
              </p:cNvPr>
              <p:cNvSpPr/>
              <p:nvPr/>
            </p:nvSpPr>
            <p:spPr>
              <a:xfrm>
                <a:off x="6892202" y="-572279"/>
                <a:ext cx="3840480" cy="3840480"/>
              </a:xfrm>
              <a:prstGeom prst="arc">
                <a:avLst>
                  <a:gd name="adj1" fmla="val 5285191"/>
                  <a:gd name="adj2" fmla="val 6334431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7" name="Arc 516">
                <a:extLst>
                  <a:ext uri="{FF2B5EF4-FFF2-40B4-BE49-F238E27FC236}">
                    <a16:creationId xmlns:a16="http://schemas.microsoft.com/office/drawing/2014/main" id="{8576D0C8-997F-4DD7-94A5-A7FDAF1BD091}"/>
                  </a:ext>
                </a:extLst>
              </p:cNvPr>
              <p:cNvSpPr/>
              <p:nvPr/>
            </p:nvSpPr>
            <p:spPr>
              <a:xfrm>
                <a:off x="6923299" y="-569173"/>
                <a:ext cx="3840480" cy="3840480"/>
              </a:xfrm>
              <a:prstGeom prst="arc">
                <a:avLst>
                  <a:gd name="adj1" fmla="val 2595908"/>
                  <a:gd name="adj2" fmla="val 3737988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8" name="Arc 517">
                <a:extLst>
                  <a:ext uri="{FF2B5EF4-FFF2-40B4-BE49-F238E27FC236}">
                    <a16:creationId xmlns:a16="http://schemas.microsoft.com/office/drawing/2014/main" id="{2A1293A2-7133-4890-A45F-68A25481F79E}"/>
                  </a:ext>
                </a:extLst>
              </p:cNvPr>
              <p:cNvSpPr/>
              <p:nvPr/>
            </p:nvSpPr>
            <p:spPr>
              <a:xfrm>
                <a:off x="6503427" y="-1017023"/>
                <a:ext cx="4754880" cy="4754880"/>
              </a:xfrm>
              <a:prstGeom prst="arc">
                <a:avLst>
                  <a:gd name="adj1" fmla="val 6014798"/>
                  <a:gd name="adj2" fmla="val 7095325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9" name="Arc 518">
                <a:extLst>
                  <a:ext uri="{FF2B5EF4-FFF2-40B4-BE49-F238E27FC236}">
                    <a16:creationId xmlns:a16="http://schemas.microsoft.com/office/drawing/2014/main" id="{065E0F98-57F5-4032-8925-3D844C3D94CF}"/>
                  </a:ext>
                </a:extLst>
              </p:cNvPr>
              <p:cNvSpPr/>
              <p:nvPr/>
            </p:nvSpPr>
            <p:spPr>
              <a:xfrm>
                <a:off x="6493902" y="-1017023"/>
                <a:ext cx="4754880" cy="4754880"/>
              </a:xfrm>
              <a:prstGeom prst="arc">
                <a:avLst>
                  <a:gd name="adj1" fmla="val 8998254"/>
                  <a:gd name="adj2" fmla="val 9883815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20" name="Group 519">
                <a:extLst>
                  <a:ext uri="{FF2B5EF4-FFF2-40B4-BE49-F238E27FC236}">
                    <a16:creationId xmlns:a16="http://schemas.microsoft.com/office/drawing/2014/main" id="{94C2D7CB-E25B-4379-8DF3-97F227760421}"/>
                  </a:ext>
                </a:extLst>
              </p:cNvPr>
              <p:cNvGrpSpPr/>
              <p:nvPr/>
            </p:nvGrpSpPr>
            <p:grpSpPr>
              <a:xfrm>
                <a:off x="5822304" y="1343607"/>
                <a:ext cx="3900196" cy="3433665"/>
                <a:chOff x="6755363" y="1380931"/>
                <a:chExt cx="3900196" cy="3433665"/>
              </a:xfrm>
              <a:noFill/>
            </p:grpSpPr>
            <p:cxnSp>
              <p:nvCxnSpPr>
                <p:cNvPr id="529" name="Straight Connector 528">
                  <a:extLst>
                    <a:ext uri="{FF2B5EF4-FFF2-40B4-BE49-F238E27FC236}">
                      <a16:creationId xmlns:a16="http://schemas.microsoft.com/office/drawing/2014/main" id="{D06A0193-B9E6-4A64-80BA-0059B88C98B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55363" y="4506687"/>
                  <a:ext cx="3900196" cy="298578"/>
                </a:xfrm>
                <a:prstGeom prst="line">
                  <a:avLst/>
                </a:prstGeom>
                <a:grpFill/>
                <a:ln w="19050">
                  <a:gradFill>
                    <a:gsLst>
                      <a:gs pos="0">
                        <a:srgbClr val="0070C0"/>
                      </a:gs>
                      <a:gs pos="100000">
                        <a:srgbClr val="EC7320"/>
                      </a:gs>
                    </a:gsLst>
                    <a:lin ang="5400000" scaled="1"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0" name="Straight Connector 529">
                  <a:extLst>
                    <a:ext uri="{FF2B5EF4-FFF2-40B4-BE49-F238E27FC236}">
                      <a16:creationId xmlns:a16="http://schemas.microsoft.com/office/drawing/2014/main" id="{5E40C5CE-09DD-4EF1-83E0-575023F6C1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764696" y="1399592"/>
                  <a:ext cx="3041777" cy="3097764"/>
                </a:xfrm>
                <a:prstGeom prst="line">
                  <a:avLst/>
                </a:prstGeom>
                <a:grpFill/>
                <a:ln w="19050">
                  <a:gradFill>
                    <a:gsLst>
                      <a:gs pos="0">
                        <a:srgbClr val="0070C0"/>
                      </a:gs>
                      <a:gs pos="100000">
                        <a:srgbClr val="EC7320"/>
                      </a:gs>
                    </a:gsLst>
                    <a:lin ang="5400000" scaled="1"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1" name="Straight Connector 530">
                  <a:extLst>
                    <a:ext uri="{FF2B5EF4-FFF2-40B4-BE49-F238E27FC236}">
                      <a16:creationId xmlns:a16="http://schemas.microsoft.com/office/drawing/2014/main" id="{6FC64F74-6ABD-4063-BC73-488650A9AF7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9797143" y="1380931"/>
                  <a:ext cx="830426" cy="3433665"/>
                </a:xfrm>
                <a:prstGeom prst="line">
                  <a:avLst/>
                </a:prstGeom>
                <a:grpFill/>
                <a:ln w="19050">
                  <a:gradFill>
                    <a:gsLst>
                      <a:gs pos="0">
                        <a:srgbClr val="0070C0"/>
                      </a:gs>
                      <a:gs pos="100000">
                        <a:srgbClr val="EC7320"/>
                      </a:gs>
                    </a:gsLst>
                    <a:lin ang="5400000" scaled="1"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21" name="Arc 520">
                <a:extLst>
                  <a:ext uri="{FF2B5EF4-FFF2-40B4-BE49-F238E27FC236}">
                    <a16:creationId xmlns:a16="http://schemas.microsoft.com/office/drawing/2014/main" id="{1CCF4A17-FF0A-4DE6-8A6B-6081CBD14AA9}"/>
                  </a:ext>
                </a:extLst>
              </p:cNvPr>
              <p:cNvSpPr/>
              <p:nvPr/>
            </p:nvSpPr>
            <p:spPr>
              <a:xfrm>
                <a:off x="7837711" y="2855177"/>
                <a:ext cx="3840480" cy="3840480"/>
              </a:xfrm>
              <a:prstGeom prst="arc">
                <a:avLst>
                  <a:gd name="adj1" fmla="val 13402969"/>
                  <a:gd name="adj2" fmla="val 14505664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2" name="Arc 521">
                <a:extLst>
                  <a:ext uri="{FF2B5EF4-FFF2-40B4-BE49-F238E27FC236}">
                    <a16:creationId xmlns:a16="http://schemas.microsoft.com/office/drawing/2014/main" id="{D6CBBB17-9150-4D4F-A13A-EFA7FBD758C1}"/>
                  </a:ext>
                </a:extLst>
              </p:cNvPr>
              <p:cNvSpPr/>
              <p:nvPr/>
            </p:nvSpPr>
            <p:spPr>
              <a:xfrm>
                <a:off x="3455435" y="2093178"/>
                <a:ext cx="4754880" cy="4754880"/>
              </a:xfrm>
              <a:prstGeom prst="arc">
                <a:avLst>
                  <a:gd name="adj1" fmla="val 19860904"/>
                  <a:gd name="adj2" fmla="val 20796485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23" name="Arc 522">
                <a:extLst>
                  <a:ext uri="{FF2B5EF4-FFF2-40B4-BE49-F238E27FC236}">
                    <a16:creationId xmlns:a16="http://schemas.microsoft.com/office/drawing/2014/main" id="{7C679D8C-28C6-44F3-9CDA-B96D94A90A5F}"/>
                  </a:ext>
                </a:extLst>
              </p:cNvPr>
              <p:cNvSpPr/>
              <p:nvPr/>
            </p:nvSpPr>
            <p:spPr>
              <a:xfrm>
                <a:off x="7831487" y="2858282"/>
                <a:ext cx="3840480" cy="3840480"/>
              </a:xfrm>
              <a:prstGeom prst="arc">
                <a:avLst>
                  <a:gd name="adj1" fmla="val 16112478"/>
                  <a:gd name="adj2" fmla="val 17185258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524" name="Straight Connector 523">
                <a:extLst>
                  <a:ext uri="{FF2B5EF4-FFF2-40B4-BE49-F238E27FC236}">
                    <a16:creationId xmlns:a16="http://schemas.microsoft.com/office/drawing/2014/main" id="{92D1A6CE-2B10-40CB-9062-0F226FE4FC2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7172325" y="2600325"/>
                <a:ext cx="3914775" cy="1009650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25" name="Arc 524">
                <a:extLst>
                  <a:ext uri="{FF2B5EF4-FFF2-40B4-BE49-F238E27FC236}">
                    <a16:creationId xmlns:a16="http://schemas.microsoft.com/office/drawing/2014/main" id="{7EE06FD6-34C7-49C2-A150-D45BF052F390}"/>
                  </a:ext>
                </a:extLst>
              </p:cNvPr>
              <p:cNvSpPr/>
              <p:nvPr/>
            </p:nvSpPr>
            <p:spPr>
              <a:xfrm>
                <a:off x="3458542" y="2096288"/>
                <a:ext cx="4754880" cy="4754880"/>
              </a:xfrm>
              <a:prstGeom prst="arc">
                <a:avLst>
                  <a:gd name="adj1" fmla="val 17023793"/>
                  <a:gd name="adj2" fmla="val 17946944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526" name="Straight Connector 525">
                <a:extLst>
                  <a:ext uri="{FF2B5EF4-FFF2-40B4-BE49-F238E27FC236}">
                    <a16:creationId xmlns:a16="http://schemas.microsoft.com/office/drawing/2014/main" id="{6DAFEBAA-2835-40E5-93E2-0A594B5B354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6032093" y="1627496"/>
                <a:ext cx="2559457" cy="2496829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7" name="Straight Connector 526">
                <a:extLst>
                  <a:ext uri="{FF2B5EF4-FFF2-40B4-BE49-F238E27FC236}">
                    <a16:creationId xmlns:a16="http://schemas.microsoft.com/office/drawing/2014/main" id="{DF4C0930-0229-4A5B-B5A5-908EBA87A4A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7896225" y="1390652"/>
                <a:ext cx="971550" cy="2019298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28" name="Arc 527">
                <a:extLst>
                  <a:ext uri="{FF2B5EF4-FFF2-40B4-BE49-F238E27FC236}">
                    <a16:creationId xmlns:a16="http://schemas.microsoft.com/office/drawing/2014/main" id="{01E02406-FCD2-479B-8F18-DF5AB724EE9B}"/>
                  </a:ext>
                </a:extLst>
              </p:cNvPr>
              <p:cNvSpPr/>
              <p:nvPr/>
            </p:nvSpPr>
            <p:spPr>
              <a:xfrm>
                <a:off x="5574635" y="1126991"/>
                <a:ext cx="4572000" cy="4572000"/>
              </a:xfrm>
              <a:prstGeom prst="arc">
                <a:avLst>
                  <a:gd name="adj1" fmla="val 64855"/>
                  <a:gd name="adj2" fmla="val 56121"/>
                </a:avLst>
              </a:prstGeom>
              <a:noFill/>
              <a:ln w="19050">
                <a:gradFill>
                  <a:gsLst>
                    <a:gs pos="0">
                      <a:srgbClr val="0070C0"/>
                    </a:gs>
                    <a:gs pos="100000">
                      <a:srgbClr val="EC732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21" name="Group 220">
            <a:extLst>
              <a:ext uri="{FF2B5EF4-FFF2-40B4-BE49-F238E27FC236}">
                <a16:creationId xmlns:a16="http://schemas.microsoft.com/office/drawing/2014/main" id="{51FEF643-6709-485F-B792-112DE328F6C9}"/>
              </a:ext>
            </a:extLst>
          </p:cNvPr>
          <p:cNvGrpSpPr/>
          <p:nvPr/>
        </p:nvGrpSpPr>
        <p:grpSpPr>
          <a:xfrm rot="17363792">
            <a:off x="6709673" y="1507581"/>
            <a:ext cx="6583680" cy="6583680"/>
            <a:chOff x="2895600" y="228600"/>
            <a:chExt cx="6400800" cy="6400800"/>
          </a:xfrm>
        </p:grpSpPr>
        <p:grpSp>
          <p:nvGrpSpPr>
            <p:cNvPr id="222" name="Group 221">
              <a:extLst>
                <a:ext uri="{FF2B5EF4-FFF2-40B4-BE49-F238E27FC236}">
                  <a16:creationId xmlns:a16="http://schemas.microsoft.com/office/drawing/2014/main" id="{55E210BA-5DBE-4122-ABF1-5797DCC3C9CB}"/>
                </a:ext>
              </a:extLst>
            </p:cNvPr>
            <p:cNvGrpSpPr/>
            <p:nvPr/>
          </p:nvGrpSpPr>
          <p:grpSpPr>
            <a:xfrm>
              <a:off x="6296266" y="662473"/>
              <a:ext cx="1689944" cy="2834874"/>
              <a:chOff x="6296266" y="662473"/>
              <a:chExt cx="1689944" cy="2834874"/>
            </a:xfrm>
          </p:grpSpPr>
          <p:grpSp>
            <p:nvGrpSpPr>
              <p:cNvPr id="224" name="Group 223">
                <a:extLst>
                  <a:ext uri="{FF2B5EF4-FFF2-40B4-BE49-F238E27FC236}">
                    <a16:creationId xmlns:a16="http://schemas.microsoft.com/office/drawing/2014/main" id="{8A928D11-6321-4E30-AF99-C60DB20E3CD5}"/>
                  </a:ext>
                </a:extLst>
              </p:cNvPr>
              <p:cNvGrpSpPr/>
              <p:nvPr/>
            </p:nvGrpSpPr>
            <p:grpSpPr>
              <a:xfrm rot="11399543" flipV="1">
                <a:off x="6296266" y="1137987"/>
                <a:ext cx="313904" cy="2359360"/>
                <a:chOff x="4779705" y="1646079"/>
                <a:chExt cx="500358" cy="3821449"/>
              </a:xfrm>
            </p:grpSpPr>
            <p:grpSp>
              <p:nvGrpSpPr>
                <p:cNvPr id="242" name="Group 241">
                  <a:extLst>
                    <a:ext uri="{FF2B5EF4-FFF2-40B4-BE49-F238E27FC236}">
                      <a16:creationId xmlns:a16="http://schemas.microsoft.com/office/drawing/2014/main" id="{25EC6805-CB2C-460A-8DA2-B7D7BC4A319E}"/>
                    </a:ext>
                  </a:extLst>
                </p:cNvPr>
                <p:cNvGrpSpPr/>
                <p:nvPr/>
              </p:nvGrpSpPr>
              <p:grpSpPr>
                <a:xfrm>
                  <a:off x="4779705" y="1646079"/>
                  <a:ext cx="267892" cy="3578588"/>
                  <a:chOff x="4779705" y="1646079"/>
                  <a:chExt cx="209003" cy="3578588"/>
                </a:xfrm>
              </p:grpSpPr>
              <p:sp>
                <p:nvSpPr>
                  <p:cNvPr id="244" name="Rectangle: Single Corner Rounded 17">
                    <a:extLst>
                      <a:ext uri="{FF2B5EF4-FFF2-40B4-BE49-F238E27FC236}">
                        <a16:creationId xmlns:a16="http://schemas.microsoft.com/office/drawing/2014/main" id="{7BBE8113-9985-4D1B-9A1A-935CDB8CFCFF}"/>
                      </a:ext>
                    </a:extLst>
                  </p:cNvPr>
                  <p:cNvSpPr/>
                  <p:nvPr/>
                </p:nvSpPr>
                <p:spPr>
                  <a:xfrm rot="20849980">
                    <a:off x="4779705" y="1646079"/>
                    <a:ext cx="209003" cy="3578588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7892" h="3578588">
                        <a:moveTo>
                          <a:pt x="0" y="0"/>
                        </a:moveTo>
                        <a:lnTo>
                          <a:pt x="223242" y="0"/>
                        </a:lnTo>
                        <a:cubicBezTo>
                          <a:pt x="247902" y="0"/>
                          <a:pt x="267892" y="19990"/>
                          <a:pt x="267892" y="44650"/>
                        </a:cubicBezTo>
                        <a:cubicBezTo>
                          <a:pt x="212176" y="1212797"/>
                          <a:pt x="323609" y="2459602"/>
                          <a:pt x="100744" y="3549091"/>
                        </a:cubicBezTo>
                        <a:lnTo>
                          <a:pt x="0" y="35785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/>
                  </a:p>
                </p:txBody>
              </p:sp>
              <p:sp>
                <p:nvSpPr>
                  <p:cNvPr id="245" name="Rectangle: Single Corner Rounded 17">
                    <a:extLst>
                      <a:ext uri="{FF2B5EF4-FFF2-40B4-BE49-F238E27FC236}">
                        <a16:creationId xmlns:a16="http://schemas.microsoft.com/office/drawing/2014/main" id="{775CB348-C1CE-4BBA-AA93-CE506CE352CC}"/>
                      </a:ext>
                    </a:extLst>
                  </p:cNvPr>
                  <p:cNvSpPr/>
                  <p:nvPr/>
                </p:nvSpPr>
                <p:spPr>
                  <a:xfrm rot="20849980">
                    <a:off x="4789593" y="1740230"/>
                    <a:ext cx="130224" cy="3131895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7892" h="3578588">
                        <a:moveTo>
                          <a:pt x="0" y="0"/>
                        </a:moveTo>
                        <a:lnTo>
                          <a:pt x="223242" y="0"/>
                        </a:lnTo>
                        <a:cubicBezTo>
                          <a:pt x="247902" y="0"/>
                          <a:pt x="267892" y="19990"/>
                          <a:pt x="267892" y="44650"/>
                        </a:cubicBezTo>
                        <a:cubicBezTo>
                          <a:pt x="212176" y="1212797"/>
                          <a:pt x="323609" y="2459602"/>
                          <a:pt x="100744" y="3549091"/>
                        </a:cubicBezTo>
                        <a:lnTo>
                          <a:pt x="0" y="35785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  <a:effectLst>
                    <a:softEdge rad="12700"/>
                  </a:effectLst>
                  <a:scene3d>
                    <a:camera prst="orthographicFront"/>
                    <a:lightRig rig="threePt" dir="t"/>
                  </a:scene3d>
                  <a:sp3d>
                    <a:bevelT prst="angle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>
                      <a:ln w="0"/>
                      <a:solidFill>
                        <a:schemeClr val="accent1"/>
                      </a:solidFill>
                      <a:effectLst>
                        <a:outerShdw blurRad="38100" dist="25400" dir="5400000" algn="ctr" rotWithShape="0">
                          <a:srgbClr val="6E747A">
                            <a:alpha val="43000"/>
                          </a:srgbClr>
                        </a:outerShdw>
                      </a:effectLst>
                    </a:endParaRPr>
                  </a:p>
                </p:txBody>
              </p:sp>
            </p:grpSp>
            <p:sp>
              <p:nvSpPr>
                <p:cNvPr id="243" name="Isosceles Triangle 242">
                  <a:extLst>
                    <a:ext uri="{FF2B5EF4-FFF2-40B4-BE49-F238E27FC236}">
                      <a16:creationId xmlns:a16="http://schemas.microsoft.com/office/drawing/2014/main" id="{29F312CF-DA16-46AD-B1B8-B61CACE1C241}"/>
                    </a:ext>
                  </a:extLst>
                </p:cNvPr>
                <p:cNvSpPr/>
                <p:nvPr/>
              </p:nvSpPr>
              <p:spPr>
                <a:xfrm rot="10364708">
                  <a:off x="5175705" y="5048559"/>
                  <a:ext cx="104358" cy="418969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>
                    <a:ln w="0">
                      <a:solidFill>
                        <a:srgbClr val="CCCCFF"/>
                      </a:solidFill>
                    </a:ln>
                    <a:solidFill>
                      <a:schemeClr val="tx1"/>
                    </a:solidFill>
                    <a:effectLst>
                      <a:outerShdw blurRad="38100" dist="19050" dir="2700000" algn="tl" rotWithShape="0">
                        <a:schemeClr val="dk1">
                          <a:alpha val="40000"/>
                        </a:schemeClr>
                      </a:outerShdw>
                    </a:effectLst>
                  </a:endParaRPr>
                </a:p>
              </p:txBody>
            </p:sp>
          </p:grpSp>
          <p:grpSp>
            <p:nvGrpSpPr>
              <p:cNvPr id="225" name="Group 224">
                <a:extLst>
                  <a:ext uri="{FF2B5EF4-FFF2-40B4-BE49-F238E27FC236}">
                    <a16:creationId xmlns:a16="http://schemas.microsoft.com/office/drawing/2014/main" id="{64943833-DBC7-48FB-A28A-93FCB8651A3C}"/>
                  </a:ext>
                </a:extLst>
              </p:cNvPr>
              <p:cNvGrpSpPr/>
              <p:nvPr/>
            </p:nvGrpSpPr>
            <p:grpSpPr>
              <a:xfrm rot="21144458">
                <a:off x="7353662" y="1106807"/>
                <a:ext cx="632548" cy="2362200"/>
                <a:chOff x="9124274" y="1322779"/>
                <a:chExt cx="612143" cy="2350127"/>
              </a:xfrm>
            </p:grpSpPr>
            <p:grpSp>
              <p:nvGrpSpPr>
                <p:cNvPr id="230" name="Group 229">
                  <a:extLst>
                    <a:ext uri="{FF2B5EF4-FFF2-40B4-BE49-F238E27FC236}">
                      <a16:creationId xmlns:a16="http://schemas.microsoft.com/office/drawing/2014/main" id="{25FD53E4-24F9-4A59-966B-96A4E43EE29E}"/>
                    </a:ext>
                  </a:extLst>
                </p:cNvPr>
                <p:cNvGrpSpPr/>
                <p:nvPr/>
              </p:nvGrpSpPr>
              <p:grpSpPr>
                <a:xfrm rot="10800000" flipV="1">
                  <a:off x="9124274" y="1322779"/>
                  <a:ext cx="278539" cy="1557205"/>
                  <a:chOff x="6494131" y="3300804"/>
                  <a:chExt cx="458787" cy="2606275"/>
                </a:xfrm>
              </p:grpSpPr>
              <p:sp>
                <p:nvSpPr>
                  <p:cNvPr id="240" name="Rectangle: Single Corner Rounded 17">
                    <a:extLst>
                      <a:ext uri="{FF2B5EF4-FFF2-40B4-BE49-F238E27FC236}">
                        <a16:creationId xmlns:a16="http://schemas.microsoft.com/office/drawing/2014/main" id="{D54836EE-7F1D-4B9B-AA1B-6BEA7DB4A719}"/>
                      </a:ext>
                    </a:extLst>
                  </p:cNvPr>
                  <p:cNvSpPr/>
                  <p:nvPr/>
                </p:nvSpPr>
                <p:spPr>
                  <a:xfrm rot="841736" flipH="1">
                    <a:off x="6494131" y="3300804"/>
                    <a:ext cx="458787" cy="2606275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49091"/>
                      <a:gd name="connsiteX1" fmla="*/ 223242 w 267892"/>
                      <a:gd name="connsiteY1" fmla="*/ 0 h 3549091"/>
                      <a:gd name="connsiteX2" fmla="*/ 267892 w 267892"/>
                      <a:gd name="connsiteY2" fmla="*/ 44650 h 3549091"/>
                      <a:gd name="connsiteX3" fmla="*/ 100744 w 267892"/>
                      <a:gd name="connsiteY3" fmla="*/ 3549091 h 3549091"/>
                      <a:gd name="connsiteX4" fmla="*/ 245471 w 267892"/>
                      <a:gd name="connsiteY4" fmla="*/ 2614715 h 3549091"/>
                      <a:gd name="connsiteX5" fmla="*/ 0 w 267892"/>
                      <a:gd name="connsiteY5" fmla="*/ 0 h 3549091"/>
                      <a:gd name="connsiteX0" fmla="*/ 0 w 391470"/>
                      <a:gd name="connsiteY0" fmla="*/ 0 h 3037924"/>
                      <a:gd name="connsiteX1" fmla="*/ 223242 w 391470"/>
                      <a:gd name="connsiteY1" fmla="*/ 0 h 3037924"/>
                      <a:gd name="connsiteX2" fmla="*/ 267892 w 391470"/>
                      <a:gd name="connsiteY2" fmla="*/ 44650 h 3037924"/>
                      <a:gd name="connsiteX3" fmla="*/ 312034 w 391470"/>
                      <a:gd name="connsiteY3" fmla="*/ 3037924 h 3037924"/>
                      <a:gd name="connsiteX4" fmla="*/ 245471 w 391470"/>
                      <a:gd name="connsiteY4" fmla="*/ 2614715 h 3037924"/>
                      <a:gd name="connsiteX5" fmla="*/ 0 w 391470"/>
                      <a:gd name="connsiteY5" fmla="*/ 0 h 3037924"/>
                      <a:gd name="connsiteX0" fmla="*/ 66535 w 458005"/>
                      <a:gd name="connsiteY0" fmla="*/ 0 h 3037924"/>
                      <a:gd name="connsiteX1" fmla="*/ 289777 w 458005"/>
                      <a:gd name="connsiteY1" fmla="*/ 0 h 3037924"/>
                      <a:gd name="connsiteX2" fmla="*/ 334427 w 458005"/>
                      <a:gd name="connsiteY2" fmla="*/ 44650 h 3037924"/>
                      <a:gd name="connsiteX3" fmla="*/ 378569 w 458005"/>
                      <a:gd name="connsiteY3" fmla="*/ 3037924 h 3037924"/>
                      <a:gd name="connsiteX4" fmla="*/ 0 w 458005"/>
                      <a:gd name="connsiteY4" fmla="*/ 2810939 h 3037924"/>
                      <a:gd name="connsiteX5" fmla="*/ 66535 w 458005"/>
                      <a:gd name="connsiteY5" fmla="*/ 0 h 3037924"/>
                      <a:gd name="connsiteX0" fmla="*/ 66535 w 395557"/>
                      <a:gd name="connsiteY0" fmla="*/ 0 h 3037924"/>
                      <a:gd name="connsiteX1" fmla="*/ 289777 w 395557"/>
                      <a:gd name="connsiteY1" fmla="*/ 0 h 3037924"/>
                      <a:gd name="connsiteX2" fmla="*/ 334427 w 395557"/>
                      <a:gd name="connsiteY2" fmla="*/ 44650 h 3037924"/>
                      <a:gd name="connsiteX3" fmla="*/ 225892 w 395557"/>
                      <a:gd name="connsiteY3" fmla="*/ 2414467 h 3037924"/>
                      <a:gd name="connsiteX4" fmla="*/ 378569 w 395557"/>
                      <a:gd name="connsiteY4" fmla="*/ 3037924 h 3037924"/>
                      <a:gd name="connsiteX5" fmla="*/ 0 w 395557"/>
                      <a:gd name="connsiteY5" fmla="*/ 2810939 h 3037924"/>
                      <a:gd name="connsiteX6" fmla="*/ 66535 w 395557"/>
                      <a:gd name="connsiteY6" fmla="*/ 0 h 3037924"/>
                      <a:gd name="connsiteX0" fmla="*/ 4167 w 333189"/>
                      <a:gd name="connsiteY0" fmla="*/ 0 h 3037924"/>
                      <a:gd name="connsiteX1" fmla="*/ 227409 w 333189"/>
                      <a:gd name="connsiteY1" fmla="*/ 0 h 3037924"/>
                      <a:gd name="connsiteX2" fmla="*/ 272059 w 333189"/>
                      <a:gd name="connsiteY2" fmla="*/ 44650 h 3037924"/>
                      <a:gd name="connsiteX3" fmla="*/ 163524 w 333189"/>
                      <a:gd name="connsiteY3" fmla="*/ 2414467 h 3037924"/>
                      <a:gd name="connsiteX4" fmla="*/ 316201 w 333189"/>
                      <a:gd name="connsiteY4" fmla="*/ 3037924 h 3037924"/>
                      <a:gd name="connsiteX5" fmla="*/ 0 w 333189"/>
                      <a:gd name="connsiteY5" fmla="*/ 2830307 h 3037924"/>
                      <a:gd name="connsiteX6" fmla="*/ 4167 w 333189"/>
                      <a:gd name="connsiteY6" fmla="*/ 0 h 3037924"/>
                      <a:gd name="connsiteX0" fmla="*/ 4167 w 333189"/>
                      <a:gd name="connsiteY0" fmla="*/ 0 h 3037924"/>
                      <a:gd name="connsiteX1" fmla="*/ 227409 w 333189"/>
                      <a:gd name="connsiteY1" fmla="*/ 0 h 3037924"/>
                      <a:gd name="connsiteX2" fmla="*/ 194865 w 333189"/>
                      <a:gd name="connsiteY2" fmla="*/ 102595 h 3037924"/>
                      <a:gd name="connsiteX3" fmla="*/ 163524 w 333189"/>
                      <a:gd name="connsiteY3" fmla="*/ 2414467 h 3037924"/>
                      <a:gd name="connsiteX4" fmla="*/ 316201 w 333189"/>
                      <a:gd name="connsiteY4" fmla="*/ 3037924 h 3037924"/>
                      <a:gd name="connsiteX5" fmla="*/ 0 w 333189"/>
                      <a:gd name="connsiteY5" fmla="*/ 2830307 h 3037924"/>
                      <a:gd name="connsiteX6" fmla="*/ 4167 w 333189"/>
                      <a:gd name="connsiteY6" fmla="*/ 0 h 3037924"/>
                      <a:gd name="connsiteX0" fmla="*/ 4167 w 333189"/>
                      <a:gd name="connsiteY0" fmla="*/ 0 h 3037924"/>
                      <a:gd name="connsiteX1" fmla="*/ 227409 w 333189"/>
                      <a:gd name="connsiteY1" fmla="*/ 0 h 3037924"/>
                      <a:gd name="connsiteX2" fmla="*/ 148372 w 333189"/>
                      <a:gd name="connsiteY2" fmla="*/ 108910 h 3037924"/>
                      <a:gd name="connsiteX3" fmla="*/ 163524 w 333189"/>
                      <a:gd name="connsiteY3" fmla="*/ 2414467 h 3037924"/>
                      <a:gd name="connsiteX4" fmla="*/ 316201 w 333189"/>
                      <a:gd name="connsiteY4" fmla="*/ 3037924 h 3037924"/>
                      <a:gd name="connsiteX5" fmla="*/ 0 w 333189"/>
                      <a:gd name="connsiteY5" fmla="*/ 2830307 h 3037924"/>
                      <a:gd name="connsiteX6" fmla="*/ 4167 w 333189"/>
                      <a:gd name="connsiteY6" fmla="*/ 0 h 3037924"/>
                      <a:gd name="connsiteX0" fmla="*/ 4167 w 331785"/>
                      <a:gd name="connsiteY0" fmla="*/ 0 h 3037924"/>
                      <a:gd name="connsiteX1" fmla="*/ 227409 w 331785"/>
                      <a:gd name="connsiteY1" fmla="*/ 0 h 3037924"/>
                      <a:gd name="connsiteX2" fmla="*/ 148372 w 331785"/>
                      <a:gd name="connsiteY2" fmla="*/ 108910 h 3037924"/>
                      <a:gd name="connsiteX3" fmla="*/ 138303 w 331785"/>
                      <a:gd name="connsiteY3" fmla="*/ 2411717 h 3037924"/>
                      <a:gd name="connsiteX4" fmla="*/ 316201 w 331785"/>
                      <a:gd name="connsiteY4" fmla="*/ 3037924 h 3037924"/>
                      <a:gd name="connsiteX5" fmla="*/ 0 w 331785"/>
                      <a:gd name="connsiteY5" fmla="*/ 2830307 h 3037924"/>
                      <a:gd name="connsiteX6" fmla="*/ 4167 w 331785"/>
                      <a:gd name="connsiteY6" fmla="*/ 0 h 3037924"/>
                      <a:gd name="connsiteX0" fmla="*/ 4167 w 336420"/>
                      <a:gd name="connsiteY0" fmla="*/ 0 h 2830307"/>
                      <a:gd name="connsiteX1" fmla="*/ 227409 w 336420"/>
                      <a:gd name="connsiteY1" fmla="*/ 0 h 2830307"/>
                      <a:gd name="connsiteX2" fmla="*/ 148372 w 336420"/>
                      <a:gd name="connsiteY2" fmla="*/ 108910 h 2830307"/>
                      <a:gd name="connsiteX3" fmla="*/ 138303 w 336420"/>
                      <a:gd name="connsiteY3" fmla="*/ 2411717 h 2830307"/>
                      <a:gd name="connsiteX4" fmla="*/ 321081 w 336420"/>
                      <a:gd name="connsiteY4" fmla="*/ 2532170 h 2830307"/>
                      <a:gd name="connsiteX5" fmla="*/ 0 w 336420"/>
                      <a:gd name="connsiteY5" fmla="*/ 2830307 h 2830307"/>
                      <a:gd name="connsiteX6" fmla="*/ 4167 w 336420"/>
                      <a:gd name="connsiteY6" fmla="*/ 0 h 2830307"/>
                      <a:gd name="connsiteX0" fmla="*/ 4167 w 336420"/>
                      <a:gd name="connsiteY0" fmla="*/ 0 h 2830307"/>
                      <a:gd name="connsiteX1" fmla="*/ 151539 w 336420"/>
                      <a:gd name="connsiteY1" fmla="*/ 17260 h 2830307"/>
                      <a:gd name="connsiteX2" fmla="*/ 148372 w 336420"/>
                      <a:gd name="connsiteY2" fmla="*/ 108910 h 2830307"/>
                      <a:gd name="connsiteX3" fmla="*/ 138303 w 336420"/>
                      <a:gd name="connsiteY3" fmla="*/ 2411717 h 2830307"/>
                      <a:gd name="connsiteX4" fmla="*/ 321081 w 336420"/>
                      <a:gd name="connsiteY4" fmla="*/ 2532170 h 2830307"/>
                      <a:gd name="connsiteX5" fmla="*/ 0 w 336420"/>
                      <a:gd name="connsiteY5" fmla="*/ 2830307 h 2830307"/>
                      <a:gd name="connsiteX6" fmla="*/ 4167 w 336420"/>
                      <a:gd name="connsiteY6" fmla="*/ 0 h 2830307"/>
                      <a:gd name="connsiteX0" fmla="*/ 4167 w 297670"/>
                      <a:gd name="connsiteY0" fmla="*/ 0 h 2830307"/>
                      <a:gd name="connsiteX1" fmla="*/ 151539 w 297670"/>
                      <a:gd name="connsiteY1" fmla="*/ 17260 h 2830307"/>
                      <a:gd name="connsiteX2" fmla="*/ 148372 w 297670"/>
                      <a:gd name="connsiteY2" fmla="*/ 108910 h 2830307"/>
                      <a:gd name="connsiteX3" fmla="*/ 138303 w 297670"/>
                      <a:gd name="connsiteY3" fmla="*/ 2411717 h 2830307"/>
                      <a:gd name="connsiteX4" fmla="*/ 279989 w 297670"/>
                      <a:gd name="connsiteY4" fmla="*/ 2411677 h 2830307"/>
                      <a:gd name="connsiteX5" fmla="*/ 0 w 297670"/>
                      <a:gd name="connsiteY5" fmla="*/ 2830307 h 2830307"/>
                      <a:gd name="connsiteX6" fmla="*/ 4167 w 297670"/>
                      <a:gd name="connsiteY6" fmla="*/ 0 h 2830307"/>
                      <a:gd name="connsiteX0" fmla="*/ 4167 w 297388"/>
                      <a:gd name="connsiteY0" fmla="*/ 0 h 2830307"/>
                      <a:gd name="connsiteX1" fmla="*/ 151539 w 297388"/>
                      <a:gd name="connsiteY1" fmla="*/ 17260 h 2830307"/>
                      <a:gd name="connsiteX2" fmla="*/ 148372 w 297388"/>
                      <a:gd name="connsiteY2" fmla="*/ 108910 h 2830307"/>
                      <a:gd name="connsiteX3" fmla="*/ 133939 w 297388"/>
                      <a:gd name="connsiteY3" fmla="*/ 2207661 h 2830307"/>
                      <a:gd name="connsiteX4" fmla="*/ 279989 w 297388"/>
                      <a:gd name="connsiteY4" fmla="*/ 2411677 h 2830307"/>
                      <a:gd name="connsiteX5" fmla="*/ 0 w 297388"/>
                      <a:gd name="connsiteY5" fmla="*/ 2830307 h 2830307"/>
                      <a:gd name="connsiteX6" fmla="*/ 4167 w 297388"/>
                      <a:gd name="connsiteY6" fmla="*/ 0 h 2830307"/>
                      <a:gd name="connsiteX0" fmla="*/ 0 w 293221"/>
                      <a:gd name="connsiteY0" fmla="*/ 0 h 2960981"/>
                      <a:gd name="connsiteX1" fmla="*/ 147372 w 293221"/>
                      <a:gd name="connsiteY1" fmla="*/ 17260 h 2960981"/>
                      <a:gd name="connsiteX2" fmla="*/ 144205 w 293221"/>
                      <a:gd name="connsiteY2" fmla="*/ 108910 h 2960981"/>
                      <a:gd name="connsiteX3" fmla="*/ 129772 w 293221"/>
                      <a:gd name="connsiteY3" fmla="*/ 2207661 h 2960981"/>
                      <a:gd name="connsiteX4" fmla="*/ 275822 w 293221"/>
                      <a:gd name="connsiteY4" fmla="*/ 2411677 h 2960981"/>
                      <a:gd name="connsiteX5" fmla="*/ 1529 w 293221"/>
                      <a:gd name="connsiteY5" fmla="*/ 2960981 h 2960981"/>
                      <a:gd name="connsiteX6" fmla="*/ 0 w 293221"/>
                      <a:gd name="connsiteY6" fmla="*/ 0 h 2960981"/>
                      <a:gd name="connsiteX0" fmla="*/ 0 w 275822"/>
                      <a:gd name="connsiteY0" fmla="*/ 0 h 2960981"/>
                      <a:gd name="connsiteX1" fmla="*/ 147372 w 275822"/>
                      <a:gd name="connsiteY1" fmla="*/ 17260 h 2960981"/>
                      <a:gd name="connsiteX2" fmla="*/ 144205 w 275822"/>
                      <a:gd name="connsiteY2" fmla="*/ 108910 h 2960981"/>
                      <a:gd name="connsiteX3" fmla="*/ 129772 w 275822"/>
                      <a:gd name="connsiteY3" fmla="*/ 2207661 h 2960981"/>
                      <a:gd name="connsiteX4" fmla="*/ 275822 w 275822"/>
                      <a:gd name="connsiteY4" fmla="*/ 2411677 h 2960981"/>
                      <a:gd name="connsiteX5" fmla="*/ 185063 w 275822"/>
                      <a:gd name="connsiteY5" fmla="*/ 2904220 h 2960981"/>
                      <a:gd name="connsiteX6" fmla="*/ 1529 w 275822"/>
                      <a:gd name="connsiteY6" fmla="*/ 2960981 h 2960981"/>
                      <a:gd name="connsiteX7" fmla="*/ 0 w 275822"/>
                      <a:gd name="connsiteY7" fmla="*/ 0 h 2960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5822" h="2960981">
                        <a:moveTo>
                          <a:pt x="0" y="0"/>
                        </a:moveTo>
                        <a:lnTo>
                          <a:pt x="147372" y="17260"/>
                        </a:lnTo>
                        <a:cubicBezTo>
                          <a:pt x="172032" y="17260"/>
                          <a:pt x="144205" y="84250"/>
                          <a:pt x="144205" y="108910"/>
                        </a:cubicBezTo>
                        <a:cubicBezTo>
                          <a:pt x="175390" y="499097"/>
                          <a:pt x="122415" y="1708782"/>
                          <a:pt x="129772" y="2207661"/>
                        </a:cubicBezTo>
                        <a:cubicBezTo>
                          <a:pt x="137129" y="2706540"/>
                          <a:pt x="272860" y="2337576"/>
                          <a:pt x="275822" y="2411677"/>
                        </a:cubicBezTo>
                        <a:cubicBezTo>
                          <a:pt x="233064" y="2491874"/>
                          <a:pt x="227821" y="2824023"/>
                          <a:pt x="185063" y="2904220"/>
                        </a:cubicBezTo>
                        <a:lnTo>
                          <a:pt x="1529" y="2960981"/>
                        </a:lnTo>
                        <a:cubicBezTo>
                          <a:pt x="1019" y="1973987"/>
                          <a:pt x="510" y="986994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/>
                  </a:p>
                </p:txBody>
              </p:sp>
              <p:sp>
                <p:nvSpPr>
                  <p:cNvPr id="241" name="Rectangle: Single Corner Rounded 17">
                    <a:extLst>
                      <a:ext uri="{FF2B5EF4-FFF2-40B4-BE49-F238E27FC236}">
                        <a16:creationId xmlns:a16="http://schemas.microsoft.com/office/drawing/2014/main" id="{58DC2F6D-3CC6-4751-A16C-97204809C5CD}"/>
                      </a:ext>
                    </a:extLst>
                  </p:cNvPr>
                  <p:cNvSpPr/>
                  <p:nvPr/>
                </p:nvSpPr>
                <p:spPr>
                  <a:xfrm rot="841736" flipH="1">
                    <a:off x="6788985" y="3352909"/>
                    <a:ext cx="92876" cy="2461244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7892" h="3578588">
                        <a:moveTo>
                          <a:pt x="0" y="0"/>
                        </a:moveTo>
                        <a:lnTo>
                          <a:pt x="223242" y="0"/>
                        </a:lnTo>
                        <a:cubicBezTo>
                          <a:pt x="247902" y="0"/>
                          <a:pt x="267892" y="19990"/>
                          <a:pt x="267892" y="44650"/>
                        </a:cubicBezTo>
                        <a:cubicBezTo>
                          <a:pt x="212176" y="1212797"/>
                          <a:pt x="323609" y="2459602"/>
                          <a:pt x="100744" y="3549091"/>
                        </a:cubicBezTo>
                        <a:lnTo>
                          <a:pt x="0" y="35785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  <a:effectLst>
                    <a:softEdge rad="12700"/>
                  </a:effectLst>
                  <a:scene3d>
                    <a:camera prst="orthographicFront"/>
                    <a:lightRig rig="threePt" dir="t"/>
                  </a:scene3d>
                  <a:sp3d>
                    <a:bevelT prst="angle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>
                      <a:ln w="0"/>
                      <a:solidFill>
                        <a:schemeClr val="accent1"/>
                      </a:solidFill>
                      <a:effectLst>
                        <a:outerShdw blurRad="38100" dist="25400" dir="5400000" algn="ctr" rotWithShape="0">
                          <a:srgbClr val="6E747A">
                            <a:alpha val="43000"/>
                          </a:srgbClr>
                        </a:outerShdw>
                      </a:effectLst>
                    </a:endParaRPr>
                  </a:p>
                </p:txBody>
              </p:sp>
            </p:grpSp>
            <p:grpSp>
              <p:nvGrpSpPr>
                <p:cNvPr id="231" name="Group 230">
                  <a:extLst>
                    <a:ext uri="{FF2B5EF4-FFF2-40B4-BE49-F238E27FC236}">
                      <a16:creationId xmlns:a16="http://schemas.microsoft.com/office/drawing/2014/main" id="{3D834105-7A96-4423-8EC3-228DFF9E2122}"/>
                    </a:ext>
                  </a:extLst>
                </p:cNvPr>
                <p:cNvGrpSpPr/>
                <p:nvPr/>
              </p:nvGrpSpPr>
              <p:grpSpPr>
                <a:xfrm rot="21393639">
                  <a:off x="9376014" y="1585394"/>
                  <a:ext cx="360403" cy="2087512"/>
                  <a:chOff x="8884011" y="1527245"/>
                  <a:chExt cx="360403" cy="2087512"/>
                </a:xfrm>
              </p:grpSpPr>
              <p:grpSp>
                <p:nvGrpSpPr>
                  <p:cNvPr id="232" name="Group 231">
                    <a:extLst>
                      <a:ext uri="{FF2B5EF4-FFF2-40B4-BE49-F238E27FC236}">
                        <a16:creationId xmlns:a16="http://schemas.microsoft.com/office/drawing/2014/main" id="{0021FC7F-581B-4C59-8394-5974AAEBB937}"/>
                      </a:ext>
                    </a:extLst>
                  </p:cNvPr>
                  <p:cNvGrpSpPr/>
                  <p:nvPr/>
                </p:nvGrpSpPr>
                <p:grpSpPr>
                  <a:xfrm>
                    <a:off x="8886273" y="1527245"/>
                    <a:ext cx="247175" cy="2087512"/>
                    <a:chOff x="10442699" y="2850204"/>
                    <a:chExt cx="247175" cy="2282064"/>
                  </a:xfrm>
                </p:grpSpPr>
                <p:sp>
                  <p:nvSpPr>
                    <p:cNvPr id="236" name="Isosceles Triangle 235">
                      <a:extLst>
                        <a:ext uri="{FF2B5EF4-FFF2-40B4-BE49-F238E27FC236}">
                          <a16:creationId xmlns:a16="http://schemas.microsoft.com/office/drawing/2014/main" id="{E7A0DB86-27EF-4CAF-BA6C-9E803793AF3A}"/>
                        </a:ext>
                      </a:extLst>
                    </p:cNvPr>
                    <p:cNvSpPr/>
                    <p:nvPr/>
                  </p:nvSpPr>
                  <p:spPr>
                    <a:xfrm rot="21580426" flipV="1">
                      <a:off x="10447158" y="4798291"/>
                      <a:ext cx="242716" cy="289968"/>
                    </a:xfrm>
                    <a:prstGeom prst="triangle">
                      <a:avLst/>
                    </a:prstGeom>
                    <a:ln>
                      <a:noFill/>
                    </a:ln>
                  </p:spPr>
                  <p:style>
                    <a:lnRef idx="2">
                      <a:schemeClr val="accent4">
                        <a:shade val="50000"/>
                      </a:schemeClr>
                    </a:lnRef>
                    <a:fillRef idx="1">
                      <a:schemeClr val="accent4"/>
                    </a:fillRef>
                    <a:effectRef idx="0">
                      <a:schemeClr val="accent4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237" name="Rectangle 236">
                      <a:extLst>
                        <a:ext uri="{FF2B5EF4-FFF2-40B4-BE49-F238E27FC236}">
                          <a16:creationId xmlns:a16="http://schemas.microsoft.com/office/drawing/2014/main" id="{24E41D35-86FC-45BA-AF52-571ABB510DAE}"/>
                        </a:ext>
                      </a:extLst>
                    </p:cNvPr>
                    <p:cNvSpPr/>
                    <p:nvPr/>
                  </p:nvSpPr>
                  <p:spPr>
                    <a:xfrm rot="10780426" flipV="1">
                      <a:off x="10449495" y="3025934"/>
                      <a:ext cx="226834" cy="1786150"/>
                    </a:xfrm>
                    <a:prstGeom prst="rect">
                      <a:avLst/>
                    </a:prstGeom>
                    <a:gradFill flip="none" rotWithShape="1">
                      <a:gsLst>
                        <a:gs pos="91000">
                          <a:srgbClr val="002060"/>
                        </a:gs>
                        <a:gs pos="0">
                          <a:srgbClr val="00B0F0"/>
                        </a:gs>
                      </a:gsLst>
                      <a:lin ang="18900000" scaled="1"/>
                      <a:tileRect/>
                    </a:gradFill>
                    <a:ln>
                      <a:noFill/>
                    </a:ln>
                  </p:spPr>
                  <p:style>
                    <a:lnRef idx="1">
                      <a:schemeClr val="accent3"/>
                    </a:lnRef>
                    <a:fillRef idx="2">
                      <a:schemeClr val="accent3"/>
                    </a:fillRef>
                    <a:effectRef idx="1">
                      <a:schemeClr val="accent3"/>
                    </a:effectRef>
                    <a:fontRef idx="minor">
                      <a:schemeClr val="dk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238" name="Rectangle 237">
                      <a:extLst>
                        <a:ext uri="{FF2B5EF4-FFF2-40B4-BE49-F238E27FC236}">
                          <a16:creationId xmlns:a16="http://schemas.microsoft.com/office/drawing/2014/main" id="{3390377D-4814-4BA0-858C-EEDA27E9277D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10442699" y="2850204"/>
                      <a:ext cx="228543" cy="214008"/>
                    </a:xfrm>
                    <a:prstGeom prst="rect">
                      <a:avLst/>
                    </a:prstGeom>
                    <a:gradFill flip="none" rotWithShape="1">
                      <a:gsLst>
                        <a:gs pos="12000">
                          <a:srgbClr val="F709F7"/>
                        </a:gs>
                        <a:gs pos="64000">
                          <a:schemeClr val="bg2">
                            <a:lumMod val="90000"/>
                          </a:schemeClr>
                        </a:gs>
                        <a:gs pos="100000">
                          <a:schemeClr val="accent1">
                            <a:lumMod val="60000"/>
                            <a:lumOff val="40000"/>
                          </a:schemeClr>
                        </a:gs>
                      </a:gsLst>
                      <a:lin ang="16200000" scaled="1"/>
                      <a:tileRect/>
                    </a:gradFill>
                    <a:ln>
                      <a:noFill/>
                    </a:ln>
                  </p:spPr>
                  <p:style>
                    <a:lnRef idx="0">
                      <a:scrgbClr r="0" g="0" b="0"/>
                    </a:lnRef>
                    <a:fillRef idx="0">
                      <a:scrgbClr r="0" g="0" b="0"/>
                    </a:fillRef>
                    <a:effectRef idx="0">
                      <a:scrgbClr r="0" g="0" b="0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239" name="Isosceles Triangle 238">
                      <a:extLst>
                        <a:ext uri="{FF2B5EF4-FFF2-40B4-BE49-F238E27FC236}">
                          <a16:creationId xmlns:a16="http://schemas.microsoft.com/office/drawing/2014/main" id="{EF091EDC-55F5-402A-A8B8-48B592EF5ABE}"/>
                        </a:ext>
                      </a:extLst>
                    </p:cNvPr>
                    <p:cNvSpPr/>
                    <p:nvPr/>
                  </p:nvSpPr>
                  <p:spPr>
                    <a:xfrm rot="21580426" flipV="1">
                      <a:off x="10532134" y="4987082"/>
                      <a:ext cx="75667" cy="145186"/>
                    </a:xfrm>
                    <a:prstGeom prst="triangle">
                      <a:avLst/>
                    </a:prstGeom>
                    <a:ln>
                      <a:noFill/>
                    </a:ln>
                  </p:spPr>
                  <p:style>
                    <a:lnRef idx="2">
                      <a:schemeClr val="dk1">
                        <a:shade val="50000"/>
                      </a:schemeClr>
                    </a:lnRef>
                    <a:fillRef idx="1">
                      <a:schemeClr val="dk1"/>
                    </a:fillRef>
                    <a:effectRef idx="0">
                      <a:schemeClr val="dk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/>
                    </a:p>
                  </p:txBody>
                </p:sp>
              </p:grpSp>
              <p:grpSp>
                <p:nvGrpSpPr>
                  <p:cNvPr id="233" name="Group 232">
                    <a:extLst>
                      <a:ext uri="{FF2B5EF4-FFF2-40B4-BE49-F238E27FC236}">
                        <a16:creationId xmlns:a16="http://schemas.microsoft.com/office/drawing/2014/main" id="{182C89A1-5EF6-4FC1-B9E5-216463A887D7}"/>
                      </a:ext>
                    </a:extLst>
                  </p:cNvPr>
                  <p:cNvGrpSpPr/>
                  <p:nvPr/>
                </p:nvGrpSpPr>
                <p:grpSpPr>
                  <a:xfrm rot="10584345" flipV="1">
                    <a:off x="8884011" y="2481731"/>
                    <a:ext cx="360403" cy="399183"/>
                    <a:chOff x="1561874" y="128097"/>
                    <a:chExt cx="465375" cy="520866"/>
                  </a:xfrm>
                </p:grpSpPr>
                <p:sp>
                  <p:nvSpPr>
                    <p:cNvPr id="234" name="Freeform: Shape 233">
                      <a:extLst>
                        <a:ext uri="{FF2B5EF4-FFF2-40B4-BE49-F238E27FC236}">
                          <a16:creationId xmlns:a16="http://schemas.microsoft.com/office/drawing/2014/main" id="{F3970ACE-C31D-4C60-AB85-62F506C2885A}"/>
                        </a:ext>
                      </a:extLst>
                    </p:cNvPr>
                    <p:cNvSpPr/>
                    <p:nvPr/>
                  </p:nvSpPr>
                  <p:spPr>
                    <a:xfrm rot="21478607">
                      <a:off x="1686620" y="128097"/>
                      <a:ext cx="340629" cy="520866"/>
                    </a:xfrm>
                    <a:custGeom>
                      <a:avLst/>
                      <a:gdLst>
                        <a:gd name="connsiteX0" fmla="*/ 508514 w 508514"/>
                        <a:gd name="connsiteY0" fmla="*/ 0 h 600551"/>
                        <a:gd name="connsiteX1" fmla="*/ 508514 w 508514"/>
                        <a:gd name="connsiteY1" fmla="*/ 536987 h 600551"/>
                        <a:gd name="connsiteX2" fmla="*/ 254257 w 508514"/>
                        <a:gd name="connsiteY2" fmla="*/ 600551 h 600551"/>
                        <a:gd name="connsiteX3" fmla="*/ 0 w 508514"/>
                        <a:gd name="connsiteY3" fmla="*/ 536987 h 600551"/>
                        <a:gd name="connsiteX4" fmla="*/ 1 w 508514"/>
                        <a:gd name="connsiteY4" fmla="*/ 8776 h 600551"/>
                        <a:gd name="connsiteX5" fmla="*/ 50317 w 508514"/>
                        <a:gd name="connsiteY5" fmla="*/ 38261 h 600551"/>
                        <a:gd name="connsiteX6" fmla="*/ 230469 w 508514"/>
                        <a:gd name="connsiteY6" fmla="*/ 81078 h 600551"/>
                        <a:gd name="connsiteX7" fmla="*/ 493880 w 508514"/>
                        <a:gd name="connsiteY7" fmla="*/ 11160 h 600551"/>
                        <a:gd name="connsiteX8" fmla="*/ 508514 w 508514"/>
                        <a:gd name="connsiteY8" fmla="*/ 0 h 6005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508514" h="600551">
                          <a:moveTo>
                            <a:pt x="508514" y="0"/>
                          </a:moveTo>
                          <a:lnTo>
                            <a:pt x="508514" y="536987"/>
                          </a:lnTo>
                          <a:cubicBezTo>
                            <a:pt x="508514" y="572092"/>
                            <a:pt x="394679" y="600552"/>
                            <a:pt x="254257" y="600551"/>
                          </a:cubicBezTo>
                          <a:cubicBezTo>
                            <a:pt x="113835" y="600552"/>
                            <a:pt x="0" y="572092"/>
                            <a:pt x="0" y="536987"/>
                          </a:cubicBezTo>
                          <a:lnTo>
                            <a:pt x="1" y="8776"/>
                          </a:lnTo>
                          <a:lnTo>
                            <a:pt x="50317" y="38261"/>
                          </a:lnTo>
                          <a:cubicBezTo>
                            <a:pt x="105256" y="63675"/>
                            <a:pt x="166110" y="78805"/>
                            <a:pt x="230469" y="81078"/>
                          </a:cubicBezTo>
                          <a:cubicBezTo>
                            <a:pt x="327007" y="84489"/>
                            <a:pt x="417721" y="58487"/>
                            <a:pt x="493880" y="11160"/>
                          </a:cubicBezTo>
                          <a:lnTo>
                            <a:pt x="508514" y="0"/>
                          </a:lnTo>
                          <a:close/>
                        </a:path>
                      </a:pathLst>
                    </a:custGeom>
                    <a:solidFill>
                      <a:srgbClr val="29C7C7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235" name="Cylinder 234">
                      <a:extLst>
                        <a:ext uri="{FF2B5EF4-FFF2-40B4-BE49-F238E27FC236}">
                          <a16:creationId xmlns:a16="http://schemas.microsoft.com/office/drawing/2014/main" id="{8916C2DA-3153-4ED2-8BDD-8D697E77D571}"/>
                        </a:ext>
                      </a:extLst>
                    </p:cNvPr>
                    <p:cNvSpPr/>
                    <p:nvPr/>
                  </p:nvSpPr>
                  <p:spPr>
                    <a:xfrm rot="15964330" flipH="1">
                      <a:off x="1565159" y="316597"/>
                      <a:ext cx="164949" cy="171519"/>
                    </a:xfrm>
                    <a:prstGeom prst="can">
                      <a:avLst/>
                    </a:prstGeom>
                    <a:solidFill>
                      <a:srgbClr val="7030A0"/>
                    </a:solidFill>
                    <a:ln>
                      <a:noFill/>
                    </a:ln>
                  </p:spPr>
                  <p:style>
                    <a:lnRef idx="2">
                      <a:schemeClr val="accent6">
                        <a:shade val="50000"/>
                      </a:schemeClr>
                    </a:lnRef>
                    <a:fillRef idx="1">
                      <a:schemeClr val="accent6"/>
                    </a:fillRef>
                    <a:effectRef idx="0">
                      <a:schemeClr val="accent6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>
                        <a:solidFill>
                          <a:srgbClr val="FF0000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26" name="Group 225">
                <a:extLst>
                  <a:ext uri="{FF2B5EF4-FFF2-40B4-BE49-F238E27FC236}">
                    <a16:creationId xmlns:a16="http://schemas.microsoft.com/office/drawing/2014/main" id="{B364CBC2-F6D2-40E5-A938-25CC78E45219}"/>
                  </a:ext>
                </a:extLst>
              </p:cNvPr>
              <p:cNvGrpSpPr/>
              <p:nvPr/>
            </p:nvGrpSpPr>
            <p:grpSpPr>
              <a:xfrm rot="10800000" flipV="1">
                <a:off x="6814187" y="662473"/>
                <a:ext cx="425963" cy="764608"/>
                <a:chOff x="5940897" y="994367"/>
                <a:chExt cx="678978" cy="1238435"/>
              </a:xfrm>
            </p:grpSpPr>
            <p:sp>
              <p:nvSpPr>
                <p:cNvPr id="227" name="Rectangle 226">
                  <a:extLst>
                    <a:ext uri="{FF2B5EF4-FFF2-40B4-BE49-F238E27FC236}">
                      <a16:creationId xmlns:a16="http://schemas.microsoft.com/office/drawing/2014/main" id="{E938CC55-DC6A-4D70-8725-C5BC87A289E4}"/>
                    </a:ext>
                  </a:extLst>
                </p:cNvPr>
                <p:cNvSpPr/>
                <p:nvPr/>
              </p:nvSpPr>
              <p:spPr>
                <a:xfrm>
                  <a:off x="6192907" y="994367"/>
                  <a:ext cx="200025" cy="666345"/>
                </a:xfrm>
                <a:prstGeom prst="rect">
                  <a:avLst/>
                </a:pr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/>
                </a:p>
              </p:txBody>
            </p:sp>
            <p:sp>
              <p:nvSpPr>
                <p:cNvPr id="228" name="Rectangle: Rounded Corners 227">
                  <a:extLst>
                    <a:ext uri="{FF2B5EF4-FFF2-40B4-BE49-F238E27FC236}">
                      <a16:creationId xmlns:a16="http://schemas.microsoft.com/office/drawing/2014/main" id="{5818DE6F-10F4-4311-AFF6-7251B212A080}"/>
                    </a:ext>
                  </a:extLst>
                </p:cNvPr>
                <p:cNvSpPr/>
                <p:nvPr/>
              </p:nvSpPr>
              <p:spPr>
                <a:xfrm>
                  <a:off x="5940897" y="1455800"/>
                  <a:ext cx="678978" cy="777002"/>
                </a:xfrm>
                <a:prstGeom prst="roundRect">
                  <a:avLst/>
                </a:prstGeom>
                <a:gradFill flip="none" rotWithShape="1">
                  <a:gsLst>
                    <a:gs pos="33000">
                      <a:schemeClr val="tx1"/>
                    </a:gs>
                    <a:gs pos="46000">
                      <a:schemeClr val="accent1">
                        <a:lumMod val="95000"/>
                        <a:lumOff val="5000"/>
                      </a:schemeClr>
                    </a:gs>
                    <a:gs pos="100000">
                      <a:schemeClr val="accent1">
                        <a:lumMod val="60000"/>
                      </a:schemeClr>
                    </a:gs>
                  </a:gsLst>
                  <a:path path="circle">
                    <a:fillToRect l="50000" t="130000" r="50000" b="-3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 dirty="0"/>
                </a:p>
              </p:txBody>
            </p:sp>
            <p:sp>
              <p:nvSpPr>
                <p:cNvPr id="229" name="Star: 7 Points 228">
                  <a:extLst>
                    <a:ext uri="{FF2B5EF4-FFF2-40B4-BE49-F238E27FC236}">
                      <a16:creationId xmlns:a16="http://schemas.microsoft.com/office/drawing/2014/main" id="{70A5888F-8272-460E-AA53-EA13BF762F61}"/>
                    </a:ext>
                  </a:extLst>
                </p:cNvPr>
                <p:cNvSpPr/>
                <p:nvPr/>
              </p:nvSpPr>
              <p:spPr>
                <a:xfrm>
                  <a:off x="6158615" y="1679762"/>
                  <a:ext cx="264114" cy="272392"/>
                </a:xfrm>
                <a:prstGeom prst="star7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/>
                </a:p>
              </p:txBody>
            </p:sp>
          </p:grpSp>
        </p:grpSp>
        <p:sp>
          <p:nvSpPr>
            <p:cNvPr id="223" name="Oval 222">
              <a:extLst>
                <a:ext uri="{FF2B5EF4-FFF2-40B4-BE49-F238E27FC236}">
                  <a16:creationId xmlns:a16="http://schemas.microsoft.com/office/drawing/2014/main" id="{6D39ECD1-AA16-4836-9445-716356D3A08E}"/>
                </a:ext>
              </a:extLst>
            </p:cNvPr>
            <p:cNvSpPr/>
            <p:nvPr/>
          </p:nvSpPr>
          <p:spPr>
            <a:xfrm>
              <a:off x="2895600" y="228600"/>
              <a:ext cx="6400800" cy="640080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8" name="TextBox 547">
            <a:extLst>
              <a:ext uri="{FF2B5EF4-FFF2-40B4-BE49-F238E27FC236}">
                <a16:creationId xmlns:a16="http://schemas.microsoft.com/office/drawing/2014/main" id="{1F2B89CA-9AFE-4EED-9A76-F93C6888D8F0}"/>
              </a:ext>
            </a:extLst>
          </p:cNvPr>
          <p:cNvSpPr txBox="1"/>
          <p:nvPr/>
        </p:nvSpPr>
        <p:spPr>
          <a:xfrm>
            <a:off x="436880" y="3728720"/>
            <a:ext cx="5768183" cy="11387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  <a:sym typeface="Wingdings" panose="05000000000000000000" pitchFamily="2" charset="2"/>
              </a:rPr>
              <a:t></a:t>
            </a:r>
            <a:r>
              <a:rPr lang="en-US" sz="2800" dirty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  <a:sym typeface="Wingdings" panose="05000000000000000000" pitchFamily="2" charset="2"/>
              </a:rPr>
              <a:t>A ,O </a:t>
            </a:r>
            <a:r>
              <a:rPr lang="bn-IN" sz="2800" dirty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  <a:sym typeface="Wingdings" panose="05000000000000000000" pitchFamily="2" charset="2"/>
              </a:rPr>
              <a:t>যোগ করি।</a:t>
            </a:r>
            <a:r>
              <a:rPr lang="en-US" sz="2800" dirty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  <a:sym typeface="Wingdings" panose="05000000000000000000" pitchFamily="2" charset="2"/>
              </a:rPr>
              <a:t> O </a:t>
            </a:r>
            <a:r>
              <a:rPr lang="bn-IN" sz="2800" dirty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  <a:sym typeface="Wingdings" panose="05000000000000000000" pitchFamily="2" charset="2"/>
              </a:rPr>
              <a:t>কেন্দ্র করে </a:t>
            </a:r>
            <a:r>
              <a:rPr lang="en-US" sz="2800" dirty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  <a:sym typeface="Wingdings" panose="05000000000000000000" pitchFamily="2" charset="2"/>
              </a:rPr>
              <a:t>OA </a:t>
            </a:r>
            <a:r>
              <a:rPr lang="bn-IN" sz="2800" dirty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  <a:sym typeface="Wingdings" panose="05000000000000000000" pitchFamily="2" charset="2"/>
              </a:rPr>
              <a:t>এর সমান ব্যাসার্ধ একটি বৃত্ত আঁকি।</a:t>
            </a:r>
            <a:endParaRPr lang="en-US" sz="2800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49" name="TextBox 548">
            <a:extLst>
              <a:ext uri="{FF2B5EF4-FFF2-40B4-BE49-F238E27FC236}">
                <a16:creationId xmlns:a16="http://schemas.microsoft.com/office/drawing/2014/main" id="{03B920D1-6DF7-4F81-94F5-97C0755FC338}"/>
              </a:ext>
            </a:extLst>
          </p:cNvPr>
          <p:cNvSpPr txBox="1"/>
          <p:nvPr/>
        </p:nvSpPr>
        <p:spPr>
          <a:xfrm>
            <a:off x="316046" y="1457907"/>
            <a:ext cx="5574888" cy="11387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  <a:sym typeface="Wingdings" panose="05000000000000000000" pitchFamily="2" charset="2"/>
              </a:rPr>
              <a:t></a:t>
            </a:r>
            <a:r>
              <a:rPr lang="en-US" sz="2800" dirty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  <a:sym typeface="Wingdings" panose="05000000000000000000" pitchFamily="2" charset="2"/>
              </a:rPr>
              <a:t>AB </a:t>
            </a:r>
            <a:r>
              <a:rPr lang="bn-IN" sz="2800" dirty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  <a:sym typeface="Wingdings" panose="05000000000000000000" pitchFamily="2" charset="2"/>
              </a:rPr>
              <a:t>রেখাংশের লম্ব সমদ্বিখন্ডক </a:t>
            </a:r>
            <a:r>
              <a:rPr lang="en-US" sz="2800" dirty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  <a:sym typeface="Wingdings" panose="05000000000000000000" pitchFamily="2" charset="2"/>
              </a:rPr>
              <a:t>EM </a:t>
            </a:r>
            <a:r>
              <a:rPr lang="bn-IN" sz="2800" dirty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  <a:sym typeface="Wingdings" panose="05000000000000000000" pitchFamily="2" charset="2"/>
              </a:rPr>
              <a:t>রেখাংশ আঁকি।</a:t>
            </a:r>
            <a:endParaRPr lang="en-US" sz="2800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11" name="TextBox 510">
            <a:extLst>
              <a:ext uri="{FF2B5EF4-FFF2-40B4-BE49-F238E27FC236}">
                <a16:creationId xmlns:a16="http://schemas.microsoft.com/office/drawing/2014/main" id="{8B7F38FA-6597-472E-88DC-62F00AD897CF}"/>
              </a:ext>
            </a:extLst>
          </p:cNvPr>
          <p:cNvSpPr txBox="1"/>
          <p:nvPr/>
        </p:nvSpPr>
        <p:spPr>
          <a:xfrm>
            <a:off x="343830" y="2384756"/>
            <a:ext cx="5574888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  <a:sym typeface="Wingdings" panose="05000000000000000000" pitchFamily="2" charset="2"/>
              </a:rPr>
              <a:t></a:t>
            </a:r>
            <a:r>
              <a:rPr lang="en-US" sz="2800" dirty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  <a:sym typeface="Wingdings" panose="05000000000000000000" pitchFamily="2" charset="2"/>
              </a:rPr>
              <a:t>AC </a:t>
            </a:r>
            <a:r>
              <a:rPr lang="bn-IN" sz="2800" dirty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  <a:sym typeface="Wingdings" panose="05000000000000000000" pitchFamily="2" charset="2"/>
              </a:rPr>
              <a:t>রেখাংশের লম্ব সমদ্বিখন্ডক </a:t>
            </a:r>
            <a:r>
              <a:rPr lang="en-US" sz="2800" dirty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  <a:sym typeface="Wingdings" panose="05000000000000000000" pitchFamily="2" charset="2"/>
              </a:rPr>
              <a:t>FN </a:t>
            </a:r>
            <a:r>
              <a:rPr lang="bn-IN" sz="2800" dirty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  <a:sym typeface="Wingdings" panose="05000000000000000000" pitchFamily="2" charset="2"/>
              </a:rPr>
              <a:t>রেখাংশ আঁকি। মনে করি, তারা পরস্পরকে </a:t>
            </a:r>
            <a:r>
              <a:rPr lang="en-US" sz="2800" dirty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  <a:sym typeface="Wingdings" panose="05000000000000000000" pitchFamily="2" charset="2"/>
              </a:rPr>
              <a:t>O </a:t>
            </a:r>
            <a:r>
              <a:rPr lang="bn-IN" sz="2800" dirty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  <a:sym typeface="Wingdings" panose="05000000000000000000" pitchFamily="2" charset="2"/>
              </a:rPr>
              <a:t>বিন্দুতে ছেদ করে।</a:t>
            </a:r>
            <a:endParaRPr lang="en-US" sz="2800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53" name="TextBox 552">
            <a:extLst>
              <a:ext uri="{FF2B5EF4-FFF2-40B4-BE49-F238E27FC236}">
                <a16:creationId xmlns:a16="http://schemas.microsoft.com/office/drawing/2014/main" id="{41D1D5B2-4784-40A9-9F68-8496F9292127}"/>
              </a:ext>
            </a:extLst>
          </p:cNvPr>
          <p:cNvSpPr txBox="1"/>
          <p:nvPr/>
        </p:nvSpPr>
        <p:spPr>
          <a:xfrm>
            <a:off x="445430" y="1975868"/>
            <a:ext cx="503081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>
                <a:latin typeface="NikoshBAN" panose="02000000000000000000" pitchFamily="2" charset="0"/>
                <a:cs typeface="NikoshBAN" panose="02000000000000000000" pitchFamily="2" charset="0"/>
                <a:sym typeface="Wingdings" panose="05000000000000000000" pitchFamily="2" charset="2"/>
              </a:rPr>
              <a:t></a:t>
            </a:r>
            <a:r>
              <a:rPr lang="en-US" sz="2800" dirty="0">
                <a:latin typeface="NikoshBAN" panose="02000000000000000000" pitchFamily="2" charset="0"/>
                <a:cs typeface="NikoshBAN" panose="02000000000000000000" pitchFamily="2" charset="0"/>
                <a:sym typeface="Wingdings" panose="05000000000000000000" pitchFamily="2" charset="2"/>
              </a:rPr>
              <a:t>AB</a:t>
            </a:r>
            <a:r>
              <a:rPr lang="bn-IN" sz="2800" dirty="0">
                <a:latin typeface="NikoshBAN" panose="02000000000000000000" pitchFamily="2" charset="0"/>
                <a:cs typeface="NikoshBAN" panose="02000000000000000000" pitchFamily="2" charset="0"/>
                <a:sym typeface="Wingdings" panose="05000000000000000000" pitchFamily="2" charset="2"/>
              </a:rPr>
              <a:t> ও </a:t>
            </a:r>
            <a:r>
              <a:rPr lang="en-US" sz="2800" dirty="0">
                <a:latin typeface="NikoshBAN" panose="02000000000000000000" pitchFamily="2" charset="0"/>
                <a:cs typeface="NikoshBAN" panose="02000000000000000000" pitchFamily="2" charset="0"/>
                <a:sym typeface="Wingdings" panose="05000000000000000000" pitchFamily="2" charset="2"/>
              </a:rPr>
              <a:t>AC</a:t>
            </a:r>
            <a:r>
              <a:rPr lang="bn-IN" sz="2800" dirty="0">
                <a:latin typeface="NikoshBAN" panose="02000000000000000000" pitchFamily="2" charset="0"/>
                <a:cs typeface="NikoshBAN" panose="02000000000000000000" pitchFamily="2" charset="0"/>
                <a:sym typeface="Wingdings" panose="05000000000000000000" pitchFamily="2" charset="2"/>
              </a:rPr>
              <a:t> </a:t>
            </a:r>
            <a:r>
              <a:rPr lang="en-US" sz="2800" dirty="0">
                <a:latin typeface="NikoshBAN" panose="02000000000000000000" pitchFamily="2" charset="0"/>
                <a:cs typeface="NikoshBAN" panose="02000000000000000000" pitchFamily="2" charset="0"/>
                <a:sym typeface="Wingdings" panose="05000000000000000000" pitchFamily="2" charset="2"/>
              </a:rPr>
              <a:t> </a:t>
            </a:r>
            <a:r>
              <a:rPr lang="bn-IN" sz="2800" dirty="0">
                <a:latin typeface="NikoshBAN" panose="02000000000000000000" pitchFamily="2" charset="0"/>
                <a:cs typeface="NikoshBAN" panose="02000000000000000000" pitchFamily="2" charset="0"/>
                <a:sym typeface="Wingdings" panose="05000000000000000000" pitchFamily="2" charset="2"/>
              </a:rPr>
              <a:t>রেখাংশের লম্ব সমদ্বিখন্ডক</a:t>
            </a:r>
            <a:r>
              <a:rPr lang="en-US" sz="2800" dirty="0">
                <a:latin typeface="NikoshBAN" panose="02000000000000000000" pitchFamily="2" charset="0"/>
                <a:cs typeface="NikoshBAN" panose="02000000000000000000" pitchFamily="2" charset="0"/>
                <a:sym typeface="Wingdings" panose="05000000000000000000" pitchFamily="2" charset="2"/>
              </a:rPr>
              <a:t> </a:t>
            </a:r>
            <a:r>
              <a:rPr lang="bn-IN" sz="2800" dirty="0">
                <a:latin typeface="NikoshBAN" panose="02000000000000000000" pitchFamily="2" charset="0"/>
                <a:cs typeface="NikoshBAN" panose="02000000000000000000" pitchFamily="2" charset="0"/>
                <a:sym typeface="Wingdings" panose="05000000000000000000" pitchFamily="2" charset="2"/>
              </a:rPr>
              <a:t>যথাক্রমে </a:t>
            </a:r>
            <a:r>
              <a:rPr lang="en-US" sz="2800" dirty="0">
                <a:latin typeface="NikoshBAN" panose="02000000000000000000" pitchFamily="2" charset="0"/>
                <a:cs typeface="NikoshBAN" panose="02000000000000000000" pitchFamily="2" charset="0"/>
                <a:sym typeface="Wingdings" panose="05000000000000000000" pitchFamily="2" charset="2"/>
              </a:rPr>
              <a:t>EM </a:t>
            </a:r>
            <a:r>
              <a:rPr lang="bn-IN" sz="2800" dirty="0">
                <a:latin typeface="NikoshBAN" panose="02000000000000000000" pitchFamily="2" charset="0"/>
                <a:cs typeface="NikoshBAN" panose="02000000000000000000" pitchFamily="2" charset="0"/>
                <a:sym typeface="Wingdings" panose="05000000000000000000" pitchFamily="2" charset="2"/>
              </a:rPr>
              <a:t>ও </a:t>
            </a:r>
            <a:r>
              <a:rPr lang="en-US" sz="2800" dirty="0">
                <a:latin typeface="NikoshBAN" panose="02000000000000000000" pitchFamily="2" charset="0"/>
                <a:cs typeface="NikoshBAN" panose="02000000000000000000" pitchFamily="2" charset="0"/>
                <a:sym typeface="Wingdings" panose="05000000000000000000" pitchFamily="2" charset="2"/>
              </a:rPr>
              <a:t>FN </a:t>
            </a:r>
            <a:r>
              <a:rPr lang="bn-IN" sz="2800" dirty="0">
                <a:latin typeface="NikoshBAN" panose="02000000000000000000" pitchFamily="2" charset="0"/>
                <a:cs typeface="NikoshBAN" panose="02000000000000000000" pitchFamily="2" charset="0"/>
                <a:sym typeface="Wingdings" panose="05000000000000000000" pitchFamily="2" charset="2"/>
              </a:rPr>
              <a:t>রেখাংশ আঁকি। মনে করি, তারা পরস্পরকে </a:t>
            </a:r>
            <a:r>
              <a:rPr lang="en-US" sz="2800" dirty="0">
                <a:latin typeface="NikoshBAN" panose="02000000000000000000" pitchFamily="2" charset="0"/>
                <a:cs typeface="NikoshBAN" panose="02000000000000000000" pitchFamily="2" charset="0"/>
                <a:sym typeface="Wingdings" panose="05000000000000000000" pitchFamily="2" charset="2"/>
              </a:rPr>
              <a:t>O </a:t>
            </a:r>
            <a:r>
              <a:rPr lang="bn-IN" sz="2800" dirty="0">
                <a:latin typeface="NikoshBAN" panose="02000000000000000000" pitchFamily="2" charset="0"/>
                <a:cs typeface="NikoshBAN" panose="02000000000000000000" pitchFamily="2" charset="0"/>
                <a:sym typeface="Wingdings" panose="05000000000000000000" pitchFamily="2" charset="2"/>
              </a:rPr>
              <a:t>বিন্দুতে ছেদ করে।</a:t>
            </a:r>
            <a:endParaRPr lang="en-US" sz="2800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54" name="TextBox 553">
                <a:extLst>
                  <a:ext uri="{FF2B5EF4-FFF2-40B4-BE49-F238E27FC236}">
                    <a16:creationId xmlns:a16="http://schemas.microsoft.com/office/drawing/2014/main" id="{084BD56A-DF24-4F52-A1DF-1227BF7F5D31}"/>
                  </a:ext>
                </a:extLst>
              </p:cNvPr>
              <p:cNvSpPr txBox="1"/>
              <p:nvPr/>
            </p:nvSpPr>
            <p:spPr>
              <a:xfrm>
                <a:off x="482806" y="4813246"/>
                <a:ext cx="5823857" cy="113877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4000" dirty="0">
                    <a:solidFill>
                      <a:srgbClr val="7030A0"/>
                    </a:solidFill>
                    <a:latin typeface="NikoshBAN" panose="02000000000000000000" pitchFamily="2" charset="0"/>
                    <a:cs typeface="NikoshBAN" panose="02000000000000000000" pitchFamily="2" charset="0"/>
                    <a:sym typeface="Wingdings" panose="05000000000000000000" pitchFamily="2" charset="2"/>
                  </a:rPr>
                  <a:t></a:t>
                </a:r>
                <a:r>
                  <a:rPr lang="bn-IN" sz="2800" dirty="0">
                    <a:solidFill>
                      <a:srgbClr val="7030A0"/>
                    </a:solidFill>
                    <a:latin typeface="NikoshBAN" panose="02000000000000000000" pitchFamily="2" charset="0"/>
                    <a:cs typeface="NikoshBAN" panose="02000000000000000000" pitchFamily="2" charset="0"/>
                    <a:sym typeface="Wingdings" panose="05000000000000000000" pitchFamily="2" charset="2"/>
                  </a:rPr>
                  <a:t>তাহলে, বৃত্তটি </a:t>
                </a:r>
                <a:r>
                  <a:rPr lang="en-US" sz="2800" dirty="0">
                    <a:solidFill>
                      <a:srgbClr val="7030A0"/>
                    </a:solidFill>
                    <a:latin typeface="NikoshBAN" panose="02000000000000000000" pitchFamily="2" charset="0"/>
                    <a:cs typeface="NikoshBAN" panose="02000000000000000000" pitchFamily="2" charset="0"/>
                    <a:sym typeface="Wingdings" panose="05000000000000000000" pitchFamily="2" charset="2"/>
                  </a:rPr>
                  <a:t>A, B </a:t>
                </a:r>
                <a:r>
                  <a:rPr lang="bn-IN" sz="2800" dirty="0">
                    <a:solidFill>
                      <a:srgbClr val="7030A0"/>
                    </a:solidFill>
                    <a:latin typeface="NikoshBAN" panose="02000000000000000000" pitchFamily="2" charset="0"/>
                    <a:cs typeface="NikoshBAN" panose="02000000000000000000" pitchFamily="2" charset="0"/>
                    <a:sym typeface="Wingdings" panose="05000000000000000000" pitchFamily="2" charset="2"/>
                  </a:rPr>
                  <a:t>ও </a:t>
                </a:r>
                <a:r>
                  <a:rPr lang="en-US" sz="2800" dirty="0">
                    <a:solidFill>
                      <a:srgbClr val="7030A0"/>
                    </a:solidFill>
                    <a:latin typeface="NikoshBAN" panose="02000000000000000000" pitchFamily="2" charset="0"/>
                    <a:cs typeface="NikoshBAN" panose="02000000000000000000" pitchFamily="2" charset="0"/>
                    <a:sym typeface="Wingdings" panose="05000000000000000000" pitchFamily="2" charset="2"/>
                  </a:rPr>
                  <a:t>C </a:t>
                </a:r>
                <a:r>
                  <a:rPr lang="bn-IN" sz="2800" dirty="0">
                    <a:solidFill>
                      <a:srgbClr val="7030A0"/>
                    </a:solidFill>
                    <a:latin typeface="NikoshBAN" panose="02000000000000000000" pitchFamily="2" charset="0"/>
                    <a:cs typeface="NikoshBAN" panose="02000000000000000000" pitchFamily="2" charset="0"/>
                    <a:sym typeface="Wingdings" panose="05000000000000000000" pitchFamily="2" charset="2"/>
                  </a:rPr>
                  <a:t>বিন্দুগামী হবে এবং এই বৃত্তটিই </a:t>
                </a:r>
                <a14:m>
                  <m:oMath xmlns:m="http://schemas.openxmlformats.org/officeDocument/2006/math">
                    <m:r>
                      <a:rPr lang="bn-IN" sz="2800" i="1" smtClean="0">
                        <a:solidFill>
                          <a:srgbClr val="7030A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  <a:cs typeface="NikoshBAN" panose="02000000000000000000" pitchFamily="2" charset="0"/>
                        <a:sym typeface="Wingdings" panose="05000000000000000000" pitchFamily="2" charset="2"/>
                      </a:rPr>
                      <m:t>⊿</m:t>
                    </m:r>
                    <m:r>
                      <a:rPr lang="en-US" sz="2800" b="0" i="1" smtClean="0">
                        <a:solidFill>
                          <a:srgbClr val="7030A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  <a:cs typeface="NikoshBAN" panose="02000000000000000000" pitchFamily="2" charset="0"/>
                        <a:sym typeface="Wingdings" panose="05000000000000000000" pitchFamily="2" charset="2"/>
                      </a:rPr>
                      <m:t>𝐴𝐵𝐶</m:t>
                    </m:r>
                    <m:r>
                      <a:rPr lang="en-US" sz="2800" b="0" i="1" smtClean="0">
                        <a:solidFill>
                          <a:srgbClr val="7030A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  <a:cs typeface="NikoshBAN" panose="02000000000000000000" pitchFamily="2" charset="0"/>
                        <a:sym typeface="Wingdings" panose="05000000000000000000" pitchFamily="2" charset="2"/>
                      </a:rPr>
                      <m:t> </m:t>
                    </m:r>
                    <m:r>
                      <a:rPr lang="bn-IN" sz="2800" b="0" i="0" smtClean="0">
                        <a:solidFill>
                          <a:srgbClr val="7030A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  <a:cs typeface="NikoshBAN" panose="02000000000000000000" pitchFamily="2" charset="0"/>
                        <a:sym typeface="Wingdings" panose="05000000000000000000" pitchFamily="2" charset="2"/>
                      </a:rPr>
                      <m:t>এর</m:t>
                    </m:r>
                    <m:r>
                      <a:rPr lang="bn-IN" sz="2800" b="0" i="0" smtClean="0">
                        <a:solidFill>
                          <a:srgbClr val="7030A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  <a:cs typeface="NikoshBAN" panose="02000000000000000000" pitchFamily="2" charset="0"/>
                        <a:sym typeface="Wingdings" panose="05000000000000000000" pitchFamily="2" charset="2"/>
                      </a:rPr>
                      <m:t> </m:t>
                    </m:r>
                    <m:r>
                      <a:rPr lang="bn-IN" sz="2800" b="0" i="0" smtClean="0">
                        <a:solidFill>
                          <a:srgbClr val="7030A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  <a:cs typeface="NikoshBAN" panose="02000000000000000000" pitchFamily="2" charset="0"/>
                        <a:sym typeface="Wingdings" panose="05000000000000000000" pitchFamily="2" charset="2"/>
                      </a:rPr>
                      <m:t>নির্ণেয়</m:t>
                    </m:r>
                    <m:r>
                      <a:rPr lang="bn-IN" sz="2800" b="0" i="0" smtClean="0">
                        <a:solidFill>
                          <a:srgbClr val="7030A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  <a:cs typeface="NikoshBAN" panose="02000000000000000000" pitchFamily="2" charset="0"/>
                        <a:sym typeface="Wingdings" panose="05000000000000000000" pitchFamily="2" charset="2"/>
                      </a:rPr>
                      <m:t> </m:t>
                    </m:r>
                    <m:r>
                      <a:rPr lang="bn-IN" sz="2800" b="0" i="0" smtClean="0">
                        <a:solidFill>
                          <a:srgbClr val="7030A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  <a:cs typeface="NikoshBAN" panose="02000000000000000000" pitchFamily="2" charset="0"/>
                        <a:sym typeface="Wingdings" panose="05000000000000000000" pitchFamily="2" charset="2"/>
                      </a:rPr>
                      <m:t>পরিবৃত্ত।</m:t>
                    </m:r>
                  </m:oMath>
                </a14:m>
                <a:endParaRPr lang="en-US" sz="2800" dirty="0">
                  <a:solidFill>
                    <a:srgbClr val="7030A0"/>
                  </a:solidFill>
                  <a:latin typeface="NikoshBAN" panose="02000000000000000000" pitchFamily="2" charset="0"/>
                  <a:cs typeface="NikoshBAN" panose="02000000000000000000" pitchFamily="2" charset="0"/>
                </a:endParaRPr>
              </a:p>
            </p:txBody>
          </p:sp>
        </mc:Choice>
        <mc:Fallback xmlns="">
          <p:sp>
            <p:nvSpPr>
              <p:cNvPr id="554" name="TextBox 553">
                <a:extLst>
                  <a:ext uri="{FF2B5EF4-FFF2-40B4-BE49-F238E27FC236}">
                    <a16:creationId xmlns:a16="http://schemas.microsoft.com/office/drawing/2014/main" id="{084BD56A-DF24-4F52-A1DF-1227BF7F5D3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82806" y="4813246"/>
                <a:ext cx="5823857" cy="1138773"/>
              </a:xfrm>
              <a:prstGeom prst="rect">
                <a:avLst/>
              </a:prstGeom>
              <a:blipFill>
                <a:blip r:embed="rId3"/>
                <a:stretch>
                  <a:fillRect l="-3661" t="-9677" b="-1559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9633329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-3900000">
                                      <p:cBhvr>
                                        <p:cTn id="12" dur="2000" fill="hold"/>
                                        <p:tgtEl>
                                          <p:spTgt spid="29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2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-3900000">
                                      <p:cBhvr>
                                        <p:cTn id="29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8" dur="500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500"/>
                            </p:stCondLst>
                            <p:childTnLst>
                              <p:par>
                                <p:cTn id="4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5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"/>
                            </p:stCondLst>
                            <p:childTnLst>
                              <p:par>
                                <p:cTn id="5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-1.48148E-6 L -0.20911 -0.36204 " pathEditMode="relative" rAng="0" ptsTypes="AA">
                                      <p:cBhvr>
                                        <p:cTn id="59" dur="1000" fill="hold"/>
                                        <p:tgtEl>
                                          <p:spTgt spid="2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456" y="-18102"/>
                                    </p:animMotion>
                                  </p:childTnLst>
                                </p:cTn>
                              </p:par>
                              <p:par>
                                <p:cTn id="6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000"/>
                            </p:stCondLst>
                            <p:childTnLst>
                              <p:par>
                                <p:cTn id="6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000"/>
                            </p:stCondLst>
                            <p:childTnLst>
                              <p:par>
                                <p:cTn id="6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2" dur="500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500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6" dur="500"/>
                                        <p:tgtEl>
                                          <p:spTgt spid="2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500"/>
                                        <p:tgtEl>
                                          <p:spTgt spid="2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00"/>
                            </p:stCondLst>
                            <p:childTnLst>
                              <p:par>
                                <p:cTn id="8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-3900000">
                                      <p:cBhvr>
                                        <p:cTn id="87" dur="20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-3900000">
                                      <p:cBhvr>
                                        <p:cTn id="104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22" presetClass="entr" presetSubtype="2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2000"/>
                            </p:stCondLst>
                            <p:childTnLst>
                              <p:par>
                                <p:cTn id="112" presetID="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3" dur="500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4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4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500"/>
                            </p:stCondLst>
                            <p:childTnLst>
                              <p:par>
                                <p:cTn id="12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4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4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1000"/>
                            </p:stCondLst>
                            <p:childTnLst>
                              <p:par>
                                <p:cTn id="1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0" dur="500"/>
                                        <p:tgtEl>
                                          <p:spTgt spid="5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093 L -0.31888 0.14722 " pathEditMode="relative" rAng="0" ptsTypes="AA">
                                      <p:cBhvr>
                                        <p:cTn id="134" dur="1000" fill="hold"/>
                                        <p:tgtEl>
                                          <p:spTgt spid="4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937" y="7407"/>
                                    </p:animMotion>
                                  </p:childTnLst>
                                </p:cTn>
                              </p:par>
                              <p:par>
                                <p:cTn id="135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7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1000"/>
                            </p:stCondLst>
                            <p:childTnLst>
                              <p:par>
                                <p:cTn id="13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1000"/>
                            </p:stCondLst>
                            <p:childTnLst>
                              <p:par>
                                <p:cTn id="14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1000"/>
                            </p:stCondLst>
                            <p:childTnLst>
                              <p:par>
                                <p:cTn id="14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0"/>
                            </p:stCondLst>
                            <p:childTnLst>
                              <p:par>
                                <p:cTn id="15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" fill="hold">
                      <p:stCondLst>
                        <p:cond delay="indefinite"/>
                      </p:stCondLst>
                      <p:childTnLst>
                        <p:par>
                          <p:cTn id="157" fill="hold">
                            <p:stCondLst>
                              <p:cond delay="0"/>
                            </p:stCondLst>
                            <p:childTnLst>
                              <p:par>
                                <p:cTn id="158" presetID="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59" dur="500"/>
                                        <p:tgtEl>
                                          <p:spTgt spid="4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0" dur="500"/>
                                        <p:tgtEl>
                                          <p:spTgt spid="4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3" dur="500"/>
                                        <p:tgtEl>
                                          <p:spTgt spid="4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4" dur="500"/>
                                        <p:tgtEl>
                                          <p:spTgt spid="4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6" fill="hold">
                      <p:stCondLst>
                        <p:cond delay="indefinite"/>
                      </p:stCondLst>
                      <p:childTnLst>
                        <p:par>
                          <p:cTn id="167" fill="hold">
                            <p:stCondLst>
                              <p:cond delay="0"/>
                            </p:stCondLst>
                            <p:childTnLst>
                              <p:par>
                                <p:cTn id="168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0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1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>
                            <p:stCondLst>
                              <p:cond delay="500"/>
                            </p:stCondLst>
                            <p:childTnLst>
                              <p:par>
                                <p:cTn id="17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5" dur="500" fill="hold"/>
                                        <p:tgtEl>
                                          <p:spTgt spid="4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6" dur="500" fill="hold"/>
                                        <p:tgtEl>
                                          <p:spTgt spid="4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7" fill="hold">
                            <p:stCondLst>
                              <p:cond delay="1000"/>
                            </p:stCondLst>
                            <p:childTnLst>
                              <p:par>
                                <p:cTn id="17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0" dur="500"/>
                                        <p:tgtEl>
                                          <p:spTgt spid="5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1" fill="hold">
                      <p:stCondLst>
                        <p:cond delay="indefinite"/>
                      </p:stCondLst>
                      <p:childTnLst>
                        <p:par>
                          <p:cTn id="182" fill="hold">
                            <p:stCondLst>
                              <p:cond delay="0"/>
                            </p:stCondLst>
                            <p:childTnLst>
                              <p:par>
                                <p:cTn id="183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-1.11111E-6 L -0.08034 0.29537 " pathEditMode="relative" rAng="0" ptsTypes="AA">
                                      <p:cBhvr>
                                        <p:cTn id="184" dur="1000" fill="hold"/>
                                        <p:tgtEl>
                                          <p:spTgt spid="4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23" y="14769"/>
                                    </p:animMotion>
                                  </p:childTnLst>
                                </p:cTn>
                              </p:par>
                              <p:par>
                                <p:cTn id="18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8" fill="hold">
                      <p:stCondLst>
                        <p:cond delay="indefinite"/>
                      </p:stCondLst>
                      <p:childTnLst>
                        <p:par>
                          <p:cTn id="189" fill="hold">
                            <p:stCondLst>
                              <p:cond delay="0"/>
                            </p:stCondLst>
                            <p:childTnLst>
                              <p:par>
                                <p:cTn id="190" presetID="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91" dur="500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2" dur="500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95" dur="500"/>
                                        <p:tgtEl>
                                          <p:spTgt spid="4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6" dur="500"/>
                                        <p:tgtEl>
                                          <p:spTgt spid="4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8" fill="hold">
                      <p:stCondLst>
                        <p:cond delay="indefinite"/>
                      </p:stCondLst>
                      <p:childTnLst>
                        <p:par>
                          <p:cTn id="199" fill="hold">
                            <p:stCondLst>
                              <p:cond delay="0"/>
                            </p:stCondLst>
                            <p:childTnLst>
                              <p:par>
                                <p:cTn id="20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4" fill="hold">
                      <p:stCondLst>
                        <p:cond delay="indefinite"/>
                      </p:stCondLst>
                      <p:childTnLst>
                        <p:par>
                          <p:cTn id="205" fill="hold">
                            <p:stCondLst>
                              <p:cond delay="0"/>
                            </p:stCondLst>
                            <p:childTnLst>
                              <p:par>
                                <p:cTn id="206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07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10" dur="23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1" fill="hold">
                            <p:stCondLst>
                              <p:cond delay="2300"/>
                            </p:stCondLst>
                            <p:childTnLst>
                              <p:par>
                                <p:cTn id="212" presetID="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13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4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6" fill="hold">
                      <p:stCondLst>
                        <p:cond delay="indefinite"/>
                      </p:stCondLst>
                      <p:childTnLst>
                        <p:par>
                          <p:cTn id="217" fill="hold">
                            <p:stCondLst>
                              <p:cond delay="0"/>
                            </p:stCondLst>
                            <p:childTnLst>
                              <p:par>
                                <p:cTn id="2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0" dur="500"/>
                                        <p:tgtEl>
                                          <p:spTgt spid="5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43" grpId="0" animBg="1"/>
      <p:bldP spid="44" grpId="0" animBg="1"/>
      <p:bldP spid="45" grpId="0" animBg="1"/>
      <p:bldP spid="46" grpId="0" animBg="1"/>
      <p:bldP spid="53" grpId="0" animBg="1"/>
      <p:bldP spid="54" grpId="0" animBg="1"/>
      <p:bldP spid="55" grpId="0" animBg="1"/>
      <p:bldP spid="504" grpId="0"/>
      <p:bldP spid="505" grpId="0"/>
      <p:bldP spid="506" grpId="0"/>
      <p:bldP spid="509" grpId="0"/>
      <p:bldP spid="510" grpId="0"/>
      <p:bldP spid="2" grpId="0" animBg="1"/>
      <p:bldP spid="548" grpId="0"/>
      <p:bldP spid="549" grpId="0"/>
      <p:bldP spid="549" grpId="1"/>
      <p:bldP spid="511" grpId="0"/>
      <p:bldP spid="511" grpId="1"/>
      <p:bldP spid="553" grpId="0"/>
      <p:bldP spid="554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Box 16">
            <a:extLst>
              <a:ext uri="{FF2B5EF4-FFF2-40B4-BE49-F238E27FC236}">
                <a16:creationId xmlns:a16="http://schemas.microsoft.com/office/drawing/2014/main" id="{A59BAD77-9703-41C1-9652-5E452A571292}"/>
              </a:ext>
            </a:extLst>
          </p:cNvPr>
          <p:cNvSpPr txBox="1"/>
          <p:nvPr/>
        </p:nvSpPr>
        <p:spPr>
          <a:xfrm>
            <a:off x="2512423" y="1440297"/>
            <a:ext cx="948944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tabLst>
                <a:tab pos="457200" algn="l"/>
              </a:tabLst>
            </a:pPr>
            <a:r>
              <a:rPr lang="bn-IN" sz="3600" dirty="0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যে কোন ত্রিভুজের কৌণিক বিন্দুগুলো হতে অঙ্কিত বৃত্তকে বলে? </a:t>
            </a:r>
          </a:p>
          <a:p>
            <a:pPr>
              <a:tabLst>
                <a:tab pos="457200" algn="l"/>
              </a:tabLst>
            </a:pPr>
            <a:r>
              <a:rPr lang="bn-IN" sz="3600" dirty="0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     </a:t>
            </a:r>
            <a:r>
              <a:rPr lang="bn-IN" sz="3600" dirty="0">
                <a:solidFill>
                  <a:srgbClr val="FF00FF"/>
                </a:solidFill>
                <a:latin typeface="NikoshBAN" pitchFamily="2" charset="0"/>
                <a:cs typeface="NikoshBAN" pitchFamily="2" charset="0"/>
              </a:rPr>
              <a:t>(সঠিক উত্তরটি জানতে ক্লিক করুণ।)</a:t>
            </a: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D2C02C0F-FD80-46B0-A6BA-D7BBAD480AE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9990" y="1402282"/>
            <a:ext cx="1183210" cy="599238"/>
          </a:xfrm>
          <a:prstGeom prst="rect">
            <a:avLst/>
          </a:prstGeom>
        </p:spPr>
      </p:pic>
      <p:sp>
        <p:nvSpPr>
          <p:cNvPr id="44" name="TextBox 43">
            <a:extLst>
              <a:ext uri="{FF2B5EF4-FFF2-40B4-BE49-F238E27FC236}">
                <a16:creationId xmlns:a16="http://schemas.microsoft.com/office/drawing/2014/main" id="{505E2BF4-4650-4DD4-9584-91EE0AC294DC}"/>
              </a:ext>
            </a:extLst>
          </p:cNvPr>
          <p:cNvSpPr txBox="1"/>
          <p:nvPr/>
        </p:nvSpPr>
        <p:spPr>
          <a:xfrm>
            <a:off x="2570480" y="3020113"/>
            <a:ext cx="337312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3600" dirty="0">
                <a:latin typeface="NikoshBAN" panose="02000000000000000000" pitchFamily="2" charset="0"/>
                <a:cs typeface="NikoshBAN" panose="02000000000000000000" pitchFamily="2" charset="0"/>
              </a:rPr>
              <a:t>ক) পরিবৃত্ত</a:t>
            </a:r>
            <a:endParaRPr lang="en-US" sz="3600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D9559FB4-6233-42EC-B1A0-2C68CF94E355}"/>
              </a:ext>
            </a:extLst>
          </p:cNvPr>
          <p:cNvSpPr txBox="1"/>
          <p:nvPr/>
        </p:nvSpPr>
        <p:spPr>
          <a:xfrm>
            <a:off x="2570480" y="3865049"/>
            <a:ext cx="30073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bn-IN" sz="3600" dirty="0">
                <a:latin typeface="NikoshBAN" panose="02000000000000000000" pitchFamily="2" charset="0"/>
                <a:cs typeface="NikoshBAN" panose="02000000000000000000" pitchFamily="2" charset="0"/>
              </a:rPr>
              <a:t>খ) অধিবৃত্ত</a:t>
            </a:r>
            <a:endParaRPr lang="en-US" sz="3600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193CFDB4-1E99-4B14-910C-35AE8CFFD46B}"/>
              </a:ext>
            </a:extLst>
          </p:cNvPr>
          <p:cNvSpPr txBox="1"/>
          <p:nvPr/>
        </p:nvSpPr>
        <p:spPr>
          <a:xfrm>
            <a:off x="2560320" y="4682405"/>
            <a:ext cx="291592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bn-IN" sz="3600" dirty="0">
                <a:latin typeface="NikoshBAN" panose="02000000000000000000" pitchFamily="2" charset="0"/>
                <a:cs typeface="NikoshBAN" panose="02000000000000000000" pitchFamily="2" charset="0"/>
              </a:rPr>
              <a:t>গ) অন্তঃবৃত্ত</a:t>
            </a:r>
            <a:endParaRPr lang="en-US" sz="3600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6D2F02F4-F823-444A-9342-4B915E114D47}"/>
              </a:ext>
            </a:extLst>
          </p:cNvPr>
          <p:cNvSpPr txBox="1"/>
          <p:nvPr/>
        </p:nvSpPr>
        <p:spPr>
          <a:xfrm>
            <a:off x="2560320" y="5535534"/>
            <a:ext cx="31902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bn-IN" sz="3600" dirty="0">
                <a:latin typeface="NikoshBAN" panose="02000000000000000000" pitchFamily="2" charset="0"/>
                <a:cs typeface="NikoshBAN" panose="02000000000000000000" pitchFamily="2" charset="0"/>
              </a:rPr>
              <a:t>ঘ) বহিঃবৃত্ত</a:t>
            </a:r>
            <a:endParaRPr lang="en-US" sz="3600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33FDBE2D-6B07-4C49-9EF9-6E1A3F79B6E0}"/>
              </a:ext>
            </a:extLst>
          </p:cNvPr>
          <p:cNvSpPr txBox="1"/>
          <p:nvPr/>
        </p:nvSpPr>
        <p:spPr>
          <a:xfrm>
            <a:off x="6221304" y="4746689"/>
            <a:ext cx="2842028" cy="646331"/>
          </a:xfrm>
          <a:prstGeom prst="rect">
            <a:avLst/>
          </a:prstGeom>
          <a:solidFill>
            <a:srgbClr val="0070C0"/>
          </a:solidFill>
        </p:spPr>
        <p:txBody>
          <a:bodyPr wrap="square" rtlCol="0">
            <a:spAutoFit/>
          </a:bodyPr>
          <a:lstStyle/>
          <a:p>
            <a:pPr algn="ctr"/>
            <a:r>
              <a:rPr lang="bn-IN" sz="3600" b="1" dirty="0">
                <a:solidFill>
                  <a:schemeClr val="bg1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দুঃখিত ভুল উত্তর</a:t>
            </a:r>
            <a:endParaRPr lang="en-US" sz="3600" b="1" dirty="0">
              <a:solidFill>
                <a:schemeClr val="bg1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4D877AA3-8FFB-4040-A3F8-AB84203B7C2E}"/>
              </a:ext>
            </a:extLst>
          </p:cNvPr>
          <p:cNvSpPr txBox="1"/>
          <p:nvPr/>
        </p:nvSpPr>
        <p:spPr>
          <a:xfrm>
            <a:off x="6228150" y="3904651"/>
            <a:ext cx="2853434" cy="646331"/>
          </a:xfrm>
          <a:prstGeom prst="rect">
            <a:avLst/>
          </a:prstGeom>
          <a:solidFill>
            <a:srgbClr val="0070C0"/>
          </a:solidFill>
        </p:spPr>
        <p:txBody>
          <a:bodyPr wrap="square" rtlCol="0">
            <a:spAutoFit/>
          </a:bodyPr>
          <a:lstStyle/>
          <a:p>
            <a:pPr algn="ctr"/>
            <a:r>
              <a:rPr lang="bn-IN" sz="3600" b="1" dirty="0">
                <a:solidFill>
                  <a:schemeClr val="bg1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দুঃখিত ভুল উত্তর</a:t>
            </a:r>
            <a:endParaRPr lang="en-US" sz="3600" b="1" dirty="0">
              <a:solidFill>
                <a:schemeClr val="bg1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CDC02C65-072D-4BB8-94B8-43C35416C078}"/>
              </a:ext>
            </a:extLst>
          </p:cNvPr>
          <p:cNvSpPr txBox="1"/>
          <p:nvPr/>
        </p:nvSpPr>
        <p:spPr>
          <a:xfrm>
            <a:off x="6206794" y="3124607"/>
            <a:ext cx="2857379" cy="646331"/>
          </a:xfrm>
          <a:prstGeom prst="rect">
            <a:avLst/>
          </a:prstGeom>
          <a:solidFill>
            <a:srgbClr val="FF00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bn-IN" sz="3600" b="1" dirty="0">
                <a:solidFill>
                  <a:schemeClr val="bg1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সঠিক উত্তর</a:t>
            </a:r>
            <a:endParaRPr lang="en-US" sz="3600" b="1" dirty="0">
              <a:solidFill>
                <a:schemeClr val="bg1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22093103-CD4F-443D-8823-824AF4BB90C6}"/>
              </a:ext>
            </a:extLst>
          </p:cNvPr>
          <p:cNvSpPr txBox="1"/>
          <p:nvPr/>
        </p:nvSpPr>
        <p:spPr>
          <a:xfrm>
            <a:off x="6226383" y="5599606"/>
            <a:ext cx="2835064" cy="646331"/>
          </a:xfrm>
          <a:prstGeom prst="rect">
            <a:avLst/>
          </a:prstGeom>
          <a:solidFill>
            <a:srgbClr val="0070C0"/>
          </a:solidFill>
        </p:spPr>
        <p:txBody>
          <a:bodyPr wrap="square" rtlCol="0">
            <a:spAutoFit/>
          </a:bodyPr>
          <a:lstStyle/>
          <a:p>
            <a:pPr algn="ctr"/>
            <a:r>
              <a:rPr lang="bn-IN" sz="3600" b="1" dirty="0">
                <a:solidFill>
                  <a:schemeClr val="bg1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দুঃখিত ভুল উত্তর</a:t>
            </a:r>
            <a:endParaRPr lang="en-US" sz="3600" b="1" dirty="0">
              <a:solidFill>
                <a:schemeClr val="bg1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B56B671F-9A20-42AC-9110-C7AB11C8F907}"/>
              </a:ext>
            </a:extLst>
          </p:cNvPr>
          <p:cNvGrpSpPr/>
          <p:nvPr/>
        </p:nvGrpSpPr>
        <p:grpSpPr>
          <a:xfrm>
            <a:off x="4084796" y="451368"/>
            <a:ext cx="4325195" cy="885163"/>
            <a:chOff x="4084796" y="279918"/>
            <a:chExt cx="4325195" cy="885163"/>
          </a:xfrm>
        </p:grpSpPr>
        <p:sp>
          <p:nvSpPr>
            <p:cNvPr id="20" name="Rectangle: Diagonal Corners Snipped 19">
              <a:extLst>
                <a:ext uri="{FF2B5EF4-FFF2-40B4-BE49-F238E27FC236}">
                  <a16:creationId xmlns:a16="http://schemas.microsoft.com/office/drawing/2014/main" id="{1D40E1BC-6D26-4E17-AA8C-F48FB663EEF3}"/>
                </a:ext>
              </a:extLst>
            </p:cNvPr>
            <p:cNvSpPr/>
            <p:nvPr/>
          </p:nvSpPr>
          <p:spPr>
            <a:xfrm>
              <a:off x="5187819" y="428341"/>
              <a:ext cx="2281467" cy="588696"/>
            </a:xfrm>
            <a:prstGeom prst="snip2DiagRect">
              <a:avLst/>
            </a:prstGeom>
            <a:noFill/>
            <a:ln w="28575">
              <a:gradFill>
                <a:gsLst>
                  <a:gs pos="0">
                    <a:srgbClr val="FF00FF"/>
                  </a:gs>
                  <a:gs pos="100000">
                    <a:srgbClr val="6660D4"/>
                  </a:gs>
                </a:gsLst>
                <a:lin ang="5400000" scaled="1"/>
              </a:gra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bn-IN" sz="4400" dirty="0">
                  <a:solidFill>
                    <a:srgbClr val="7030A0"/>
                  </a:solidFill>
                  <a:latin typeface="NikoshBAN" panose="02000000000000000000" pitchFamily="2" charset="0"/>
                  <a:cs typeface="NikoshBAN" panose="02000000000000000000" pitchFamily="2" charset="0"/>
                </a:rPr>
                <a:t>মূল্যায়নঃ</a:t>
              </a:r>
              <a:endParaRPr lang="en-US" sz="4400" dirty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endParaRPr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21201264-702B-4E37-ACAA-AFD2A8855670}"/>
                </a:ext>
              </a:extLst>
            </p:cNvPr>
            <p:cNvGrpSpPr/>
            <p:nvPr/>
          </p:nvGrpSpPr>
          <p:grpSpPr>
            <a:xfrm>
              <a:off x="4084796" y="279918"/>
              <a:ext cx="1298968" cy="872724"/>
              <a:chOff x="1459148" y="544749"/>
              <a:chExt cx="7412477" cy="5661498"/>
            </a:xfrm>
          </p:grpSpPr>
          <p:sp>
            <p:nvSpPr>
              <p:cNvPr id="41" name="Arc 40">
                <a:extLst>
                  <a:ext uri="{FF2B5EF4-FFF2-40B4-BE49-F238E27FC236}">
                    <a16:creationId xmlns:a16="http://schemas.microsoft.com/office/drawing/2014/main" id="{A28C1CA2-698B-4A93-81DB-FA49364A3FB2}"/>
                  </a:ext>
                </a:extLst>
              </p:cNvPr>
              <p:cNvSpPr/>
              <p:nvPr/>
            </p:nvSpPr>
            <p:spPr>
              <a:xfrm>
                <a:off x="5600748" y="2332810"/>
                <a:ext cx="1983686" cy="2100241"/>
              </a:xfrm>
              <a:prstGeom prst="arc">
                <a:avLst>
                  <a:gd name="adj1" fmla="val 64855"/>
                  <a:gd name="adj2" fmla="val 56121"/>
                </a:avLst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42" name="Straight Connector 41">
                <a:extLst>
                  <a:ext uri="{FF2B5EF4-FFF2-40B4-BE49-F238E27FC236}">
                    <a16:creationId xmlns:a16="http://schemas.microsoft.com/office/drawing/2014/main" id="{6B3D3DA5-B2F6-4FF1-A71B-831D8555BD9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61903" y="3379597"/>
                <a:ext cx="2816519" cy="0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3" name="Arc 42">
                <a:extLst>
                  <a:ext uri="{FF2B5EF4-FFF2-40B4-BE49-F238E27FC236}">
                    <a16:creationId xmlns:a16="http://schemas.microsoft.com/office/drawing/2014/main" id="{C7FDA41C-C239-4FC4-8F75-25DAB06BC016}"/>
                  </a:ext>
                </a:extLst>
              </p:cNvPr>
              <p:cNvSpPr/>
              <p:nvPr/>
            </p:nvSpPr>
            <p:spPr>
              <a:xfrm>
                <a:off x="1459148" y="972653"/>
                <a:ext cx="4534138" cy="4800552"/>
              </a:xfrm>
              <a:prstGeom prst="arc">
                <a:avLst>
                  <a:gd name="adj1" fmla="val 2558778"/>
                  <a:gd name="adj2" fmla="val 3406394"/>
                </a:avLst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52" name="Straight Connector 51">
                <a:extLst>
                  <a:ext uri="{FF2B5EF4-FFF2-40B4-BE49-F238E27FC236}">
                    <a16:creationId xmlns:a16="http://schemas.microsoft.com/office/drawing/2014/main" id="{C7777214-FA9D-4163-83BC-7DF97D85463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6224192" y="2382815"/>
                <a:ext cx="354230" cy="991782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" name="Straight Connector 52">
                <a:extLst>
                  <a:ext uri="{FF2B5EF4-FFF2-40B4-BE49-F238E27FC236}">
                    <a16:creationId xmlns:a16="http://schemas.microsoft.com/office/drawing/2014/main" id="{AEDDB650-8472-47EB-A020-9C7822892B9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232064" y="3366262"/>
                <a:ext cx="354230" cy="1000115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4" name="Oval 53">
                <a:extLst>
                  <a:ext uri="{FF2B5EF4-FFF2-40B4-BE49-F238E27FC236}">
                    <a16:creationId xmlns:a16="http://schemas.microsoft.com/office/drawing/2014/main" id="{15AE7109-0A56-402C-B420-8D2C9B4E0ADA}"/>
                  </a:ext>
                </a:extLst>
              </p:cNvPr>
              <p:cNvSpPr/>
              <p:nvPr/>
            </p:nvSpPr>
            <p:spPr>
              <a:xfrm>
                <a:off x="3761644" y="3361869"/>
                <a:ext cx="28338" cy="30003"/>
              </a:xfrm>
              <a:prstGeom prst="ellipse">
                <a:avLst/>
              </a:prstGeom>
              <a:solidFill>
                <a:srgbClr val="002060"/>
              </a:solidFill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Arc 54">
                <a:extLst>
                  <a:ext uri="{FF2B5EF4-FFF2-40B4-BE49-F238E27FC236}">
                    <a16:creationId xmlns:a16="http://schemas.microsoft.com/office/drawing/2014/main" id="{78F63781-58AE-449F-A1CE-3E645C2D5C1C}"/>
                  </a:ext>
                </a:extLst>
              </p:cNvPr>
              <p:cNvSpPr/>
              <p:nvPr/>
            </p:nvSpPr>
            <p:spPr>
              <a:xfrm>
                <a:off x="3751695" y="1882758"/>
                <a:ext cx="2833836" cy="3000345"/>
              </a:xfrm>
              <a:prstGeom prst="arc">
                <a:avLst>
                  <a:gd name="adj1" fmla="val 64855"/>
                  <a:gd name="adj2" fmla="val 56121"/>
                </a:avLst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6" name="Arc 55">
                <a:extLst>
                  <a:ext uri="{FF2B5EF4-FFF2-40B4-BE49-F238E27FC236}">
                    <a16:creationId xmlns:a16="http://schemas.microsoft.com/office/drawing/2014/main" id="{C81A116E-AB8C-425F-86A6-1636A193C45C}"/>
                  </a:ext>
                </a:extLst>
              </p:cNvPr>
              <p:cNvSpPr/>
              <p:nvPr/>
            </p:nvSpPr>
            <p:spPr>
              <a:xfrm>
                <a:off x="1469644" y="965986"/>
                <a:ext cx="4534138" cy="4800552"/>
              </a:xfrm>
              <a:prstGeom prst="arc">
                <a:avLst>
                  <a:gd name="adj1" fmla="val 18137369"/>
                  <a:gd name="adj2" fmla="val 18904107"/>
                </a:avLst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Arc 56">
                <a:extLst>
                  <a:ext uri="{FF2B5EF4-FFF2-40B4-BE49-F238E27FC236}">
                    <a16:creationId xmlns:a16="http://schemas.microsoft.com/office/drawing/2014/main" id="{53260503-7403-4332-89A8-5D1416061818}"/>
                  </a:ext>
                </a:extLst>
              </p:cNvPr>
              <p:cNvSpPr/>
              <p:nvPr/>
            </p:nvSpPr>
            <p:spPr>
              <a:xfrm>
                <a:off x="4334863" y="965319"/>
                <a:ext cx="4534138" cy="4800552"/>
              </a:xfrm>
              <a:prstGeom prst="arc">
                <a:avLst>
                  <a:gd name="adj1" fmla="val 13464668"/>
                  <a:gd name="adj2" fmla="val 14221242"/>
                </a:avLst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8" name="Arc 57">
                <a:extLst>
                  <a:ext uri="{FF2B5EF4-FFF2-40B4-BE49-F238E27FC236}">
                    <a16:creationId xmlns:a16="http://schemas.microsoft.com/office/drawing/2014/main" id="{AD1760EB-8238-41EC-AAB6-B04139817B6E}"/>
                  </a:ext>
                </a:extLst>
              </p:cNvPr>
              <p:cNvSpPr/>
              <p:nvPr/>
            </p:nvSpPr>
            <p:spPr>
              <a:xfrm>
                <a:off x="4337487" y="965319"/>
                <a:ext cx="4534138" cy="4800552"/>
              </a:xfrm>
              <a:prstGeom prst="arc">
                <a:avLst>
                  <a:gd name="adj1" fmla="val 7337045"/>
                  <a:gd name="adj2" fmla="val 8125960"/>
                </a:avLst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59" name="Straight Connector 58">
                <a:extLst>
                  <a:ext uri="{FF2B5EF4-FFF2-40B4-BE49-F238E27FC236}">
                    <a16:creationId xmlns:a16="http://schemas.microsoft.com/office/drawing/2014/main" id="{CC83295E-2740-4A2B-ACD3-329A90007A2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768200" y="2082781"/>
                <a:ext cx="3235297" cy="1291815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Straight Connector 59">
                <a:extLst>
                  <a:ext uri="{FF2B5EF4-FFF2-40B4-BE49-F238E27FC236}">
                    <a16:creationId xmlns:a16="http://schemas.microsoft.com/office/drawing/2014/main" id="{DFAAB515-9D13-41BE-904E-27D761CF9E3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60329" y="3374596"/>
                <a:ext cx="3219553" cy="1291815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" name="Straight Connector 60">
                <a:extLst>
                  <a:ext uri="{FF2B5EF4-FFF2-40B4-BE49-F238E27FC236}">
                    <a16:creationId xmlns:a16="http://schemas.microsoft.com/office/drawing/2014/main" id="{088AFDC7-C770-4FBF-B504-89B38E330D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65387" y="544749"/>
                <a:ext cx="0" cy="5661498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4E08916B-F51A-4141-9A5F-E3A2FE6E03E4}"/>
                </a:ext>
              </a:extLst>
            </p:cNvPr>
            <p:cNvGrpSpPr/>
            <p:nvPr/>
          </p:nvGrpSpPr>
          <p:grpSpPr>
            <a:xfrm>
              <a:off x="7111023" y="292357"/>
              <a:ext cx="1298968" cy="872724"/>
              <a:chOff x="1459148" y="544749"/>
              <a:chExt cx="7412477" cy="5661498"/>
            </a:xfrm>
          </p:grpSpPr>
          <p:sp>
            <p:nvSpPr>
              <p:cNvPr id="63" name="Arc 62">
                <a:extLst>
                  <a:ext uri="{FF2B5EF4-FFF2-40B4-BE49-F238E27FC236}">
                    <a16:creationId xmlns:a16="http://schemas.microsoft.com/office/drawing/2014/main" id="{35D0D833-2FD8-4824-A0EF-C75B2F75B35C}"/>
                  </a:ext>
                </a:extLst>
              </p:cNvPr>
              <p:cNvSpPr/>
              <p:nvPr/>
            </p:nvSpPr>
            <p:spPr>
              <a:xfrm>
                <a:off x="5600748" y="2332810"/>
                <a:ext cx="1983686" cy="2100241"/>
              </a:xfrm>
              <a:prstGeom prst="arc">
                <a:avLst>
                  <a:gd name="adj1" fmla="val 64855"/>
                  <a:gd name="adj2" fmla="val 56121"/>
                </a:avLst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4" name="Straight Connector 63">
                <a:extLst>
                  <a:ext uri="{FF2B5EF4-FFF2-40B4-BE49-F238E27FC236}">
                    <a16:creationId xmlns:a16="http://schemas.microsoft.com/office/drawing/2014/main" id="{16A031AA-00BA-49B9-9706-64DD5D7BD9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61903" y="3379597"/>
                <a:ext cx="2816519" cy="0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" name="Arc 64">
                <a:extLst>
                  <a:ext uri="{FF2B5EF4-FFF2-40B4-BE49-F238E27FC236}">
                    <a16:creationId xmlns:a16="http://schemas.microsoft.com/office/drawing/2014/main" id="{64EBF1E9-3B58-4C68-806D-C81B8FBDD7B1}"/>
                  </a:ext>
                </a:extLst>
              </p:cNvPr>
              <p:cNvSpPr/>
              <p:nvPr/>
            </p:nvSpPr>
            <p:spPr>
              <a:xfrm>
                <a:off x="1459148" y="972653"/>
                <a:ext cx="4534138" cy="4800552"/>
              </a:xfrm>
              <a:prstGeom prst="arc">
                <a:avLst>
                  <a:gd name="adj1" fmla="val 2558778"/>
                  <a:gd name="adj2" fmla="val 3406394"/>
                </a:avLst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6" name="Straight Connector 65">
                <a:extLst>
                  <a:ext uri="{FF2B5EF4-FFF2-40B4-BE49-F238E27FC236}">
                    <a16:creationId xmlns:a16="http://schemas.microsoft.com/office/drawing/2014/main" id="{7B2385BE-0CD1-43CE-93A2-7A5084AF263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6224192" y="2382815"/>
                <a:ext cx="354230" cy="991782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Connector 66">
                <a:extLst>
                  <a:ext uri="{FF2B5EF4-FFF2-40B4-BE49-F238E27FC236}">
                    <a16:creationId xmlns:a16="http://schemas.microsoft.com/office/drawing/2014/main" id="{3BCC965F-0639-4A5D-9306-9E172F817A3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232064" y="3366262"/>
                <a:ext cx="354230" cy="1000115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8" name="Oval 67">
                <a:extLst>
                  <a:ext uri="{FF2B5EF4-FFF2-40B4-BE49-F238E27FC236}">
                    <a16:creationId xmlns:a16="http://schemas.microsoft.com/office/drawing/2014/main" id="{B14CC7A8-E9DA-4A12-9511-1E6801EAC845}"/>
                  </a:ext>
                </a:extLst>
              </p:cNvPr>
              <p:cNvSpPr/>
              <p:nvPr/>
            </p:nvSpPr>
            <p:spPr>
              <a:xfrm>
                <a:off x="3761644" y="3361869"/>
                <a:ext cx="28338" cy="30003"/>
              </a:xfrm>
              <a:prstGeom prst="ellipse">
                <a:avLst/>
              </a:prstGeom>
              <a:solidFill>
                <a:srgbClr val="002060"/>
              </a:solidFill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Arc 68">
                <a:extLst>
                  <a:ext uri="{FF2B5EF4-FFF2-40B4-BE49-F238E27FC236}">
                    <a16:creationId xmlns:a16="http://schemas.microsoft.com/office/drawing/2014/main" id="{5D40A09F-7B89-4771-8FCD-CDB7B2D6BA5C}"/>
                  </a:ext>
                </a:extLst>
              </p:cNvPr>
              <p:cNvSpPr/>
              <p:nvPr/>
            </p:nvSpPr>
            <p:spPr>
              <a:xfrm>
                <a:off x="3751695" y="1882758"/>
                <a:ext cx="2833836" cy="3000345"/>
              </a:xfrm>
              <a:prstGeom prst="arc">
                <a:avLst>
                  <a:gd name="adj1" fmla="val 64855"/>
                  <a:gd name="adj2" fmla="val 56121"/>
                </a:avLst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0" name="Arc 69">
                <a:extLst>
                  <a:ext uri="{FF2B5EF4-FFF2-40B4-BE49-F238E27FC236}">
                    <a16:creationId xmlns:a16="http://schemas.microsoft.com/office/drawing/2014/main" id="{F6BCCD59-D9E2-4BDA-B756-ACBBC9C1E6DA}"/>
                  </a:ext>
                </a:extLst>
              </p:cNvPr>
              <p:cNvSpPr/>
              <p:nvPr/>
            </p:nvSpPr>
            <p:spPr>
              <a:xfrm>
                <a:off x="1469644" y="965986"/>
                <a:ext cx="4534138" cy="4800552"/>
              </a:xfrm>
              <a:prstGeom prst="arc">
                <a:avLst>
                  <a:gd name="adj1" fmla="val 18137369"/>
                  <a:gd name="adj2" fmla="val 18904107"/>
                </a:avLst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Arc 70">
                <a:extLst>
                  <a:ext uri="{FF2B5EF4-FFF2-40B4-BE49-F238E27FC236}">
                    <a16:creationId xmlns:a16="http://schemas.microsoft.com/office/drawing/2014/main" id="{8BC2F808-7098-40FF-AF9A-5DDD73FBC736}"/>
                  </a:ext>
                </a:extLst>
              </p:cNvPr>
              <p:cNvSpPr/>
              <p:nvPr/>
            </p:nvSpPr>
            <p:spPr>
              <a:xfrm>
                <a:off x="4334863" y="965319"/>
                <a:ext cx="4534138" cy="4800552"/>
              </a:xfrm>
              <a:prstGeom prst="arc">
                <a:avLst>
                  <a:gd name="adj1" fmla="val 13464668"/>
                  <a:gd name="adj2" fmla="val 14221242"/>
                </a:avLst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2" name="Arc 71">
                <a:extLst>
                  <a:ext uri="{FF2B5EF4-FFF2-40B4-BE49-F238E27FC236}">
                    <a16:creationId xmlns:a16="http://schemas.microsoft.com/office/drawing/2014/main" id="{4D4736C5-560F-4AB0-988C-778D78362FD3}"/>
                  </a:ext>
                </a:extLst>
              </p:cNvPr>
              <p:cNvSpPr/>
              <p:nvPr/>
            </p:nvSpPr>
            <p:spPr>
              <a:xfrm>
                <a:off x="4337487" y="965319"/>
                <a:ext cx="4534138" cy="4800552"/>
              </a:xfrm>
              <a:prstGeom prst="arc">
                <a:avLst>
                  <a:gd name="adj1" fmla="val 7337045"/>
                  <a:gd name="adj2" fmla="val 8125960"/>
                </a:avLst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73" name="Straight Connector 72">
                <a:extLst>
                  <a:ext uri="{FF2B5EF4-FFF2-40B4-BE49-F238E27FC236}">
                    <a16:creationId xmlns:a16="http://schemas.microsoft.com/office/drawing/2014/main" id="{750A34A6-BE1D-4CDA-93C1-62CE6CE7AC7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768200" y="2082781"/>
                <a:ext cx="3235297" cy="1291815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Connector 73">
                <a:extLst>
                  <a:ext uri="{FF2B5EF4-FFF2-40B4-BE49-F238E27FC236}">
                    <a16:creationId xmlns:a16="http://schemas.microsoft.com/office/drawing/2014/main" id="{39EA0590-C568-4F58-B210-5921176303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60329" y="3374596"/>
                <a:ext cx="3219553" cy="1291815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Connector 74">
                <a:extLst>
                  <a:ext uri="{FF2B5EF4-FFF2-40B4-BE49-F238E27FC236}">
                    <a16:creationId xmlns:a16="http://schemas.microsoft.com/office/drawing/2014/main" id="{3131B378-3575-42F7-BE9D-26C7878490C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65387" y="544749"/>
                <a:ext cx="0" cy="5661498"/>
              </a:xfrm>
              <a:prstGeom prst="line">
                <a:avLst/>
              </a:prstGeom>
              <a:ln w="19050">
                <a:gradFill>
                  <a:gsLst>
                    <a:gs pos="0">
                      <a:srgbClr val="FF00FF"/>
                    </a:gs>
                    <a:gs pos="100000">
                      <a:srgbClr val="6660D4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76" name="Group 75">
            <a:extLst>
              <a:ext uri="{FF2B5EF4-FFF2-40B4-BE49-F238E27FC236}">
                <a16:creationId xmlns:a16="http://schemas.microsoft.com/office/drawing/2014/main" id="{40F8231A-4616-4836-8C70-5D252B404810}"/>
              </a:ext>
            </a:extLst>
          </p:cNvPr>
          <p:cNvGrpSpPr/>
          <p:nvPr/>
        </p:nvGrpSpPr>
        <p:grpSpPr>
          <a:xfrm>
            <a:off x="-112229" y="-115336"/>
            <a:ext cx="538068" cy="503852"/>
            <a:chOff x="3455435" y="-1017023"/>
            <a:chExt cx="8222756" cy="7868191"/>
          </a:xfrm>
        </p:grpSpPr>
        <p:sp>
          <p:nvSpPr>
            <p:cNvPr id="77" name="Arc 76">
              <a:extLst>
                <a:ext uri="{FF2B5EF4-FFF2-40B4-BE49-F238E27FC236}">
                  <a16:creationId xmlns:a16="http://schemas.microsoft.com/office/drawing/2014/main" id="{360F3AE4-41A9-49AE-8108-F5C812477D6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Arc 77">
              <a:extLst>
                <a:ext uri="{FF2B5EF4-FFF2-40B4-BE49-F238E27FC236}">
                  <a16:creationId xmlns:a16="http://schemas.microsoft.com/office/drawing/2014/main" id="{3AE98832-7F96-47AC-B6F5-18FC223D1BF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Arc 78">
              <a:extLst>
                <a:ext uri="{FF2B5EF4-FFF2-40B4-BE49-F238E27FC236}">
                  <a16:creationId xmlns:a16="http://schemas.microsoft.com/office/drawing/2014/main" id="{C8349990-DE97-4198-A8D2-60ADCAC591A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Arc 79">
              <a:extLst>
                <a:ext uri="{FF2B5EF4-FFF2-40B4-BE49-F238E27FC236}">
                  <a16:creationId xmlns:a16="http://schemas.microsoft.com/office/drawing/2014/main" id="{FCC73E4D-876A-45BC-B482-F36D3594585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D0258670-1CB6-433A-A283-758152A372B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0" name="Straight Connector 89">
                <a:extLst>
                  <a:ext uri="{FF2B5EF4-FFF2-40B4-BE49-F238E27FC236}">
                    <a16:creationId xmlns:a16="http://schemas.microsoft.com/office/drawing/2014/main" id="{2CF47BF3-E429-4652-8F3F-A7351530E9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797C79DF-15A2-44D5-B755-20F5712EB3B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" name="Straight Connector 91">
                <a:extLst>
                  <a:ext uri="{FF2B5EF4-FFF2-40B4-BE49-F238E27FC236}">
                    <a16:creationId xmlns:a16="http://schemas.microsoft.com/office/drawing/2014/main" id="{87F415E2-BDFF-443B-9C8A-9B8DFCCE41B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2" name="Arc 81">
              <a:extLst>
                <a:ext uri="{FF2B5EF4-FFF2-40B4-BE49-F238E27FC236}">
                  <a16:creationId xmlns:a16="http://schemas.microsoft.com/office/drawing/2014/main" id="{C168450B-3CF3-4599-9EDF-21134212544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Arc 82">
              <a:extLst>
                <a:ext uri="{FF2B5EF4-FFF2-40B4-BE49-F238E27FC236}">
                  <a16:creationId xmlns:a16="http://schemas.microsoft.com/office/drawing/2014/main" id="{DFAA8547-1052-4EA5-B37C-DC2FF2A7335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Arc 83">
              <a:extLst>
                <a:ext uri="{FF2B5EF4-FFF2-40B4-BE49-F238E27FC236}">
                  <a16:creationId xmlns:a16="http://schemas.microsoft.com/office/drawing/2014/main" id="{394252FE-3B92-4B4B-8A85-D624D476D6D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FE921C71-2437-4BB4-9955-205E28F6BE9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" name="Arc 85">
              <a:extLst>
                <a:ext uri="{FF2B5EF4-FFF2-40B4-BE49-F238E27FC236}">
                  <a16:creationId xmlns:a16="http://schemas.microsoft.com/office/drawing/2014/main" id="{A748B649-7CE5-4C99-A7A2-004C29CD4FC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7" name="Straight Connector 86">
              <a:extLst>
                <a:ext uri="{FF2B5EF4-FFF2-40B4-BE49-F238E27FC236}">
                  <a16:creationId xmlns:a16="http://schemas.microsoft.com/office/drawing/2014/main" id="{F3332FC8-040D-439D-A50A-1DCF2779DF0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Straight Connector 87">
              <a:extLst>
                <a:ext uri="{FF2B5EF4-FFF2-40B4-BE49-F238E27FC236}">
                  <a16:creationId xmlns:a16="http://schemas.microsoft.com/office/drawing/2014/main" id="{AD15274E-7716-4B7B-BB0D-6274036A1EE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" name="Arc 88">
              <a:extLst>
                <a:ext uri="{FF2B5EF4-FFF2-40B4-BE49-F238E27FC236}">
                  <a16:creationId xmlns:a16="http://schemas.microsoft.com/office/drawing/2014/main" id="{9F1B95E0-9725-46DA-8E41-A8AA40341AD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3" name="Group 92">
            <a:extLst>
              <a:ext uri="{FF2B5EF4-FFF2-40B4-BE49-F238E27FC236}">
                <a16:creationId xmlns:a16="http://schemas.microsoft.com/office/drawing/2014/main" id="{C7D3F64F-C337-4E40-840E-5C7C9D45AE9E}"/>
              </a:ext>
            </a:extLst>
          </p:cNvPr>
          <p:cNvGrpSpPr/>
          <p:nvPr/>
        </p:nvGrpSpPr>
        <p:grpSpPr>
          <a:xfrm>
            <a:off x="261256" y="-106005"/>
            <a:ext cx="538068" cy="503852"/>
            <a:chOff x="3455435" y="-1017023"/>
            <a:chExt cx="8222756" cy="7868191"/>
          </a:xfrm>
        </p:grpSpPr>
        <p:sp>
          <p:nvSpPr>
            <p:cNvPr id="94" name="Arc 93">
              <a:extLst>
                <a:ext uri="{FF2B5EF4-FFF2-40B4-BE49-F238E27FC236}">
                  <a16:creationId xmlns:a16="http://schemas.microsoft.com/office/drawing/2014/main" id="{08D6023B-9A78-43FD-AD02-935589FAA53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Arc 94">
              <a:extLst>
                <a:ext uri="{FF2B5EF4-FFF2-40B4-BE49-F238E27FC236}">
                  <a16:creationId xmlns:a16="http://schemas.microsoft.com/office/drawing/2014/main" id="{1CB1B5D8-C3FE-4B34-A3FE-6E4A0938B32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Arc 95">
              <a:extLst>
                <a:ext uri="{FF2B5EF4-FFF2-40B4-BE49-F238E27FC236}">
                  <a16:creationId xmlns:a16="http://schemas.microsoft.com/office/drawing/2014/main" id="{97A47686-C546-4E77-B248-447A6EF263E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Arc 96">
              <a:extLst>
                <a:ext uri="{FF2B5EF4-FFF2-40B4-BE49-F238E27FC236}">
                  <a16:creationId xmlns:a16="http://schemas.microsoft.com/office/drawing/2014/main" id="{C1039F2D-105F-4F7F-81E6-11ADB339BDC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D7E9A2A8-8AC3-4FA3-B686-0FE7CB3D548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7" name="Straight Connector 106">
                <a:extLst>
                  <a:ext uri="{FF2B5EF4-FFF2-40B4-BE49-F238E27FC236}">
                    <a16:creationId xmlns:a16="http://schemas.microsoft.com/office/drawing/2014/main" id="{158FB327-DC3C-4AB7-9371-C732E431B2D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" name="Straight Connector 107">
                <a:extLst>
                  <a:ext uri="{FF2B5EF4-FFF2-40B4-BE49-F238E27FC236}">
                    <a16:creationId xmlns:a16="http://schemas.microsoft.com/office/drawing/2014/main" id="{B9EB9C92-E0B9-4FAD-829C-671FB4C4733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" name="Straight Connector 108">
                <a:extLst>
                  <a:ext uri="{FF2B5EF4-FFF2-40B4-BE49-F238E27FC236}">
                    <a16:creationId xmlns:a16="http://schemas.microsoft.com/office/drawing/2014/main" id="{E1682D83-8222-41E3-B942-8594FA2C85B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9" name="Arc 98">
              <a:extLst>
                <a:ext uri="{FF2B5EF4-FFF2-40B4-BE49-F238E27FC236}">
                  <a16:creationId xmlns:a16="http://schemas.microsoft.com/office/drawing/2014/main" id="{C9D476A7-0203-4542-BF9D-0F0C0B3D042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Arc 99">
              <a:extLst>
                <a:ext uri="{FF2B5EF4-FFF2-40B4-BE49-F238E27FC236}">
                  <a16:creationId xmlns:a16="http://schemas.microsoft.com/office/drawing/2014/main" id="{DB1B0363-CB8D-47CF-8C12-601D5F1F820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1" name="Arc 100">
              <a:extLst>
                <a:ext uri="{FF2B5EF4-FFF2-40B4-BE49-F238E27FC236}">
                  <a16:creationId xmlns:a16="http://schemas.microsoft.com/office/drawing/2014/main" id="{B95AF082-ADA8-44FE-9036-363D947C845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FA22E853-7737-4E91-9422-BD51C6FCAB5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" name="Arc 102">
              <a:extLst>
                <a:ext uri="{FF2B5EF4-FFF2-40B4-BE49-F238E27FC236}">
                  <a16:creationId xmlns:a16="http://schemas.microsoft.com/office/drawing/2014/main" id="{F8AB1964-C255-46DD-9B4E-07F8F71DC81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4" name="Straight Connector 103">
              <a:extLst>
                <a:ext uri="{FF2B5EF4-FFF2-40B4-BE49-F238E27FC236}">
                  <a16:creationId xmlns:a16="http://schemas.microsoft.com/office/drawing/2014/main" id="{119D93CF-6848-4D60-9369-A6F9286FBE8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1DEC97A-0050-4154-8ABB-B3B95EC4A78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6" name="Arc 105">
              <a:extLst>
                <a:ext uri="{FF2B5EF4-FFF2-40B4-BE49-F238E27FC236}">
                  <a16:creationId xmlns:a16="http://schemas.microsoft.com/office/drawing/2014/main" id="{C67090C3-99DC-47A6-990D-90A277C9188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1F962A0B-13E5-4BE3-A961-CF9681B06EA8}"/>
              </a:ext>
            </a:extLst>
          </p:cNvPr>
          <p:cNvGrpSpPr/>
          <p:nvPr/>
        </p:nvGrpSpPr>
        <p:grpSpPr>
          <a:xfrm>
            <a:off x="628516" y="-115336"/>
            <a:ext cx="538068" cy="503852"/>
            <a:chOff x="3455435" y="-1017023"/>
            <a:chExt cx="8222756" cy="7868191"/>
          </a:xfrm>
        </p:grpSpPr>
        <p:sp>
          <p:nvSpPr>
            <p:cNvPr id="111" name="Arc 110">
              <a:extLst>
                <a:ext uri="{FF2B5EF4-FFF2-40B4-BE49-F238E27FC236}">
                  <a16:creationId xmlns:a16="http://schemas.microsoft.com/office/drawing/2014/main" id="{4A2E76E8-F119-43C4-AF48-8E153B4610A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Arc 111">
              <a:extLst>
                <a:ext uri="{FF2B5EF4-FFF2-40B4-BE49-F238E27FC236}">
                  <a16:creationId xmlns:a16="http://schemas.microsoft.com/office/drawing/2014/main" id="{28FBAF09-3C88-4F09-922D-C474067D612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Arc 112">
              <a:extLst>
                <a:ext uri="{FF2B5EF4-FFF2-40B4-BE49-F238E27FC236}">
                  <a16:creationId xmlns:a16="http://schemas.microsoft.com/office/drawing/2014/main" id="{3F29AEE3-DDB5-4295-9848-4229A9241F9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Arc 113">
              <a:extLst>
                <a:ext uri="{FF2B5EF4-FFF2-40B4-BE49-F238E27FC236}">
                  <a16:creationId xmlns:a16="http://schemas.microsoft.com/office/drawing/2014/main" id="{F197FE2E-06D8-4E37-9913-679D513CEE3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5" name="Group 114">
              <a:extLst>
                <a:ext uri="{FF2B5EF4-FFF2-40B4-BE49-F238E27FC236}">
                  <a16:creationId xmlns:a16="http://schemas.microsoft.com/office/drawing/2014/main" id="{1408383E-1DF7-41BF-8017-74760CD5F71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4" name="Straight Connector 123">
                <a:extLst>
                  <a:ext uri="{FF2B5EF4-FFF2-40B4-BE49-F238E27FC236}">
                    <a16:creationId xmlns:a16="http://schemas.microsoft.com/office/drawing/2014/main" id="{ADC2708D-7E8A-4D51-9CA2-507563B64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5" name="Straight Connector 124">
                <a:extLst>
                  <a:ext uri="{FF2B5EF4-FFF2-40B4-BE49-F238E27FC236}">
                    <a16:creationId xmlns:a16="http://schemas.microsoft.com/office/drawing/2014/main" id="{85C19668-8F13-49BC-836B-3D4049DC6E1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FC8F225C-B019-4C51-B935-4A806953150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6" name="Arc 115">
              <a:extLst>
                <a:ext uri="{FF2B5EF4-FFF2-40B4-BE49-F238E27FC236}">
                  <a16:creationId xmlns:a16="http://schemas.microsoft.com/office/drawing/2014/main" id="{7CE256E7-4D36-4E8D-8DC0-6D4DE3800D5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Arc 116">
              <a:extLst>
                <a:ext uri="{FF2B5EF4-FFF2-40B4-BE49-F238E27FC236}">
                  <a16:creationId xmlns:a16="http://schemas.microsoft.com/office/drawing/2014/main" id="{628821C9-40C3-4CEE-B8E2-297BAAD6928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Arc 117">
              <a:extLst>
                <a:ext uri="{FF2B5EF4-FFF2-40B4-BE49-F238E27FC236}">
                  <a16:creationId xmlns:a16="http://schemas.microsoft.com/office/drawing/2014/main" id="{95D8032C-EC34-4CE1-BCE9-D0B52BBD4D2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480DC9A2-F40B-4815-BC71-AE8924E98C9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0" name="Arc 119">
              <a:extLst>
                <a:ext uri="{FF2B5EF4-FFF2-40B4-BE49-F238E27FC236}">
                  <a16:creationId xmlns:a16="http://schemas.microsoft.com/office/drawing/2014/main" id="{F300EA6C-6F7E-476A-8AC8-3FAEC240023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192F65C3-3895-4E5A-AF20-409ED3064D0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45287973-BF61-4648-9EA3-E0D0A1E1403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3" name="Arc 122">
              <a:extLst>
                <a:ext uri="{FF2B5EF4-FFF2-40B4-BE49-F238E27FC236}">
                  <a16:creationId xmlns:a16="http://schemas.microsoft.com/office/drawing/2014/main" id="{9FD7EEB6-79CE-43E1-9834-08B085E639B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CB700C02-A69F-486C-9F24-8BEF5790DD35}"/>
              </a:ext>
            </a:extLst>
          </p:cNvPr>
          <p:cNvGrpSpPr/>
          <p:nvPr/>
        </p:nvGrpSpPr>
        <p:grpSpPr>
          <a:xfrm>
            <a:off x="1022216" y="-115336"/>
            <a:ext cx="538068" cy="503852"/>
            <a:chOff x="3455435" y="-1017023"/>
            <a:chExt cx="8222756" cy="7868191"/>
          </a:xfrm>
        </p:grpSpPr>
        <p:sp>
          <p:nvSpPr>
            <p:cNvPr id="128" name="Arc 127">
              <a:extLst>
                <a:ext uri="{FF2B5EF4-FFF2-40B4-BE49-F238E27FC236}">
                  <a16:creationId xmlns:a16="http://schemas.microsoft.com/office/drawing/2014/main" id="{057FE652-D776-4D2E-AC99-62773989AE6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Arc 128">
              <a:extLst>
                <a:ext uri="{FF2B5EF4-FFF2-40B4-BE49-F238E27FC236}">
                  <a16:creationId xmlns:a16="http://schemas.microsoft.com/office/drawing/2014/main" id="{1EA00425-44BA-4749-859C-A85FE8D76B0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Arc 129">
              <a:extLst>
                <a:ext uri="{FF2B5EF4-FFF2-40B4-BE49-F238E27FC236}">
                  <a16:creationId xmlns:a16="http://schemas.microsoft.com/office/drawing/2014/main" id="{DA79D0D4-F092-458D-962E-7639D44936D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Arc 130">
              <a:extLst>
                <a:ext uri="{FF2B5EF4-FFF2-40B4-BE49-F238E27FC236}">
                  <a16:creationId xmlns:a16="http://schemas.microsoft.com/office/drawing/2014/main" id="{5E6D8186-D3E6-4675-888B-E6C3CCD03AE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2" name="Group 131">
              <a:extLst>
                <a:ext uri="{FF2B5EF4-FFF2-40B4-BE49-F238E27FC236}">
                  <a16:creationId xmlns:a16="http://schemas.microsoft.com/office/drawing/2014/main" id="{51B9C74E-20B5-4357-BE1D-BEDA00DFC16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1" name="Straight Connector 140">
                <a:extLst>
                  <a:ext uri="{FF2B5EF4-FFF2-40B4-BE49-F238E27FC236}">
                    <a16:creationId xmlns:a16="http://schemas.microsoft.com/office/drawing/2014/main" id="{054E1402-FA9E-429B-9E67-16CD0DAFD59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2" name="Straight Connector 141">
                <a:extLst>
                  <a:ext uri="{FF2B5EF4-FFF2-40B4-BE49-F238E27FC236}">
                    <a16:creationId xmlns:a16="http://schemas.microsoft.com/office/drawing/2014/main" id="{0EA8DE2C-3B15-4BD0-9B1B-3B5C787A1EC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E4131C05-D2AD-42E2-96CA-F159980A03E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3" name="Arc 132">
              <a:extLst>
                <a:ext uri="{FF2B5EF4-FFF2-40B4-BE49-F238E27FC236}">
                  <a16:creationId xmlns:a16="http://schemas.microsoft.com/office/drawing/2014/main" id="{06D69300-329E-4064-93AE-23019587785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Arc 133">
              <a:extLst>
                <a:ext uri="{FF2B5EF4-FFF2-40B4-BE49-F238E27FC236}">
                  <a16:creationId xmlns:a16="http://schemas.microsoft.com/office/drawing/2014/main" id="{625908BE-9C55-4204-ADF9-7701A10A145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5" name="Arc 134">
              <a:extLst>
                <a:ext uri="{FF2B5EF4-FFF2-40B4-BE49-F238E27FC236}">
                  <a16:creationId xmlns:a16="http://schemas.microsoft.com/office/drawing/2014/main" id="{F73707B1-B2D9-4C73-9A0E-B0E703B111B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3E206AA3-F11E-404E-B3AD-6F7BB759024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7" name="Arc 136">
              <a:extLst>
                <a:ext uri="{FF2B5EF4-FFF2-40B4-BE49-F238E27FC236}">
                  <a16:creationId xmlns:a16="http://schemas.microsoft.com/office/drawing/2014/main" id="{31A1A6B2-137B-4DB6-B305-19FADF1B590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51E542-A0A4-4BC7-8282-8C08BA9910D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3490422-19E5-4F27-9ACA-3B3C2066149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0" name="Arc 139">
              <a:extLst>
                <a:ext uri="{FF2B5EF4-FFF2-40B4-BE49-F238E27FC236}">
                  <a16:creationId xmlns:a16="http://schemas.microsoft.com/office/drawing/2014/main" id="{5366C7A2-9554-4B86-9AEA-FD2189D3317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4" name="Group 143">
            <a:extLst>
              <a:ext uri="{FF2B5EF4-FFF2-40B4-BE49-F238E27FC236}">
                <a16:creationId xmlns:a16="http://schemas.microsoft.com/office/drawing/2014/main" id="{B66E7540-1772-453A-8DB9-C8906F973FC8}"/>
              </a:ext>
            </a:extLst>
          </p:cNvPr>
          <p:cNvGrpSpPr/>
          <p:nvPr/>
        </p:nvGrpSpPr>
        <p:grpSpPr>
          <a:xfrm>
            <a:off x="1415917" y="-115338"/>
            <a:ext cx="538068" cy="503852"/>
            <a:chOff x="3455435" y="-1017023"/>
            <a:chExt cx="8222756" cy="7868191"/>
          </a:xfrm>
        </p:grpSpPr>
        <p:sp>
          <p:nvSpPr>
            <p:cNvPr id="145" name="Arc 144">
              <a:extLst>
                <a:ext uri="{FF2B5EF4-FFF2-40B4-BE49-F238E27FC236}">
                  <a16:creationId xmlns:a16="http://schemas.microsoft.com/office/drawing/2014/main" id="{15C9E060-4ADB-417A-B9E2-D5A29B148B7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Arc 145">
              <a:extLst>
                <a:ext uri="{FF2B5EF4-FFF2-40B4-BE49-F238E27FC236}">
                  <a16:creationId xmlns:a16="http://schemas.microsoft.com/office/drawing/2014/main" id="{BB7631E4-1C4F-4E2D-9D16-97C8883AA53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Arc 146">
              <a:extLst>
                <a:ext uri="{FF2B5EF4-FFF2-40B4-BE49-F238E27FC236}">
                  <a16:creationId xmlns:a16="http://schemas.microsoft.com/office/drawing/2014/main" id="{EFC9B402-429E-49CA-B188-9F428976DF2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Arc 147">
              <a:extLst>
                <a:ext uri="{FF2B5EF4-FFF2-40B4-BE49-F238E27FC236}">
                  <a16:creationId xmlns:a16="http://schemas.microsoft.com/office/drawing/2014/main" id="{5C74F83D-E40F-4558-A2A2-2BCDD5984EA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9" name="Group 148">
              <a:extLst>
                <a:ext uri="{FF2B5EF4-FFF2-40B4-BE49-F238E27FC236}">
                  <a16:creationId xmlns:a16="http://schemas.microsoft.com/office/drawing/2014/main" id="{D84C7BBF-84A4-4C19-8004-891DA95BBE2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8" name="Straight Connector 157">
                <a:extLst>
                  <a:ext uri="{FF2B5EF4-FFF2-40B4-BE49-F238E27FC236}">
                    <a16:creationId xmlns:a16="http://schemas.microsoft.com/office/drawing/2014/main" id="{3D506FD9-EFDD-49CB-A7AD-4B478740576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9" name="Straight Connector 158">
                <a:extLst>
                  <a:ext uri="{FF2B5EF4-FFF2-40B4-BE49-F238E27FC236}">
                    <a16:creationId xmlns:a16="http://schemas.microsoft.com/office/drawing/2014/main" id="{081AD927-51EF-4C68-B609-E8513246C33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0" name="Straight Connector 159">
                <a:extLst>
                  <a:ext uri="{FF2B5EF4-FFF2-40B4-BE49-F238E27FC236}">
                    <a16:creationId xmlns:a16="http://schemas.microsoft.com/office/drawing/2014/main" id="{8FC49FA5-E7BE-481E-87FD-D2F77744C63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0" name="Arc 149">
              <a:extLst>
                <a:ext uri="{FF2B5EF4-FFF2-40B4-BE49-F238E27FC236}">
                  <a16:creationId xmlns:a16="http://schemas.microsoft.com/office/drawing/2014/main" id="{F78ADBA4-679B-435E-A774-3E697A69E40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Arc 150">
              <a:extLst>
                <a:ext uri="{FF2B5EF4-FFF2-40B4-BE49-F238E27FC236}">
                  <a16:creationId xmlns:a16="http://schemas.microsoft.com/office/drawing/2014/main" id="{E6F78C7A-E6B2-45D8-AC5D-BE50751B907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2" name="Arc 151">
              <a:extLst>
                <a:ext uri="{FF2B5EF4-FFF2-40B4-BE49-F238E27FC236}">
                  <a16:creationId xmlns:a16="http://schemas.microsoft.com/office/drawing/2014/main" id="{8F45EEC8-56F1-41E7-AD0E-55DC730C79E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3" name="Straight Connector 152">
              <a:extLst>
                <a:ext uri="{FF2B5EF4-FFF2-40B4-BE49-F238E27FC236}">
                  <a16:creationId xmlns:a16="http://schemas.microsoft.com/office/drawing/2014/main" id="{E2C7F935-D6C3-4E05-A459-E2411952BDA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4" name="Arc 153">
              <a:extLst>
                <a:ext uri="{FF2B5EF4-FFF2-40B4-BE49-F238E27FC236}">
                  <a16:creationId xmlns:a16="http://schemas.microsoft.com/office/drawing/2014/main" id="{E9682198-E502-47D7-A217-B4F24BF19F21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5" name="Straight Connector 154">
              <a:extLst>
                <a:ext uri="{FF2B5EF4-FFF2-40B4-BE49-F238E27FC236}">
                  <a16:creationId xmlns:a16="http://schemas.microsoft.com/office/drawing/2014/main" id="{5D5CBC4F-353C-4393-B530-822EAECE72E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" name="Straight Connector 155">
              <a:extLst>
                <a:ext uri="{FF2B5EF4-FFF2-40B4-BE49-F238E27FC236}">
                  <a16:creationId xmlns:a16="http://schemas.microsoft.com/office/drawing/2014/main" id="{75C0BEAB-11A7-46DA-8A78-C3CCD347BC1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7" name="Arc 156">
              <a:extLst>
                <a:ext uri="{FF2B5EF4-FFF2-40B4-BE49-F238E27FC236}">
                  <a16:creationId xmlns:a16="http://schemas.microsoft.com/office/drawing/2014/main" id="{6B9CD11D-B53F-4366-A997-C895691B9E9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1" name="Group 160">
            <a:extLst>
              <a:ext uri="{FF2B5EF4-FFF2-40B4-BE49-F238E27FC236}">
                <a16:creationId xmlns:a16="http://schemas.microsoft.com/office/drawing/2014/main" id="{42F0345A-AE41-42BD-9F3B-450B56F2C402}"/>
              </a:ext>
            </a:extLst>
          </p:cNvPr>
          <p:cNvGrpSpPr/>
          <p:nvPr/>
        </p:nvGrpSpPr>
        <p:grpSpPr>
          <a:xfrm>
            <a:off x="1798732" y="-115336"/>
            <a:ext cx="538068" cy="503852"/>
            <a:chOff x="3455435" y="-1017023"/>
            <a:chExt cx="8222756" cy="7868191"/>
          </a:xfrm>
        </p:grpSpPr>
        <p:sp>
          <p:nvSpPr>
            <p:cNvPr id="162" name="Arc 161">
              <a:extLst>
                <a:ext uri="{FF2B5EF4-FFF2-40B4-BE49-F238E27FC236}">
                  <a16:creationId xmlns:a16="http://schemas.microsoft.com/office/drawing/2014/main" id="{1329FE2B-805A-4B46-9FD8-CF95F8F1056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Arc 162">
              <a:extLst>
                <a:ext uri="{FF2B5EF4-FFF2-40B4-BE49-F238E27FC236}">
                  <a16:creationId xmlns:a16="http://schemas.microsoft.com/office/drawing/2014/main" id="{1922F5A5-D5F3-4EF7-997E-D005A5B0FE1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Arc 163">
              <a:extLst>
                <a:ext uri="{FF2B5EF4-FFF2-40B4-BE49-F238E27FC236}">
                  <a16:creationId xmlns:a16="http://schemas.microsoft.com/office/drawing/2014/main" id="{B2500422-1FD1-4DA0-A518-357AEBB3D79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Arc 164">
              <a:extLst>
                <a:ext uri="{FF2B5EF4-FFF2-40B4-BE49-F238E27FC236}">
                  <a16:creationId xmlns:a16="http://schemas.microsoft.com/office/drawing/2014/main" id="{1D642BA6-04FC-4056-91D3-07E87414570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6" name="Group 165">
              <a:extLst>
                <a:ext uri="{FF2B5EF4-FFF2-40B4-BE49-F238E27FC236}">
                  <a16:creationId xmlns:a16="http://schemas.microsoft.com/office/drawing/2014/main" id="{ECE41837-E6CF-43AC-992F-52774E5E838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EF9600A1-6FB1-43E7-8E56-C25E10251DA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6" name="Straight Connector 175">
                <a:extLst>
                  <a:ext uri="{FF2B5EF4-FFF2-40B4-BE49-F238E27FC236}">
                    <a16:creationId xmlns:a16="http://schemas.microsoft.com/office/drawing/2014/main" id="{067FE4AB-04B1-442A-8510-FBEBFF7E0A2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7" name="Straight Connector 176">
                <a:extLst>
                  <a:ext uri="{FF2B5EF4-FFF2-40B4-BE49-F238E27FC236}">
                    <a16:creationId xmlns:a16="http://schemas.microsoft.com/office/drawing/2014/main" id="{5002B7B0-5018-4EA7-820E-966F7CAD36B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7" name="Arc 166">
              <a:extLst>
                <a:ext uri="{FF2B5EF4-FFF2-40B4-BE49-F238E27FC236}">
                  <a16:creationId xmlns:a16="http://schemas.microsoft.com/office/drawing/2014/main" id="{331568AA-4735-4A71-9A3B-4A8952C53EE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Arc 167">
              <a:extLst>
                <a:ext uri="{FF2B5EF4-FFF2-40B4-BE49-F238E27FC236}">
                  <a16:creationId xmlns:a16="http://schemas.microsoft.com/office/drawing/2014/main" id="{45212169-0189-4A5C-B2E5-72F8CB35439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9" name="Arc 168">
              <a:extLst>
                <a:ext uri="{FF2B5EF4-FFF2-40B4-BE49-F238E27FC236}">
                  <a16:creationId xmlns:a16="http://schemas.microsoft.com/office/drawing/2014/main" id="{D3834B5C-4550-4AA1-B06E-4B880A9D426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70" name="Straight Connector 169">
              <a:extLst>
                <a:ext uri="{FF2B5EF4-FFF2-40B4-BE49-F238E27FC236}">
                  <a16:creationId xmlns:a16="http://schemas.microsoft.com/office/drawing/2014/main" id="{2770EFFB-E662-411A-B605-AE2E13E80B7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" name="Arc 170">
              <a:extLst>
                <a:ext uri="{FF2B5EF4-FFF2-40B4-BE49-F238E27FC236}">
                  <a16:creationId xmlns:a16="http://schemas.microsoft.com/office/drawing/2014/main" id="{50BDAF2F-7DDE-49A8-9F56-181890E4A11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2" name="Straight Connector 171">
              <a:extLst>
                <a:ext uri="{FF2B5EF4-FFF2-40B4-BE49-F238E27FC236}">
                  <a16:creationId xmlns:a16="http://schemas.microsoft.com/office/drawing/2014/main" id="{2D418BEC-31BB-4F82-BA22-7BB300C326C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" name="Straight Connector 172">
              <a:extLst>
                <a:ext uri="{FF2B5EF4-FFF2-40B4-BE49-F238E27FC236}">
                  <a16:creationId xmlns:a16="http://schemas.microsoft.com/office/drawing/2014/main" id="{A70E54E5-7FBE-415D-8A4F-3E5AD609549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4" name="Arc 173">
              <a:extLst>
                <a:ext uri="{FF2B5EF4-FFF2-40B4-BE49-F238E27FC236}">
                  <a16:creationId xmlns:a16="http://schemas.microsoft.com/office/drawing/2014/main" id="{864D1667-556B-497A-A537-5888EA268FF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13630C8C-19CF-4995-9085-EB2773C44A2C}"/>
              </a:ext>
            </a:extLst>
          </p:cNvPr>
          <p:cNvGrpSpPr/>
          <p:nvPr/>
        </p:nvGrpSpPr>
        <p:grpSpPr>
          <a:xfrm>
            <a:off x="2249971" y="-115336"/>
            <a:ext cx="538068" cy="503852"/>
            <a:chOff x="3455435" y="-1017023"/>
            <a:chExt cx="8222756" cy="7868191"/>
          </a:xfrm>
        </p:grpSpPr>
        <p:sp>
          <p:nvSpPr>
            <p:cNvPr id="179" name="Arc 178">
              <a:extLst>
                <a:ext uri="{FF2B5EF4-FFF2-40B4-BE49-F238E27FC236}">
                  <a16:creationId xmlns:a16="http://schemas.microsoft.com/office/drawing/2014/main" id="{982D1B02-58AF-4969-A915-FF3E72674F6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Arc 179">
              <a:extLst>
                <a:ext uri="{FF2B5EF4-FFF2-40B4-BE49-F238E27FC236}">
                  <a16:creationId xmlns:a16="http://schemas.microsoft.com/office/drawing/2014/main" id="{A79F4D7A-408F-40AB-B45D-5EC6D4D364B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Arc 180">
              <a:extLst>
                <a:ext uri="{FF2B5EF4-FFF2-40B4-BE49-F238E27FC236}">
                  <a16:creationId xmlns:a16="http://schemas.microsoft.com/office/drawing/2014/main" id="{50D7FA4B-C142-42B3-AC58-AAF9D1AADB1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Arc 181">
              <a:extLst>
                <a:ext uri="{FF2B5EF4-FFF2-40B4-BE49-F238E27FC236}">
                  <a16:creationId xmlns:a16="http://schemas.microsoft.com/office/drawing/2014/main" id="{C096AC38-A0E6-42E3-A88F-BEC088785E7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3" name="Group 182">
              <a:extLst>
                <a:ext uri="{FF2B5EF4-FFF2-40B4-BE49-F238E27FC236}">
                  <a16:creationId xmlns:a16="http://schemas.microsoft.com/office/drawing/2014/main" id="{60447122-4042-40C6-A463-DC8478B40A1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92" name="Straight Connector 191">
                <a:extLst>
                  <a:ext uri="{FF2B5EF4-FFF2-40B4-BE49-F238E27FC236}">
                    <a16:creationId xmlns:a16="http://schemas.microsoft.com/office/drawing/2014/main" id="{5653995D-B0DD-4D43-8CE6-1079A6E0AE1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3" name="Straight Connector 192">
                <a:extLst>
                  <a:ext uri="{FF2B5EF4-FFF2-40B4-BE49-F238E27FC236}">
                    <a16:creationId xmlns:a16="http://schemas.microsoft.com/office/drawing/2014/main" id="{15133D84-FC34-4561-9C2C-0344451494C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4" name="Straight Connector 193">
                <a:extLst>
                  <a:ext uri="{FF2B5EF4-FFF2-40B4-BE49-F238E27FC236}">
                    <a16:creationId xmlns:a16="http://schemas.microsoft.com/office/drawing/2014/main" id="{BA072961-DD80-4B8E-917B-CC4E626D9C5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4" name="Arc 183">
              <a:extLst>
                <a:ext uri="{FF2B5EF4-FFF2-40B4-BE49-F238E27FC236}">
                  <a16:creationId xmlns:a16="http://schemas.microsoft.com/office/drawing/2014/main" id="{DCFAE22B-E9EB-418B-A794-9BC72E8CD21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Arc 184">
              <a:extLst>
                <a:ext uri="{FF2B5EF4-FFF2-40B4-BE49-F238E27FC236}">
                  <a16:creationId xmlns:a16="http://schemas.microsoft.com/office/drawing/2014/main" id="{3760AD4B-2C04-4BA8-BD65-D3822256E20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6" name="Arc 185">
              <a:extLst>
                <a:ext uri="{FF2B5EF4-FFF2-40B4-BE49-F238E27FC236}">
                  <a16:creationId xmlns:a16="http://schemas.microsoft.com/office/drawing/2014/main" id="{003622B0-186E-4459-BE7A-FAC49260495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87" name="Straight Connector 186">
              <a:extLst>
                <a:ext uri="{FF2B5EF4-FFF2-40B4-BE49-F238E27FC236}">
                  <a16:creationId xmlns:a16="http://schemas.microsoft.com/office/drawing/2014/main" id="{9B0DA229-1BDA-4F1D-82E7-951C9032C68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8" name="Arc 187">
              <a:extLst>
                <a:ext uri="{FF2B5EF4-FFF2-40B4-BE49-F238E27FC236}">
                  <a16:creationId xmlns:a16="http://schemas.microsoft.com/office/drawing/2014/main" id="{37FE24A3-1BC0-4DA9-A293-9E12BC7C488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9" name="Straight Connector 188">
              <a:extLst>
                <a:ext uri="{FF2B5EF4-FFF2-40B4-BE49-F238E27FC236}">
                  <a16:creationId xmlns:a16="http://schemas.microsoft.com/office/drawing/2014/main" id="{C3EF4A13-D4E8-4664-84E2-3C09A3AFC7E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" name="Straight Connector 189">
              <a:extLst>
                <a:ext uri="{FF2B5EF4-FFF2-40B4-BE49-F238E27FC236}">
                  <a16:creationId xmlns:a16="http://schemas.microsoft.com/office/drawing/2014/main" id="{4CEDA6E2-00D7-471F-9C77-0AF317A128A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1" name="Arc 190">
              <a:extLst>
                <a:ext uri="{FF2B5EF4-FFF2-40B4-BE49-F238E27FC236}">
                  <a16:creationId xmlns:a16="http://schemas.microsoft.com/office/drawing/2014/main" id="{98BA4D45-C546-4E93-B911-C17EE6C3DF9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5" name="Group 194">
            <a:extLst>
              <a:ext uri="{FF2B5EF4-FFF2-40B4-BE49-F238E27FC236}">
                <a16:creationId xmlns:a16="http://schemas.microsoft.com/office/drawing/2014/main" id="{86396F5D-868D-49AC-B6CF-7A5AF7BACA6F}"/>
              </a:ext>
            </a:extLst>
          </p:cNvPr>
          <p:cNvGrpSpPr/>
          <p:nvPr/>
        </p:nvGrpSpPr>
        <p:grpSpPr>
          <a:xfrm>
            <a:off x="2643671" y="-115336"/>
            <a:ext cx="538068" cy="503852"/>
            <a:chOff x="3455435" y="-1017023"/>
            <a:chExt cx="8222756" cy="7868191"/>
          </a:xfrm>
        </p:grpSpPr>
        <p:sp>
          <p:nvSpPr>
            <p:cNvPr id="196" name="Arc 195">
              <a:extLst>
                <a:ext uri="{FF2B5EF4-FFF2-40B4-BE49-F238E27FC236}">
                  <a16:creationId xmlns:a16="http://schemas.microsoft.com/office/drawing/2014/main" id="{1E698896-FEAC-422F-9436-339770DA454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" name="Arc 196">
              <a:extLst>
                <a:ext uri="{FF2B5EF4-FFF2-40B4-BE49-F238E27FC236}">
                  <a16:creationId xmlns:a16="http://schemas.microsoft.com/office/drawing/2014/main" id="{4253ED69-0012-4279-AF07-84B4ACB7F86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Arc 197">
              <a:extLst>
                <a:ext uri="{FF2B5EF4-FFF2-40B4-BE49-F238E27FC236}">
                  <a16:creationId xmlns:a16="http://schemas.microsoft.com/office/drawing/2014/main" id="{08C96F3F-6250-4B6D-ADA6-8349FC35FD5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Arc 198">
              <a:extLst>
                <a:ext uri="{FF2B5EF4-FFF2-40B4-BE49-F238E27FC236}">
                  <a16:creationId xmlns:a16="http://schemas.microsoft.com/office/drawing/2014/main" id="{DE77938E-CA9A-4EAF-8EEF-BBA4702CBC6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0" name="Group 199">
              <a:extLst>
                <a:ext uri="{FF2B5EF4-FFF2-40B4-BE49-F238E27FC236}">
                  <a16:creationId xmlns:a16="http://schemas.microsoft.com/office/drawing/2014/main" id="{E9FD5E71-1C80-44DB-874E-9880B968901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09" name="Straight Connector 208">
                <a:extLst>
                  <a:ext uri="{FF2B5EF4-FFF2-40B4-BE49-F238E27FC236}">
                    <a16:creationId xmlns:a16="http://schemas.microsoft.com/office/drawing/2014/main" id="{9E2F3C10-82AD-4672-ADF0-581151A6AA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0" name="Straight Connector 209">
                <a:extLst>
                  <a:ext uri="{FF2B5EF4-FFF2-40B4-BE49-F238E27FC236}">
                    <a16:creationId xmlns:a16="http://schemas.microsoft.com/office/drawing/2014/main" id="{1BE3E04D-D2F7-463D-88DD-7DD2CDC1D4F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1" name="Straight Connector 210">
                <a:extLst>
                  <a:ext uri="{FF2B5EF4-FFF2-40B4-BE49-F238E27FC236}">
                    <a16:creationId xmlns:a16="http://schemas.microsoft.com/office/drawing/2014/main" id="{A0C4AB67-58EE-4519-96BD-EB10D850AA5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1" name="Arc 200">
              <a:extLst>
                <a:ext uri="{FF2B5EF4-FFF2-40B4-BE49-F238E27FC236}">
                  <a16:creationId xmlns:a16="http://schemas.microsoft.com/office/drawing/2014/main" id="{364150B9-3047-43F0-BB08-9F13A9F0AA4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Arc 201">
              <a:extLst>
                <a:ext uri="{FF2B5EF4-FFF2-40B4-BE49-F238E27FC236}">
                  <a16:creationId xmlns:a16="http://schemas.microsoft.com/office/drawing/2014/main" id="{33A9E0C9-EDBF-41AC-B013-83A3554C227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3" name="Arc 202">
              <a:extLst>
                <a:ext uri="{FF2B5EF4-FFF2-40B4-BE49-F238E27FC236}">
                  <a16:creationId xmlns:a16="http://schemas.microsoft.com/office/drawing/2014/main" id="{E7AE5F24-9985-4DFB-A738-4764343A429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04" name="Straight Connector 203">
              <a:extLst>
                <a:ext uri="{FF2B5EF4-FFF2-40B4-BE49-F238E27FC236}">
                  <a16:creationId xmlns:a16="http://schemas.microsoft.com/office/drawing/2014/main" id="{2A4BDC7A-1F08-4850-AE99-E8F026739AE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5" name="Arc 204">
              <a:extLst>
                <a:ext uri="{FF2B5EF4-FFF2-40B4-BE49-F238E27FC236}">
                  <a16:creationId xmlns:a16="http://schemas.microsoft.com/office/drawing/2014/main" id="{BC603737-8EC4-4321-96B0-9AF23014CF1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6" name="Straight Connector 205">
              <a:extLst>
                <a:ext uri="{FF2B5EF4-FFF2-40B4-BE49-F238E27FC236}">
                  <a16:creationId xmlns:a16="http://schemas.microsoft.com/office/drawing/2014/main" id="{C8BACB8D-7BE7-4438-A0EF-FE73084DCA8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" name="Straight Connector 206">
              <a:extLst>
                <a:ext uri="{FF2B5EF4-FFF2-40B4-BE49-F238E27FC236}">
                  <a16:creationId xmlns:a16="http://schemas.microsoft.com/office/drawing/2014/main" id="{A83680DB-0756-4A6C-9761-2330FE0CE86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8" name="Arc 207">
              <a:extLst>
                <a:ext uri="{FF2B5EF4-FFF2-40B4-BE49-F238E27FC236}">
                  <a16:creationId xmlns:a16="http://schemas.microsoft.com/office/drawing/2014/main" id="{08CB3F2F-365E-4315-A795-4F74DDF05B1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E323A7A4-440C-498C-8C4C-D3160D14CFD6}"/>
              </a:ext>
            </a:extLst>
          </p:cNvPr>
          <p:cNvGrpSpPr/>
          <p:nvPr/>
        </p:nvGrpSpPr>
        <p:grpSpPr>
          <a:xfrm>
            <a:off x="3037371" y="-115336"/>
            <a:ext cx="538068" cy="503852"/>
            <a:chOff x="3455435" y="-1017023"/>
            <a:chExt cx="8222756" cy="7868191"/>
          </a:xfrm>
        </p:grpSpPr>
        <p:sp>
          <p:nvSpPr>
            <p:cNvPr id="213" name="Arc 212">
              <a:extLst>
                <a:ext uri="{FF2B5EF4-FFF2-40B4-BE49-F238E27FC236}">
                  <a16:creationId xmlns:a16="http://schemas.microsoft.com/office/drawing/2014/main" id="{C316A4B4-F783-4E27-98C4-901A3BAACA5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" name="Arc 213">
              <a:extLst>
                <a:ext uri="{FF2B5EF4-FFF2-40B4-BE49-F238E27FC236}">
                  <a16:creationId xmlns:a16="http://schemas.microsoft.com/office/drawing/2014/main" id="{5EAFB8D6-20CC-4865-AD9F-B6D9AA38097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" name="Arc 214">
              <a:extLst>
                <a:ext uri="{FF2B5EF4-FFF2-40B4-BE49-F238E27FC236}">
                  <a16:creationId xmlns:a16="http://schemas.microsoft.com/office/drawing/2014/main" id="{7FBEE574-956A-49C9-8212-3DA3CEF3EDE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" name="Arc 215">
              <a:extLst>
                <a:ext uri="{FF2B5EF4-FFF2-40B4-BE49-F238E27FC236}">
                  <a16:creationId xmlns:a16="http://schemas.microsoft.com/office/drawing/2014/main" id="{35EC8A13-954E-4DCD-827A-B6392FA390A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7" name="Group 216">
              <a:extLst>
                <a:ext uri="{FF2B5EF4-FFF2-40B4-BE49-F238E27FC236}">
                  <a16:creationId xmlns:a16="http://schemas.microsoft.com/office/drawing/2014/main" id="{F67245BA-E372-4BD2-A129-30D4517B981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26" name="Straight Connector 225">
                <a:extLst>
                  <a:ext uri="{FF2B5EF4-FFF2-40B4-BE49-F238E27FC236}">
                    <a16:creationId xmlns:a16="http://schemas.microsoft.com/office/drawing/2014/main" id="{06E1AA7D-FABD-4165-AEA6-1F506E9F047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7" name="Straight Connector 226">
                <a:extLst>
                  <a:ext uri="{FF2B5EF4-FFF2-40B4-BE49-F238E27FC236}">
                    <a16:creationId xmlns:a16="http://schemas.microsoft.com/office/drawing/2014/main" id="{0E1157D1-5F52-4875-8EAA-F1EDC08AB51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8" name="Straight Connector 227">
                <a:extLst>
                  <a:ext uri="{FF2B5EF4-FFF2-40B4-BE49-F238E27FC236}">
                    <a16:creationId xmlns:a16="http://schemas.microsoft.com/office/drawing/2014/main" id="{7BB19034-C626-4693-91E4-1882A0D327A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18" name="Arc 217">
              <a:extLst>
                <a:ext uri="{FF2B5EF4-FFF2-40B4-BE49-F238E27FC236}">
                  <a16:creationId xmlns:a16="http://schemas.microsoft.com/office/drawing/2014/main" id="{71ADC9C6-8AF1-45B5-9154-444E2A05A11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Arc 218">
              <a:extLst>
                <a:ext uri="{FF2B5EF4-FFF2-40B4-BE49-F238E27FC236}">
                  <a16:creationId xmlns:a16="http://schemas.microsoft.com/office/drawing/2014/main" id="{BFE80A40-CDDB-43F5-A036-C591F50A097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0" name="Arc 219">
              <a:extLst>
                <a:ext uri="{FF2B5EF4-FFF2-40B4-BE49-F238E27FC236}">
                  <a16:creationId xmlns:a16="http://schemas.microsoft.com/office/drawing/2014/main" id="{84B489C2-E761-4DC4-8DC5-46C3373CC59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21" name="Straight Connector 220">
              <a:extLst>
                <a:ext uri="{FF2B5EF4-FFF2-40B4-BE49-F238E27FC236}">
                  <a16:creationId xmlns:a16="http://schemas.microsoft.com/office/drawing/2014/main" id="{B0DCB0FB-7D52-4665-B490-386E93304CA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2" name="Arc 221">
              <a:extLst>
                <a:ext uri="{FF2B5EF4-FFF2-40B4-BE49-F238E27FC236}">
                  <a16:creationId xmlns:a16="http://schemas.microsoft.com/office/drawing/2014/main" id="{6AAFBE3E-F4A3-4F94-B431-196954FBF65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23" name="Straight Connector 222">
              <a:extLst>
                <a:ext uri="{FF2B5EF4-FFF2-40B4-BE49-F238E27FC236}">
                  <a16:creationId xmlns:a16="http://schemas.microsoft.com/office/drawing/2014/main" id="{7F72EB44-1899-47C8-A9E0-2525A1A4091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Straight Connector 223">
              <a:extLst>
                <a:ext uri="{FF2B5EF4-FFF2-40B4-BE49-F238E27FC236}">
                  <a16:creationId xmlns:a16="http://schemas.microsoft.com/office/drawing/2014/main" id="{07FA816C-8780-4804-9107-F73BA3496B0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5" name="Arc 224">
              <a:extLst>
                <a:ext uri="{FF2B5EF4-FFF2-40B4-BE49-F238E27FC236}">
                  <a16:creationId xmlns:a16="http://schemas.microsoft.com/office/drawing/2014/main" id="{84848F34-E373-47C9-9C29-411499E9CC3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B367E08F-7C03-4E1B-874D-0B46CAF5295A}"/>
              </a:ext>
            </a:extLst>
          </p:cNvPr>
          <p:cNvGrpSpPr/>
          <p:nvPr/>
        </p:nvGrpSpPr>
        <p:grpSpPr>
          <a:xfrm>
            <a:off x="3410856" y="-115336"/>
            <a:ext cx="538068" cy="503852"/>
            <a:chOff x="3455435" y="-1017023"/>
            <a:chExt cx="8222756" cy="7868191"/>
          </a:xfrm>
        </p:grpSpPr>
        <p:sp>
          <p:nvSpPr>
            <p:cNvPr id="230" name="Arc 229">
              <a:extLst>
                <a:ext uri="{FF2B5EF4-FFF2-40B4-BE49-F238E27FC236}">
                  <a16:creationId xmlns:a16="http://schemas.microsoft.com/office/drawing/2014/main" id="{2368A05F-277A-43A4-880B-DBB2AA52E81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1" name="Arc 230">
              <a:extLst>
                <a:ext uri="{FF2B5EF4-FFF2-40B4-BE49-F238E27FC236}">
                  <a16:creationId xmlns:a16="http://schemas.microsoft.com/office/drawing/2014/main" id="{7C57FE0F-ABE0-4DAC-B3DD-FBD9F1748F8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2" name="Arc 231">
              <a:extLst>
                <a:ext uri="{FF2B5EF4-FFF2-40B4-BE49-F238E27FC236}">
                  <a16:creationId xmlns:a16="http://schemas.microsoft.com/office/drawing/2014/main" id="{C1ABD37B-D9C7-4054-ABE2-4FF2681CE744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3" name="Arc 232">
              <a:extLst>
                <a:ext uri="{FF2B5EF4-FFF2-40B4-BE49-F238E27FC236}">
                  <a16:creationId xmlns:a16="http://schemas.microsoft.com/office/drawing/2014/main" id="{82D85A58-8C1B-48FD-9E1B-79D318A0163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F57BCBC1-7064-4EF5-A96A-07FB8D6CC4D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43" name="Straight Connector 242">
                <a:extLst>
                  <a:ext uri="{FF2B5EF4-FFF2-40B4-BE49-F238E27FC236}">
                    <a16:creationId xmlns:a16="http://schemas.microsoft.com/office/drawing/2014/main" id="{0AA39254-0663-43E5-975D-FFA01D00A92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4" name="Straight Connector 243">
                <a:extLst>
                  <a:ext uri="{FF2B5EF4-FFF2-40B4-BE49-F238E27FC236}">
                    <a16:creationId xmlns:a16="http://schemas.microsoft.com/office/drawing/2014/main" id="{2F883087-6296-41B2-AD4A-D0C604DC445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5" name="Straight Connector 244">
                <a:extLst>
                  <a:ext uri="{FF2B5EF4-FFF2-40B4-BE49-F238E27FC236}">
                    <a16:creationId xmlns:a16="http://schemas.microsoft.com/office/drawing/2014/main" id="{ADC86D42-A350-4975-BCCD-E8848948852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35" name="Arc 234">
              <a:extLst>
                <a:ext uri="{FF2B5EF4-FFF2-40B4-BE49-F238E27FC236}">
                  <a16:creationId xmlns:a16="http://schemas.microsoft.com/office/drawing/2014/main" id="{C43175E9-5AAB-4BA1-98C0-8341EC128B5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Arc 235">
              <a:extLst>
                <a:ext uri="{FF2B5EF4-FFF2-40B4-BE49-F238E27FC236}">
                  <a16:creationId xmlns:a16="http://schemas.microsoft.com/office/drawing/2014/main" id="{C791D555-DA67-4FEF-932F-7909CAD40F3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7" name="Arc 236">
              <a:extLst>
                <a:ext uri="{FF2B5EF4-FFF2-40B4-BE49-F238E27FC236}">
                  <a16:creationId xmlns:a16="http://schemas.microsoft.com/office/drawing/2014/main" id="{989E0717-3421-44D8-ABDD-97F98F2D94A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38" name="Straight Connector 237">
              <a:extLst>
                <a:ext uri="{FF2B5EF4-FFF2-40B4-BE49-F238E27FC236}">
                  <a16:creationId xmlns:a16="http://schemas.microsoft.com/office/drawing/2014/main" id="{D9EA456D-E2A9-48C1-9611-6996770C4C0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9" name="Arc 238">
              <a:extLst>
                <a:ext uri="{FF2B5EF4-FFF2-40B4-BE49-F238E27FC236}">
                  <a16:creationId xmlns:a16="http://schemas.microsoft.com/office/drawing/2014/main" id="{56440FE3-338E-44F3-8BAC-CD9EFBAA8A4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40" name="Straight Connector 239">
              <a:extLst>
                <a:ext uri="{FF2B5EF4-FFF2-40B4-BE49-F238E27FC236}">
                  <a16:creationId xmlns:a16="http://schemas.microsoft.com/office/drawing/2014/main" id="{F6C69875-D31A-4166-AF3E-814061EAA59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" name="Straight Connector 240">
              <a:extLst>
                <a:ext uri="{FF2B5EF4-FFF2-40B4-BE49-F238E27FC236}">
                  <a16:creationId xmlns:a16="http://schemas.microsoft.com/office/drawing/2014/main" id="{9E650657-6798-4704-B006-E7374951F6B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2" name="Arc 241">
              <a:extLst>
                <a:ext uri="{FF2B5EF4-FFF2-40B4-BE49-F238E27FC236}">
                  <a16:creationId xmlns:a16="http://schemas.microsoft.com/office/drawing/2014/main" id="{FFDF8FDB-CA08-42E4-8F91-67D2E58468D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6" name="Group 245">
            <a:extLst>
              <a:ext uri="{FF2B5EF4-FFF2-40B4-BE49-F238E27FC236}">
                <a16:creationId xmlns:a16="http://schemas.microsoft.com/office/drawing/2014/main" id="{795C4D88-F44A-42F8-9C7A-83E8E0A18B75}"/>
              </a:ext>
            </a:extLst>
          </p:cNvPr>
          <p:cNvGrpSpPr/>
          <p:nvPr/>
        </p:nvGrpSpPr>
        <p:grpSpPr>
          <a:xfrm>
            <a:off x="3787447" y="-115336"/>
            <a:ext cx="538068" cy="503852"/>
            <a:chOff x="3455435" y="-1017023"/>
            <a:chExt cx="8222756" cy="7868191"/>
          </a:xfrm>
        </p:grpSpPr>
        <p:sp>
          <p:nvSpPr>
            <p:cNvPr id="247" name="Arc 246">
              <a:extLst>
                <a:ext uri="{FF2B5EF4-FFF2-40B4-BE49-F238E27FC236}">
                  <a16:creationId xmlns:a16="http://schemas.microsoft.com/office/drawing/2014/main" id="{BD7D88A9-F570-416F-8702-0ED2839560C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" name="Arc 247">
              <a:extLst>
                <a:ext uri="{FF2B5EF4-FFF2-40B4-BE49-F238E27FC236}">
                  <a16:creationId xmlns:a16="http://schemas.microsoft.com/office/drawing/2014/main" id="{AC058B0D-6F0E-40EE-AA1E-6B500FBD8D9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" name="Arc 248">
              <a:extLst>
                <a:ext uri="{FF2B5EF4-FFF2-40B4-BE49-F238E27FC236}">
                  <a16:creationId xmlns:a16="http://schemas.microsoft.com/office/drawing/2014/main" id="{5F0AC689-E074-414E-9134-836A0A3EC79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0" name="Arc 249">
              <a:extLst>
                <a:ext uri="{FF2B5EF4-FFF2-40B4-BE49-F238E27FC236}">
                  <a16:creationId xmlns:a16="http://schemas.microsoft.com/office/drawing/2014/main" id="{5810723E-4222-48C1-A505-7723BC66344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1" name="Group 250">
              <a:extLst>
                <a:ext uri="{FF2B5EF4-FFF2-40B4-BE49-F238E27FC236}">
                  <a16:creationId xmlns:a16="http://schemas.microsoft.com/office/drawing/2014/main" id="{9C60F79F-5F08-4E80-B756-07D36982F76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60" name="Straight Connector 259">
                <a:extLst>
                  <a:ext uri="{FF2B5EF4-FFF2-40B4-BE49-F238E27FC236}">
                    <a16:creationId xmlns:a16="http://schemas.microsoft.com/office/drawing/2014/main" id="{42B17560-BA7C-4B77-8A7F-51623DA5808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" name="Straight Connector 260">
                <a:extLst>
                  <a:ext uri="{FF2B5EF4-FFF2-40B4-BE49-F238E27FC236}">
                    <a16:creationId xmlns:a16="http://schemas.microsoft.com/office/drawing/2014/main" id="{8D1A27D9-3D0F-4812-980C-419D45A2288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2" name="Straight Connector 261">
                <a:extLst>
                  <a:ext uri="{FF2B5EF4-FFF2-40B4-BE49-F238E27FC236}">
                    <a16:creationId xmlns:a16="http://schemas.microsoft.com/office/drawing/2014/main" id="{38FDFEDF-DB92-4A1F-AD75-ACADA78DCF9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52" name="Arc 251">
              <a:extLst>
                <a:ext uri="{FF2B5EF4-FFF2-40B4-BE49-F238E27FC236}">
                  <a16:creationId xmlns:a16="http://schemas.microsoft.com/office/drawing/2014/main" id="{8D60D6AD-CC50-4741-AB42-FBE103C2F5D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3" name="Arc 252">
              <a:extLst>
                <a:ext uri="{FF2B5EF4-FFF2-40B4-BE49-F238E27FC236}">
                  <a16:creationId xmlns:a16="http://schemas.microsoft.com/office/drawing/2014/main" id="{44E3554F-0EEC-4B31-B0F5-94F19F69AB5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4" name="Arc 253">
              <a:extLst>
                <a:ext uri="{FF2B5EF4-FFF2-40B4-BE49-F238E27FC236}">
                  <a16:creationId xmlns:a16="http://schemas.microsoft.com/office/drawing/2014/main" id="{6E882104-29FD-4C87-A5F5-7E563EB03CC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55" name="Straight Connector 254">
              <a:extLst>
                <a:ext uri="{FF2B5EF4-FFF2-40B4-BE49-F238E27FC236}">
                  <a16:creationId xmlns:a16="http://schemas.microsoft.com/office/drawing/2014/main" id="{D6EAAF6E-1801-4EB8-9778-3962A7AF78E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6" name="Arc 255">
              <a:extLst>
                <a:ext uri="{FF2B5EF4-FFF2-40B4-BE49-F238E27FC236}">
                  <a16:creationId xmlns:a16="http://schemas.microsoft.com/office/drawing/2014/main" id="{BA72C86F-5753-4759-92B0-5576B3360C6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57" name="Straight Connector 256">
              <a:extLst>
                <a:ext uri="{FF2B5EF4-FFF2-40B4-BE49-F238E27FC236}">
                  <a16:creationId xmlns:a16="http://schemas.microsoft.com/office/drawing/2014/main" id="{643C59E8-0D54-480F-97D8-858D0DE5054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8" name="Straight Connector 257">
              <a:extLst>
                <a:ext uri="{FF2B5EF4-FFF2-40B4-BE49-F238E27FC236}">
                  <a16:creationId xmlns:a16="http://schemas.microsoft.com/office/drawing/2014/main" id="{CF6430BB-DACF-446B-8335-B8208C527CC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9" name="Arc 258">
              <a:extLst>
                <a:ext uri="{FF2B5EF4-FFF2-40B4-BE49-F238E27FC236}">
                  <a16:creationId xmlns:a16="http://schemas.microsoft.com/office/drawing/2014/main" id="{41843DFB-E606-485E-991D-8E568A223BC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63" name="Group 262">
            <a:extLst>
              <a:ext uri="{FF2B5EF4-FFF2-40B4-BE49-F238E27FC236}">
                <a16:creationId xmlns:a16="http://schemas.microsoft.com/office/drawing/2014/main" id="{197E2442-05AC-4F17-89C0-AA0B431A886C}"/>
              </a:ext>
            </a:extLst>
          </p:cNvPr>
          <p:cNvGrpSpPr/>
          <p:nvPr/>
        </p:nvGrpSpPr>
        <p:grpSpPr>
          <a:xfrm>
            <a:off x="4218471" y="-115336"/>
            <a:ext cx="538068" cy="503852"/>
            <a:chOff x="3455435" y="-1017023"/>
            <a:chExt cx="8222756" cy="7868191"/>
          </a:xfrm>
        </p:grpSpPr>
        <p:sp>
          <p:nvSpPr>
            <p:cNvPr id="264" name="Arc 263">
              <a:extLst>
                <a:ext uri="{FF2B5EF4-FFF2-40B4-BE49-F238E27FC236}">
                  <a16:creationId xmlns:a16="http://schemas.microsoft.com/office/drawing/2014/main" id="{D5124792-5812-462A-B426-EDF57BC71BB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5" name="Arc 264">
              <a:extLst>
                <a:ext uri="{FF2B5EF4-FFF2-40B4-BE49-F238E27FC236}">
                  <a16:creationId xmlns:a16="http://schemas.microsoft.com/office/drawing/2014/main" id="{D291A0E1-6DFD-46E7-9695-F375D9D7495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6" name="Arc 265">
              <a:extLst>
                <a:ext uri="{FF2B5EF4-FFF2-40B4-BE49-F238E27FC236}">
                  <a16:creationId xmlns:a16="http://schemas.microsoft.com/office/drawing/2014/main" id="{B0BDD3B4-80C2-4759-A331-03DBB90C0D3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7" name="Arc 266">
              <a:extLst>
                <a:ext uri="{FF2B5EF4-FFF2-40B4-BE49-F238E27FC236}">
                  <a16:creationId xmlns:a16="http://schemas.microsoft.com/office/drawing/2014/main" id="{9DC29922-3B79-4AD9-991E-595F5E00521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8" name="Group 267">
              <a:extLst>
                <a:ext uri="{FF2B5EF4-FFF2-40B4-BE49-F238E27FC236}">
                  <a16:creationId xmlns:a16="http://schemas.microsoft.com/office/drawing/2014/main" id="{A24BD463-DDD1-4A27-A4CD-419FC36BD13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77" name="Straight Connector 276">
                <a:extLst>
                  <a:ext uri="{FF2B5EF4-FFF2-40B4-BE49-F238E27FC236}">
                    <a16:creationId xmlns:a16="http://schemas.microsoft.com/office/drawing/2014/main" id="{EFAE0C12-E75F-4465-9B9B-BEABB773573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8" name="Straight Connector 277">
                <a:extLst>
                  <a:ext uri="{FF2B5EF4-FFF2-40B4-BE49-F238E27FC236}">
                    <a16:creationId xmlns:a16="http://schemas.microsoft.com/office/drawing/2014/main" id="{9F6B6EC7-4D64-42BC-ADA4-2A60C5EF92C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9" name="Straight Connector 278">
                <a:extLst>
                  <a:ext uri="{FF2B5EF4-FFF2-40B4-BE49-F238E27FC236}">
                    <a16:creationId xmlns:a16="http://schemas.microsoft.com/office/drawing/2014/main" id="{8D1B3E9B-6D93-4004-9BAD-9371ABD6784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69" name="Arc 268">
              <a:extLst>
                <a:ext uri="{FF2B5EF4-FFF2-40B4-BE49-F238E27FC236}">
                  <a16:creationId xmlns:a16="http://schemas.microsoft.com/office/drawing/2014/main" id="{80670331-4620-4739-AC04-F659D370D8C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0" name="Arc 269">
              <a:extLst>
                <a:ext uri="{FF2B5EF4-FFF2-40B4-BE49-F238E27FC236}">
                  <a16:creationId xmlns:a16="http://schemas.microsoft.com/office/drawing/2014/main" id="{A747C725-B267-43D3-B807-1A0D2C7EE4F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1" name="Arc 270">
              <a:extLst>
                <a:ext uri="{FF2B5EF4-FFF2-40B4-BE49-F238E27FC236}">
                  <a16:creationId xmlns:a16="http://schemas.microsoft.com/office/drawing/2014/main" id="{DEC5808E-09F7-4E6F-B2C9-CB86F3E7E72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72" name="Straight Connector 271">
              <a:extLst>
                <a:ext uri="{FF2B5EF4-FFF2-40B4-BE49-F238E27FC236}">
                  <a16:creationId xmlns:a16="http://schemas.microsoft.com/office/drawing/2014/main" id="{D45FF125-8E3B-42CA-B1F3-4F82F02A334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3" name="Arc 272">
              <a:extLst>
                <a:ext uri="{FF2B5EF4-FFF2-40B4-BE49-F238E27FC236}">
                  <a16:creationId xmlns:a16="http://schemas.microsoft.com/office/drawing/2014/main" id="{F42BECB1-B506-4D85-BB85-8B4E698D59E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74" name="Straight Connector 273">
              <a:extLst>
                <a:ext uri="{FF2B5EF4-FFF2-40B4-BE49-F238E27FC236}">
                  <a16:creationId xmlns:a16="http://schemas.microsoft.com/office/drawing/2014/main" id="{20604A54-FB92-4910-A947-F068194CF2D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5" name="Straight Connector 274">
              <a:extLst>
                <a:ext uri="{FF2B5EF4-FFF2-40B4-BE49-F238E27FC236}">
                  <a16:creationId xmlns:a16="http://schemas.microsoft.com/office/drawing/2014/main" id="{1483CDC4-9166-45BC-95A9-E3A874B5416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6" name="Arc 275">
              <a:extLst>
                <a:ext uri="{FF2B5EF4-FFF2-40B4-BE49-F238E27FC236}">
                  <a16:creationId xmlns:a16="http://schemas.microsoft.com/office/drawing/2014/main" id="{138F3F63-FCC3-4787-AE03-B7A3C64A244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0" name="Group 279">
            <a:extLst>
              <a:ext uri="{FF2B5EF4-FFF2-40B4-BE49-F238E27FC236}">
                <a16:creationId xmlns:a16="http://schemas.microsoft.com/office/drawing/2014/main" id="{9D7815EE-524A-46D5-8EFA-E7C8CFE81CEF}"/>
              </a:ext>
            </a:extLst>
          </p:cNvPr>
          <p:cNvGrpSpPr/>
          <p:nvPr/>
        </p:nvGrpSpPr>
        <p:grpSpPr>
          <a:xfrm>
            <a:off x="4612171" y="-115336"/>
            <a:ext cx="538068" cy="503852"/>
            <a:chOff x="3455435" y="-1017023"/>
            <a:chExt cx="8222756" cy="7868191"/>
          </a:xfrm>
        </p:grpSpPr>
        <p:sp>
          <p:nvSpPr>
            <p:cNvPr id="281" name="Arc 280">
              <a:extLst>
                <a:ext uri="{FF2B5EF4-FFF2-40B4-BE49-F238E27FC236}">
                  <a16:creationId xmlns:a16="http://schemas.microsoft.com/office/drawing/2014/main" id="{96FDB48A-DB11-480F-AC7B-AFA398E21C2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2" name="Arc 281">
              <a:extLst>
                <a:ext uri="{FF2B5EF4-FFF2-40B4-BE49-F238E27FC236}">
                  <a16:creationId xmlns:a16="http://schemas.microsoft.com/office/drawing/2014/main" id="{6134579C-786C-4688-B156-5AB9CC3F3A5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3" name="Arc 282">
              <a:extLst>
                <a:ext uri="{FF2B5EF4-FFF2-40B4-BE49-F238E27FC236}">
                  <a16:creationId xmlns:a16="http://schemas.microsoft.com/office/drawing/2014/main" id="{E4F42D25-6078-42B6-9E15-227105C1CDC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Arc 283">
              <a:extLst>
                <a:ext uri="{FF2B5EF4-FFF2-40B4-BE49-F238E27FC236}">
                  <a16:creationId xmlns:a16="http://schemas.microsoft.com/office/drawing/2014/main" id="{B604425E-5A6F-4E90-8D72-A5F0D619DEF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7DF35F46-8E72-48FF-BCD5-5168D92D640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CA4CDCFC-BCF8-493A-AA60-5DCCDA2BE80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5" name="Straight Connector 294">
                <a:extLst>
                  <a:ext uri="{FF2B5EF4-FFF2-40B4-BE49-F238E27FC236}">
                    <a16:creationId xmlns:a16="http://schemas.microsoft.com/office/drawing/2014/main" id="{390A1A22-FCBB-4EB4-BA52-3A5329FAA67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" name="Straight Connector 295">
                <a:extLst>
                  <a:ext uri="{FF2B5EF4-FFF2-40B4-BE49-F238E27FC236}">
                    <a16:creationId xmlns:a16="http://schemas.microsoft.com/office/drawing/2014/main" id="{F5B3B6D5-315B-4867-B08F-731B56E5E80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6" name="Arc 285">
              <a:extLst>
                <a:ext uri="{FF2B5EF4-FFF2-40B4-BE49-F238E27FC236}">
                  <a16:creationId xmlns:a16="http://schemas.microsoft.com/office/drawing/2014/main" id="{AEB69A0C-1FDB-4AB0-BBD2-621BDD1AFAB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Arc 286">
              <a:extLst>
                <a:ext uri="{FF2B5EF4-FFF2-40B4-BE49-F238E27FC236}">
                  <a16:creationId xmlns:a16="http://schemas.microsoft.com/office/drawing/2014/main" id="{8B726209-AF78-4951-839E-A115FA5A480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8" name="Arc 287">
              <a:extLst>
                <a:ext uri="{FF2B5EF4-FFF2-40B4-BE49-F238E27FC236}">
                  <a16:creationId xmlns:a16="http://schemas.microsoft.com/office/drawing/2014/main" id="{4F68276F-B6E1-466F-ADE8-613310D3CE5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89" name="Straight Connector 288">
              <a:extLst>
                <a:ext uri="{FF2B5EF4-FFF2-40B4-BE49-F238E27FC236}">
                  <a16:creationId xmlns:a16="http://schemas.microsoft.com/office/drawing/2014/main" id="{FC640E99-A35E-43D1-B7DB-B3FFD157BE1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0" name="Arc 289">
              <a:extLst>
                <a:ext uri="{FF2B5EF4-FFF2-40B4-BE49-F238E27FC236}">
                  <a16:creationId xmlns:a16="http://schemas.microsoft.com/office/drawing/2014/main" id="{6AB79E2A-34BA-4266-AAEF-03A6AB0BF0D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91" name="Straight Connector 290">
              <a:extLst>
                <a:ext uri="{FF2B5EF4-FFF2-40B4-BE49-F238E27FC236}">
                  <a16:creationId xmlns:a16="http://schemas.microsoft.com/office/drawing/2014/main" id="{F34CD5C3-6F36-478B-B867-5F6F0378679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2" name="Straight Connector 291">
              <a:extLst>
                <a:ext uri="{FF2B5EF4-FFF2-40B4-BE49-F238E27FC236}">
                  <a16:creationId xmlns:a16="http://schemas.microsoft.com/office/drawing/2014/main" id="{F1AB9F8C-3340-4233-B6A2-DE0231ABE39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3" name="Arc 292">
              <a:extLst>
                <a:ext uri="{FF2B5EF4-FFF2-40B4-BE49-F238E27FC236}">
                  <a16:creationId xmlns:a16="http://schemas.microsoft.com/office/drawing/2014/main" id="{617C01BA-4AED-4F1D-96F0-389C30E41A98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97" name="Group 296">
            <a:extLst>
              <a:ext uri="{FF2B5EF4-FFF2-40B4-BE49-F238E27FC236}">
                <a16:creationId xmlns:a16="http://schemas.microsoft.com/office/drawing/2014/main" id="{92D74778-7B8B-43D1-AD89-2C61947460BE}"/>
              </a:ext>
            </a:extLst>
          </p:cNvPr>
          <p:cNvGrpSpPr/>
          <p:nvPr/>
        </p:nvGrpSpPr>
        <p:grpSpPr>
          <a:xfrm>
            <a:off x="4994987" y="-115336"/>
            <a:ext cx="538068" cy="503852"/>
            <a:chOff x="3455435" y="-1017023"/>
            <a:chExt cx="8222756" cy="7868191"/>
          </a:xfrm>
        </p:grpSpPr>
        <p:sp>
          <p:nvSpPr>
            <p:cNvPr id="298" name="Arc 297">
              <a:extLst>
                <a:ext uri="{FF2B5EF4-FFF2-40B4-BE49-F238E27FC236}">
                  <a16:creationId xmlns:a16="http://schemas.microsoft.com/office/drawing/2014/main" id="{A22815F7-9CB4-48CE-A644-09DDF92CBB7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Arc 298">
              <a:extLst>
                <a:ext uri="{FF2B5EF4-FFF2-40B4-BE49-F238E27FC236}">
                  <a16:creationId xmlns:a16="http://schemas.microsoft.com/office/drawing/2014/main" id="{A95A8785-FBF5-4167-AF6E-AC90202669A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Arc 299">
              <a:extLst>
                <a:ext uri="{FF2B5EF4-FFF2-40B4-BE49-F238E27FC236}">
                  <a16:creationId xmlns:a16="http://schemas.microsoft.com/office/drawing/2014/main" id="{94C4171C-C5D1-460E-883D-59EADD461C0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Arc 300">
              <a:extLst>
                <a:ext uri="{FF2B5EF4-FFF2-40B4-BE49-F238E27FC236}">
                  <a16:creationId xmlns:a16="http://schemas.microsoft.com/office/drawing/2014/main" id="{D82E5121-B0C3-4089-920D-F70B5889E8F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02" name="Group 301">
              <a:extLst>
                <a:ext uri="{FF2B5EF4-FFF2-40B4-BE49-F238E27FC236}">
                  <a16:creationId xmlns:a16="http://schemas.microsoft.com/office/drawing/2014/main" id="{E088F8CC-90F0-44AE-A83C-21144A0122E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311" name="Straight Connector 310">
                <a:extLst>
                  <a:ext uri="{FF2B5EF4-FFF2-40B4-BE49-F238E27FC236}">
                    <a16:creationId xmlns:a16="http://schemas.microsoft.com/office/drawing/2014/main" id="{98943AB9-2186-488B-940B-62EBEA228C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2458C260-80C5-44A0-BBE4-F930FEC7567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3" name="Straight Connector 312">
                <a:extLst>
                  <a:ext uri="{FF2B5EF4-FFF2-40B4-BE49-F238E27FC236}">
                    <a16:creationId xmlns:a16="http://schemas.microsoft.com/office/drawing/2014/main" id="{6609B018-23A2-4AEC-A699-A82CDB02E70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03" name="Arc 302">
              <a:extLst>
                <a:ext uri="{FF2B5EF4-FFF2-40B4-BE49-F238E27FC236}">
                  <a16:creationId xmlns:a16="http://schemas.microsoft.com/office/drawing/2014/main" id="{50AE060E-029A-49C5-AD31-7416912A776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Arc 303">
              <a:extLst>
                <a:ext uri="{FF2B5EF4-FFF2-40B4-BE49-F238E27FC236}">
                  <a16:creationId xmlns:a16="http://schemas.microsoft.com/office/drawing/2014/main" id="{EBD32AD4-9445-4A86-979B-E393CFDDC64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5" name="Arc 304">
              <a:extLst>
                <a:ext uri="{FF2B5EF4-FFF2-40B4-BE49-F238E27FC236}">
                  <a16:creationId xmlns:a16="http://schemas.microsoft.com/office/drawing/2014/main" id="{F12BD6DF-3043-4051-A72F-16F6A151D80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06" name="Straight Connector 305">
              <a:extLst>
                <a:ext uri="{FF2B5EF4-FFF2-40B4-BE49-F238E27FC236}">
                  <a16:creationId xmlns:a16="http://schemas.microsoft.com/office/drawing/2014/main" id="{4CFFC9D2-848B-40D3-A4F3-83E65B0985B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7" name="Arc 306">
              <a:extLst>
                <a:ext uri="{FF2B5EF4-FFF2-40B4-BE49-F238E27FC236}">
                  <a16:creationId xmlns:a16="http://schemas.microsoft.com/office/drawing/2014/main" id="{F2729059-3FCB-4ED1-B33B-B864CE1FA3E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08" name="Straight Connector 307">
              <a:extLst>
                <a:ext uri="{FF2B5EF4-FFF2-40B4-BE49-F238E27FC236}">
                  <a16:creationId xmlns:a16="http://schemas.microsoft.com/office/drawing/2014/main" id="{006C8E3C-15F8-47D6-9D5F-D6E446640FE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9" name="Straight Connector 308">
              <a:extLst>
                <a:ext uri="{FF2B5EF4-FFF2-40B4-BE49-F238E27FC236}">
                  <a16:creationId xmlns:a16="http://schemas.microsoft.com/office/drawing/2014/main" id="{5BB8B1EE-2B18-41B6-8231-C5C7D24FB05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0" name="Arc 309">
              <a:extLst>
                <a:ext uri="{FF2B5EF4-FFF2-40B4-BE49-F238E27FC236}">
                  <a16:creationId xmlns:a16="http://schemas.microsoft.com/office/drawing/2014/main" id="{896C05D7-0AAF-490A-B904-9912C15EBCB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87F82610-13AE-45AF-B186-0616500A0B7D}"/>
              </a:ext>
            </a:extLst>
          </p:cNvPr>
          <p:cNvGrpSpPr/>
          <p:nvPr/>
        </p:nvGrpSpPr>
        <p:grpSpPr>
          <a:xfrm>
            <a:off x="5399571" y="-115336"/>
            <a:ext cx="538068" cy="503852"/>
            <a:chOff x="3455435" y="-1017023"/>
            <a:chExt cx="8222756" cy="7868191"/>
          </a:xfrm>
        </p:grpSpPr>
        <p:sp>
          <p:nvSpPr>
            <p:cNvPr id="315" name="Arc 314">
              <a:extLst>
                <a:ext uri="{FF2B5EF4-FFF2-40B4-BE49-F238E27FC236}">
                  <a16:creationId xmlns:a16="http://schemas.microsoft.com/office/drawing/2014/main" id="{C0823837-9843-40BE-8B99-C8610944ED6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Arc 315">
              <a:extLst>
                <a:ext uri="{FF2B5EF4-FFF2-40B4-BE49-F238E27FC236}">
                  <a16:creationId xmlns:a16="http://schemas.microsoft.com/office/drawing/2014/main" id="{087D1EB9-1181-4651-991D-6D2713336D1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Arc 316">
              <a:extLst>
                <a:ext uri="{FF2B5EF4-FFF2-40B4-BE49-F238E27FC236}">
                  <a16:creationId xmlns:a16="http://schemas.microsoft.com/office/drawing/2014/main" id="{33CE580C-06B6-49A2-A8ED-61F18F1CEB0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Arc 317">
              <a:extLst>
                <a:ext uri="{FF2B5EF4-FFF2-40B4-BE49-F238E27FC236}">
                  <a16:creationId xmlns:a16="http://schemas.microsoft.com/office/drawing/2014/main" id="{BB9F6F56-1E87-42FA-A936-8352160158D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19" name="Group 318">
              <a:extLst>
                <a:ext uri="{FF2B5EF4-FFF2-40B4-BE49-F238E27FC236}">
                  <a16:creationId xmlns:a16="http://schemas.microsoft.com/office/drawing/2014/main" id="{2ED1FF42-7F57-4A17-BFC7-272B9EAC44A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328" name="Straight Connector 327">
                <a:extLst>
                  <a:ext uri="{FF2B5EF4-FFF2-40B4-BE49-F238E27FC236}">
                    <a16:creationId xmlns:a16="http://schemas.microsoft.com/office/drawing/2014/main" id="{C48C9370-D5AE-405A-973B-C01780087D2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9" name="Straight Connector 328">
                <a:extLst>
                  <a:ext uri="{FF2B5EF4-FFF2-40B4-BE49-F238E27FC236}">
                    <a16:creationId xmlns:a16="http://schemas.microsoft.com/office/drawing/2014/main" id="{9C781200-7CBE-4952-86D4-A585C7484CB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0" name="Straight Connector 329">
                <a:extLst>
                  <a:ext uri="{FF2B5EF4-FFF2-40B4-BE49-F238E27FC236}">
                    <a16:creationId xmlns:a16="http://schemas.microsoft.com/office/drawing/2014/main" id="{53885AF5-206F-4BF4-BE37-D9CBD4BCCA9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20" name="Arc 319">
              <a:extLst>
                <a:ext uri="{FF2B5EF4-FFF2-40B4-BE49-F238E27FC236}">
                  <a16:creationId xmlns:a16="http://schemas.microsoft.com/office/drawing/2014/main" id="{A9F89AF3-8BA6-4528-9501-A00C880D90C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Arc 320">
              <a:extLst>
                <a:ext uri="{FF2B5EF4-FFF2-40B4-BE49-F238E27FC236}">
                  <a16:creationId xmlns:a16="http://schemas.microsoft.com/office/drawing/2014/main" id="{B5DEB2CF-C1CF-4BEE-BCB8-FEE0E888F63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2" name="Arc 321">
              <a:extLst>
                <a:ext uri="{FF2B5EF4-FFF2-40B4-BE49-F238E27FC236}">
                  <a16:creationId xmlns:a16="http://schemas.microsoft.com/office/drawing/2014/main" id="{0F93E3F4-3D9A-43F9-B15B-6A30CF08D8B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23" name="Straight Connector 322">
              <a:extLst>
                <a:ext uri="{FF2B5EF4-FFF2-40B4-BE49-F238E27FC236}">
                  <a16:creationId xmlns:a16="http://schemas.microsoft.com/office/drawing/2014/main" id="{92CBB1A8-CF55-476E-8D6D-FA024266FE5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4" name="Arc 323">
              <a:extLst>
                <a:ext uri="{FF2B5EF4-FFF2-40B4-BE49-F238E27FC236}">
                  <a16:creationId xmlns:a16="http://schemas.microsoft.com/office/drawing/2014/main" id="{C86DC18C-70CC-4096-9EC3-C2F19962EE9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25" name="Straight Connector 324">
              <a:extLst>
                <a:ext uri="{FF2B5EF4-FFF2-40B4-BE49-F238E27FC236}">
                  <a16:creationId xmlns:a16="http://schemas.microsoft.com/office/drawing/2014/main" id="{8E9BD361-0230-493C-AB54-F620C2566F8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6" name="Straight Connector 325">
              <a:extLst>
                <a:ext uri="{FF2B5EF4-FFF2-40B4-BE49-F238E27FC236}">
                  <a16:creationId xmlns:a16="http://schemas.microsoft.com/office/drawing/2014/main" id="{EB021172-3085-4DF0-AA6F-DEC45BD8B5F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7" name="Arc 326">
              <a:extLst>
                <a:ext uri="{FF2B5EF4-FFF2-40B4-BE49-F238E27FC236}">
                  <a16:creationId xmlns:a16="http://schemas.microsoft.com/office/drawing/2014/main" id="{E1DDA739-71F3-4318-B0A2-B76F07B035F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CFEC289E-F750-47A1-BDA0-6695D69E2BC6}"/>
              </a:ext>
            </a:extLst>
          </p:cNvPr>
          <p:cNvGrpSpPr/>
          <p:nvPr/>
        </p:nvGrpSpPr>
        <p:grpSpPr>
          <a:xfrm>
            <a:off x="5793271" y="-115336"/>
            <a:ext cx="538068" cy="503852"/>
            <a:chOff x="3455435" y="-1017023"/>
            <a:chExt cx="8222756" cy="7868191"/>
          </a:xfrm>
        </p:grpSpPr>
        <p:sp>
          <p:nvSpPr>
            <p:cNvPr id="332" name="Arc 331">
              <a:extLst>
                <a:ext uri="{FF2B5EF4-FFF2-40B4-BE49-F238E27FC236}">
                  <a16:creationId xmlns:a16="http://schemas.microsoft.com/office/drawing/2014/main" id="{A99BE797-4DD7-4747-840C-899E7460916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Arc 332">
              <a:extLst>
                <a:ext uri="{FF2B5EF4-FFF2-40B4-BE49-F238E27FC236}">
                  <a16:creationId xmlns:a16="http://schemas.microsoft.com/office/drawing/2014/main" id="{92F65362-856F-4AD5-BFD3-FA1E97F9F68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Arc 333">
              <a:extLst>
                <a:ext uri="{FF2B5EF4-FFF2-40B4-BE49-F238E27FC236}">
                  <a16:creationId xmlns:a16="http://schemas.microsoft.com/office/drawing/2014/main" id="{ED7A322C-682E-4F98-9A8F-85FF38B52D1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5" name="Arc 334">
              <a:extLst>
                <a:ext uri="{FF2B5EF4-FFF2-40B4-BE49-F238E27FC236}">
                  <a16:creationId xmlns:a16="http://schemas.microsoft.com/office/drawing/2014/main" id="{3871DE02-72B0-4612-93FB-922EEAD39CA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6" name="Group 335">
              <a:extLst>
                <a:ext uri="{FF2B5EF4-FFF2-40B4-BE49-F238E27FC236}">
                  <a16:creationId xmlns:a16="http://schemas.microsoft.com/office/drawing/2014/main" id="{17CA720F-EE0D-413F-AC01-F2D89D66177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26C2C14-8511-4101-9D66-6DB2FD03A9E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EA596862-9EC3-45AF-954F-B16DCA04673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38D50DF6-5538-4E88-8327-FF33FFE6EFF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37" name="Arc 336">
              <a:extLst>
                <a:ext uri="{FF2B5EF4-FFF2-40B4-BE49-F238E27FC236}">
                  <a16:creationId xmlns:a16="http://schemas.microsoft.com/office/drawing/2014/main" id="{D4527357-609E-4C5E-AC06-F1253CAABB1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8" name="Arc 337">
              <a:extLst>
                <a:ext uri="{FF2B5EF4-FFF2-40B4-BE49-F238E27FC236}">
                  <a16:creationId xmlns:a16="http://schemas.microsoft.com/office/drawing/2014/main" id="{DDC38E47-663E-4920-8097-33552B0082C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39" name="Arc 338">
              <a:extLst>
                <a:ext uri="{FF2B5EF4-FFF2-40B4-BE49-F238E27FC236}">
                  <a16:creationId xmlns:a16="http://schemas.microsoft.com/office/drawing/2014/main" id="{6D67FCFB-5D17-49CA-AEA9-19E9E5DD3AA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40" name="Straight Connector 339">
              <a:extLst>
                <a:ext uri="{FF2B5EF4-FFF2-40B4-BE49-F238E27FC236}">
                  <a16:creationId xmlns:a16="http://schemas.microsoft.com/office/drawing/2014/main" id="{1D99082E-1B3F-41F9-B0B0-1ED7697D64F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1" name="Arc 340">
              <a:extLst>
                <a:ext uri="{FF2B5EF4-FFF2-40B4-BE49-F238E27FC236}">
                  <a16:creationId xmlns:a16="http://schemas.microsoft.com/office/drawing/2014/main" id="{C3D4D417-C63B-48AE-82AC-4BF7391B677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42" name="Straight Connector 341">
              <a:extLst>
                <a:ext uri="{FF2B5EF4-FFF2-40B4-BE49-F238E27FC236}">
                  <a16:creationId xmlns:a16="http://schemas.microsoft.com/office/drawing/2014/main" id="{0E75CCC2-B75D-4675-B6FD-DE31192310C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3" name="Straight Connector 342">
              <a:extLst>
                <a:ext uri="{FF2B5EF4-FFF2-40B4-BE49-F238E27FC236}">
                  <a16:creationId xmlns:a16="http://schemas.microsoft.com/office/drawing/2014/main" id="{34C10723-11FE-4F8A-9255-B1B657FC6A9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4" name="Arc 343">
              <a:extLst>
                <a:ext uri="{FF2B5EF4-FFF2-40B4-BE49-F238E27FC236}">
                  <a16:creationId xmlns:a16="http://schemas.microsoft.com/office/drawing/2014/main" id="{10EC0C50-054B-4683-9407-16E5610F146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48" name="Group 347">
            <a:extLst>
              <a:ext uri="{FF2B5EF4-FFF2-40B4-BE49-F238E27FC236}">
                <a16:creationId xmlns:a16="http://schemas.microsoft.com/office/drawing/2014/main" id="{F0B9B3B2-7AC1-4B0E-A27F-DD62A74507CD}"/>
              </a:ext>
            </a:extLst>
          </p:cNvPr>
          <p:cNvGrpSpPr/>
          <p:nvPr/>
        </p:nvGrpSpPr>
        <p:grpSpPr>
          <a:xfrm>
            <a:off x="6186971" y="-115336"/>
            <a:ext cx="538068" cy="503852"/>
            <a:chOff x="3455435" y="-1017023"/>
            <a:chExt cx="8222756" cy="7868191"/>
          </a:xfrm>
        </p:grpSpPr>
        <p:sp>
          <p:nvSpPr>
            <p:cNvPr id="349" name="Arc 348">
              <a:extLst>
                <a:ext uri="{FF2B5EF4-FFF2-40B4-BE49-F238E27FC236}">
                  <a16:creationId xmlns:a16="http://schemas.microsoft.com/office/drawing/2014/main" id="{BDC4E6A8-0045-4C1F-95FF-37D828F6A7C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0" name="Arc 349">
              <a:extLst>
                <a:ext uri="{FF2B5EF4-FFF2-40B4-BE49-F238E27FC236}">
                  <a16:creationId xmlns:a16="http://schemas.microsoft.com/office/drawing/2014/main" id="{5109E123-F24C-43BE-A6DC-6BF774B628B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1" name="Arc 350">
              <a:extLst>
                <a:ext uri="{FF2B5EF4-FFF2-40B4-BE49-F238E27FC236}">
                  <a16:creationId xmlns:a16="http://schemas.microsoft.com/office/drawing/2014/main" id="{35EAC128-BDE5-4B13-BB95-12468DD5828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2" name="Arc 351">
              <a:extLst>
                <a:ext uri="{FF2B5EF4-FFF2-40B4-BE49-F238E27FC236}">
                  <a16:creationId xmlns:a16="http://schemas.microsoft.com/office/drawing/2014/main" id="{9E214D87-0A9D-40B4-83A1-84ED952C139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3" name="Group 352">
              <a:extLst>
                <a:ext uri="{FF2B5EF4-FFF2-40B4-BE49-F238E27FC236}">
                  <a16:creationId xmlns:a16="http://schemas.microsoft.com/office/drawing/2014/main" id="{1FB39C17-0DA5-433E-B6D2-80932AD29A8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E9289282-1B93-4A6E-A54B-6B924777716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3" name="Straight Connector 362">
                <a:extLst>
                  <a:ext uri="{FF2B5EF4-FFF2-40B4-BE49-F238E27FC236}">
                    <a16:creationId xmlns:a16="http://schemas.microsoft.com/office/drawing/2014/main" id="{55F02564-48E9-4877-A710-7FD7D2B4F45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F18BB050-8644-466E-9A46-73F080EF454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54" name="Arc 353">
              <a:extLst>
                <a:ext uri="{FF2B5EF4-FFF2-40B4-BE49-F238E27FC236}">
                  <a16:creationId xmlns:a16="http://schemas.microsoft.com/office/drawing/2014/main" id="{9E5D8EB4-94D5-4F40-A335-1B6B337581C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5" name="Arc 354">
              <a:extLst>
                <a:ext uri="{FF2B5EF4-FFF2-40B4-BE49-F238E27FC236}">
                  <a16:creationId xmlns:a16="http://schemas.microsoft.com/office/drawing/2014/main" id="{8A350542-8B39-419B-AD9C-6B2A47B5961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6" name="Arc 355">
              <a:extLst>
                <a:ext uri="{FF2B5EF4-FFF2-40B4-BE49-F238E27FC236}">
                  <a16:creationId xmlns:a16="http://schemas.microsoft.com/office/drawing/2014/main" id="{2E891352-CE5E-4CC9-B745-65C17BFCF832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57" name="Straight Connector 356">
              <a:extLst>
                <a:ext uri="{FF2B5EF4-FFF2-40B4-BE49-F238E27FC236}">
                  <a16:creationId xmlns:a16="http://schemas.microsoft.com/office/drawing/2014/main" id="{C5CDCB88-A658-4CFC-8CA7-C27B3058B0D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8" name="Arc 357">
              <a:extLst>
                <a:ext uri="{FF2B5EF4-FFF2-40B4-BE49-F238E27FC236}">
                  <a16:creationId xmlns:a16="http://schemas.microsoft.com/office/drawing/2014/main" id="{7091D188-B57C-4C63-B6EB-06E7600C39B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59" name="Straight Connector 358">
              <a:extLst>
                <a:ext uri="{FF2B5EF4-FFF2-40B4-BE49-F238E27FC236}">
                  <a16:creationId xmlns:a16="http://schemas.microsoft.com/office/drawing/2014/main" id="{001AD5D0-AB7C-48FC-802A-9D6DFC65632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0" name="Straight Connector 359">
              <a:extLst>
                <a:ext uri="{FF2B5EF4-FFF2-40B4-BE49-F238E27FC236}">
                  <a16:creationId xmlns:a16="http://schemas.microsoft.com/office/drawing/2014/main" id="{6F6483CF-F089-4A3F-B473-3043303FB78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1" name="Arc 360">
              <a:extLst>
                <a:ext uri="{FF2B5EF4-FFF2-40B4-BE49-F238E27FC236}">
                  <a16:creationId xmlns:a16="http://schemas.microsoft.com/office/drawing/2014/main" id="{B5E9369D-F3A9-4EED-9C39-7140C024528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5" name="Group 364">
            <a:extLst>
              <a:ext uri="{FF2B5EF4-FFF2-40B4-BE49-F238E27FC236}">
                <a16:creationId xmlns:a16="http://schemas.microsoft.com/office/drawing/2014/main" id="{E177AD59-BEFD-414B-9E93-627D74D5ED7A}"/>
              </a:ext>
            </a:extLst>
          </p:cNvPr>
          <p:cNvGrpSpPr/>
          <p:nvPr/>
        </p:nvGrpSpPr>
        <p:grpSpPr>
          <a:xfrm>
            <a:off x="6523132" y="-115336"/>
            <a:ext cx="538068" cy="503852"/>
            <a:chOff x="3455435" y="-1017023"/>
            <a:chExt cx="8222756" cy="7868191"/>
          </a:xfrm>
        </p:grpSpPr>
        <p:sp>
          <p:nvSpPr>
            <p:cNvPr id="366" name="Arc 365">
              <a:extLst>
                <a:ext uri="{FF2B5EF4-FFF2-40B4-BE49-F238E27FC236}">
                  <a16:creationId xmlns:a16="http://schemas.microsoft.com/office/drawing/2014/main" id="{0D4D7423-DF7C-4A78-8B65-A7DA74D5C4C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7" name="Arc 366">
              <a:extLst>
                <a:ext uri="{FF2B5EF4-FFF2-40B4-BE49-F238E27FC236}">
                  <a16:creationId xmlns:a16="http://schemas.microsoft.com/office/drawing/2014/main" id="{5336748C-F2C2-4D78-A703-D14EDB9E731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8" name="Arc 367">
              <a:extLst>
                <a:ext uri="{FF2B5EF4-FFF2-40B4-BE49-F238E27FC236}">
                  <a16:creationId xmlns:a16="http://schemas.microsoft.com/office/drawing/2014/main" id="{7196544E-7FA7-458C-8455-E0F928525C7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9" name="Arc 368">
              <a:extLst>
                <a:ext uri="{FF2B5EF4-FFF2-40B4-BE49-F238E27FC236}">
                  <a16:creationId xmlns:a16="http://schemas.microsoft.com/office/drawing/2014/main" id="{0604641D-9310-4919-B258-8420EAAF822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70" name="Group 369">
              <a:extLst>
                <a:ext uri="{FF2B5EF4-FFF2-40B4-BE49-F238E27FC236}">
                  <a16:creationId xmlns:a16="http://schemas.microsoft.com/office/drawing/2014/main" id="{448D82EE-8CF9-499F-B284-ECE656F45E9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5B73D0E6-AF04-4FD4-999E-FA24E1F8E78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>
                <a:extLst>
                  <a:ext uri="{FF2B5EF4-FFF2-40B4-BE49-F238E27FC236}">
                    <a16:creationId xmlns:a16="http://schemas.microsoft.com/office/drawing/2014/main" id="{D969DDC1-9C9B-4502-A2C3-21EF5F63B5E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>
                <a:extLst>
                  <a:ext uri="{FF2B5EF4-FFF2-40B4-BE49-F238E27FC236}">
                    <a16:creationId xmlns:a16="http://schemas.microsoft.com/office/drawing/2014/main" id="{D60A6E6C-7244-436A-AA11-9680839CC7F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71" name="Arc 370">
              <a:extLst>
                <a:ext uri="{FF2B5EF4-FFF2-40B4-BE49-F238E27FC236}">
                  <a16:creationId xmlns:a16="http://schemas.microsoft.com/office/drawing/2014/main" id="{D28657C5-1673-4AC2-90F4-15A42CAC77C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2" name="Arc 371">
              <a:extLst>
                <a:ext uri="{FF2B5EF4-FFF2-40B4-BE49-F238E27FC236}">
                  <a16:creationId xmlns:a16="http://schemas.microsoft.com/office/drawing/2014/main" id="{EAA042F5-C548-48C7-AEDB-B9A53FC1D72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3" name="Arc 372">
              <a:extLst>
                <a:ext uri="{FF2B5EF4-FFF2-40B4-BE49-F238E27FC236}">
                  <a16:creationId xmlns:a16="http://schemas.microsoft.com/office/drawing/2014/main" id="{3C5C22FA-4853-4675-8099-E4C8FD1A23C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74" name="Straight Connector 373">
              <a:extLst>
                <a:ext uri="{FF2B5EF4-FFF2-40B4-BE49-F238E27FC236}">
                  <a16:creationId xmlns:a16="http://schemas.microsoft.com/office/drawing/2014/main" id="{9F424865-8861-4434-A196-716A8EF7135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5" name="Arc 374">
              <a:extLst>
                <a:ext uri="{FF2B5EF4-FFF2-40B4-BE49-F238E27FC236}">
                  <a16:creationId xmlns:a16="http://schemas.microsoft.com/office/drawing/2014/main" id="{4C61690F-0220-4A0A-8829-91244159672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76" name="Straight Connector 375">
              <a:extLst>
                <a:ext uri="{FF2B5EF4-FFF2-40B4-BE49-F238E27FC236}">
                  <a16:creationId xmlns:a16="http://schemas.microsoft.com/office/drawing/2014/main" id="{A2C563F7-714F-4BB9-820C-5E2E01C1A68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7" name="Straight Connector 376">
              <a:extLst>
                <a:ext uri="{FF2B5EF4-FFF2-40B4-BE49-F238E27FC236}">
                  <a16:creationId xmlns:a16="http://schemas.microsoft.com/office/drawing/2014/main" id="{0419A2C9-D00C-44AE-A3BF-6B2DB9C0FE6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8" name="Arc 377">
              <a:extLst>
                <a:ext uri="{FF2B5EF4-FFF2-40B4-BE49-F238E27FC236}">
                  <a16:creationId xmlns:a16="http://schemas.microsoft.com/office/drawing/2014/main" id="{8D045450-C766-4D4C-8665-156982E9374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82" name="Group 381">
            <a:extLst>
              <a:ext uri="{FF2B5EF4-FFF2-40B4-BE49-F238E27FC236}">
                <a16:creationId xmlns:a16="http://schemas.microsoft.com/office/drawing/2014/main" id="{56257C66-F199-4635-B734-634D35C22BDF}"/>
              </a:ext>
            </a:extLst>
          </p:cNvPr>
          <p:cNvGrpSpPr/>
          <p:nvPr/>
        </p:nvGrpSpPr>
        <p:grpSpPr>
          <a:xfrm>
            <a:off x="6974371" y="-115336"/>
            <a:ext cx="538068" cy="503852"/>
            <a:chOff x="3455435" y="-1017023"/>
            <a:chExt cx="8222756" cy="7868191"/>
          </a:xfrm>
        </p:grpSpPr>
        <p:sp>
          <p:nvSpPr>
            <p:cNvPr id="383" name="Arc 382">
              <a:extLst>
                <a:ext uri="{FF2B5EF4-FFF2-40B4-BE49-F238E27FC236}">
                  <a16:creationId xmlns:a16="http://schemas.microsoft.com/office/drawing/2014/main" id="{4DD4B520-1DD7-4FE9-A50B-A29F87B3E76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4" name="Arc 383">
              <a:extLst>
                <a:ext uri="{FF2B5EF4-FFF2-40B4-BE49-F238E27FC236}">
                  <a16:creationId xmlns:a16="http://schemas.microsoft.com/office/drawing/2014/main" id="{A22B07A3-2E51-487B-A7A1-8C4407C5309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5" name="Arc 384">
              <a:extLst>
                <a:ext uri="{FF2B5EF4-FFF2-40B4-BE49-F238E27FC236}">
                  <a16:creationId xmlns:a16="http://schemas.microsoft.com/office/drawing/2014/main" id="{6013BB18-3BE4-4A81-AF44-79A47C063D7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6" name="Arc 385">
              <a:extLst>
                <a:ext uri="{FF2B5EF4-FFF2-40B4-BE49-F238E27FC236}">
                  <a16:creationId xmlns:a16="http://schemas.microsoft.com/office/drawing/2014/main" id="{8DCD3C3B-C346-40F9-AAE8-05EB650247E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87" name="Group 386">
              <a:extLst>
                <a:ext uri="{FF2B5EF4-FFF2-40B4-BE49-F238E27FC236}">
                  <a16:creationId xmlns:a16="http://schemas.microsoft.com/office/drawing/2014/main" id="{7B7DA199-4F08-4DC0-9233-3CB5A4B5498C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396" name="Straight Connector 395">
                <a:extLst>
                  <a:ext uri="{FF2B5EF4-FFF2-40B4-BE49-F238E27FC236}">
                    <a16:creationId xmlns:a16="http://schemas.microsoft.com/office/drawing/2014/main" id="{D7EECEF2-5269-4F70-877B-9E9789C984B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7" name="Straight Connector 396">
                <a:extLst>
                  <a:ext uri="{FF2B5EF4-FFF2-40B4-BE49-F238E27FC236}">
                    <a16:creationId xmlns:a16="http://schemas.microsoft.com/office/drawing/2014/main" id="{E0640EAF-AE23-45EC-B48F-836ABF39E80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8" name="Straight Connector 397">
                <a:extLst>
                  <a:ext uri="{FF2B5EF4-FFF2-40B4-BE49-F238E27FC236}">
                    <a16:creationId xmlns:a16="http://schemas.microsoft.com/office/drawing/2014/main" id="{EA2B93AB-DEAF-4515-803F-0333875654B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88" name="Arc 387">
              <a:extLst>
                <a:ext uri="{FF2B5EF4-FFF2-40B4-BE49-F238E27FC236}">
                  <a16:creationId xmlns:a16="http://schemas.microsoft.com/office/drawing/2014/main" id="{2D54A383-A48B-4644-B05E-5F2F5C5E62E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9" name="Arc 388">
              <a:extLst>
                <a:ext uri="{FF2B5EF4-FFF2-40B4-BE49-F238E27FC236}">
                  <a16:creationId xmlns:a16="http://schemas.microsoft.com/office/drawing/2014/main" id="{2D1161F6-3091-44B1-B464-0258BE4D306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90" name="Arc 389">
              <a:extLst>
                <a:ext uri="{FF2B5EF4-FFF2-40B4-BE49-F238E27FC236}">
                  <a16:creationId xmlns:a16="http://schemas.microsoft.com/office/drawing/2014/main" id="{EC65FEA4-0027-442B-ACED-78E0723D99B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91" name="Straight Connector 390">
              <a:extLst>
                <a:ext uri="{FF2B5EF4-FFF2-40B4-BE49-F238E27FC236}">
                  <a16:creationId xmlns:a16="http://schemas.microsoft.com/office/drawing/2014/main" id="{9A68CD53-1DD1-4860-B500-797FB0ABE7A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2" name="Arc 391">
              <a:extLst>
                <a:ext uri="{FF2B5EF4-FFF2-40B4-BE49-F238E27FC236}">
                  <a16:creationId xmlns:a16="http://schemas.microsoft.com/office/drawing/2014/main" id="{83D06D35-22C8-46E3-9CA2-3F83EEE023D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93" name="Straight Connector 392">
              <a:extLst>
                <a:ext uri="{FF2B5EF4-FFF2-40B4-BE49-F238E27FC236}">
                  <a16:creationId xmlns:a16="http://schemas.microsoft.com/office/drawing/2014/main" id="{B0602212-F2EF-4ADE-92AE-7B332CFBD9D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4" name="Straight Connector 393">
              <a:extLst>
                <a:ext uri="{FF2B5EF4-FFF2-40B4-BE49-F238E27FC236}">
                  <a16:creationId xmlns:a16="http://schemas.microsoft.com/office/drawing/2014/main" id="{E2E3BB7A-2BB1-4E31-AD98-A3CAB9DED8D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5" name="Arc 394">
              <a:extLst>
                <a:ext uri="{FF2B5EF4-FFF2-40B4-BE49-F238E27FC236}">
                  <a16:creationId xmlns:a16="http://schemas.microsoft.com/office/drawing/2014/main" id="{84A21442-DF75-4375-B79A-B31B4029ED4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99" name="Group 398">
            <a:extLst>
              <a:ext uri="{FF2B5EF4-FFF2-40B4-BE49-F238E27FC236}">
                <a16:creationId xmlns:a16="http://schemas.microsoft.com/office/drawing/2014/main" id="{2AAA6111-7BA6-41AA-9558-8E141DA49C77}"/>
              </a:ext>
            </a:extLst>
          </p:cNvPr>
          <p:cNvGrpSpPr/>
          <p:nvPr/>
        </p:nvGrpSpPr>
        <p:grpSpPr>
          <a:xfrm>
            <a:off x="7368071" y="-115336"/>
            <a:ext cx="538068" cy="503852"/>
            <a:chOff x="3455435" y="-1017023"/>
            <a:chExt cx="8222756" cy="7868191"/>
          </a:xfrm>
        </p:grpSpPr>
        <p:sp>
          <p:nvSpPr>
            <p:cNvPr id="400" name="Arc 399">
              <a:extLst>
                <a:ext uri="{FF2B5EF4-FFF2-40B4-BE49-F238E27FC236}">
                  <a16:creationId xmlns:a16="http://schemas.microsoft.com/office/drawing/2014/main" id="{2C81D8D8-6D41-4F0A-BC01-148C46FA73D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1" name="Arc 400">
              <a:extLst>
                <a:ext uri="{FF2B5EF4-FFF2-40B4-BE49-F238E27FC236}">
                  <a16:creationId xmlns:a16="http://schemas.microsoft.com/office/drawing/2014/main" id="{015380C1-8A8C-4153-9EF0-CCC8BC9839B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2" name="Arc 401">
              <a:extLst>
                <a:ext uri="{FF2B5EF4-FFF2-40B4-BE49-F238E27FC236}">
                  <a16:creationId xmlns:a16="http://schemas.microsoft.com/office/drawing/2014/main" id="{3C0E5D7E-E387-43FC-AE6A-33DA9FF265D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3" name="Arc 402">
              <a:extLst>
                <a:ext uri="{FF2B5EF4-FFF2-40B4-BE49-F238E27FC236}">
                  <a16:creationId xmlns:a16="http://schemas.microsoft.com/office/drawing/2014/main" id="{C502ED5D-8EC6-4B31-96AC-E9235EC3E30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4" name="Group 403">
              <a:extLst>
                <a:ext uri="{FF2B5EF4-FFF2-40B4-BE49-F238E27FC236}">
                  <a16:creationId xmlns:a16="http://schemas.microsoft.com/office/drawing/2014/main" id="{3FF4B4BF-1E70-4E3B-8ECA-7661343B634C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413" name="Straight Connector 412">
                <a:extLst>
                  <a:ext uri="{FF2B5EF4-FFF2-40B4-BE49-F238E27FC236}">
                    <a16:creationId xmlns:a16="http://schemas.microsoft.com/office/drawing/2014/main" id="{53635253-D15F-4840-A0E6-BC6FFAF2DD3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4" name="Straight Connector 413">
                <a:extLst>
                  <a:ext uri="{FF2B5EF4-FFF2-40B4-BE49-F238E27FC236}">
                    <a16:creationId xmlns:a16="http://schemas.microsoft.com/office/drawing/2014/main" id="{E7E239D6-EDF9-4317-83A4-09B5BA0E72A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5" name="Straight Connector 414">
                <a:extLst>
                  <a:ext uri="{FF2B5EF4-FFF2-40B4-BE49-F238E27FC236}">
                    <a16:creationId xmlns:a16="http://schemas.microsoft.com/office/drawing/2014/main" id="{055EE0CF-5026-437D-94F1-D78F012CA57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05" name="Arc 404">
              <a:extLst>
                <a:ext uri="{FF2B5EF4-FFF2-40B4-BE49-F238E27FC236}">
                  <a16:creationId xmlns:a16="http://schemas.microsoft.com/office/drawing/2014/main" id="{F3883E6F-653C-4F77-A6CC-8D3393FE0EA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6" name="Arc 405">
              <a:extLst>
                <a:ext uri="{FF2B5EF4-FFF2-40B4-BE49-F238E27FC236}">
                  <a16:creationId xmlns:a16="http://schemas.microsoft.com/office/drawing/2014/main" id="{77150DCF-7F2E-4DB7-B131-DE950FEF6CE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7" name="Arc 406">
              <a:extLst>
                <a:ext uri="{FF2B5EF4-FFF2-40B4-BE49-F238E27FC236}">
                  <a16:creationId xmlns:a16="http://schemas.microsoft.com/office/drawing/2014/main" id="{1F838412-65B4-4343-B4C2-58918EFF355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08" name="Straight Connector 407">
              <a:extLst>
                <a:ext uri="{FF2B5EF4-FFF2-40B4-BE49-F238E27FC236}">
                  <a16:creationId xmlns:a16="http://schemas.microsoft.com/office/drawing/2014/main" id="{EE5EBE67-0238-49FD-AAB4-BB5B4BF3AF7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9" name="Arc 408">
              <a:extLst>
                <a:ext uri="{FF2B5EF4-FFF2-40B4-BE49-F238E27FC236}">
                  <a16:creationId xmlns:a16="http://schemas.microsoft.com/office/drawing/2014/main" id="{8E5088CF-0EF2-406A-9D84-69E668E4AC0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10" name="Straight Connector 409">
              <a:extLst>
                <a:ext uri="{FF2B5EF4-FFF2-40B4-BE49-F238E27FC236}">
                  <a16:creationId xmlns:a16="http://schemas.microsoft.com/office/drawing/2014/main" id="{23206D85-9E32-4917-AF83-C5F88E23C29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1" name="Straight Connector 410">
              <a:extLst>
                <a:ext uri="{FF2B5EF4-FFF2-40B4-BE49-F238E27FC236}">
                  <a16:creationId xmlns:a16="http://schemas.microsoft.com/office/drawing/2014/main" id="{BA40F54F-238E-4107-8934-93575227ED7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2" name="Arc 411">
              <a:extLst>
                <a:ext uri="{FF2B5EF4-FFF2-40B4-BE49-F238E27FC236}">
                  <a16:creationId xmlns:a16="http://schemas.microsoft.com/office/drawing/2014/main" id="{F65EE8AA-6AC0-4075-8E3A-A823C330231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16" name="Group 415">
            <a:extLst>
              <a:ext uri="{FF2B5EF4-FFF2-40B4-BE49-F238E27FC236}">
                <a16:creationId xmlns:a16="http://schemas.microsoft.com/office/drawing/2014/main" id="{876CB50E-6105-4C54-8F7C-AE5DCBEFAD58}"/>
              </a:ext>
            </a:extLst>
          </p:cNvPr>
          <p:cNvGrpSpPr/>
          <p:nvPr/>
        </p:nvGrpSpPr>
        <p:grpSpPr>
          <a:xfrm>
            <a:off x="7761771" y="-115336"/>
            <a:ext cx="538068" cy="503852"/>
            <a:chOff x="3455435" y="-1017023"/>
            <a:chExt cx="8222756" cy="7868191"/>
          </a:xfrm>
        </p:grpSpPr>
        <p:sp>
          <p:nvSpPr>
            <p:cNvPr id="417" name="Arc 416">
              <a:extLst>
                <a:ext uri="{FF2B5EF4-FFF2-40B4-BE49-F238E27FC236}">
                  <a16:creationId xmlns:a16="http://schemas.microsoft.com/office/drawing/2014/main" id="{418B4289-31B2-4B9B-87F5-07CA2E5F5FD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8" name="Arc 417">
              <a:extLst>
                <a:ext uri="{FF2B5EF4-FFF2-40B4-BE49-F238E27FC236}">
                  <a16:creationId xmlns:a16="http://schemas.microsoft.com/office/drawing/2014/main" id="{909698F4-0C7D-4BA2-AE84-5FF8E95AC22A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9" name="Arc 418">
              <a:extLst>
                <a:ext uri="{FF2B5EF4-FFF2-40B4-BE49-F238E27FC236}">
                  <a16:creationId xmlns:a16="http://schemas.microsoft.com/office/drawing/2014/main" id="{F83C29A9-8403-47BA-9831-E3E9E9064E8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Arc 419">
              <a:extLst>
                <a:ext uri="{FF2B5EF4-FFF2-40B4-BE49-F238E27FC236}">
                  <a16:creationId xmlns:a16="http://schemas.microsoft.com/office/drawing/2014/main" id="{6C147A1D-6F5C-407B-9C5D-7FE7E4E8BEC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21" name="Group 420">
              <a:extLst>
                <a:ext uri="{FF2B5EF4-FFF2-40B4-BE49-F238E27FC236}">
                  <a16:creationId xmlns:a16="http://schemas.microsoft.com/office/drawing/2014/main" id="{081E24E4-B5E0-4905-A16E-E2C6B797D50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430" name="Straight Connector 429">
                <a:extLst>
                  <a:ext uri="{FF2B5EF4-FFF2-40B4-BE49-F238E27FC236}">
                    <a16:creationId xmlns:a16="http://schemas.microsoft.com/office/drawing/2014/main" id="{8358152A-47CC-4FE9-849F-A7DD284F2FD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1" name="Straight Connector 430">
                <a:extLst>
                  <a:ext uri="{FF2B5EF4-FFF2-40B4-BE49-F238E27FC236}">
                    <a16:creationId xmlns:a16="http://schemas.microsoft.com/office/drawing/2014/main" id="{EBE92473-35DC-4A6E-ADB6-DE0C81349DB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2" name="Straight Connector 431">
                <a:extLst>
                  <a:ext uri="{FF2B5EF4-FFF2-40B4-BE49-F238E27FC236}">
                    <a16:creationId xmlns:a16="http://schemas.microsoft.com/office/drawing/2014/main" id="{B9790775-444A-4E80-959D-3DAD4D5725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2" name="Arc 421">
              <a:extLst>
                <a:ext uri="{FF2B5EF4-FFF2-40B4-BE49-F238E27FC236}">
                  <a16:creationId xmlns:a16="http://schemas.microsoft.com/office/drawing/2014/main" id="{F5DBEBD0-3B39-493A-A95C-47174399D33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Arc 422">
              <a:extLst>
                <a:ext uri="{FF2B5EF4-FFF2-40B4-BE49-F238E27FC236}">
                  <a16:creationId xmlns:a16="http://schemas.microsoft.com/office/drawing/2014/main" id="{996EEB38-F71C-432C-9750-FFC9040CF74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24" name="Arc 423">
              <a:extLst>
                <a:ext uri="{FF2B5EF4-FFF2-40B4-BE49-F238E27FC236}">
                  <a16:creationId xmlns:a16="http://schemas.microsoft.com/office/drawing/2014/main" id="{06D17EC0-9491-4039-A824-3DB8A348C0C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25" name="Straight Connector 424">
              <a:extLst>
                <a:ext uri="{FF2B5EF4-FFF2-40B4-BE49-F238E27FC236}">
                  <a16:creationId xmlns:a16="http://schemas.microsoft.com/office/drawing/2014/main" id="{3E656D1F-DE2A-43BF-9741-4BAB4275410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6" name="Arc 425">
              <a:extLst>
                <a:ext uri="{FF2B5EF4-FFF2-40B4-BE49-F238E27FC236}">
                  <a16:creationId xmlns:a16="http://schemas.microsoft.com/office/drawing/2014/main" id="{3AC889E6-1895-4493-B3AF-27923FF85F0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27" name="Straight Connector 426">
              <a:extLst>
                <a:ext uri="{FF2B5EF4-FFF2-40B4-BE49-F238E27FC236}">
                  <a16:creationId xmlns:a16="http://schemas.microsoft.com/office/drawing/2014/main" id="{163D3500-8CEA-4DEB-A8C2-7E283AEDED5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8" name="Straight Connector 427">
              <a:extLst>
                <a:ext uri="{FF2B5EF4-FFF2-40B4-BE49-F238E27FC236}">
                  <a16:creationId xmlns:a16="http://schemas.microsoft.com/office/drawing/2014/main" id="{C2040E32-BDD9-40EE-AE08-45E4ACED2CE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9" name="Arc 428">
              <a:extLst>
                <a:ext uri="{FF2B5EF4-FFF2-40B4-BE49-F238E27FC236}">
                  <a16:creationId xmlns:a16="http://schemas.microsoft.com/office/drawing/2014/main" id="{43FB181B-F564-447C-9F6E-7778004F2B2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3" name="Group 432">
            <a:extLst>
              <a:ext uri="{FF2B5EF4-FFF2-40B4-BE49-F238E27FC236}">
                <a16:creationId xmlns:a16="http://schemas.microsoft.com/office/drawing/2014/main" id="{5744EF02-CD6E-40D5-8DCA-321421B5FD37}"/>
              </a:ext>
            </a:extLst>
          </p:cNvPr>
          <p:cNvGrpSpPr/>
          <p:nvPr/>
        </p:nvGrpSpPr>
        <p:grpSpPr>
          <a:xfrm>
            <a:off x="8144587" y="-124667"/>
            <a:ext cx="538068" cy="503852"/>
            <a:chOff x="3455435" y="-1017023"/>
            <a:chExt cx="8222756" cy="7868191"/>
          </a:xfrm>
        </p:grpSpPr>
        <p:sp>
          <p:nvSpPr>
            <p:cNvPr id="434" name="Arc 433">
              <a:extLst>
                <a:ext uri="{FF2B5EF4-FFF2-40B4-BE49-F238E27FC236}">
                  <a16:creationId xmlns:a16="http://schemas.microsoft.com/office/drawing/2014/main" id="{1B4119C9-61EE-436D-BFBD-344372DE222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5" name="Arc 434">
              <a:extLst>
                <a:ext uri="{FF2B5EF4-FFF2-40B4-BE49-F238E27FC236}">
                  <a16:creationId xmlns:a16="http://schemas.microsoft.com/office/drawing/2014/main" id="{FDEB5BF5-953B-49B9-BBB0-FD380E6024A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6" name="Arc 435">
              <a:extLst>
                <a:ext uri="{FF2B5EF4-FFF2-40B4-BE49-F238E27FC236}">
                  <a16:creationId xmlns:a16="http://schemas.microsoft.com/office/drawing/2014/main" id="{9B8EAD6D-C3BB-4220-B7F4-41FB84C978A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Arc 436">
              <a:extLst>
                <a:ext uri="{FF2B5EF4-FFF2-40B4-BE49-F238E27FC236}">
                  <a16:creationId xmlns:a16="http://schemas.microsoft.com/office/drawing/2014/main" id="{12240C3F-CB7E-4154-8323-AF9415DD73E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38" name="Group 437">
              <a:extLst>
                <a:ext uri="{FF2B5EF4-FFF2-40B4-BE49-F238E27FC236}">
                  <a16:creationId xmlns:a16="http://schemas.microsoft.com/office/drawing/2014/main" id="{FD46C85B-9CAF-40E9-9093-34C20E20C71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447" name="Straight Connector 446">
                <a:extLst>
                  <a:ext uri="{FF2B5EF4-FFF2-40B4-BE49-F238E27FC236}">
                    <a16:creationId xmlns:a16="http://schemas.microsoft.com/office/drawing/2014/main" id="{4E29EB4D-8C9C-4580-8382-FB0B2943D5B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8" name="Straight Connector 447">
                <a:extLst>
                  <a:ext uri="{FF2B5EF4-FFF2-40B4-BE49-F238E27FC236}">
                    <a16:creationId xmlns:a16="http://schemas.microsoft.com/office/drawing/2014/main" id="{C252824F-A895-44E9-8E19-211B91F6038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9" name="Straight Connector 448">
                <a:extLst>
                  <a:ext uri="{FF2B5EF4-FFF2-40B4-BE49-F238E27FC236}">
                    <a16:creationId xmlns:a16="http://schemas.microsoft.com/office/drawing/2014/main" id="{0B39AA6B-247C-4577-9E53-E89C8472E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39" name="Arc 438">
              <a:extLst>
                <a:ext uri="{FF2B5EF4-FFF2-40B4-BE49-F238E27FC236}">
                  <a16:creationId xmlns:a16="http://schemas.microsoft.com/office/drawing/2014/main" id="{27CCD137-A8A4-4EBC-9189-C29AE76288B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Arc 439">
              <a:extLst>
                <a:ext uri="{FF2B5EF4-FFF2-40B4-BE49-F238E27FC236}">
                  <a16:creationId xmlns:a16="http://schemas.microsoft.com/office/drawing/2014/main" id="{56B1DCBF-400C-477F-98B9-28208BD07DF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1" name="Arc 440">
              <a:extLst>
                <a:ext uri="{FF2B5EF4-FFF2-40B4-BE49-F238E27FC236}">
                  <a16:creationId xmlns:a16="http://schemas.microsoft.com/office/drawing/2014/main" id="{C7EC71CC-E5D9-4243-9230-D2786885C26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42" name="Straight Connector 441">
              <a:extLst>
                <a:ext uri="{FF2B5EF4-FFF2-40B4-BE49-F238E27FC236}">
                  <a16:creationId xmlns:a16="http://schemas.microsoft.com/office/drawing/2014/main" id="{7296B5B1-3728-4B92-B06C-A5A1C203AC9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3" name="Arc 442">
              <a:extLst>
                <a:ext uri="{FF2B5EF4-FFF2-40B4-BE49-F238E27FC236}">
                  <a16:creationId xmlns:a16="http://schemas.microsoft.com/office/drawing/2014/main" id="{4A05DA60-9F7F-4CAA-BA14-F0A65EBAFE8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44" name="Straight Connector 443">
              <a:extLst>
                <a:ext uri="{FF2B5EF4-FFF2-40B4-BE49-F238E27FC236}">
                  <a16:creationId xmlns:a16="http://schemas.microsoft.com/office/drawing/2014/main" id="{2CDE1032-3A19-4E7B-B0F9-8D0C78FCFB0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5" name="Straight Connector 444">
              <a:extLst>
                <a:ext uri="{FF2B5EF4-FFF2-40B4-BE49-F238E27FC236}">
                  <a16:creationId xmlns:a16="http://schemas.microsoft.com/office/drawing/2014/main" id="{5EEED5B3-CCF3-495F-AAB4-CF3A4F34151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6" name="Arc 445">
              <a:extLst>
                <a:ext uri="{FF2B5EF4-FFF2-40B4-BE49-F238E27FC236}">
                  <a16:creationId xmlns:a16="http://schemas.microsoft.com/office/drawing/2014/main" id="{ECE4BE18-15EE-4794-9D54-7C059E38284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50" name="Group 449">
            <a:extLst>
              <a:ext uri="{FF2B5EF4-FFF2-40B4-BE49-F238E27FC236}">
                <a16:creationId xmlns:a16="http://schemas.microsoft.com/office/drawing/2014/main" id="{926B51C8-21E1-42DF-B4A7-E7CE42CA9C50}"/>
              </a:ext>
            </a:extLst>
          </p:cNvPr>
          <p:cNvGrpSpPr/>
          <p:nvPr/>
        </p:nvGrpSpPr>
        <p:grpSpPr>
          <a:xfrm>
            <a:off x="8521177" y="-115337"/>
            <a:ext cx="538068" cy="503852"/>
            <a:chOff x="3455435" y="-1017023"/>
            <a:chExt cx="8222756" cy="7868191"/>
          </a:xfrm>
        </p:grpSpPr>
        <p:sp>
          <p:nvSpPr>
            <p:cNvPr id="451" name="Arc 450">
              <a:extLst>
                <a:ext uri="{FF2B5EF4-FFF2-40B4-BE49-F238E27FC236}">
                  <a16:creationId xmlns:a16="http://schemas.microsoft.com/office/drawing/2014/main" id="{5AB63F5F-32CC-4102-B644-FCC422B86CD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Arc 451">
              <a:extLst>
                <a:ext uri="{FF2B5EF4-FFF2-40B4-BE49-F238E27FC236}">
                  <a16:creationId xmlns:a16="http://schemas.microsoft.com/office/drawing/2014/main" id="{C302A428-6B37-46E0-8CF9-FAFF7D571F4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Arc 452">
              <a:extLst>
                <a:ext uri="{FF2B5EF4-FFF2-40B4-BE49-F238E27FC236}">
                  <a16:creationId xmlns:a16="http://schemas.microsoft.com/office/drawing/2014/main" id="{0E27BE6D-1CC9-43FA-B378-547AAC41425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4" name="Arc 453">
              <a:extLst>
                <a:ext uri="{FF2B5EF4-FFF2-40B4-BE49-F238E27FC236}">
                  <a16:creationId xmlns:a16="http://schemas.microsoft.com/office/drawing/2014/main" id="{A165E0C6-51D3-4572-9F50-743BF64BB61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30FF2D72-B469-4B47-AAFE-C0F6BEA9C38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464" name="Straight Connector 463">
                <a:extLst>
                  <a:ext uri="{FF2B5EF4-FFF2-40B4-BE49-F238E27FC236}">
                    <a16:creationId xmlns:a16="http://schemas.microsoft.com/office/drawing/2014/main" id="{27B11083-EA86-4C9B-BFDB-200424DF9C0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5" name="Straight Connector 464">
                <a:extLst>
                  <a:ext uri="{FF2B5EF4-FFF2-40B4-BE49-F238E27FC236}">
                    <a16:creationId xmlns:a16="http://schemas.microsoft.com/office/drawing/2014/main" id="{E25730CB-5E6B-4FCF-B013-0244F8A21E3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6" name="Straight Connector 465">
                <a:extLst>
                  <a:ext uri="{FF2B5EF4-FFF2-40B4-BE49-F238E27FC236}">
                    <a16:creationId xmlns:a16="http://schemas.microsoft.com/office/drawing/2014/main" id="{78201413-7FA2-4601-8619-E20C2283134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56" name="Arc 455">
              <a:extLst>
                <a:ext uri="{FF2B5EF4-FFF2-40B4-BE49-F238E27FC236}">
                  <a16:creationId xmlns:a16="http://schemas.microsoft.com/office/drawing/2014/main" id="{6E9A7122-06CA-4F60-8F52-1B3C82E2A96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Arc 456">
              <a:extLst>
                <a:ext uri="{FF2B5EF4-FFF2-40B4-BE49-F238E27FC236}">
                  <a16:creationId xmlns:a16="http://schemas.microsoft.com/office/drawing/2014/main" id="{673B9571-9D85-4DA1-9D35-A466D94B8BE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58" name="Arc 457">
              <a:extLst>
                <a:ext uri="{FF2B5EF4-FFF2-40B4-BE49-F238E27FC236}">
                  <a16:creationId xmlns:a16="http://schemas.microsoft.com/office/drawing/2014/main" id="{2D38ECDD-E3F2-40D7-9357-44190A7637E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59" name="Straight Connector 458">
              <a:extLst>
                <a:ext uri="{FF2B5EF4-FFF2-40B4-BE49-F238E27FC236}">
                  <a16:creationId xmlns:a16="http://schemas.microsoft.com/office/drawing/2014/main" id="{05C9F4F7-8B94-43B3-9C5C-D2F3D4A169C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0" name="Arc 459">
              <a:extLst>
                <a:ext uri="{FF2B5EF4-FFF2-40B4-BE49-F238E27FC236}">
                  <a16:creationId xmlns:a16="http://schemas.microsoft.com/office/drawing/2014/main" id="{6CC8D67E-41A5-44AB-B69B-CAC2879E6E7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61" name="Straight Connector 460">
              <a:extLst>
                <a:ext uri="{FF2B5EF4-FFF2-40B4-BE49-F238E27FC236}">
                  <a16:creationId xmlns:a16="http://schemas.microsoft.com/office/drawing/2014/main" id="{346DE269-898A-4A0F-9C6D-2801A829AB8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2" name="Straight Connector 461">
              <a:extLst>
                <a:ext uri="{FF2B5EF4-FFF2-40B4-BE49-F238E27FC236}">
                  <a16:creationId xmlns:a16="http://schemas.microsoft.com/office/drawing/2014/main" id="{46C74F96-D25D-4C4F-BA19-B05F44CE0C4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3" name="Arc 462">
              <a:extLst>
                <a:ext uri="{FF2B5EF4-FFF2-40B4-BE49-F238E27FC236}">
                  <a16:creationId xmlns:a16="http://schemas.microsoft.com/office/drawing/2014/main" id="{53313422-F5F0-4762-A94C-28E494C88B78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7" name="Group 466">
            <a:extLst>
              <a:ext uri="{FF2B5EF4-FFF2-40B4-BE49-F238E27FC236}">
                <a16:creationId xmlns:a16="http://schemas.microsoft.com/office/drawing/2014/main" id="{7A9D9690-93FE-4074-A72A-DCEC9667F5C7}"/>
              </a:ext>
            </a:extLst>
          </p:cNvPr>
          <p:cNvGrpSpPr/>
          <p:nvPr/>
        </p:nvGrpSpPr>
        <p:grpSpPr>
          <a:xfrm>
            <a:off x="8942871" y="-115336"/>
            <a:ext cx="538068" cy="503852"/>
            <a:chOff x="3455435" y="-1017023"/>
            <a:chExt cx="8222756" cy="7868191"/>
          </a:xfrm>
        </p:grpSpPr>
        <p:sp>
          <p:nvSpPr>
            <p:cNvPr id="468" name="Arc 467">
              <a:extLst>
                <a:ext uri="{FF2B5EF4-FFF2-40B4-BE49-F238E27FC236}">
                  <a16:creationId xmlns:a16="http://schemas.microsoft.com/office/drawing/2014/main" id="{A1AFF635-8614-47AA-BECB-EBA398D19D7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Arc 468">
              <a:extLst>
                <a:ext uri="{FF2B5EF4-FFF2-40B4-BE49-F238E27FC236}">
                  <a16:creationId xmlns:a16="http://schemas.microsoft.com/office/drawing/2014/main" id="{30D515FC-F33C-42C5-B359-308959503EA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0" name="Arc 469">
              <a:extLst>
                <a:ext uri="{FF2B5EF4-FFF2-40B4-BE49-F238E27FC236}">
                  <a16:creationId xmlns:a16="http://schemas.microsoft.com/office/drawing/2014/main" id="{157BAC84-4D8D-4CF6-BABC-3CB747A15DB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1" name="Arc 470">
              <a:extLst>
                <a:ext uri="{FF2B5EF4-FFF2-40B4-BE49-F238E27FC236}">
                  <a16:creationId xmlns:a16="http://schemas.microsoft.com/office/drawing/2014/main" id="{F70267E4-BFDB-4528-9262-D04CD53F52E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72" name="Group 471">
              <a:extLst>
                <a:ext uri="{FF2B5EF4-FFF2-40B4-BE49-F238E27FC236}">
                  <a16:creationId xmlns:a16="http://schemas.microsoft.com/office/drawing/2014/main" id="{531420EB-AE09-4592-ADDA-7729295FCDE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481" name="Straight Connector 480">
                <a:extLst>
                  <a:ext uri="{FF2B5EF4-FFF2-40B4-BE49-F238E27FC236}">
                    <a16:creationId xmlns:a16="http://schemas.microsoft.com/office/drawing/2014/main" id="{1111886E-DAA6-476D-91F6-98C6B6B1C73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2" name="Straight Connector 481">
                <a:extLst>
                  <a:ext uri="{FF2B5EF4-FFF2-40B4-BE49-F238E27FC236}">
                    <a16:creationId xmlns:a16="http://schemas.microsoft.com/office/drawing/2014/main" id="{D12C7D4F-08AD-4343-85BC-545593FDA99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3" name="Straight Connector 482">
                <a:extLst>
                  <a:ext uri="{FF2B5EF4-FFF2-40B4-BE49-F238E27FC236}">
                    <a16:creationId xmlns:a16="http://schemas.microsoft.com/office/drawing/2014/main" id="{39E76FF5-1D94-4A8A-8DDD-8F1D291AA00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73" name="Arc 472">
              <a:extLst>
                <a:ext uri="{FF2B5EF4-FFF2-40B4-BE49-F238E27FC236}">
                  <a16:creationId xmlns:a16="http://schemas.microsoft.com/office/drawing/2014/main" id="{D96FAADE-A36B-437E-9E6D-143854B9F1B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4" name="Arc 473">
              <a:extLst>
                <a:ext uri="{FF2B5EF4-FFF2-40B4-BE49-F238E27FC236}">
                  <a16:creationId xmlns:a16="http://schemas.microsoft.com/office/drawing/2014/main" id="{3256154F-CF1C-4713-B519-A0192AC3EC8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5" name="Arc 474">
              <a:extLst>
                <a:ext uri="{FF2B5EF4-FFF2-40B4-BE49-F238E27FC236}">
                  <a16:creationId xmlns:a16="http://schemas.microsoft.com/office/drawing/2014/main" id="{E8F08E57-3DB3-4DFB-B75F-085AF8ADC11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76" name="Straight Connector 475">
              <a:extLst>
                <a:ext uri="{FF2B5EF4-FFF2-40B4-BE49-F238E27FC236}">
                  <a16:creationId xmlns:a16="http://schemas.microsoft.com/office/drawing/2014/main" id="{5E55F772-70EA-4E65-B1A5-863007236D9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7" name="Arc 476">
              <a:extLst>
                <a:ext uri="{FF2B5EF4-FFF2-40B4-BE49-F238E27FC236}">
                  <a16:creationId xmlns:a16="http://schemas.microsoft.com/office/drawing/2014/main" id="{DD52F184-AC63-4023-AF4E-DFC4F955A44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78" name="Straight Connector 477">
              <a:extLst>
                <a:ext uri="{FF2B5EF4-FFF2-40B4-BE49-F238E27FC236}">
                  <a16:creationId xmlns:a16="http://schemas.microsoft.com/office/drawing/2014/main" id="{2A0D5773-2F8C-4BDC-9B43-9F501BD2F11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9" name="Straight Connector 478">
              <a:extLst>
                <a:ext uri="{FF2B5EF4-FFF2-40B4-BE49-F238E27FC236}">
                  <a16:creationId xmlns:a16="http://schemas.microsoft.com/office/drawing/2014/main" id="{B0C64B7F-A5F9-4BBA-B3C6-B1EE24B6470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0" name="Arc 479">
              <a:extLst>
                <a:ext uri="{FF2B5EF4-FFF2-40B4-BE49-F238E27FC236}">
                  <a16:creationId xmlns:a16="http://schemas.microsoft.com/office/drawing/2014/main" id="{3D863445-54D0-426B-8D6E-7F333CB89B9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84" name="Group 483">
            <a:extLst>
              <a:ext uri="{FF2B5EF4-FFF2-40B4-BE49-F238E27FC236}">
                <a16:creationId xmlns:a16="http://schemas.microsoft.com/office/drawing/2014/main" id="{71573B41-06B7-44D1-A2CE-1F0850CAD738}"/>
              </a:ext>
            </a:extLst>
          </p:cNvPr>
          <p:cNvGrpSpPr/>
          <p:nvPr/>
        </p:nvGrpSpPr>
        <p:grpSpPr>
          <a:xfrm>
            <a:off x="9336571" y="-115336"/>
            <a:ext cx="538068" cy="503852"/>
            <a:chOff x="3455435" y="-1017023"/>
            <a:chExt cx="8222756" cy="7868191"/>
          </a:xfrm>
        </p:grpSpPr>
        <p:sp>
          <p:nvSpPr>
            <p:cNvPr id="485" name="Arc 484">
              <a:extLst>
                <a:ext uri="{FF2B5EF4-FFF2-40B4-BE49-F238E27FC236}">
                  <a16:creationId xmlns:a16="http://schemas.microsoft.com/office/drawing/2014/main" id="{4BC9E3DE-0C0A-421D-B6F0-ADA17BCF280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6" name="Arc 485">
              <a:extLst>
                <a:ext uri="{FF2B5EF4-FFF2-40B4-BE49-F238E27FC236}">
                  <a16:creationId xmlns:a16="http://schemas.microsoft.com/office/drawing/2014/main" id="{F1468064-8C27-4D6F-8941-D70D940002D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7" name="Arc 486">
              <a:extLst>
                <a:ext uri="{FF2B5EF4-FFF2-40B4-BE49-F238E27FC236}">
                  <a16:creationId xmlns:a16="http://schemas.microsoft.com/office/drawing/2014/main" id="{B90B328E-1AC8-4C73-8B6D-7C58CE82C6E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8" name="Arc 487">
              <a:extLst>
                <a:ext uri="{FF2B5EF4-FFF2-40B4-BE49-F238E27FC236}">
                  <a16:creationId xmlns:a16="http://schemas.microsoft.com/office/drawing/2014/main" id="{D2D33B3B-6314-4EB2-9CDB-9C67CF029B2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89" name="Group 488">
              <a:extLst>
                <a:ext uri="{FF2B5EF4-FFF2-40B4-BE49-F238E27FC236}">
                  <a16:creationId xmlns:a16="http://schemas.microsoft.com/office/drawing/2014/main" id="{42A04B9F-FAC0-4222-83D3-A57CC5DEABF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498" name="Straight Connector 497">
                <a:extLst>
                  <a:ext uri="{FF2B5EF4-FFF2-40B4-BE49-F238E27FC236}">
                    <a16:creationId xmlns:a16="http://schemas.microsoft.com/office/drawing/2014/main" id="{8BAF92D9-8E11-4255-A612-DA966D73516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9" name="Straight Connector 498">
                <a:extLst>
                  <a:ext uri="{FF2B5EF4-FFF2-40B4-BE49-F238E27FC236}">
                    <a16:creationId xmlns:a16="http://schemas.microsoft.com/office/drawing/2014/main" id="{F0229871-EDB3-44AC-9EC8-A72241E03E7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0" name="Straight Connector 499">
                <a:extLst>
                  <a:ext uri="{FF2B5EF4-FFF2-40B4-BE49-F238E27FC236}">
                    <a16:creationId xmlns:a16="http://schemas.microsoft.com/office/drawing/2014/main" id="{85DB99FB-D0DC-4824-A4E0-B88430F3DFC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90" name="Arc 489">
              <a:extLst>
                <a:ext uri="{FF2B5EF4-FFF2-40B4-BE49-F238E27FC236}">
                  <a16:creationId xmlns:a16="http://schemas.microsoft.com/office/drawing/2014/main" id="{79717DA8-61FD-4BC4-8107-9F5AFC04ACF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1" name="Arc 490">
              <a:extLst>
                <a:ext uri="{FF2B5EF4-FFF2-40B4-BE49-F238E27FC236}">
                  <a16:creationId xmlns:a16="http://schemas.microsoft.com/office/drawing/2014/main" id="{1EE5BFFF-4973-46FF-BE41-2633C25A521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2" name="Arc 491">
              <a:extLst>
                <a:ext uri="{FF2B5EF4-FFF2-40B4-BE49-F238E27FC236}">
                  <a16:creationId xmlns:a16="http://schemas.microsoft.com/office/drawing/2014/main" id="{747DD4E6-E16B-4BC9-83E9-4982B5B4D72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93" name="Straight Connector 492">
              <a:extLst>
                <a:ext uri="{FF2B5EF4-FFF2-40B4-BE49-F238E27FC236}">
                  <a16:creationId xmlns:a16="http://schemas.microsoft.com/office/drawing/2014/main" id="{7D1F30BB-9D3E-40E5-B793-B3C17D1BDB9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94" name="Arc 493">
              <a:extLst>
                <a:ext uri="{FF2B5EF4-FFF2-40B4-BE49-F238E27FC236}">
                  <a16:creationId xmlns:a16="http://schemas.microsoft.com/office/drawing/2014/main" id="{0EC939A5-33C2-4342-997D-2A126B4F350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95" name="Straight Connector 494">
              <a:extLst>
                <a:ext uri="{FF2B5EF4-FFF2-40B4-BE49-F238E27FC236}">
                  <a16:creationId xmlns:a16="http://schemas.microsoft.com/office/drawing/2014/main" id="{B03C0209-2276-42A1-BFC8-80D3CAC1315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6" name="Straight Connector 495">
              <a:extLst>
                <a:ext uri="{FF2B5EF4-FFF2-40B4-BE49-F238E27FC236}">
                  <a16:creationId xmlns:a16="http://schemas.microsoft.com/office/drawing/2014/main" id="{DC355828-09F4-4031-9484-10C0B82B749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97" name="Arc 496">
              <a:extLst>
                <a:ext uri="{FF2B5EF4-FFF2-40B4-BE49-F238E27FC236}">
                  <a16:creationId xmlns:a16="http://schemas.microsoft.com/office/drawing/2014/main" id="{AAA381A6-8F6E-432E-97EE-2F2F7432782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1" name="Group 500">
            <a:extLst>
              <a:ext uri="{FF2B5EF4-FFF2-40B4-BE49-F238E27FC236}">
                <a16:creationId xmlns:a16="http://schemas.microsoft.com/office/drawing/2014/main" id="{6D375788-A3B8-45F5-83F4-A71D1FC515F3}"/>
              </a:ext>
            </a:extLst>
          </p:cNvPr>
          <p:cNvGrpSpPr/>
          <p:nvPr/>
        </p:nvGrpSpPr>
        <p:grpSpPr>
          <a:xfrm>
            <a:off x="9738049" y="-115336"/>
            <a:ext cx="538068" cy="503852"/>
            <a:chOff x="3455435" y="-1017023"/>
            <a:chExt cx="8222756" cy="7868191"/>
          </a:xfrm>
        </p:grpSpPr>
        <p:sp>
          <p:nvSpPr>
            <p:cNvPr id="502" name="Arc 501">
              <a:extLst>
                <a:ext uri="{FF2B5EF4-FFF2-40B4-BE49-F238E27FC236}">
                  <a16:creationId xmlns:a16="http://schemas.microsoft.com/office/drawing/2014/main" id="{1539A7FE-053C-4DD4-86A0-7C42594C6CA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3" name="Arc 502">
              <a:extLst>
                <a:ext uri="{FF2B5EF4-FFF2-40B4-BE49-F238E27FC236}">
                  <a16:creationId xmlns:a16="http://schemas.microsoft.com/office/drawing/2014/main" id="{2888355E-15F8-4926-8A6C-16D9F8B20DC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4" name="Arc 503">
              <a:extLst>
                <a:ext uri="{FF2B5EF4-FFF2-40B4-BE49-F238E27FC236}">
                  <a16:creationId xmlns:a16="http://schemas.microsoft.com/office/drawing/2014/main" id="{5F66B249-3AFD-4516-9353-99F3C4A9447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5" name="Arc 504">
              <a:extLst>
                <a:ext uri="{FF2B5EF4-FFF2-40B4-BE49-F238E27FC236}">
                  <a16:creationId xmlns:a16="http://schemas.microsoft.com/office/drawing/2014/main" id="{254C66E1-EF79-4850-BF72-1CD54B02434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06" name="Group 505">
              <a:extLst>
                <a:ext uri="{FF2B5EF4-FFF2-40B4-BE49-F238E27FC236}">
                  <a16:creationId xmlns:a16="http://schemas.microsoft.com/office/drawing/2014/main" id="{AAD255B4-2CBD-4624-A41E-853D864D9C5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15" name="Straight Connector 514">
                <a:extLst>
                  <a:ext uri="{FF2B5EF4-FFF2-40B4-BE49-F238E27FC236}">
                    <a16:creationId xmlns:a16="http://schemas.microsoft.com/office/drawing/2014/main" id="{BEB5D94C-13F7-4A71-B705-9F8093B1F76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6" name="Straight Connector 515">
                <a:extLst>
                  <a:ext uri="{FF2B5EF4-FFF2-40B4-BE49-F238E27FC236}">
                    <a16:creationId xmlns:a16="http://schemas.microsoft.com/office/drawing/2014/main" id="{A35DD7E4-7B7A-4F0C-8441-93064D00E99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7" name="Straight Connector 516">
                <a:extLst>
                  <a:ext uri="{FF2B5EF4-FFF2-40B4-BE49-F238E27FC236}">
                    <a16:creationId xmlns:a16="http://schemas.microsoft.com/office/drawing/2014/main" id="{0527B5C3-77F9-43CE-93A7-BF43719A11B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07" name="Arc 506">
              <a:extLst>
                <a:ext uri="{FF2B5EF4-FFF2-40B4-BE49-F238E27FC236}">
                  <a16:creationId xmlns:a16="http://schemas.microsoft.com/office/drawing/2014/main" id="{128B83C2-117D-40F6-B532-474124F91E4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8" name="Arc 507">
              <a:extLst>
                <a:ext uri="{FF2B5EF4-FFF2-40B4-BE49-F238E27FC236}">
                  <a16:creationId xmlns:a16="http://schemas.microsoft.com/office/drawing/2014/main" id="{7FDA80CB-89C8-4004-89C8-D6F79684391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9" name="Arc 508">
              <a:extLst>
                <a:ext uri="{FF2B5EF4-FFF2-40B4-BE49-F238E27FC236}">
                  <a16:creationId xmlns:a16="http://schemas.microsoft.com/office/drawing/2014/main" id="{78BBB365-146B-4717-B184-E0B422BCFAA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10" name="Straight Connector 509">
              <a:extLst>
                <a:ext uri="{FF2B5EF4-FFF2-40B4-BE49-F238E27FC236}">
                  <a16:creationId xmlns:a16="http://schemas.microsoft.com/office/drawing/2014/main" id="{E26AD396-99DC-4B3F-8396-CAAB692B3CA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1" name="Arc 510">
              <a:extLst>
                <a:ext uri="{FF2B5EF4-FFF2-40B4-BE49-F238E27FC236}">
                  <a16:creationId xmlns:a16="http://schemas.microsoft.com/office/drawing/2014/main" id="{923E3E35-302E-4C10-8D3C-E1B30E2D8EA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12" name="Straight Connector 511">
              <a:extLst>
                <a:ext uri="{FF2B5EF4-FFF2-40B4-BE49-F238E27FC236}">
                  <a16:creationId xmlns:a16="http://schemas.microsoft.com/office/drawing/2014/main" id="{F8272D01-2AB5-4311-B851-767CA622BF9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3" name="Straight Connector 512">
              <a:extLst>
                <a:ext uri="{FF2B5EF4-FFF2-40B4-BE49-F238E27FC236}">
                  <a16:creationId xmlns:a16="http://schemas.microsoft.com/office/drawing/2014/main" id="{BF5D7D63-6490-41BC-9577-14969389250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4" name="Arc 513">
              <a:extLst>
                <a:ext uri="{FF2B5EF4-FFF2-40B4-BE49-F238E27FC236}">
                  <a16:creationId xmlns:a16="http://schemas.microsoft.com/office/drawing/2014/main" id="{C94767B8-AA2E-4B77-BF08-F86048CB496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8" name="Group 517">
            <a:extLst>
              <a:ext uri="{FF2B5EF4-FFF2-40B4-BE49-F238E27FC236}">
                <a16:creationId xmlns:a16="http://schemas.microsoft.com/office/drawing/2014/main" id="{124CFADD-E36E-4B47-BF63-7718B8F7C1E0}"/>
              </a:ext>
            </a:extLst>
          </p:cNvPr>
          <p:cNvGrpSpPr/>
          <p:nvPr/>
        </p:nvGrpSpPr>
        <p:grpSpPr>
          <a:xfrm>
            <a:off x="10123971" y="-115336"/>
            <a:ext cx="538068" cy="503852"/>
            <a:chOff x="3455435" y="-1017023"/>
            <a:chExt cx="8222756" cy="7868191"/>
          </a:xfrm>
        </p:grpSpPr>
        <p:sp>
          <p:nvSpPr>
            <p:cNvPr id="519" name="Arc 518">
              <a:extLst>
                <a:ext uri="{FF2B5EF4-FFF2-40B4-BE49-F238E27FC236}">
                  <a16:creationId xmlns:a16="http://schemas.microsoft.com/office/drawing/2014/main" id="{86DEF354-C042-44C6-9C38-46186E3D980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0" name="Arc 519">
              <a:extLst>
                <a:ext uri="{FF2B5EF4-FFF2-40B4-BE49-F238E27FC236}">
                  <a16:creationId xmlns:a16="http://schemas.microsoft.com/office/drawing/2014/main" id="{3DA0EF8D-0FF2-4C52-98D1-D8740E6691F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1" name="Arc 520">
              <a:extLst>
                <a:ext uri="{FF2B5EF4-FFF2-40B4-BE49-F238E27FC236}">
                  <a16:creationId xmlns:a16="http://schemas.microsoft.com/office/drawing/2014/main" id="{3BF261DC-67D9-4915-8395-14EC9B540EA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2" name="Arc 521">
              <a:extLst>
                <a:ext uri="{FF2B5EF4-FFF2-40B4-BE49-F238E27FC236}">
                  <a16:creationId xmlns:a16="http://schemas.microsoft.com/office/drawing/2014/main" id="{D63D8047-555D-4208-B1E7-0FE36661EE7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23" name="Group 522">
              <a:extLst>
                <a:ext uri="{FF2B5EF4-FFF2-40B4-BE49-F238E27FC236}">
                  <a16:creationId xmlns:a16="http://schemas.microsoft.com/office/drawing/2014/main" id="{1E8DB7E7-FCD2-4199-A6D4-6DA82EF81E0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32" name="Straight Connector 531">
                <a:extLst>
                  <a:ext uri="{FF2B5EF4-FFF2-40B4-BE49-F238E27FC236}">
                    <a16:creationId xmlns:a16="http://schemas.microsoft.com/office/drawing/2014/main" id="{03E27C18-E794-4CF9-A918-06F0B1FD8A6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3" name="Straight Connector 532">
                <a:extLst>
                  <a:ext uri="{FF2B5EF4-FFF2-40B4-BE49-F238E27FC236}">
                    <a16:creationId xmlns:a16="http://schemas.microsoft.com/office/drawing/2014/main" id="{A0B44661-5552-40BF-9898-15CEFFFBED6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4" name="Straight Connector 533">
                <a:extLst>
                  <a:ext uri="{FF2B5EF4-FFF2-40B4-BE49-F238E27FC236}">
                    <a16:creationId xmlns:a16="http://schemas.microsoft.com/office/drawing/2014/main" id="{1A20BC4B-7FA4-4AE2-AD78-84E65A7F071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24" name="Arc 523">
              <a:extLst>
                <a:ext uri="{FF2B5EF4-FFF2-40B4-BE49-F238E27FC236}">
                  <a16:creationId xmlns:a16="http://schemas.microsoft.com/office/drawing/2014/main" id="{C2E7E3E1-13B0-4163-A21D-70A5E4ECBE2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5" name="Arc 524">
              <a:extLst>
                <a:ext uri="{FF2B5EF4-FFF2-40B4-BE49-F238E27FC236}">
                  <a16:creationId xmlns:a16="http://schemas.microsoft.com/office/drawing/2014/main" id="{D189BFEC-330E-4D59-A9F0-73B03335A81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26" name="Arc 525">
              <a:extLst>
                <a:ext uri="{FF2B5EF4-FFF2-40B4-BE49-F238E27FC236}">
                  <a16:creationId xmlns:a16="http://schemas.microsoft.com/office/drawing/2014/main" id="{76C023A5-8793-484C-AF50-3EE7FF33F99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27" name="Straight Connector 526">
              <a:extLst>
                <a:ext uri="{FF2B5EF4-FFF2-40B4-BE49-F238E27FC236}">
                  <a16:creationId xmlns:a16="http://schemas.microsoft.com/office/drawing/2014/main" id="{4EC8DA9C-0FE0-4F5D-887A-26660352F38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8" name="Arc 527">
              <a:extLst>
                <a:ext uri="{FF2B5EF4-FFF2-40B4-BE49-F238E27FC236}">
                  <a16:creationId xmlns:a16="http://schemas.microsoft.com/office/drawing/2014/main" id="{93261D16-8E08-4DA0-A500-9AF81583436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29" name="Straight Connector 528">
              <a:extLst>
                <a:ext uri="{FF2B5EF4-FFF2-40B4-BE49-F238E27FC236}">
                  <a16:creationId xmlns:a16="http://schemas.microsoft.com/office/drawing/2014/main" id="{B6465B5B-DBD9-4CD5-8556-FDD958AE78F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0" name="Straight Connector 529">
              <a:extLst>
                <a:ext uri="{FF2B5EF4-FFF2-40B4-BE49-F238E27FC236}">
                  <a16:creationId xmlns:a16="http://schemas.microsoft.com/office/drawing/2014/main" id="{F3282F36-51E1-4BB0-8523-DB2AAAE7B23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31" name="Arc 530">
              <a:extLst>
                <a:ext uri="{FF2B5EF4-FFF2-40B4-BE49-F238E27FC236}">
                  <a16:creationId xmlns:a16="http://schemas.microsoft.com/office/drawing/2014/main" id="{DC3306FF-377C-49C5-A323-421B717E196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35" name="Group 534">
            <a:extLst>
              <a:ext uri="{FF2B5EF4-FFF2-40B4-BE49-F238E27FC236}">
                <a16:creationId xmlns:a16="http://schemas.microsoft.com/office/drawing/2014/main" id="{6F195D7C-D031-4CB0-A7C7-C590E89F142B}"/>
              </a:ext>
            </a:extLst>
          </p:cNvPr>
          <p:cNvGrpSpPr/>
          <p:nvPr/>
        </p:nvGrpSpPr>
        <p:grpSpPr>
          <a:xfrm>
            <a:off x="10517671" y="-115336"/>
            <a:ext cx="538068" cy="503852"/>
            <a:chOff x="3455435" y="-1017023"/>
            <a:chExt cx="8222756" cy="7868191"/>
          </a:xfrm>
        </p:grpSpPr>
        <p:sp>
          <p:nvSpPr>
            <p:cNvPr id="536" name="Arc 535">
              <a:extLst>
                <a:ext uri="{FF2B5EF4-FFF2-40B4-BE49-F238E27FC236}">
                  <a16:creationId xmlns:a16="http://schemas.microsoft.com/office/drawing/2014/main" id="{FF1E152D-95C2-42D4-A8D1-42517BB9BCD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7" name="Arc 536">
              <a:extLst>
                <a:ext uri="{FF2B5EF4-FFF2-40B4-BE49-F238E27FC236}">
                  <a16:creationId xmlns:a16="http://schemas.microsoft.com/office/drawing/2014/main" id="{C2E4BB19-0BCA-40AB-9CB3-25ED17608E6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8" name="Arc 537">
              <a:extLst>
                <a:ext uri="{FF2B5EF4-FFF2-40B4-BE49-F238E27FC236}">
                  <a16:creationId xmlns:a16="http://schemas.microsoft.com/office/drawing/2014/main" id="{AE8A7FE5-71EF-429C-8927-A20C088038D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9" name="Arc 538">
              <a:extLst>
                <a:ext uri="{FF2B5EF4-FFF2-40B4-BE49-F238E27FC236}">
                  <a16:creationId xmlns:a16="http://schemas.microsoft.com/office/drawing/2014/main" id="{8333FE03-7C78-4EC7-94AC-30618BB8653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40" name="Group 539">
              <a:extLst>
                <a:ext uri="{FF2B5EF4-FFF2-40B4-BE49-F238E27FC236}">
                  <a16:creationId xmlns:a16="http://schemas.microsoft.com/office/drawing/2014/main" id="{A5140EEA-042B-433C-9B5E-2838514902B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49" name="Straight Connector 548">
                <a:extLst>
                  <a:ext uri="{FF2B5EF4-FFF2-40B4-BE49-F238E27FC236}">
                    <a16:creationId xmlns:a16="http://schemas.microsoft.com/office/drawing/2014/main" id="{3BC5B6E8-C61F-4487-9039-A8FF3A93026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0" name="Straight Connector 549">
                <a:extLst>
                  <a:ext uri="{FF2B5EF4-FFF2-40B4-BE49-F238E27FC236}">
                    <a16:creationId xmlns:a16="http://schemas.microsoft.com/office/drawing/2014/main" id="{FF595501-C95F-4E56-BA24-E510A63B643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1" name="Straight Connector 550">
                <a:extLst>
                  <a:ext uri="{FF2B5EF4-FFF2-40B4-BE49-F238E27FC236}">
                    <a16:creationId xmlns:a16="http://schemas.microsoft.com/office/drawing/2014/main" id="{5F596B6B-FCC8-4B29-B28E-ECF344B68CF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41" name="Arc 540">
              <a:extLst>
                <a:ext uri="{FF2B5EF4-FFF2-40B4-BE49-F238E27FC236}">
                  <a16:creationId xmlns:a16="http://schemas.microsoft.com/office/drawing/2014/main" id="{BCCFF832-42B1-4B03-BCBB-01F0E2B19A0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2" name="Arc 541">
              <a:extLst>
                <a:ext uri="{FF2B5EF4-FFF2-40B4-BE49-F238E27FC236}">
                  <a16:creationId xmlns:a16="http://schemas.microsoft.com/office/drawing/2014/main" id="{22BB0D99-5730-4168-86D2-DD6322F4F61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3" name="Arc 542">
              <a:extLst>
                <a:ext uri="{FF2B5EF4-FFF2-40B4-BE49-F238E27FC236}">
                  <a16:creationId xmlns:a16="http://schemas.microsoft.com/office/drawing/2014/main" id="{4AD3A8F5-362B-4FA2-8A98-4FCF1AC63D3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44" name="Straight Connector 543">
              <a:extLst>
                <a:ext uri="{FF2B5EF4-FFF2-40B4-BE49-F238E27FC236}">
                  <a16:creationId xmlns:a16="http://schemas.microsoft.com/office/drawing/2014/main" id="{66C5BE8B-AD5F-414E-B4DD-01D8F157E8C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45" name="Arc 544">
              <a:extLst>
                <a:ext uri="{FF2B5EF4-FFF2-40B4-BE49-F238E27FC236}">
                  <a16:creationId xmlns:a16="http://schemas.microsoft.com/office/drawing/2014/main" id="{1C942893-08E5-44B1-B240-7CF501FBEC4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46" name="Straight Connector 545">
              <a:extLst>
                <a:ext uri="{FF2B5EF4-FFF2-40B4-BE49-F238E27FC236}">
                  <a16:creationId xmlns:a16="http://schemas.microsoft.com/office/drawing/2014/main" id="{2B955E60-4C5C-4B41-8243-E7A13BD4C95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7" name="Straight Connector 546">
              <a:extLst>
                <a:ext uri="{FF2B5EF4-FFF2-40B4-BE49-F238E27FC236}">
                  <a16:creationId xmlns:a16="http://schemas.microsoft.com/office/drawing/2014/main" id="{25CE8BEE-4C62-4402-BF08-A8C5CC43A4B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48" name="Arc 547">
              <a:extLst>
                <a:ext uri="{FF2B5EF4-FFF2-40B4-BE49-F238E27FC236}">
                  <a16:creationId xmlns:a16="http://schemas.microsoft.com/office/drawing/2014/main" id="{02CE5211-6395-4D77-931D-462EF4A54EE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52" name="Group 551">
            <a:extLst>
              <a:ext uri="{FF2B5EF4-FFF2-40B4-BE49-F238E27FC236}">
                <a16:creationId xmlns:a16="http://schemas.microsoft.com/office/drawing/2014/main" id="{C47DD3D9-EA7C-4EEE-8893-D81FC39CA24F}"/>
              </a:ext>
            </a:extLst>
          </p:cNvPr>
          <p:cNvGrpSpPr/>
          <p:nvPr/>
        </p:nvGrpSpPr>
        <p:grpSpPr>
          <a:xfrm>
            <a:off x="10948695" y="-115336"/>
            <a:ext cx="538068" cy="503852"/>
            <a:chOff x="3455435" y="-1017023"/>
            <a:chExt cx="8222756" cy="7868191"/>
          </a:xfrm>
        </p:grpSpPr>
        <p:sp>
          <p:nvSpPr>
            <p:cNvPr id="553" name="Arc 552">
              <a:extLst>
                <a:ext uri="{FF2B5EF4-FFF2-40B4-BE49-F238E27FC236}">
                  <a16:creationId xmlns:a16="http://schemas.microsoft.com/office/drawing/2014/main" id="{FD8C5D02-478E-4B9D-A55E-764F7044D14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4" name="Arc 553">
              <a:extLst>
                <a:ext uri="{FF2B5EF4-FFF2-40B4-BE49-F238E27FC236}">
                  <a16:creationId xmlns:a16="http://schemas.microsoft.com/office/drawing/2014/main" id="{1E5AC313-997E-4B8C-8F4F-3569253CCEF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5" name="Arc 554">
              <a:extLst>
                <a:ext uri="{FF2B5EF4-FFF2-40B4-BE49-F238E27FC236}">
                  <a16:creationId xmlns:a16="http://schemas.microsoft.com/office/drawing/2014/main" id="{BC97F976-54BE-4B0F-AC4B-BBB20B3DD23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6" name="Arc 555">
              <a:extLst>
                <a:ext uri="{FF2B5EF4-FFF2-40B4-BE49-F238E27FC236}">
                  <a16:creationId xmlns:a16="http://schemas.microsoft.com/office/drawing/2014/main" id="{EDB5F759-865E-4665-9437-E5511B751EF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ED6F70A6-3D41-4896-A287-0A280D23283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66" name="Straight Connector 565">
                <a:extLst>
                  <a:ext uri="{FF2B5EF4-FFF2-40B4-BE49-F238E27FC236}">
                    <a16:creationId xmlns:a16="http://schemas.microsoft.com/office/drawing/2014/main" id="{6FF53700-7D5D-4936-B113-B03DBCDCA41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7" name="Straight Connector 566">
                <a:extLst>
                  <a:ext uri="{FF2B5EF4-FFF2-40B4-BE49-F238E27FC236}">
                    <a16:creationId xmlns:a16="http://schemas.microsoft.com/office/drawing/2014/main" id="{3449676A-0C10-4541-8064-B9C583A3B67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8" name="Straight Connector 567">
                <a:extLst>
                  <a:ext uri="{FF2B5EF4-FFF2-40B4-BE49-F238E27FC236}">
                    <a16:creationId xmlns:a16="http://schemas.microsoft.com/office/drawing/2014/main" id="{A25F3163-ED19-4C15-8575-43222C09741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58" name="Arc 557">
              <a:extLst>
                <a:ext uri="{FF2B5EF4-FFF2-40B4-BE49-F238E27FC236}">
                  <a16:creationId xmlns:a16="http://schemas.microsoft.com/office/drawing/2014/main" id="{6323EFC7-32D7-4654-8339-C3A3862A8B4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9" name="Arc 558">
              <a:extLst>
                <a:ext uri="{FF2B5EF4-FFF2-40B4-BE49-F238E27FC236}">
                  <a16:creationId xmlns:a16="http://schemas.microsoft.com/office/drawing/2014/main" id="{6CC1318A-2CFF-4B94-A7BE-E2F151D7F52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60" name="Arc 559">
              <a:extLst>
                <a:ext uri="{FF2B5EF4-FFF2-40B4-BE49-F238E27FC236}">
                  <a16:creationId xmlns:a16="http://schemas.microsoft.com/office/drawing/2014/main" id="{9574559C-049D-4F73-B3F5-BE5DAA6D3A0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61" name="Straight Connector 560">
              <a:extLst>
                <a:ext uri="{FF2B5EF4-FFF2-40B4-BE49-F238E27FC236}">
                  <a16:creationId xmlns:a16="http://schemas.microsoft.com/office/drawing/2014/main" id="{65082AC4-A6D9-4DCC-81FA-FC5D51DE876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2" name="Arc 561">
              <a:extLst>
                <a:ext uri="{FF2B5EF4-FFF2-40B4-BE49-F238E27FC236}">
                  <a16:creationId xmlns:a16="http://schemas.microsoft.com/office/drawing/2014/main" id="{16F19AB8-02C3-46E1-9CE2-BB805CBF02E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E8B4E2EB-0C09-4F9B-B051-2FF15683EF3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4" name="Straight Connector 563">
              <a:extLst>
                <a:ext uri="{FF2B5EF4-FFF2-40B4-BE49-F238E27FC236}">
                  <a16:creationId xmlns:a16="http://schemas.microsoft.com/office/drawing/2014/main" id="{F9BDFC21-5449-45DB-9ADB-711ACE6F949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5" name="Arc 564">
              <a:extLst>
                <a:ext uri="{FF2B5EF4-FFF2-40B4-BE49-F238E27FC236}">
                  <a16:creationId xmlns:a16="http://schemas.microsoft.com/office/drawing/2014/main" id="{DD4C8677-9215-4053-B846-85802F5D126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69" name="Group 568">
            <a:extLst>
              <a:ext uri="{FF2B5EF4-FFF2-40B4-BE49-F238E27FC236}">
                <a16:creationId xmlns:a16="http://schemas.microsoft.com/office/drawing/2014/main" id="{379B79A5-3CB9-43F5-894E-2186287924D3}"/>
              </a:ext>
            </a:extLst>
          </p:cNvPr>
          <p:cNvGrpSpPr/>
          <p:nvPr/>
        </p:nvGrpSpPr>
        <p:grpSpPr>
          <a:xfrm>
            <a:off x="11331511" y="-115336"/>
            <a:ext cx="538068" cy="503852"/>
            <a:chOff x="3455435" y="-1017023"/>
            <a:chExt cx="8222756" cy="7868191"/>
          </a:xfrm>
        </p:grpSpPr>
        <p:sp>
          <p:nvSpPr>
            <p:cNvPr id="570" name="Arc 569">
              <a:extLst>
                <a:ext uri="{FF2B5EF4-FFF2-40B4-BE49-F238E27FC236}">
                  <a16:creationId xmlns:a16="http://schemas.microsoft.com/office/drawing/2014/main" id="{20BBD99B-9ACE-4E69-A7A8-7EFFC7D6B13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1" name="Arc 570">
              <a:extLst>
                <a:ext uri="{FF2B5EF4-FFF2-40B4-BE49-F238E27FC236}">
                  <a16:creationId xmlns:a16="http://schemas.microsoft.com/office/drawing/2014/main" id="{41554A3B-75B0-4361-B236-E80CD449FA2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2" name="Arc 571">
              <a:extLst>
                <a:ext uri="{FF2B5EF4-FFF2-40B4-BE49-F238E27FC236}">
                  <a16:creationId xmlns:a16="http://schemas.microsoft.com/office/drawing/2014/main" id="{248A499F-CEAA-456C-8B76-95A2F64B4DF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3" name="Arc 572">
              <a:extLst>
                <a:ext uri="{FF2B5EF4-FFF2-40B4-BE49-F238E27FC236}">
                  <a16:creationId xmlns:a16="http://schemas.microsoft.com/office/drawing/2014/main" id="{6B29DFAE-FDB5-4071-97D2-BCDF73FD785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74" name="Group 573">
              <a:extLst>
                <a:ext uri="{FF2B5EF4-FFF2-40B4-BE49-F238E27FC236}">
                  <a16:creationId xmlns:a16="http://schemas.microsoft.com/office/drawing/2014/main" id="{2C167C28-BC3C-43D0-A93C-CC1BAA09FA8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583" name="Straight Connector 582">
                <a:extLst>
                  <a:ext uri="{FF2B5EF4-FFF2-40B4-BE49-F238E27FC236}">
                    <a16:creationId xmlns:a16="http://schemas.microsoft.com/office/drawing/2014/main" id="{8842BF4C-90A6-4CDD-B28F-8F24C4DE0A3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4" name="Straight Connector 583">
                <a:extLst>
                  <a:ext uri="{FF2B5EF4-FFF2-40B4-BE49-F238E27FC236}">
                    <a16:creationId xmlns:a16="http://schemas.microsoft.com/office/drawing/2014/main" id="{3F43F9BB-ADCA-4D49-82EA-7577D55B4B0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5" name="Straight Connector 584">
                <a:extLst>
                  <a:ext uri="{FF2B5EF4-FFF2-40B4-BE49-F238E27FC236}">
                    <a16:creationId xmlns:a16="http://schemas.microsoft.com/office/drawing/2014/main" id="{AC55E1E4-AE4B-44EE-BE0B-2420DBCA37C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75" name="Arc 574">
              <a:extLst>
                <a:ext uri="{FF2B5EF4-FFF2-40B4-BE49-F238E27FC236}">
                  <a16:creationId xmlns:a16="http://schemas.microsoft.com/office/drawing/2014/main" id="{75920F6B-5BBA-4D8A-977A-E62319B0253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6" name="Arc 575">
              <a:extLst>
                <a:ext uri="{FF2B5EF4-FFF2-40B4-BE49-F238E27FC236}">
                  <a16:creationId xmlns:a16="http://schemas.microsoft.com/office/drawing/2014/main" id="{14F50D7B-DCBE-496B-AEA0-5843140D4AA6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77" name="Arc 576">
              <a:extLst>
                <a:ext uri="{FF2B5EF4-FFF2-40B4-BE49-F238E27FC236}">
                  <a16:creationId xmlns:a16="http://schemas.microsoft.com/office/drawing/2014/main" id="{18571F42-9763-4F79-A086-C09E4F9D5F7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78" name="Straight Connector 577">
              <a:extLst>
                <a:ext uri="{FF2B5EF4-FFF2-40B4-BE49-F238E27FC236}">
                  <a16:creationId xmlns:a16="http://schemas.microsoft.com/office/drawing/2014/main" id="{9AA47434-8877-4122-B66D-16492E3C29A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9" name="Arc 578">
              <a:extLst>
                <a:ext uri="{FF2B5EF4-FFF2-40B4-BE49-F238E27FC236}">
                  <a16:creationId xmlns:a16="http://schemas.microsoft.com/office/drawing/2014/main" id="{158D39EF-F8A5-4BC8-BF7C-3192A651752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80" name="Straight Connector 579">
              <a:extLst>
                <a:ext uri="{FF2B5EF4-FFF2-40B4-BE49-F238E27FC236}">
                  <a16:creationId xmlns:a16="http://schemas.microsoft.com/office/drawing/2014/main" id="{41CB88B5-B0C2-47F9-8333-24A49E74019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1" name="Straight Connector 580">
              <a:extLst>
                <a:ext uri="{FF2B5EF4-FFF2-40B4-BE49-F238E27FC236}">
                  <a16:creationId xmlns:a16="http://schemas.microsoft.com/office/drawing/2014/main" id="{73ED90CA-FE96-4604-A698-26BB206D59E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2" name="Arc 581">
              <a:extLst>
                <a:ext uri="{FF2B5EF4-FFF2-40B4-BE49-F238E27FC236}">
                  <a16:creationId xmlns:a16="http://schemas.microsoft.com/office/drawing/2014/main" id="{62ECD2B4-0C02-492F-AADC-E7494256370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86" name="Group 585">
            <a:extLst>
              <a:ext uri="{FF2B5EF4-FFF2-40B4-BE49-F238E27FC236}">
                <a16:creationId xmlns:a16="http://schemas.microsoft.com/office/drawing/2014/main" id="{4656893F-5A39-4712-BD2A-B4B11E00B10D}"/>
              </a:ext>
            </a:extLst>
          </p:cNvPr>
          <p:cNvGrpSpPr/>
          <p:nvPr/>
        </p:nvGrpSpPr>
        <p:grpSpPr>
          <a:xfrm>
            <a:off x="11698771" y="-115336"/>
            <a:ext cx="538068" cy="503852"/>
            <a:chOff x="3455435" y="-1017023"/>
            <a:chExt cx="8222756" cy="7868191"/>
          </a:xfrm>
        </p:grpSpPr>
        <p:sp>
          <p:nvSpPr>
            <p:cNvPr id="587" name="Arc 586">
              <a:extLst>
                <a:ext uri="{FF2B5EF4-FFF2-40B4-BE49-F238E27FC236}">
                  <a16:creationId xmlns:a16="http://schemas.microsoft.com/office/drawing/2014/main" id="{BD06AB66-5C7E-4B38-8626-1E23AE40E17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8" name="Arc 587">
              <a:extLst>
                <a:ext uri="{FF2B5EF4-FFF2-40B4-BE49-F238E27FC236}">
                  <a16:creationId xmlns:a16="http://schemas.microsoft.com/office/drawing/2014/main" id="{4D7CF37B-0CB5-406E-8BB3-E06C6AB8E11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9" name="Arc 588">
              <a:extLst>
                <a:ext uri="{FF2B5EF4-FFF2-40B4-BE49-F238E27FC236}">
                  <a16:creationId xmlns:a16="http://schemas.microsoft.com/office/drawing/2014/main" id="{95D67C15-F573-42E5-ADE0-90F9FC69519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0" name="Arc 589">
              <a:extLst>
                <a:ext uri="{FF2B5EF4-FFF2-40B4-BE49-F238E27FC236}">
                  <a16:creationId xmlns:a16="http://schemas.microsoft.com/office/drawing/2014/main" id="{9F17CD3D-76C3-465A-B2F4-D462D109C40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91" name="Group 590">
              <a:extLst>
                <a:ext uri="{FF2B5EF4-FFF2-40B4-BE49-F238E27FC236}">
                  <a16:creationId xmlns:a16="http://schemas.microsoft.com/office/drawing/2014/main" id="{5CAE9478-70F3-43AB-8098-B6B0F65B20F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00" name="Straight Connector 599">
                <a:extLst>
                  <a:ext uri="{FF2B5EF4-FFF2-40B4-BE49-F238E27FC236}">
                    <a16:creationId xmlns:a16="http://schemas.microsoft.com/office/drawing/2014/main" id="{D933F6EE-88DE-4503-88FC-545378DB720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1" name="Straight Connector 600">
                <a:extLst>
                  <a:ext uri="{FF2B5EF4-FFF2-40B4-BE49-F238E27FC236}">
                    <a16:creationId xmlns:a16="http://schemas.microsoft.com/office/drawing/2014/main" id="{29DCD9FC-DABF-4F3A-ADD7-475F5357C12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2" name="Straight Connector 601">
                <a:extLst>
                  <a:ext uri="{FF2B5EF4-FFF2-40B4-BE49-F238E27FC236}">
                    <a16:creationId xmlns:a16="http://schemas.microsoft.com/office/drawing/2014/main" id="{E5E8831F-65D8-40D2-9512-024A3BB951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92" name="Arc 591">
              <a:extLst>
                <a:ext uri="{FF2B5EF4-FFF2-40B4-BE49-F238E27FC236}">
                  <a16:creationId xmlns:a16="http://schemas.microsoft.com/office/drawing/2014/main" id="{8A54C188-24A5-479F-8D7C-21C3A014369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3" name="Arc 592">
              <a:extLst>
                <a:ext uri="{FF2B5EF4-FFF2-40B4-BE49-F238E27FC236}">
                  <a16:creationId xmlns:a16="http://schemas.microsoft.com/office/drawing/2014/main" id="{D3DE9A6B-0453-496B-BF1A-59A9019A1D1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4" name="Arc 593">
              <a:extLst>
                <a:ext uri="{FF2B5EF4-FFF2-40B4-BE49-F238E27FC236}">
                  <a16:creationId xmlns:a16="http://schemas.microsoft.com/office/drawing/2014/main" id="{EF367AB7-6D0B-4145-9A15-3F3921985CB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95" name="Straight Connector 594">
              <a:extLst>
                <a:ext uri="{FF2B5EF4-FFF2-40B4-BE49-F238E27FC236}">
                  <a16:creationId xmlns:a16="http://schemas.microsoft.com/office/drawing/2014/main" id="{83609CCA-6C6B-4607-AE56-25BBFD06BED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96" name="Arc 595">
              <a:extLst>
                <a:ext uri="{FF2B5EF4-FFF2-40B4-BE49-F238E27FC236}">
                  <a16:creationId xmlns:a16="http://schemas.microsoft.com/office/drawing/2014/main" id="{61FD9ECD-B1D1-4582-9488-4B00D5238A31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97" name="Straight Connector 596">
              <a:extLst>
                <a:ext uri="{FF2B5EF4-FFF2-40B4-BE49-F238E27FC236}">
                  <a16:creationId xmlns:a16="http://schemas.microsoft.com/office/drawing/2014/main" id="{8711562E-B108-474A-86D9-536302321E7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8" name="Straight Connector 597">
              <a:extLst>
                <a:ext uri="{FF2B5EF4-FFF2-40B4-BE49-F238E27FC236}">
                  <a16:creationId xmlns:a16="http://schemas.microsoft.com/office/drawing/2014/main" id="{5D588154-DE2D-4903-B7DC-F81DD21EFE2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99" name="Arc 598">
              <a:extLst>
                <a:ext uri="{FF2B5EF4-FFF2-40B4-BE49-F238E27FC236}">
                  <a16:creationId xmlns:a16="http://schemas.microsoft.com/office/drawing/2014/main" id="{1A2C2368-9A8E-4C40-9FF9-D8594E75DA8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03" name="Group 602">
            <a:extLst>
              <a:ext uri="{FF2B5EF4-FFF2-40B4-BE49-F238E27FC236}">
                <a16:creationId xmlns:a16="http://schemas.microsoft.com/office/drawing/2014/main" id="{417CFAD6-E6F1-471E-A0B5-866DBDFAB7C8}"/>
              </a:ext>
            </a:extLst>
          </p:cNvPr>
          <p:cNvGrpSpPr/>
          <p:nvPr/>
        </p:nvGrpSpPr>
        <p:grpSpPr>
          <a:xfrm>
            <a:off x="-121560" y="6383695"/>
            <a:ext cx="538068" cy="503852"/>
            <a:chOff x="3455435" y="-1017023"/>
            <a:chExt cx="8222756" cy="7868191"/>
          </a:xfrm>
        </p:grpSpPr>
        <p:sp>
          <p:nvSpPr>
            <p:cNvPr id="604" name="Arc 603">
              <a:extLst>
                <a:ext uri="{FF2B5EF4-FFF2-40B4-BE49-F238E27FC236}">
                  <a16:creationId xmlns:a16="http://schemas.microsoft.com/office/drawing/2014/main" id="{A9A46285-D18B-4F81-9F2A-D789B88E868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5" name="Arc 604">
              <a:extLst>
                <a:ext uri="{FF2B5EF4-FFF2-40B4-BE49-F238E27FC236}">
                  <a16:creationId xmlns:a16="http://schemas.microsoft.com/office/drawing/2014/main" id="{3C3B2725-D7E9-4961-A072-9AA19A196AD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6" name="Arc 605">
              <a:extLst>
                <a:ext uri="{FF2B5EF4-FFF2-40B4-BE49-F238E27FC236}">
                  <a16:creationId xmlns:a16="http://schemas.microsoft.com/office/drawing/2014/main" id="{8946DA4D-E2B9-4A20-A537-8433EF86D09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7" name="Arc 606">
              <a:extLst>
                <a:ext uri="{FF2B5EF4-FFF2-40B4-BE49-F238E27FC236}">
                  <a16:creationId xmlns:a16="http://schemas.microsoft.com/office/drawing/2014/main" id="{D672EA91-E73A-473A-BA11-8A9F4B52650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08" name="Group 607">
              <a:extLst>
                <a:ext uri="{FF2B5EF4-FFF2-40B4-BE49-F238E27FC236}">
                  <a16:creationId xmlns:a16="http://schemas.microsoft.com/office/drawing/2014/main" id="{9AC654D0-CF19-40E6-B173-721C015A1FF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17" name="Straight Connector 616">
                <a:extLst>
                  <a:ext uri="{FF2B5EF4-FFF2-40B4-BE49-F238E27FC236}">
                    <a16:creationId xmlns:a16="http://schemas.microsoft.com/office/drawing/2014/main" id="{09ACBE56-97F2-43AE-86DE-C2BF61335C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8" name="Straight Connector 617">
                <a:extLst>
                  <a:ext uri="{FF2B5EF4-FFF2-40B4-BE49-F238E27FC236}">
                    <a16:creationId xmlns:a16="http://schemas.microsoft.com/office/drawing/2014/main" id="{8482ACBD-0B96-4BCA-9883-59ACDFE669A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9" name="Straight Connector 618">
                <a:extLst>
                  <a:ext uri="{FF2B5EF4-FFF2-40B4-BE49-F238E27FC236}">
                    <a16:creationId xmlns:a16="http://schemas.microsoft.com/office/drawing/2014/main" id="{C3DF415C-0948-4361-857C-84239A3E3B2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09" name="Arc 608">
              <a:extLst>
                <a:ext uri="{FF2B5EF4-FFF2-40B4-BE49-F238E27FC236}">
                  <a16:creationId xmlns:a16="http://schemas.microsoft.com/office/drawing/2014/main" id="{8E93C67C-FFD5-4B29-A8EE-1CF51BE6E14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0" name="Arc 609">
              <a:extLst>
                <a:ext uri="{FF2B5EF4-FFF2-40B4-BE49-F238E27FC236}">
                  <a16:creationId xmlns:a16="http://schemas.microsoft.com/office/drawing/2014/main" id="{B39739C6-8289-4B3A-8985-F25DBB43DEF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11" name="Arc 610">
              <a:extLst>
                <a:ext uri="{FF2B5EF4-FFF2-40B4-BE49-F238E27FC236}">
                  <a16:creationId xmlns:a16="http://schemas.microsoft.com/office/drawing/2014/main" id="{F29C0BAB-E9DE-47A8-9042-369C39B2233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12" name="Straight Connector 611">
              <a:extLst>
                <a:ext uri="{FF2B5EF4-FFF2-40B4-BE49-F238E27FC236}">
                  <a16:creationId xmlns:a16="http://schemas.microsoft.com/office/drawing/2014/main" id="{34D0F294-7371-4FE5-BCB4-53A5D9A38F4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3" name="Arc 612">
              <a:extLst>
                <a:ext uri="{FF2B5EF4-FFF2-40B4-BE49-F238E27FC236}">
                  <a16:creationId xmlns:a16="http://schemas.microsoft.com/office/drawing/2014/main" id="{519C1A99-87D9-4E36-B2BC-76F27846960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14" name="Straight Connector 613">
              <a:extLst>
                <a:ext uri="{FF2B5EF4-FFF2-40B4-BE49-F238E27FC236}">
                  <a16:creationId xmlns:a16="http://schemas.microsoft.com/office/drawing/2014/main" id="{CC8C8B62-B8C9-4F6C-A383-C9EAF4FF897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5" name="Straight Connector 614">
              <a:extLst>
                <a:ext uri="{FF2B5EF4-FFF2-40B4-BE49-F238E27FC236}">
                  <a16:creationId xmlns:a16="http://schemas.microsoft.com/office/drawing/2014/main" id="{2C42027C-CACA-433E-97F5-51AA3FEA10F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6" name="Arc 615">
              <a:extLst>
                <a:ext uri="{FF2B5EF4-FFF2-40B4-BE49-F238E27FC236}">
                  <a16:creationId xmlns:a16="http://schemas.microsoft.com/office/drawing/2014/main" id="{90C5B712-AC1E-433D-8BFF-B0176F47BF6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20" name="Group 619">
            <a:extLst>
              <a:ext uri="{FF2B5EF4-FFF2-40B4-BE49-F238E27FC236}">
                <a16:creationId xmlns:a16="http://schemas.microsoft.com/office/drawing/2014/main" id="{F33A42B8-9579-4830-80ED-C27AA65D9112}"/>
              </a:ext>
            </a:extLst>
          </p:cNvPr>
          <p:cNvGrpSpPr/>
          <p:nvPr/>
        </p:nvGrpSpPr>
        <p:grpSpPr>
          <a:xfrm>
            <a:off x="242594" y="6393026"/>
            <a:ext cx="538068" cy="503852"/>
            <a:chOff x="3455435" y="-1017023"/>
            <a:chExt cx="8222756" cy="7868191"/>
          </a:xfrm>
        </p:grpSpPr>
        <p:sp>
          <p:nvSpPr>
            <p:cNvPr id="621" name="Arc 620">
              <a:extLst>
                <a:ext uri="{FF2B5EF4-FFF2-40B4-BE49-F238E27FC236}">
                  <a16:creationId xmlns:a16="http://schemas.microsoft.com/office/drawing/2014/main" id="{26F6510C-A733-45F6-817F-CA797DC0FCB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2" name="Arc 621">
              <a:extLst>
                <a:ext uri="{FF2B5EF4-FFF2-40B4-BE49-F238E27FC236}">
                  <a16:creationId xmlns:a16="http://schemas.microsoft.com/office/drawing/2014/main" id="{9C59709D-80BA-4A3C-91A3-8F48DBBEFA7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3" name="Arc 622">
              <a:extLst>
                <a:ext uri="{FF2B5EF4-FFF2-40B4-BE49-F238E27FC236}">
                  <a16:creationId xmlns:a16="http://schemas.microsoft.com/office/drawing/2014/main" id="{A3B5809A-8036-4BCC-A21E-61FEE55F3BB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4" name="Arc 623">
              <a:extLst>
                <a:ext uri="{FF2B5EF4-FFF2-40B4-BE49-F238E27FC236}">
                  <a16:creationId xmlns:a16="http://schemas.microsoft.com/office/drawing/2014/main" id="{826337DC-7784-4AA3-A3BB-A55F27792A2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25" name="Group 624">
              <a:extLst>
                <a:ext uri="{FF2B5EF4-FFF2-40B4-BE49-F238E27FC236}">
                  <a16:creationId xmlns:a16="http://schemas.microsoft.com/office/drawing/2014/main" id="{E01E418D-269C-442D-8EFF-716BD6C34783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34" name="Straight Connector 633">
                <a:extLst>
                  <a:ext uri="{FF2B5EF4-FFF2-40B4-BE49-F238E27FC236}">
                    <a16:creationId xmlns:a16="http://schemas.microsoft.com/office/drawing/2014/main" id="{DB35B622-5B37-4CFD-B1B1-DDB437F220A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5" name="Straight Connector 634">
                <a:extLst>
                  <a:ext uri="{FF2B5EF4-FFF2-40B4-BE49-F238E27FC236}">
                    <a16:creationId xmlns:a16="http://schemas.microsoft.com/office/drawing/2014/main" id="{1673C87F-7840-4345-BEB0-F0E1EC322AC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6" name="Straight Connector 635">
                <a:extLst>
                  <a:ext uri="{FF2B5EF4-FFF2-40B4-BE49-F238E27FC236}">
                    <a16:creationId xmlns:a16="http://schemas.microsoft.com/office/drawing/2014/main" id="{639BBB41-FEBB-46B2-9214-5929F09CAD7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26" name="Arc 625">
              <a:extLst>
                <a:ext uri="{FF2B5EF4-FFF2-40B4-BE49-F238E27FC236}">
                  <a16:creationId xmlns:a16="http://schemas.microsoft.com/office/drawing/2014/main" id="{A6639F73-BD3B-4EF4-B890-D8DED13E177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7" name="Arc 626">
              <a:extLst>
                <a:ext uri="{FF2B5EF4-FFF2-40B4-BE49-F238E27FC236}">
                  <a16:creationId xmlns:a16="http://schemas.microsoft.com/office/drawing/2014/main" id="{E31462A2-CB0D-4AB2-A7E6-E3B7A72E0C4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28" name="Arc 627">
              <a:extLst>
                <a:ext uri="{FF2B5EF4-FFF2-40B4-BE49-F238E27FC236}">
                  <a16:creationId xmlns:a16="http://schemas.microsoft.com/office/drawing/2014/main" id="{11461A5B-A693-44B8-A306-B559FEFBE449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29" name="Straight Connector 628">
              <a:extLst>
                <a:ext uri="{FF2B5EF4-FFF2-40B4-BE49-F238E27FC236}">
                  <a16:creationId xmlns:a16="http://schemas.microsoft.com/office/drawing/2014/main" id="{8AE5FB84-1FAE-4529-87B5-719CA9C5650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0" name="Arc 629">
              <a:extLst>
                <a:ext uri="{FF2B5EF4-FFF2-40B4-BE49-F238E27FC236}">
                  <a16:creationId xmlns:a16="http://schemas.microsoft.com/office/drawing/2014/main" id="{2613A97D-FE3C-4B8B-A27B-CA5ED299673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31" name="Straight Connector 630">
              <a:extLst>
                <a:ext uri="{FF2B5EF4-FFF2-40B4-BE49-F238E27FC236}">
                  <a16:creationId xmlns:a16="http://schemas.microsoft.com/office/drawing/2014/main" id="{05EA7507-F9AB-43BE-A9D2-4605B467BBC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2" name="Straight Connector 631">
              <a:extLst>
                <a:ext uri="{FF2B5EF4-FFF2-40B4-BE49-F238E27FC236}">
                  <a16:creationId xmlns:a16="http://schemas.microsoft.com/office/drawing/2014/main" id="{BC37E801-8EAF-4F57-8FE4-D2E7EFFB6C8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3" name="Arc 632">
              <a:extLst>
                <a:ext uri="{FF2B5EF4-FFF2-40B4-BE49-F238E27FC236}">
                  <a16:creationId xmlns:a16="http://schemas.microsoft.com/office/drawing/2014/main" id="{42FF89A8-B9D5-441D-A6B7-7923BF349798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37" name="Group 636">
            <a:extLst>
              <a:ext uri="{FF2B5EF4-FFF2-40B4-BE49-F238E27FC236}">
                <a16:creationId xmlns:a16="http://schemas.microsoft.com/office/drawing/2014/main" id="{A407B85C-EED1-4601-841C-5627981CCE89}"/>
              </a:ext>
            </a:extLst>
          </p:cNvPr>
          <p:cNvGrpSpPr/>
          <p:nvPr/>
        </p:nvGrpSpPr>
        <p:grpSpPr>
          <a:xfrm>
            <a:off x="675171" y="6374364"/>
            <a:ext cx="538068" cy="503852"/>
            <a:chOff x="3455435" y="-1017023"/>
            <a:chExt cx="8222756" cy="7868191"/>
          </a:xfrm>
        </p:grpSpPr>
        <p:sp>
          <p:nvSpPr>
            <p:cNvPr id="638" name="Arc 637">
              <a:extLst>
                <a:ext uri="{FF2B5EF4-FFF2-40B4-BE49-F238E27FC236}">
                  <a16:creationId xmlns:a16="http://schemas.microsoft.com/office/drawing/2014/main" id="{8A6D56F1-4F34-4BAB-A942-5FE9373D682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9" name="Arc 638">
              <a:extLst>
                <a:ext uri="{FF2B5EF4-FFF2-40B4-BE49-F238E27FC236}">
                  <a16:creationId xmlns:a16="http://schemas.microsoft.com/office/drawing/2014/main" id="{9F04FFC5-EBFB-400F-B342-524B084B119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0" name="Arc 639">
              <a:extLst>
                <a:ext uri="{FF2B5EF4-FFF2-40B4-BE49-F238E27FC236}">
                  <a16:creationId xmlns:a16="http://schemas.microsoft.com/office/drawing/2014/main" id="{D0B5B807-9218-423E-B42C-02DFFF39D92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1" name="Arc 640">
              <a:extLst>
                <a:ext uri="{FF2B5EF4-FFF2-40B4-BE49-F238E27FC236}">
                  <a16:creationId xmlns:a16="http://schemas.microsoft.com/office/drawing/2014/main" id="{C7809049-EB7D-4544-A5CD-46A52521DCC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42" name="Group 641">
              <a:extLst>
                <a:ext uri="{FF2B5EF4-FFF2-40B4-BE49-F238E27FC236}">
                  <a16:creationId xmlns:a16="http://schemas.microsoft.com/office/drawing/2014/main" id="{B1CC61E7-72C2-44D6-B6BA-53C72312AE7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51" name="Straight Connector 650">
                <a:extLst>
                  <a:ext uri="{FF2B5EF4-FFF2-40B4-BE49-F238E27FC236}">
                    <a16:creationId xmlns:a16="http://schemas.microsoft.com/office/drawing/2014/main" id="{3A9DFEF6-6474-4217-8223-26DDCCEFFE2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2" name="Straight Connector 651">
                <a:extLst>
                  <a:ext uri="{FF2B5EF4-FFF2-40B4-BE49-F238E27FC236}">
                    <a16:creationId xmlns:a16="http://schemas.microsoft.com/office/drawing/2014/main" id="{54F4CCCB-9793-4468-BCC0-80B2DD96EF0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3" name="Straight Connector 652">
                <a:extLst>
                  <a:ext uri="{FF2B5EF4-FFF2-40B4-BE49-F238E27FC236}">
                    <a16:creationId xmlns:a16="http://schemas.microsoft.com/office/drawing/2014/main" id="{B4C8E8F0-639E-48C3-9558-72E14D4362D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43" name="Arc 642">
              <a:extLst>
                <a:ext uri="{FF2B5EF4-FFF2-40B4-BE49-F238E27FC236}">
                  <a16:creationId xmlns:a16="http://schemas.microsoft.com/office/drawing/2014/main" id="{FC2866A3-3026-49B2-A34B-C554BA0751D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4" name="Arc 643">
              <a:extLst>
                <a:ext uri="{FF2B5EF4-FFF2-40B4-BE49-F238E27FC236}">
                  <a16:creationId xmlns:a16="http://schemas.microsoft.com/office/drawing/2014/main" id="{880F352F-E3A0-4164-A04C-079472CF025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45" name="Arc 644">
              <a:extLst>
                <a:ext uri="{FF2B5EF4-FFF2-40B4-BE49-F238E27FC236}">
                  <a16:creationId xmlns:a16="http://schemas.microsoft.com/office/drawing/2014/main" id="{4649D8BA-B50E-42E2-AEAE-23615FFA6C0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46" name="Straight Connector 645">
              <a:extLst>
                <a:ext uri="{FF2B5EF4-FFF2-40B4-BE49-F238E27FC236}">
                  <a16:creationId xmlns:a16="http://schemas.microsoft.com/office/drawing/2014/main" id="{B511C126-9548-4B9E-95E8-7B5F9C24D4E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7" name="Arc 646">
              <a:extLst>
                <a:ext uri="{FF2B5EF4-FFF2-40B4-BE49-F238E27FC236}">
                  <a16:creationId xmlns:a16="http://schemas.microsoft.com/office/drawing/2014/main" id="{5436A386-A613-45B6-9100-669A4BBFE9B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48" name="Straight Connector 647">
              <a:extLst>
                <a:ext uri="{FF2B5EF4-FFF2-40B4-BE49-F238E27FC236}">
                  <a16:creationId xmlns:a16="http://schemas.microsoft.com/office/drawing/2014/main" id="{25E90CD6-F94A-410D-B915-573AD629290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9" name="Straight Connector 648">
              <a:extLst>
                <a:ext uri="{FF2B5EF4-FFF2-40B4-BE49-F238E27FC236}">
                  <a16:creationId xmlns:a16="http://schemas.microsoft.com/office/drawing/2014/main" id="{51CF6393-3F55-4E20-8CF2-47E6F40D124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0" name="Arc 649">
              <a:extLst>
                <a:ext uri="{FF2B5EF4-FFF2-40B4-BE49-F238E27FC236}">
                  <a16:creationId xmlns:a16="http://schemas.microsoft.com/office/drawing/2014/main" id="{48002DEF-200C-44B7-8BBA-F1F4240F364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54" name="Group 653">
            <a:extLst>
              <a:ext uri="{FF2B5EF4-FFF2-40B4-BE49-F238E27FC236}">
                <a16:creationId xmlns:a16="http://schemas.microsoft.com/office/drawing/2014/main" id="{2CF58EBD-5537-4DF3-8D83-C987CE7B67FD}"/>
              </a:ext>
            </a:extLst>
          </p:cNvPr>
          <p:cNvGrpSpPr/>
          <p:nvPr/>
        </p:nvGrpSpPr>
        <p:grpSpPr>
          <a:xfrm>
            <a:off x="1068871" y="6374364"/>
            <a:ext cx="538068" cy="503852"/>
            <a:chOff x="3455435" y="-1017023"/>
            <a:chExt cx="8222756" cy="7868191"/>
          </a:xfrm>
        </p:grpSpPr>
        <p:sp>
          <p:nvSpPr>
            <p:cNvPr id="655" name="Arc 654">
              <a:extLst>
                <a:ext uri="{FF2B5EF4-FFF2-40B4-BE49-F238E27FC236}">
                  <a16:creationId xmlns:a16="http://schemas.microsoft.com/office/drawing/2014/main" id="{992C86DB-C54A-46D0-8138-CBAA6F7CC05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6" name="Arc 655">
              <a:extLst>
                <a:ext uri="{FF2B5EF4-FFF2-40B4-BE49-F238E27FC236}">
                  <a16:creationId xmlns:a16="http://schemas.microsoft.com/office/drawing/2014/main" id="{0E681753-696E-468F-BBCF-10D33CB2F75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7" name="Arc 656">
              <a:extLst>
                <a:ext uri="{FF2B5EF4-FFF2-40B4-BE49-F238E27FC236}">
                  <a16:creationId xmlns:a16="http://schemas.microsoft.com/office/drawing/2014/main" id="{7DCC57CE-A214-422B-B376-F7CEC2C396B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8" name="Arc 657">
              <a:extLst>
                <a:ext uri="{FF2B5EF4-FFF2-40B4-BE49-F238E27FC236}">
                  <a16:creationId xmlns:a16="http://schemas.microsoft.com/office/drawing/2014/main" id="{C552DA9E-694E-4379-9BDB-E8C4C5B2EAE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59" name="Group 658">
              <a:extLst>
                <a:ext uri="{FF2B5EF4-FFF2-40B4-BE49-F238E27FC236}">
                  <a16:creationId xmlns:a16="http://schemas.microsoft.com/office/drawing/2014/main" id="{273C0487-B40D-46F3-B597-B4E009613B8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68" name="Straight Connector 667">
                <a:extLst>
                  <a:ext uri="{FF2B5EF4-FFF2-40B4-BE49-F238E27FC236}">
                    <a16:creationId xmlns:a16="http://schemas.microsoft.com/office/drawing/2014/main" id="{C35CAE29-03E8-4DCC-B8C3-DD64D3A0AAD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9" name="Straight Connector 668">
                <a:extLst>
                  <a:ext uri="{FF2B5EF4-FFF2-40B4-BE49-F238E27FC236}">
                    <a16:creationId xmlns:a16="http://schemas.microsoft.com/office/drawing/2014/main" id="{B6E82217-0DCD-4848-A79F-E1FE8413F6D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0" name="Straight Connector 669">
                <a:extLst>
                  <a:ext uri="{FF2B5EF4-FFF2-40B4-BE49-F238E27FC236}">
                    <a16:creationId xmlns:a16="http://schemas.microsoft.com/office/drawing/2014/main" id="{6E5C30B2-18F4-4EE4-84B6-EB40EE5F86E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60" name="Arc 659">
              <a:extLst>
                <a:ext uri="{FF2B5EF4-FFF2-40B4-BE49-F238E27FC236}">
                  <a16:creationId xmlns:a16="http://schemas.microsoft.com/office/drawing/2014/main" id="{98BD22C4-C1F5-411C-A67F-512519D8F08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1" name="Arc 660">
              <a:extLst>
                <a:ext uri="{FF2B5EF4-FFF2-40B4-BE49-F238E27FC236}">
                  <a16:creationId xmlns:a16="http://schemas.microsoft.com/office/drawing/2014/main" id="{F53D7E5E-016B-4EB1-9637-DE6BC756B99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2" name="Arc 661">
              <a:extLst>
                <a:ext uri="{FF2B5EF4-FFF2-40B4-BE49-F238E27FC236}">
                  <a16:creationId xmlns:a16="http://schemas.microsoft.com/office/drawing/2014/main" id="{99385C22-4BAF-4E78-8F00-8D0A0EF8DB3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63" name="Straight Connector 662">
              <a:extLst>
                <a:ext uri="{FF2B5EF4-FFF2-40B4-BE49-F238E27FC236}">
                  <a16:creationId xmlns:a16="http://schemas.microsoft.com/office/drawing/2014/main" id="{5313148C-D903-4C3B-AFB9-FDFF5C6E3F2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64" name="Arc 663">
              <a:extLst>
                <a:ext uri="{FF2B5EF4-FFF2-40B4-BE49-F238E27FC236}">
                  <a16:creationId xmlns:a16="http://schemas.microsoft.com/office/drawing/2014/main" id="{40BC1DF9-9E8B-415B-8080-10BC00492E9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65" name="Straight Connector 664">
              <a:extLst>
                <a:ext uri="{FF2B5EF4-FFF2-40B4-BE49-F238E27FC236}">
                  <a16:creationId xmlns:a16="http://schemas.microsoft.com/office/drawing/2014/main" id="{F4FCB3CB-9412-4501-BF22-CE7A61BF19A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6" name="Straight Connector 665">
              <a:extLst>
                <a:ext uri="{FF2B5EF4-FFF2-40B4-BE49-F238E27FC236}">
                  <a16:creationId xmlns:a16="http://schemas.microsoft.com/office/drawing/2014/main" id="{4CEDEA11-5C0F-4EB8-92A3-6330D924CE9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67" name="Arc 666">
              <a:extLst>
                <a:ext uri="{FF2B5EF4-FFF2-40B4-BE49-F238E27FC236}">
                  <a16:creationId xmlns:a16="http://schemas.microsoft.com/office/drawing/2014/main" id="{DB13C716-CB5F-455C-A92E-5276AF4001A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71" name="Group 670">
            <a:extLst>
              <a:ext uri="{FF2B5EF4-FFF2-40B4-BE49-F238E27FC236}">
                <a16:creationId xmlns:a16="http://schemas.microsoft.com/office/drawing/2014/main" id="{85E8A757-3E9A-430E-94D2-C68555D5FF46}"/>
              </a:ext>
            </a:extLst>
          </p:cNvPr>
          <p:cNvGrpSpPr/>
          <p:nvPr/>
        </p:nvGrpSpPr>
        <p:grpSpPr>
          <a:xfrm>
            <a:off x="1462571" y="6393026"/>
            <a:ext cx="538068" cy="503852"/>
            <a:chOff x="3455435" y="-1017023"/>
            <a:chExt cx="8222756" cy="7868191"/>
          </a:xfrm>
        </p:grpSpPr>
        <p:sp>
          <p:nvSpPr>
            <p:cNvPr id="672" name="Arc 671">
              <a:extLst>
                <a:ext uri="{FF2B5EF4-FFF2-40B4-BE49-F238E27FC236}">
                  <a16:creationId xmlns:a16="http://schemas.microsoft.com/office/drawing/2014/main" id="{8C2A86D4-75B8-4601-9E3E-F4592AA9019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3" name="Arc 672">
              <a:extLst>
                <a:ext uri="{FF2B5EF4-FFF2-40B4-BE49-F238E27FC236}">
                  <a16:creationId xmlns:a16="http://schemas.microsoft.com/office/drawing/2014/main" id="{47C77B94-F15B-49E0-B37E-8FC1A790D52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4" name="Arc 673">
              <a:extLst>
                <a:ext uri="{FF2B5EF4-FFF2-40B4-BE49-F238E27FC236}">
                  <a16:creationId xmlns:a16="http://schemas.microsoft.com/office/drawing/2014/main" id="{CB61F29B-D149-4033-B3B7-BE6A1A9ED778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5" name="Arc 674">
              <a:extLst>
                <a:ext uri="{FF2B5EF4-FFF2-40B4-BE49-F238E27FC236}">
                  <a16:creationId xmlns:a16="http://schemas.microsoft.com/office/drawing/2014/main" id="{ACB1C333-D3F2-47AD-BE60-63B6EEE83F2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76" name="Group 675">
              <a:extLst>
                <a:ext uri="{FF2B5EF4-FFF2-40B4-BE49-F238E27FC236}">
                  <a16:creationId xmlns:a16="http://schemas.microsoft.com/office/drawing/2014/main" id="{4959495D-6C5D-4ECE-B21D-6B1E3ED5EC3E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685" name="Straight Connector 684">
                <a:extLst>
                  <a:ext uri="{FF2B5EF4-FFF2-40B4-BE49-F238E27FC236}">
                    <a16:creationId xmlns:a16="http://schemas.microsoft.com/office/drawing/2014/main" id="{23F000D4-E1C7-4234-B8FC-E86F1A18B1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6" name="Straight Connector 685">
                <a:extLst>
                  <a:ext uri="{FF2B5EF4-FFF2-40B4-BE49-F238E27FC236}">
                    <a16:creationId xmlns:a16="http://schemas.microsoft.com/office/drawing/2014/main" id="{68778B5E-D11F-4129-B211-BBA065C45AF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7" name="Straight Connector 686">
                <a:extLst>
                  <a:ext uri="{FF2B5EF4-FFF2-40B4-BE49-F238E27FC236}">
                    <a16:creationId xmlns:a16="http://schemas.microsoft.com/office/drawing/2014/main" id="{B75CBA82-B6F3-4367-B63F-FEFA04AD8F2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7" name="Arc 676">
              <a:extLst>
                <a:ext uri="{FF2B5EF4-FFF2-40B4-BE49-F238E27FC236}">
                  <a16:creationId xmlns:a16="http://schemas.microsoft.com/office/drawing/2014/main" id="{335031D1-7AA4-47C8-B7D6-AFB61E2ACFC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8" name="Arc 677">
              <a:extLst>
                <a:ext uri="{FF2B5EF4-FFF2-40B4-BE49-F238E27FC236}">
                  <a16:creationId xmlns:a16="http://schemas.microsoft.com/office/drawing/2014/main" id="{8D97552B-89EE-408B-B68D-180DF206C75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79" name="Arc 678">
              <a:extLst>
                <a:ext uri="{FF2B5EF4-FFF2-40B4-BE49-F238E27FC236}">
                  <a16:creationId xmlns:a16="http://schemas.microsoft.com/office/drawing/2014/main" id="{2433C905-69C1-40CA-B8D0-58ABBF091E39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80" name="Straight Connector 679">
              <a:extLst>
                <a:ext uri="{FF2B5EF4-FFF2-40B4-BE49-F238E27FC236}">
                  <a16:creationId xmlns:a16="http://schemas.microsoft.com/office/drawing/2014/main" id="{09A7DAFB-1358-4F03-A91A-AAB4FDB9AD0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1" name="Arc 680">
              <a:extLst>
                <a:ext uri="{FF2B5EF4-FFF2-40B4-BE49-F238E27FC236}">
                  <a16:creationId xmlns:a16="http://schemas.microsoft.com/office/drawing/2014/main" id="{5E55CD7D-28DC-4CEA-9CB8-4C4C6FB863A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82" name="Straight Connector 681">
              <a:extLst>
                <a:ext uri="{FF2B5EF4-FFF2-40B4-BE49-F238E27FC236}">
                  <a16:creationId xmlns:a16="http://schemas.microsoft.com/office/drawing/2014/main" id="{4AF5BEA0-D65A-406B-BFB0-052C006927C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3" name="Straight Connector 682">
              <a:extLst>
                <a:ext uri="{FF2B5EF4-FFF2-40B4-BE49-F238E27FC236}">
                  <a16:creationId xmlns:a16="http://schemas.microsoft.com/office/drawing/2014/main" id="{20E91308-C1C6-4A84-BE38-87A6D669604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4" name="Arc 683">
              <a:extLst>
                <a:ext uri="{FF2B5EF4-FFF2-40B4-BE49-F238E27FC236}">
                  <a16:creationId xmlns:a16="http://schemas.microsoft.com/office/drawing/2014/main" id="{82F38BFF-160F-49FF-A3E6-DA5EB586CA0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88" name="Group 687">
            <a:extLst>
              <a:ext uri="{FF2B5EF4-FFF2-40B4-BE49-F238E27FC236}">
                <a16:creationId xmlns:a16="http://schemas.microsoft.com/office/drawing/2014/main" id="{963F7CAB-8963-4734-8047-0DACC869EDFE}"/>
              </a:ext>
            </a:extLst>
          </p:cNvPr>
          <p:cNvGrpSpPr/>
          <p:nvPr/>
        </p:nvGrpSpPr>
        <p:grpSpPr>
          <a:xfrm>
            <a:off x="1836056" y="6402357"/>
            <a:ext cx="538068" cy="503852"/>
            <a:chOff x="3455435" y="-1017023"/>
            <a:chExt cx="8222756" cy="7868191"/>
          </a:xfrm>
        </p:grpSpPr>
        <p:sp>
          <p:nvSpPr>
            <p:cNvPr id="689" name="Arc 688">
              <a:extLst>
                <a:ext uri="{FF2B5EF4-FFF2-40B4-BE49-F238E27FC236}">
                  <a16:creationId xmlns:a16="http://schemas.microsoft.com/office/drawing/2014/main" id="{21288302-BDC0-4289-9839-5C393586E48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0" name="Arc 689">
              <a:extLst>
                <a:ext uri="{FF2B5EF4-FFF2-40B4-BE49-F238E27FC236}">
                  <a16:creationId xmlns:a16="http://schemas.microsoft.com/office/drawing/2014/main" id="{30B86EF9-89C9-4B9F-B79F-B6B5061DD20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1" name="Arc 690">
              <a:extLst>
                <a:ext uri="{FF2B5EF4-FFF2-40B4-BE49-F238E27FC236}">
                  <a16:creationId xmlns:a16="http://schemas.microsoft.com/office/drawing/2014/main" id="{82DA15B0-9A43-4701-9A6A-5CC5580694B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2" name="Arc 691">
              <a:extLst>
                <a:ext uri="{FF2B5EF4-FFF2-40B4-BE49-F238E27FC236}">
                  <a16:creationId xmlns:a16="http://schemas.microsoft.com/office/drawing/2014/main" id="{7FE6703B-8D60-4C6F-B424-5DD03F1492A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93" name="Group 692">
              <a:extLst>
                <a:ext uri="{FF2B5EF4-FFF2-40B4-BE49-F238E27FC236}">
                  <a16:creationId xmlns:a16="http://schemas.microsoft.com/office/drawing/2014/main" id="{85203022-2E19-4461-A893-55D39BE7902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02" name="Straight Connector 701">
                <a:extLst>
                  <a:ext uri="{FF2B5EF4-FFF2-40B4-BE49-F238E27FC236}">
                    <a16:creationId xmlns:a16="http://schemas.microsoft.com/office/drawing/2014/main" id="{A3ECA3CB-6F0B-4591-A761-6C6B3E3E130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3" name="Straight Connector 702">
                <a:extLst>
                  <a:ext uri="{FF2B5EF4-FFF2-40B4-BE49-F238E27FC236}">
                    <a16:creationId xmlns:a16="http://schemas.microsoft.com/office/drawing/2014/main" id="{49C9A639-DF01-4D4E-A48E-64AF268A798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4" name="Straight Connector 703">
                <a:extLst>
                  <a:ext uri="{FF2B5EF4-FFF2-40B4-BE49-F238E27FC236}">
                    <a16:creationId xmlns:a16="http://schemas.microsoft.com/office/drawing/2014/main" id="{8FEF0D9B-2EF6-48BF-8DC7-E6EC35C6E24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94" name="Arc 693">
              <a:extLst>
                <a:ext uri="{FF2B5EF4-FFF2-40B4-BE49-F238E27FC236}">
                  <a16:creationId xmlns:a16="http://schemas.microsoft.com/office/drawing/2014/main" id="{B14ECB41-6F43-4E6D-8255-909ECE58421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5" name="Arc 694">
              <a:extLst>
                <a:ext uri="{FF2B5EF4-FFF2-40B4-BE49-F238E27FC236}">
                  <a16:creationId xmlns:a16="http://schemas.microsoft.com/office/drawing/2014/main" id="{0D2888F3-BBDC-4EA6-BB3F-B55B3465139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96" name="Arc 695">
              <a:extLst>
                <a:ext uri="{FF2B5EF4-FFF2-40B4-BE49-F238E27FC236}">
                  <a16:creationId xmlns:a16="http://schemas.microsoft.com/office/drawing/2014/main" id="{5A8B29C7-8F35-4245-B1F0-D9AD69C721E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97" name="Straight Connector 696">
              <a:extLst>
                <a:ext uri="{FF2B5EF4-FFF2-40B4-BE49-F238E27FC236}">
                  <a16:creationId xmlns:a16="http://schemas.microsoft.com/office/drawing/2014/main" id="{EBF9151C-DB8A-41B7-BBD3-59219A41BC2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8" name="Arc 697">
              <a:extLst>
                <a:ext uri="{FF2B5EF4-FFF2-40B4-BE49-F238E27FC236}">
                  <a16:creationId xmlns:a16="http://schemas.microsoft.com/office/drawing/2014/main" id="{D648012A-7B89-40B0-84A1-ACF98599D8E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99" name="Straight Connector 698">
              <a:extLst>
                <a:ext uri="{FF2B5EF4-FFF2-40B4-BE49-F238E27FC236}">
                  <a16:creationId xmlns:a16="http://schemas.microsoft.com/office/drawing/2014/main" id="{86E0924F-4A34-4F40-9445-3699F30B00B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0" name="Straight Connector 699">
              <a:extLst>
                <a:ext uri="{FF2B5EF4-FFF2-40B4-BE49-F238E27FC236}">
                  <a16:creationId xmlns:a16="http://schemas.microsoft.com/office/drawing/2014/main" id="{27F0323F-2A79-45BD-8EDE-51D3579DE17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1" name="Arc 700">
              <a:extLst>
                <a:ext uri="{FF2B5EF4-FFF2-40B4-BE49-F238E27FC236}">
                  <a16:creationId xmlns:a16="http://schemas.microsoft.com/office/drawing/2014/main" id="{48FE49C7-9BB3-4F52-B6BE-BD6ABC34046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05" name="Group 704">
            <a:extLst>
              <a:ext uri="{FF2B5EF4-FFF2-40B4-BE49-F238E27FC236}">
                <a16:creationId xmlns:a16="http://schemas.microsoft.com/office/drawing/2014/main" id="{0594771D-8AF3-4861-9085-CB75691AC4DB}"/>
              </a:ext>
            </a:extLst>
          </p:cNvPr>
          <p:cNvGrpSpPr/>
          <p:nvPr/>
        </p:nvGrpSpPr>
        <p:grpSpPr>
          <a:xfrm>
            <a:off x="2249971" y="6374364"/>
            <a:ext cx="538068" cy="503852"/>
            <a:chOff x="3455435" y="-1017023"/>
            <a:chExt cx="8222756" cy="7868191"/>
          </a:xfrm>
        </p:grpSpPr>
        <p:sp>
          <p:nvSpPr>
            <p:cNvPr id="706" name="Arc 705">
              <a:extLst>
                <a:ext uri="{FF2B5EF4-FFF2-40B4-BE49-F238E27FC236}">
                  <a16:creationId xmlns:a16="http://schemas.microsoft.com/office/drawing/2014/main" id="{447D7F9E-2EEE-4715-A87A-2F2386BF92F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7" name="Arc 706">
              <a:extLst>
                <a:ext uri="{FF2B5EF4-FFF2-40B4-BE49-F238E27FC236}">
                  <a16:creationId xmlns:a16="http://schemas.microsoft.com/office/drawing/2014/main" id="{E8C59A53-0DE0-4C6D-B7A8-119496A70D6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8" name="Arc 707">
              <a:extLst>
                <a:ext uri="{FF2B5EF4-FFF2-40B4-BE49-F238E27FC236}">
                  <a16:creationId xmlns:a16="http://schemas.microsoft.com/office/drawing/2014/main" id="{C3EECC21-3104-4484-A1CD-4EA40D3AE95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9" name="Arc 708">
              <a:extLst>
                <a:ext uri="{FF2B5EF4-FFF2-40B4-BE49-F238E27FC236}">
                  <a16:creationId xmlns:a16="http://schemas.microsoft.com/office/drawing/2014/main" id="{485905DC-444B-4BDC-8492-5EF284124B7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10" name="Group 709">
              <a:extLst>
                <a:ext uri="{FF2B5EF4-FFF2-40B4-BE49-F238E27FC236}">
                  <a16:creationId xmlns:a16="http://schemas.microsoft.com/office/drawing/2014/main" id="{E74E4DCA-7BD3-468B-8961-CDE44964DEB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19" name="Straight Connector 718">
                <a:extLst>
                  <a:ext uri="{FF2B5EF4-FFF2-40B4-BE49-F238E27FC236}">
                    <a16:creationId xmlns:a16="http://schemas.microsoft.com/office/drawing/2014/main" id="{F3439F32-7312-4A38-A1A5-22A6F582E98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0" name="Straight Connector 719">
                <a:extLst>
                  <a:ext uri="{FF2B5EF4-FFF2-40B4-BE49-F238E27FC236}">
                    <a16:creationId xmlns:a16="http://schemas.microsoft.com/office/drawing/2014/main" id="{E647B70D-9EE7-4DC2-844A-3ECC1E8C0F1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1" name="Straight Connector 720">
                <a:extLst>
                  <a:ext uri="{FF2B5EF4-FFF2-40B4-BE49-F238E27FC236}">
                    <a16:creationId xmlns:a16="http://schemas.microsoft.com/office/drawing/2014/main" id="{211098B1-8E85-43FD-A275-168E036121D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11" name="Arc 710">
              <a:extLst>
                <a:ext uri="{FF2B5EF4-FFF2-40B4-BE49-F238E27FC236}">
                  <a16:creationId xmlns:a16="http://schemas.microsoft.com/office/drawing/2014/main" id="{785625D8-47A9-418D-A9AA-0F7BB46ACE6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2" name="Arc 711">
              <a:extLst>
                <a:ext uri="{FF2B5EF4-FFF2-40B4-BE49-F238E27FC236}">
                  <a16:creationId xmlns:a16="http://schemas.microsoft.com/office/drawing/2014/main" id="{DDD01AA5-5D53-4E58-9085-DF943A031A8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3" name="Arc 712">
              <a:extLst>
                <a:ext uri="{FF2B5EF4-FFF2-40B4-BE49-F238E27FC236}">
                  <a16:creationId xmlns:a16="http://schemas.microsoft.com/office/drawing/2014/main" id="{96FF1CAF-D029-4E52-8DBA-B37BED4EDBC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14" name="Straight Connector 713">
              <a:extLst>
                <a:ext uri="{FF2B5EF4-FFF2-40B4-BE49-F238E27FC236}">
                  <a16:creationId xmlns:a16="http://schemas.microsoft.com/office/drawing/2014/main" id="{48ED53CF-406D-448C-81CF-D9BA2D2D454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5" name="Arc 714">
              <a:extLst>
                <a:ext uri="{FF2B5EF4-FFF2-40B4-BE49-F238E27FC236}">
                  <a16:creationId xmlns:a16="http://schemas.microsoft.com/office/drawing/2014/main" id="{BDA8E787-0FA3-410C-BF8D-2F6495D3B40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16" name="Straight Connector 715">
              <a:extLst>
                <a:ext uri="{FF2B5EF4-FFF2-40B4-BE49-F238E27FC236}">
                  <a16:creationId xmlns:a16="http://schemas.microsoft.com/office/drawing/2014/main" id="{159DED4A-3FDF-46CB-8F5B-50AE63F4ED1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7" name="Straight Connector 716">
              <a:extLst>
                <a:ext uri="{FF2B5EF4-FFF2-40B4-BE49-F238E27FC236}">
                  <a16:creationId xmlns:a16="http://schemas.microsoft.com/office/drawing/2014/main" id="{6EB55626-601B-4122-8E1C-B31C07E3CF2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8" name="Arc 717">
              <a:extLst>
                <a:ext uri="{FF2B5EF4-FFF2-40B4-BE49-F238E27FC236}">
                  <a16:creationId xmlns:a16="http://schemas.microsoft.com/office/drawing/2014/main" id="{C0177D79-76DA-4C5A-BBB6-21B5A15F884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22" name="Group 721">
            <a:extLst>
              <a:ext uri="{FF2B5EF4-FFF2-40B4-BE49-F238E27FC236}">
                <a16:creationId xmlns:a16="http://schemas.microsoft.com/office/drawing/2014/main" id="{7ED2EF2D-83C3-4FB6-980C-142744E30F5E}"/>
              </a:ext>
            </a:extLst>
          </p:cNvPr>
          <p:cNvGrpSpPr/>
          <p:nvPr/>
        </p:nvGrpSpPr>
        <p:grpSpPr>
          <a:xfrm>
            <a:off x="2643671" y="6374364"/>
            <a:ext cx="538068" cy="503852"/>
            <a:chOff x="3455435" y="-1017023"/>
            <a:chExt cx="8222756" cy="7868191"/>
          </a:xfrm>
        </p:grpSpPr>
        <p:sp>
          <p:nvSpPr>
            <p:cNvPr id="723" name="Arc 722">
              <a:extLst>
                <a:ext uri="{FF2B5EF4-FFF2-40B4-BE49-F238E27FC236}">
                  <a16:creationId xmlns:a16="http://schemas.microsoft.com/office/drawing/2014/main" id="{EA6EC6A8-A5D9-4692-BD8A-176E2F13EE7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4" name="Arc 723">
              <a:extLst>
                <a:ext uri="{FF2B5EF4-FFF2-40B4-BE49-F238E27FC236}">
                  <a16:creationId xmlns:a16="http://schemas.microsoft.com/office/drawing/2014/main" id="{EA98C500-0B31-4329-8913-C1BA601B883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5" name="Arc 724">
              <a:extLst>
                <a:ext uri="{FF2B5EF4-FFF2-40B4-BE49-F238E27FC236}">
                  <a16:creationId xmlns:a16="http://schemas.microsoft.com/office/drawing/2014/main" id="{540AAA6C-F37A-493D-AA67-066EC812C68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6" name="Arc 725">
              <a:extLst>
                <a:ext uri="{FF2B5EF4-FFF2-40B4-BE49-F238E27FC236}">
                  <a16:creationId xmlns:a16="http://schemas.microsoft.com/office/drawing/2014/main" id="{864D5A5B-AF2A-4120-841F-1E7D41CB90E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27" name="Group 726">
              <a:extLst>
                <a:ext uri="{FF2B5EF4-FFF2-40B4-BE49-F238E27FC236}">
                  <a16:creationId xmlns:a16="http://schemas.microsoft.com/office/drawing/2014/main" id="{5D577A25-0B5E-4954-A68E-9906ACFC018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36" name="Straight Connector 735">
                <a:extLst>
                  <a:ext uri="{FF2B5EF4-FFF2-40B4-BE49-F238E27FC236}">
                    <a16:creationId xmlns:a16="http://schemas.microsoft.com/office/drawing/2014/main" id="{E00EAECB-0898-4F4B-B1FA-D3F5B9E7C53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7" name="Straight Connector 736">
                <a:extLst>
                  <a:ext uri="{FF2B5EF4-FFF2-40B4-BE49-F238E27FC236}">
                    <a16:creationId xmlns:a16="http://schemas.microsoft.com/office/drawing/2014/main" id="{7D72D479-9754-4D74-A580-668E5D90850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8" name="Straight Connector 737">
                <a:extLst>
                  <a:ext uri="{FF2B5EF4-FFF2-40B4-BE49-F238E27FC236}">
                    <a16:creationId xmlns:a16="http://schemas.microsoft.com/office/drawing/2014/main" id="{C36C989F-4DA4-42E7-939C-8B7D994BEDF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28" name="Arc 727">
              <a:extLst>
                <a:ext uri="{FF2B5EF4-FFF2-40B4-BE49-F238E27FC236}">
                  <a16:creationId xmlns:a16="http://schemas.microsoft.com/office/drawing/2014/main" id="{8C7D2E74-300F-4D50-97C7-998E6DBBC55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9" name="Arc 728">
              <a:extLst>
                <a:ext uri="{FF2B5EF4-FFF2-40B4-BE49-F238E27FC236}">
                  <a16:creationId xmlns:a16="http://schemas.microsoft.com/office/drawing/2014/main" id="{4E3B8285-AF46-4AFB-A6DC-071E8FBAE5F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0" name="Arc 729">
              <a:extLst>
                <a:ext uri="{FF2B5EF4-FFF2-40B4-BE49-F238E27FC236}">
                  <a16:creationId xmlns:a16="http://schemas.microsoft.com/office/drawing/2014/main" id="{A0C7B879-D776-4059-B403-AC13B282546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31" name="Straight Connector 730">
              <a:extLst>
                <a:ext uri="{FF2B5EF4-FFF2-40B4-BE49-F238E27FC236}">
                  <a16:creationId xmlns:a16="http://schemas.microsoft.com/office/drawing/2014/main" id="{B55F9EE8-2FA3-4F6D-8BC3-4B753441FB1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2" name="Arc 731">
              <a:extLst>
                <a:ext uri="{FF2B5EF4-FFF2-40B4-BE49-F238E27FC236}">
                  <a16:creationId xmlns:a16="http://schemas.microsoft.com/office/drawing/2014/main" id="{8AF33CE6-E0BE-4424-8B8C-4D0AF220807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33" name="Straight Connector 732">
              <a:extLst>
                <a:ext uri="{FF2B5EF4-FFF2-40B4-BE49-F238E27FC236}">
                  <a16:creationId xmlns:a16="http://schemas.microsoft.com/office/drawing/2014/main" id="{5570E585-D086-4A79-A7A6-64DB37A3DBC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4" name="Straight Connector 733">
              <a:extLst>
                <a:ext uri="{FF2B5EF4-FFF2-40B4-BE49-F238E27FC236}">
                  <a16:creationId xmlns:a16="http://schemas.microsoft.com/office/drawing/2014/main" id="{90A44E13-76FB-451C-9BDA-380145FE9B6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5" name="Arc 734">
              <a:extLst>
                <a:ext uri="{FF2B5EF4-FFF2-40B4-BE49-F238E27FC236}">
                  <a16:creationId xmlns:a16="http://schemas.microsoft.com/office/drawing/2014/main" id="{242F5FD3-A1A8-4E5E-8539-8569370DE85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39" name="Group 738">
            <a:extLst>
              <a:ext uri="{FF2B5EF4-FFF2-40B4-BE49-F238E27FC236}">
                <a16:creationId xmlns:a16="http://schemas.microsoft.com/office/drawing/2014/main" id="{03443516-BF7D-4EA9-8D25-F1F4BBB63925}"/>
              </a:ext>
            </a:extLst>
          </p:cNvPr>
          <p:cNvGrpSpPr/>
          <p:nvPr/>
        </p:nvGrpSpPr>
        <p:grpSpPr>
          <a:xfrm>
            <a:off x="3037371" y="6383695"/>
            <a:ext cx="538068" cy="503852"/>
            <a:chOff x="3455435" y="-1017023"/>
            <a:chExt cx="8222756" cy="7868191"/>
          </a:xfrm>
        </p:grpSpPr>
        <p:sp>
          <p:nvSpPr>
            <p:cNvPr id="740" name="Arc 739">
              <a:extLst>
                <a:ext uri="{FF2B5EF4-FFF2-40B4-BE49-F238E27FC236}">
                  <a16:creationId xmlns:a16="http://schemas.microsoft.com/office/drawing/2014/main" id="{2A6B5A90-54B6-47C1-A130-31026D07979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1" name="Arc 740">
              <a:extLst>
                <a:ext uri="{FF2B5EF4-FFF2-40B4-BE49-F238E27FC236}">
                  <a16:creationId xmlns:a16="http://schemas.microsoft.com/office/drawing/2014/main" id="{53165972-717D-4C80-907D-156C5D434A0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2" name="Arc 741">
              <a:extLst>
                <a:ext uri="{FF2B5EF4-FFF2-40B4-BE49-F238E27FC236}">
                  <a16:creationId xmlns:a16="http://schemas.microsoft.com/office/drawing/2014/main" id="{ABB4F9AC-6AB4-4753-BEEC-3388B44F7F0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3" name="Arc 742">
              <a:extLst>
                <a:ext uri="{FF2B5EF4-FFF2-40B4-BE49-F238E27FC236}">
                  <a16:creationId xmlns:a16="http://schemas.microsoft.com/office/drawing/2014/main" id="{F01148A5-F05F-4952-ABE9-BA1BF3FD5F49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44" name="Group 743">
              <a:extLst>
                <a:ext uri="{FF2B5EF4-FFF2-40B4-BE49-F238E27FC236}">
                  <a16:creationId xmlns:a16="http://schemas.microsoft.com/office/drawing/2014/main" id="{72379682-C983-4D8A-BA13-BF0B8E6AA23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53" name="Straight Connector 752">
                <a:extLst>
                  <a:ext uri="{FF2B5EF4-FFF2-40B4-BE49-F238E27FC236}">
                    <a16:creationId xmlns:a16="http://schemas.microsoft.com/office/drawing/2014/main" id="{F1798D38-F3A4-4C19-94F2-17402EE9105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4" name="Straight Connector 753">
                <a:extLst>
                  <a:ext uri="{FF2B5EF4-FFF2-40B4-BE49-F238E27FC236}">
                    <a16:creationId xmlns:a16="http://schemas.microsoft.com/office/drawing/2014/main" id="{0EEF3269-7771-4221-B105-DD87EED42FC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5" name="Straight Connector 754">
                <a:extLst>
                  <a:ext uri="{FF2B5EF4-FFF2-40B4-BE49-F238E27FC236}">
                    <a16:creationId xmlns:a16="http://schemas.microsoft.com/office/drawing/2014/main" id="{3AF689A6-CAF7-460A-9F23-256D6086B51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45" name="Arc 744">
              <a:extLst>
                <a:ext uri="{FF2B5EF4-FFF2-40B4-BE49-F238E27FC236}">
                  <a16:creationId xmlns:a16="http://schemas.microsoft.com/office/drawing/2014/main" id="{D4D333BA-34BD-4AC3-950C-D81A748C694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6" name="Arc 745">
              <a:extLst>
                <a:ext uri="{FF2B5EF4-FFF2-40B4-BE49-F238E27FC236}">
                  <a16:creationId xmlns:a16="http://schemas.microsoft.com/office/drawing/2014/main" id="{49A5468A-450F-4AD6-9746-79FFDB78540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47" name="Arc 746">
              <a:extLst>
                <a:ext uri="{FF2B5EF4-FFF2-40B4-BE49-F238E27FC236}">
                  <a16:creationId xmlns:a16="http://schemas.microsoft.com/office/drawing/2014/main" id="{250DBEA9-00C4-4D26-8EB1-FB25E51A24B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48" name="Straight Connector 747">
              <a:extLst>
                <a:ext uri="{FF2B5EF4-FFF2-40B4-BE49-F238E27FC236}">
                  <a16:creationId xmlns:a16="http://schemas.microsoft.com/office/drawing/2014/main" id="{33C69C63-EBBF-4187-81C1-F0414365D59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49" name="Arc 748">
              <a:extLst>
                <a:ext uri="{FF2B5EF4-FFF2-40B4-BE49-F238E27FC236}">
                  <a16:creationId xmlns:a16="http://schemas.microsoft.com/office/drawing/2014/main" id="{671D021E-55E3-4228-BC16-EA61E879168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50" name="Straight Connector 749">
              <a:extLst>
                <a:ext uri="{FF2B5EF4-FFF2-40B4-BE49-F238E27FC236}">
                  <a16:creationId xmlns:a16="http://schemas.microsoft.com/office/drawing/2014/main" id="{EB51A58F-7DD7-4227-98C8-846BA7B1467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1" name="Straight Connector 750">
              <a:extLst>
                <a:ext uri="{FF2B5EF4-FFF2-40B4-BE49-F238E27FC236}">
                  <a16:creationId xmlns:a16="http://schemas.microsoft.com/office/drawing/2014/main" id="{9AE8D6AB-27D9-40FF-ABEA-E3C1DFBA0CB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2" name="Arc 751">
              <a:extLst>
                <a:ext uri="{FF2B5EF4-FFF2-40B4-BE49-F238E27FC236}">
                  <a16:creationId xmlns:a16="http://schemas.microsoft.com/office/drawing/2014/main" id="{1A18F92B-FC48-4D19-912B-A15DEA2C144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56" name="Group 755">
            <a:extLst>
              <a:ext uri="{FF2B5EF4-FFF2-40B4-BE49-F238E27FC236}">
                <a16:creationId xmlns:a16="http://schemas.microsoft.com/office/drawing/2014/main" id="{D6EC4EF8-BB42-40A6-93DD-EBEF9ED52AE3}"/>
              </a:ext>
            </a:extLst>
          </p:cNvPr>
          <p:cNvGrpSpPr/>
          <p:nvPr/>
        </p:nvGrpSpPr>
        <p:grpSpPr>
          <a:xfrm>
            <a:off x="3429519" y="6400803"/>
            <a:ext cx="538068" cy="503852"/>
            <a:chOff x="3455435" y="-1017023"/>
            <a:chExt cx="8222756" cy="7868191"/>
          </a:xfrm>
        </p:grpSpPr>
        <p:sp>
          <p:nvSpPr>
            <p:cNvPr id="757" name="Arc 756">
              <a:extLst>
                <a:ext uri="{FF2B5EF4-FFF2-40B4-BE49-F238E27FC236}">
                  <a16:creationId xmlns:a16="http://schemas.microsoft.com/office/drawing/2014/main" id="{1D328BBC-0605-4303-AC29-5E1CB083D0E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8" name="Arc 757">
              <a:extLst>
                <a:ext uri="{FF2B5EF4-FFF2-40B4-BE49-F238E27FC236}">
                  <a16:creationId xmlns:a16="http://schemas.microsoft.com/office/drawing/2014/main" id="{101093A3-E1BD-40F7-BB79-F55627E635E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9" name="Arc 758">
              <a:extLst>
                <a:ext uri="{FF2B5EF4-FFF2-40B4-BE49-F238E27FC236}">
                  <a16:creationId xmlns:a16="http://schemas.microsoft.com/office/drawing/2014/main" id="{F3D51A22-D06F-495E-AA33-EF78ADF6374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0" name="Arc 759">
              <a:extLst>
                <a:ext uri="{FF2B5EF4-FFF2-40B4-BE49-F238E27FC236}">
                  <a16:creationId xmlns:a16="http://schemas.microsoft.com/office/drawing/2014/main" id="{21E3E3DC-7C72-4105-BE91-E69E200FDAF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61" name="Group 760">
              <a:extLst>
                <a:ext uri="{FF2B5EF4-FFF2-40B4-BE49-F238E27FC236}">
                  <a16:creationId xmlns:a16="http://schemas.microsoft.com/office/drawing/2014/main" id="{33E50602-08C2-40F1-8135-B3E7E7D994B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70" name="Straight Connector 769">
                <a:extLst>
                  <a:ext uri="{FF2B5EF4-FFF2-40B4-BE49-F238E27FC236}">
                    <a16:creationId xmlns:a16="http://schemas.microsoft.com/office/drawing/2014/main" id="{2B0BDBD3-21AF-474D-A69F-03852CDD028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1" name="Straight Connector 770">
                <a:extLst>
                  <a:ext uri="{FF2B5EF4-FFF2-40B4-BE49-F238E27FC236}">
                    <a16:creationId xmlns:a16="http://schemas.microsoft.com/office/drawing/2014/main" id="{40DEBB68-6250-4B71-8A7C-CE704725F2A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2" name="Straight Connector 771">
                <a:extLst>
                  <a:ext uri="{FF2B5EF4-FFF2-40B4-BE49-F238E27FC236}">
                    <a16:creationId xmlns:a16="http://schemas.microsoft.com/office/drawing/2014/main" id="{F3B3ABE3-9B8B-408F-892D-37459E1293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62" name="Arc 761">
              <a:extLst>
                <a:ext uri="{FF2B5EF4-FFF2-40B4-BE49-F238E27FC236}">
                  <a16:creationId xmlns:a16="http://schemas.microsoft.com/office/drawing/2014/main" id="{DAC228A7-FE5F-4845-B122-F150CE5472A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3" name="Arc 762">
              <a:extLst>
                <a:ext uri="{FF2B5EF4-FFF2-40B4-BE49-F238E27FC236}">
                  <a16:creationId xmlns:a16="http://schemas.microsoft.com/office/drawing/2014/main" id="{4C81BFD4-4243-414A-ACA6-BE8B49516F8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64" name="Arc 763">
              <a:extLst>
                <a:ext uri="{FF2B5EF4-FFF2-40B4-BE49-F238E27FC236}">
                  <a16:creationId xmlns:a16="http://schemas.microsoft.com/office/drawing/2014/main" id="{99C720C6-ACF5-4DB5-A4E1-23639AA0B4E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65" name="Straight Connector 764">
              <a:extLst>
                <a:ext uri="{FF2B5EF4-FFF2-40B4-BE49-F238E27FC236}">
                  <a16:creationId xmlns:a16="http://schemas.microsoft.com/office/drawing/2014/main" id="{6986BE93-85E3-460D-8DDD-8C0347FA4F0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66" name="Arc 765">
              <a:extLst>
                <a:ext uri="{FF2B5EF4-FFF2-40B4-BE49-F238E27FC236}">
                  <a16:creationId xmlns:a16="http://schemas.microsoft.com/office/drawing/2014/main" id="{CE788F10-02DF-4DD6-8AF1-3A020FC581C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67" name="Straight Connector 766">
              <a:extLst>
                <a:ext uri="{FF2B5EF4-FFF2-40B4-BE49-F238E27FC236}">
                  <a16:creationId xmlns:a16="http://schemas.microsoft.com/office/drawing/2014/main" id="{7DBAB4BB-67ED-4253-AE2A-75511D59F35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8" name="Straight Connector 767">
              <a:extLst>
                <a:ext uri="{FF2B5EF4-FFF2-40B4-BE49-F238E27FC236}">
                  <a16:creationId xmlns:a16="http://schemas.microsoft.com/office/drawing/2014/main" id="{62D5D123-C3E5-494C-AAC1-C376B4E08F4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69" name="Arc 768">
              <a:extLst>
                <a:ext uri="{FF2B5EF4-FFF2-40B4-BE49-F238E27FC236}">
                  <a16:creationId xmlns:a16="http://schemas.microsoft.com/office/drawing/2014/main" id="{0FEA923F-2247-4E94-8662-7F01EE78808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73" name="Group 772">
            <a:extLst>
              <a:ext uri="{FF2B5EF4-FFF2-40B4-BE49-F238E27FC236}">
                <a16:creationId xmlns:a16="http://schemas.microsoft.com/office/drawing/2014/main" id="{DA1E6C82-B6CF-4A25-8F7A-341D12A69F4D}"/>
              </a:ext>
            </a:extLst>
          </p:cNvPr>
          <p:cNvGrpSpPr/>
          <p:nvPr/>
        </p:nvGrpSpPr>
        <p:grpSpPr>
          <a:xfrm>
            <a:off x="3824771" y="6383695"/>
            <a:ext cx="538068" cy="503852"/>
            <a:chOff x="3455435" y="-1017023"/>
            <a:chExt cx="8222756" cy="7868191"/>
          </a:xfrm>
        </p:grpSpPr>
        <p:sp>
          <p:nvSpPr>
            <p:cNvPr id="774" name="Arc 773">
              <a:extLst>
                <a:ext uri="{FF2B5EF4-FFF2-40B4-BE49-F238E27FC236}">
                  <a16:creationId xmlns:a16="http://schemas.microsoft.com/office/drawing/2014/main" id="{0FEAD583-8F42-4706-B5EB-7D804708C9C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5" name="Arc 774">
              <a:extLst>
                <a:ext uri="{FF2B5EF4-FFF2-40B4-BE49-F238E27FC236}">
                  <a16:creationId xmlns:a16="http://schemas.microsoft.com/office/drawing/2014/main" id="{D8B7E41C-99FD-41D4-B70E-ACC0184C68B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6" name="Arc 775">
              <a:extLst>
                <a:ext uri="{FF2B5EF4-FFF2-40B4-BE49-F238E27FC236}">
                  <a16:creationId xmlns:a16="http://schemas.microsoft.com/office/drawing/2014/main" id="{0047DE07-4FE9-44B7-8D99-5E0ECA3298B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7" name="Arc 776">
              <a:extLst>
                <a:ext uri="{FF2B5EF4-FFF2-40B4-BE49-F238E27FC236}">
                  <a16:creationId xmlns:a16="http://schemas.microsoft.com/office/drawing/2014/main" id="{508C701A-A657-48BB-91E7-0D5F2E1E9F0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78" name="Group 777">
              <a:extLst>
                <a:ext uri="{FF2B5EF4-FFF2-40B4-BE49-F238E27FC236}">
                  <a16:creationId xmlns:a16="http://schemas.microsoft.com/office/drawing/2014/main" id="{854DF618-202F-44E9-8BB1-FBD5310347F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787" name="Straight Connector 786">
                <a:extLst>
                  <a:ext uri="{FF2B5EF4-FFF2-40B4-BE49-F238E27FC236}">
                    <a16:creationId xmlns:a16="http://schemas.microsoft.com/office/drawing/2014/main" id="{4F5AA3E2-8688-43C8-AFF0-55F76156303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8" name="Straight Connector 787">
                <a:extLst>
                  <a:ext uri="{FF2B5EF4-FFF2-40B4-BE49-F238E27FC236}">
                    <a16:creationId xmlns:a16="http://schemas.microsoft.com/office/drawing/2014/main" id="{047EE488-047B-49E0-9BC2-59E533B72B7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9" name="Straight Connector 788">
                <a:extLst>
                  <a:ext uri="{FF2B5EF4-FFF2-40B4-BE49-F238E27FC236}">
                    <a16:creationId xmlns:a16="http://schemas.microsoft.com/office/drawing/2014/main" id="{A36D3078-316E-47D4-8534-A303138DDC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79" name="Arc 778">
              <a:extLst>
                <a:ext uri="{FF2B5EF4-FFF2-40B4-BE49-F238E27FC236}">
                  <a16:creationId xmlns:a16="http://schemas.microsoft.com/office/drawing/2014/main" id="{175C8C33-B0CA-43EB-9379-55C0139A77D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0" name="Arc 779">
              <a:extLst>
                <a:ext uri="{FF2B5EF4-FFF2-40B4-BE49-F238E27FC236}">
                  <a16:creationId xmlns:a16="http://schemas.microsoft.com/office/drawing/2014/main" id="{37FD8B47-42C2-4432-ABA5-0D250367C85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81" name="Arc 780">
              <a:extLst>
                <a:ext uri="{FF2B5EF4-FFF2-40B4-BE49-F238E27FC236}">
                  <a16:creationId xmlns:a16="http://schemas.microsoft.com/office/drawing/2014/main" id="{F34FE9B9-E228-426C-B58A-AEE70BD7932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82" name="Straight Connector 781">
              <a:extLst>
                <a:ext uri="{FF2B5EF4-FFF2-40B4-BE49-F238E27FC236}">
                  <a16:creationId xmlns:a16="http://schemas.microsoft.com/office/drawing/2014/main" id="{24749A83-336D-4365-9272-1D094A98B9E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83" name="Arc 782">
              <a:extLst>
                <a:ext uri="{FF2B5EF4-FFF2-40B4-BE49-F238E27FC236}">
                  <a16:creationId xmlns:a16="http://schemas.microsoft.com/office/drawing/2014/main" id="{EE606FE6-5C2B-4894-8B61-FF3FDB3708B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84" name="Straight Connector 783">
              <a:extLst>
                <a:ext uri="{FF2B5EF4-FFF2-40B4-BE49-F238E27FC236}">
                  <a16:creationId xmlns:a16="http://schemas.microsoft.com/office/drawing/2014/main" id="{9DD6DD60-8143-44E4-98DA-6E24A46B20A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5" name="Straight Connector 784">
              <a:extLst>
                <a:ext uri="{FF2B5EF4-FFF2-40B4-BE49-F238E27FC236}">
                  <a16:creationId xmlns:a16="http://schemas.microsoft.com/office/drawing/2014/main" id="{BE60548C-205C-489E-B5B8-1F71BE59C1D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86" name="Arc 785">
              <a:extLst>
                <a:ext uri="{FF2B5EF4-FFF2-40B4-BE49-F238E27FC236}">
                  <a16:creationId xmlns:a16="http://schemas.microsoft.com/office/drawing/2014/main" id="{5D1BD2ED-2B9A-4FB4-9AC8-507410A9BA2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90" name="Group 789">
            <a:extLst>
              <a:ext uri="{FF2B5EF4-FFF2-40B4-BE49-F238E27FC236}">
                <a16:creationId xmlns:a16="http://schemas.microsoft.com/office/drawing/2014/main" id="{56F1597D-E2E3-4322-A700-6DF4F6729853}"/>
              </a:ext>
            </a:extLst>
          </p:cNvPr>
          <p:cNvGrpSpPr/>
          <p:nvPr/>
        </p:nvGrpSpPr>
        <p:grpSpPr>
          <a:xfrm>
            <a:off x="4218471" y="6393026"/>
            <a:ext cx="538068" cy="503852"/>
            <a:chOff x="3455435" y="-1017023"/>
            <a:chExt cx="8222756" cy="7868191"/>
          </a:xfrm>
        </p:grpSpPr>
        <p:sp>
          <p:nvSpPr>
            <p:cNvPr id="791" name="Arc 790">
              <a:extLst>
                <a:ext uri="{FF2B5EF4-FFF2-40B4-BE49-F238E27FC236}">
                  <a16:creationId xmlns:a16="http://schemas.microsoft.com/office/drawing/2014/main" id="{7951D7A8-12B2-42CD-8EA6-78FC65A1209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2" name="Arc 791">
              <a:extLst>
                <a:ext uri="{FF2B5EF4-FFF2-40B4-BE49-F238E27FC236}">
                  <a16:creationId xmlns:a16="http://schemas.microsoft.com/office/drawing/2014/main" id="{F288CEB5-A055-49F8-BB31-355BF993974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3" name="Arc 792">
              <a:extLst>
                <a:ext uri="{FF2B5EF4-FFF2-40B4-BE49-F238E27FC236}">
                  <a16:creationId xmlns:a16="http://schemas.microsoft.com/office/drawing/2014/main" id="{99B1922B-C1BE-45FF-A0E5-AD63AF1F22B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4" name="Arc 793">
              <a:extLst>
                <a:ext uri="{FF2B5EF4-FFF2-40B4-BE49-F238E27FC236}">
                  <a16:creationId xmlns:a16="http://schemas.microsoft.com/office/drawing/2014/main" id="{3AF8B5AA-DEAD-42C0-8DEA-1F0FAFA0CA8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FA1F4162-1741-4689-9BA8-1C6D3A074BA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04" name="Straight Connector 803">
                <a:extLst>
                  <a:ext uri="{FF2B5EF4-FFF2-40B4-BE49-F238E27FC236}">
                    <a16:creationId xmlns:a16="http://schemas.microsoft.com/office/drawing/2014/main" id="{F6D4480F-A607-4A92-9408-EC7B498AC5B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5" name="Straight Connector 804">
                <a:extLst>
                  <a:ext uri="{FF2B5EF4-FFF2-40B4-BE49-F238E27FC236}">
                    <a16:creationId xmlns:a16="http://schemas.microsoft.com/office/drawing/2014/main" id="{A4CCE7AA-BF98-4164-8283-B6B975C0D84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6" name="Straight Connector 805">
                <a:extLst>
                  <a:ext uri="{FF2B5EF4-FFF2-40B4-BE49-F238E27FC236}">
                    <a16:creationId xmlns:a16="http://schemas.microsoft.com/office/drawing/2014/main" id="{48989CFC-D81C-41E8-8B43-36958715297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96" name="Arc 795">
              <a:extLst>
                <a:ext uri="{FF2B5EF4-FFF2-40B4-BE49-F238E27FC236}">
                  <a16:creationId xmlns:a16="http://schemas.microsoft.com/office/drawing/2014/main" id="{2D1F1189-DE0F-4B4E-B21A-B4D4D3E3364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7" name="Arc 796">
              <a:extLst>
                <a:ext uri="{FF2B5EF4-FFF2-40B4-BE49-F238E27FC236}">
                  <a16:creationId xmlns:a16="http://schemas.microsoft.com/office/drawing/2014/main" id="{0740B8AE-AE73-41D0-BEB0-C59BF986602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8" name="Arc 797">
              <a:extLst>
                <a:ext uri="{FF2B5EF4-FFF2-40B4-BE49-F238E27FC236}">
                  <a16:creationId xmlns:a16="http://schemas.microsoft.com/office/drawing/2014/main" id="{10F0E1A5-B55E-4EF2-B1C8-D16ECA7CFF7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99" name="Straight Connector 798">
              <a:extLst>
                <a:ext uri="{FF2B5EF4-FFF2-40B4-BE49-F238E27FC236}">
                  <a16:creationId xmlns:a16="http://schemas.microsoft.com/office/drawing/2014/main" id="{96A6AA31-7E85-42FF-A1CF-59D8B7F7C6C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0" name="Arc 799">
              <a:extLst>
                <a:ext uri="{FF2B5EF4-FFF2-40B4-BE49-F238E27FC236}">
                  <a16:creationId xmlns:a16="http://schemas.microsoft.com/office/drawing/2014/main" id="{661124F5-CD25-424C-9423-8828A1F25F0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01" name="Straight Connector 800">
              <a:extLst>
                <a:ext uri="{FF2B5EF4-FFF2-40B4-BE49-F238E27FC236}">
                  <a16:creationId xmlns:a16="http://schemas.microsoft.com/office/drawing/2014/main" id="{66600DA4-16C7-4FC7-BA40-257410049C1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2" name="Straight Connector 801">
              <a:extLst>
                <a:ext uri="{FF2B5EF4-FFF2-40B4-BE49-F238E27FC236}">
                  <a16:creationId xmlns:a16="http://schemas.microsoft.com/office/drawing/2014/main" id="{A91100CF-701F-471D-82AB-CB6E3B75827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3" name="Arc 802">
              <a:extLst>
                <a:ext uri="{FF2B5EF4-FFF2-40B4-BE49-F238E27FC236}">
                  <a16:creationId xmlns:a16="http://schemas.microsoft.com/office/drawing/2014/main" id="{6E16125D-E880-42C5-B609-0628380B16A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07" name="Group 806">
            <a:extLst>
              <a:ext uri="{FF2B5EF4-FFF2-40B4-BE49-F238E27FC236}">
                <a16:creationId xmlns:a16="http://schemas.microsoft.com/office/drawing/2014/main" id="{4857C6D5-2BC6-49D9-A602-1DDE65F1F06C}"/>
              </a:ext>
            </a:extLst>
          </p:cNvPr>
          <p:cNvGrpSpPr/>
          <p:nvPr/>
        </p:nvGrpSpPr>
        <p:grpSpPr>
          <a:xfrm>
            <a:off x="4612171" y="6393026"/>
            <a:ext cx="538068" cy="503852"/>
            <a:chOff x="3455435" y="-1017023"/>
            <a:chExt cx="8222756" cy="7868191"/>
          </a:xfrm>
        </p:grpSpPr>
        <p:sp>
          <p:nvSpPr>
            <p:cNvPr id="808" name="Arc 807">
              <a:extLst>
                <a:ext uri="{FF2B5EF4-FFF2-40B4-BE49-F238E27FC236}">
                  <a16:creationId xmlns:a16="http://schemas.microsoft.com/office/drawing/2014/main" id="{AAB82051-2B6C-459D-A53C-E168305E063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9" name="Arc 808">
              <a:extLst>
                <a:ext uri="{FF2B5EF4-FFF2-40B4-BE49-F238E27FC236}">
                  <a16:creationId xmlns:a16="http://schemas.microsoft.com/office/drawing/2014/main" id="{D35C5FB0-C28A-4F29-962A-0D01FB5E4EC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0" name="Arc 809">
              <a:extLst>
                <a:ext uri="{FF2B5EF4-FFF2-40B4-BE49-F238E27FC236}">
                  <a16:creationId xmlns:a16="http://schemas.microsoft.com/office/drawing/2014/main" id="{613EE85F-A8C2-4101-807D-806D9D77952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1" name="Arc 810">
              <a:extLst>
                <a:ext uri="{FF2B5EF4-FFF2-40B4-BE49-F238E27FC236}">
                  <a16:creationId xmlns:a16="http://schemas.microsoft.com/office/drawing/2014/main" id="{ADC95C50-27E2-472D-967D-37B3999C307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12" name="Group 811">
              <a:extLst>
                <a:ext uri="{FF2B5EF4-FFF2-40B4-BE49-F238E27FC236}">
                  <a16:creationId xmlns:a16="http://schemas.microsoft.com/office/drawing/2014/main" id="{41C67F18-1603-4558-99D0-D4D0850E36A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21" name="Straight Connector 820">
                <a:extLst>
                  <a:ext uri="{FF2B5EF4-FFF2-40B4-BE49-F238E27FC236}">
                    <a16:creationId xmlns:a16="http://schemas.microsoft.com/office/drawing/2014/main" id="{9CBB5D69-7A48-4288-B34E-CE9F4926092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2" name="Straight Connector 821">
                <a:extLst>
                  <a:ext uri="{FF2B5EF4-FFF2-40B4-BE49-F238E27FC236}">
                    <a16:creationId xmlns:a16="http://schemas.microsoft.com/office/drawing/2014/main" id="{AF83F3C8-5FD7-4A5A-A97B-55ADCEB7166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3" name="Straight Connector 822">
                <a:extLst>
                  <a:ext uri="{FF2B5EF4-FFF2-40B4-BE49-F238E27FC236}">
                    <a16:creationId xmlns:a16="http://schemas.microsoft.com/office/drawing/2014/main" id="{83BE7069-B656-4C72-8361-F71DCA17E1A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13" name="Arc 812">
              <a:extLst>
                <a:ext uri="{FF2B5EF4-FFF2-40B4-BE49-F238E27FC236}">
                  <a16:creationId xmlns:a16="http://schemas.microsoft.com/office/drawing/2014/main" id="{1D6AAD67-CC1F-4E4A-807C-C5F94C30657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4" name="Arc 813">
              <a:extLst>
                <a:ext uri="{FF2B5EF4-FFF2-40B4-BE49-F238E27FC236}">
                  <a16:creationId xmlns:a16="http://schemas.microsoft.com/office/drawing/2014/main" id="{6E03DF80-7AFF-4FF8-8EC3-1AD89C115D8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5" name="Arc 814">
              <a:extLst>
                <a:ext uri="{FF2B5EF4-FFF2-40B4-BE49-F238E27FC236}">
                  <a16:creationId xmlns:a16="http://schemas.microsoft.com/office/drawing/2014/main" id="{8ED494D3-564E-4BE5-A24A-459B124BE0F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BFCC3B68-15D5-4045-8032-252A56485E0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17" name="Arc 816">
              <a:extLst>
                <a:ext uri="{FF2B5EF4-FFF2-40B4-BE49-F238E27FC236}">
                  <a16:creationId xmlns:a16="http://schemas.microsoft.com/office/drawing/2014/main" id="{495E2B3A-40EF-4645-9A38-3144810A9B0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2A5DA40-3654-40D1-9DCE-03A10B83A2F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CCBA5EA2-8017-473E-868F-12AFFFE4AB5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20" name="Arc 819">
              <a:extLst>
                <a:ext uri="{FF2B5EF4-FFF2-40B4-BE49-F238E27FC236}">
                  <a16:creationId xmlns:a16="http://schemas.microsoft.com/office/drawing/2014/main" id="{FD2136D2-0694-4B4D-8E5A-496336F0E63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24" name="Group 823">
            <a:extLst>
              <a:ext uri="{FF2B5EF4-FFF2-40B4-BE49-F238E27FC236}">
                <a16:creationId xmlns:a16="http://schemas.microsoft.com/office/drawing/2014/main" id="{FA68A034-4C6A-424B-A95B-9F22B5208F85}"/>
              </a:ext>
            </a:extLst>
          </p:cNvPr>
          <p:cNvGrpSpPr/>
          <p:nvPr/>
        </p:nvGrpSpPr>
        <p:grpSpPr>
          <a:xfrm>
            <a:off x="4994987" y="6383695"/>
            <a:ext cx="538068" cy="503852"/>
            <a:chOff x="3455435" y="-1017023"/>
            <a:chExt cx="8222756" cy="7868191"/>
          </a:xfrm>
        </p:grpSpPr>
        <p:sp>
          <p:nvSpPr>
            <p:cNvPr id="825" name="Arc 824">
              <a:extLst>
                <a:ext uri="{FF2B5EF4-FFF2-40B4-BE49-F238E27FC236}">
                  <a16:creationId xmlns:a16="http://schemas.microsoft.com/office/drawing/2014/main" id="{9C834A83-D115-4C63-A359-08C6E59A59A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6" name="Arc 825">
              <a:extLst>
                <a:ext uri="{FF2B5EF4-FFF2-40B4-BE49-F238E27FC236}">
                  <a16:creationId xmlns:a16="http://schemas.microsoft.com/office/drawing/2014/main" id="{A514CE99-E3BD-488F-83C9-0B30E3EC870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7" name="Arc 826">
              <a:extLst>
                <a:ext uri="{FF2B5EF4-FFF2-40B4-BE49-F238E27FC236}">
                  <a16:creationId xmlns:a16="http://schemas.microsoft.com/office/drawing/2014/main" id="{8098CC8B-1D71-4570-A0E0-EA0B192C81D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8" name="Arc 827">
              <a:extLst>
                <a:ext uri="{FF2B5EF4-FFF2-40B4-BE49-F238E27FC236}">
                  <a16:creationId xmlns:a16="http://schemas.microsoft.com/office/drawing/2014/main" id="{9CEC8A74-8306-46FC-B437-58E5125840E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29" name="Group 828">
              <a:extLst>
                <a:ext uri="{FF2B5EF4-FFF2-40B4-BE49-F238E27FC236}">
                  <a16:creationId xmlns:a16="http://schemas.microsoft.com/office/drawing/2014/main" id="{B7A637DC-3312-41BA-A11A-B6871A272F57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38" name="Straight Connector 837">
                <a:extLst>
                  <a:ext uri="{FF2B5EF4-FFF2-40B4-BE49-F238E27FC236}">
                    <a16:creationId xmlns:a16="http://schemas.microsoft.com/office/drawing/2014/main" id="{25804ECC-E746-49C5-B3DE-C7609886F79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9" name="Straight Connector 838">
                <a:extLst>
                  <a:ext uri="{FF2B5EF4-FFF2-40B4-BE49-F238E27FC236}">
                    <a16:creationId xmlns:a16="http://schemas.microsoft.com/office/drawing/2014/main" id="{81A81D88-73A1-4DD4-8823-3DC7EF5E577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0" name="Straight Connector 839">
                <a:extLst>
                  <a:ext uri="{FF2B5EF4-FFF2-40B4-BE49-F238E27FC236}">
                    <a16:creationId xmlns:a16="http://schemas.microsoft.com/office/drawing/2014/main" id="{5A52DAAF-5302-419B-B8E7-9571DC83D23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30" name="Arc 829">
              <a:extLst>
                <a:ext uri="{FF2B5EF4-FFF2-40B4-BE49-F238E27FC236}">
                  <a16:creationId xmlns:a16="http://schemas.microsoft.com/office/drawing/2014/main" id="{F4F0DAC1-151F-432C-A9AA-4287A2BFD0F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1" name="Arc 830">
              <a:extLst>
                <a:ext uri="{FF2B5EF4-FFF2-40B4-BE49-F238E27FC236}">
                  <a16:creationId xmlns:a16="http://schemas.microsoft.com/office/drawing/2014/main" id="{C1DCA67D-9CD4-4759-B3F4-13A6A0FDA1D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2" name="Arc 831">
              <a:extLst>
                <a:ext uri="{FF2B5EF4-FFF2-40B4-BE49-F238E27FC236}">
                  <a16:creationId xmlns:a16="http://schemas.microsoft.com/office/drawing/2014/main" id="{2492E10F-61B7-4FF4-97C7-DC31ED487F1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33" name="Straight Connector 832">
              <a:extLst>
                <a:ext uri="{FF2B5EF4-FFF2-40B4-BE49-F238E27FC236}">
                  <a16:creationId xmlns:a16="http://schemas.microsoft.com/office/drawing/2014/main" id="{C6DE648B-1FDE-4D90-B666-3B981073576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4" name="Arc 833">
              <a:extLst>
                <a:ext uri="{FF2B5EF4-FFF2-40B4-BE49-F238E27FC236}">
                  <a16:creationId xmlns:a16="http://schemas.microsoft.com/office/drawing/2014/main" id="{147EBA56-5051-4A93-8D36-34739B9F24D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35" name="Straight Connector 834">
              <a:extLst>
                <a:ext uri="{FF2B5EF4-FFF2-40B4-BE49-F238E27FC236}">
                  <a16:creationId xmlns:a16="http://schemas.microsoft.com/office/drawing/2014/main" id="{7DF5A435-45E2-4456-B640-74E99C3FD33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6" name="Straight Connector 835">
              <a:extLst>
                <a:ext uri="{FF2B5EF4-FFF2-40B4-BE49-F238E27FC236}">
                  <a16:creationId xmlns:a16="http://schemas.microsoft.com/office/drawing/2014/main" id="{B1369EF2-DA8F-43CD-8A00-5A4A4B8EC22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7" name="Arc 836">
              <a:extLst>
                <a:ext uri="{FF2B5EF4-FFF2-40B4-BE49-F238E27FC236}">
                  <a16:creationId xmlns:a16="http://schemas.microsoft.com/office/drawing/2014/main" id="{23DF879E-B080-47A4-9C4A-7E963AC2B32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41" name="Group 840">
            <a:extLst>
              <a:ext uri="{FF2B5EF4-FFF2-40B4-BE49-F238E27FC236}">
                <a16:creationId xmlns:a16="http://schemas.microsoft.com/office/drawing/2014/main" id="{852C91CC-01EE-46F9-B8FD-381A7BE25FCE}"/>
              </a:ext>
            </a:extLst>
          </p:cNvPr>
          <p:cNvGrpSpPr/>
          <p:nvPr/>
        </p:nvGrpSpPr>
        <p:grpSpPr>
          <a:xfrm>
            <a:off x="5399571" y="6374364"/>
            <a:ext cx="538068" cy="503852"/>
            <a:chOff x="3455435" y="-1017023"/>
            <a:chExt cx="8222756" cy="7868191"/>
          </a:xfrm>
        </p:grpSpPr>
        <p:sp>
          <p:nvSpPr>
            <p:cNvPr id="842" name="Arc 841">
              <a:extLst>
                <a:ext uri="{FF2B5EF4-FFF2-40B4-BE49-F238E27FC236}">
                  <a16:creationId xmlns:a16="http://schemas.microsoft.com/office/drawing/2014/main" id="{F9CE64C8-1B95-41F9-A5FA-560D9EC4282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3" name="Arc 842">
              <a:extLst>
                <a:ext uri="{FF2B5EF4-FFF2-40B4-BE49-F238E27FC236}">
                  <a16:creationId xmlns:a16="http://schemas.microsoft.com/office/drawing/2014/main" id="{A9925F60-D1F7-4E3A-8DF3-9DBCA796A7A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4" name="Arc 843">
              <a:extLst>
                <a:ext uri="{FF2B5EF4-FFF2-40B4-BE49-F238E27FC236}">
                  <a16:creationId xmlns:a16="http://schemas.microsoft.com/office/drawing/2014/main" id="{3D455EDC-AE38-40C1-8FBE-DE7CADC8695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5" name="Arc 844">
              <a:extLst>
                <a:ext uri="{FF2B5EF4-FFF2-40B4-BE49-F238E27FC236}">
                  <a16:creationId xmlns:a16="http://schemas.microsoft.com/office/drawing/2014/main" id="{87AD143A-EA25-4CA4-83E7-2E843ED9E4A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46" name="Group 845">
              <a:extLst>
                <a:ext uri="{FF2B5EF4-FFF2-40B4-BE49-F238E27FC236}">
                  <a16:creationId xmlns:a16="http://schemas.microsoft.com/office/drawing/2014/main" id="{07DC61D1-0CBF-4F8E-ADDC-EC87A9C5E05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55" name="Straight Connector 854">
                <a:extLst>
                  <a:ext uri="{FF2B5EF4-FFF2-40B4-BE49-F238E27FC236}">
                    <a16:creationId xmlns:a16="http://schemas.microsoft.com/office/drawing/2014/main" id="{50CC7CCC-7971-4D51-A913-DD9658F0DA0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6" name="Straight Connector 855">
                <a:extLst>
                  <a:ext uri="{FF2B5EF4-FFF2-40B4-BE49-F238E27FC236}">
                    <a16:creationId xmlns:a16="http://schemas.microsoft.com/office/drawing/2014/main" id="{9FE24F83-A843-4B0F-9076-BCF3E804D79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7" name="Straight Connector 856">
                <a:extLst>
                  <a:ext uri="{FF2B5EF4-FFF2-40B4-BE49-F238E27FC236}">
                    <a16:creationId xmlns:a16="http://schemas.microsoft.com/office/drawing/2014/main" id="{6E1FE18B-9866-4709-BAC6-573A00E52B9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47" name="Arc 846">
              <a:extLst>
                <a:ext uri="{FF2B5EF4-FFF2-40B4-BE49-F238E27FC236}">
                  <a16:creationId xmlns:a16="http://schemas.microsoft.com/office/drawing/2014/main" id="{06512FBA-8E44-4072-B6B0-52E826A9EC3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8" name="Arc 847">
              <a:extLst>
                <a:ext uri="{FF2B5EF4-FFF2-40B4-BE49-F238E27FC236}">
                  <a16:creationId xmlns:a16="http://schemas.microsoft.com/office/drawing/2014/main" id="{41BCB38B-4DA8-4374-B7DD-E1FCFB22546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9" name="Arc 848">
              <a:extLst>
                <a:ext uri="{FF2B5EF4-FFF2-40B4-BE49-F238E27FC236}">
                  <a16:creationId xmlns:a16="http://schemas.microsoft.com/office/drawing/2014/main" id="{BE55AE00-5B2F-4AA2-94D0-A842E5074249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50" name="Straight Connector 849">
              <a:extLst>
                <a:ext uri="{FF2B5EF4-FFF2-40B4-BE49-F238E27FC236}">
                  <a16:creationId xmlns:a16="http://schemas.microsoft.com/office/drawing/2014/main" id="{6C9521C0-DB03-409A-AAD8-1E329E1DB1C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1" name="Arc 850">
              <a:extLst>
                <a:ext uri="{FF2B5EF4-FFF2-40B4-BE49-F238E27FC236}">
                  <a16:creationId xmlns:a16="http://schemas.microsoft.com/office/drawing/2014/main" id="{79BA4719-420A-44E1-B8F1-FB81AC29DB8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52" name="Straight Connector 851">
              <a:extLst>
                <a:ext uri="{FF2B5EF4-FFF2-40B4-BE49-F238E27FC236}">
                  <a16:creationId xmlns:a16="http://schemas.microsoft.com/office/drawing/2014/main" id="{AE531C1B-9998-4BC8-9715-5F004F50ADC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3" name="Straight Connector 852">
              <a:extLst>
                <a:ext uri="{FF2B5EF4-FFF2-40B4-BE49-F238E27FC236}">
                  <a16:creationId xmlns:a16="http://schemas.microsoft.com/office/drawing/2014/main" id="{1046F671-15C6-4F7B-9DDF-BC5D9895506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4" name="Arc 853">
              <a:extLst>
                <a:ext uri="{FF2B5EF4-FFF2-40B4-BE49-F238E27FC236}">
                  <a16:creationId xmlns:a16="http://schemas.microsoft.com/office/drawing/2014/main" id="{F80DC187-C1D1-40E6-A08B-3AA0EDAAB16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58" name="Group 857">
            <a:extLst>
              <a:ext uri="{FF2B5EF4-FFF2-40B4-BE49-F238E27FC236}">
                <a16:creationId xmlns:a16="http://schemas.microsoft.com/office/drawing/2014/main" id="{4941B9F6-5FEB-460A-B780-C92A5B587378}"/>
              </a:ext>
            </a:extLst>
          </p:cNvPr>
          <p:cNvGrpSpPr/>
          <p:nvPr/>
        </p:nvGrpSpPr>
        <p:grpSpPr>
          <a:xfrm>
            <a:off x="5802602" y="6383695"/>
            <a:ext cx="538068" cy="503852"/>
            <a:chOff x="3455435" y="-1017023"/>
            <a:chExt cx="8222756" cy="7868191"/>
          </a:xfrm>
        </p:grpSpPr>
        <p:sp>
          <p:nvSpPr>
            <p:cNvPr id="859" name="Arc 858">
              <a:extLst>
                <a:ext uri="{FF2B5EF4-FFF2-40B4-BE49-F238E27FC236}">
                  <a16:creationId xmlns:a16="http://schemas.microsoft.com/office/drawing/2014/main" id="{ACA3BD94-B10B-4569-901B-E78F79B0EFB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0" name="Arc 859">
              <a:extLst>
                <a:ext uri="{FF2B5EF4-FFF2-40B4-BE49-F238E27FC236}">
                  <a16:creationId xmlns:a16="http://schemas.microsoft.com/office/drawing/2014/main" id="{A23B46C0-607C-48DB-9861-49F86EB1E43C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1" name="Arc 860">
              <a:extLst>
                <a:ext uri="{FF2B5EF4-FFF2-40B4-BE49-F238E27FC236}">
                  <a16:creationId xmlns:a16="http://schemas.microsoft.com/office/drawing/2014/main" id="{61F725C6-7006-4678-8F76-124AAD1E68C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2" name="Arc 861">
              <a:extLst>
                <a:ext uri="{FF2B5EF4-FFF2-40B4-BE49-F238E27FC236}">
                  <a16:creationId xmlns:a16="http://schemas.microsoft.com/office/drawing/2014/main" id="{A50F694C-2071-4590-B849-165A9F3E3A4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63" name="Group 862">
              <a:extLst>
                <a:ext uri="{FF2B5EF4-FFF2-40B4-BE49-F238E27FC236}">
                  <a16:creationId xmlns:a16="http://schemas.microsoft.com/office/drawing/2014/main" id="{87EE1204-5E1E-438C-B836-BA9099BF6ED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72" name="Straight Connector 871">
                <a:extLst>
                  <a:ext uri="{FF2B5EF4-FFF2-40B4-BE49-F238E27FC236}">
                    <a16:creationId xmlns:a16="http://schemas.microsoft.com/office/drawing/2014/main" id="{FFFBA483-A83C-49CF-818E-1760AE3340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3" name="Straight Connector 872">
                <a:extLst>
                  <a:ext uri="{FF2B5EF4-FFF2-40B4-BE49-F238E27FC236}">
                    <a16:creationId xmlns:a16="http://schemas.microsoft.com/office/drawing/2014/main" id="{CF9E7539-5768-4C08-A85B-2286589F541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4" name="Straight Connector 873">
                <a:extLst>
                  <a:ext uri="{FF2B5EF4-FFF2-40B4-BE49-F238E27FC236}">
                    <a16:creationId xmlns:a16="http://schemas.microsoft.com/office/drawing/2014/main" id="{4E593C17-C52B-4B9E-AEC6-2C51FDB0F17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64" name="Arc 863">
              <a:extLst>
                <a:ext uri="{FF2B5EF4-FFF2-40B4-BE49-F238E27FC236}">
                  <a16:creationId xmlns:a16="http://schemas.microsoft.com/office/drawing/2014/main" id="{0C1F2682-0CF0-4909-A024-9305860CE25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5" name="Arc 864">
              <a:extLst>
                <a:ext uri="{FF2B5EF4-FFF2-40B4-BE49-F238E27FC236}">
                  <a16:creationId xmlns:a16="http://schemas.microsoft.com/office/drawing/2014/main" id="{6BAD3B1A-2F12-457C-97AC-0421BC02066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6" name="Arc 865">
              <a:extLst>
                <a:ext uri="{FF2B5EF4-FFF2-40B4-BE49-F238E27FC236}">
                  <a16:creationId xmlns:a16="http://schemas.microsoft.com/office/drawing/2014/main" id="{34445025-A967-4582-B21E-B0B5FCA69B6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67" name="Straight Connector 866">
              <a:extLst>
                <a:ext uri="{FF2B5EF4-FFF2-40B4-BE49-F238E27FC236}">
                  <a16:creationId xmlns:a16="http://schemas.microsoft.com/office/drawing/2014/main" id="{744E952F-DBA1-44BA-A1D0-B3104B131E9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8" name="Arc 867">
              <a:extLst>
                <a:ext uri="{FF2B5EF4-FFF2-40B4-BE49-F238E27FC236}">
                  <a16:creationId xmlns:a16="http://schemas.microsoft.com/office/drawing/2014/main" id="{210807CB-8BB0-4A3A-88AE-8A073C32FB5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69" name="Straight Connector 868">
              <a:extLst>
                <a:ext uri="{FF2B5EF4-FFF2-40B4-BE49-F238E27FC236}">
                  <a16:creationId xmlns:a16="http://schemas.microsoft.com/office/drawing/2014/main" id="{96BF2CC6-2A20-4D52-A5AB-D50E8031E86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0" name="Straight Connector 869">
              <a:extLst>
                <a:ext uri="{FF2B5EF4-FFF2-40B4-BE49-F238E27FC236}">
                  <a16:creationId xmlns:a16="http://schemas.microsoft.com/office/drawing/2014/main" id="{67BE4132-BB79-4C8F-9EE0-708542AD2DE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1" name="Arc 870">
              <a:extLst>
                <a:ext uri="{FF2B5EF4-FFF2-40B4-BE49-F238E27FC236}">
                  <a16:creationId xmlns:a16="http://schemas.microsoft.com/office/drawing/2014/main" id="{0B1CB0CE-2D81-42FC-BCB0-5EE08CDEC4F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0AE2767B-0167-4B67-9D7E-0E4FAB8718B0}"/>
              </a:ext>
            </a:extLst>
          </p:cNvPr>
          <p:cNvGrpSpPr/>
          <p:nvPr/>
        </p:nvGrpSpPr>
        <p:grpSpPr>
          <a:xfrm>
            <a:off x="6196302" y="6383695"/>
            <a:ext cx="538068" cy="503852"/>
            <a:chOff x="3455435" y="-1017023"/>
            <a:chExt cx="8222756" cy="7868191"/>
          </a:xfrm>
        </p:grpSpPr>
        <p:sp>
          <p:nvSpPr>
            <p:cNvPr id="876" name="Arc 875">
              <a:extLst>
                <a:ext uri="{FF2B5EF4-FFF2-40B4-BE49-F238E27FC236}">
                  <a16:creationId xmlns:a16="http://schemas.microsoft.com/office/drawing/2014/main" id="{C3E4F426-A120-4025-87E8-FC5D48DBCBE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7" name="Arc 876">
              <a:extLst>
                <a:ext uri="{FF2B5EF4-FFF2-40B4-BE49-F238E27FC236}">
                  <a16:creationId xmlns:a16="http://schemas.microsoft.com/office/drawing/2014/main" id="{54DACF97-AF64-4024-AA80-FCA1FC491B2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8" name="Arc 877">
              <a:extLst>
                <a:ext uri="{FF2B5EF4-FFF2-40B4-BE49-F238E27FC236}">
                  <a16:creationId xmlns:a16="http://schemas.microsoft.com/office/drawing/2014/main" id="{BFAB9DA2-F8CC-4665-9F48-21DCF7C1D86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9" name="Arc 878">
              <a:extLst>
                <a:ext uri="{FF2B5EF4-FFF2-40B4-BE49-F238E27FC236}">
                  <a16:creationId xmlns:a16="http://schemas.microsoft.com/office/drawing/2014/main" id="{E1E1B98B-F1E8-4749-81AE-8CBBAB2D89F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80" name="Group 879">
              <a:extLst>
                <a:ext uri="{FF2B5EF4-FFF2-40B4-BE49-F238E27FC236}">
                  <a16:creationId xmlns:a16="http://schemas.microsoft.com/office/drawing/2014/main" id="{C8C77C65-D43B-46A5-A789-F566DC6151A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889" name="Straight Connector 888">
                <a:extLst>
                  <a:ext uri="{FF2B5EF4-FFF2-40B4-BE49-F238E27FC236}">
                    <a16:creationId xmlns:a16="http://schemas.microsoft.com/office/drawing/2014/main" id="{89046FD4-435A-4BA5-9EBB-7CA8676217D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0" name="Straight Connector 889">
                <a:extLst>
                  <a:ext uri="{FF2B5EF4-FFF2-40B4-BE49-F238E27FC236}">
                    <a16:creationId xmlns:a16="http://schemas.microsoft.com/office/drawing/2014/main" id="{CC943DEF-8D32-4E86-9EF0-7AC554799AA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1" name="Straight Connector 890">
                <a:extLst>
                  <a:ext uri="{FF2B5EF4-FFF2-40B4-BE49-F238E27FC236}">
                    <a16:creationId xmlns:a16="http://schemas.microsoft.com/office/drawing/2014/main" id="{B9DCB78A-6E64-4304-BF04-BCC95716454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81" name="Arc 880">
              <a:extLst>
                <a:ext uri="{FF2B5EF4-FFF2-40B4-BE49-F238E27FC236}">
                  <a16:creationId xmlns:a16="http://schemas.microsoft.com/office/drawing/2014/main" id="{8144A7DF-C10E-4C98-B8FB-EAA549E6982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2" name="Arc 881">
              <a:extLst>
                <a:ext uri="{FF2B5EF4-FFF2-40B4-BE49-F238E27FC236}">
                  <a16:creationId xmlns:a16="http://schemas.microsoft.com/office/drawing/2014/main" id="{6B914B80-B097-4603-835D-0376D89FF4E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3" name="Arc 882">
              <a:extLst>
                <a:ext uri="{FF2B5EF4-FFF2-40B4-BE49-F238E27FC236}">
                  <a16:creationId xmlns:a16="http://schemas.microsoft.com/office/drawing/2014/main" id="{1F6DC339-3BBD-4079-B3DC-F87A1F579AF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84" name="Straight Connector 883">
              <a:extLst>
                <a:ext uri="{FF2B5EF4-FFF2-40B4-BE49-F238E27FC236}">
                  <a16:creationId xmlns:a16="http://schemas.microsoft.com/office/drawing/2014/main" id="{49329C80-8CA2-45FC-B9AA-7DEAEB7193E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85" name="Arc 884">
              <a:extLst>
                <a:ext uri="{FF2B5EF4-FFF2-40B4-BE49-F238E27FC236}">
                  <a16:creationId xmlns:a16="http://schemas.microsoft.com/office/drawing/2014/main" id="{7F003C18-7B0E-46BC-8997-EDD09653639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86" name="Straight Connector 885">
              <a:extLst>
                <a:ext uri="{FF2B5EF4-FFF2-40B4-BE49-F238E27FC236}">
                  <a16:creationId xmlns:a16="http://schemas.microsoft.com/office/drawing/2014/main" id="{64DE69F5-D793-4753-B26F-F0601C7A337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7" name="Straight Connector 886">
              <a:extLst>
                <a:ext uri="{FF2B5EF4-FFF2-40B4-BE49-F238E27FC236}">
                  <a16:creationId xmlns:a16="http://schemas.microsoft.com/office/drawing/2014/main" id="{C7D4E173-92D5-4DC9-B38A-E471E1BEEBA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88" name="Arc 887">
              <a:extLst>
                <a:ext uri="{FF2B5EF4-FFF2-40B4-BE49-F238E27FC236}">
                  <a16:creationId xmlns:a16="http://schemas.microsoft.com/office/drawing/2014/main" id="{4E067B0E-4FCF-4AEF-91AF-C096C0A11CD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2" name="Group 891">
            <a:extLst>
              <a:ext uri="{FF2B5EF4-FFF2-40B4-BE49-F238E27FC236}">
                <a16:creationId xmlns:a16="http://schemas.microsoft.com/office/drawing/2014/main" id="{13CBEDDF-AE3B-4E33-A045-1C57E83337D6}"/>
              </a:ext>
            </a:extLst>
          </p:cNvPr>
          <p:cNvGrpSpPr/>
          <p:nvPr/>
        </p:nvGrpSpPr>
        <p:grpSpPr>
          <a:xfrm>
            <a:off x="6560456" y="6374364"/>
            <a:ext cx="538068" cy="503852"/>
            <a:chOff x="3455435" y="-1017023"/>
            <a:chExt cx="8222756" cy="7868191"/>
          </a:xfrm>
        </p:grpSpPr>
        <p:sp>
          <p:nvSpPr>
            <p:cNvPr id="893" name="Arc 892">
              <a:extLst>
                <a:ext uri="{FF2B5EF4-FFF2-40B4-BE49-F238E27FC236}">
                  <a16:creationId xmlns:a16="http://schemas.microsoft.com/office/drawing/2014/main" id="{21F784E6-DFB6-4CB7-88B5-7E9AA869AF9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4" name="Arc 893">
              <a:extLst>
                <a:ext uri="{FF2B5EF4-FFF2-40B4-BE49-F238E27FC236}">
                  <a16:creationId xmlns:a16="http://schemas.microsoft.com/office/drawing/2014/main" id="{42ED176D-D403-423B-BBBD-B2FEE70385D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5" name="Arc 894">
              <a:extLst>
                <a:ext uri="{FF2B5EF4-FFF2-40B4-BE49-F238E27FC236}">
                  <a16:creationId xmlns:a16="http://schemas.microsoft.com/office/drawing/2014/main" id="{2CDFF3F0-95ED-4955-9AC3-52C32D99B02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6" name="Arc 895">
              <a:extLst>
                <a:ext uri="{FF2B5EF4-FFF2-40B4-BE49-F238E27FC236}">
                  <a16:creationId xmlns:a16="http://schemas.microsoft.com/office/drawing/2014/main" id="{023C1B59-1C74-46D6-8A97-F7FB981AD72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97" name="Group 896">
              <a:extLst>
                <a:ext uri="{FF2B5EF4-FFF2-40B4-BE49-F238E27FC236}">
                  <a16:creationId xmlns:a16="http://schemas.microsoft.com/office/drawing/2014/main" id="{00872575-FFD9-4EDB-8F96-AD2BD06AE6A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06" name="Straight Connector 905">
                <a:extLst>
                  <a:ext uri="{FF2B5EF4-FFF2-40B4-BE49-F238E27FC236}">
                    <a16:creationId xmlns:a16="http://schemas.microsoft.com/office/drawing/2014/main" id="{00460E60-4417-4A13-8C74-DEF1C655D3E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07" name="Straight Connector 906">
                <a:extLst>
                  <a:ext uri="{FF2B5EF4-FFF2-40B4-BE49-F238E27FC236}">
                    <a16:creationId xmlns:a16="http://schemas.microsoft.com/office/drawing/2014/main" id="{C5C43470-8D8F-428B-9033-847429618CC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08" name="Straight Connector 907">
                <a:extLst>
                  <a:ext uri="{FF2B5EF4-FFF2-40B4-BE49-F238E27FC236}">
                    <a16:creationId xmlns:a16="http://schemas.microsoft.com/office/drawing/2014/main" id="{82D373FC-52C5-4F80-8827-2D137A7513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98" name="Arc 897">
              <a:extLst>
                <a:ext uri="{FF2B5EF4-FFF2-40B4-BE49-F238E27FC236}">
                  <a16:creationId xmlns:a16="http://schemas.microsoft.com/office/drawing/2014/main" id="{CF17109E-D20B-4D2B-8787-5124BBAE4B9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9" name="Arc 898">
              <a:extLst>
                <a:ext uri="{FF2B5EF4-FFF2-40B4-BE49-F238E27FC236}">
                  <a16:creationId xmlns:a16="http://schemas.microsoft.com/office/drawing/2014/main" id="{08CE58D0-68BB-4DFC-9F80-8E04548B367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0" name="Arc 899">
              <a:extLst>
                <a:ext uri="{FF2B5EF4-FFF2-40B4-BE49-F238E27FC236}">
                  <a16:creationId xmlns:a16="http://schemas.microsoft.com/office/drawing/2014/main" id="{4C41FEFD-978E-49B7-8E47-81CD36A3F72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01" name="Straight Connector 900">
              <a:extLst>
                <a:ext uri="{FF2B5EF4-FFF2-40B4-BE49-F238E27FC236}">
                  <a16:creationId xmlns:a16="http://schemas.microsoft.com/office/drawing/2014/main" id="{EF701FF5-D714-47E8-A6EB-9034E7500C0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2" name="Arc 901">
              <a:extLst>
                <a:ext uri="{FF2B5EF4-FFF2-40B4-BE49-F238E27FC236}">
                  <a16:creationId xmlns:a16="http://schemas.microsoft.com/office/drawing/2014/main" id="{4DC40358-0F44-4867-B039-B9B13B9086D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03" name="Straight Connector 902">
              <a:extLst>
                <a:ext uri="{FF2B5EF4-FFF2-40B4-BE49-F238E27FC236}">
                  <a16:creationId xmlns:a16="http://schemas.microsoft.com/office/drawing/2014/main" id="{E01E80EC-515F-455A-93F8-175C4AB6FC9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4" name="Straight Connector 903">
              <a:extLst>
                <a:ext uri="{FF2B5EF4-FFF2-40B4-BE49-F238E27FC236}">
                  <a16:creationId xmlns:a16="http://schemas.microsoft.com/office/drawing/2014/main" id="{CC2CB6AA-A40E-4280-A8D5-CBE0AC208DB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5" name="Arc 904">
              <a:extLst>
                <a:ext uri="{FF2B5EF4-FFF2-40B4-BE49-F238E27FC236}">
                  <a16:creationId xmlns:a16="http://schemas.microsoft.com/office/drawing/2014/main" id="{3334EFEF-DA38-4191-828A-F57691C2567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09" name="Group 908">
            <a:extLst>
              <a:ext uri="{FF2B5EF4-FFF2-40B4-BE49-F238E27FC236}">
                <a16:creationId xmlns:a16="http://schemas.microsoft.com/office/drawing/2014/main" id="{0C601B10-2F3D-4C2B-B0A8-21CD29704EB1}"/>
              </a:ext>
            </a:extLst>
          </p:cNvPr>
          <p:cNvGrpSpPr/>
          <p:nvPr/>
        </p:nvGrpSpPr>
        <p:grpSpPr>
          <a:xfrm>
            <a:off x="6974371" y="6374364"/>
            <a:ext cx="538068" cy="503852"/>
            <a:chOff x="3455435" y="-1017023"/>
            <a:chExt cx="8222756" cy="7868191"/>
          </a:xfrm>
        </p:grpSpPr>
        <p:sp>
          <p:nvSpPr>
            <p:cNvPr id="910" name="Arc 909">
              <a:extLst>
                <a:ext uri="{FF2B5EF4-FFF2-40B4-BE49-F238E27FC236}">
                  <a16:creationId xmlns:a16="http://schemas.microsoft.com/office/drawing/2014/main" id="{CFFFB4FF-BBB3-48D2-8E28-26F5C9AC68E9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1" name="Arc 910">
              <a:extLst>
                <a:ext uri="{FF2B5EF4-FFF2-40B4-BE49-F238E27FC236}">
                  <a16:creationId xmlns:a16="http://schemas.microsoft.com/office/drawing/2014/main" id="{C2D9625C-A352-48F8-802C-9AA4BDC4DA4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2" name="Arc 911">
              <a:extLst>
                <a:ext uri="{FF2B5EF4-FFF2-40B4-BE49-F238E27FC236}">
                  <a16:creationId xmlns:a16="http://schemas.microsoft.com/office/drawing/2014/main" id="{611D8099-87E1-4DB2-BC93-2B8FB3812C1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3" name="Arc 912">
              <a:extLst>
                <a:ext uri="{FF2B5EF4-FFF2-40B4-BE49-F238E27FC236}">
                  <a16:creationId xmlns:a16="http://schemas.microsoft.com/office/drawing/2014/main" id="{5243EBEE-A081-44A7-A45D-FBC25E43912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EF5C8407-8DC1-4902-90BB-5E4AD7F55C2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23" name="Straight Connector 922">
                <a:extLst>
                  <a:ext uri="{FF2B5EF4-FFF2-40B4-BE49-F238E27FC236}">
                    <a16:creationId xmlns:a16="http://schemas.microsoft.com/office/drawing/2014/main" id="{4F38DAD6-A924-4A87-A690-1BDAB758015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4" name="Straight Connector 923">
                <a:extLst>
                  <a:ext uri="{FF2B5EF4-FFF2-40B4-BE49-F238E27FC236}">
                    <a16:creationId xmlns:a16="http://schemas.microsoft.com/office/drawing/2014/main" id="{FC0D91D9-C196-4E85-93EB-FCE4A3064AA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5" name="Straight Connector 924">
                <a:extLst>
                  <a:ext uri="{FF2B5EF4-FFF2-40B4-BE49-F238E27FC236}">
                    <a16:creationId xmlns:a16="http://schemas.microsoft.com/office/drawing/2014/main" id="{5D20C675-B633-48C6-8C09-C495708BD9F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15" name="Arc 914">
              <a:extLst>
                <a:ext uri="{FF2B5EF4-FFF2-40B4-BE49-F238E27FC236}">
                  <a16:creationId xmlns:a16="http://schemas.microsoft.com/office/drawing/2014/main" id="{F5EB8C01-ACDA-42B0-811D-835146AB906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6" name="Arc 915">
              <a:extLst>
                <a:ext uri="{FF2B5EF4-FFF2-40B4-BE49-F238E27FC236}">
                  <a16:creationId xmlns:a16="http://schemas.microsoft.com/office/drawing/2014/main" id="{E510EA76-60E5-415E-9E30-37964557C74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7" name="Arc 916">
              <a:extLst>
                <a:ext uri="{FF2B5EF4-FFF2-40B4-BE49-F238E27FC236}">
                  <a16:creationId xmlns:a16="http://schemas.microsoft.com/office/drawing/2014/main" id="{B96A771D-4C7B-41D0-A00B-E858CCDACBA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18" name="Straight Connector 917">
              <a:extLst>
                <a:ext uri="{FF2B5EF4-FFF2-40B4-BE49-F238E27FC236}">
                  <a16:creationId xmlns:a16="http://schemas.microsoft.com/office/drawing/2014/main" id="{20E7A2B0-DAFF-4048-B326-1614AAA8A99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19" name="Arc 918">
              <a:extLst>
                <a:ext uri="{FF2B5EF4-FFF2-40B4-BE49-F238E27FC236}">
                  <a16:creationId xmlns:a16="http://schemas.microsoft.com/office/drawing/2014/main" id="{A9603AD7-2010-43C8-B832-8193CB3A5B0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20" name="Straight Connector 919">
              <a:extLst>
                <a:ext uri="{FF2B5EF4-FFF2-40B4-BE49-F238E27FC236}">
                  <a16:creationId xmlns:a16="http://schemas.microsoft.com/office/drawing/2014/main" id="{FEB33994-F218-4F88-992A-C7391F129D4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1" name="Straight Connector 920">
              <a:extLst>
                <a:ext uri="{FF2B5EF4-FFF2-40B4-BE49-F238E27FC236}">
                  <a16:creationId xmlns:a16="http://schemas.microsoft.com/office/drawing/2014/main" id="{0A9D9B63-4BC3-4A6A-A072-37E358598D0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2" name="Arc 921">
              <a:extLst>
                <a:ext uri="{FF2B5EF4-FFF2-40B4-BE49-F238E27FC236}">
                  <a16:creationId xmlns:a16="http://schemas.microsoft.com/office/drawing/2014/main" id="{E6275D36-2528-4A94-8451-F4B9228D669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26" name="Group 925">
            <a:extLst>
              <a:ext uri="{FF2B5EF4-FFF2-40B4-BE49-F238E27FC236}">
                <a16:creationId xmlns:a16="http://schemas.microsoft.com/office/drawing/2014/main" id="{DF4E25D3-6B36-4A62-8D34-E61525E6F51A}"/>
              </a:ext>
            </a:extLst>
          </p:cNvPr>
          <p:cNvGrpSpPr/>
          <p:nvPr/>
        </p:nvGrpSpPr>
        <p:grpSpPr>
          <a:xfrm>
            <a:off x="7368071" y="6402357"/>
            <a:ext cx="538068" cy="503852"/>
            <a:chOff x="3455435" y="-1017023"/>
            <a:chExt cx="8222756" cy="7868191"/>
          </a:xfrm>
        </p:grpSpPr>
        <p:sp>
          <p:nvSpPr>
            <p:cNvPr id="927" name="Arc 926">
              <a:extLst>
                <a:ext uri="{FF2B5EF4-FFF2-40B4-BE49-F238E27FC236}">
                  <a16:creationId xmlns:a16="http://schemas.microsoft.com/office/drawing/2014/main" id="{192BBFB1-D641-4A4A-91FA-A17804606E9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8" name="Arc 927">
              <a:extLst>
                <a:ext uri="{FF2B5EF4-FFF2-40B4-BE49-F238E27FC236}">
                  <a16:creationId xmlns:a16="http://schemas.microsoft.com/office/drawing/2014/main" id="{024CB960-F3A7-410B-B2A8-42597296134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9" name="Arc 928">
              <a:extLst>
                <a:ext uri="{FF2B5EF4-FFF2-40B4-BE49-F238E27FC236}">
                  <a16:creationId xmlns:a16="http://schemas.microsoft.com/office/drawing/2014/main" id="{40ECB48D-B077-48F3-B0CA-B3363407753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0" name="Arc 929">
              <a:extLst>
                <a:ext uri="{FF2B5EF4-FFF2-40B4-BE49-F238E27FC236}">
                  <a16:creationId xmlns:a16="http://schemas.microsoft.com/office/drawing/2014/main" id="{FA4B0B45-ABB4-4E80-9740-9020526943B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31" name="Group 930">
              <a:extLst>
                <a:ext uri="{FF2B5EF4-FFF2-40B4-BE49-F238E27FC236}">
                  <a16:creationId xmlns:a16="http://schemas.microsoft.com/office/drawing/2014/main" id="{790670B5-0E41-4FE5-B776-FBEF5506F40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40" name="Straight Connector 939">
                <a:extLst>
                  <a:ext uri="{FF2B5EF4-FFF2-40B4-BE49-F238E27FC236}">
                    <a16:creationId xmlns:a16="http://schemas.microsoft.com/office/drawing/2014/main" id="{82F07456-53C6-47F6-8618-3F04EF0447B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1" name="Straight Connector 940">
                <a:extLst>
                  <a:ext uri="{FF2B5EF4-FFF2-40B4-BE49-F238E27FC236}">
                    <a16:creationId xmlns:a16="http://schemas.microsoft.com/office/drawing/2014/main" id="{EDF43801-B6E3-4A79-801F-63262B29F38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2" name="Straight Connector 941">
                <a:extLst>
                  <a:ext uri="{FF2B5EF4-FFF2-40B4-BE49-F238E27FC236}">
                    <a16:creationId xmlns:a16="http://schemas.microsoft.com/office/drawing/2014/main" id="{C9CC9B2A-E863-4A85-930D-2BDCD3EAE23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32" name="Arc 931">
              <a:extLst>
                <a:ext uri="{FF2B5EF4-FFF2-40B4-BE49-F238E27FC236}">
                  <a16:creationId xmlns:a16="http://schemas.microsoft.com/office/drawing/2014/main" id="{1FAD2572-8463-4E62-8EC3-CB03DC309C4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3" name="Arc 932">
              <a:extLst>
                <a:ext uri="{FF2B5EF4-FFF2-40B4-BE49-F238E27FC236}">
                  <a16:creationId xmlns:a16="http://schemas.microsoft.com/office/drawing/2014/main" id="{46790B70-BE59-4D2C-BF0F-3D8690F24E5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34" name="Arc 933">
              <a:extLst>
                <a:ext uri="{FF2B5EF4-FFF2-40B4-BE49-F238E27FC236}">
                  <a16:creationId xmlns:a16="http://schemas.microsoft.com/office/drawing/2014/main" id="{72C3A5C6-24CF-4101-8A34-3D0F96F1B82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35" name="Straight Connector 934">
              <a:extLst>
                <a:ext uri="{FF2B5EF4-FFF2-40B4-BE49-F238E27FC236}">
                  <a16:creationId xmlns:a16="http://schemas.microsoft.com/office/drawing/2014/main" id="{45A882D0-A286-427A-8C0C-5576250A8F1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6" name="Arc 935">
              <a:extLst>
                <a:ext uri="{FF2B5EF4-FFF2-40B4-BE49-F238E27FC236}">
                  <a16:creationId xmlns:a16="http://schemas.microsoft.com/office/drawing/2014/main" id="{014175FA-F403-416D-8F2B-B3F462B56FD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37" name="Straight Connector 936">
              <a:extLst>
                <a:ext uri="{FF2B5EF4-FFF2-40B4-BE49-F238E27FC236}">
                  <a16:creationId xmlns:a16="http://schemas.microsoft.com/office/drawing/2014/main" id="{03DB2384-DC8D-426A-967F-D84A7BD3CD9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8" name="Straight Connector 937">
              <a:extLst>
                <a:ext uri="{FF2B5EF4-FFF2-40B4-BE49-F238E27FC236}">
                  <a16:creationId xmlns:a16="http://schemas.microsoft.com/office/drawing/2014/main" id="{CB26E241-3E8B-47A2-A09E-5C9934EACE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9" name="Arc 938">
              <a:extLst>
                <a:ext uri="{FF2B5EF4-FFF2-40B4-BE49-F238E27FC236}">
                  <a16:creationId xmlns:a16="http://schemas.microsoft.com/office/drawing/2014/main" id="{09CA81DA-851F-4F5B-9BBD-4EE128B0E4B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43" name="Group 942">
            <a:extLst>
              <a:ext uri="{FF2B5EF4-FFF2-40B4-BE49-F238E27FC236}">
                <a16:creationId xmlns:a16="http://schemas.microsoft.com/office/drawing/2014/main" id="{ECAF01EE-BB63-4DD9-B18A-78935A988D47}"/>
              </a:ext>
            </a:extLst>
          </p:cNvPr>
          <p:cNvGrpSpPr/>
          <p:nvPr/>
        </p:nvGrpSpPr>
        <p:grpSpPr>
          <a:xfrm>
            <a:off x="7761771" y="6374364"/>
            <a:ext cx="538068" cy="503852"/>
            <a:chOff x="3455435" y="-1017023"/>
            <a:chExt cx="8222756" cy="7868191"/>
          </a:xfrm>
        </p:grpSpPr>
        <p:sp>
          <p:nvSpPr>
            <p:cNvPr id="944" name="Arc 943">
              <a:extLst>
                <a:ext uri="{FF2B5EF4-FFF2-40B4-BE49-F238E27FC236}">
                  <a16:creationId xmlns:a16="http://schemas.microsoft.com/office/drawing/2014/main" id="{F1E67CA7-9362-44BE-9302-CE6FEF6D4428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5" name="Arc 944">
              <a:extLst>
                <a:ext uri="{FF2B5EF4-FFF2-40B4-BE49-F238E27FC236}">
                  <a16:creationId xmlns:a16="http://schemas.microsoft.com/office/drawing/2014/main" id="{D552109F-F5EE-4D9D-ADDF-D60025CC134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6" name="Arc 945">
              <a:extLst>
                <a:ext uri="{FF2B5EF4-FFF2-40B4-BE49-F238E27FC236}">
                  <a16:creationId xmlns:a16="http://schemas.microsoft.com/office/drawing/2014/main" id="{A5DBFF30-B6DD-47EC-94EE-A66A61FC259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7" name="Arc 946">
              <a:extLst>
                <a:ext uri="{FF2B5EF4-FFF2-40B4-BE49-F238E27FC236}">
                  <a16:creationId xmlns:a16="http://schemas.microsoft.com/office/drawing/2014/main" id="{772BB227-BECB-4DB9-85D2-C6B338F8C7B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48" name="Group 947">
              <a:extLst>
                <a:ext uri="{FF2B5EF4-FFF2-40B4-BE49-F238E27FC236}">
                  <a16:creationId xmlns:a16="http://schemas.microsoft.com/office/drawing/2014/main" id="{0C31E916-6597-422F-A54E-57725861271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57" name="Straight Connector 956">
                <a:extLst>
                  <a:ext uri="{FF2B5EF4-FFF2-40B4-BE49-F238E27FC236}">
                    <a16:creationId xmlns:a16="http://schemas.microsoft.com/office/drawing/2014/main" id="{66C333D6-A172-4145-B849-584FAB89850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8" name="Straight Connector 957">
                <a:extLst>
                  <a:ext uri="{FF2B5EF4-FFF2-40B4-BE49-F238E27FC236}">
                    <a16:creationId xmlns:a16="http://schemas.microsoft.com/office/drawing/2014/main" id="{4ACBDBCC-6736-4854-A083-8A18E2FDCB5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9" name="Straight Connector 958">
                <a:extLst>
                  <a:ext uri="{FF2B5EF4-FFF2-40B4-BE49-F238E27FC236}">
                    <a16:creationId xmlns:a16="http://schemas.microsoft.com/office/drawing/2014/main" id="{89FB7EF2-FF34-4071-B380-0E004DA76FB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49" name="Arc 948">
              <a:extLst>
                <a:ext uri="{FF2B5EF4-FFF2-40B4-BE49-F238E27FC236}">
                  <a16:creationId xmlns:a16="http://schemas.microsoft.com/office/drawing/2014/main" id="{4F1694C9-08BF-4C3C-82C9-F384ABC09D7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0" name="Arc 949">
              <a:extLst>
                <a:ext uri="{FF2B5EF4-FFF2-40B4-BE49-F238E27FC236}">
                  <a16:creationId xmlns:a16="http://schemas.microsoft.com/office/drawing/2014/main" id="{7C7715CC-2DA0-4B85-916B-D883645A4E1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51" name="Arc 950">
              <a:extLst>
                <a:ext uri="{FF2B5EF4-FFF2-40B4-BE49-F238E27FC236}">
                  <a16:creationId xmlns:a16="http://schemas.microsoft.com/office/drawing/2014/main" id="{CEAC0E22-9E94-4207-8622-CEEC52EDFA1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52" name="Straight Connector 951">
              <a:extLst>
                <a:ext uri="{FF2B5EF4-FFF2-40B4-BE49-F238E27FC236}">
                  <a16:creationId xmlns:a16="http://schemas.microsoft.com/office/drawing/2014/main" id="{1FF526EE-FF01-4C61-A795-15883E3E378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3" name="Arc 952">
              <a:extLst>
                <a:ext uri="{FF2B5EF4-FFF2-40B4-BE49-F238E27FC236}">
                  <a16:creationId xmlns:a16="http://schemas.microsoft.com/office/drawing/2014/main" id="{DF8E4AF8-F57B-4F56-80C7-2159AC966A1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54" name="Straight Connector 953">
              <a:extLst>
                <a:ext uri="{FF2B5EF4-FFF2-40B4-BE49-F238E27FC236}">
                  <a16:creationId xmlns:a16="http://schemas.microsoft.com/office/drawing/2014/main" id="{AD07C054-D0B2-410C-B841-60D7D5BEA6D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5" name="Straight Connector 954">
              <a:extLst>
                <a:ext uri="{FF2B5EF4-FFF2-40B4-BE49-F238E27FC236}">
                  <a16:creationId xmlns:a16="http://schemas.microsoft.com/office/drawing/2014/main" id="{9D01A57C-AECF-4356-8771-0871F779228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6" name="Arc 955">
              <a:extLst>
                <a:ext uri="{FF2B5EF4-FFF2-40B4-BE49-F238E27FC236}">
                  <a16:creationId xmlns:a16="http://schemas.microsoft.com/office/drawing/2014/main" id="{54ACE45A-E18C-402F-83E8-1DD00F47101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60" name="Group 959">
            <a:extLst>
              <a:ext uri="{FF2B5EF4-FFF2-40B4-BE49-F238E27FC236}">
                <a16:creationId xmlns:a16="http://schemas.microsoft.com/office/drawing/2014/main" id="{257DAB96-29E8-4B25-BDFC-86EA70F90C46}"/>
              </a:ext>
            </a:extLst>
          </p:cNvPr>
          <p:cNvGrpSpPr/>
          <p:nvPr/>
        </p:nvGrpSpPr>
        <p:grpSpPr>
          <a:xfrm>
            <a:off x="8135256" y="6402357"/>
            <a:ext cx="538068" cy="503852"/>
            <a:chOff x="3455435" y="-1017023"/>
            <a:chExt cx="8222756" cy="7868191"/>
          </a:xfrm>
        </p:grpSpPr>
        <p:sp>
          <p:nvSpPr>
            <p:cNvPr id="961" name="Arc 960">
              <a:extLst>
                <a:ext uri="{FF2B5EF4-FFF2-40B4-BE49-F238E27FC236}">
                  <a16:creationId xmlns:a16="http://schemas.microsoft.com/office/drawing/2014/main" id="{8805DDDE-20EC-4476-8144-F2B17A0A405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2" name="Arc 961">
              <a:extLst>
                <a:ext uri="{FF2B5EF4-FFF2-40B4-BE49-F238E27FC236}">
                  <a16:creationId xmlns:a16="http://schemas.microsoft.com/office/drawing/2014/main" id="{D490DAD7-9D2B-48E2-8CB2-BE0AD06312B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3" name="Arc 962">
              <a:extLst>
                <a:ext uri="{FF2B5EF4-FFF2-40B4-BE49-F238E27FC236}">
                  <a16:creationId xmlns:a16="http://schemas.microsoft.com/office/drawing/2014/main" id="{5011643B-5C1E-4DCB-BDF1-645CF896F6A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4" name="Arc 963">
              <a:extLst>
                <a:ext uri="{FF2B5EF4-FFF2-40B4-BE49-F238E27FC236}">
                  <a16:creationId xmlns:a16="http://schemas.microsoft.com/office/drawing/2014/main" id="{DECDF037-83A9-4A91-9508-A2E50E26944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65" name="Group 964">
              <a:extLst>
                <a:ext uri="{FF2B5EF4-FFF2-40B4-BE49-F238E27FC236}">
                  <a16:creationId xmlns:a16="http://schemas.microsoft.com/office/drawing/2014/main" id="{2B36D115-EE05-4E42-B9A9-4E4A0C2E246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74" name="Straight Connector 973">
                <a:extLst>
                  <a:ext uri="{FF2B5EF4-FFF2-40B4-BE49-F238E27FC236}">
                    <a16:creationId xmlns:a16="http://schemas.microsoft.com/office/drawing/2014/main" id="{CF5CC31D-F123-48B0-A708-F069C5AC040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5" name="Straight Connector 974">
                <a:extLst>
                  <a:ext uri="{FF2B5EF4-FFF2-40B4-BE49-F238E27FC236}">
                    <a16:creationId xmlns:a16="http://schemas.microsoft.com/office/drawing/2014/main" id="{697EC2D8-FE09-4045-A333-88E812DF09A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6" name="Straight Connector 975">
                <a:extLst>
                  <a:ext uri="{FF2B5EF4-FFF2-40B4-BE49-F238E27FC236}">
                    <a16:creationId xmlns:a16="http://schemas.microsoft.com/office/drawing/2014/main" id="{7E00D6EE-1994-4622-88AD-643CC21AD2C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66" name="Arc 965">
              <a:extLst>
                <a:ext uri="{FF2B5EF4-FFF2-40B4-BE49-F238E27FC236}">
                  <a16:creationId xmlns:a16="http://schemas.microsoft.com/office/drawing/2014/main" id="{AB34A809-1A88-4518-98CB-B038A70D202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7" name="Arc 966">
              <a:extLst>
                <a:ext uri="{FF2B5EF4-FFF2-40B4-BE49-F238E27FC236}">
                  <a16:creationId xmlns:a16="http://schemas.microsoft.com/office/drawing/2014/main" id="{26CFF210-4E3B-4610-A90C-E8DFEE71CC7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68" name="Arc 967">
              <a:extLst>
                <a:ext uri="{FF2B5EF4-FFF2-40B4-BE49-F238E27FC236}">
                  <a16:creationId xmlns:a16="http://schemas.microsoft.com/office/drawing/2014/main" id="{39254C15-A8CF-4783-870D-3416FD8F4BD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69" name="Straight Connector 968">
              <a:extLst>
                <a:ext uri="{FF2B5EF4-FFF2-40B4-BE49-F238E27FC236}">
                  <a16:creationId xmlns:a16="http://schemas.microsoft.com/office/drawing/2014/main" id="{CF5BD09B-AC7E-4AC5-B5FE-3A3A5089604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0" name="Arc 969">
              <a:extLst>
                <a:ext uri="{FF2B5EF4-FFF2-40B4-BE49-F238E27FC236}">
                  <a16:creationId xmlns:a16="http://schemas.microsoft.com/office/drawing/2014/main" id="{41207198-A0FF-4A71-92A2-A6E272E0B53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71" name="Straight Connector 970">
              <a:extLst>
                <a:ext uri="{FF2B5EF4-FFF2-40B4-BE49-F238E27FC236}">
                  <a16:creationId xmlns:a16="http://schemas.microsoft.com/office/drawing/2014/main" id="{9B2AC082-8C5D-49F2-92BC-2FFDB0176B4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2" name="Straight Connector 971">
              <a:extLst>
                <a:ext uri="{FF2B5EF4-FFF2-40B4-BE49-F238E27FC236}">
                  <a16:creationId xmlns:a16="http://schemas.microsoft.com/office/drawing/2014/main" id="{94845966-E760-416D-94EC-697B77FA9C7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3" name="Arc 972">
              <a:extLst>
                <a:ext uri="{FF2B5EF4-FFF2-40B4-BE49-F238E27FC236}">
                  <a16:creationId xmlns:a16="http://schemas.microsoft.com/office/drawing/2014/main" id="{A3AF3FD8-D424-42F9-94BA-CF710DAF0C2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77" name="Group 976">
            <a:extLst>
              <a:ext uri="{FF2B5EF4-FFF2-40B4-BE49-F238E27FC236}">
                <a16:creationId xmlns:a16="http://schemas.microsoft.com/office/drawing/2014/main" id="{42CC3B5B-7BED-41B1-879F-0EC37096BDEB}"/>
              </a:ext>
            </a:extLst>
          </p:cNvPr>
          <p:cNvGrpSpPr/>
          <p:nvPr/>
        </p:nvGrpSpPr>
        <p:grpSpPr>
          <a:xfrm>
            <a:off x="8549171" y="6374364"/>
            <a:ext cx="538068" cy="503852"/>
            <a:chOff x="3455435" y="-1017023"/>
            <a:chExt cx="8222756" cy="7868191"/>
          </a:xfrm>
        </p:grpSpPr>
        <p:sp>
          <p:nvSpPr>
            <p:cNvPr id="978" name="Arc 977">
              <a:extLst>
                <a:ext uri="{FF2B5EF4-FFF2-40B4-BE49-F238E27FC236}">
                  <a16:creationId xmlns:a16="http://schemas.microsoft.com/office/drawing/2014/main" id="{AA093D16-0032-4A00-8BAE-CD674529D95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9" name="Arc 978">
              <a:extLst>
                <a:ext uri="{FF2B5EF4-FFF2-40B4-BE49-F238E27FC236}">
                  <a16:creationId xmlns:a16="http://schemas.microsoft.com/office/drawing/2014/main" id="{F5905509-BBAB-45CC-9E32-F31C5D343D1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0" name="Arc 979">
              <a:extLst>
                <a:ext uri="{FF2B5EF4-FFF2-40B4-BE49-F238E27FC236}">
                  <a16:creationId xmlns:a16="http://schemas.microsoft.com/office/drawing/2014/main" id="{A9F27DCC-3B4D-4F64-8677-C03A36ACF6A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1" name="Arc 980">
              <a:extLst>
                <a:ext uri="{FF2B5EF4-FFF2-40B4-BE49-F238E27FC236}">
                  <a16:creationId xmlns:a16="http://schemas.microsoft.com/office/drawing/2014/main" id="{05DA15C9-3331-47F9-A4C1-0F7292BDCDA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82" name="Group 981">
              <a:extLst>
                <a:ext uri="{FF2B5EF4-FFF2-40B4-BE49-F238E27FC236}">
                  <a16:creationId xmlns:a16="http://schemas.microsoft.com/office/drawing/2014/main" id="{82149A37-4908-4E57-B4BE-263BBB4A2C6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991" name="Straight Connector 990">
                <a:extLst>
                  <a:ext uri="{FF2B5EF4-FFF2-40B4-BE49-F238E27FC236}">
                    <a16:creationId xmlns:a16="http://schemas.microsoft.com/office/drawing/2014/main" id="{9AF03FFA-01B1-4A2E-B334-33D8D46ED8E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2" name="Straight Connector 991">
                <a:extLst>
                  <a:ext uri="{FF2B5EF4-FFF2-40B4-BE49-F238E27FC236}">
                    <a16:creationId xmlns:a16="http://schemas.microsoft.com/office/drawing/2014/main" id="{E49CBDF5-FD53-437F-8E96-881249AE5E9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3" name="Straight Connector 992">
                <a:extLst>
                  <a:ext uri="{FF2B5EF4-FFF2-40B4-BE49-F238E27FC236}">
                    <a16:creationId xmlns:a16="http://schemas.microsoft.com/office/drawing/2014/main" id="{F437E699-414B-465F-91E8-9CF82894C22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83" name="Arc 982">
              <a:extLst>
                <a:ext uri="{FF2B5EF4-FFF2-40B4-BE49-F238E27FC236}">
                  <a16:creationId xmlns:a16="http://schemas.microsoft.com/office/drawing/2014/main" id="{9CFF6BA3-47AB-4B5E-B33E-B5B7F44D3BE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4" name="Arc 983">
              <a:extLst>
                <a:ext uri="{FF2B5EF4-FFF2-40B4-BE49-F238E27FC236}">
                  <a16:creationId xmlns:a16="http://schemas.microsoft.com/office/drawing/2014/main" id="{27B8253A-8CDD-4C77-A806-AF57FBDAB38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85" name="Arc 984">
              <a:extLst>
                <a:ext uri="{FF2B5EF4-FFF2-40B4-BE49-F238E27FC236}">
                  <a16:creationId xmlns:a16="http://schemas.microsoft.com/office/drawing/2014/main" id="{C495691E-7F80-4594-ACDA-33DDFADC4BB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86" name="Straight Connector 985">
              <a:extLst>
                <a:ext uri="{FF2B5EF4-FFF2-40B4-BE49-F238E27FC236}">
                  <a16:creationId xmlns:a16="http://schemas.microsoft.com/office/drawing/2014/main" id="{F6796513-5F54-4247-AA21-4182AA5C9C2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87" name="Arc 986">
              <a:extLst>
                <a:ext uri="{FF2B5EF4-FFF2-40B4-BE49-F238E27FC236}">
                  <a16:creationId xmlns:a16="http://schemas.microsoft.com/office/drawing/2014/main" id="{CF73C262-7990-4C22-BD92-A05F5A2B24E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88" name="Straight Connector 987">
              <a:extLst>
                <a:ext uri="{FF2B5EF4-FFF2-40B4-BE49-F238E27FC236}">
                  <a16:creationId xmlns:a16="http://schemas.microsoft.com/office/drawing/2014/main" id="{BBC651BF-5EC3-47D5-8EA0-C487F66B0FC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9" name="Straight Connector 988">
              <a:extLst>
                <a:ext uri="{FF2B5EF4-FFF2-40B4-BE49-F238E27FC236}">
                  <a16:creationId xmlns:a16="http://schemas.microsoft.com/office/drawing/2014/main" id="{6C390C3E-2A30-4C95-9735-4A5B084DDEB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0" name="Arc 989">
              <a:extLst>
                <a:ext uri="{FF2B5EF4-FFF2-40B4-BE49-F238E27FC236}">
                  <a16:creationId xmlns:a16="http://schemas.microsoft.com/office/drawing/2014/main" id="{7FAB0337-68B1-4325-BA62-0F6E6DF6774F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94" name="Group 993">
            <a:extLst>
              <a:ext uri="{FF2B5EF4-FFF2-40B4-BE49-F238E27FC236}">
                <a16:creationId xmlns:a16="http://schemas.microsoft.com/office/drawing/2014/main" id="{D46F966B-2C0A-45DC-B084-9976319C539D}"/>
              </a:ext>
            </a:extLst>
          </p:cNvPr>
          <p:cNvGrpSpPr/>
          <p:nvPr/>
        </p:nvGrpSpPr>
        <p:grpSpPr>
          <a:xfrm>
            <a:off x="8942871" y="6374364"/>
            <a:ext cx="538068" cy="503852"/>
            <a:chOff x="3455435" y="-1017023"/>
            <a:chExt cx="8222756" cy="7868191"/>
          </a:xfrm>
        </p:grpSpPr>
        <p:sp>
          <p:nvSpPr>
            <p:cNvPr id="995" name="Arc 994">
              <a:extLst>
                <a:ext uri="{FF2B5EF4-FFF2-40B4-BE49-F238E27FC236}">
                  <a16:creationId xmlns:a16="http://schemas.microsoft.com/office/drawing/2014/main" id="{D70D0C70-2E46-4DE4-BF51-C6A61033EBC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6" name="Arc 995">
              <a:extLst>
                <a:ext uri="{FF2B5EF4-FFF2-40B4-BE49-F238E27FC236}">
                  <a16:creationId xmlns:a16="http://schemas.microsoft.com/office/drawing/2014/main" id="{D63BD448-5CFE-4927-9D90-696BB3C8F76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7" name="Arc 996">
              <a:extLst>
                <a:ext uri="{FF2B5EF4-FFF2-40B4-BE49-F238E27FC236}">
                  <a16:creationId xmlns:a16="http://schemas.microsoft.com/office/drawing/2014/main" id="{79EC46DE-5B9B-4300-BE3B-7DC502A70A5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8" name="Arc 997">
              <a:extLst>
                <a:ext uri="{FF2B5EF4-FFF2-40B4-BE49-F238E27FC236}">
                  <a16:creationId xmlns:a16="http://schemas.microsoft.com/office/drawing/2014/main" id="{170923A6-5F3A-4A2E-AE30-056D8AA470CF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99" name="Group 998">
              <a:extLst>
                <a:ext uri="{FF2B5EF4-FFF2-40B4-BE49-F238E27FC236}">
                  <a16:creationId xmlns:a16="http://schemas.microsoft.com/office/drawing/2014/main" id="{4AC973F9-15EB-49CE-ACEC-7DE6D2BFC00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08" name="Straight Connector 1007">
                <a:extLst>
                  <a:ext uri="{FF2B5EF4-FFF2-40B4-BE49-F238E27FC236}">
                    <a16:creationId xmlns:a16="http://schemas.microsoft.com/office/drawing/2014/main" id="{622D04B4-21D9-4F07-B139-27174F72C0A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9" name="Straight Connector 1008">
                <a:extLst>
                  <a:ext uri="{FF2B5EF4-FFF2-40B4-BE49-F238E27FC236}">
                    <a16:creationId xmlns:a16="http://schemas.microsoft.com/office/drawing/2014/main" id="{4ACBCAFB-0311-4E33-8B42-53FA2C1E146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0" name="Straight Connector 1009">
                <a:extLst>
                  <a:ext uri="{FF2B5EF4-FFF2-40B4-BE49-F238E27FC236}">
                    <a16:creationId xmlns:a16="http://schemas.microsoft.com/office/drawing/2014/main" id="{8029A49C-335C-4CA9-AB59-93185ABFFC1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00" name="Arc 999">
              <a:extLst>
                <a:ext uri="{FF2B5EF4-FFF2-40B4-BE49-F238E27FC236}">
                  <a16:creationId xmlns:a16="http://schemas.microsoft.com/office/drawing/2014/main" id="{A9AD27C0-B7B3-4C32-924E-E123FF58140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1" name="Arc 1000">
              <a:extLst>
                <a:ext uri="{FF2B5EF4-FFF2-40B4-BE49-F238E27FC236}">
                  <a16:creationId xmlns:a16="http://schemas.microsoft.com/office/drawing/2014/main" id="{58777E27-2530-4AF1-9B9B-55764B61B6D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02" name="Arc 1001">
              <a:extLst>
                <a:ext uri="{FF2B5EF4-FFF2-40B4-BE49-F238E27FC236}">
                  <a16:creationId xmlns:a16="http://schemas.microsoft.com/office/drawing/2014/main" id="{5638C8D6-79FF-42F1-8699-AC49AC9A1F8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03" name="Straight Connector 1002">
              <a:extLst>
                <a:ext uri="{FF2B5EF4-FFF2-40B4-BE49-F238E27FC236}">
                  <a16:creationId xmlns:a16="http://schemas.microsoft.com/office/drawing/2014/main" id="{F81BA85E-D802-4399-BF61-762A594D433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04" name="Arc 1003">
              <a:extLst>
                <a:ext uri="{FF2B5EF4-FFF2-40B4-BE49-F238E27FC236}">
                  <a16:creationId xmlns:a16="http://schemas.microsoft.com/office/drawing/2014/main" id="{53E91846-CA68-4EDD-A786-56D4FE6791D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05" name="Straight Connector 1004">
              <a:extLst>
                <a:ext uri="{FF2B5EF4-FFF2-40B4-BE49-F238E27FC236}">
                  <a16:creationId xmlns:a16="http://schemas.microsoft.com/office/drawing/2014/main" id="{F6E8E746-AF88-4163-B76C-C3C5920DEAB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6" name="Straight Connector 1005">
              <a:extLst>
                <a:ext uri="{FF2B5EF4-FFF2-40B4-BE49-F238E27FC236}">
                  <a16:creationId xmlns:a16="http://schemas.microsoft.com/office/drawing/2014/main" id="{25525991-8535-4F62-B078-1B9F2C9E4DA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07" name="Arc 1006">
              <a:extLst>
                <a:ext uri="{FF2B5EF4-FFF2-40B4-BE49-F238E27FC236}">
                  <a16:creationId xmlns:a16="http://schemas.microsoft.com/office/drawing/2014/main" id="{24B34359-1716-4DF1-BE9E-5C8483D39E3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11" name="Group 1010">
            <a:extLst>
              <a:ext uri="{FF2B5EF4-FFF2-40B4-BE49-F238E27FC236}">
                <a16:creationId xmlns:a16="http://schemas.microsoft.com/office/drawing/2014/main" id="{1464A49A-625B-49E7-86BD-C0714F1976DF}"/>
              </a:ext>
            </a:extLst>
          </p:cNvPr>
          <p:cNvGrpSpPr/>
          <p:nvPr/>
        </p:nvGrpSpPr>
        <p:grpSpPr>
          <a:xfrm>
            <a:off x="9317909" y="6393026"/>
            <a:ext cx="538068" cy="503852"/>
            <a:chOff x="3455435" y="-1017023"/>
            <a:chExt cx="8222756" cy="7868191"/>
          </a:xfrm>
        </p:grpSpPr>
        <p:sp>
          <p:nvSpPr>
            <p:cNvPr id="1012" name="Arc 1011">
              <a:extLst>
                <a:ext uri="{FF2B5EF4-FFF2-40B4-BE49-F238E27FC236}">
                  <a16:creationId xmlns:a16="http://schemas.microsoft.com/office/drawing/2014/main" id="{257A843C-3458-404E-BE15-BE8A03F08DE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3" name="Arc 1012">
              <a:extLst>
                <a:ext uri="{FF2B5EF4-FFF2-40B4-BE49-F238E27FC236}">
                  <a16:creationId xmlns:a16="http://schemas.microsoft.com/office/drawing/2014/main" id="{B1BCCFA0-7490-4D40-A69F-CFFC5136606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4" name="Arc 1013">
              <a:extLst>
                <a:ext uri="{FF2B5EF4-FFF2-40B4-BE49-F238E27FC236}">
                  <a16:creationId xmlns:a16="http://schemas.microsoft.com/office/drawing/2014/main" id="{91B40546-9C0A-4803-9398-5C6D1825C09D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5" name="Arc 1014">
              <a:extLst>
                <a:ext uri="{FF2B5EF4-FFF2-40B4-BE49-F238E27FC236}">
                  <a16:creationId xmlns:a16="http://schemas.microsoft.com/office/drawing/2014/main" id="{6C4CB49D-8DBC-4C01-BA29-8DD9E480F4E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16" name="Group 1015">
              <a:extLst>
                <a:ext uri="{FF2B5EF4-FFF2-40B4-BE49-F238E27FC236}">
                  <a16:creationId xmlns:a16="http://schemas.microsoft.com/office/drawing/2014/main" id="{DDD71C1A-F06D-496E-B13A-63F6BDEFFBE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25" name="Straight Connector 1024">
                <a:extLst>
                  <a:ext uri="{FF2B5EF4-FFF2-40B4-BE49-F238E27FC236}">
                    <a16:creationId xmlns:a16="http://schemas.microsoft.com/office/drawing/2014/main" id="{F9FE12CD-61E4-491B-8730-89DE468809D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6" name="Straight Connector 1025">
                <a:extLst>
                  <a:ext uri="{FF2B5EF4-FFF2-40B4-BE49-F238E27FC236}">
                    <a16:creationId xmlns:a16="http://schemas.microsoft.com/office/drawing/2014/main" id="{D9A2E92B-BCE4-41F7-8F7F-2B7EA952F05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7" name="Straight Connector 1026">
                <a:extLst>
                  <a:ext uri="{FF2B5EF4-FFF2-40B4-BE49-F238E27FC236}">
                    <a16:creationId xmlns:a16="http://schemas.microsoft.com/office/drawing/2014/main" id="{AD556CA2-856D-403D-8DE1-939D3C0F648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17" name="Arc 1016">
              <a:extLst>
                <a:ext uri="{FF2B5EF4-FFF2-40B4-BE49-F238E27FC236}">
                  <a16:creationId xmlns:a16="http://schemas.microsoft.com/office/drawing/2014/main" id="{61121D9A-F72A-4F33-A537-E71BA44A134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8" name="Arc 1017">
              <a:extLst>
                <a:ext uri="{FF2B5EF4-FFF2-40B4-BE49-F238E27FC236}">
                  <a16:creationId xmlns:a16="http://schemas.microsoft.com/office/drawing/2014/main" id="{69D18DFD-A5A6-461F-8DDA-195EFC1C2E7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19" name="Arc 1018">
              <a:extLst>
                <a:ext uri="{FF2B5EF4-FFF2-40B4-BE49-F238E27FC236}">
                  <a16:creationId xmlns:a16="http://schemas.microsoft.com/office/drawing/2014/main" id="{28F47653-5435-4A85-B3B6-BDF660C0D3C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20" name="Straight Connector 1019">
              <a:extLst>
                <a:ext uri="{FF2B5EF4-FFF2-40B4-BE49-F238E27FC236}">
                  <a16:creationId xmlns:a16="http://schemas.microsoft.com/office/drawing/2014/main" id="{1CDFE81A-D155-4A7E-9BD2-DB8DD119C4B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21" name="Arc 1020">
              <a:extLst>
                <a:ext uri="{FF2B5EF4-FFF2-40B4-BE49-F238E27FC236}">
                  <a16:creationId xmlns:a16="http://schemas.microsoft.com/office/drawing/2014/main" id="{34EB2104-95CC-45E6-A488-9FD857C92BE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22" name="Straight Connector 1021">
              <a:extLst>
                <a:ext uri="{FF2B5EF4-FFF2-40B4-BE49-F238E27FC236}">
                  <a16:creationId xmlns:a16="http://schemas.microsoft.com/office/drawing/2014/main" id="{B90D36CD-102E-43D1-9273-45247D598FE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3" name="Straight Connector 1022">
              <a:extLst>
                <a:ext uri="{FF2B5EF4-FFF2-40B4-BE49-F238E27FC236}">
                  <a16:creationId xmlns:a16="http://schemas.microsoft.com/office/drawing/2014/main" id="{A228938F-91B8-4DAF-9FA9-ECF9DED5EEC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24" name="Arc 1023">
              <a:extLst>
                <a:ext uri="{FF2B5EF4-FFF2-40B4-BE49-F238E27FC236}">
                  <a16:creationId xmlns:a16="http://schemas.microsoft.com/office/drawing/2014/main" id="{8C7AA11E-4D14-4C12-BF3D-F5F08137DE4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28" name="Group 1027">
            <a:extLst>
              <a:ext uri="{FF2B5EF4-FFF2-40B4-BE49-F238E27FC236}">
                <a16:creationId xmlns:a16="http://schemas.microsoft.com/office/drawing/2014/main" id="{7A5F7882-37F9-4769-8402-AEC5A478087D}"/>
              </a:ext>
            </a:extLst>
          </p:cNvPr>
          <p:cNvGrpSpPr/>
          <p:nvPr/>
        </p:nvGrpSpPr>
        <p:grpSpPr>
          <a:xfrm>
            <a:off x="9700725" y="6402357"/>
            <a:ext cx="538068" cy="503852"/>
            <a:chOff x="3455435" y="-1017023"/>
            <a:chExt cx="8222756" cy="7868191"/>
          </a:xfrm>
        </p:grpSpPr>
        <p:sp>
          <p:nvSpPr>
            <p:cNvPr id="1029" name="Arc 1028">
              <a:extLst>
                <a:ext uri="{FF2B5EF4-FFF2-40B4-BE49-F238E27FC236}">
                  <a16:creationId xmlns:a16="http://schemas.microsoft.com/office/drawing/2014/main" id="{0DB73399-383C-4764-A8E8-0F6AB793AFE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0" name="Arc 1029">
              <a:extLst>
                <a:ext uri="{FF2B5EF4-FFF2-40B4-BE49-F238E27FC236}">
                  <a16:creationId xmlns:a16="http://schemas.microsoft.com/office/drawing/2014/main" id="{75CA152E-5EAD-422B-B1BC-9298F454C88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1" name="Arc 1030">
              <a:extLst>
                <a:ext uri="{FF2B5EF4-FFF2-40B4-BE49-F238E27FC236}">
                  <a16:creationId xmlns:a16="http://schemas.microsoft.com/office/drawing/2014/main" id="{83C68D2E-8A7F-4536-96E0-7A9F32DB89A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2" name="Arc 1031">
              <a:extLst>
                <a:ext uri="{FF2B5EF4-FFF2-40B4-BE49-F238E27FC236}">
                  <a16:creationId xmlns:a16="http://schemas.microsoft.com/office/drawing/2014/main" id="{12FA39B2-FA77-45EA-9200-A8C76870C84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573A3640-DE39-4076-9C41-33877530144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42" name="Straight Connector 1041">
                <a:extLst>
                  <a:ext uri="{FF2B5EF4-FFF2-40B4-BE49-F238E27FC236}">
                    <a16:creationId xmlns:a16="http://schemas.microsoft.com/office/drawing/2014/main" id="{9321923C-CAE9-4692-A8AA-F8D4532AE9E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3" name="Straight Connector 1042">
                <a:extLst>
                  <a:ext uri="{FF2B5EF4-FFF2-40B4-BE49-F238E27FC236}">
                    <a16:creationId xmlns:a16="http://schemas.microsoft.com/office/drawing/2014/main" id="{1C765A19-1964-40DC-AD59-41A2DCAC2C6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4" name="Straight Connector 1043">
                <a:extLst>
                  <a:ext uri="{FF2B5EF4-FFF2-40B4-BE49-F238E27FC236}">
                    <a16:creationId xmlns:a16="http://schemas.microsoft.com/office/drawing/2014/main" id="{225F98C1-8ACA-4EC4-B364-18551137E06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34" name="Arc 1033">
              <a:extLst>
                <a:ext uri="{FF2B5EF4-FFF2-40B4-BE49-F238E27FC236}">
                  <a16:creationId xmlns:a16="http://schemas.microsoft.com/office/drawing/2014/main" id="{907FF7E2-8545-46FF-B988-36F50A71980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5" name="Arc 1034">
              <a:extLst>
                <a:ext uri="{FF2B5EF4-FFF2-40B4-BE49-F238E27FC236}">
                  <a16:creationId xmlns:a16="http://schemas.microsoft.com/office/drawing/2014/main" id="{6ABD9C11-85B0-4560-BAE3-E4C00FC3E3A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36" name="Arc 1035">
              <a:extLst>
                <a:ext uri="{FF2B5EF4-FFF2-40B4-BE49-F238E27FC236}">
                  <a16:creationId xmlns:a16="http://schemas.microsoft.com/office/drawing/2014/main" id="{A4CEA7C6-3543-4503-9BF0-FBE8BE9F98E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37" name="Straight Connector 1036">
              <a:extLst>
                <a:ext uri="{FF2B5EF4-FFF2-40B4-BE49-F238E27FC236}">
                  <a16:creationId xmlns:a16="http://schemas.microsoft.com/office/drawing/2014/main" id="{5F1FEF3A-88CE-4BFC-8BC7-C10125FD7BC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8" name="Arc 1037">
              <a:extLst>
                <a:ext uri="{FF2B5EF4-FFF2-40B4-BE49-F238E27FC236}">
                  <a16:creationId xmlns:a16="http://schemas.microsoft.com/office/drawing/2014/main" id="{DEE49354-A855-47C4-9A96-251210A9C94D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39" name="Straight Connector 1038">
              <a:extLst>
                <a:ext uri="{FF2B5EF4-FFF2-40B4-BE49-F238E27FC236}">
                  <a16:creationId xmlns:a16="http://schemas.microsoft.com/office/drawing/2014/main" id="{B151B73A-2915-49FF-B028-463763C6584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0" name="Straight Connector 1039">
              <a:extLst>
                <a:ext uri="{FF2B5EF4-FFF2-40B4-BE49-F238E27FC236}">
                  <a16:creationId xmlns:a16="http://schemas.microsoft.com/office/drawing/2014/main" id="{7AA0225A-B92A-49FB-8A80-524FECABDF1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41" name="Arc 1040">
              <a:extLst>
                <a:ext uri="{FF2B5EF4-FFF2-40B4-BE49-F238E27FC236}">
                  <a16:creationId xmlns:a16="http://schemas.microsoft.com/office/drawing/2014/main" id="{ECC18290-A1DC-460C-901A-B2C968166F0C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45" name="Group 1044">
            <a:extLst>
              <a:ext uri="{FF2B5EF4-FFF2-40B4-BE49-F238E27FC236}">
                <a16:creationId xmlns:a16="http://schemas.microsoft.com/office/drawing/2014/main" id="{36DCEEB4-174C-4FC6-A23C-DE0746FA383F}"/>
              </a:ext>
            </a:extLst>
          </p:cNvPr>
          <p:cNvGrpSpPr/>
          <p:nvPr/>
        </p:nvGrpSpPr>
        <p:grpSpPr>
          <a:xfrm>
            <a:off x="10123971" y="6374364"/>
            <a:ext cx="538068" cy="503852"/>
            <a:chOff x="3455435" y="-1017023"/>
            <a:chExt cx="8222756" cy="7868191"/>
          </a:xfrm>
        </p:grpSpPr>
        <p:sp>
          <p:nvSpPr>
            <p:cNvPr id="1046" name="Arc 1045">
              <a:extLst>
                <a:ext uri="{FF2B5EF4-FFF2-40B4-BE49-F238E27FC236}">
                  <a16:creationId xmlns:a16="http://schemas.microsoft.com/office/drawing/2014/main" id="{4AB2772D-EB49-4B43-98F2-D7282B6B01A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7" name="Arc 1046">
              <a:extLst>
                <a:ext uri="{FF2B5EF4-FFF2-40B4-BE49-F238E27FC236}">
                  <a16:creationId xmlns:a16="http://schemas.microsoft.com/office/drawing/2014/main" id="{ACAC3A29-575C-4834-9918-C08F345E654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8" name="Arc 1047">
              <a:extLst>
                <a:ext uri="{FF2B5EF4-FFF2-40B4-BE49-F238E27FC236}">
                  <a16:creationId xmlns:a16="http://schemas.microsoft.com/office/drawing/2014/main" id="{4BCDBD31-11F4-46F9-BE26-6E286698386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9" name="Arc 1048">
              <a:extLst>
                <a:ext uri="{FF2B5EF4-FFF2-40B4-BE49-F238E27FC236}">
                  <a16:creationId xmlns:a16="http://schemas.microsoft.com/office/drawing/2014/main" id="{6694D75E-1C7A-47AD-9536-F4D754C3335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50" name="Group 1049">
              <a:extLst>
                <a:ext uri="{FF2B5EF4-FFF2-40B4-BE49-F238E27FC236}">
                  <a16:creationId xmlns:a16="http://schemas.microsoft.com/office/drawing/2014/main" id="{468D96BA-CC57-47BA-AD26-8553EBB6696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59" name="Straight Connector 1058">
                <a:extLst>
                  <a:ext uri="{FF2B5EF4-FFF2-40B4-BE49-F238E27FC236}">
                    <a16:creationId xmlns:a16="http://schemas.microsoft.com/office/drawing/2014/main" id="{86209C95-D975-47D2-B62F-0120A1C645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0" name="Straight Connector 1059">
                <a:extLst>
                  <a:ext uri="{FF2B5EF4-FFF2-40B4-BE49-F238E27FC236}">
                    <a16:creationId xmlns:a16="http://schemas.microsoft.com/office/drawing/2014/main" id="{27A8640F-A403-47EE-BF19-77FAD6839DF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1" name="Straight Connector 1060">
                <a:extLst>
                  <a:ext uri="{FF2B5EF4-FFF2-40B4-BE49-F238E27FC236}">
                    <a16:creationId xmlns:a16="http://schemas.microsoft.com/office/drawing/2014/main" id="{40E6420E-08A4-4855-8EA6-40156C3B9BA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51" name="Arc 1050">
              <a:extLst>
                <a:ext uri="{FF2B5EF4-FFF2-40B4-BE49-F238E27FC236}">
                  <a16:creationId xmlns:a16="http://schemas.microsoft.com/office/drawing/2014/main" id="{CA693512-B3B2-44BB-9ED0-21B95D033C0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2" name="Arc 1051">
              <a:extLst>
                <a:ext uri="{FF2B5EF4-FFF2-40B4-BE49-F238E27FC236}">
                  <a16:creationId xmlns:a16="http://schemas.microsoft.com/office/drawing/2014/main" id="{E5659D1B-43CC-417E-A7B6-BAFD498B026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53" name="Arc 1052">
              <a:extLst>
                <a:ext uri="{FF2B5EF4-FFF2-40B4-BE49-F238E27FC236}">
                  <a16:creationId xmlns:a16="http://schemas.microsoft.com/office/drawing/2014/main" id="{1C6FD9A0-D887-463E-AFE2-4E814429B48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54" name="Straight Connector 1053">
              <a:extLst>
                <a:ext uri="{FF2B5EF4-FFF2-40B4-BE49-F238E27FC236}">
                  <a16:creationId xmlns:a16="http://schemas.microsoft.com/office/drawing/2014/main" id="{F092C697-1840-447F-9A89-A3D3A3A5EDE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55" name="Arc 1054">
              <a:extLst>
                <a:ext uri="{FF2B5EF4-FFF2-40B4-BE49-F238E27FC236}">
                  <a16:creationId xmlns:a16="http://schemas.microsoft.com/office/drawing/2014/main" id="{9C036B61-5C1B-49AA-9D41-8711228CF8E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56" name="Straight Connector 1055">
              <a:extLst>
                <a:ext uri="{FF2B5EF4-FFF2-40B4-BE49-F238E27FC236}">
                  <a16:creationId xmlns:a16="http://schemas.microsoft.com/office/drawing/2014/main" id="{0F0CB01D-2CE2-4A4A-BA98-962579D029B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7" name="Straight Connector 1056">
              <a:extLst>
                <a:ext uri="{FF2B5EF4-FFF2-40B4-BE49-F238E27FC236}">
                  <a16:creationId xmlns:a16="http://schemas.microsoft.com/office/drawing/2014/main" id="{C29235A5-3FC4-44B8-9217-4668E3E9EE5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58" name="Arc 1057">
              <a:extLst>
                <a:ext uri="{FF2B5EF4-FFF2-40B4-BE49-F238E27FC236}">
                  <a16:creationId xmlns:a16="http://schemas.microsoft.com/office/drawing/2014/main" id="{C039602C-6E35-4BC7-B96A-C83905AB82C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62" name="Group 1061">
            <a:extLst>
              <a:ext uri="{FF2B5EF4-FFF2-40B4-BE49-F238E27FC236}">
                <a16:creationId xmlns:a16="http://schemas.microsoft.com/office/drawing/2014/main" id="{7F800041-020F-489E-AC81-FEB8B87BCC37}"/>
              </a:ext>
            </a:extLst>
          </p:cNvPr>
          <p:cNvGrpSpPr/>
          <p:nvPr/>
        </p:nvGrpSpPr>
        <p:grpSpPr>
          <a:xfrm>
            <a:off x="10517671" y="6374364"/>
            <a:ext cx="538068" cy="503852"/>
            <a:chOff x="3455435" y="-1017023"/>
            <a:chExt cx="8222756" cy="7868191"/>
          </a:xfrm>
        </p:grpSpPr>
        <p:sp>
          <p:nvSpPr>
            <p:cNvPr id="1063" name="Arc 1062">
              <a:extLst>
                <a:ext uri="{FF2B5EF4-FFF2-40B4-BE49-F238E27FC236}">
                  <a16:creationId xmlns:a16="http://schemas.microsoft.com/office/drawing/2014/main" id="{950A6D27-E4B9-40A5-B8E8-835AF5EEB21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4" name="Arc 1063">
              <a:extLst>
                <a:ext uri="{FF2B5EF4-FFF2-40B4-BE49-F238E27FC236}">
                  <a16:creationId xmlns:a16="http://schemas.microsoft.com/office/drawing/2014/main" id="{3143FE88-3C32-43C1-8D52-1F6CA815A57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5" name="Arc 1064">
              <a:extLst>
                <a:ext uri="{FF2B5EF4-FFF2-40B4-BE49-F238E27FC236}">
                  <a16:creationId xmlns:a16="http://schemas.microsoft.com/office/drawing/2014/main" id="{C9162ADB-803F-4FBE-A837-827590FB86E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6" name="Arc 1065">
              <a:extLst>
                <a:ext uri="{FF2B5EF4-FFF2-40B4-BE49-F238E27FC236}">
                  <a16:creationId xmlns:a16="http://schemas.microsoft.com/office/drawing/2014/main" id="{E6D485DB-51F9-41C9-AAEE-BEB89340AA5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67" name="Group 1066">
              <a:extLst>
                <a:ext uri="{FF2B5EF4-FFF2-40B4-BE49-F238E27FC236}">
                  <a16:creationId xmlns:a16="http://schemas.microsoft.com/office/drawing/2014/main" id="{C2292026-46EC-4A7F-A5A6-690C5022937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76" name="Straight Connector 1075">
                <a:extLst>
                  <a:ext uri="{FF2B5EF4-FFF2-40B4-BE49-F238E27FC236}">
                    <a16:creationId xmlns:a16="http://schemas.microsoft.com/office/drawing/2014/main" id="{0B253034-DAFD-422A-A354-233CBD5B95C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7" name="Straight Connector 1076">
                <a:extLst>
                  <a:ext uri="{FF2B5EF4-FFF2-40B4-BE49-F238E27FC236}">
                    <a16:creationId xmlns:a16="http://schemas.microsoft.com/office/drawing/2014/main" id="{F7C91519-F28B-4A23-9945-D7AC0DA1326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8" name="Straight Connector 1077">
                <a:extLst>
                  <a:ext uri="{FF2B5EF4-FFF2-40B4-BE49-F238E27FC236}">
                    <a16:creationId xmlns:a16="http://schemas.microsoft.com/office/drawing/2014/main" id="{68C2E6DD-A317-4822-A83A-F0FB4C1FDA4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68" name="Arc 1067">
              <a:extLst>
                <a:ext uri="{FF2B5EF4-FFF2-40B4-BE49-F238E27FC236}">
                  <a16:creationId xmlns:a16="http://schemas.microsoft.com/office/drawing/2014/main" id="{5EC8E599-4A75-4A4A-9963-B36AFAFF299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9" name="Arc 1068">
              <a:extLst>
                <a:ext uri="{FF2B5EF4-FFF2-40B4-BE49-F238E27FC236}">
                  <a16:creationId xmlns:a16="http://schemas.microsoft.com/office/drawing/2014/main" id="{5517338A-A56E-4989-8A05-005D9C48CF6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70" name="Arc 1069">
              <a:extLst>
                <a:ext uri="{FF2B5EF4-FFF2-40B4-BE49-F238E27FC236}">
                  <a16:creationId xmlns:a16="http://schemas.microsoft.com/office/drawing/2014/main" id="{4BEE33DF-2144-49D3-887D-21EBCD0F999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71" name="Straight Connector 1070">
              <a:extLst>
                <a:ext uri="{FF2B5EF4-FFF2-40B4-BE49-F238E27FC236}">
                  <a16:creationId xmlns:a16="http://schemas.microsoft.com/office/drawing/2014/main" id="{D4FA8F4A-5B4C-47DD-8378-39204BC763E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2" name="Arc 1071">
              <a:extLst>
                <a:ext uri="{FF2B5EF4-FFF2-40B4-BE49-F238E27FC236}">
                  <a16:creationId xmlns:a16="http://schemas.microsoft.com/office/drawing/2014/main" id="{AE798820-336C-4A94-9CC9-8308E467010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73" name="Straight Connector 1072">
              <a:extLst>
                <a:ext uri="{FF2B5EF4-FFF2-40B4-BE49-F238E27FC236}">
                  <a16:creationId xmlns:a16="http://schemas.microsoft.com/office/drawing/2014/main" id="{99B87E18-851C-4AB8-88CB-B0E9D4E9C42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4" name="Straight Connector 1073">
              <a:extLst>
                <a:ext uri="{FF2B5EF4-FFF2-40B4-BE49-F238E27FC236}">
                  <a16:creationId xmlns:a16="http://schemas.microsoft.com/office/drawing/2014/main" id="{B6D342CF-523F-4765-9139-AA7B261FD51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5" name="Arc 1074">
              <a:extLst>
                <a:ext uri="{FF2B5EF4-FFF2-40B4-BE49-F238E27FC236}">
                  <a16:creationId xmlns:a16="http://schemas.microsoft.com/office/drawing/2014/main" id="{A24DB4B3-4660-4E25-A504-FF55F782183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79" name="Group 1078">
            <a:extLst>
              <a:ext uri="{FF2B5EF4-FFF2-40B4-BE49-F238E27FC236}">
                <a16:creationId xmlns:a16="http://schemas.microsoft.com/office/drawing/2014/main" id="{61FAF618-0A62-4EDF-8501-076A2E432B59}"/>
              </a:ext>
            </a:extLst>
          </p:cNvPr>
          <p:cNvGrpSpPr/>
          <p:nvPr/>
        </p:nvGrpSpPr>
        <p:grpSpPr>
          <a:xfrm>
            <a:off x="10911371" y="6374364"/>
            <a:ext cx="538068" cy="503852"/>
            <a:chOff x="3455435" y="-1017023"/>
            <a:chExt cx="8222756" cy="7868191"/>
          </a:xfrm>
        </p:grpSpPr>
        <p:sp>
          <p:nvSpPr>
            <p:cNvPr id="1080" name="Arc 1079">
              <a:extLst>
                <a:ext uri="{FF2B5EF4-FFF2-40B4-BE49-F238E27FC236}">
                  <a16:creationId xmlns:a16="http://schemas.microsoft.com/office/drawing/2014/main" id="{2CD7E2B0-81C5-4A63-98EA-11FBAFD5682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1" name="Arc 1080">
              <a:extLst>
                <a:ext uri="{FF2B5EF4-FFF2-40B4-BE49-F238E27FC236}">
                  <a16:creationId xmlns:a16="http://schemas.microsoft.com/office/drawing/2014/main" id="{F8FAD81A-ED4A-4886-BDA7-1C94B3A9E16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2" name="Arc 1081">
              <a:extLst>
                <a:ext uri="{FF2B5EF4-FFF2-40B4-BE49-F238E27FC236}">
                  <a16:creationId xmlns:a16="http://schemas.microsoft.com/office/drawing/2014/main" id="{D5EE3486-108E-408E-ACBE-23C7F6C51E2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3" name="Arc 1082">
              <a:extLst>
                <a:ext uri="{FF2B5EF4-FFF2-40B4-BE49-F238E27FC236}">
                  <a16:creationId xmlns:a16="http://schemas.microsoft.com/office/drawing/2014/main" id="{455EB1E6-A762-4067-98C6-59A789BD991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84" name="Group 1083">
              <a:extLst>
                <a:ext uri="{FF2B5EF4-FFF2-40B4-BE49-F238E27FC236}">
                  <a16:creationId xmlns:a16="http://schemas.microsoft.com/office/drawing/2014/main" id="{77CE0408-CDB6-4650-9432-1AF5E958D71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093" name="Straight Connector 1092">
                <a:extLst>
                  <a:ext uri="{FF2B5EF4-FFF2-40B4-BE49-F238E27FC236}">
                    <a16:creationId xmlns:a16="http://schemas.microsoft.com/office/drawing/2014/main" id="{BE9D4EC2-1E83-46E0-9F80-7882050C53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4" name="Straight Connector 1093">
                <a:extLst>
                  <a:ext uri="{FF2B5EF4-FFF2-40B4-BE49-F238E27FC236}">
                    <a16:creationId xmlns:a16="http://schemas.microsoft.com/office/drawing/2014/main" id="{DF8B13A0-83F3-40F3-984F-F62655693FD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5" name="Straight Connector 1094">
                <a:extLst>
                  <a:ext uri="{FF2B5EF4-FFF2-40B4-BE49-F238E27FC236}">
                    <a16:creationId xmlns:a16="http://schemas.microsoft.com/office/drawing/2014/main" id="{475CDBA8-5F45-4BA5-A636-99B79070D57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85" name="Arc 1084">
              <a:extLst>
                <a:ext uri="{FF2B5EF4-FFF2-40B4-BE49-F238E27FC236}">
                  <a16:creationId xmlns:a16="http://schemas.microsoft.com/office/drawing/2014/main" id="{D13C8531-D120-481A-A8CC-D5FF761F519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6" name="Arc 1085">
              <a:extLst>
                <a:ext uri="{FF2B5EF4-FFF2-40B4-BE49-F238E27FC236}">
                  <a16:creationId xmlns:a16="http://schemas.microsoft.com/office/drawing/2014/main" id="{AF713C1B-8199-4AC5-8F63-6E27CC77C04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87" name="Arc 1086">
              <a:extLst>
                <a:ext uri="{FF2B5EF4-FFF2-40B4-BE49-F238E27FC236}">
                  <a16:creationId xmlns:a16="http://schemas.microsoft.com/office/drawing/2014/main" id="{F870734B-2432-4D33-8D89-E130CC1F7BA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88" name="Straight Connector 1087">
              <a:extLst>
                <a:ext uri="{FF2B5EF4-FFF2-40B4-BE49-F238E27FC236}">
                  <a16:creationId xmlns:a16="http://schemas.microsoft.com/office/drawing/2014/main" id="{ECA7D6F6-4C9B-4F17-A61D-477521FBCE8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9" name="Arc 1088">
              <a:extLst>
                <a:ext uri="{FF2B5EF4-FFF2-40B4-BE49-F238E27FC236}">
                  <a16:creationId xmlns:a16="http://schemas.microsoft.com/office/drawing/2014/main" id="{C51A4ECB-A195-4DEB-812C-DA86789F39A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90" name="Straight Connector 1089">
              <a:extLst>
                <a:ext uri="{FF2B5EF4-FFF2-40B4-BE49-F238E27FC236}">
                  <a16:creationId xmlns:a16="http://schemas.microsoft.com/office/drawing/2014/main" id="{BB76A884-A251-40D1-BA4C-C95BBD96EEB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1" name="Straight Connector 1090">
              <a:extLst>
                <a:ext uri="{FF2B5EF4-FFF2-40B4-BE49-F238E27FC236}">
                  <a16:creationId xmlns:a16="http://schemas.microsoft.com/office/drawing/2014/main" id="{857F7F2D-FF38-4A95-9582-3F97252EEA3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2" name="Arc 1091">
              <a:extLst>
                <a:ext uri="{FF2B5EF4-FFF2-40B4-BE49-F238E27FC236}">
                  <a16:creationId xmlns:a16="http://schemas.microsoft.com/office/drawing/2014/main" id="{C964B952-79C1-4E1E-860E-935837B722D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96" name="Group 1095">
            <a:extLst>
              <a:ext uri="{FF2B5EF4-FFF2-40B4-BE49-F238E27FC236}">
                <a16:creationId xmlns:a16="http://schemas.microsoft.com/office/drawing/2014/main" id="{52BA4565-9B22-4C0E-89E5-C68D869916BF}"/>
              </a:ext>
            </a:extLst>
          </p:cNvPr>
          <p:cNvGrpSpPr/>
          <p:nvPr/>
        </p:nvGrpSpPr>
        <p:grpSpPr>
          <a:xfrm>
            <a:off x="11303518" y="6374364"/>
            <a:ext cx="538068" cy="503852"/>
            <a:chOff x="3455435" y="-1017023"/>
            <a:chExt cx="8222756" cy="7868191"/>
          </a:xfrm>
        </p:grpSpPr>
        <p:sp>
          <p:nvSpPr>
            <p:cNvPr id="1097" name="Arc 1096">
              <a:extLst>
                <a:ext uri="{FF2B5EF4-FFF2-40B4-BE49-F238E27FC236}">
                  <a16:creationId xmlns:a16="http://schemas.microsoft.com/office/drawing/2014/main" id="{C805D8C4-38CE-4625-8CAE-5BF8E5A51E8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8" name="Arc 1097">
              <a:extLst>
                <a:ext uri="{FF2B5EF4-FFF2-40B4-BE49-F238E27FC236}">
                  <a16:creationId xmlns:a16="http://schemas.microsoft.com/office/drawing/2014/main" id="{AD7D7645-21B9-4B86-B74F-3BDF4565AD7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9" name="Arc 1098">
              <a:extLst>
                <a:ext uri="{FF2B5EF4-FFF2-40B4-BE49-F238E27FC236}">
                  <a16:creationId xmlns:a16="http://schemas.microsoft.com/office/drawing/2014/main" id="{4DB67667-73C8-46C4-90EF-78328E9EBDFB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0" name="Arc 1099">
              <a:extLst>
                <a:ext uri="{FF2B5EF4-FFF2-40B4-BE49-F238E27FC236}">
                  <a16:creationId xmlns:a16="http://schemas.microsoft.com/office/drawing/2014/main" id="{E255553D-35C4-4B8A-AA65-408A2337CD5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01" name="Group 1100">
              <a:extLst>
                <a:ext uri="{FF2B5EF4-FFF2-40B4-BE49-F238E27FC236}">
                  <a16:creationId xmlns:a16="http://schemas.microsoft.com/office/drawing/2014/main" id="{82964000-F0EF-4F09-B6F5-8B74CC01954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10" name="Straight Connector 1109">
                <a:extLst>
                  <a:ext uri="{FF2B5EF4-FFF2-40B4-BE49-F238E27FC236}">
                    <a16:creationId xmlns:a16="http://schemas.microsoft.com/office/drawing/2014/main" id="{0D2778ED-C678-47FA-AD67-FAEEFC677C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1" name="Straight Connector 1110">
                <a:extLst>
                  <a:ext uri="{FF2B5EF4-FFF2-40B4-BE49-F238E27FC236}">
                    <a16:creationId xmlns:a16="http://schemas.microsoft.com/office/drawing/2014/main" id="{94854472-5F0F-4ABA-A505-10C565CB5AF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2" name="Straight Connector 1111">
                <a:extLst>
                  <a:ext uri="{FF2B5EF4-FFF2-40B4-BE49-F238E27FC236}">
                    <a16:creationId xmlns:a16="http://schemas.microsoft.com/office/drawing/2014/main" id="{97958C48-7403-4CDB-BCEF-85654586FD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02" name="Arc 1101">
              <a:extLst>
                <a:ext uri="{FF2B5EF4-FFF2-40B4-BE49-F238E27FC236}">
                  <a16:creationId xmlns:a16="http://schemas.microsoft.com/office/drawing/2014/main" id="{4B26BB5E-3C2D-4123-84C0-0519B834970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3" name="Arc 1102">
              <a:extLst>
                <a:ext uri="{FF2B5EF4-FFF2-40B4-BE49-F238E27FC236}">
                  <a16:creationId xmlns:a16="http://schemas.microsoft.com/office/drawing/2014/main" id="{C0DEEBCB-34DB-4F51-ABF6-2B5B3B35C61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04" name="Arc 1103">
              <a:extLst>
                <a:ext uri="{FF2B5EF4-FFF2-40B4-BE49-F238E27FC236}">
                  <a16:creationId xmlns:a16="http://schemas.microsoft.com/office/drawing/2014/main" id="{ED9D279B-069E-48D9-A9F7-1949B6F34AE9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05" name="Straight Connector 1104">
              <a:extLst>
                <a:ext uri="{FF2B5EF4-FFF2-40B4-BE49-F238E27FC236}">
                  <a16:creationId xmlns:a16="http://schemas.microsoft.com/office/drawing/2014/main" id="{5A641FEC-3CCD-4830-9370-06A12A51532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6" name="Arc 1105">
              <a:extLst>
                <a:ext uri="{FF2B5EF4-FFF2-40B4-BE49-F238E27FC236}">
                  <a16:creationId xmlns:a16="http://schemas.microsoft.com/office/drawing/2014/main" id="{9FBD12CC-6B81-44D4-875F-ECCFBE9F52D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07" name="Straight Connector 1106">
              <a:extLst>
                <a:ext uri="{FF2B5EF4-FFF2-40B4-BE49-F238E27FC236}">
                  <a16:creationId xmlns:a16="http://schemas.microsoft.com/office/drawing/2014/main" id="{CF8ED63D-F6D6-4A07-9C87-F0EB4D2B4EE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8" name="Straight Connector 1107">
              <a:extLst>
                <a:ext uri="{FF2B5EF4-FFF2-40B4-BE49-F238E27FC236}">
                  <a16:creationId xmlns:a16="http://schemas.microsoft.com/office/drawing/2014/main" id="{569EA05E-59D5-4ECB-A416-69D221A4CB5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9" name="Arc 1108">
              <a:extLst>
                <a:ext uri="{FF2B5EF4-FFF2-40B4-BE49-F238E27FC236}">
                  <a16:creationId xmlns:a16="http://schemas.microsoft.com/office/drawing/2014/main" id="{98BCAE69-C111-43A7-A06F-94FB4E6FA80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13" name="Group 1112">
            <a:extLst>
              <a:ext uri="{FF2B5EF4-FFF2-40B4-BE49-F238E27FC236}">
                <a16:creationId xmlns:a16="http://schemas.microsoft.com/office/drawing/2014/main" id="{6EA35AEA-C7A4-4729-B498-244775F89702}"/>
              </a:ext>
            </a:extLst>
          </p:cNvPr>
          <p:cNvGrpSpPr/>
          <p:nvPr/>
        </p:nvGrpSpPr>
        <p:grpSpPr>
          <a:xfrm>
            <a:off x="11698771" y="6374364"/>
            <a:ext cx="538068" cy="503852"/>
            <a:chOff x="3455435" y="-1017023"/>
            <a:chExt cx="8222756" cy="7868191"/>
          </a:xfrm>
        </p:grpSpPr>
        <p:sp>
          <p:nvSpPr>
            <p:cNvPr id="1114" name="Arc 1113">
              <a:extLst>
                <a:ext uri="{FF2B5EF4-FFF2-40B4-BE49-F238E27FC236}">
                  <a16:creationId xmlns:a16="http://schemas.microsoft.com/office/drawing/2014/main" id="{EE25FA99-C7F8-4A24-A0F8-0E3BA8BDEB4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5" name="Arc 1114">
              <a:extLst>
                <a:ext uri="{FF2B5EF4-FFF2-40B4-BE49-F238E27FC236}">
                  <a16:creationId xmlns:a16="http://schemas.microsoft.com/office/drawing/2014/main" id="{BE2A8CAC-5137-4357-8504-100A278C094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6" name="Arc 1115">
              <a:extLst>
                <a:ext uri="{FF2B5EF4-FFF2-40B4-BE49-F238E27FC236}">
                  <a16:creationId xmlns:a16="http://schemas.microsoft.com/office/drawing/2014/main" id="{F6612262-1A2E-4C23-910B-789698E4BE3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7" name="Arc 1116">
              <a:extLst>
                <a:ext uri="{FF2B5EF4-FFF2-40B4-BE49-F238E27FC236}">
                  <a16:creationId xmlns:a16="http://schemas.microsoft.com/office/drawing/2014/main" id="{060F973B-6D1E-4A9E-B0F0-6A8FE44E15A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18" name="Group 1117">
              <a:extLst>
                <a:ext uri="{FF2B5EF4-FFF2-40B4-BE49-F238E27FC236}">
                  <a16:creationId xmlns:a16="http://schemas.microsoft.com/office/drawing/2014/main" id="{C09F166F-C01F-4B1F-BDFD-93BBFFBAD37C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27" name="Straight Connector 1126">
                <a:extLst>
                  <a:ext uri="{FF2B5EF4-FFF2-40B4-BE49-F238E27FC236}">
                    <a16:creationId xmlns:a16="http://schemas.microsoft.com/office/drawing/2014/main" id="{B03804BB-788E-4FB8-9E68-43386E6CAB2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8" name="Straight Connector 1127">
                <a:extLst>
                  <a:ext uri="{FF2B5EF4-FFF2-40B4-BE49-F238E27FC236}">
                    <a16:creationId xmlns:a16="http://schemas.microsoft.com/office/drawing/2014/main" id="{19338717-D119-461F-9288-418272DE42A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9" name="Straight Connector 1128">
                <a:extLst>
                  <a:ext uri="{FF2B5EF4-FFF2-40B4-BE49-F238E27FC236}">
                    <a16:creationId xmlns:a16="http://schemas.microsoft.com/office/drawing/2014/main" id="{C030F31F-BAD6-4E09-A11C-A1D0CF21EE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19" name="Arc 1118">
              <a:extLst>
                <a:ext uri="{FF2B5EF4-FFF2-40B4-BE49-F238E27FC236}">
                  <a16:creationId xmlns:a16="http://schemas.microsoft.com/office/drawing/2014/main" id="{9FBA85DE-4EED-4C06-BBE9-D987F82144C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0" name="Arc 1119">
              <a:extLst>
                <a:ext uri="{FF2B5EF4-FFF2-40B4-BE49-F238E27FC236}">
                  <a16:creationId xmlns:a16="http://schemas.microsoft.com/office/drawing/2014/main" id="{20246A62-87C7-47BC-9024-1522979D85A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21" name="Arc 1120">
              <a:extLst>
                <a:ext uri="{FF2B5EF4-FFF2-40B4-BE49-F238E27FC236}">
                  <a16:creationId xmlns:a16="http://schemas.microsoft.com/office/drawing/2014/main" id="{00520190-4FE6-4D09-AA13-A6A1214DD53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22" name="Straight Connector 1121">
              <a:extLst>
                <a:ext uri="{FF2B5EF4-FFF2-40B4-BE49-F238E27FC236}">
                  <a16:creationId xmlns:a16="http://schemas.microsoft.com/office/drawing/2014/main" id="{994F255B-FF72-46D3-8417-7860B6558FA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3" name="Arc 1122">
              <a:extLst>
                <a:ext uri="{FF2B5EF4-FFF2-40B4-BE49-F238E27FC236}">
                  <a16:creationId xmlns:a16="http://schemas.microsoft.com/office/drawing/2014/main" id="{C435C5EB-0233-4990-926B-6D786F967BA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24" name="Straight Connector 1123">
              <a:extLst>
                <a:ext uri="{FF2B5EF4-FFF2-40B4-BE49-F238E27FC236}">
                  <a16:creationId xmlns:a16="http://schemas.microsoft.com/office/drawing/2014/main" id="{8A387F6D-C24E-4F13-9751-CAEF8DE4255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5" name="Straight Connector 1124">
              <a:extLst>
                <a:ext uri="{FF2B5EF4-FFF2-40B4-BE49-F238E27FC236}">
                  <a16:creationId xmlns:a16="http://schemas.microsoft.com/office/drawing/2014/main" id="{BA15651D-ADA7-4FD8-AB3D-C9357F304C7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6" name="Arc 1125">
              <a:extLst>
                <a:ext uri="{FF2B5EF4-FFF2-40B4-BE49-F238E27FC236}">
                  <a16:creationId xmlns:a16="http://schemas.microsoft.com/office/drawing/2014/main" id="{EA40B1AB-E166-4BE1-AE0C-EB6AF0B1B37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30" name="Group 1129">
            <a:extLst>
              <a:ext uri="{FF2B5EF4-FFF2-40B4-BE49-F238E27FC236}">
                <a16:creationId xmlns:a16="http://schemas.microsoft.com/office/drawing/2014/main" id="{3307379C-DEC5-46DA-BB2E-DA91D185F528}"/>
              </a:ext>
            </a:extLst>
          </p:cNvPr>
          <p:cNvGrpSpPr/>
          <p:nvPr/>
        </p:nvGrpSpPr>
        <p:grpSpPr>
          <a:xfrm>
            <a:off x="-112229" y="240264"/>
            <a:ext cx="538068" cy="503852"/>
            <a:chOff x="3455435" y="-1017023"/>
            <a:chExt cx="8222756" cy="7868191"/>
          </a:xfrm>
        </p:grpSpPr>
        <p:sp>
          <p:nvSpPr>
            <p:cNvPr id="1131" name="Arc 1130">
              <a:extLst>
                <a:ext uri="{FF2B5EF4-FFF2-40B4-BE49-F238E27FC236}">
                  <a16:creationId xmlns:a16="http://schemas.microsoft.com/office/drawing/2014/main" id="{E6FC6716-31FF-43F9-BBEC-C51461657173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2" name="Arc 1131">
              <a:extLst>
                <a:ext uri="{FF2B5EF4-FFF2-40B4-BE49-F238E27FC236}">
                  <a16:creationId xmlns:a16="http://schemas.microsoft.com/office/drawing/2014/main" id="{CC544C91-8F3F-4463-9936-B343A7FFC95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3" name="Arc 1132">
              <a:extLst>
                <a:ext uri="{FF2B5EF4-FFF2-40B4-BE49-F238E27FC236}">
                  <a16:creationId xmlns:a16="http://schemas.microsoft.com/office/drawing/2014/main" id="{1173E5B5-44F5-4ECE-A02D-9977014E4F4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4" name="Arc 1133">
              <a:extLst>
                <a:ext uri="{FF2B5EF4-FFF2-40B4-BE49-F238E27FC236}">
                  <a16:creationId xmlns:a16="http://schemas.microsoft.com/office/drawing/2014/main" id="{BE8515F7-D595-4A33-8DA4-A49CF0A9779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35" name="Group 1134">
              <a:extLst>
                <a:ext uri="{FF2B5EF4-FFF2-40B4-BE49-F238E27FC236}">
                  <a16:creationId xmlns:a16="http://schemas.microsoft.com/office/drawing/2014/main" id="{70243720-B468-4C14-B052-3950A118DA3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44" name="Straight Connector 1143">
                <a:extLst>
                  <a:ext uri="{FF2B5EF4-FFF2-40B4-BE49-F238E27FC236}">
                    <a16:creationId xmlns:a16="http://schemas.microsoft.com/office/drawing/2014/main" id="{49313D3A-8CBC-477C-9928-0EBBC145DE4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5" name="Straight Connector 1144">
                <a:extLst>
                  <a:ext uri="{FF2B5EF4-FFF2-40B4-BE49-F238E27FC236}">
                    <a16:creationId xmlns:a16="http://schemas.microsoft.com/office/drawing/2014/main" id="{8BCA9ADE-9BA8-4DA2-A7A9-D3AC08BC949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6" name="Straight Connector 1145">
                <a:extLst>
                  <a:ext uri="{FF2B5EF4-FFF2-40B4-BE49-F238E27FC236}">
                    <a16:creationId xmlns:a16="http://schemas.microsoft.com/office/drawing/2014/main" id="{201FE3AC-1066-46F1-B11D-9588FB05C84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36" name="Arc 1135">
              <a:extLst>
                <a:ext uri="{FF2B5EF4-FFF2-40B4-BE49-F238E27FC236}">
                  <a16:creationId xmlns:a16="http://schemas.microsoft.com/office/drawing/2014/main" id="{6DA405E3-CBA2-44D0-AFB5-12D6BFD70DE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7" name="Arc 1136">
              <a:extLst>
                <a:ext uri="{FF2B5EF4-FFF2-40B4-BE49-F238E27FC236}">
                  <a16:creationId xmlns:a16="http://schemas.microsoft.com/office/drawing/2014/main" id="{293D8AE6-734B-4461-BE52-BAB5C61162C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38" name="Arc 1137">
              <a:extLst>
                <a:ext uri="{FF2B5EF4-FFF2-40B4-BE49-F238E27FC236}">
                  <a16:creationId xmlns:a16="http://schemas.microsoft.com/office/drawing/2014/main" id="{52F6B534-A5F4-4C3B-A7FB-D33C430BFEA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39" name="Straight Connector 1138">
              <a:extLst>
                <a:ext uri="{FF2B5EF4-FFF2-40B4-BE49-F238E27FC236}">
                  <a16:creationId xmlns:a16="http://schemas.microsoft.com/office/drawing/2014/main" id="{3FDD7F19-457C-40AC-B245-CFE03A25C49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0" name="Arc 1139">
              <a:extLst>
                <a:ext uri="{FF2B5EF4-FFF2-40B4-BE49-F238E27FC236}">
                  <a16:creationId xmlns:a16="http://schemas.microsoft.com/office/drawing/2014/main" id="{B2149FC3-7909-48CA-84D0-B02EFE1AC22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41" name="Straight Connector 1140">
              <a:extLst>
                <a:ext uri="{FF2B5EF4-FFF2-40B4-BE49-F238E27FC236}">
                  <a16:creationId xmlns:a16="http://schemas.microsoft.com/office/drawing/2014/main" id="{1252D3E6-0F22-441C-82D2-853916AFFA6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2" name="Straight Connector 1141">
              <a:extLst>
                <a:ext uri="{FF2B5EF4-FFF2-40B4-BE49-F238E27FC236}">
                  <a16:creationId xmlns:a16="http://schemas.microsoft.com/office/drawing/2014/main" id="{3395C42C-6120-4106-AFC8-4F0AD63E0DA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3" name="Arc 1142">
              <a:extLst>
                <a:ext uri="{FF2B5EF4-FFF2-40B4-BE49-F238E27FC236}">
                  <a16:creationId xmlns:a16="http://schemas.microsoft.com/office/drawing/2014/main" id="{AD100F39-D020-4216-AB98-CE52E5AE00B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47" name="Group 1146">
            <a:extLst>
              <a:ext uri="{FF2B5EF4-FFF2-40B4-BE49-F238E27FC236}">
                <a16:creationId xmlns:a16="http://schemas.microsoft.com/office/drawing/2014/main" id="{51F5D03A-09E3-475C-BE78-FEBB3E9E9764}"/>
              </a:ext>
            </a:extLst>
          </p:cNvPr>
          <p:cNvGrpSpPr/>
          <p:nvPr/>
        </p:nvGrpSpPr>
        <p:grpSpPr>
          <a:xfrm>
            <a:off x="-112229" y="608564"/>
            <a:ext cx="538068" cy="503852"/>
            <a:chOff x="3455435" y="-1017023"/>
            <a:chExt cx="8222756" cy="7868191"/>
          </a:xfrm>
        </p:grpSpPr>
        <p:sp>
          <p:nvSpPr>
            <p:cNvPr id="1148" name="Arc 1147">
              <a:extLst>
                <a:ext uri="{FF2B5EF4-FFF2-40B4-BE49-F238E27FC236}">
                  <a16:creationId xmlns:a16="http://schemas.microsoft.com/office/drawing/2014/main" id="{2EB523DD-9FD8-4423-A478-FB1526D7480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9" name="Arc 1148">
              <a:extLst>
                <a:ext uri="{FF2B5EF4-FFF2-40B4-BE49-F238E27FC236}">
                  <a16:creationId xmlns:a16="http://schemas.microsoft.com/office/drawing/2014/main" id="{9EBEE1C4-EDE4-4F57-9745-C2A9F2DE563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0" name="Arc 1149">
              <a:extLst>
                <a:ext uri="{FF2B5EF4-FFF2-40B4-BE49-F238E27FC236}">
                  <a16:creationId xmlns:a16="http://schemas.microsoft.com/office/drawing/2014/main" id="{77C1BE01-50DB-4319-9886-71F74E170F1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1" name="Arc 1150">
              <a:extLst>
                <a:ext uri="{FF2B5EF4-FFF2-40B4-BE49-F238E27FC236}">
                  <a16:creationId xmlns:a16="http://schemas.microsoft.com/office/drawing/2014/main" id="{434A048F-5DEE-4E10-9258-0108432BA0D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52" name="Group 1151">
              <a:extLst>
                <a:ext uri="{FF2B5EF4-FFF2-40B4-BE49-F238E27FC236}">
                  <a16:creationId xmlns:a16="http://schemas.microsoft.com/office/drawing/2014/main" id="{55ED1214-7A89-42C9-B40A-F4AEA02CFB4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61" name="Straight Connector 1160">
                <a:extLst>
                  <a:ext uri="{FF2B5EF4-FFF2-40B4-BE49-F238E27FC236}">
                    <a16:creationId xmlns:a16="http://schemas.microsoft.com/office/drawing/2014/main" id="{ED2448AF-67BD-4B2F-BD29-C4641DEEC06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2" name="Straight Connector 1161">
                <a:extLst>
                  <a:ext uri="{FF2B5EF4-FFF2-40B4-BE49-F238E27FC236}">
                    <a16:creationId xmlns:a16="http://schemas.microsoft.com/office/drawing/2014/main" id="{65F0E31D-08C0-4758-AB1E-B5BA27DEF2A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3" name="Straight Connector 1162">
                <a:extLst>
                  <a:ext uri="{FF2B5EF4-FFF2-40B4-BE49-F238E27FC236}">
                    <a16:creationId xmlns:a16="http://schemas.microsoft.com/office/drawing/2014/main" id="{B6D5CDA9-43D8-4DF7-9996-0B85D94F2E0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53" name="Arc 1152">
              <a:extLst>
                <a:ext uri="{FF2B5EF4-FFF2-40B4-BE49-F238E27FC236}">
                  <a16:creationId xmlns:a16="http://schemas.microsoft.com/office/drawing/2014/main" id="{58008F4E-51A8-4F6C-860C-F3C7B4BA0CF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4" name="Arc 1153">
              <a:extLst>
                <a:ext uri="{FF2B5EF4-FFF2-40B4-BE49-F238E27FC236}">
                  <a16:creationId xmlns:a16="http://schemas.microsoft.com/office/drawing/2014/main" id="{F516489A-7558-429A-9972-11A27DBEDD8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55" name="Arc 1154">
              <a:extLst>
                <a:ext uri="{FF2B5EF4-FFF2-40B4-BE49-F238E27FC236}">
                  <a16:creationId xmlns:a16="http://schemas.microsoft.com/office/drawing/2014/main" id="{18C122B3-1C9C-477B-867D-2E6BB39F51E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56" name="Straight Connector 1155">
              <a:extLst>
                <a:ext uri="{FF2B5EF4-FFF2-40B4-BE49-F238E27FC236}">
                  <a16:creationId xmlns:a16="http://schemas.microsoft.com/office/drawing/2014/main" id="{6E754DE3-EBD7-461A-9321-1CE79EE1F2B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57" name="Arc 1156">
              <a:extLst>
                <a:ext uri="{FF2B5EF4-FFF2-40B4-BE49-F238E27FC236}">
                  <a16:creationId xmlns:a16="http://schemas.microsoft.com/office/drawing/2014/main" id="{EDAC38A3-5F2D-4B95-88B6-E3631E49114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58" name="Straight Connector 1157">
              <a:extLst>
                <a:ext uri="{FF2B5EF4-FFF2-40B4-BE49-F238E27FC236}">
                  <a16:creationId xmlns:a16="http://schemas.microsoft.com/office/drawing/2014/main" id="{CA331522-D9CE-4CBE-BABC-38A251991CD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9" name="Straight Connector 1158">
              <a:extLst>
                <a:ext uri="{FF2B5EF4-FFF2-40B4-BE49-F238E27FC236}">
                  <a16:creationId xmlns:a16="http://schemas.microsoft.com/office/drawing/2014/main" id="{0890682C-1171-46C7-8376-FF0F766576A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60" name="Arc 1159">
              <a:extLst>
                <a:ext uri="{FF2B5EF4-FFF2-40B4-BE49-F238E27FC236}">
                  <a16:creationId xmlns:a16="http://schemas.microsoft.com/office/drawing/2014/main" id="{58BFE0FF-40DC-48B0-A4F3-C320DD40073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64" name="Group 1163">
            <a:extLst>
              <a:ext uri="{FF2B5EF4-FFF2-40B4-BE49-F238E27FC236}">
                <a16:creationId xmlns:a16="http://schemas.microsoft.com/office/drawing/2014/main" id="{3C9C0F3E-588A-4024-9663-959DB460769B}"/>
              </a:ext>
            </a:extLst>
          </p:cNvPr>
          <p:cNvGrpSpPr/>
          <p:nvPr/>
        </p:nvGrpSpPr>
        <p:grpSpPr>
          <a:xfrm>
            <a:off x="-119744" y="951464"/>
            <a:ext cx="538068" cy="503852"/>
            <a:chOff x="3455435" y="-1017023"/>
            <a:chExt cx="8222756" cy="7868191"/>
          </a:xfrm>
        </p:grpSpPr>
        <p:sp>
          <p:nvSpPr>
            <p:cNvPr id="1165" name="Arc 1164">
              <a:extLst>
                <a:ext uri="{FF2B5EF4-FFF2-40B4-BE49-F238E27FC236}">
                  <a16:creationId xmlns:a16="http://schemas.microsoft.com/office/drawing/2014/main" id="{F694617B-1861-430C-A08B-AC199283CC01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6" name="Arc 1165">
              <a:extLst>
                <a:ext uri="{FF2B5EF4-FFF2-40B4-BE49-F238E27FC236}">
                  <a16:creationId xmlns:a16="http://schemas.microsoft.com/office/drawing/2014/main" id="{BFEBF6A0-EB60-43B8-B8C1-EB692BCD34AF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7" name="Arc 1166">
              <a:extLst>
                <a:ext uri="{FF2B5EF4-FFF2-40B4-BE49-F238E27FC236}">
                  <a16:creationId xmlns:a16="http://schemas.microsoft.com/office/drawing/2014/main" id="{2DDE44EC-4926-469C-A6F5-0AE2DB2A2C3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8" name="Arc 1167">
              <a:extLst>
                <a:ext uri="{FF2B5EF4-FFF2-40B4-BE49-F238E27FC236}">
                  <a16:creationId xmlns:a16="http://schemas.microsoft.com/office/drawing/2014/main" id="{782613AA-BBAF-411C-A137-0EC45D00E14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69" name="Group 1168">
              <a:extLst>
                <a:ext uri="{FF2B5EF4-FFF2-40B4-BE49-F238E27FC236}">
                  <a16:creationId xmlns:a16="http://schemas.microsoft.com/office/drawing/2014/main" id="{C95CA2C6-6316-4506-82C1-E866701EC60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78" name="Straight Connector 1177">
                <a:extLst>
                  <a:ext uri="{FF2B5EF4-FFF2-40B4-BE49-F238E27FC236}">
                    <a16:creationId xmlns:a16="http://schemas.microsoft.com/office/drawing/2014/main" id="{F324B4C4-ECE2-4D41-ABC1-D162299757B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79" name="Straight Connector 1178">
                <a:extLst>
                  <a:ext uri="{FF2B5EF4-FFF2-40B4-BE49-F238E27FC236}">
                    <a16:creationId xmlns:a16="http://schemas.microsoft.com/office/drawing/2014/main" id="{C5DB84D1-342A-429B-B59C-3ABB7A9965A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80" name="Straight Connector 1179">
                <a:extLst>
                  <a:ext uri="{FF2B5EF4-FFF2-40B4-BE49-F238E27FC236}">
                    <a16:creationId xmlns:a16="http://schemas.microsoft.com/office/drawing/2014/main" id="{4B76FF0D-1E27-4990-A395-8860E1BBF40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70" name="Arc 1169">
              <a:extLst>
                <a:ext uri="{FF2B5EF4-FFF2-40B4-BE49-F238E27FC236}">
                  <a16:creationId xmlns:a16="http://schemas.microsoft.com/office/drawing/2014/main" id="{EE94276E-5800-4D19-9DD2-50D5D863CE85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1" name="Arc 1170">
              <a:extLst>
                <a:ext uri="{FF2B5EF4-FFF2-40B4-BE49-F238E27FC236}">
                  <a16:creationId xmlns:a16="http://schemas.microsoft.com/office/drawing/2014/main" id="{55491326-6A45-4C93-850A-C55E03CEB6B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72" name="Arc 1171">
              <a:extLst>
                <a:ext uri="{FF2B5EF4-FFF2-40B4-BE49-F238E27FC236}">
                  <a16:creationId xmlns:a16="http://schemas.microsoft.com/office/drawing/2014/main" id="{2F6F6DFB-F627-4836-83D9-5964C7AAF36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73" name="Straight Connector 1172">
              <a:extLst>
                <a:ext uri="{FF2B5EF4-FFF2-40B4-BE49-F238E27FC236}">
                  <a16:creationId xmlns:a16="http://schemas.microsoft.com/office/drawing/2014/main" id="{41854025-D759-45AF-A24F-BB615A863B4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74" name="Arc 1173">
              <a:extLst>
                <a:ext uri="{FF2B5EF4-FFF2-40B4-BE49-F238E27FC236}">
                  <a16:creationId xmlns:a16="http://schemas.microsoft.com/office/drawing/2014/main" id="{4C8F3AEB-B83F-459A-900A-12CBCDE9934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75" name="Straight Connector 1174">
              <a:extLst>
                <a:ext uri="{FF2B5EF4-FFF2-40B4-BE49-F238E27FC236}">
                  <a16:creationId xmlns:a16="http://schemas.microsoft.com/office/drawing/2014/main" id="{E980A0D0-3AF2-4858-9D43-CDD5A1E724D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6" name="Straight Connector 1175">
              <a:extLst>
                <a:ext uri="{FF2B5EF4-FFF2-40B4-BE49-F238E27FC236}">
                  <a16:creationId xmlns:a16="http://schemas.microsoft.com/office/drawing/2014/main" id="{B400ADBA-5B5C-4330-8213-7E321CE6299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77" name="Arc 1176">
              <a:extLst>
                <a:ext uri="{FF2B5EF4-FFF2-40B4-BE49-F238E27FC236}">
                  <a16:creationId xmlns:a16="http://schemas.microsoft.com/office/drawing/2014/main" id="{BC4E6AA8-E1E1-4B84-889A-4FDE9F2F4AB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81" name="Group 1180">
            <a:extLst>
              <a:ext uri="{FF2B5EF4-FFF2-40B4-BE49-F238E27FC236}">
                <a16:creationId xmlns:a16="http://schemas.microsoft.com/office/drawing/2014/main" id="{6C30AEFB-ADF1-47C4-9483-9D91E2AC19E0}"/>
              </a:ext>
            </a:extLst>
          </p:cNvPr>
          <p:cNvGrpSpPr/>
          <p:nvPr/>
        </p:nvGrpSpPr>
        <p:grpSpPr>
          <a:xfrm>
            <a:off x="-118191" y="1307064"/>
            <a:ext cx="538068" cy="503852"/>
            <a:chOff x="3455435" y="-1017023"/>
            <a:chExt cx="8222756" cy="7868191"/>
          </a:xfrm>
        </p:grpSpPr>
        <p:sp>
          <p:nvSpPr>
            <p:cNvPr id="1182" name="Arc 1181">
              <a:extLst>
                <a:ext uri="{FF2B5EF4-FFF2-40B4-BE49-F238E27FC236}">
                  <a16:creationId xmlns:a16="http://schemas.microsoft.com/office/drawing/2014/main" id="{81C92C17-B108-4EC8-8300-DB254DBE756B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3" name="Arc 1182">
              <a:extLst>
                <a:ext uri="{FF2B5EF4-FFF2-40B4-BE49-F238E27FC236}">
                  <a16:creationId xmlns:a16="http://schemas.microsoft.com/office/drawing/2014/main" id="{6EE5C445-22BC-4DD7-BEB4-CD8E697495CA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4" name="Arc 1183">
              <a:extLst>
                <a:ext uri="{FF2B5EF4-FFF2-40B4-BE49-F238E27FC236}">
                  <a16:creationId xmlns:a16="http://schemas.microsoft.com/office/drawing/2014/main" id="{35033012-0CD3-40ED-AABA-E6D31183B4B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5" name="Arc 1184">
              <a:extLst>
                <a:ext uri="{FF2B5EF4-FFF2-40B4-BE49-F238E27FC236}">
                  <a16:creationId xmlns:a16="http://schemas.microsoft.com/office/drawing/2014/main" id="{28C5D71B-1635-48F7-A7E7-7DA659AF8D4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86" name="Group 1185">
              <a:extLst>
                <a:ext uri="{FF2B5EF4-FFF2-40B4-BE49-F238E27FC236}">
                  <a16:creationId xmlns:a16="http://schemas.microsoft.com/office/drawing/2014/main" id="{92D40F48-5A2A-46CE-A056-4106F1B9372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195" name="Straight Connector 1194">
                <a:extLst>
                  <a:ext uri="{FF2B5EF4-FFF2-40B4-BE49-F238E27FC236}">
                    <a16:creationId xmlns:a16="http://schemas.microsoft.com/office/drawing/2014/main" id="{7A5F189C-AE8B-45DE-81A1-02F3BB8D5AF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96" name="Straight Connector 1195">
                <a:extLst>
                  <a:ext uri="{FF2B5EF4-FFF2-40B4-BE49-F238E27FC236}">
                    <a16:creationId xmlns:a16="http://schemas.microsoft.com/office/drawing/2014/main" id="{3702262B-929B-451D-972F-26A5C9A217F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97" name="Straight Connector 1196">
                <a:extLst>
                  <a:ext uri="{FF2B5EF4-FFF2-40B4-BE49-F238E27FC236}">
                    <a16:creationId xmlns:a16="http://schemas.microsoft.com/office/drawing/2014/main" id="{E5D36329-5005-437F-A106-4E2A51BC9F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87" name="Arc 1186">
              <a:extLst>
                <a:ext uri="{FF2B5EF4-FFF2-40B4-BE49-F238E27FC236}">
                  <a16:creationId xmlns:a16="http://schemas.microsoft.com/office/drawing/2014/main" id="{D1F7FA92-2E86-4045-825F-20F544A51DF2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8" name="Arc 1187">
              <a:extLst>
                <a:ext uri="{FF2B5EF4-FFF2-40B4-BE49-F238E27FC236}">
                  <a16:creationId xmlns:a16="http://schemas.microsoft.com/office/drawing/2014/main" id="{563D435F-0DAE-4983-B2F0-DE25CA34291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9" name="Arc 1188">
              <a:extLst>
                <a:ext uri="{FF2B5EF4-FFF2-40B4-BE49-F238E27FC236}">
                  <a16:creationId xmlns:a16="http://schemas.microsoft.com/office/drawing/2014/main" id="{68426123-9494-4881-843D-118816D8A9D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90" name="Straight Connector 1189">
              <a:extLst>
                <a:ext uri="{FF2B5EF4-FFF2-40B4-BE49-F238E27FC236}">
                  <a16:creationId xmlns:a16="http://schemas.microsoft.com/office/drawing/2014/main" id="{1F5E4433-2182-44F5-86EE-E3BF55B4D81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91" name="Arc 1190">
              <a:extLst>
                <a:ext uri="{FF2B5EF4-FFF2-40B4-BE49-F238E27FC236}">
                  <a16:creationId xmlns:a16="http://schemas.microsoft.com/office/drawing/2014/main" id="{BE6B0C03-667F-49B7-B447-8D7A8F2F433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92" name="Straight Connector 1191">
              <a:extLst>
                <a:ext uri="{FF2B5EF4-FFF2-40B4-BE49-F238E27FC236}">
                  <a16:creationId xmlns:a16="http://schemas.microsoft.com/office/drawing/2014/main" id="{EC79E418-A9B3-45D0-8F39-047A930628C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3" name="Straight Connector 1192">
              <a:extLst>
                <a:ext uri="{FF2B5EF4-FFF2-40B4-BE49-F238E27FC236}">
                  <a16:creationId xmlns:a16="http://schemas.microsoft.com/office/drawing/2014/main" id="{56893896-7DC5-478D-9BB9-0E92FD78F55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94" name="Arc 1193">
              <a:extLst>
                <a:ext uri="{FF2B5EF4-FFF2-40B4-BE49-F238E27FC236}">
                  <a16:creationId xmlns:a16="http://schemas.microsoft.com/office/drawing/2014/main" id="{BE3890AD-3CFA-4DAA-BF4F-9EA32B20063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98" name="Group 1197">
            <a:extLst>
              <a:ext uri="{FF2B5EF4-FFF2-40B4-BE49-F238E27FC236}">
                <a16:creationId xmlns:a16="http://schemas.microsoft.com/office/drawing/2014/main" id="{79359728-310D-440E-AA45-4E07B95C5171}"/>
              </a:ext>
            </a:extLst>
          </p:cNvPr>
          <p:cNvGrpSpPr/>
          <p:nvPr/>
        </p:nvGrpSpPr>
        <p:grpSpPr>
          <a:xfrm>
            <a:off x="-114822" y="1662664"/>
            <a:ext cx="538068" cy="503852"/>
            <a:chOff x="3455435" y="-1017023"/>
            <a:chExt cx="8222756" cy="7868191"/>
          </a:xfrm>
        </p:grpSpPr>
        <p:sp>
          <p:nvSpPr>
            <p:cNvPr id="1199" name="Arc 1198">
              <a:extLst>
                <a:ext uri="{FF2B5EF4-FFF2-40B4-BE49-F238E27FC236}">
                  <a16:creationId xmlns:a16="http://schemas.microsoft.com/office/drawing/2014/main" id="{357C79E4-824A-4660-A7CE-AE98145F41F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0" name="Arc 1199">
              <a:extLst>
                <a:ext uri="{FF2B5EF4-FFF2-40B4-BE49-F238E27FC236}">
                  <a16:creationId xmlns:a16="http://schemas.microsoft.com/office/drawing/2014/main" id="{DE80A1D0-1094-4991-B484-468BFBE808D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1" name="Arc 1200">
              <a:extLst>
                <a:ext uri="{FF2B5EF4-FFF2-40B4-BE49-F238E27FC236}">
                  <a16:creationId xmlns:a16="http://schemas.microsoft.com/office/drawing/2014/main" id="{9D057153-45D7-4D7F-B878-ED65D164698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2" name="Arc 1201">
              <a:extLst>
                <a:ext uri="{FF2B5EF4-FFF2-40B4-BE49-F238E27FC236}">
                  <a16:creationId xmlns:a16="http://schemas.microsoft.com/office/drawing/2014/main" id="{9B6701D4-0CF8-4876-9407-7EA350C4E26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03" name="Group 1202">
              <a:extLst>
                <a:ext uri="{FF2B5EF4-FFF2-40B4-BE49-F238E27FC236}">
                  <a16:creationId xmlns:a16="http://schemas.microsoft.com/office/drawing/2014/main" id="{27A38884-CE6C-46F4-9E61-187FF4A25BC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12" name="Straight Connector 1211">
                <a:extLst>
                  <a:ext uri="{FF2B5EF4-FFF2-40B4-BE49-F238E27FC236}">
                    <a16:creationId xmlns:a16="http://schemas.microsoft.com/office/drawing/2014/main" id="{FBCBA620-0CB5-463A-9251-100D097907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13" name="Straight Connector 1212">
                <a:extLst>
                  <a:ext uri="{FF2B5EF4-FFF2-40B4-BE49-F238E27FC236}">
                    <a16:creationId xmlns:a16="http://schemas.microsoft.com/office/drawing/2014/main" id="{FBE94FA8-7F63-4E9E-93B2-1FCEFF9A360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14" name="Straight Connector 1213">
                <a:extLst>
                  <a:ext uri="{FF2B5EF4-FFF2-40B4-BE49-F238E27FC236}">
                    <a16:creationId xmlns:a16="http://schemas.microsoft.com/office/drawing/2014/main" id="{504BD46E-35CF-4FB2-8D95-23D8B1F2090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04" name="Arc 1203">
              <a:extLst>
                <a:ext uri="{FF2B5EF4-FFF2-40B4-BE49-F238E27FC236}">
                  <a16:creationId xmlns:a16="http://schemas.microsoft.com/office/drawing/2014/main" id="{EFDCDB1E-CC6C-4163-8013-E6953494A39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5" name="Arc 1204">
              <a:extLst>
                <a:ext uri="{FF2B5EF4-FFF2-40B4-BE49-F238E27FC236}">
                  <a16:creationId xmlns:a16="http://schemas.microsoft.com/office/drawing/2014/main" id="{65FF9394-06CD-4853-AB6C-5EB292AF9721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06" name="Arc 1205">
              <a:extLst>
                <a:ext uri="{FF2B5EF4-FFF2-40B4-BE49-F238E27FC236}">
                  <a16:creationId xmlns:a16="http://schemas.microsoft.com/office/drawing/2014/main" id="{732A53AF-5E7A-4C75-ABB0-7299B948C91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07" name="Straight Connector 1206">
              <a:extLst>
                <a:ext uri="{FF2B5EF4-FFF2-40B4-BE49-F238E27FC236}">
                  <a16:creationId xmlns:a16="http://schemas.microsoft.com/office/drawing/2014/main" id="{29421906-92DA-4A27-93BD-B1A6A1BFD2D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08" name="Arc 1207">
              <a:extLst>
                <a:ext uri="{FF2B5EF4-FFF2-40B4-BE49-F238E27FC236}">
                  <a16:creationId xmlns:a16="http://schemas.microsoft.com/office/drawing/2014/main" id="{29C1F697-087F-4856-9003-8E666DBAEBA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09" name="Straight Connector 1208">
              <a:extLst>
                <a:ext uri="{FF2B5EF4-FFF2-40B4-BE49-F238E27FC236}">
                  <a16:creationId xmlns:a16="http://schemas.microsoft.com/office/drawing/2014/main" id="{FF46DE9E-BBF0-4DC9-92A6-B890F844E91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0" name="Straight Connector 1209">
              <a:extLst>
                <a:ext uri="{FF2B5EF4-FFF2-40B4-BE49-F238E27FC236}">
                  <a16:creationId xmlns:a16="http://schemas.microsoft.com/office/drawing/2014/main" id="{6377725A-BC11-452B-A1E3-4657394E1A5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11" name="Arc 1210">
              <a:extLst>
                <a:ext uri="{FF2B5EF4-FFF2-40B4-BE49-F238E27FC236}">
                  <a16:creationId xmlns:a16="http://schemas.microsoft.com/office/drawing/2014/main" id="{DDC2A967-235B-45AE-A1B3-0EB1960BFF6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15" name="Group 1214">
            <a:extLst>
              <a:ext uri="{FF2B5EF4-FFF2-40B4-BE49-F238E27FC236}">
                <a16:creationId xmlns:a16="http://schemas.microsoft.com/office/drawing/2014/main" id="{6F3CC442-4525-4F8F-973F-585D206D4D58}"/>
              </a:ext>
            </a:extLst>
          </p:cNvPr>
          <p:cNvGrpSpPr/>
          <p:nvPr/>
        </p:nvGrpSpPr>
        <p:grpSpPr>
          <a:xfrm>
            <a:off x="-124153" y="2030964"/>
            <a:ext cx="538068" cy="503852"/>
            <a:chOff x="3455435" y="-1017023"/>
            <a:chExt cx="8222756" cy="7868191"/>
          </a:xfrm>
        </p:grpSpPr>
        <p:sp>
          <p:nvSpPr>
            <p:cNvPr id="1216" name="Arc 1215">
              <a:extLst>
                <a:ext uri="{FF2B5EF4-FFF2-40B4-BE49-F238E27FC236}">
                  <a16:creationId xmlns:a16="http://schemas.microsoft.com/office/drawing/2014/main" id="{A034E684-7F5D-4478-AB6C-DA862233CE04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7" name="Arc 1216">
              <a:extLst>
                <a:ext uri="{FF2B5EF4-FFF2-40B4-BE49-F238E27FC236}">
                  <a16:creationId xmlns:a16="http://schemas.microsoft.com/office/drawing/2014/main" id="{CF7B7A74-20F5-4570-A4FD-58A527C92E8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8" name="Arc 1217">
              <a:extLst>
                <a:ext uri="{FF2B5EF4-FFF2-40B4-BE49-F238E27FC236}">
                  <a16:creationId xmlns:a16="http://schemas.microsoft.com/office/drawing/2014/main" id="{B6EFC616-19F6-469B-8573-16AEE183520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9" name="Arc 1218">
              <a:extLst>
                <a:ext uri="{FF2B5EF4-FFF2-40B4-BE49-F238E27FC236}">
                  <a16:creationId xmlns:a16="http://schemas.microsoft.com/office/drawing/2014/main" id="{907C5458-0835-4D35-ABD2-9F78470F63D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20" name="Group 1219">
              <a:extLst>
                <a:ext uri="{FF2B5EF4-FFF2-40B4-BE49-F238E27FC236}">
                  <a16:creationId xmlns:a16="http://schemas.microsoft.com/office/drawing/2014/main" id="{7377957D-8E8D-4FBE-BD4F-264AD5769AA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29" name="Straight Connector 1228">
                <a:extLst>
                  <a:ext uri="{FF2B5EF4-FFF2-40B4-BE49-F238E27FC236}">
                    <a16:creationId xmlns:a16="http://schemas.microsoft.com/office/drawing/2014/main" id="{D557C536-59E4-407C-8BB7-AFDA0649AB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0" name="Straight Connector 1229">
                <a:extLst>
                  <a:ext uri="{FF2B5EF4-FFF2-40B4-BE49-F238E27FC236}">
                    <a16:creationId xmlns:a16="http://schemas.microsoft.com/office/drawing/2014/main" id="{E597B4E0-7608-49DE-B9DD-1F120D8BB67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1" name="Straight Connector 1230">
                <a:extLst>
                  <a:ext uri="{FF2B5EF4-FFF2-40B4-BE49-F238E27FC236}">
                    <a16:creationId xmlns:a16="http://schemas.microsoft.com/office/drawing/2014/main" id="{9B1C6CA4-EC3C-42D5-9F20-B6E4B437245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21" name="Arc 1220">
              <a:extLst>
                <a:ext uri="{FF2B5EF4-FFF2-40B4-BE49-F238E27FC236}">
                  <a16:creationId xmlns:a16="http://schemas.microsoft.com/office/drawing/2014/main" id="{5EDB2426-3310-4B73-A706-CC8285EA061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2" name="Arc 1221">
              <a:extLst>
                <a:ext uri="{FF2B5EF4-FFF2-40B4-BE49-F238E27FC236}">
                  <a16:creationId xmlns:a16="http://schemas.microsoft.com/office/drawing/2014/main" id="{5D086F04-23CE-4235-8252-901F19C3A1C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23" name="Arc 1222">
              <a:extLst>
                <a:ext uri="{FF2B5EF4-FFF2-40B4-BE49-F238E27FC236}">
                  <a16:creationId xmlns:a16="http://schemas.microsoft.com/office/drawing/2014/main" id="{0BFB24C5-95C2-420F-A89B-10D7B3FFFC2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24" name="Straight Connector 1223">
              <a:extLst>
                <a:ext uri="{FF2B5EF4-FFF2-40B4-BE49-F238E27FC236}">
                  <a16:creationId xmlns:a16="http://schemas.microsoft.com/office/drawing/2014/main" id="{5791151D-6AC1-4867-8AF4-9260193451B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25" name="Arc 1224">
              <a:extLst>
                <a:ext uri="{FF2B5EF4-FFF2-40B4-BE49-F238E27FC236}">
                  <a16:creationId xmlns:a16="http://schemas.microsoft.com/office/drawing/2014/main" id="{B881A797-2F3F-4927-90DB-262D4C12076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26" name="Straight Connector 1225">
              <a:extLst>
                <a:ext uri="{FF2B5EF4-FFF2-40B4-BE49-F238E27FC236}">
                  <a16:creationId xmlns:a16="http://schemas.microsoft.com/office/drawing/2014/main" id="{21553C00-F8D2-4DA4-800C-06D57983F78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7" name="Straight Connector 1226">
              <a:extLst>
                <a:ext uri="{FF2B5EF4-FFF2-40B4-BE49-F238E27FC236}">
                  <a16:creationId xmlns:a16="http://schemas.microsoft.com/office/drawing/2014/main" id="{0C99180D-0FC5-4231-98A6-FA9364E13D2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28" name="Arc 1227">
              <a:extLst>
                <a:ext uri="{FF2B5EF4-FFF2-40B4-BE49-F238E27FC236}">
                  <a16:creationId xmlns:a16="http://schemas.microsoft.com/office/drawing/2014/main" id="{388606E5-3F95-4A22-98CD-7726F417658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32" name="Group 1231">
            <a:extLst>
              <a:ext uri="{FF2B5EF4-FFF2-40B4-BE49-F238E27FC236}">
                <a16:creationId xmlns:a16="http://schemas.microsoft.com/office/drawing/2014/main" id="{5D7DD4C0-D018-47C1-856E-8B87063899EB}"/>
              </a:ext>
            </a:extLst>
          </p:cNvPr>
          <p:cNvGrpSpPr/>
          <p:nvPr/>
        </p:nvGrpSpPr>
        <p:grpSpPr>
          <a:xfrm>
            <a:off x="-123113" y="2373864"/>
            <a:ext cx="538068" cy="503852"/>
            <a:chOff x="3455435" y="-1017023"/>
            <a:chExt cx="8222756" cy="7868191"/>
          </a:xfrm>
        </p:grpSpPr>
        <p:sp>
          <p:nvSpPr>
            <p:cNvPr id="1233" name="Arc 1232">
              <a:extLst>
                <a:ext uri="{FF2B5EF4-FFF2-40B4-BE49-F238E27FC236}">
                  <a16:creationId xmlns:a16="http://schemas.microsoft.com/office/drawing/2014/main" id="{F2F325FD-2D2F-42A1-982E-402651AADFB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4" name="Arc 1233">
              <a:extLst>
                <a:ext uri="{FF2B5EF4-FFF2-40B4-BE49-F238E27FC236}">
                  <a16:creationId xmlns:a16="http://schemas.microsoft.com/office/drawing/2014/main" id="{12110F3A-4721-4BAA-80F4-CDBFB957DD88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5" name="Arc 1234">
              <a:extLst>
                <a:ext uri="{FF2B5EF4-FFF2-40B4-BE49-F238E27FC236}">
                  <a16:creationId xmlns:a16="http://schemas.microsoft.com/office/drawing/2014/main" id="{D2F75A10-21CF-4560-AB3E-155DBEFFA60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6" name="Arc 1235">
              <a:extLst>
                <a:ext uri="{FF2B5EF4-FFF2-40B4-BE49-F238E27FC236}">
                  <a16:creationId xmlns:a16="http://schemas.microsoft.com/office/drawing/2014/main" id="{6BC26E7B-4E98-43DD-A870-83BFF214DFB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37" name="Group 1236">
              <a:extLst>
                <a:ext uri="{FF2B5EF4-FFF2-40B4-BE49-F238E27FC236}">
                  <a16:creationId xmlns:a16="http://schemas.microsoft.com/office/drawing/2014/main" id="{4B61CCAD-D15B-4589-9E2B-0C14380A323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46" name="Straight Connector 1245">
                <a:extLst>
                  <a:ext uri="{FF2B5EF4-FFF2-40B4-BE49-F238E27FC236}">
                    <a16:creationId xmlns:a16="http://schemas.microsoft.com/office/drawing/2014/main" id="{04CBB749-DCF8-49E3-A43E-796542DEFCA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47" name="Straight Connector 1246">
                <a:extLst>
                  <a:ext uri="{FF2B5EF4-FFF2-40B4-BE49-F238E27FC236}">
                    <a16:creationId xmlns:a16="http://schemas.microsoft.com/office/drawing/2014/main" id="{33DD399F-DB77-4D14-A24A-4D2D79D3BCA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48" name="Straight Connector 1247">
                <a:extLst>
                  <a:ext uri="{FF2B5EF4-FFF2-40B4-BE49-F238E27FC236}">
                    <a16:creationId xmlns:a16="http://schemas.microsoft.com/office/drawing/2014/main" id="{1A1EC9E7-FFFF-4BFA-AC7D-0E26B9AF8B6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38" name="Arc 1237">
              <a:extLst>
                <a:ext uri="{FF2B5EF4-FFF2-40B4-BE49-F238E27FC236}">
                  <a16:creationId xmlns:a16="http://schemas.microsoft.com/office/drawing/2014/main" id="{0F8CEFA5-1CF0-4037-BF18-5EF91FE8F426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9" name="Arc 1238">
              <a:extLst>
                <a:ext uri="{FF2B5EF4-FFF2-40B4-BE49-F238E27FC236}">
                  <a16:creationId xmlns:a16="http://schemas.microsoft.com/office/drawing/2014/main" id="{3C0BE8F5-13E9-4E1E-8DA8-C31EF44C198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40" name="Arc 1239">
              <a:extLst>
                <a:ext uri="{FF2B5EF4-FFF2-40B4-BE49-F238E27FC236}">
                  <a16:creationId xmlns:a16="http://schemas.microsoft.com/office/drawing/2014/main" id="{5D520794-6AF3-498E-B171-963310D33EA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41" name="Straight Connector 1240">
              <a:extLst>
                <a:ext uri="{FF2B5EF4-FFF2-40B4-BE49-F238E27FC236}">
                  <a16:creationId xmlns:a16="http://schemas.microsoft.com/office/drawing/2014/main" id="{09A29E08-6ADD-4A41-9420-B5464B42942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42" name="Arc 1241">
              <a:extLst>
                <a:ext uri="{FF2B5EF4-FFF2-40B4-BE49-F238E27FC236}">
                  <a16:creationId xmlns:a16="http://schemas.microsoft.com/office/drawing/2014/main" id="{8D655ACC-EE6D-47BD-938C-6DCAED75AB43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43" name="Straight Connector 1242">
              <a:extLst>
                <a:ext uri="{FF2B5EF4-FFF2-40B4-BE49-F238E27FC236}">
                  <a16:creationId xmlns:a16="http://schemas.microsoft.com/office/drawing/2014/main" id="{5F144149-A473-439A-9CAC-ACBCFDE8A3A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4" name="Straight Connector 1243">
              <a:extLst>
                <a:ext uri="{FF2B5EF4-FFF2-40B4-BE49-F238E27FC236}">
                  <a16:creationId xmlns:a16="http://schemas.microsoft.com/office/drawing/2014/main" id="{0B4B35EE-B075-4CDE-A2E6-0A3B53EEACC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45" name="Arc 1244">
              <a:extLst>
                <a:ext uri="{FF2B5EF4-FFF2-40B4-BE49-F238E27FC236}">
                  <a16:creationId xmlns:a16="http://schemas.microsoft.com/office/drawing/2014/main" id="{F5FA5DD2-F162-486E-BEBC-242315D0E68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9" name="Group 1248">
            <a:extLst>
              <a:ext uri="{FF2B5EF4-FFF2-40B4-BE49-F238E27FC236}">
                <a16:creationId xmlns:a16="http://schemas.microsoft.com/office/drawing/2014/main" id="{FD196EA1-CC91-4C6B-B7F1-39FDD0195932}"/>
              </a:ext>
            </a:extLst>
          </p:cNvPr>
          <p:cNvGrpSpPr/>
          <p:nvPr/>
        </p:nvGrpSpPr>
        <p:grpSpPr>
          <a:xfrm>
            <a:off x="-118191" y="2748126"/>
            <a:ext cx="538068" cy="503852"/>
            <a:chOff x="3455435" y="-1017023"/>
            <a:chExt cx="8222756" cy="7868191"/>
          </a:xfrm>
        </p:grpSpPr>
        <p:sp>
          <p:nvSpPr>
            <p:cNvPr id="1250" name="Arc 1249">
              <a:extLst>
                <a:ext uri="{FF2B5EF4-FFF2-40B4-BE49-F238E27FC236}">
                  <a16:creationId xmlns:a16="http://schemas.microsoft.com/office/drawing/2014/main" id="{EA545810-B6E0-492C-8D67-73C5F78E02D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1" name="Arc 1250">
              <a:extLst>
                <a:ext uri="{FF2B5EF4-FFF2-40B4-BE49-F238E27FC236}">
                  <a16:creationId xmlns:a16="http://schemas.microsoft.com/office/drawing/2014/main" id="{0539BD27-D8E3-4B91-BAF2-488F89416B9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2" name="Arc 1251">
              <a:extLst>
                <a:ext uri="{FF2B5EF4-FFF2-40B4-BE49-F238E27FC236}">
                  <a16:creationId xmlns:a16="http://schemas.microsoft.com/office/drawing/2014/main" id="{CF85B86F-D686-4495-ACC6-219BEC09A12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3" name="Arc 1252">
              <a:extLst>
                <a:ext uri="{FF2B5EF4-FFF2-40B4-BE49-F238E27FC236}">
                  <a16:creationId xmlns:a16="http://schemas.microsoft.com/office/drawing/2014/main" id="{935D9EB7-2A9F-4B6C-A632-F837FF4A857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54" name="Group 1253">
              <a:extLst>
                <a:ext uri="{FF2B5EF4-FFF2-40B4-BE49-F238E27FC236}">
                  <a16:creationId xmlns:a16="http://schemas.microsoft.com/office/drawing/2014/main" id="{B1790856-129E-4478-A789-4015187E3720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63" name="Straight Connector 1262">
                <a:extLst>
                  <a:ext uri="{FF2B5EF4-FFF2-40B4-BE49-F238E27FC236}">
                    <a16:creationId xmlns:a16="http://schemas.microsoft.com/office/drawing/2014/main" id="{38F211BB-B375-40A0-9005-BBD20DCA416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4" name="Straight Connector 1263">
                <a:extLst>
                  <a:ext uri="{FF2B5EF4-FFF2-40B4-BE49-F238E27FC236}">
                    <a16:creationId xmlns:a16="http://schemas.microsoft.com/office/drawing/2014/main" id="{C21736C9-5C71-44EE-935D-348EDB7CC68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5" name="Straight Connector 1264">
                <a:extLst>
                  <a:ext uri="{FF2B5EF4-FFF2-40B4-BE49-F238E27FC236}">
                    <a16:creationId xmlns:a16="http://schemas.microsoft.com/office/drawing/2014/main" id="{D1ACD097-4BF1-4C8A-95D8-B5A7F6330FD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55" name="Arc 1254">
              <a:extLst>
                <a:ext uri="{FF2B5EF4-FFF2-40B4-BE49-F238E27FC236}">
                  <a16:creationId xmlns:a16="http://schemas.microsoft.com/office/drawing/2014/main" id="{39E60457-1E7E-4467-AC68-4D1611C99FE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6" name="Arc 1255">
              <a:extLst>
                <a:ext uri="{FF2B5EF4-FFF2-40B4-BE49-F238E27FC236}">
                  <a16:creationId xmlns:a16="http://schemas.microsoft.com/office/drawing/2014/main" id="{0D76414F-8CA9-4D7F-8C5F-A2B23AEE2A9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57" name="Arc 1256">
              <a:extLst>
                <a:ext uri="{FF2B5EF4-FFF2-40B4-BE49-F238E27FC236}">
                  <a16:creationId xmlns:a16="http://schemas.microsoft.com/office/drawing/2014/main" id="{D24E6D7C-DC11-444C-BCA3-5696575BB450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58" name="Straight Connector 1257">
              <a:extLst>
                <a:ext uri="{FF2B5EF4-FFF2-40B4-BE49-F238E27FC236}">
                  <a16:creationId xmlns:a16="http://schemas.microsoft.com/office/drawing/2014/main" id="{D8E66C7A-110A-4E39-A275-3B14700B50D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59" name="Arc 1258">
              <a:extLst>
                <a:ext uri="{FF2B5EF4-FFF2-40B4-BE49-F238E27FC236}">
                  <a16:creationId xmlns:a16="http://schemas.microsoft.com/office/drawing/2014/main" id="{26799A04-F189-4CBE-9642-CCD76AF3AFD0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60" name="Straight Connector 1259">
              <a:extLst>
                <a:ext uri="{FF2B5EF4-FFF2-40B4-BE49-F238E27FC236}">
                  <a16:creationId xmlns:a16="http://schemas.microsoft.com/office/drawing/2014/main" id="{54152AC8-015D-440F-8A63-D974DFF2E06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1" name="Straight Connector 1260">
              <a:extLst>
                <a:ext uri="{FF2B5EF4-FFF2-40B4-BE49-F238E27FC236}">
                  <a16:creationId xmlns:a16="http://schemas.microsoft.com/office/drawing/2014/main" id="{0A1D02EF-B522-4C3C-B1A8-5E94E463025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62" name="Arc 1261">
              <a:extLst>
                <a:ext uri="{FF2B5EF4-FFF2-40B4-BE49-F238E27FC236}">
                  <a16:creationId xmlns:a16="http://schemas.microsoft.com/office/drawing/2014/main" id="{E14E98EB-D553-495C-A0AB-8AA27574ED7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66" name="Group 1265">
            <a:extLst>
              <a:ext uri="{FF2B5EF4-FFF2-40B4-BE49-F238E27FC236}">
                <a16:creationId xmlns:a16="http://schemas.microsoft.com/office/drawing/2014/main" id="{F24CA784-5436-44F9-966E-D2FE47F079F7}"/>
              </a:ext>
            </a:extLst>
          </p:cNvPr>
          <p:cNvGrpSpPr/>
          <p:nvPr/>
        </p:nvGrpSpPr>
        <p:grpSpPr>
          <a:xfrm>
            <a:off x="-108860" y="3110464"/>
            <a:ext cx="538068" cy="503852"/>
            <a:chOff x="3455435" y="-1017023"/>
            <a:chExt cx="8222756" cy="7868191"/>
          </a:xfrm>
        </p:grpSpPr>
        <p:sp>
          <p:nvSpPr>
            <p:cNvPr id="1267" name="Arc 1266">
              <a:extLst>
                <a:ext uri="{FF2B5EF4-FFF2-40B4-BE49-F238E27FC236}">
                  <a16:creationId xmlns:a16="http://schemas.microsoft.com/office/drawing/2014/main" id="{C949A0C8-9D5A-4E26-9829-45E8229AAF3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8" name="Arc 1267">
              <a:extLst>
                <a:ext uri="{FF2B5EF4-FFF2-40B4-BE49-F238E27FC236}">
                  <a16:creationId xmlns:a16="http://schemas.microsoft.com/office/drawing/2014/main" id="{D3881D9D-D751-4F4C-8E18-DE039E095DC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9" name="Arc 1268">
              <a:extLst>
                <a:ext uri="{FF2B5EF4-FFF2-40B4-BE49-F238E27FC236}">
                  <a16:creationId xmlns:a16="http://schemas.microsoft.com/office/drawing/2014/main" id="{80149544-283A-4327-BA63-867488E761F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0" name="Arc 1269">
              <a:extLst>
                <a:ext uri="{FF2B5EF4-FFF2-40B4-BE49-F238E27FC236}">
                  <a16:creationId xmlns:a16="http://schemas.microsoft.com/office/drawing/2014/main" id="{773D02EA-2167-4F87-8DE5-F478F77355B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71" name="Group 1270">
              <a:extLst>
                <a:ext uri="{FF2B5EF4-FFF2-40B4-BE49-F238E27FC236}">
                  <a16:creationId xmlns:a16="http://schemas.microsoft.com/office/drawing/2014/main" id="{BDCAAA8D-B56E-45AA-8596-6B5728A2C38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80" name="Straight Connector 1279">
                <a:extLst>
                  <a:ext uri="{FF2B5EF4-FFF2-40B4-BE49-F238E27FC236}">
                    <a16:creationId xmlns:a16="http://schemas.microsoft.com/office/drawing/2014/main" id="{3DE4E3D5-4764-49DD-A0CB-F0366B41065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81" name="Straight Connector 1280">
                <a:extLst>
                  <a:ext uri="{FF2B5EF4-FFF2-40B4-BE49-F238E27FC236}">
                    <a16:creationId xmlns:a16="http://schemas.microsoft.com/office/drawing/2014/main" id="{68F1E427-8381-4CB4-93C0-F5CC8BC0F56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82" name="Straight Connector 1281">
                <a:extLst>
                  <a:ext uri="{FF2B5EF4-FFF2-40B4-BE49-F238E27FC236}">
                    <a16:creationId xmlns:a16="http://schemas.microsoft.com/office/drawing/2014/main" id="{53C1D46C-3904-4024-8D03-52CFB1DA000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72" name="Arc 1271">
              <a:extLst>
                <a:ext uri="{FF2B5EF4-FFF2-40B4-BE49-F238E27FC236}">
                  <a16:creationId xmlns:a16="http://schemas.microsoft.com/office/drawing/2014/main" id="{E9CBC846-D3B9-41ED-8807-E0E2E2B915B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3" name="Arc 1272">
              <a:extLst>
                <a:ext uri="{FF2B5EF4-FFF2-40B4-BE49-F238E27FC236}">
                  <a16:creationId xmlns:a16="http://schemas.microsoft.com/office/drawing/2014/main" id="{AF7901C4-116A-42D5-9DA4-A784EB4BF00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74" name="Arc 1273">
              <a:extLst>
                <a:ext uri="{FF2B5EF4-FFF2-40B4-BE49-F238E27FC236}">
                  <a16:creationId xmlns:a16="http://schemas.microsoft.com/office/drawing/2014/main" id="{9C14CB12-18A5-4414-BDED-8F08A8D6B28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75" name="Straight Connector 1274">
              <a:extLst>
                <a:ext uri="{FF2B5EF4-FFF2-40B4-BE49-F238E27FC236}">
                  <a16:creationId xmlns:a16="http://schemas.microsoft.com/office/drawing/2014/main" id="{45D226DD-1781-4AA5-B5E4-86C6F9B0384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76" name="Arc 1275">
              <a:extLst>
                <a:ext uri="{FF2B5EF4-FFF2-40B4-BE49-F238E27FC236}">
                  <a16:creationId xmlns:a16="http://schemas.microsoft.com/office/drawing/2014/main" id="{09281D70-F6C9-4FAD-A27C-1E5299BE724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77" name="Straight Connector 1276">
              <a:extLst>
                <a:ext uri="{FF2B5EF4-FFF2-40B4-BE49-F238E27FC236}">
                  <a16:creationId xmlns:a16="http://schemas.microsoft.com/office/drawing/2014/main" id="{520C0E75-03C5-4AD2-A7E6-58FE35CF241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8" name="Straight Connector 1277">
              <a:extLst>
                <a:ext uri="{FF2B5EF4-FFF2-40B4-BE49-F238E27FC236}">
                  <a16:creationId xmlns:a16="http://schemas.microsoft.com/office/drawing/2014/main" id="{9238CF05-3F32-47D1-A853-43AE2A1469A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79" name="Arc 1278">
              <a:extLst>
                <a:ext uri="{FF2B5EF4-FFF2-40B4-BE49-F238E27FC236}">
                  <a16:creationId xmlns:a16="http://schemas.microsoft.com/office/drawing/2014/main" id="{5A490F79-BEFA-4EEB-9D9B-2B826E7E3B0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83" name="Group 1282">
            <a:extLst>
              <a:ext uri="{FF2B5EF4-FFF2-40B4-BE49-F238E27FC236}">
                <a16:creationId xmlns:a16="http://schemas.microsoft.com/office/drawing/2014/main" id="{D61280FF-FC1D-4737-9FBA-846FF1ECA8D7}"/>
              </a:ext>
            </a:extLst>
          </p:cNvPr>
          <p:cNvGrpSpPr/>
          <p:nvPr/>
        </p:nvGrpSpPr>
        <p:grpSpPr>
          <a:xfrm>
            <a:off x="-112229" y="3478764"/>
            <a:ext cx="538068" cy="503852"/>
            <a:chOff x="3455435" y="-1017023"/>
            <a:chExt cx="8222756" cy="7868191"/>
          </a:xfrm>
        </p:grpSpPr>
        <p:sp>
          <p:nvSpPr>
            <p:cNvPr id="1284" name="Arc 1283">
              <a:extLst>
                <a:ext uri="{FF2B5EF4-FFF2-40B4-BE49-F238E27FC236}">
                  <a16:creationId xmlns:a16="http://schemas.microsoft.com/office/drawing/2014/main" id="{295F1174-DFEC-4EAE-8B53-5985F4F7100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5" name="Arc 1284">
              <a:extLst>
                <a:ext uri="{FF2B5EF4-FFF2-40B4-BE49-F238E27FC236}">
                  <a16:creationId xmlns:a16="http://schemas.microsoft.com/office/drawing/2014/main" id="{FDCE87EE-6E09-4AC8-834A-E1CD9E6AF913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6" name="Arc 1285">
              <a:extLst>
                <a:ext uri="{FF2B5EF4-FFF2-40B4-BE49-F238E27FC236}">
                  <a16:creationId xmlns:a16="http://schemas.microsoft.com/office/drawing/2014/main" id="{54C18CDE-3988-4B9F-AD08-EF06EBCDE1C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7" name="Arc 1286">
              <a:extLst>
                <a:ext uri="{FF2B5EF4-FFF2-40B4-BE49-F238E27FC236}">
                  <a16:creationId xmlns:a16="http://schemas.microsoft.com/office/drawing/2014/main" id="{9676DEB6-DF71-450E-97CF-5D2B3E9EA85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88" name="Group 1287">
              <a:extLst>
                <a:ext uri="{FF2B5EF4-FFF2-40B4-BE49-F238E27FC236}">
                  <a16:creationId xmlns:a16="http://schemas.microsoft.com/office/drawing/2014/main" id="{CEB474A8-2B61-4B84-A2D3-2435B1D9B0B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297" name="Straight Connector 1296">
                <a:extLst>
                  <a:ext uri="{FF2B5EF4-FFF2-40B4-BE49-F238E27FC236}">
                    <a16:creationId xmlns:a16="http://schemas.microsoft.com/office/drawing/2014/main" id="{993D9C41-2AB2-451D-81BB-391E2089E1E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98" name="Straight Connector 1297">
                <a:extLst>
                  <a:ext uri="{FF2B5EF4-FFF2-40B4-BE49-F238E27FC236}">
                    <a16:creationId xmlns:a16="http://schemas.microsoft.com/office/drawing/2014/main" id="{4E23967D-A5E5-4471-BF3A-09185B70C6F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99" name="Straight Connector 1298">
                <a:extLst>
                  <a:ext uri="{FF2B5EF4-FFF2-40B4-BE49-F238E27FC236}">
                    <a16:creationId xmlns:a16="http://schemas.microsoft.com/office/drawing/2014/main" id="{B3C78A9E-6578-41B4-9B32-076F7549A1D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89" name="Arc 1288">
              <a:extLst>
                <a:ext uri="{FF2B5EF4-FFF2-40B4-BE49-F238E27FC236}">
                  <a16:creationId xmlns:a16="http://schemas.microsoft.com/office/drawing/2014/main" id="{EF8DCC99-B5D4-447F-99BC-21EA21D1B80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0" name="Arc 1289">
              <a:extLst>
                <a:ext uri="{FF2B5EF4-FFF2-40B4-BE49-F238E27FC236}">
                  <a16:creationId xmlns:a16="http://schemas.microsoft.com/office/drawing/2014/main" id="{88EA5AB5-89B2-4113-815D-688AF67B7C8C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91" name="Arc 1290">
              <a:extLst>
                <a:ext uri="{FF2B5EF4-FFF2-40B4-BE49-F238E27FC236}">
                  <a16:creationId xmlns:a16="http://schemas.microsoft.com/office/drawing/2014/main" id="{A998EF73-18CD-489A-ACCB-66346BE0DD9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292" name="Straight Connector 1291">
              <a:extLst>
                <a:ext uri="{FF2B5EF4-FFF2-40B4-BE49-F238E27FC236}">
                  <a16:creationId xmlns:a16="http://schemas.microsoft.com/office/drawing/2014/main" id="{D187289D-62A8-44FC-9B13-111CFB1F6E9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93" name="Arc 1292">
              <a:extLst>
                <a:ext uri="{FF2B5EF4-FFF2-40B4-BE49-F238E27FC236}">
                  <a16:creationId xmlns:a16="http://schemas.microsoft.com/office/drawing/2014/main" id="{C5315781-CCC9-4DE7-8078-D8C75CC5860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94" name="Straight Connector 1293">
              <a:extLst>
                <a:ext uri="{FF2B5EF4-FFF2-40B4-BE49-F238E27FC236}">
                  <a16:creationId xmlns:a16="http://schemas.microsoft.com/office/drawing/2014/main" id="{940182E8-2A24-4714-880D-DF070781D44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5" name="Straight Connector 1294">
              <a:extLst>
                <a:ext uri="{FF2B5EF4-FFF2-40B4-BE49-F238E27FC236}">
                  <a16:creationId xmlns:a16="http://schemas.microsoft.com/office/drawing/2014/main" id="{471EE9CD-482D-478F-B2FB-4C62E3B1E87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96" name="Arc 1295">
              <a:extLst>
                <a:ext uri="{FF2B5EF4-FFF2-40B4-BE49-F238E27FC236}">
                  <a16:creationId xmlns:a16="http://schemas.microsoft.com/office/drawing/2014/main" id="{BFE39568-4F48-4C2E-B402-4CD11A5D4EE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00" name="Group 1299">
            <a:extLst>
              <a:ext uri="{FF2B5EF4-FFF2-40B4-BE49-F238E27FC236}">
                <a16:creationId xmlns:a16="http://schemas.microsoft.com/office/drawing/2014/main" id="{BC708261-57B9-4312-B981-9B84E5E50384}"/>
              </a:ext>
            </a:extLst>
          </p:cNvPr>
          <p:cNvGrpSpPr/>
          <p:nvPr/>
        </p:nvGrpSpPr>
        <p:grpSpPr>
          <a:xfrm>
            <a:off x="-119744" y="3847064"/>
            <a:ext cx="538068" cy="503852"/>
            <a:chOff x="3455435" y="-1017023"/>
            <a:chExt cx="8222756" cy="7868191"/>
          </a:xfrm>
        </p:grpSpPr>
        <p:sp>
          <p:nvSpPr>
            <p:cNvPr id="1301" name="Arc 1300">
              <a:extLst>
                <a:ext uri="{FF2B5EF4-FFF2-40B4-BE49-F238E27FC236}">
                  <a16:creationId xmlns:a16="http://schemas.microsoft.com/office/drawing/2014/main" id="{A416FE2B-F140-46EF-A7EA-5055ABD339F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2" name="Arc 1301">
              <a:extLst>
                <a:ext uri="{FF2B5EF4-FFF2-40B4-BE49-F238E27FC236}">
                  <a16:creationId xmlns:a16="http://schemas.microsoft.com/office/drawing/2014/main" id="{B112C7DD-2EA7-4FA2-9471-423EACAFA83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3" name="Arc 1302">
              <a:extLst>
                <a:ext uri="{FF2B5EF4-FFF2-40B4-BE49-F238E27FC236}">
                  <a16:creationId xmlns:a16="http://schemas.microsoft.com/office/drawing/2014/main" id="{ADF59D0E-C6B5-416E-8A76-DD8AD59145D9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4" name="Arc 1303">
              <a:extLst>
                <a:ext uri="{FF2B5EF4-FFF2-40B4-BE49-F238E27FC236}">
                  <a16:creationId xmlns:a16="http://schemas.microsoft.com/office/drawing/2014/main" id="{B671ACB3-97BB-4CCC-A439-3D0C3DEA0B90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05" name="Group 1304">
              <a:extLst>
                <a:ext uri="{FF2B5EF4-FFF2-40B4-BE49-F238E27FC236}">
                  <a16:creationId xmlns:a16="http://schemas.microsoft.com/office/drawing/2014/main" id="{66DF75CE-622D-4430-AB8C-E59A4352E952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14" name="Straight Connector 1313">
                <a:extLst>
                  <a:ext uri="{FF2B5EF4-FFF2-40B4-BE49-F238E27FC236}">
                    <a16:creationId xmlns:a16="http://schemas.microsoft.com/office/drawing/2014/main" id="{A8898C64-B94C-4443-9C80-F4A824A3639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15" name="Straight Connector 1314">
                <a:extLst>
                  <a:ext uri="{FF2B5EF4-FFF2-40B4-BE49-F238E27FC236}">
                    <a16:creationId xmlns:a16="http://schemas.microsoft.com/office/drawing/2014/main" id="{BA9125BE-56BA-45F3-97B9-1E052C3C315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16" name="Straight Connector 1315">
                <a:extLst>
                  <a:ext uri="{FF2B5EF4-FFF2-40B4-BE49-F238E27FC236}">
                    <a16:creationId xmlns:a16="http://schemas.microsoft.com/office/drawing/2014/main" id="{81AD523B-AC0C-479E-B0C8-90B06B45058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06" name="Arc 1305">
              <a:extLst>
                <a:ext uri="{FF2B5EF4-FFF2-40B4-BE49-F238E27FC236}">
                  <a16:creationId xmlns:a16="http://schemas.microsoft.com/office/drawing/2014/main" id="{BC7D7142-6FDD-4A94-9B0A-D2F464DB58E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7" name="Arc 1306">
              <a:extLst>
                <a:ext uri="{FF2B5EF4-FFF2-40B4-BE49-F238E27FC236}">
                  <a16:creationId xmlns:a16="http://schemas.microsoft.com/office/drawing/2014/main" id="{2E20D138-2C21-4A46-A4CA-DC556DFC75B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8" name="Arc 1307">
              <a:extLst>
                <a:ext uri="{FF2B5EF4-FFF2-40B4-BE49-F238E27FC236}">
                  <a16:creationId xmlns:a16="http://schemas.microsoft.com/office/drawing/2014/main" id="{0093F3E8-423F-4D59-AC27-66809D0F18D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09" name="Straight Connector 1308">
              <a:extLst>
                <a:ext uri="{FF2B5EF4-FFF2-40B4-BE49-F238E27FC236}">
                  <a16:creationId xmlns:a16="http://schemas.microsoft.com/office/drawing/2014/main" id="{C20A37EF-F144-4893-B211-13E6BF789F9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10" name="Arc 1309">
              <a:extLst>
                <a:ext uri="{FF2B5EF4-FFF2-40B4-BE49-F238E27FC236}">
                  <a16:creationId xmlns:a16="http://schemas.microsoft.com/office/drawing/2014/main" id="{4E2FB3BB-7789-43C3-B747-415281F60D5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11" name="Straight Connector 1310">
              <a:extLst>
                <a:ext uri="{FF2B5EF4-FFF2-40B4-BE49-F238E27FC236}">
                  <a16:creationId xmlns:a16="http://schemas.microsoft.com/office/drawing/2014/main" id="{E743B8CD-A38F-4323-B19D-B16EA095FBC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2" name="Straight Connector 1311">
              <a:extLst>
                <a:ext uri="{FF2B5EF4-FFF2-40B4-BE49-F238E27FC236}">
                  <a16:creationId xmlns:a16="http://schemas.microsoft.com/office/drawing/2014/main" id="{B1EBA6CA-933D-4E92-AF92-B661D343BC6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13" name="Arc 1312">
              <a:extLst>
                <a:ext uri="{FF2B5EF4-FFF2-40B4-BE49-F238E27FC236}">
                  <a16:creationId xmlns:a16="http://schemas.microsoft.com/office/drawing/2014/main" id="{F1954835-4AA8-47F5-8C05-918DD495EAD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17" name="Group 1316">
            <a:extLst>
              <a:ext uri="{FF2B5EF4-FFF2-40B4-BE49-F238E27FC236}">
                <a16:creationId xmlns:a16="http://schemas.microsoft.com/office/drawing/2014/main" id="{E4825F7C-86DB-4F15-833B-84F2D1726CDA}"/>
              </a:ext>
            </a:extLst>
          </p:cNvPr>
          <p:cNvGrpSpPr/>
          <p:nvPr/>
        </p:nvGrpSpPr>
        <p:grpSpPr>
          <a:xfrm>
            <a:off x="-112229" y="4215364"/>
            <a:ext cx="538068" cy="503852"/>
            <a:chOff x="3455435" y="-1017023"/>
            <a:chExt cx="8222756" cy="7868191"/>
          </a:xfrm>
        </p:grpSpPr>
        <p:sp>
          <p:nvSpPr>
            <p:cNvPr id="1318" name="Arc 1317">
              <a:extLst>
                <a:ext uri="{FF2B5EF4-FFF2-40B4-BE49-F238E27FC236}">
                  <a16:creationId xmlns:a16="http://schemas.microsoft.com/office/drawing/2014/main" id="{6814D75E-3021-45DF-B45A-20C249D1515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9" name="Arc 1318">
              <a:extLst>
                <a:ext uri="{FF2B5EF4-FFF2-40B4-BE49-F238E27FC236}">
                  <a16:creationId xmlns:a16="http://schemas.microsoft.com/office/drawing/2014/main" id="{51FF58E5-547D-4EE8-8ADE-159DD2A38F92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0" name="Arc 1319">
              <a:extLst>
                <a:ext uri="{FF2B5EF4-FFF2-40B4-BE49-F238E27FC236}">
                  <a16:creationId xmlns:a16="http://schemas.microsoft.com/office/drawing/2014/main" id="{99EEA0D1-75C1-431B-A707-D46354FBDCF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1" name="Arc 1320">
              <a:extLst>
                <a:ext uri="{FF2B5EF4-FFF2-40B4-BE49-F238E27FC236}">
                  <a16:creationId xmlns:a16="http://schemas.microsoft.com/office/drawing/2014/main" id="{969A02FF-F76C-4719-81A2-CCD758B0B50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22" name="Group 1321">
              <a:extLst>
                <a:ext uri="{FF2B5EF4-FFF2-40B4-BE49-F238E27FC236}">
                  <a16:creationId xmlns:a16="http://schemas.microsoft.com/office/drawing/2014/main" id="{51ED67C1-541C-455F-89FB-EF8CD425033A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31" name="Straight Connector 1330">
                <a:extLst>
                  <a:ext uri="{FF2B5EF4-FFF2-40B4-BE49-F238E27FC236}">
                    <a16:creationId xmlns:a16="http://schemas.microsoft.com/office/drawing/2014/main" id="{53395BA1-CBE7-4D31-9CC4-2D09A2A0F61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32" name="Straight Connector 1331">
                <a:extLst>
                  <a:ext uri="{FF2B5EF4-FFF2-40B4-BE49-F238E27FC236}">
                    <a16:creationId xmlns:a16="http://schemas.microsoft.com/office/drawing/2014/main" id="{C10CA61B-1C14-425D-921C-93B70F99FD0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33" name="Straight Connector 1332">
                <a:extLst>
                  <a:ext uri="{FF2B5EF4-FFF2-40B4-BE49-F238E27FC236}">
                    <a16:creationId xmlns:a16="http://schemas.microsoft.com/office/drawing/2014/main" id="{B24E1139-28D0-4B29-AACB-FEDC7824A45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23" name="Arc 1322">
              <a:extLst>
                <a:ext uri="{FF2B5EF4-FFF2-40B4-BE49-F238E27FC236}">
                  <a16:creationId xmlns:a16="http://schemas.microsoft.com/office/drawing/2014/main" id="{EAAD25DF-6420-4962-A2E9-0D50ACFA249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4" name="Arc 1323">
              <a:extLst>
                <a:ext uri="{FF2B5EF4-FFF2-40B4-BE49-F238E27FC236}">
                  <a16:creationId xmlns:a16="http://schemas.microsoft.com/office/drawing/2014/main" id="{1F60CCB6-A951-4AE1-8A67-ED2C00EE905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25" name="Arc 1324">
              <a:extLst>
                <a:ext uri="{FF2B5EF4-FFF2-40B4-BE49-F238E27FC236}">
                  <a16:creationId xmlns:a16="http://schemas.microsoft.com/office/drawing/2014/main" id="{DE65DAD3-228A-4028-86E2-FAC7310F4EA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26" name="Straight Connector 1325">
              <a:extLst>
                <a:ext uri="{FF2B5EF4-FFF2-40B4-BE49-F238E27FC236}">
                  <a16:creationId xmlns:a16="http://schemas.microsoft.com/office/drawing/2014/main" id="{7E4B88FC-25CE-4DE5-A83C-F6B94E3964D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27" name="Arc 1326">
              <a:extLst>
                <a:ext uri="{FF2B5EF4-FFF2-40B4-BE49-F238E27FC236}">
                  <a16:creationId xmlns:a16="http://schemas.microsoft.com/office/drawing/2014/main" id="{FAC69815-C951-4441-93F3-33EBFF60E5C4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28" name="Straight Connector 1327">
              <a:extLst>
                <a:ext uri="{FF2B5EF4-FFF2-40B4-BE49-F238E27FC236}">
                  <a16:creationId xmlns:a16="http://schemas.microsoft.com/office/drawing/2014/main" id="{DCAA5F38-A3C0-4BDE-84DB-23B36C06577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9" name="Straight Connector 1328">
              <a:extLst>
                <a:ext uri="{FF2B5EF4-FFF2-40B4-BE49-F238E27FC236}">
                  <a16:creationId xmlns:a16="http://schemas.microsoft.com/office/drawing/2014/main" id="{B9D0C791-3248-407B-8F66-2CD2A9ED2C4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30" name="Arc 1329">
              <a:extLst>
                <a:ext uri="{FF2B5EF4-FFF2-40B4-BE49-F238E27FC236}">
                  <a16:creationId xmlns:a16="http://schemas.microsoft.com/office/drawing/2014/main" id="{4AB9DEC3-741F-4887-8B3E-6AFB3B41EB4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4" name="Group 1333">
            <a:extLst>
              <a:ext uri="{FF2B5EF4-FFF2-40B4-BE49-F238E27FC236}">
                <a16:creationId xmlns:a16="http://schemas.microsoft.com/office/drawing/2014/main" id="{D02888E3-AEA8-4EA8-B0CD-7F49C3C34F9A}"/>
              </a:ext>
            </a:extLst>
          </p:cNvPr>
          <p:cNvGrpSpPr/>
          <p:nvPr/>
        </p:nvGrpSpPr>
        <p:grpSpPr>
          <a:xfrm>
            <a:off x="-99529" y="4570964"/>
            <a:ext cx="538068" cy="503852"/>
            <a:chOff x="3455435" y="-1017023"/>
            <a:chExt cx="8222756" cy="7868191"/>
          </a:xfrm>
        </p:grpSpPr>
        <p:sp>
          <p:nvSpPr>
            <p:cNvPr id="1335" name="Arc 1334">
              <a:extLst>
                <a:ext uri="{FF2B5EF4-FFF2-40B4-BE49-F238E27FC236}">
                  <a16:creationId xmlns:a16="http://schemas.microsoft.com/office/drawing/2014/main" id="{781D904C-42F4-468E-9C3F-96A48BFA0B7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" name="Arc 1335">
              <a:extLst>
                <a:ext uri="{FF2B5EF4-FFF2-40B4-BE49-F238E27FC236}">
                  <a16:creationId xmlns:a16="http://schemas.microsoft.com/office/drawing/2014/main" id="{1ADF0DA7-F73B-45A0-95A7-1EF456AE998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7" name="Arc 1336">
              <a:extLst>
                <a:ext uri="{FF2B5EF4-FFF2-40B4-BE49-F238E27FC236}">
                  <a16:creationId xmlns:a16="http://schemas.microsoft.com/office/drawing/2014/main" id="{FD5E35BD-B831-4ECA-B048-D96291980925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8" name="Arc 1337">
              <a:extLst>
                <a:ext uri="{FF2B5EF4-FFF2-40B4-BE49-F238E27FC236}">
                  <a16:creationId xmlns:a16="http://schemas.microsoft.com/office/drawing/2014/main" id="{E1F2D41F-3638-4BE1-8BAF-AA1F1DD0F1C3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39" name="Group 1338">
              <a:extLst>
                <a:ext uri="{FF2B5EF4-FFF2-40B4-BE49-F238E27FC236}">
                  <a16:creationId xmlns:a16="http://schemas.microsoft.com/office/drawing/2014/main" id="{81D5C46D-6FB6-4810-96DA-4E31334BD08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48" name="Straight Connector 1347">
                <a:extLst>
                  <a:ext uri="{FF2B5EF4-FFF2-40B4-BE49-F238E27FC236}">
                    <a16:creationId xmlns:a16="http://schemas.microsoft.com/office/drawing/2014/main" id="{94FC4866-4CB8-4551-9FD2-B9A0354737B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49" name="Straight Connector 1348">
                <a:extLst>
                  <a:ext uri="{FF2B5EF4-FFF2-40B4-BE49-F238E27FC236}">
                    <a16:creationId xmlns:a16="http://schemas.microsoft.com/office/drawing/2014/main" id="{1E98CD53-547B-4845-8387-D10798AC76D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50" name="Straight Connector 1349">
                <a:extLst>
                  <a:ext uri="{FF2B5EF4-FFF2-40B4-BE49-F238E27FC236}">
                    <a16:creationId xmlns:a16="http://schemas.microsoft.com/office/drawing/2014/main" id="{E88E75E6-AF36-4E9B-BA27-353A2B563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40" name="Arc 1339">
              <a:extLst>
                <a:ext uri="{FF2B5EF4-FFF2-40B4-BE49-F238E27FC236}">
                  <a16:creationId xmlns:a16="http://schemas.microsoft.com/office/drawing/2014/main" id="{76B1B2B4-AAC9-4DF3-8262-9C8DB1AC878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1" name="Arc 1340">
              <a:extLst>
                <a:ext uri="{FF2B5EF4-FFF2-40B4-BE49-F238E27FC236}">
                  <a16:creationId xmlns:a16="http://schemas.microsoft.com/office/drawing/2014/main" id="{D74E70E2-4A42-4FA8-A26B-57333659B45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42" name="Arc 1341">
              <a:extLst>
                <a:ext uri="{FF2B5EF4-FFF2-40B4-BE49-F238E27FC236}">
                  <a16:creationId xmlns:a16="http://schemas.microsoft.com/office/drawing/2014/main" id="{8F43DEBD-7A44-4D6D-9317-831035ACC9CB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43" name="Straight Connector 1342">
              <a:extLst>
                <a:ext uri="{FF2B5EF4-FFF2-40B4-BE49-F238E27FC236}">
                  <a16:creationId xmlns:a16="http://schemas.microsoft.com/office/drawing/2014/main" id="{16D163B8-76D8-468E-8D03-9F1B6F242E6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44" name="Arc 1343">
              <a:extLst>
                <a:ext uri="{FF2B5EF4-FFF2-40B4-BE49-F238E27FC236}">
                  <a16:creationId xmlns:a16="http://schemas.microsoft.com/office/drawing/2014/main" id="{B38D9D8C-BC29-4B86-948D-E4D713C8A53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45" name="Straight Connector 1344">
              <a:extLst>
                <a:ext uri="{FF2B5EF4-FFF2-40B4-BE49-F238E27FC236}">
                  <a16:creationId xmlns:a16="http://schemas.microsoft.com/office/drawing/2014/main" id="{842E3883-752F-45FE-B5ED-DE15F845031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6" name="Straight Connector 1345">
              <a:extLst>
                <a:ext uri="{FF2B5EF4-FFF2-40B4-BE49-F238E27FC236}">
                  <a16:creationId xmlns:a16="http://schemas.microsoft.com/office/drawing/2014/main" id="{5AE71F7C-D255-4FE4-A6B9-63433F42E3D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47" name="Arc 1346">
              <a:extLst>
                <a:ext uri="{FF2B5EF4-FFF2-40B4-BE49-F238E27FC236}">
                  <a16:creationId xmlns:a16="http://schemas.microsoft.com/office/drawing/2014/main" id="{A1385429-1835-4E81-B336-EA00FABB2F07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51" name="Group 1350">
            <a:extLst>
              <a:ext uri="{FF2B5EF4-FFF2-40B4-BE49-F238E27FC236}">
                <a16:creationId xmlns:a16="http://schemas.microsoft.com/office/drawing/2014/main" id="{807D7AFF-7F5D-4C2B-BCA3-226E318AF45C}"/>
              </a:ext>
            </a:extLst>
          </p:cNvPr>
          <p:cNvGrpSpPr/>
          <p:nvPr/>
        </p:nvGrpSpPr>
        <p:grpSpPr>
          <a:xfrm>
            <a:off x="-114822" y="4926564"/>
            <a:ext cx="538068" cy="503852"/>
            <a:chOff x="3455435" y="-1017023"/>
            <a:chExt cx="8222756" cy="7868191"/>
          </a:xfrm>
        </p:grpSpPr>
        <p:sp>
          <p:nvSpPr>
            <p:cNvPr id="1352" name="Arc 1351">
              <a:extLst>
                <a:ext uri="{FF2B5EF4-FFF2-40B4-BE49-F238E27FC236}">
                  <a16:creationId xmlns:a16="http://schemas.microsoft.com/office/drawing/2014/main" id="{D403A884-2539-4856-AE58-0003830D008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3" name="Arc 1352">
              <a:extLst>
                <a:ext uri="{FF2B5EF4-FFF2-40B4-BE49-F238E27FC236}">
                  <a16:creationId xmlns:a16="http://schemas.microsoft.com/office/drawing/2014/main" id="{F8714A91-D921-4B59-8339-FAC8F63C2A6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4" name="Arc 1353">
              <a:extLst>
                <a:ext uri="{FF2B5EF4-FFF2-40B4-BE49-F238E27FC236}">
                  <a16:creationId xmlns:a16="http://schemas.microsoft.com/office/drawing/2014/main" id="{88695832-EE9F-472C-B440-0E834E41F8E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5" name="Arc 1354">
              <a:extLst>
                <a:ext uri="{FF2B5EF4-FFF2-40B4-BE49-F238E27FC236}">
                  <a16:creationId xmlns:a16="http://schemas.microsoft.com/office/drawing/2014/main" id="{BE60C9D1-555F-4EAE-BCA8-4A6A94417146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56" name="Group 1355">
              <a:extLst>
                <a:ext uri="{FF2B5EF4-FFF2-40B4-BE49-F238E27FC236}">
                  <a16:creationId xmlns:a16="http://schemas.microsoft.com/office/drawing/2014/main" id="{E71EDE1E-4293-4716-8293-86692680504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65" name="Straight Connector 1364">
                <a:extLst>
                  <a:ext uri="{FF2B5EF4-FFF2-40B4-BE49-F238E27FC236}">
                    <a16:creationId xmlns:a16="http://schemas.microsoft.com/office/drawing/2014/main" id="{C1D12745-536B-4139-9AE4-DD9CE0B98D0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66" name="Straight Connector 1365">
                <a:extLst>
                  <a:ext uri="{FF2B5EF4-FFF2-40B4-BE49-F238E27FC236}">
                    <a16:creationId xmlns:a16="http://schemas.microsoft.com/office/drawing/2014/main" id="{228C778E-096D-4B45-9A3C-CCAB958E49A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67" name="Straight Connector 1366">
                <a:extLst>
                  <a:ext uri="{FF2B5EF4-FFF2-40B4-BE49-F238E27FC236}">
                    <a16:creationId xmlns:a16="http://schemas.microsoft.com/office/drawing/2014/main" id="{86C18C86-3B50-4CD4-BE3D-B0F3E6CEBDA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57" name="Arc 1356">
              <a:extLst>
                <a:ext uri="{FF2B5EF4-FFF2-40B4-BE49-F238E27FC236}">
                  <a16:creationId xmlns:a16="http://schemas.microsoft.com/office/drawing/2014/main" id="{DFAA809B-650C-486D-B024-12FBB49D55B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8" name="Arc 1357">
              <a:extLst>
                <a:ext uri="{FF2B5EF4-FFF2-40B4-BE49-F238E27FC236}">
                  <a16:creationId xmlns:a16="http://schemas.microsoft.com/office/drawing/2014/main" id="{D5B2BEFE-BB38-4A8E-8604-B6C3D498BFF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59" name="Arc 1358">
              <a:extLst>
                <a:ext uri="{FF2B5EF4-FFF2-40B4-BE49-F238E27FC236}">
                  <a16:creationId xmlns:a16="http://schemas.microsoft.com/office/drawing/2014/main" id="{B2859822-67B9-4A46-93F0-8838DC6604F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60" name="Straight Connector 1359">
              <a:extLst>
                <a:ext uri="{FF2B5EF4-FFF2-40B4-BE49-F238E27FC236}">
                  <a16:creationId xmlns:a16="http://schemas.microsoft.com/office/drawing/2014/main" id="{6A3E5987-58BB-4E80-AC85-DDBDCD12509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61" name="Arc 1360">
              <a:extLst>
                <a:ext uri="{FF2B5EF4-FFF2-40B4-BE49-F238E27FC236}">
                  <a16:creationId xmlns:a16="http://schemas.microsoft.com/office/drawing/2014/main" id="{2B79FE38-9508-46D3-A355-ED8C627F711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62" name="Straight Connector 1361">
              <a:extLst>
                <a:ext uri="{FF2B5EF4-FFF2-40B4-BE49-F238E27FC236}">
                  <a16:creationId xmlns:a16="http://schemas.microsoft.com/office/drawing/2014/main" id="{3869A11D-45DB-4748-B5B7-595ABC73C27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3" name="Straight Connector 1362">
              <a:extLst>
                <a:ext uri="{FF2B5EF4-FFF2-40B4-BE49-F238E27FC236}">
                  <a16:creationId xmlns:a16="http://schemas.microsoft.com/office/drawing/2014/main" id="{1E0B1ED5-7610-43F0-898F-0E9389E33D8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64" name="Arc 1363">
              <a:extLst>
                <a:ext uri="{FF2B5EF4-FFF2-40B4-BE49-F238E27FC236}">
                  <a16:creationId xmlns:a16="http://schemas.microsoft.com/office/drawing/2014/main" id="{20D41B88-B777-4A7D-9018-43CCB0358044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68" name="Group 1367">
            <a:extLst>
              <a:ext uri="{FF2B5EF4-FFF2-40B4-BE49-F238E27FC236}">
                <a16:creationId xmlns:a16="http://schemas.microsoft.com/office/drawing/2014/main" id="{A379DF2C-4158-43E6-ABCF-494098293207}"/>
              </a:ext>
            </a:extLst>
          </p:cNvPr>
          <p:cNvGrpSpPr/>
          <p:nvPr/>
        </p:nvGrpSpPr>
        <p:grpSpPr>
          <a:xfrm>
            <a:off x="-116375" y="5282164"/>
            <a:ext cx="538068" cy="503852"/>
            <a:chOff x="3455435" y="-1017023"/>
            <a:chExt cx="8222756" cy="7868191"/>
          </a:xfrm>
        </p:grpSpPr>
        <p:sp>
          <p:nvSpPr>
            <p:cNvPr id="1369" name="Arc 1368">
              <a:extLst>
                <a:ext uri="{FF2B5EF4-FFF2-40B4-BE49-F238E27FC236}">
                  <a16:creationId xmlns:a16="http://schemas.microsoft.com/office/drawing/2014/main" id="{7B536777-CF47-408A-91CC-1A1B9B2D1E4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0" name="Arc 1369">
              <a:extLst>
                <a:ext uri="{FF2B5EF4-FFF2-40B4-BE49-F238E27FC236}">
                  <a16:creationId xmlns:a16="http://schemas.microsoft.com/office/drawing/2014/main" id="{39C82009-8BCC-4324-9849-6D9CA8686B3A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1" name="Arc 1370">
              <a:extLst>
                <a:ext uri="{FF2B5EF4-FFF2-40B4-BE49-F238E27FC236}">
                  <a16:creationId xmlns:a16="http://schemas.microsoft.com/office/drawing/2014/main" id="{77CC17B5-50D3-49D5-9B62-B74EBE5CCABC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2" name="Arc 1371">
              <a:extLst>
                <a:ext uri="{FF2B5EF4-FFF2-40B4-BE49-F238E27FC236}">
                  <a16:creationId xmlns:a16="http://schemas.microsoft.com/office/drawing/2014/main" id="{26E89A76-0A94-4AF3-A4A4-87AAD19E8E3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73" name="Group 1372">
              <a:extLst>
                <a:ext uri="{FF2B5EF4-FFF2-40B4-BE49-F238E27FC236}">
                  <a16:creationId xmlns:a16="http://schemas.microsoft.com/office/drawing/2014/main" id="{FBAC8018-69DA-4B2E-B208-7B8D1846C04C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82" name="Straight Connector 1381">
                <a:extLst>
                  <a:ext uri="{FF2B5EF4-FFF2-40B4-BE49-F238E27FC236}">
                    <a16:creationId xmlns:a16="http://schemas.microsoft.com/office/drawing/2014/main" id="{F0FFB746-3D32-4479-941D-A91636B261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83" name="Straight Connector 1382">
                <a:extLst>
                  <a:ext uri="{FF2B5EF4-FFF2-40B4-BE49-F238E27FC236}">
                    <a16:creationId xmlns:a16="http://schemas.microsoft.com/office/drawing/2014/main" id="{7FAE1808-746C-415D-915F-7DBA80AF7C2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84" name="Straight Connector 1383">
                <a:extLst>
                  <a:ext uri="{FF2B5EF4-FFF2-40B4-BE49-F238E27FC236}">
                    <a16:creationId xmlns:a16="http://schemas.microsoft.com/office/drawing/2014/main" id="{844224B5-F814-4953-AE2E-27A5EFB04D7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74" name="Arc 1373">
              <a:extLst>
                <a:ext uri="{FF2B5EF4-FFF2-40B4-BE49-F238E27FC236}">
                  <a16:creationId xmlns:a16="http://schemas.microsoft.com/office/drawing/2014/main" id="{D376F69E-EEF7-4BB8-99EF-39B9C77800B4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5" name="Arc 1374">
              <a:extLst>
                <a:ext uri="{FF2B5EF4-FFF2-40B4-BE49-F238E27FC236}">
                  <a16:creationId xmlns:a16="http://schemas.microsoft.com/office/drawing/2014/main" id="{1275CE31-1FD4-4884-8304-1EA1013E32AE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76" name="Arc 1375">
              <a:extLst>
                <a:ext uri="{FF2B5EF4-FFF2-40B4-BE49-F238E27FC236}">
                  <a16:creationId xmlns:a16="http://schemas.microsoft.com/office/drawing/2014/main" id="{3A8C60EB-3994-4294-A012-ACD36785985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77" name="Straight Connector 1376">
              <a:extLst>
                <a:ext uri="{FF2B5EF4-FFF2-40B4-BE49-F238E27FC236}">
                  <a16:creationId xmlns:a16="http://schemas.microsoft.com/office/drawing/2014/main" id="{0FDDF657-2B1D-4DBA-AF28-E7FA9EEF2E9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78" name="Arc 1377">
              <a:extLst>
                <a:ext uri="{FF2B5EF4-FFF2-40B4-BE49-F238E27FC236}">
                  <a16:creationId xmlns:a16="http://schemas.microsoft.com/office/drawing/2014/main" id="{0D9DDAE2-FE71-451D-97E5-162A4D29882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79" name="Straight Connector 1378">
              <a:extLst>
                <a:ext uri="{FF2B5EF4-FFF2-40B4-BE49-F238E27FC236}">
                  <a16:creationId xmlns:a16="http://schemas.microsoft.com/office/drawing/2014/main" id="{05CA0EB8-D1A6-40AD-B9DA-F1E0304D897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0" name="Straight Connector 1379">
              <a:extLst>
                <a:ext uri="{FF2B5EF4-FFF2-40B4-BE49-F238E27FC236}">
                  <a16:creationId xmlns:a16="http://schemas.microsoft.com/office/drawing/2014/main" id="{9AF3412B-16E4-483B-AED3-C2FDA6D52F4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81" name="Arc 1380">
              <a:extLst>
                <a:ext uri="{FF2B5EF4-FFF2-40B4-BE49-F238E27FC236}">
                  <a16:creationId xmlns:a16="http://schemas.microsoft.com/office/drawing/2014/main" id="{416EEB61-51E9-4C1B-865D-0A48F98AEE0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85" name="Group 1384">
            <a:extLst>
              <a:ext uri="{FF2B5EF4-FFF2-40B4-BE49-F238E27FC236}">
                <a16:creationId xmlns:a16="http://schemas.microsoft.com/office/drawing/2014/main" id="{CE07476A-5D2E-40C3-AFAC-4AD47B6F95FD}"/>
              </a:ext>
            </a:extLst>
          </p:cNvPr>
          <p:cNvGrpSpPr/>
          <p:nvPr/>
        </p:nvGrpSpPr>
        <p:grpSpPr>
          <a:xfrm>
            <a:off x="-86829" y="5650464"/>
            <a:ext cx="538068" cy="503852"/>
            <a:chOff x="3455435" y="-1017023"/>
            <a:chExt cx="8222756" cy="7868191"/>
          </a:xfrm>
        </p:grpSpPr>
        <p:sp>
          <p:nvSpPr>
            <p:cNvPr id="1386" name="Arc 1385">
              <a:extLst>
                <a:ext uri="{FF2B5EF4-FFF2-40B4-BE49-F238E27FC236}">
                  <a16:creationId xmlns:a16="http://schemas.microsoft.com/office/drawing/2014/main" id="{842042C0-3095-4FCB-93A3-8A56D5A6B83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7" name="Arc 1386">
              <a:extLst>
                <a:ext uri="{FF2B5EF4-FFF2-40B4-BE49-F238E27FC236}">
                  <a16:creationId xmlns:a16="http://schemas.microsoft.com/office/drawing/2014/main" id="{88F0A1E8-6835-4DAB-B511-D86DB11BF17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8" name="Arc 1387">
              <a:extLst>
                <a:ext uri="{FF2B5EF4-FFF2-40B4-BE49-F238E27FC236}">
                  <a16:creationId xmlns:a16="http://schemas.microsoft.com/office/drawing/2014/main" id="{C354FB19-69E3-4A76-A99D-815F72596452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9" name="Arc 1388">
              <a:extLst>
                <a:ext uri="{FF2B5EF4-FFF2-40B4-BE49-F238E27FC236}">
                  <a16:creationId xmlns:a16="http://schemas.microsoft.com/office/drawing/2014/main" id="{D296B86C-815E-4504-8031-646C144B017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90" name="Group 1389">
              <a:extLst>
                <a:ext uri="{FF2B5EF4-FFF2-40B4-BE49-F238E27FC236}">
                  <a16:creationId xmlns:a16="http://schemas.microsoft.com/office/drawing/2014/main" id="{2FF0D15C-71E2-4B5C-8455-E3728ADF14DD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399" name="Straight Connector 1398">
                <a:extLst>
                  <a:ext uri="{FF2B5EF4-FFF2-40B4-BE49-F238E27FC236}">
                    <a16:creationId xmlns:a16="http://schemas.microsoft.com/office/drawing/2014/main" id="{5E7FA359-007F-48BF-BC83-59327792A20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00" name="Straight Connector 1399">
                <a:extLst>
                  <a:ext uri="{FF2B5EF4-FFF2-40B4-BE49-F238E27FC236}">
                    <a16:creationId xmlns:a16="http://schemas.microsoft.com/office/drawing/2014/main" id="{3128A88C-BEFB-40F5-846C-A8C96432D6B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01" name="Straight Connector 1400">
                <a:extLst>
                  <a:ext uri="{FF2B5EF4-FFF2-40B4-BE49-F238E27FC236}">
                    <a16:creationId xmlns:a16="http://schemas.microsoft.com/office/drawing/2014/main" id="{716C74BB-35A3-40BB-80BA-F70D4B965D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91" name="Arc 1390">
              <a:extLst>
                <a:ext uri="{FF2B5EF4-FFF2-40B4-BE49-F238E27FC236}">
                  <a16:creationId xmlns:a16="http://schemas.microsoft.com/office/drawing/2014/main" id="{CFB33A67-6BF6-41EA-92F5-0F47F6686FD3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2" name="Arc 1391">
              <a:extLst>
                <a:ext uri="{FF2B5EF4-FFF2-40B4-BE49-F238E27FC236}">
                  <a16:creationId xmlns:a16="http://schemas.microsoft.com/office/drawing/2014/main" id="{1903056A-CADA-4DB7-A09B-E1A39A0462A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93" name="Arc 1392">
              <a:extLst>
                <a:ext uri="{FF2B5EF4-FFF2-40B4-BE49-F238E27FC236}">
                  <a16:creationId xmlns:a16="http://schemas.microsoft.com/office/drawing/2014/main" id="{28312F70-7567-427D-B953-CF22929A3E2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394" name="Straight Connector 1393">
              <a:extLst>
                <a:ext uri="{FF2B5EF4-FFF2-40B4-BE49-F238E27FC236}">
                  <a16:creationId xmlns:a16="http://schemas.microsoft.com/office/drawing/2014/main" id="{1DB01831-2141-46EC-9C71-52F21ABE541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95" name="Arc 1394">
              <a:extLst>
                <a:ext uri="{FF2B5EF4-FFF2-40B4-BE49-F238E27FC236}">
                  <a16:creationId xmlns:a16="http://schemas.microsoft.com/office/drawing/2014/main" id="{BF00DFF6-6139-487D-9FB9-6CBC64C536E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96" name="Straight Connector 1395">
              <a:extLst>
                <a:ext uri="{FF2B5EF4-FFF2-40B4-BE49-F238E27FC236}">
                  <a16:creationId xmlns:a16="http://schemas.microsoft.com/office/drawing/2014/main" id="{63D41573-8201-495B-BEAB-9F2FE9D4F3F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7" name="Straight Connector 1396">
              <a:extLst>
                <a:ext uri="{FF2B5EF4-FFF2-40B4-BE49-F238E27FC236}">
                  <a16:creationId xmlns:a16="http://schemas.microsoft.com/office/drawing/2014/main" id="{C73F4986-F8DA-4431-8C14-91BD5CA16CD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98" name="Arc 1397">
              <a:extLst>
                <a:ext uri="{FF2B5EF4-FFF2-40B4-BE49-F238E27FC236}">
                  <a16:creationId xmlns:a16="http://schemas.microsoft.com/office/drawing/2014/main" id="{75690CD6-C72F-4D03-A786-82C3FD6CF83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02" name="Group 1401">
            <a:extLst>
              <a:ext uri="{FF2B5EF4-FFF2-40B4-BE49-F238E27FC236}">
                <a16:creationId xmlns:a16="http://schemas.microsoft.com/office/drawing/2014/main" id="{5245635A-810E-4AFE-B432-36C202442644}"/>
              </a:ext>
            </a:extLst>
          </p:cNvPr>
          <p:cNvGrpSpPr/>
          <p:nvPr/>
        </p:nvGrpSpPr>
        <p:grpSpPr>
          <a:xfrm>
            <a:off x="-105491" y="6006064"/>
            <a:ext cx="538068" cy="503852"/>
            <a:chOff x="3455435" y="-1017023"/>
            <a:chExt cx="8222756" cy="7868191"/>
          </a:xfrm>
        </p:grpSpPr>
        <p:sp>
          <p:nvSpPr>
            <p:cNvPr id="1403" name="Arc 1402">
              <a:extLst>
                <a:ext uri="{FF2B5EF4-FFF2-40B4-BE49-F238E27FC236}">
                  <a16:creationId xmlns:a16="http://schemas.microsoft.com/office/drawing/2014/main" id="{BF3CBE3E-8AFB-4B84-9930-69881E2C949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4" name="Arc 1403">
              <a:extLst>
                <a:ext uri="{FF2B5EF4-FFF2-40B4-BE49-F238E27FC236}">
                  <a16:creationId xmlns:a16="http://schemas.microsoft.com/office/drawing/2014/main" id="{5AE0F75C-6D28-4B3E-A6FD-82E8826A334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5" name="Arc 1404">
              <a:extLst>
                <a:ext uri="{FF2B5EF4-FFF2-40B4-BE49-F238E27FC236}">
                  <a16:creationId xmlns:a16="http://schemas.microsoft.com/office/drawing/2014/main" id="{D73638C6-F1DB-4262-B573-9A69E87D4627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6" name="Arc 1405">
              <a:extLst>
                <a:ext uri="{FF2B5EF4-FFF2-40B4-BE49-F238E27FC236}">
                  <a16:creationId xmlns:a16="http://schemas.microsoft.com/office/drawing/2014/main" id="{EDF4190C-38E0-45B3-8B9D-0864DE7A8FB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07" name="Group 1406">
              <a:extLst>
                <a:ext uri="{FF2B5EF4-FFF2-40B4-BE49-F238E27FC236}">
                  <a16:creationId xmlns:a16="http://schemas.microsoft.com/office/drawing/2014/main" id="{3D771FBF-8700-4845-A34B-1691E700D01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16" name="Straight Connector 1415">
                <a:extLst>
                  <a:ext uri="{FF2B5EF4-FFF2-40B4-BE49-F238E27FC236}">
                    <a16:creationId xmlns:a16="http://schemas.microsoft.com/office/drawing/2014/main" id="{2BCFEF43-564C-4703-9CCC-DF4FEB64A6E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17" name="Straight Connector 1416">
                <a:extLst>
                  <a:ext uri="{FF2B5EF4-FFF2-40B4-BE49-F238E27FC236}">
                    <a16:creationId xmlns:a16="http://schemas.microsoft.com/office/drawing/2014/main" id="{ED367261-BF29-4EF6-86EE-1881FB4D0DD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18" name="Straight Connector 1417">
                <a:extLst>
                  <a:ext uri="{FF2B5EF4-FFF2-40B4-BE49-F238E27FC236}">
                    <a16:creationId xmlns:a16="http://schemas.microsoft.com/office/drawing/2014/main" id="{0B959878-BAD6-4376-8345-8EF460BDC0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08" name="Arc 1407">
              <a:extLst>
                <a:ext uri="{FF2B5EF4-FFF2-40B4-BE49-F238E27FC236}">
                  <a16:creationId xmlns:a16="http://schemas.microsoft.com/office/drawing/2014/main" id="{DC7F89E1-1AAE-48C9-BCC5-0A0A4C51DFF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9" name="Arc 1408">
              <a:extLst>
                <a:ext uri="{FF2B5EF4-FFF2-40B4-BE49-F238E27FC236}">
                  <a16:creationId xmlns:a16="http://schemas.microsoft.com/office/drawing/2014/main" id="{8CACEAAA-A0B4-4593-B78E-0DCC17EDD2C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10" name="Arc 1409">
              <a:extLst>
                <a:ext uri="{FF2B5EF4-FFF2-40B4-BE49-F238E27FC236}">
                  <a16:creationId xmlns:a16="http://schemas.microsoft.com/office/drawing/2014/main" id="{37D452DF-F72A-4D59-85C7-22768B0E63C6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11" name="Straight Connector 1410">
              <a:extLst>
                <a:ext uri="{FF2B5EF4-FFF2-40B4-BE49-F238E27FC236}">
                  <a16:creationId xmlns:a16="http://schemas.microsoft.com/office/drawing/2014/main" id="{F7198FDC-1A11-4AF5-9CF8-7F5DFE9C722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12" name="Arc 1411">
              <a:extLst>
                <a:ext uri="{FF2B5EF4-FFF2-40B4-BE49-F238E27FC236}">
                  <a16:creationId xmlns:a16="http://schemas.microsoft.com/office/drawing/2014/main" id="{61FBF634-484B-45D5-81D3-6887BDC8D575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13" name="Straight Connector 1412">
              <a:extLst>
                <a:ext uri="{FF2B5EF4-FFF2-40B4-BE49-F238E27FC236}">
                  <a16:creationId xmlns:a16="http://schemas.microsoft.com/office/drawing/2014/main" id="{7DCBD416-22CD-488A-B4FE-6DBC981CF76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4" name="Straight Connector 1413">
              <a:extLst>
                <a:ext uri="{FF2B5EF4-FFF2-40B4-BE49-F238E27FC236}">
                  <a16:creationId xmlns:a16="http://schemas.microsoft.com/office/drawing/2014/main" id="{9CEF4062-06B2-42EE-81C8-01C474E697B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15" name="Arc 1414">
              <a:extLst>
                <a:ext uri="{FF2B5EF4-FFF2-40B4-BE49-F238E27FC236}">
                  <a16:creationId xmlns:a16="http://schemas.microsoft.com/office/drawing/2014/main" id="{F48D3E53-8C88-4FC5-AB0A-D6364BE26C9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19" name="Group 1418">
            <a:extLst>
              <a:ext uri="{FF2B5EF4-FFF2-40B4-BE49-F238E27FC236}">
                <a16:creationId xmlns:a16="http://schemas.microsoft.com/office/drawing/2014/main" id="{507322ED-CD80-4E4E-8524-B473DAAE24FC}"/>
              </a:ext>
            </a:extLst>
          </p:cNvPr>
          <p:cNvGrpSpPr/>
          <p:nvPr/>
        </p:nvGrpSpPr>
        <p:grpSpPr>
          <a:xfrm>
            <a:off x="11686071" y="252964"/>
            <a:ext cx="538068" cy="503852"/>
            <a:chOff x="3455435" y="-1017023"/>
            <a:chExt cx="8222756" cy="7868191"/>
          </a:xfrm>
        </p:grpSpPr>
        <p:sp>
          <p:nvSpPr>
            <p:cNvPr id="1420" name="Arc 1419">
              <a:extLst>
                <a:ext uri="{FF2B5EF4-FFF2-40B4-BE49-F238E27FC236}">
                  <a16:creationId xmlns:a16="http://schemas.microsoft.com/office/drawing/2014/main" id="{143ED2D6-67D2-471B-98F4-3B03C84C5AE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1" name="Arc 1420">
              <a:extLst>
                <a:ext uri="{FF2B5EF4-FFF2-40B4-BE49-F238E27FC236}">
                  <a16:creationId xmlns:a16="http://schemas.microsoft.com/office/drawing/2014/main" id="{281478C0-2A95-4078-AF36-217BB9674ABD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2" name="Arc 1421">
              <a:extLst>
                <a:ext uri="{FF2B5EF4-FFF2-40B4-BE49-F238E27FC236}">
                  <a16:creationId xmlns:a16="http://schemas.microsoft.com/office/drawing/2014/main" id="{F53FEA4E-7BE7-47F5-ACEF-53A868B1934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3" name="Arc 1422">
              <a:extLst>
                <a:ext uri="{FF2B5EF4-FFF2-40B4-BE49-F238E27FC236}">
                  <a16:creationId xmlns:a16="http://schemas.microsoft.com/office/drawing/2014/main" id="{286DD6E9-0969-4262-9039-466ADA9C8AA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24" name="Group 1423">
              <a:extLst>
                <a:ext uri="{FF2B5EF4-FFF2-40B4-BE49-F238E27FC236}">
                  <a16:creationId xmlns:a16="http://schemas.microsoft.com/office/drawing/2014/main" id="{BDA68397-DCC8-4C2F-ABEF-6943576C134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33" name="Straight Connector 1432">
                <a:extLst>
                  <a:ext uri="{FF2B5EF4-FFF2-40B4-BE49-F238E27FC236}">
                    <a16:creationId xmlns:a16="http://schemas.microsoft.com/office/drawing/2014/main" id="{B2DF16E3-770D-48AB-89EF-BAD92461A40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4" name="Straight Connector 1433">
                <a:extLst>
                  <a:ext uri="{FF2B5EF4-FFF2-40B4-BE49-F238E27FC236}">
                    <a16:creationId xmlns:a16="http://schemas.microsoft.com/office/drawing/2014/main" id="{7A273B8F-3BEC-47DF-94FB-64C1EEB28F2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5" name="Straight Connector 1434">
                <a:extLst>
                  <a:ext uri="{FF2B5EF4-FFF2-40B4-BE49-F238E27FC236}">
                    <a16:creationId xmlns:a16="http://schemas.microsoft.com/office/drawing/2014/main" id="{93B215E7-7E92-42AF-832A-CF1198DF332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25" name="Arc 1424">
              <a:extLst>
                <a:ext uri="{FF2B5EF4-FFF2-40B4-BE49-F238E27FC236}">
                  <a16:creationId xmlns:a16="http://schemas.microsoft.com/office/drawing/2014/main" id="{320832BC-46F9-4629-B129-B123DB5F7D08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6" name="Arc 1425">
              <a:extLst>
                <a:ext uri="{FF2B5EF4-FFF2-40B4-BE49-F238E27FC236}">
                  <a16:creationId xmlns:a16="http://schemas.microsoft.com/office/drawing/2014/main" id="{FCDEB02E-206B-44E0-A3CA-30028B1A7689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27" name="Arc 1426">
              <a:extLst>
                <a:ext uri="{FF2B5EF4-FFF2-40B4-BE49-F238E27FC236}">
                  <a16:creationId xmlns:a16="http://schemas.microsoft.com/office/drawing/2014/main" id="{8A6E65A1-D673-47CF-97E9-FE3B0FB6EA4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28" name="Straight Connector 1427">
              <a:extLst>
                <a:ext uri="{FF2B5EF4-FFF2-40B4-BE49-F238E27FC236}">
                  <a16:creationId xmlns:a16="http://schemas.microsoft.com/office/drawing/2014/main" id="{6D9F9980-9581-405B-A9A6-3C91EDB8C83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29" name="Arc 1428">
              <a:extLst>
                <a:ext uri="{FF2B5EF4-FFF2-40B4-BE49-F238E27FC236}">
                  <a16:creationId xmlns:a16="http://schemas.microsoft.com/office/drawing/2014/main" id="{F08B5A3D-650B-4C12-B219-F9BA0027E657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30" name="Straight Connector 1429">
              <a:extLst>
                <a:ext uri="{FF2B5EF4-FFF2-40B4-BE49-F238E27FC236}">
                  <a16:creationId xmlns:a16="http://schemas.microsoft.com/office/drawing/2014/main" id="{4BD5E51C-7B71-44F8-8C1B-F04957A7A67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1" name="Straight Connector 1430">
              <a:extLst>
                <a:ext uri="{FF2B5EF4-FFF2-40B4-BE49-F238E27FC236}">
                  <a16:creationId xmlns:a16="http://schemas.microsoft.com/office/drawing/2014/main" id="{4666FF25-ED50-4D64-8A81-1F1B48AF779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32" name="Arc 1431">
              <a:extLst>
                <a:ext uri="{FF2B5EF4-FFF2-40B4-BE49-F238E27FC236}">
                  <a16:creationId xmlns:a16="http://schemas.microsoft.com/office/drawing/2014/main" id="{D03E6C4B-7C68-43E7-A1AF-1FB429915FA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36" name="Group 1435">
            <a:extLst>
              <a:ext uri="{FF2B5EF4-FFF2-40B4-BE49-F238E27FC236}">
                <a16:creationId xmlns:a16="http://schemas.microsoft.com/office/drawing/2014/main" id="{34419DA4-9067-40E7-99E4-89B830D4424F}"/>
              </a:ext>
            </a:extLst>
          </p:cNvPr>
          <p:cNvGrpSpPr/>
          <p:nvPr/>
        </p:nvGrpSpPr>
        <p:grpSpPr>
          <a:xfrm>
            <a:off x="11686071" y="608564"/>
            <a:ext cx="538068" cy="503852"/>
            <a:chOff x="3455435" y="-1017023"/>
            <a:chExt cx="8222756" cy="7868191"/>
          </a:xfrm>
        </p:grpSpPr>
        <p:sp>
          <p:nvSpPr>
            <p:cNvPr id="1437" name="Arc 1436">
              <a:extLst>
                <a:ext uri="{FF2B5EF4-FFF2-40B4-BE49-F238E27FC236}">
                  <a16:creationId xmlns:a16="http://schemas.microsoft.com/office/drawing/2014/main" id="{197F9CDF-FEAD-4B8E-A687-641C422AD9E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8" name="Arc 1437">
              <a:extLst>
                <a:ext uri="{FF2B5EF4-FFF2-40B4-BE49-F238E27FC236}">
                  <a16:creationId xmlns:a16="http://schemas.microsoft.com/office/drawing/2014/main" id="{53AB1970-7310-44C9-BAB3-37413FAA7180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9" name="Arc 1438">
              <a:extLst>
                <a:ext uri="{FF2B5EF4-FFF2-40B4-BE49-F238E27FC236}">
                  <a16:creationId xmlns:a16="http://schemas.microsoft.com/office/drawing/2014/main" id="{08773984-7318-4D7A-A2E5-BE7745884CB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0" name="Arc 1439">
              <a:extLst>
                <a:ext uri="{FF2B5EF4-FFF2-40B4-BE49-F238E27FC236}">
                  <a16:creationId xmlns:a16="http://schemas.microsoft.com/office/drawing/2014/main" id="{95F77C3F-9344-4523-A959-C3ACE42A8FFE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41" name="Group 1440">
              <a:extLst>
                <a:ext uri="{FF2B5EF4-FFF2-40B4-BE49-F238E27FC236}">
                  <a16:creationId xmlns:a16="http://schemas.microsoft.com/office/drawing/2014/main" id="{E6DEA2A2-970E-4315-A73D-3FE5F5FB640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50" name="Straight Connector 1449">
                <a:extLst>
                  <a:ext uri="{FF2B5EF4-FFF2-40B4-BE49-F238E27FC236}">
                    <a16:creationId xmlns:a16="http://schemas.microsoft.com/office/drawing/2014/main" id="{F807B709-523B-4ED3-8B1A-B03C62F588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51" name="Straight Connector 1450">
                <a:extLst>
                  <a:ext uri="{FF2B5EF4-FFF2-40B4-BE49-F238E27FC236}">
                    <a16:creationId xmlns:a16="http://schemas.microsoft.com/office/drawing/2014/main" id="{8604CB5B-7A07-4FC7-88CF-C81DA2FA82C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52" name="Straight Connector 1451">
                <a:extLst>
                  <a:ext uri="{FF2B5EF4-FFF2-40B4-BE49-F238E27FC236}">
                    <a16:creationId xmlns:a16="http://schemas.microsoft.com/office/drawing/2014/main" id="{10CBBE6B-A47C-4E72-95AD-996D737A3F6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42" name="Arc 1441">
              <a:extLst>
                <a:ext uri="{FF2B5EF4-FFF2-40B4-BE49-F238E27FC236}">
                  <a16:creationId xmlns:a16="http://schemas.microsoft.com/office/drawing/2014/main" id="{C2D0AE92-F34E-4287-B944-CD2645F941BB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3" name="Arc 1442">
              <a:extLst>
                <a:ext uri="{FF2B5EF4-FFF2-40B4-BE49-F238E27FC236}">
                  <a16:creationId xmlns:a16="http://schemas.microsoft.com/office/drawing/2014/main" id="{A3B98BE3-2640-452A-ABC6-1A65CA99415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44" name="Arc 1443">
              <a:extLst>
                <a:ext uri="{FF2B5EF4-FFF2-40B4-BE49-F238E27FC236}">
                  <a16:creationId xmlns:a16="http://schemas.microsoft.com/office/drawing/2014/main" id="{C1045C06-8972-43DE-8784-8859CA31C6A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45" name="Straight Connector 1444">
              <a:extLst>
                <a:ext uri="{FF2B5EF4-FFF2-40B4-BE49-F238E27FC236}">
                  <a16:creationId xmlns:a16="http://schemas.microsoft.com/office/drawing/2014/main" id="{D862E54D-A741-4384-A90E-874E453F084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46" name="Arc 1445">
              <a:extLst>
                <a:ext uri="{FF2B5EF4-FFF2-40B4-BE49-F238E27FC236}">
                  <a16:creationId xmlns:a16="http://schemas.microsoft.com/office/drawing/2014/main" id="{65E58A2A-0A2C-4D57-BAFF-B52C5B947A9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47" name="Straight Connector 1446">
              <a:extLst>
                <a:ext uri="{FF2B5EF4-FFF2-40B4-BE49-F238E27FC236}">
                  <a16:creationId xmlns:a16="http://schemas.microsoft.com/office/drawing/2014/main" id="{5B43308D-ACC7-4A95-AF2B-50D7E2F8D12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8" name="Straight Connector 1447">
              <a:extLst>
                <a:ext uri="{FF2B5EF4-FFF2-40B4-BE49-F238E27FC236}">
                  <a16:creationId xmlns:a16="http://schemas.microsoft.com/office/drawing/2014/main" id="{D810E613-F566-4F9D-98E1-6DD09BA83A6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49" name="Arc 1448">
              <a:extLst>
                <a:ext uri="{FF2B5EF4-FFF2-40B4-BE49-F238E27FC236}">
                  <a16:creationId xmlns:a16="http://schemas.microsoft.com/office/drawing/2014/main" id="{B9E61C76-EA5A-48C2-9C49-E9B4707512A3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53" name="Group 1452">
            <a:extLst>
              <a:ext uri="{FF2B5EF4-FFF2-40B4-BE49-F238E27FC236}">
                <a16:creationId xmlns:a16="http://schemas.microsoft.com/office/drawing/2014/main" id="{85D62744-C7A1-4DBF-A8EA-E1F2589C6BF3}"/>
              </a:ext>
            </a:extLst>
          </p:cNvPr>
          <p:cNvGrpSpPr/>
          <p:nvPr/>
        </p:nvGrpSpPr>
        <p:grpSpPr>
          <a:xfrm>
            <a:off x="11704732" y="976864"/>
            <a:ext cx="538068" cy="503852"/>
            <a:chOff x="3455435" y="-1017023"/>
            <a:chExt cx="8222756" cy="7868191"/>
          </a:xfrm>
        </p:grpSpPr>
        <p:sp>
          <p:nvSpPr>
            <p:cNvPr id="1454" name="Arc 1453">
              <a:extLst>
                <a:ext uri="{FF2B5EF4-FFF2-40B4-BE49-F238E27FC236}">
                  <a16:creationId xmlns:a16="http://schemas.microsoft.com/office/drawing/2014/main" id="{4D9FC541-443B-462A-88FA-F2E3A6037B5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5" name="Arc 1454">
              <a:extLst>
                <a:ext uri="{FF2B5EF4-FFF2-40B4-BE49-F238E27FC236}">
                  <a16:creationId xmlns:a16="http://schemas.microsoft.com/office/drawing/2014/main" id="{FA2A9BED-B57B-4BFC-A31D-ECD12120FCB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6" name="Arc 1455">
              <a:extLst>
                <a:ext uri="{FF2B5EF4-FFF2-40B4-BE49-F238E27FC236}">
                  <a16:creationId xmlns:a16="http://schemas.microsoft.com/office/drawing/2014/main" id="{399824FD-F46B-47C2-B074-B96A61E7824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7" name="Arc 1456">
              <a:extLst>
                <a:ext uri="{FF2B5EF4-FFF2-40B4-BE49-F238E27FC236}">
                  <a16:creationId xmlns:a16="http://schemas.microsoft.com/office/drawing/2014/main" id="{50FEC5B3-22ED-48E2-9C93-A909A5056C6C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58" name="Group 1457">
              <a:extLst>
                <a:ext uri="{FF2B5EF4-FFF2-40B4-BE49-F238E27FC236}">
                  <a16:creationId xmlns:a16="http://schemas.microsoft.com/office/drawing/2014/main" id="{FC15C606-8B03-415F-ACFD-749B283A47A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67" name="Straight Connector 1466">
                <a:extLst>
                  <a:ext uri="{FF2B5EF4-FFF2-40B4-BE49-F238E27FC236}">
                    <a16:creationId xmlns:a16="http://schemas.microsoft.com/office/drawing/2014/main" id="{9AC402B0-16B2-4138-9D1D-A813FB1ADE9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8" name="Straight Connector 1467">
                <a:extLst>
                  <a:ext uri="{FF2B5EF4-FFF2-40B4-BE49-F238E27FC236}">
                    <a16:creationId xmlns:a16="http://schemas.microsoft.com/office/drawing/2014/main" id="{74828E2E-4A47-4379-9B2D-516B1C08623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9" name="Straight Connector 1468">
                <a:extLst>
                  <a:ext uri="{FF2B5EF4-FFF2-40B4-BE49-F238E27FC236}">
                    <a16:creationId xmlns:a16="http://schemas.microsoft.com/office/drawing/2014/main" id="{058BC5F3-8A19-4D48-9566-5485F1B1505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59" name="Arc 1458">
              <a:extLst>
                <a:ext uri="{FF2B5EF4-FFF2-40B4-BE49-F238E27FC236}">
                  <a16:creationId xmlns:a16="http://schemas.microsoft.com/office/drawing/2014/main" id="{C094B933-71D5-47D3-A389-09AFBBD85F79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0" name="Arc 1459">
              <a:extLst>
                <a:ext uri="{FF2B5EF4-FFF2-40B4-BE49-F238E27FC236}">
                  <a16:creationId xmlns:a16="http://schemas.microsoft.com/office/drawing/2014/main" id="{D1E73963-E4E3-47A4-A694-5CDF21E73FD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61" name="Arc 1460">
              <a:extLst>
                <a:ext uri="{FF2B5EF4-FFF2-40B4-BE49-F238E27FC236}">
                  <a16:creationId xmlns:a16="http://schemas.microsoft.com/office/drawing/2014/main" id="{CEE4F072-A358-45BC-AFB6-E615C6C39389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62" name="Straight Connector 1461">
              <a:extLst>
                <a:ext uri="{FF2B5EF4-FFF2-40B4-BE49-F238E27FC236}">
                  <a16:creationId xmlns:a16="http://schemas.microsoft.com/office/drawing/2014/main" id="{26FB9BD7-FA99-49CA-BF42-A8C037F8CCB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63" name="Arc 1462">
              <a:extLst>
                <a:ext uri="{FF2B5EF4-FFF2-40B4-BE49-F238E27FC236}">
                  <a16:creationId xmlns:a16="http://schemas.microsoft.com/office/drawing/2014/main" id="{148C4637-CA97-4F8F-A1AB-6ABFB38C89A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64" name="Straight Connector 1463">
              <a:extLst>
                <a:ext uri="{FF2B5EF4-FFF2-40B4-BE49-F238E27FC236}">
                  <a16:creationId xmlns:a16="http://schemas.microsoft.com/office/drawing/2014/main" id="{2533EF6A-E051-49FE-9CC8-2D1B112DF7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5" name="Straight Connector 1464">
              <a:extLst>
                <a:ext uri="{FF2B5EF4-FFF2-40B4-BE49-F238E27FC236}">
                  <a16:creationId xmlns:a16="http://schemas.microsoft.com/office/drawing/2014/main" id="{A71A218B-BC13-490A-9251-23543D6D661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66" name="Arc 1465">
              <a:extLst>
                <a:ext uri="{FF2B5EF4-FFF2-40B4-BE49-F238E27FC236}">
                  <a16:creationId xmlns:a16="http://schemas.microsoft.com/office/drawing/2014/main" id="{4D94649B-1B5C-4109-8F60-A5E02A25E345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70" name="Group 1469">
            <a:extLst>
              <a:ext uri="{FF2B5EF4-FFF2-40B4-BE49-F238E27FC236}">
                <a16:creationId xmlns:a16="http://schemas.microsoft.com/office/drawing/2014/main" id="{5CF17663-FE74-4223-BDC7-58D80077797F}"/>
              </a:ext>
            </a:extLst>
          </p:cNvPr>
          <p:cNvGrpSpPr/>
          <p:nvPr/>
        </p:nvGrpSpPr>
        <p:grpSpPr>
          <a:xfrm>
            <a:off x="11698771" y="1319764"/>
            <a:ext cx="538068" cy="503852"/>
            <a:chOff x="3455435" y="-1017023"/>
            <a:chExt cx="8222756" cy="7868191"/>
          </a:xfrm>
        </p:grpSpPr>
        <p:sp>
          <p:nvSpPr>
            <p:cNvPr id="1471" name="Arc 1470">
              <a:extLst>
                <a:ext uri="{FF2B5EF4-FFF2-40B4-BE49-F238E27FC236}">
                  <a16:creationId xmlns:a16="http://schemas.microsoft.com/office/drawing/2014/main" id="{15169C89-4B29-4B5F-B6B6-DF8950963730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2" name="Arc 1471">
              <a:extLst>
                <a:ext uri="{FF2B5EF4-FFF2-40B4-BE49-F238E27FC236}">
                  <a16:creationId xmlns:a16="http://schemas.microsoft.com/office/drawing/2014/main" id="{31DB66FB-EAE4-4CC0-A602-A70B0041E89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3" name="Arc 1472">
              <a:extLst>
                <a:ext uri="{FF2B5EF4-FFF2-40B4-BE49-F238E27FC236}">
                  <a16:creationId xmlns:a16="http://schemas.microsoft.com/office/drawing/2014/main" id="{82844F90-7AA0-47DA-A905-0B74C6748A4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4" name="Arc 1473">
              <a:extLst>
                <a:ext uri="{FF2B5EF4-FFF2-40B4-BE49-F238E27FC236}">
                  <a16:creationId xmlns:a16="http://schemas.microsoft.com/office/drawing/2014/main" id="{EB0DC723-F18D-4367-92F8-50D5F9A1F96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75" name="Group 1474">
              <a:extLst>
                <a:ext uri="{FF2B5EF4-FFF2-40B4-BE49-F238E27FC236}">
                  <a16:creationId xmlns:a16="http://schemas.microsoft.com/office/drawing/2014/main" id="{FBF16A1D-8FFF-4307-8FAE-319F91DE80E9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484" name="Straight Connector 1483">
                <a:extLst>
                  <a:ext uri="{FF2B5EF4-FFF2-40B4-BE49-F238E27FC236}">
                    <a16:creationId xmlns:a16="http://schemas.microsoft.com/office/drawing/2014/main" id="{FA082F14-E856-4167-BE0D-EA4F310BB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5" name="Straight Connector 1484">
                <a:extLst>
                  <a:ext uri="{FF2B5EF4-FFF2-40B4-BE49-F238E27FC236}">
                    <a16:creationId xmlns:a16="http://schemas.microsoft.com/office/drawing/2014/main" id="{2DFB8D44-94F4-4114-8A80-1A3F3E3C3E8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6" name="Straight Connector 1485">
                <a:extLst>
                  <a:ext uri="{FF2B5EF4-FFF2-40B4-BE49-F238E27FC236}">
                    <a16:creationId xmlns:a16="http://schemas.microsoft.com/office/drawing/2014/main" id="{2E3D3095-8058-4926-9F6D-6163A04690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76" name="Arc 1475">
              <a:extLst>
                <a:ext uri="{FF2B5EF4-FFF2-40B4-BE49-F238E27FC236}">
                  <a16:creationId xmlns:a16="http://schemas.microsoft.com/office/drawing/2014/main" id="{E12633A8-370E-4822-BB9C-D3A04C34732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7" name="Arc 1476">
              <a:extLst>
                <a:ext uri="{FF2B5EF4-FFF2-40B4-BE49-F238E27FC236}">
                  <a16:creationId xmlns:a16="http://schemas.microsoft.com/office/drawing/2014/main" id="{C510747A-78E6-4927-85AE-8EC2FAAAE2B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78" name="Arc 1477">
              <a:extLst>
                <a:ext uri="{FF2B5EF4-FFF2-40B4-BE49-F238E27FC236}">
                  <a16:creationId xmlns:a16="http://schemas.microsoft.com/office/drawing/2014/main" id="{0A5118E1-D646-444C-98C2-0951984AC1CC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79" name="Straight Connector 1478">
              <a:extLst>
                <a:ext uri="{FF2B5EF4-FFF2-40B4-BE49-F238E27FC236}">
                  <a16:creationId xmlns:a16="http://schemas.microsoft.com/office/drawing/2014/main" id="{F9E67A12-03B5-458A-9DED-BE3FED2FF0B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80" name="Arc 1479">
              <a:extLst>
                <a:ext uri="{FF2B5EF4-FFF2-40B4-BE49-F238E27FC236}">
                  <a16:creationId xmlns:a16="http://schemas.microsoft.com/office/drawing/2014/main" id="{F5D1772D-0B18-43DC-917D-A0815D5152C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81" name="Straight Connector 1480">
              <a:extLst>
                <a:ext uri="{FF2B5EF4-FFF2-40B4-BE49-F238E27FC236}">
                  <a16:creationId xmlns:a16="http://schemas.microsoft.com/office/drawing/2014/main" id="{71EA6B60-DFE0-4A24-B252-5886891F906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2" name="Straight Connector 1481">
              <a:extLst>
                <a:ext uri="{FF2B5EF4-FFF2-40B4-BE49-F238E27FC236}">
                  <a16:creationId xmlns:a16="http://schemas.microsoft.com/office/drawing/2014/main" id="{FE8AE9E9-D375-41AB-AA29-0E8EA946C47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83" name="Arc 1482">
              <a:extLst>
                <a:ext uri="{FF2B5EF4-FFF2-40B4-BE49-F238E27FC236}">
                  <a16:creationId xmlns:a16="http://schemas.microsoft.com/office/drawing/2014/main" id="{5A85A193-F5D3-4E73-A71E-3FFD165DB5D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87" name="Group 1486">
            <a:extLst>
              <a:ext uri="{FF2B5EF4-FFF2-40B4-BE49-F238E27FC236}">
                <a16:creationId xmlns:a16="http://schemas.microsoft.com/office/drawing/2014/main" id="{D4609B2C-4400-44AA-8226-5BDAE07F04D6}"/>
              </a:ext>
            </a:extLst>
          </p:cNvPr>
          <p:cNvGrpSpPr/>
          <p:nvPr/>
        </p:nvGrpSpPr>
        <p:grpSpPr>
          <a:xfrm>
            <a:off x="11698771" y="1675364"/>
            <a:ext cx="538068" cy="503852"/>
            <a:chOff x="3455435" y="-1017023"/>
            <a:chExt cx="8222756" cy="7868191"/>
          </a:xfrm>
        </p:grpSpPr>
        <p:sp>
          <p:nvSpPr>
            <p:cNvPr id="1488" name="Arc 1487">
              <a:extLst>
                <a:ext uri="{FF2B5EF4-FFF2-40B4-BE49-F238E27FC236}">
                  <a16:creationId xmlns:a16="http://schemas.microsoft.com/office/drawing/2014/main" id="{A31BB5EC-A804-4DDD-9AF4-C713005A1E9D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9" name="Arc 1488">
              <a:extLst>
                <a:ext uri="{FF2B5EF4-FFF2-40B4-BE49-F238E27FC236}">
                  <a16:creationId xmlns:a16="http://schemas.microsoft.com/office/drawing/2014/main" id="{617E4285-8342-40DC-84E8-BA9DE88006E7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0" name="Arc 1489">
              <a:extLst>
                <a:ext uri="{FF2B5EF4-FFF2-40B4-BE49-F238E27FC236}">
                  <a16:creationId xmlns:a16="http://schemas.microsoft.com/office/drawing/2014/main" id="{3F5364D3-598A-4C40-B24D-CD4E16CE6C6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1" name="Arc 1490">
              <a:extLst>
                <a:ext uri="{FF2B5EF4-FFF2-40B4-BE49-F238E27FC236}">
                  <a16:creationId xmlns:a16="http://schemas.microsoft.com/office/drawing/2014/main" id="{4AD43B49-C7DE-4126-8D85-04EC0615C96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92" name="Group 1491">
              <a:extLst>
                <a:ext uri="{FF2B5EF4-FFF2-40B4-BE49-F238E27FC236}">
                  <a16:creationId xmlns:a16="http://schemas.microsoft.com/office/drawing/2014/main" id="{462BAB02-BF41-48AD-8009-3C2DF1DD983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01" name="Straight Connector 1500">
                <a:extLst>
                  <a:ext uri="{FF2B5EF4-FFF2-40B4-BE49-F238E27FC236}">
                    <a16:creationId xmlns:a16="http://schemas.microsoft.com/office/drawing/2014/main" id="{977B94BE-2945-40E0-A94D-5D53D62419D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2" name="Straight Connector 1501">
                <a:extLst>
                  <a:ext uri="{FF2B5EF4-FFF2-40B4-BE49-F238E27FC236}">
                    <a16:creationId xmlns:a16="http://schemas.microsoft.com/office/drawing/2014/main" id="{8E577491-09E2-4B5C-AA38-71D4524E116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3" name="Straight Connector 1502">
                <a:extLst>
                  <a:ext uri="{FF2B5EF4-FFF2-40B4-BE49-F238E27FC236}">
                    <a16:creationId xmlns:a16="http://schemas.microsoft.com/office/drawing/2014/main" id="{122F14C1-9B27-4EA1-9511-4A162F2956E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93" name="Arc 1492">
              <a:extLst>
                <a:ext uri="{FF2B5EF4-FFF2-40B4-BE49-F238E27FC236}">
                  <a16:creationId xmlns:a16="http://schemas.microsoft.com/office/drawing/2014/main" id="{3563CCC7-235C-47B0-B980-4CFFCF81E6AD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4" name="Arc 1493">
              <a:extLst>
                <a:ext uri="{FF2B5EF4-FFF2-40B4-BE49-F238E27FC236}">
                  <a16:creationId xmlns:a16="http://schemas.microsoft.com/office/drawing/2014/main" id="{3305A69A-75A8-4F78-93F6-CAF09243CABF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95" name="Arc 1494">
              <a:extLst>
                <a:ext uri="{FF2B5EF4-FFF2-40B4-BE49-F238E27FC236}">
                  <a16:creationId xmlns:a16="http://schemas.microsoft.com/office/drawing/2014/main" id="{9CC78616-B3D2-4047-926A-2E707F27F281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496" name="Straight Connector 1495">
              <a:extLst>
                <a:ext uri="{FF2B5EF4-FFF2-40B4-BE49-F238E27FC236}">
                  <a16:creationId xmlns:a16="http://schemas.microsoft.com/office/drawing/2014/main" id="{EB86DDE4-40F4-46AC-A164-9806804ECBF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97" name="Arc 1496">
              <a:extLst>
                <a:ext uri="{FF2B5EF4-FFF2-40B4-BE49-F238E27FC236}">
                  <a16:creationId xmlns:a16="http://schemas.microsoft.com/office/drawing/2014/main" id="{63807C18-4049-4FBE-A1FC-1D9B4DEE565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98" name="Straight Connector 1497">
              <a:extLst>
                <a:ext uri="{FF2B5EF4-FFF2-40B4-BE49-F238E27FC236}">
                  <a16:creationId xmlns:a16="http://schemas.microsoft.com/office/drawing/2014/main" id="{34C9801F-CA2B-4ECB-B873-FF66866B114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9" name="Straight Connector 1498">
              <a:extLst>
                <a:ext uri="{FF2B5EF4-FFF2-40B4-BE49-F238E27FC236}">
                  <a16:creationId xmlns:a16="http://schemas.microsoft.com/office/drawing/2014/main" id="{4E989CFD-38FE-43B4-97FF-9F07A82B9D0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00" name="Arc 1499">
              <a:extLst>
                <a:ext uri="{FF2B5EF4-FFF2-40B4-BE49-F238E27FC236}">
                  <a16:creationId xmlns:a16="http://schemas.microsoft.com/office/drawing/2014/main" id="{9FFED156-A2B1-4904-A34D-AAD2DE79D00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04" name="Group 1503">
            <a:extLst>
              <a:ext uri="{FF2B5EF4-FFF2-40B4-BE49-F238E27FC236}">
                <a16:creationId xmlns:a16="http://schemas.microsoft.com/office/drawing/2014/main" id="{D938E5B5-812C-4F86-AA47-CC6DF800545B}"/>
              </a:ext>
            </a:extLst>
          </p:cNvPr>
          <p:cNvGrpSpPr/>
          <p:nvPr/>
        </p:nvGrpSpPr>
        <p:grpSpPr>
          <a:xfrm>
            <a:off x="11711471" y="2030964"/>
            <a:ext cx="538068" cy="503852"/>
            <a:chOff x="3455435" y="-1017023"/>
            <a:chExt cx="8222756" cy="7868191"/>
          </a:xfrm>
        </p:grpSpPr>
        <p:sp>
          <p:nvSpPr>
            <p:cNvPr id="1505" name="Arc 1504">
              <a:extLst>
                <a:ext uri="{FF2B5EF4-FFF2-40B4-BE49-F238E27FC236}">
                  <a16:creationId xmlns:a16="http://schemas.microsoft.com/office/drawing/2014/main" id="{CC55544D-76BE-4739-8A8C-A176EE2800C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6" name="Arc 1505">
              <a:extLst>
                <a:ext uri="{FF2B5EF4-FFF2-40B4-BE49-F238E27FC236}">
                  <a16:creationId xmlns:a16="http://schemas.microsoft.com/office/drawing/2014/main" id="{DC82AD5D-8BDF-483E-865C-988F04FC01F4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7" name="Arc 1506">
              <a:extLst>
                <a:ext uri="{FF2B5EF4-FFF2-40B4-BE49-F238E27FC236}">
                  <a16:creationId xmlns:a16="http://schemas.microsoft.com/office/drawing/2014/main" id="{9BF5BD23-6E89-459E-90B7-064554DF978A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8" name="Arc 1507">
              <a:extLst>
                <a:ext uri="{FF2B5EF4-FFF2-40B4-BE49-F238E27FC236}">
                  <a16:creationId xmlns:a16="http://schemas.microsoft.com/office/drawing/2014/main" id="{67CED508-AD66-4BAD-8895-C2E2735DC378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09" name="Group 1508">
              <a:extLst>
                <a:ext uri="{FF2B5EF4-FFF2-40B4-BE49-F238E27FC236}">
                  <a16:creationId xmlns:a16="http://schemas.microsoft.com/office/drawing/2014/main" id="{A1300360-3EB4-4C05-A3D0-855DAAE30AF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18" name="Straight Connector 1517">
                <a:extLst>
                  <a:ext uri="{FF2B5EF4-FFF2-40B4-BE49-F238E27FC236}">
                    <a16:creationId xmlns:a16="http://schemas.microsoft.com/office/drawing/2014/main" id="{520D2092-0546-4265-85EE-0631BBDDCA8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9" name="Straight Connector 1518">
                <a:extLst>
                  <a:ext uri="{FF2B5EF4-FFF2-40B4-BE49-F238E27FC236}">
                    <a16:creationId xmlns:a16="http://schemas.microsoft.com/office/drawing/2014/main" id="{E1067224-4AD4-46D7-B7AA-E0666C4B156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0" name="Straight Connector 1519">
                <a:extLst>
                  <a:ext uri="{FF2B5EF4-FFF2-40B4-BE49-F238E27FC236}">
                    <a16:creationId xmlns:a16="http://schemas.microsoft.com/office/drawing/2014/main" id="{A5446317-97FB-414C-910A-6132444AC2D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10" name="Arc 1509">
              <a:extLst>
                <a:ext uri="{FF2B5EF4-FFF2-40B4-BE49-F238E27FC236}">
                  <a16:creationId xmlns:a16="http://schemas.microsoft.com/office/drawing/2014/main" id="{554F1A38-33A3-4924-8BE4-F304D02AC39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1" name="Arc 1510">
              <a:extLst>
                <a:ext uri="{FF2B5EF4-FFF2-40B4-BE49-F238E27FC236}">
                  <a16:creationId xmlns:a16="http://schemas.microsoft.com/office/drawing/2014/main" id="{83C315E4-C029-41BC-B154-AFF4CACE2F6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12" name="Arc 1511">
              <a:extLst>
                <a:ext uri="{FF2B5EF4-FFF2-40B4-BE49-F238E27FC236}">
                  <a16:creationId xmlns:a16="http://schemas.microsoft.com/office/drawing/2014/main" id="{833B4D68-CEEA-46A4-B488-47E591FE5BF8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13" name="Straight Connector 1512">
              <a:extLst>
                <a:ext uri="{FF2B5EF4-FFF2-40B4-BE49-F238E27FC236}">
                  <a16:creationId xmlns:a16="http://schemas.microsoft.com/office/drawing/2014/main" id="{788BD7C9-186F-4BC8-9DB9-92CC9474BAE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14" name="Arc 1513">
              <a:extLst>
                <a:ext uri="{FF2B5EF4-FFF2-40B4-BE49-F238E27FC236}">
                  <a16:creationId xmlns:a16="http://schemas.microsoft.com/office/drawing/2014/main" id="{28338562-6A87-4246-9569-4A610F057386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15" name="Straight Connector 1514">
              <a:extLst>
                <a:ext uri="{FF2B5EF4-FFF2-40B4-BE49-F238E27FC236}">
                  <a16:creationId xmlns:a16="http://schemas.microsoft.com/office/drawing/2014/main" id="{820D92B0-7AFA-4D73-958C-A577BE7F538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6" name="Straight Connector 1515">
              <a:extLst>
                <a:ext uri="{FF2B5EF4-FFF2-40B4-BE49-F238E27FC236}">
                  <a16:creationId xmlns:a16="http://schemas.microsoft.com/office/drawing/2014/main" id="{4DC25A00-FC99-4DD2-9B6C-50D4F9C50B6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17" name="Arc 1516">
              <a:extLst>
                <a:ext uri="{FF2B5EF4-FFF2-40B4-BE49-F238E27FC236}">
                  <a16:creationId xmlns:a16="http://schemas.microsoft.com/office/drawing/2014/main" id="{2F52AC96-6310-4C10-8465-561EE02F2EBD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21" name="Group 1520">
            <a:extLst>
              <a:ext uri="{FF2B5EF4-FFF2-40B4-BE49-F238E27FC236}">
                <a16:creationId xmlns:a16="http://schemas.microsoft.com/office/drawing/2014/main" id="{29230334-2072-498F-977E-36D50CE0171C}"/>
              </a:ext>
            </a:extLst>
          </p:cNvPr>
          <p:cNvGrpSpPr/>
          <p:nvPr/>
        </p:nvGrpSpPr>
        <p:grpSpPr>
          <a:xfrm>
            <a:off x="11681925" y="2399264"/>
            <a:ext cx="538068" cy="503852"/>
            <a:chOff x="3455435" y="-1017023"/>
            <a:chExt cx="8222756" cy="7868191"/>
          </a:xfrm>
        </p:grpSpPr>
        <p:sp>
          <p:nvSpPr>
            <p:cNvPr id="1522" name="Arc 1521">
              <a:extLst>
                <a:ext uri="{FF2B5EF4-FFF2-40B4-BE49-F238E27FC236}">
                  <a16:creationId xmlns:a16="http://schemas.microsoft.com/office/drawing/2014/main" id="{C5DA1223-50A7-409A-95DE-49F3B063AA3A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3" name="Arc 1522">
              <a:extLst>
                <a:ext uri="{FF2B5EF4-FFF2-40B4-BE49-F238E27FC236}">
                  <a16:creationId xmlns:a16="http://schemas.microsoft.com/office/drawing/2014/main" id="{1E82565A-FBBC-41C7-9D11-880FFCDC9BD1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4" name="Arc 1523">
              <a:extLst>
                <a:ext uri="{FF2B5EF4-FFF2-40B4-BE49-F238E27FC236}">
                  <a16:creationId xmlns:a16="http://schemas.microsoft.com/office/drawing/2014/main" id="{95EC674F-F2D5-4D12-90AD-F7BB7533A700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5" name="Arc 1524">
              <a:extLst>
                <a:ext uri="{FF2B5EF4-FFF2-40B4-BE49-F238E27FC236}">
                  <a16:creationId xmlns:a16="http://schemas.microsoft.com/office/drawing/2014/main" id="{B0982E8B-1BE4-496E-B763-780A363DC7F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26" name="Group 1525">
              <a:extLst>
                <a:ext uri="{FF2B5EF4-FFF2-40B4-BE49-F238E27FC236}">
                  <a16:creationId xmlns:a16="http://schemas.microsoft.com/office/drawing/2014/main" id="{D6BB0F03-037E-4BF9-A3A9-E0C04F4F41B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35" name="Straight Connector 1534">
                <a:extLst>
                  <a:ext uri="{FF2B5EF4-FFF2-40B4-BE49-F238E27FC236}">
                    <a16:creationId xmlns:a16="http://schemas.microsoft.com/office/drawing/2014/main" id="{95CC4D41-020E-4B1B-903E-31E0F9F38E1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6" name="Straight Connector 1535">
                <a:extLst>
                  <a:ext uri="{FF2B5EF4-FFF2-40B4-BE49-F238E27FC236}">
                    <a16:creationId xmlns:a16="http://schemas.microsoft.com/office/drawing/2014/main" id="{C1389053-00CA-4DEE-A768-13F26DE2F2B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7" name="Straight Connector 1536">
                <a:extLst>
                  <a:ext uri="{FF2B5EF4-FFF2-40B4-BE49-F238E27FC236}">
                    <a16:creationId xmlns:a16="http://schemas.microsoft.com/office/drawing/2014/main" id="{AB2CF219-40C2-4B92-B8C2-AE05C5C504F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27" name="Arc 1526">
              <a:extLst>
                <a:ext uri="{FF2B5EF4-FFF2-40B4-BE49-F238E27FC236}">
                  <a16:creationId xmlns:a16="http://schemas.microsoft.com/office/drawing/2014/main" id="{A55CB38A-D367-47E7-9B3F-E4EEE8914550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8" name="Arc 1527">
              <a:extLst>
                <a:ext uri="{FF2B5EF4-FFF2-40B4-BE49-F238E27FC236}">
                  <a16:creationId xmlns:a16="http://schemas.microsoft.com/office/drawing/2014/main" id="{20CD065B-F53C-4193-A204-FAA44DF22C4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29" name="Arc 1528">
              <a:extLst>
                <a:ext uri="{FF2B5EF4-FFF2-40B4-BE49-F238E27FC236}">
                  <a16:creationId xmlns:a16="http://schemas.microsoft.com/office/drawing/2014/main" id="{76F731BA-8C24-4832-8F7A-F74D305D551E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30" name="Straight Connector 1529">
              <a:extLst>
                <a:ext uri="{FF2B5EF4-FFF2-40B4-BE49-F238E27FC236}">
                  <a16:creationId xmlns:a16="http://schemas.microsoft.com/office/drawing/2014/main" id="{724C1206-F9C5-4CE8-97F1-3E83DC7D6AB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31" name="Arc 1530">
              <a:extLst>
                <a:ext uri="{FF2B5EF4-FFF2-40B4-BE49-F238E27FC236}">
                  <a16:creationId xmlns:a16="http://schemas.microsoft.com/office/drawing/2014/main" id="{AB6DC646-1DEA-4BCC-B820-352A5653CAD9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32" name="Straight Connector 1531">
              <a:extLst>
                <a:ext uri="{FF2B5EF4-FFF2-40B4-BE49-F238E27FC236}">
                  <a16:creationId xmlns:a16="http://schemas.microsoft.com/office/drawing/2014/main" id="{947E762C-5919-4E67-AB72-4F13D4ED9CB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3" name="Straight Connector 1532">
              <a:extLst>
                <a:ext uri="{FF2B5EF4-FFF2-40B4-BE49-F238E27FC236}">
                  <a16:creationId xmlns:a16="http://schemas.microsoft.com/office/drawing/2014/main" id="{86D2AB69-55DD-4672-9965-2C027140198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34" name="Arc 1533">
              <a:extLst>
                <a:ext uri="{FF2B5EF4-FFF2-40B4-BE49-F238E27FC236}">
                  <a16:creationId xmlns:a16="http://schemas.microsoft.com/office/drawing/2014/main" id="{4530735A-FA36-48C6-8F39-BE83412FC18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38" name="Group 1537">
            <a:extLst>
              <a:ext uri="{FF2B5EF4-FFF2-40B4-BE49-F238E27FC236}">
                <a16:creationId xmlns:a16="http://schemas.microsoft.com/office/drawing/2014/main" id="{B7E4E558-1FD9-43A2-BFF9-48BB2B37AD4A}"/>
              </a:ext>
            </a:extLst>
          </p:cNvPr>
          <p:cNvGrpSpPr/>
          <p:nvPr/>
        </p:nvGrpSpPr>
        <p:grpSpPr>
          <a:xfrm>
            <a:off x="11686071" y="2742164"/>
            <a:ext cx="538068" cy="503852"/>
            <a:chOff x="3455435" y="-1017023"/>
            <a:chExt cx="8222756" cy="7868191"/>
          </a:xfrm>
        </p:grpSpPr>
        <p:sp>
          <p:nvSpPr>
            <p:cNvPr id="1539" name="Arc 1538">
              <a:extLst>
                <a:ext uri="{FF2B5EF4-FFF2-40B4-BE49-F238E27FC236}">
                  <a16:creationId xmlns:a16="http://schemas.microsoft.com/office/drawing/2014/main" id="{5C85BE88-0F26-4CF0-84C6-43568920C6F2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0" name="Arc 1539">
              <a:extLst>
                <a:ext uri="{FF2B5EF4-FFF2-40B4-BE49-F238E27FC236}">
                  <a16:creationId xmlns:a16="http://schemas.microsoft.com/office/drawing/2014/main" id="{445200F2-7A67-4C85-B64A-9F18FD6EE02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1" name="Arc 1540">
              <a:extLst>
                <a:ext uri="{FF2B5EF4-FFF2-40B4-BE49-F238E27FC236}">
                  <a16:creationId xmlns:a16="http://schemas.microsoft.com/office/drawing/2014/main" id="{A036434A-29D6-4DD7-A022-4429BC88D736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2" name="Arc 1541">
              <a:extLst>
                <a:ext uri="{FF2B5EF4-FFF2-40B4-BE49-F238E27FC236}">
                  <a16:creationId xmlns:a16="http://schemas.microsoft.com/office/drawing/2014/main" id="{D6394754-A287-4733-BBFC-5C984C0F85A2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43" name="Group 1542">
              <a:extLst>
                <a:ext uri="{FF2B5EF4-FFF2-40B4-BE49-F238E27FC236}">
                  <a16:creationId xmlns:a16="http://schemas.microsoft.com/office/drawing/2014/main" id="{5E501666-EFC1-4417-8A82-5C1FCCD185C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52" name="Straight Connector 1551">
                <a:extLst>
                  <a:ext uri="{FF2B5EF4-FFF2-40B4-BE49-F238E27FC236}">
                    <a16:creationId xmlns:a16="http://schemas.microsoft.com/office/drawing/2014/main" id="{0ED1888E-4E6F-4398-B036-20597C1711F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3" name="Straight Connector 1552">
                <a:extLst>
                  <a:ext uri="{FF2B5EF4-FFF2-40B4-BE49-F238E27FC236}">
                    <a16:creationId xmlns:a16="http://schemas.microsoft.com/office/drawing/2014/main" id="{BBE307F8-5909-49F4-B04A-660E928E683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4" name="Straight Connector 1553">
                <a:extLst>
                  <a:ext uri="{FF2B5EF4-FFF2-40B4-BE49-F238E27FC236}">
                    <a16:creationId xmlns:a16="http://schemas.microsoft.com/office/drawing/2014/main" id="{CA9515CC-568E-4E0C-83BA-9C771892617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44" name="Arc 1543">
              <a:extLst>
                <a:ext uri="{FF2B5EF4-FFF2-40B4-BE49-F238E27FC236}">
                  <a16:creationId xmlns:a16="http://schemas.microsoft.com/office/drawing/2014/main" id="{159026DF-3684-4ED1-A869-9301FB03EAA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5" name="Arc 1544">
              <a:extLst>
                <a:ext uri="{FF2B5EF4-FFF2-40B4-BE49-F238E27FC236}">
                  <a16:creationId xmlns:a16="http://schemas.microsoft.com/office/drawing/2014/main" id="{652CC674-3250-467E-ADE3-17C2052CCB75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46" name="Arc 1545">
              <a:extLst>
                <a:ext uri="{FF2B5EF4-FFF2-40B4-BE49-F238E27FC236}">
                  <a16:creationId xmlns:a16="http://schemas.microsoft.com/office/drawing/2014/main" id="{33B683F5-CAD5-4C21-BB5E-AF2F0AFD9D0F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47" name="Straight Connector 1546">
              <a:extLst>
                <a:ext uri="{FF2B5EF4-FFF2-40B4-BE49-F238E27FC236}">
                  <a16:creationId xmlns:a16="http://schemas.microsoft.com/office/drawing/2014/main" id="{3B44E6C4-B2CF-47E6-8B65-58D8EF22B5F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48" name="Arc 1547">
              <a:extLst>
                <a:ext uri="{FF2B5EF4-FFF2-40B4-BE49-F238E27FC236}">
                  <a16:creationId xmlns:a16="http://schemas.microsoft.com/office/drawing/2014/main" id="{22E630C9-15FA-45D5-B253-67D63E949CBA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49" name="Straight Connector 1548">
              <a:extLst>
                <a:ext uri="{FF2B5EF4-FFF2-40B4-BE49-F238E27FC236}">
                  <a16:creationId xmlns:a16="http://schemas.microsoft.com/office/drawing/2014/main" id="{C0A52E79-113B-498E-8FD8-0D7C8C45F81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0" name="Straight Connector 1549">
              <a:extLst>
                <a:ext uri="{FF2B5EF4-FFF2-40B4-BE49-F238E27FC236}">
                  <a16:creationId xmlns:a16="http://schemas.microsoft.com/office/drawing/2014/main" id="{817A3D04-53A5-4887-8018-27A5F62B278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51" name="Arc 1550">
              <a:extLst>
                <a:ext uri="{FF2B5EF4-FFF2-40B4-BE49-F238E27FC236}">
                  <a16:creationId xmlns:a16="http://schemas.microsoft.com/office/drawing/2014/main" id="{1D61F223-0122-4B29-A11C-4C8F559B5AB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55" name="Group 1554">
            <a:extLst>
              <a:ext uri="{FF2B5EF4-FFF2-40B4-BE49-F238E27FC236}">
                <a16:creationId xmlns:a16="http://schemas.microsoft.com/office/drawing/2014/main" id="{A37D2D9C-D686-4518-BED0-D0ABDCCD039D}"/>
              </a:ext>
            </a:extLst>
          </p:cNvPr>
          <p:cNvGrpSpPr/>
          <p:nvPr/>
        </p:nvGrpSpPr>
        <p:grpSpPr>
          <a:xfrm>
            <a:off x="11698771" y="3097764"/>
            <a:ext cx="538068" cy="503852"/>
            <a:chOff x="3455435" y="-1017023"/>
            <a:chExt cx="8222756" cy="7868191"/>
          </a:xfrm>
        </p:grpSpPr>
        <p:sp>
          <p:nvSpPr>
            <p:cNvPr id="1556" name="Arc 1555">
              <a:extLst>
                <a:ext uri="{FF2B5EF4-FFF2-40B4-BE49-F238E27FC236}">
                  <a16:creationId xmlns:a16="http://schemas.microsoft.com/office/drawing/2014/main" id="{EBBCDB36-28DF-4723-A597-621A307F8166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7" name="Arc 1556">
              <a:extLst>
                <a:ext uri="{FF2B5EF4-FFF2-40B4-BE49-F238E27FC236}">
                  <a16:creationId xmlns:a16="http://schemas.microsoft.com/office/drawing/2014/main" id="{4839AB1E-0A6A-4392-8344-E92CBC40C50A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8" name="Arc 1557">
              <a:extLst>
                <a:ext uri="{FF2B5EF4-FFF2-40B4-BE49-F238E27FC236}">
                  <a16:creationId xmlns:a16="http://schemas.microsoft.com/office/drawing/2014/main" id="{A4D9324B-DF58-4B77-8191-2DDFC2BF33A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9" name="Arc 1558">
              <a:extLst>
                <a:ext uri="{FF2B5EF4-FFF2-40B4-BE49-F238E27FC236}">
                  <a16:creationId xmlns:a16="http://schemas.microsoft.com/office/drawing/2014/main" id="{34CEA146-1861-471A-94DB-7433E32FEABA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60" name="Group 1559">
              <a:extLst>
                <a:ext uri="{FF2B5EF4-FFF2-40B4-BE49-F238E27FC236}">
                  <a16:creationId xmlns:a16="http://schemas.microsoft.com/office/drawing/2014/main" id="{849734F0-B97D-4093-87BE-98AACAAA6C1F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69" name="Straight Connector 1568">
                <a:extLst>
                  <a:ext uri="{FF2B5EF4-FFF2-40B4-BE49-F238E27FC236}">
                    <a16:creationId xmlns:a16="http://schemas.microsoft.com/office/drawing/2014/main" id="{FE1189DC-ED7D-4D96-8C1B-30A83BC6B5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0" name="Straight Connector 1569">
                <a:extLst>
                  <a:ext uri="{FF2B5EF4-FFF2-40B4-BE49-F238E27FC236}">
                    <a16:creationId xmlns:a16="http://schemas.microsoft.com/office/drawing/2014/main" id="{44F12E21-3578-46FA-AE38-63C400214C7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1" name="Straight Connector 1570">
                <a:extLst>
                  <a:ext uri="{FF2B5EF4-FFF2-40B4-BE49-F238E27FC236}">
                    <a16:creationId xmlns:a16="http://schemas.microsoft.com/office/drawing/2014/main" id="{3594B739-0280-4AD6-8E89-111CAF7B43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61" name="Arc 1560">
              <a:extLst>
                <a:ext uri="{FF2B5EF4-FFF2-40B4-BE49-F238E27FC236}">
                  <a16:creationId xmlns:a16="http://schemas.microsoft.com/office/drawing/2014/main" id="{F308EB40-47F9-42A9-8DFE-C87BD289F26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2" name="Arc 1561">
              <a:extLst>
                <a:ext uri="{FF2B5EF4-FFF2-40B4-BE49-F238E27FC236}">
                  <a16:creationId xmlns:a16="http://schemas.microsoft.com/office/drawing/2014/main" id="{CE605676-84AE-4D34-B175-9DDDB698B57A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63" name="Arc 1562">
              <a:extLst>
                <a:ext uri="{FF2B5EF4-FFF2-40B4-BE49-F238E27FC236}">
                  <a16:creationId xmlns:a16="http://schemas.microsoft.com/office/drawing/2014/main" id="{5834DDEB-89D5-41B1-9C6F-D88995A2CF4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64" name="Straight Connector 1563">
              <a:extLst>
                <a:ext uri="{FF2B5EF4-FFF2-40B4-BE49-F238E27FC236}">
                  <a16:creationId xmlns:a16="http://schemas.microsoft.com/office/drawing/2014/main" id="{5538A2C8-B4AC-431E-BC1F-FA3C7DEB820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65" name="Arc 1564">
              <a:extLst>
                <a:ext uri="{FF2B5EF4-FFF2-40B4-BE49-F238E27FC236}">
                  <a16:creationId xmlns:a16="http://schemas.microsoft.com/office/drawing/2014/main" id="{7FA9E987-1C44-46E2-AB25-4A43718582E8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66" name="Straight Connector 1565">
              <a:extLst>
                <a:ext uri="{FF2B5EF4-FFF2-40B4-BE49-F238E27FC236}">
                  <a16:creationId xmlns:a16="http://schemas.microsoft.com/office/drawing/2014/main" id="{7DFD9F5E-B88E-4A0D-808C-C7C818751F7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7" name="Straight Connector 1566">
              <a:extLst>
                <a:ext uri="{FF2B5EF4-FFF2-40B4-BE49-F238E27FC236}">
                  <a16:creationId xmlns:a16="http://schemas.microsoft.com/office/drawing/2014/main" id="{79A21060-F26C-41EF-B56D-D4AD783EADF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68" name="Arc 1567">
              <a:extLst>
                <a:ext uri="{FF2B5EF4-FFF2-40B4-BE49-F238E27FC236}">
                  <a16:creationId xmlns:a16="http://schemas.microsoft.com/office/drawing/2014/main" id="{3789B15E-805B-4289-A758-DD443E8114F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72" name="Group 1571">
            <a:extLst>
              <a:ext uri="{FF2B5EF4-FFF2-40B4-BE49-F238E27FC236}">
                <a16:creationId xmlns:a16="http://schemas.microsoft.com/office/drawing/2014/main" id="{B4C5AEC8-94F0-43FA-AFB1-76B24EB08F74}"/>
              </a:ext>
            </a:extLst>
          </p:cNvPr>
          <p:cNvGrpSpPr/>
          <p:nvPr/>
        </p:nvGrpSpPr>
        <p:grpSpPr>
          <a:xfrm>
            <a:off x="11698771" y="3478764"/>
            <a:ext cx="538068" cy="503852"/>
            <a:chOff x="3455435" y="-1017023"/>
            <a:chExt cx="8222756" cy="7868191"/>
          </a:xfrm>
        </p:grpSpPr>
        <p:sp>
          <p:nvSpPr>
            <p:cNvPr id="1573" name="Arc 1572">
              <a:extLst>
                <a:ext uri="{FF2B5EF4-FFF2-40B4-BE49-F238E27FC236}">
                  <a16:creationId xmlns:a16="http://schemas.microsoft.com/office/drawing/2014/main" id="{DBA7225A-05A2-4E74-AD01-0E8E81350B1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4" name="Arc 1573">
              <a:extLst>
                <a:ext uri="{FF2B5EF4-FFF2-40B4-BE49-F238E27FC236}">
                  <a16:creationId xmlns:a16="http://schemas.microsoft.com/office/drawing/2014/main" id="{C5FAECFA-ABBA-4405-8B80-AF5FECFC157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5" name="Arc 1574">
              <a:extLst>
                <a:ext uri="{FF2B5EF4-FFF2-40B4-BE49-F238E27FC236}">
                  <a16:creationId xmlns:a16="http://schemas.microsoft.com/office/drawing/2014/main" id="{A1E582B7-7F11-4E6C-AEB7-0C4557BF565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6" name="Arc 1575">
              <a:extLst>
                <a:ext uri="{FF2B5EF4-FFF2-40B4-BE49-F238E27FC236}">
                  <a16:creationId xmlns:a16="http://schemas.microsoft.com/office/drawing/2014/main" id="{6A969618-70B7-4FBB-86DA-9B59B02C7D1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77" name="Group 1576">
              <a:extLst>
                <a:ext uri="{FF2B5EF4-FFF2-40B4-BE49-F238E27FC236}">
                  <a16:creationId xmlns:a16="http://schemas.microsoft.com/office/drawing/2014/main" id="{47B4D0FE-26FF-468F-BD46-79468FACE3D8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586" name="Straight Connector 1585">
                <a:extLst>
                  <a:ext uri="{FF2B5EF4-FFF2-40B4-BE49-F238E27FC236}">
                    <a16:creationId xmlns:a16="http://schemas.microsoft.com/office/drawing/2014/main" id="{0D643816-5E60-4B5B-A290-629A79F9069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87" name="Straight Connector 1586">
                <a:extLst>
                  <a:ext uri="{FF2B5EF4-FFF2-40B4-BE49-F238E27FC236}">
                    <a16:creationId xmlns:a16="http://schemas.microsoft.com/office/drawing/2014/main" id="{95AE8652-0493-49F0-BE05-F661DE43E7D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88" name="Straight Connector 1587">
                <a:extLst>
                  <a:ext uri="{FF2B5EF4-FFF2-40B4-BE49-F238E27FC236}">
                    <a16:creationId xmlns:a16="http://schemas.microsoft.com/office/drawing/2014/main" id="{CB169EA1-FB80-44C4-B50A-3E9A943850F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78" name="Arc 1577">
              <a:extLst>
                <a:ext uri="{FF2B5EF4-FFF2-40B4-BE49-F238E27FC236}">
                  <a16:creationId xmlns:a16="http://schemas.microsoft.com/office/drawing/2014/main" id="{1DB4BC11-5E66-4D7C-ADB6-D64C6B3C3C01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9" name="Arc 1578">
              <a:extLst>
                <a:ext uri="{FF2B5EF4-FFF2-40B4-BE49-F238E27FC236}">
                  <a16:creationId xmlns:a16="http://schemas.microsoft.com/office/drawing/2014/main" id="{276BA9AD-9D32-4C10-B5C7-E4E33C1E86D7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80" name="Arc 1579">
              <a:extLst>
                <a:ext uri="{FF2B5EF4-FFF2-40B4-BE49-F238E27FC236}">
                  <a16:creationId xmlns:a16="http://schemas.microsoft.com/office/drawing/2014/main" id="{EF1A6B01-C09E-4550-8756-3BE0033F264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81" name="Straight Connector 1580">
              <a:extLst>
                <a:ext uri="{FF2B5EF4-FFF2-40B4-BE49-F238E27FC236}">
                  <a16:creationId xmlns:a16="http://schemas.microsoft.com/office/drawing/2014/main" id="{F27375A6-965F-410A-99BF-B85290CC3A9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82" name="Arc 1581">
              <a:extLst>
                <a:ext uri="{FF2B5EF4-FFF2-40B4-BE49-F238E27FC236}">
                  <a16:creationId xmlns:a16="http://schemas.microsoft.com/office/drawing/2014/main" id="{B6499694-5B55-43B8-91DF-6EBAE9E5771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83" name="Straight Connector 1582">
              <a:extLst>
                <a:ext uri="{FF2B5EF4-FFF2-40B4-BE49-F238E27FC236}">
                  <a16:creationId xmlns:a16="http://schemas.microsoft.com/office/drawing/2014/main" id="{036B8D1B-2C08-4D21-A674-F3DAC6C35FC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4" name="Straight Connector 1583">
              <a:extLst>
                <a:ext uri="{FF2B5EF4-FFF2-40B4-BE49-F238E27FC236}">
                  <a16:creationId xmlns:a16="http://schemas.microsoft.com/office/drawing/2014/main" id="{503980F0-6B89-46CE-B54E-A88F662CB36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85" name="Arc 1584">
              <a:extLst>
                <a:ext uri="{FF2B5EF4-FFF2-40B4-BE49-F238E27FC236}">
                  <a16:creationId xmlns:a16="http://schemas.microsoft.com/office/drawing/2014/main" id="{FCC51A3A-218C-4B72-A2E0-488F16628D8E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89" name="Group 1588">
            <a:extLst>
              <a:ext uri="{FF2B5EF4-FFF2-40B4-BE49-F238E27FC236}">
                <a16:creationId xmlns:a16="http://schemas.microsoft.com/office/drawing/2014/main" id="{91979D31-BFB3-4402-85DB-BEF7D6F2FA3C}"/>
              </a:ext>
            </a:extLst>
          </p:cNvPr>
          <p:cNvGrpSpPr/>
          <p:nvPr/>
        </p:nvGrpSpPr>
        <p:grpSpPr>
          <a:xfrm>
            <a:off x="11704732" y="3847064"/>
            <a:ext cx="538068" cy="503852"/>
            <a:chOff x="3455435" y="-1017023"/>
            <a:chExt cx="8222756" cy="7868191"/>
          </a:xfrm>
        </p:grpSpPr>
        <p:sp>
          <p:nvSpPr>
            <p:cNvPr id="1590" name="Arc 1589">
              <a:extLst>
                <a:ext uri="{FF2B5EF4-FFF2-40B4-BE49-F238E27FC236}">
                  <a16:creationId xmlns:a16="http://schemas.microsoft.com/office/drawing/2014/main" id="{B222D6E5-A08A-4CCD-A11C-1A39E12A46BC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1" name="Arc 1590">
              <a:extLst>
                <a:ext uri="{FF2B5EF4-FFF2-40B4-BE49-F238E27FC236}">
                  <a16:creationId xmlns:a16="http://schemas.microsoft.com/office/drawing/2014/main" id="{97B677F4-85FA-417D-9273-836ED6C6D489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2" name="Arc 1591">
              <a:extLst>
                <a:ext uri="{FF2B5EF4-FFF2-40B4-BE49-F238E27FC236}">
                  <a16:creationId xmlns:a16="http://schemas.microsoft.com/office/drawing/2014/main" id="{F2A2B9C8-A701-4D2C-B5D2-7698CC733A0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3" name="Arc 1592">
              <a:extLst>
                <a:ext uri="{FF2B5EF4-FFF2-40B4-BE49-F238E27FC236}">
                  <a16:creationId xmlns:a16="http://schemas.microsoft.com/office/drawing/2014/main" id="{8930D981-1985-46B0-A1B0-1A472D6ED437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94" name="Group 1593">
              <a:extLst>
                <a:ext uri="{FF2B5EF4-FFF2-40B4-BE49-F238E27FC236}">
                  <a16:creationId xmlns:a16="http://schemas.microsoft.com/office/drawing/2014/main" id="{A98E3BB8-3F50-4502-AAEF-563B56A5B14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03" name="Straight Connector 1602">
                <a:extLst>
                  <a:ext uri="{FF2B5EF4-FFF2-40B4-BE49-F238E27FC236}">
                    <a16:creationId xmlns:a16="http://schemas.microsoft.com/office/drawing/2014/main" id="{8390F6E0-B5BB-46B8-843C-E0F8398267F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04" name="Straight Connector 1603">
                <a:extLst>
                  <a:ext uri="{FF2B5EF4-FFF2-40B4-BE49-F238E27FC236}">
                    <a16:creationId xmlns:a16="http://schemas.microsoft.com/office/drawing/2014/main" id="{FE1F5304-26B4-45F2-A89E-1F295F2153D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05" name="Straight Connector 1604">
                <a:extLst>
                  <a:ext uri="{FF2B5EF4-FFF2-40B4-BE49-F238E27FC236}">
                    <a16:creationId xmlns:a16="http://schemas.microsoft.com/office/drawing/2014/main" id="{ED4F2636-3373-4CD6-92FD-737A02025A3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95" name="Arc 1594">
              <a:extLst>
                <a:ext uri="{FF2B5EF4-FFF2-40B4-BE49-F238E27FC236}">
                  <a16:creationId xmlns:a16="http://schemas.microsoft.com/office/drawing/2014/main" id="{DCD64FC8-7C89-418F-A2F5-9C4A59D204B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6" name="Arc 1595">
              <a:extLst>
                <a:ext uri="{FF2B5EF4-FFF2-40B4-BE49-F238E27FC236}">
                  <a16:creationId xmlns:a16="http://schemas.microsoft.com/office/drawing/2014/main" id="{AC80CBFC-4D61-4A47-9B8D-296A37A1FCC2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97" name="Arc 1596">
              <a:extLst>
                <a:ext uri="{FF2B5EF4-FFF2-40B4-BE49-F238E27FC236}">
                  <a16:creationId xmlns:a16="http://schemas.microsoft.com/office/drawing/2014/main" id="{CCC5349F-3369-4F16-A5F0-03E5F0689DD5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598" name="Straight Connector 1597">
              <a:extLst>
                <a:ext uri="{FF2B5EF4-FFF2-40B4-BE49-F238E27FC236}">
                  <a16:creationId xmlns:a16="http://schemas.microsoft.com/office/drawing/2014/main" id="{7174AFE9-8613-49F9-8F33-CD3E01ADF40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99" name="Arc 1598">
              <a:extLst>
                <a:ext uri="{FF2B5EF4-FFF2-40B4-BE49-F238E27FC236}">
                  <a16:creationId xmlns:a16="http://schemas.microsoft.com/office/drawing/2014/main" id="{38531FAB-68C8-441E-8569-1D1C916CC242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00" name="Straight Connector 1599">
              <a:extLst>
                <a:ext uri="{FF2B5EF4-FFF2-40B4-BE49-F238E27FC236}">
                  <a16:creationId xmlns:a16="http://schemas.microsoft.com/office/drawing/2014/main" id="{2B6C1F1A-60F2-4C4D-941F-365843C51E1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1" name="Straight Connector 1600">
              <a:extLst>
                <a:ext uri="{FF2B5EF4-FFF2-40B4-BE49-F238E27FC236}">
                  <a16:creationId xmlns:a16="http://schemas.microsoft.com/office/drawing/2014/main" id="{EEDBF795-0B07-4CCD-8C6E-12DED6FB439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02" name="Arc 1601">
              <a:extLst>
                <a:ext uri="{FF2B5EF4-FFF2-40B4-BE49-F238E27FC236}">
                  <a16:creationId xmlns:a16="http://schemas.microsoft.com/office/drawing/2014/main" id="{0A59232A-0FB8-4234-B6FA-26CEC65B173B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06" name="Group 1605">
            <a:extLst>
              <a:ext uri="{FF2B5EF4-FFF2-40B4-BE49-F238E27FC236}">
                <a16:creationId xmlns:a16="http://schemas.microsoft.com/office/drawing/2014/main" id="{A11CB0F6-E011-48D4-87AE-C82FF43BD606}"/>
              </a:ext>
            </a:extLst>
          </p:cNvPr>
          <p:cNvGrpSpPr/>
          <p:nvPr/>
        </p:nvGrpSpPr>
        <p:grpSpPr>
          <a:xfrm>
            <a:off x="11698771" y="4215364"/>
            <a:ext cx="538068" cy="503852"/>
            <a:chOff x="3455435" y="-1017023"/>
            <a:chExt cx="8222756" cy="7868191"/>
          </a:xfrm>
        </p:grpSpPr>
        <p:sp>
          <p:nvSpPr>
            <p:cNvPr id="1607" name="Arc 1606">
              <a:extLst>
                <a:ext uri="{FF2B5EF4-FFF2-40B4-BE49-F238E27FC236}">
                  <a16:creationId xmlns:a16="http://schemas.microsoft.com/office/drawing/2014/main" id="{44D2AB41-B227-4B50-A311-0CF4C15C49CF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8" name="Arc 1607">
              <a:extLst>
                <a:ext uri="{FF2B5EF4-FFF2-40B4-BE49-F238E27FC236}">
                  <a16:creationId xmlns:a16="http://schemas.microsoft.com/office/drawing/2014/main" id="{2255A8A2-2A7D-4F04-9D11-3FC99D150AF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9" name="Arc 1608">
              <a:extLst>
                <a:ext uri="{FF2B5EF4-FFF2-40B4-BE49-F238E27FC236}">
                  <a16:creationId xmlns:a16="http://schemas.microsoft.com/office/drawing/2014/main" id="{60520F3F-8A01-4C89-9E31-87623F59DE7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0" name="Arc 1609">
              <a:extLst>
                <a:ext uri="{FF2B5EF4-FFF2-40B4-BE49-F238E27FC236}">
                  <a16:creationId xmlns:a16="http://schemas.microsoft.com/office/drawing/2014/main" id="{92B19F59-2E6C-4C84-A19A-EFA4AFF6F54D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11" name="Group 1610">
              <a:extLst>
                <a:ext uri="{FF2B5EF4-FFF2-40B4-BE49-F238E27FC236}">
                  <a16:creationId xmlns:a16="http://schemas.microsoft.com/office/drawing/2014/main" id="{186B1137-F6CD-465F-964F-C79C000CFEC4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20" name="Straight Connector 1619">
                <a:extLst>
                  <a:ext uri="{FF2B5EF4-FFF2-40B4-BE49-F238E27FC236}">
                    <a16:creationId xmlns:a16="http://schemas.microsoft.com/office/drawing/2014/main" id="{B7605578-187D-4B2E-BFCE-8DAC0067475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21" name="Straight Connector 1620">
                <a:extLst>
                  <a:ext uri="{FF2B5EF4-FFF2-40B4-BE49-F238E27FC236}">
                    <a16:creationId xmlns:a16="http://schemas.microsoft.com/office/drawing/2014/main" id="{6396070F-3D1F-45EA-A5CC-85FCC4391FE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22" name="Straight Connector 1621">
                <a:extLst>
                  <a:ext uri="{FF2B5EF4-FFF2-40B4-BE49-F238E27FC236}">
                    <a16:creationId xmlns:a16="http://schemas.microsoft.com/office/drawing/2014/main" id="{DFD99D7F-6896-4A28-88E8-8897F3E6D86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12" name="Arc 1611">
              <a:extLst>
                <a:ext uri="{FF2B5EF4-FFF2-40B4-BE49-F238E27FC236}">
                  <a16:creationId xmlns:a16="http://schemas.microsoft.com/office/drawing/2014/main" id="{9A325000-51EC-435A-90EA-51C1F7DAD09F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3" name="Arc 1612">
              <a:extLst>
                <a:ext uri="{FF2B5EF4-FFF2-40B4-BE49-F238E27FC236}">
                  <a16:creationId xmlns:a16="http://schemas.microsoft.com/office/drawing/2014/main" id="{2EF74D46-2DC8-49D9-B247-51BB8A32D384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14" name="Arc 1613">
              <a:extLst>
                <a:ext uri="{FF2B5EF4-FFF2-40B4-BE49-F238E27FC236}">
                  <a16:creationId xmlns:a16="http://schemas.microsoft.com/office/drawing/2014/main" id="{58703721-4601-44EE-A280-2455D222C8D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15" name="Straight Connector 1614">
              <a:extLst>
                <a:ext uri="{FF2B5EF4-FFF2-40B4-BE49-F238E27FC236}">
                  <a16:creationId xmlns:a16="http://schemas.microsoft.com/office/drawing/2014/main" id="{794D7D57-13ED-466F-9788-F3531354CC6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16" name="Arc 1615">
              <a:extLst>
                <a:ext uri="{FF2B5EF4-FFF2-40B4-BE49-F238E27FC236}">
                  <a16:creationId xmlns:a16="http://schemas.microsoft.com/office/drawing/2014/main" id="{FE985664-0905-4D27-ABD6-6C1F33E3494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17" name="Straight Connector 1616">
              <a:extLst>
                <a:ext uri="{FF2B5EF4-FFF2-40B4-BE49-F238E27FC236}">
                  <a16:creationId xmlns:a16="http://schemas.microsoft.com/office/drawing/2014/main" id="{7216876A-E67B-45E8-AC8F-65BB91A30D1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8" name="Straight Connector 1617">
              <a:extLst>
                <a:ext uri="{FF2B5EF4-FFF2-40B4-BE49-F238E27FC236}">
                  <a16:creationId xmlns:a16="http://schemas.microsoft.com/office/drawing/2014/main" id="{B855EFB9-D84D-405C-95B6-9D719F1C82A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19" name="Arc 1618">
              <a:extLst>
                <a:ext uri="{FF2B5EF4-FFF2-40B4-BE49-F238E27FC236}">
                  <a16:creationId xmlns:a16="http://schemas.microsoft.com/office/drawing/2014/main" id="{2B6336AB-382C-469B-A5BE-2517A814F746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23" name="Group 1622">
            <a:extLst>
              <a:ext uri="{FF2B5EF4-FFF2-40B4-BE49-F238E27FC236}">
                <a16:creationId xmlns:a16="http://schemas.microsoft.com/office/drawing/2014/main" id="{AA79C45D-7A38-4AA8-B791-EDE9B58BDA18}"/>
              </a:ext>
            </a:extLst>
          </p:cNvPr>
          <p:cNvGrpSpPr/>
          <p:nvPr/>
        </p:nvGrpSpPr>
        <p:grpSpPr>
          <a:xfrm>
            <a:off x="11686071" y="4583664"/>
            <a:ext cx="538068" cy="503852"/>
            <a:chOff x="3455435" y="-1017023"/>
            <a:chExt cx="8222756" cy="7868191"/>
          </a:xfrm>
        </p:grpSpPr>
        <p:sp>
          <p:nvSpPr>
            <p:cNvPr id="1624" name="Arc 1623">
              <a:extLst>
                <a:ext uri="{FF2B5EF4-FFF2-40B4-BE49-F238E27FC236}">
                  <a16:creationId xmlns:a16="http://schemas.microsoft.com/office/drawing/2014/main" id="{594728FC-9D12-4711-B569-C22C8A311AE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5" name="Arc 1624">
              <a:extLst>
                <a:ext uri="{FF2B5EF4-FFF2-40B4-BE49-F238E27FC236}">
                  <a16:creationId xmlns:a16="http://schemas.microsoft.com/office/drawing/2014/main" id="{57151FE2-BB24-47DD-BC58-4FFA9693AE15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6" name="Arc 1625">
              <a:extLst>
                <a:ext uri="{FF2B5EF4-FFF2-40B4-BE49-F238E27FC236}">
                  <a16:creationId xmlns:a16="http://schemas.microsoft.com/office/drawing/2014/main" id="{C1D9C91E-E3C4-459B-9398-1E0E6342AA4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7" name="Arc 1626">
              <a:extLst>
                <a:ext uri="{FF2B5EF4-FFF2-40B4-BE49-F238E27FC236}">
                  <a16:creationId xmlns:a16="http://schemas.microsoft.com/office/drawing/2014/main" id="{DC974259-9CC0-43D5-8617-BC6C1A73A495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28" name="Group 1627">
              <a:extLst>
                <a:ext uri="{FF2B5EF4-FFF2-40B4-BE49-F238E27FC236}">
                  <a16:creationId xmlns:a16="http://schemas.microsoft.com/office/drawing/2014/main" id="{6274B1F1-1676-4540-B6A7-956CC7EA0A95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37" name="Straight Connector 1636">
                <a:extLst>
                  <a:ext uri="{FF2B5EF4-FFF2-40B4-BE49-F238E27FC236}">
                    <a16:creationId xmlns:a16="http://schemas.microsoft.com/office/drawing/2014/main" id="{9B28B8C5-C086-4C0D-B74E-F2B2E534EED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38" name="Straight Connector 1637">
                <a:extLst>
                  <a:ext uri="{FF2B5EF4-FFF2-40B4-BE49-F238E27FC236}">
                    <a16:creationId xmlns:a16="http://schemas.microsoft.com/office/drawing/2014/main" id="{B8FE2D5D-695D-4FB7-9F5A-B63966ABF1B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39" name="Straight Connector 1638">
                <a:extLst>
                  <a:ext uri="{FF2B5EF4-FFF2-40B4-BE49-F238E27FC236}">
                    <a16:creationId xmlns:a16="http://schemas.microsoft.com/office/drawing/2014/main" id="{1A0C100D-FB2B-4270-A25F-3313E578C62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29" name="Arc 1628">
              <a:extLst>
                <a:ext uri="{FF2B5EF4-FFF2-40B4-BE49-F238E27FC236}">
                  <a16:creationId xmlns:a16="http://schemas.microsoft.com/office/drawing/2014/main" id="{5D90DA82-989D-4AC5-B460-7791BE91405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0" name="Arc 1629">
              <a:extLst>
                <a:ext uri="{FF2B5EF4-FFF2-40B4-BE49-F238E27FC236}">
                  <a16:creationId xmlns:a16="http://schemas.microsoft.com/office/drawing/2014/main" id="{621A89AD-DE0E-4B65-AC9F-06C76CE020E3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31" name="Arc 1630">
              <a:extLst>
                <a:ext uri="{FF2B5EF4-FFF2-40B4-BE49-F238E27FC236}">
                  <a16:creationId xmlns:a16="http://schemas.microsoft.com/office/drawing/2014/main" id="{BC735EAA-573F-4BAD-A0BA-CE74C1189487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32" name="Straight Connector 1631">
              <a:extLst>
                <a:ext uri="{FF2B5EF4-FFF2-40B4-BE49-F238E27FC236}">
                  <a16:creationId xmlns:a16="http://schemas.microsoft.com/office/drawing/2014/main" id="{A09CFBDC-8BBC-4593-9C80-DD66221719F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33" name="Arc 1632">
              <a:extLst>
                <a:ext uri="{FF2B5EF4-FFF2-40B4-BE49-F238E27FC236}">
                  <a16:creationId xmlns:a16="http://schemas.microsoft.com/office/drawing/2014/main" id="{ADA603B1-2A60-4965-B851-7CBB85EC0EB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34" name="Straight Connector 1633">
              <a:extLst>
                <a:ext uri="{FF2B5EF4-FFF2-40B4-BE49-F238E27FC236}">
                  <a16:creationId xmlns:a16="http://schemas.microsoft.com/office/drawing/2014/main" id="{183A414A-131F-4601-917E-380DBF24E29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5" name="Straight Connector 1634">
              <a:extLst>
                <a:ext uri="{FF2B5EF4-FFF2-40B4-BE49-F238E27FC236}">
                  <a16:creationId xmlns:a16="http://schemas.microsoft.com/office/drawing/2014/main" id="{8DDF1021-633F-47BF-B056-E95AB3F6F34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36" name="Arc 1635">
              <a:extLst>
                <a:ext uri="{FF2B5EF4-FFF2-40B4-BE49-F238E27FC236}">
                  <a16:creationId xmlns:a16="http://schemas.microsoft.com/office/drawing/2014/main" id="{47ED7352-9B35-4A4B-8D8C-79A8BC381AD9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40" name="Group 1639">
            <a:extLst>
              <a:ext uri="{FF2B5EF4-FFF2-40B4-BE49-F238E27FC236}">
                <a16:creationId xmlns:a16="http://schemas.microsoft.com/office/drawing/2014/main" id="{D7DEC294-915D-41C1-8861-D43BD2E12FDD}"/>
              </a:ext>
            </a:extLst>
          </p:cNvPr>
          <p:cNvGrpSpPr/>
          <p:nvPr/>
        </p:nvGrpSpPr>
        <p:grpSpPr>
          <a:xfrm>
            <a:off x="11698771" y="4939264"/>
            <a:ext cx="538068" cy="503852"/>
            <a:chOff x="3455435" y="-1017023"/>
            <a:chExt cx="8222756" cy="7868191"/>
          </a:xfrm>
        </p:grpSpPr>
        <p:sp>
          <p:nvSpPr>
            <p:cNvPr id="1641" name="Arc 1640">
              <a:extLst>
                <a:ext uri="{FF2B5EF4-FFF2-40B4-BE49-F238E27FC236}">
                  <a16:creationId xmlns:a16="http://schemas.microsoft.com/office/drawing/2014/main" id="{FEE5835D-F980-4693-9228-2CA86110F5F5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2" name="Arc 1641">
              <a:extLst>
                <a:ext uri="{FF2B5EF4-FFF2-40B4-BE49-F238E27FC236}">
                  <a16:creationId xmlns:a16="http://schemas.microsoft.com/office/drawing/2014/main" id="{487C5E4C-14CA-4603-A4F4-77421019BBFA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3" name="Arc 1642">
              <a:extLst>
                <a:ext uri="{FF2B5EF4-FFF2-40B4-BE49-F238E27FC236}">
                  <a16:creationId xmlns:a16="http://schemas.microsoft.com/office/drawing/2014/main" id="{C2FBBF9E-0480-406F-B81B-1794473BEC51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4" name="Arc 1643">
              <a:extLst>
                <a:ext uri="{FF2B5EF4-FFF2-40B4-BE49-F238E27FC236}">
                  <a16:creationId xmlns:a16="http://schemas.microsoft.com/office/drawing/2014/main" id="{5CB4BF35-1C35-40CF-8CB7-CC44BD0190B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45" name="Group 1644">
              <a:extLst>
                <a:ext uri="{FF2B5EF4-FFF2-40B4-BE49-F238E27FC236}">
                  <a16:creationId xmlns:a16="http://schemas.microsoft.com/office/drawing/2014/main" id="{DD2C4C03-991B-4576-8E37-46A206E2935B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54" name="Straight Connector 1653">
                <a:extLst>
                  <a:ext uri="{FF2B5EF4-FFF2-40B4-BE49-F238E27FC236}">
                    <a16:creationId xmlns:a16="http://schemas.microsoft.com/office/drawing/2014/main" id="{F13573F2-DB37-4E66-9ED5-0F194A3F05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5" name="Straight Connector 1654">
                <a:extLst>
                  <a:ext uri="{FF2B5EF4-FFF2-40B4-BE49-F238E27FC236}">
                    <a16:creationId xmlns:a16="http://schemas.microsoft.com/office/drawing/2014/main" id="{7E8A6A2E-C14E-4505-984F-F4578731B9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6" name="Straight Connector 1655">
                <a:extLst>
                  <a:ext uri="{FF2B5EF4-FFF2-40B4-BE49-F238E27FC236}">
                    <a16:creationId xmlns:a16="http://schemas.microsoft.com/office/drawing/2014/main" id="{DA6BF1CB-2EA3-400A-83EF-1E356B7A30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FF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46" name="Arc 1645">
              <a:extLst>
                <a:ext uri="{FF2B5EF4-FFF2-40B4-BE49-F238E27FC236}">
                  <a16:creationId xmlns:a16="http://schemas.microsoft.com/office/drawing/2014/main" id="{36820511-D0B0-4A31-8CD9-62249F4D66B7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7" name="Arc 1646">
              <a:extLst>
                <a:ext uri="{FF2B5EF4-FFF2-40B4-BE49-F238E27FC236}">
                  <a16:creationId xmlns:a16="http://schemas.microsoft.com/office/drawing/2014/main" id="{3A5D548C-E438-478B-8037-CB3EA17BD3B8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48" name="Arc 1647">
              <a:extLst>
                <a:ext uri="{FF2B5EF4-FFF2-40B4-BE49-F238E27FC236}">
                  <a16:creationId xmlns:a16="http://schemas.microsoft.com/office/drawing/2014/main" id="{569B367D-1DBD-40A6-9E24-4CBDDEB3A024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49" name="Straight Connector 1648">
              <a:extLst>
                <a:ext uri="{FF2B5EF4-FFF2-40B4-BE49-F238E27FC236}">
                  <a16:creationId xmlns:a16="http://schemas.microsoft.com/office/drawing/2014/main" id="{FAD45FD6-7C34-4A73-9B31-A4D719ECB1C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50" name="Arc 1649">
              <a:extLst>
                <a:ext uri="{FF2B5EF4-FFF2-40B4-BE49-F238E27FC236}">
                  <a16:creationId xmlns:a16="http://schemas.microsoft.com/office/drawing/2014/main" id="{D97E2E2C-E759-41B2-8417-15BB98BACD8C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51" name="Straight Connector 1650">
              <a:extLst>
                <a:ext uri="{FF2B5EF4-FFF2-40B4-BE49-F238E27FC236}">
                  <a16:creationId xmlns:a16="http://schemas.microsoft.com/office/drawing/2014/main" id="{A98DBB20-0200-4891-AD1A-1AF1BE7B015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2" name="Straight Connector 1651">
              <a:extLst>
                <a:ext uri="{FF2B5EF4-FFF2-40B4-BE49-F238E27FC236}">
                  <a16:creationId xmlns:a16="http://schemas.microsoft.com/office/drawing/2014/main" id="{F8EC02BC-2885-4E3B-872A-4DC12D7E1D8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53" name="Arc 1652">
              <a:extLst>
                <a:ext uri="{FF2B5EF4-FFF2-40B4-BE49-F238E27FC236}">
                  <a16:creationId xmlns:a16="http://schemas.microsoft.com/office/drawing/2014/main" id="{D076D08C-089F-4763-B17A-4F6F633A8962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57" name="Group 1656">
            <a:extLst>
              <a:ext uri="{FF2B5EF4-FFF2-40B4-BE49-F238E27FC236}">
                <a16:creationId xmlns:a16="http://schemas.microsoft.com/office/drawing/2014/main" id="{66C5A9CF-6D3E-49C9-BDB6-4D776D2CC06B}"/>
              </a:ext>
            </a:extLst>
          </p:cNvPr>
          <p:cNvGrpSpPr/>
          <p:nvPr/>
        </p:nvGrpSpPr>
        <p:grpSpPr>
          <a:xfrm>
            <a:off x="11704732" y="5294864"/>
            <a:ext cx="538068" cy="503852"/>
            <a:chOff x="3455435" y="-1017023"/>
            <a:chExt cx="8222756" cy="7868191"/>
          </a:xfrm>
        </p:grpSpPr>
        <p:sp>
          <p:nvSpPr>
            <p:cNvPr id="1658" name="Arc 1657">
              <a:extLst>
                <a:ext uri="{FF2B5EF4-FFF2-40B4-BE49-F238E27FC236}">
                  <a16:creationId xmlns:a16="http://schemas.microsoft.com/office/drawing/2014/main" id="{BF4E7283-58D1-4856-A572-AD1AE16C340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9" name="Arc 1658">
              <a:extLst>
                <a:ext uri="{FF2B5EF4-FFF2-40B4-BE49-F238E27FC236}">
                  <a16:creationId xmlns:a16="http://schemas.microsoft.com/office/drawing/2014/main" id="{D7464183-1B9B-4F62-A0AB-5005D78B058B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0" name="Arc 1659">
              <a:extLst>
                <a:ext uri="{FF2B5EF4-FFF2-40B4-BE49-F238E27FC236}">
                  <a16:creationId xmlns:a16="http://schemas.microsoft.com/office/drawing/2014/main" id="{63E21EE2-D736-4FC7-9DFA-D1C262ABCABF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1" name="Arc 1660">
              <a:extLst>
                <a:ext uri="{FF2B5EF4-FFF2-40B4-BE49-F238E27FC236}">
                  <a16:creationId xmlns:a16="http://schemas.microsoft.com/office/drawing/2014/main" id="{A53BA728-8327-4352-BE0C-DFF0D70EFFC1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62" name="Group 1661">
              <a:extLst>
                <a:ext uri="{FF2B5EF4-FFF2-40B4-BE49-F238E27FC236}">
                  <a16:creationId xmlns:a16="http://schemas.microsoft.com/office/drawing/2014/main" id="{B7830297-A6DF-47D7-95EF-E14208EA7661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71" name="Straight Connector 1670">
                <a:extLst>
                  <a:ext uri="{FF2B5EF4-FFF2-40B4-BE49-F238E27FC236}">
                    <a16:creationId xmlns:a16="http://schemas.microsoft.com/office/drawing/2014/main" id="{0BC83BE1-306A-4803-A086-69BDE16AF0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2" name="Straight Connector 1671">
                <a:extLst>
                  <a:ext uri="{FF2B5EF4-FFF2-40B4-BE49-F238E27FC236}">
                    <a16:creationId xmlns:a16="http://schemas.microsoft.com/office/drawing/2014/main" id="{919BFDA3-D2EF-45C9-AA68-8485CBB0557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3" name="Straight Connector 1672">
                <a:extLst>
                  <a:ext uri="{FF2B5EF4-FFF2-40B4-BE49-F238E27FC236}">
                    <a16:creationId xmlns:a16="http://schemas.microsoft.com/office/drawing/2014/main" id="{0FB6185E-B32B-4360-A0F5-0DC8078CB43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63" name="Arc 1662">
              <a:extLst>
                <a:ext uri="{FF2B5EF4-FFF2-40B4-BE49-F238E27FC236}">
                  <a16:creationId xmlns:a16="http://schemas.microsoft.com/office/drawing/2014/main" id="{98524CD6-2E76-48C6-BD02-C3777BFCD09E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4" name="Arc 1663">
              <a:extLst>
                <a:ext uri="{FF2B5EF4-FFF2-40B4-BE49-F238E27FC236}">
                  <a16:creationId xmlns:a16="http://schemas.microsoft.com/office/drawing/2014/main" id="{8E0F172E-6092-42C4-946D-99CBC20F0AC0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65" name="Arc 1664">
              <a:extLst>
                <a:ext uri="{FF2B5EF4-FFF2-40B4-BE49-F238E27FC236}">
                  <a16:creationId xmlns:a16="http://schemas.microsoft.com/office/drawing/2014/main" id="{371D5B65-EA44-4CC1-A751-FF39285E173A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66" name="Straight Connector 1665">
              <a:extLst>
                <a:ext uri="{FF2B5EF4-FFF2-40B4-BE49-F238E27FC236}">
                  <a16:creationId xmlns:a16="http://schemas.microsoft.com/office/drawing/2014/main" id="{E1AF2238-66CC-4AE5-8AD4-A8150E2B36A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67" name="Arc 1666">
              <a:extLst>
                <a:ext uri="{FF2B5EF4-FFF2-40B4-BE49-F238E27FC236}">
                  <a16:creationId xmlns:a16="http://schemas.microsoft.com/office/drawing/2014/main" id="{15B4F6F4-FF93-45A5-A304-5EDDE0DEF10E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68" name="Straight Connector 1667">
              <a:extLst>
                <a:ext uri="{FF2B5EF4-FFF2-40B4-BE49-F238E27FC236}">
                  <a16:creationId xmlns:a16="http://schemas.microsoft.com/office/drawing/2014/main" id="{F339F474-C662-42FA-829D-C9D68DC4BF8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9" name="Straight Connector 1668">
              <a:extLst>
                <a:ext uri="{FF2B5EF4-FFF2-40B4-BE49-F238E27FC236}">
                  <a16:creationId xmlns:a16="http://schemas.microsoft.com/office/drawing/2014/main" id="{5C2EDCA7-84FA-468B-AB68-CA3B801931F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0" name="Arc 1669">
              <a:extLst>
                <a:ext uri="{FF2B5EF4-FFF2-40B4-BE49-F238E27FC236}">
                  <a16:creationId xmlns:a16="http://schemas.microsoft.com/office/drawing/2014/main" id="{F3673C34-10FD-406D-993F-EC78B544774A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74" name="Group 1673">
            <a:extLst>
              <a:ext uri="{FF2B5EF4-FFF2-40B4-BE49-F238E27FC236}">
                <a16:creationId xmlns:a16="http://schemas.microsoft.com/office/drawing/2014/main" id="{67B144E2-1517-4737-9CCE-9C10D7355A0A}"/>
              </a:ext>
            </a:extLst>
          </p:cNvPr>
          <p:cNvGrpSpPr/>
          <p:nvPr/>
        </p:nvGrpSpPr>
        <p:grpSpPr>
          <a:xfrm>
            <a:off x="11711471" y="5650464"/>
            <a:ext cx="538068" cy="503852"/>
            <a:chOff x="3455435" y="-1017023"/>
            <a:chExt cx="8222756" cy="7868191"/>
          </a:xfrm>
        </p:grpSpPr>
        <p:sp>
          <p:nvSpPr>
            <p:cNvPr id="1675" name="Arc 1674">
              <a:extLst>
                <a:ext uri="{FF2B5EF4-FFF2-40B4-BE49-F238E27FC236}">
                  <a16:creationId xmlns:a16="http://schemas.microsoft.com/office/drawing/2014/main" id="{323BCDCE-FD89-4664-8099-3B738064D217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6" name="Arc 1675">
              <a:extLst>
                <a:ext uri="{FF2B5EF4-FFF2-40B4-BE49-F238E27FC236}">
                  <a16:creationId xmlns:a16="http://schemas.microsoft.com/office/drawing/2014/main" id="{068BED09-7FA6-40AD-8786-4B61AC469106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7" name="Arc 1676">
              <a:extLst>
                <a:ext uri="{FF2B5EF4-FFF2-40B4-BE49-F238E27FC236}">
                  <a16:creationId xmlns:a16="http://schemas.microsoft.com/office/drawing/2014/main" id="{07A61420-94E5-4C40-9036-F1986BF1F35E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8" name="Arc 1677">
              <a:extLst>
                <a:ext uri="{FF2B5EF4-FFF2-40B4-BE49-F238E27FC236}">
                  <a16:creationId xmlns:a16="http://schemas.microsoft.com/office/drawing/2014/main" id="{3F818A3D-618E-424E-A3F7-CCE7EEA4C1E4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79" name="Group 1678">
              <a:extLst>
                <a:ext uri="{FF2B5EF4-FFF2-40B4-BE49-F238E27FC236}">
                  <a16:creationId xmlns:a16="http://schemas.microsoft.com/office/drawing/2014/main" id="{49E3E568-A627-42F5-ADF3-E731C8EF1816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688" name="Straight Connector 1687">
                <a:extLst>
                  <a:ext uri="{FF2B5EF4-FFF2-40B4-BE49-F238E27FC236}">
                    <a16:creationId xmlns:a16="http://schemas.microsoft.com/office/drawing/2014/main" id="{74121DEC-CDDC-48A0-884B-293DA7E2E36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9" name="Straight Connector 1688">
                <a:extLst>
                  <a:ext uri="{FF2B5EF4-FFF2-40B4-BE49-F238E27FC236}">
                    <a16:creationId xmlns:a16="http://schemas.microsoft.com/office/drawing/2014/main" id="{88308551-B56E-4660-8DB3-ADA8FA8423B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0" name="Straight Connector 1689">
                <a:extLst>
                  <a:ext uri="{FF2B5EF4-FFF2-40B4-BE49-F238E27FC236}">
                    <a16:creationId xmlns:a16="http://schemas.microsoft.com/office/drawing/2014/main" id="{E712F49B-3CAA-4DDB-88BC-48339C4B3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rgbClr val="6660D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80" name="Arc 1679">
              <a:extLst>
                <a:ext uri="{FF2B5EF4-FFF2-40B4-BE49-F238E27FC236}">
                  <a16:creationId xmlns:a16="http://schemas.microsoft.com/office/drawing/2014/main" id="{11B4C211-66F2-4CAD-936D-CAB861B824BC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1" name="Arc 1680">
              <a:extLst>
                <a:ext uri="{FF2B5EF4-FFF2-40B4-BE49-F238E27FC236}">
                  <a16:creationId xmlns:a16="http://schemas.microsoft.com/office/drawing/2014/main" id="{45F96D37-1FE4-427E-8A38-A49CB895071D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82" name="Arc 1681">
              <a:extLst>
                <a:ext uri="{FF2B5EF4-FFF2-40B4-BE49-F238E27FC236}">
                  <a16:creationId xmlns:a16="http://schemas.microsoft.com/office/drawing/2014/main" id="{B90CBB10-2284-4EE8-BBF4-48F90C7D674D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683" name="Straight Connector 1682">
              <a:extLst>
                <a:ext uri="{FF2B5EF4-FFF2-40B4-BE49-F238E27FC236}">
                  <a16:creationId xmlns:a16="http://schemas.microsoft.com/office/drawing/2014/main" id="{2EDED12A-F401-4035-BCBB-1838E73EB09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84" name="Arc 1683">
              <a:extLst>
                <a:ext uri="{FF2B5EF4-FFF2-40B4-BE49-F238E27FC236}">
                  <a16:creationId xmlns:a16="http://schemas.microsoft.com/office/drawing/2014/main" id="{3D82D5C0-5E95-4D63-94B3-4B8931CDEDBB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85" name="Straight Connector 1684">
              <a:extLst>
                <a:ext uri="{FF2B5EF4-FFF2-40B4-BE49-F238E27FC236}">
                  <a16:creationId xmlns:a16="http://schemas.microsoft.com/office/drawing/2014/main" id="{94027229-E949-4EE8-A866-322EDF841E2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6" name="Straight Connector 1685">
              <a:extLst>
                <a:ext uri="{FF2B5EF4-FFF2-40B4-BE49-F238E27FC236}">
                  <a16:creationId xmlns:a16="http://schemas.microsoft.com/office/drawing/2014/main" id="{68437DB0-E036-4565-B246-FDD8CDF6C27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87" name="Arc 1686">
              <a:extLst>
                <a:ext uri="{FF2B5EF4-FFF2-40B4-BE49-F238E27FC236}">
                  <a16:creationId xmlns:a16="http://schemas.microsoft.com/office/drawing/2014/main" id="{E7AFFDD0-98A5-49AF-9B9E-07F7D6ABB611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rgbClr val="6660D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91" name="Group 1690">
            <a:extLst>
              <a:ext uri="{FF2B5EF4-FFF2-40B4-BE49-F238E27FC236}">
                <a16:creationId xmlns:a16="http://schemas.microsoft.com/office/drawing/2014/main" id="{7AA56DAB-6562-44B3-A926-58ED7998F81D}"/>
              </a:ext>
            </a:extLst>
          </p:cNvPr>
          <p:cNvGrpSpPr/>
          <p:nvPr/>
        </p:nvGrpSpPr>
        <p:grpSpPr>
          <a:xfrm>
            <a:off x="11711471" y="6018764"/>
            <a:ext cx="538068" cy="503852"/>
            <a:chOff x="3455435" y="-1017023"/>
            <a:chExt cx="8222756" cy="7868191"/>
          </a:xfrm>
        </p:grpSpPr>
        <p:sp>
          <p:nvSpPr>
            <p:cNvPr id="1692" name="Arc 1691">
              <a:extLst>
                <a:ext uri="{FF2B5EF4-FFF2-40B4-BE49-F238E27FC236}">
                  <a16:creationId xmlns:a16="http://schemas.microsoft.com/office/drawing/2014/main" id="{EA21722D-ACBE-4DAE-8C72-8D066C31140E}"/>
                </a:ext>
              </a:extLst>
            </p:cNvPr>
            <p:cNvSpPr/>
            <p:nvPr/>
          </p:nvSpPr>
          <p:spPr>
            <a:xfrm>
              <a:off x="6892202" y="-572279"/>
              <a:ext cx="3840480" cy="3840480"/>
            </a:xfrm>
            <a:prstGeom prst="arc">
              <a:avLst>
                <a:gd name="adj1" fmla="val 5285191"/>
                <a:gd name="adj2" fmla="val 633443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3" name="Arc 1692">
              <a:extLst>
                <a:ext uri="{FF2B5EF4-FFF2-40B4-BE49-F238E27FC236}">
                  <a16:creationId xmlns:a16="http://schemas.microsoft.com/office/drawing/2014/main" id="{16D47E09-F07C-42B9-B9E9-57299E9BCADE}"/>
                </a:ext>
              </a:extLst>
            </p:cNvPr>
            <p:cNvSpPr/>
            <p:nvPr/>
          </p:nvSpPr>
          <p:spPr>
            <a:xfrm>
              <a:off x="6923299" y="-569173"/>
              <a:ext cx="3840480" cy="3840480"/>
            </a:xfrm>
            <a:prstGeom prst="arc">
              <a:avLst>
                <a:gd name="adj1" fmla="val 2595908"/>
                <a:gd name="adj2" fmla="val 373798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4" name="Arc 1693">
              <a:extLst>
                <a:ext uri="{FF2B5EF4-FFF2-40B4-BE49-F238E27FC236}">
                  <a16:creationId xmlns:a16="http://schemas.microsoft.com/office/drawing/2014/main" id="{9E925E4F-4483-413B-BF29-8D34075E86F3}"/>
                </a:ext>
              </a:extLst>
            </p:cNvPr>
            <p:cNvSpPr/>
            <p:nvPr/>
          </p:nvSpPr>
          <p:spPr>
            <a:xfrm>
              <a:off x="6503427" y="-1017023"/>
              <a:ext cx="4754880" cy="4754880"/>
            </a:xfrm>
            <a:prstGeom prst="arc">
              <a:avLst>
                <a:gd name="adj1" fmla="val 6014798"/>
                <a:gd name="adj2" fmla="val 709532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5" name="Arc 1694">
              <a:extLst>
                <a:ext uri="{FF2B5EF4-FFF2-40B4-BE49-F238E27FC236}">
                  <a16:creationId xmlns:a16="http://schemas.microsoft.com/office/drawing/2014/main" id="{D0F31763-25BE-425C-9510-9C57B86D927B}"/>
                </a:ext>
              </a:extLst>
            </p:cNvPr>
            <p:cNvSpPr/>
            <p:nvPr/>
          </p:nvSpPr>
          <p:spPr>
            <a:xfrm>
              <a:off x="6493902" y="-1017023"/>
              <a:ext cx="4754880" cy="4754880"/>
            </a:xfrm>
            <a:prstGeom prst="arc">
              <a:avLst>
                <a:gd name="adj1" fmla="val 8998254"/>
                <a:gd name="adj2" fmla="val 988381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96" name="Group 1695">
              <a:extLst>
                <a:ext uri="{FF2B5EF4-FFF2-40B4-BE49-F238E27FC236}">
                  <a16:creationId xmlns:a16="http://schemas.microsoft.com/office/drawing/2014/main" id="{A3F32F86-A4C1-426A-92ED-09F349DBBB5C}"/>
                </a:ext>
              </a:extLst>
            </p:cNvPr>
            <p:cNvGrpSpPr/>
            <p:nvPr/>
          </p:nvGrpSpPr>
          <p:grpSpPr>
            <a:xfrm>
              <a:off x="5822304" y="1343607"/>
              <a:ext cx="3900196" cy="3433665"/>
              <a:chOff x="6755363" y="1380931"/>
              <a:chExt cx="3900196" cy="3433665"/>
            </a:xfrm>
          </p:grpSpPr>
          <p:cxnSp>
            <p:nvCxnSpPr>
              <p:cNvPr id="1705" name="Straight Connector 1704">
                <a:extLst>
                  <a:ext uri="{FF2B5EF4-FFF2-40B4-BE49-F238E27FC236}">
                    <a16:creationId xmlns:a16="http://schemas.microsoft.com/office/drawing/2014/main" id="{8AEA36EC-72DF-42EB-8CA6-C17FC78CC1D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5363" y="4506687"/>
                <a:ext cx="3900196" cy="2985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6" name="Straight Connector 1705">
                <a:extLst>
                  <a:ext uri="{FF2B5EF4-FFF2-40B4-BE49-F238E27FC236}">
                    <a16:creationId xmlns:a16="http://schemas.microsoft.com/office/drawing/2014/main" id="{7E63602F-1AE2-45B8-AC31-3E73814E617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764696" y="1399592"/>
                <a:ext cx="3041777" cy="309776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7" name="Straight Connector 1706">
                <a:extLst>
                  <a:ext uri="{FF2B5EF4-FFF2-40B4-BE49-F238E27FC236}">
                    <a16:creationId xmlns:a16="http://schemas.microsoft.com/office/drawing/2014/main" id="{F1132AEF-0408-4DB1-B407-6B4A68CEDF7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797143" y="1380931"/>
                <a:ext cx="830426" cy="343366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97" name="Arc 1696">
              <a:extLst>
                <a:ext uri="{FF2B5EF4-FFF2-40B4-BE49-F238E27FC236}">
                  <a16:creationId xmlns:a16="http://schemas.microsoft.com/office/drawing/2014/main" id="{E4314FC7-60FA-4932-883D-E5A85880501A}"/>
                </a:ext>
              </a:extLst>
            </p:cNvPr>
            <p:cNvSpPr/>
            <p:nvPr/>
          </p:nvSpPr>
          <p:spPr>
            <a:xfrm>
              <a:off x="7837711" y="2855177"/>
              <a:ext cx="3840480" cy="3840480"/>
            </a:xfrm>
            <a:prstGeom prst="arc">
              <a:avLst>
                <a:gd name="adj1" fmla="val 13402969"/>
                <a:gd name="adj2" fmla="val 1450566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8" name="Arc 1697">
              <a:extLst>
                <a:ext uri="{FF2B5EF4-FFF2-40B4-BE49-F238E27FC236}">
                  <a16:creationId xmlns:a16="http://schemas.microsoft.com/office/drawing/2014/main" id="{F16C85C2-3BB8-48AA-8F19-3142E7CF4EBB}"/>
                </a:ext>
              </a:extLst>
            </p:cNvPr>
            <p:cNvSpPr/>
            <p:nvPr/>
          </p:nvSpPr>
          <p:spPr>
            <a:xfrm>
              <a:off x="3455435" y="2093178"/>
              <a:ext cx="4754880" cy="4754880"/>
            </a:xfrm>
            <a:prstGeom prst="arc">
              <a:avLst>
                <a:gd name="adj1" fmla="val 19860904"/>
                <a:gd name="adj2" fmla="val 20796485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99" name="Arc 1698">
              <a:extLst>
                <a:ext uri="{FF2B5EF4-FFF2-40B4-BE49-F238E27FC236}">
                  <a16:creationId xmlns:a16="http://schemas.microsoft.com/office/drawing/2014/main" id="{DD56E0B6-FF12-4D52-9F43-B92AF2F7E843}"/>
                </a:ext>
              </a:extLst>
            </p:cNvPr>
            <p:cNvSpPr/>
            <p:nvPr/>
          </p:nvSpPr>
          <p:spPr>
            <a:xfrm>
              <a:off x="7831487" y="2858282"/>
              <a:ext cx="3840480" cy="3840480"/>
            </a:xfrm>
            <a:prstGeom prst="arc">
              <a:avLst>
                <a:gd name="adj1" fmla="val 16112478"/>
                <a:gd name="adj2" fmla="val 17185258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700" name="Straight Connector 1699">
              <a:extLst>
                <a:ext uri="{FF2B5EF4-FFF2-40B4-BE49-F238E27FC236}">
                  <a16:creationId xmlns:a16="http://schemas.microsoft.com/office/drawing/2014/main" id="{0B39EFE4-B89B-4432-A320-AE2542DE9C5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2325" y="2600325"/>
              <a:ext cx="3914775" cy="10096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01" name="Arc 1700">
              <a:extLst>
                <a:ext uri="{FF2B5EF4-FFF2-40B4-BE49-F238E27FC236}">
                  <a16:creationId xmlns:a16="http://schemas.microsoft.com/office/drawing/2014/main" id="{7A0119A9-ACBA-436A-BC13-F85178972CFF}"/>
                </a:ext>
              </a:extLst>
            </p:cNvPr>
            <p:cNvSpPr/>
            <p:nvPr/>
          </p:nvSpPr>
          <p:spPr>
            <a:xfrm>
              <a:off x="3458542" y="2096288"/>
              <a:ext cx="4754880" cy="4754880"/>
            </a:xfrm>
            <a:prstGeom prst="arc">
              <a:avLst>
                <a:gd name="adj1" fmla="val 17023793"/>
                <a:gd name="adj2" fmla="val 17946944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02" name="Straight Connector 1701">
              <a:extLst>
                <a:ext uri="{FF2B5EF4-FFF2-40B4-BE49-F238E27FC236}">
                  <a16:creationId xmlns:a16="http://schemas.microsoft.com/office/drawing/2014/main" id="{64BCA394-6F0D-4EDB-B175-D7EAA02A418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032093" y="1627496"/>
              <a:ext cx="2559457" cy="2496829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3" name="Straight Connector 1702">
              <a:extLst>
                <a:ext uri="{FF2B5EF4-FFF2-40B4-BE49-F238E27FC236}">
                  <a16:creationId xmlns:a16="http://schemas.microsoft.com/office/drawing/2014/main" id="{2EEA7CA5-26D1-43AF-97A4-BF3F87BC72B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6225" y="1390652"/>
              <a:ext cx="971550" cy="20192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04" name="Arc 1703">
              <a:extLst>
                <a:ext uri="{FF2B5EF4-FFF2-40B4-BE49-F238E27FC236}">
                  <a16:creationId xmlns:a16="http://schemas.microsoft.com/office/drawing/2014/main" id="{AC70D7F1-E749-4E48-9C3B-3D765385A4E0}"/>
                </a:ext>
              </a:extLst>
            </p:cNvPr>
            <p:cNvSpPr/>
            <p:nvPr/>
          </p:nvSpPr>
          <p:spPr>
            <a:xfrm>
              <a:off x="5574635" y="1126991"/>
              <a:ext cx="4572000" cy="4572000"/>
            </a:xfrm>
            <a:prstGeom prst="arc">
              <a:avLst>
                <a:gd name="adj1" fmla="val 64855"/>
                <a:gd name="adj2" fmla="val 56121"/>
              </a:avLst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4583334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</p:childTnLst>
        </p:cTn>
      </p:par>
    </p:tnLst>
    <p:bldLst>
      <p:bldP spid="48" grpId="0" animBg="1"/>
      <p:bldP spid="49" grpId="0" animBg="1"/>
      <p:bldP spid="50" grpId="0" animBg="1"/>
      <p:bldP spid="51" grpId="0" animBg="1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2241</TotalTime>
  <Words>601</Words>
  <Application>Microsoft Office PowerPoint</Application>
  <PresentationFormat>Widescreen</PresentationFormat>
  <Paragraphs>195</Paragraphs>
  <Slides>14</Slides>
  <Notes>5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14</vt:i4>
      </vt:variant>
    </vt:vector>
  </HeadingPairs>
  <TitlesOfParts>
    <vt:vector size="24" baseType="lpstr">
      <vt:lpstr>Algerian</vt:lpstr>
      <vt:lpstr>Arial</vt:lpstr>
      <vt:lpstr>Calibri</vt:lpstr>
      <vt:lpstr>Calibri Light</vt:lpstr>
      <vt:lpstr>Cambria Math</vt:lpstr>
      <vt:lpstr>MS Reference Sans Serif</vt:lpstr>
      <vt:lpstr>NikoshBAN</vt:lpstr>
      <vt:lpstr>SolaimanLipi</vt:lpstr>
      <vt:lpstr>Wingdings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HP</dc:creator>
  <cp:lastModifiedBy>HP</cp:lastModifiedBy>
  <cp:revision>417</cp:revision>
  <dcterms:created xsi:type="dcterms:W3CDTF">2021-07-03T05:58:24Z</dcterms:created>
  <dcterms:modified xsi:type="dcterms:W3CDTF">2022-01-25T04:56:20Z</dcterms:modified>
</cp:coreProperties>
</file>