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9" r:id="rId3"/>
    <p:sldId id="260" r:id="rId4"/>
    <p:sldId id="267" r:id="rId5"/>
    <p:sldId id="268" r:id="rId6"/>
    <p:sldId id="269" r:id="rId7"/>
    <p:sldId id="270" r:id="rId8"/>
    <p:sldId id="420" r:id="rId9"/>
    <p:sldId id="421" r:id="rId10"/>
    <p:sldId id="294" r:id="rId11"/>
    <p:sldId id="422" r:id="rId12"/>
    <p:sldId id="423" r:id="rId13"/>
    <p:sldId id="286" r:id="rId14"/>
    <p:sldId id="426" r:id="rId15"/>
    <p:sldId id="427" r:id="rId16"/>
    <p:sldId id="433" r:id="rId17"/>
    <p:sldId id="434" r:id="rId18"/>
    <p:sldId id="428" r:id="rId19"/>
    <p:sldId id="429" r:id="rId20"/>
    <p:sldId id="430" r:id="rId21"/>
    <p:sldId id="424" r:id="rId22"/>
    <p:sldId id="425" r:id="rId23"/>
    <p:sldId id="287" r:id="rId24"/>
    <p:sldId id="288" r:id="rId25"/>
    <p:sldId id="299" r:id="rId26"/>
    <p:sldId id="300" r:id="rId27"/>
    <p:sldId id="301" r:id="rId28"/>
    <p:sldId id="302" r:id="rId29"/>
    <p:sldId id="304" r:id="rId30"/>
    <p:sldId id="30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2A351-08E2-4F08-9165-299918A168F4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9E48E-38CF-4FA8-A7C1-97CCC4E4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4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5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0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9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47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5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0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8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D2560-32AA-4F69-9BC9-BB08AE449A7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36645" y="1196776"/>
            <a:ext cx="11518710" cy="2593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600236" y="955662"/>
            <a:ext cx="1024467" cy="4795476"/>
            <a:chOff x="1752409" y="411137"/>
            <a:chExt cx="1024467" cy="4795476"/>
          </a:xfrm>
        </p:grpSpPr>
        <p:sp>
          <p:nvSpPr>
            <p:cNvPr id="12" name="Freeform 11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ross 18"/>
            <p:cNvSpPr/>
            <p:nvPr/>
          </p:nvSpPr>
          <p:spPr>
            <a:xfrm>
              <a:off x="1752409" y="4073849"/>
              <a:ext cx="1024467" cy="1132764"/>
            </a:xfrm>
            <a:prstGeom prst="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/>
                <a:t>স্বা </a:t>
              </a:r>
              <a:endParaRPr lang="en-US" sz="3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17156" y="955662"/>
            <a:ext cx="1024467" cy="4795476"/>
            <a:chOff x="1752409" y="411137"/>
            <a:chExt cx="1024467" cy="4795476"/>
          </a:xfrm>
        </p:grpSpPr>
        <p:sp>
          <p:nvSpPr>
            <p:cNvPr id="35" name="Freeform 34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ross 41"/>
            <p:cNvSpPr/>
            <p:nvPr/>
          </p:nvSpPr>
          <p:spPr>
            <a:xfrm>
              <a:off x="1752409" y="4073849"/>
              <a:ext cx="1024467" cy="1132764"/>
            </a:xfrm>
            <a:prstGeom prst="plus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233102" y="955662"/>
            <a:ext cx="1024467" cy="4795476"/>
            <a:chOff x="1752409" y="411137"/>
            <a:chExt cx="1024467" cy="4795476"/>
          </a:xfrm>
          <a:solidFill>
            <a:schemeClr val="accent4">
              <a:lumMod val="75000"/>
            </a:schemeClr>
          </a:solidFill>
        </p:grpSpPr>
        <p:sp>
          <p:nvSpPr>
            <p:cNvPr id="44" name="Freeform 43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ross 50"/>
            <p:cNvSpPr/>
            <p:nvPr/>
          </p:nvSpPr>
          <p:spPr>
            <a:xfrm>
              <a:off x="1752409" y="4073849"/>
              <a:ext cx="1024467" cy="1132764"/>
            </a:xfrm>
            <a:prstGeom prst="plus">
              <a:avLst/>
            </a:prstGeom>
            <a:solidFill>
              <a:srgbClr val="7030A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606928" y="955662"/>
            <a:ext cx="1024467" cy="4795476"/>
            <a:chOff x="1752409" y="411137"/>
            <a:chExt cx="1024467" cy="4795476"/>
          </a:xfrm>
        </p:grpSpPr>
        <p:sp>
          <p:nvSpPr>
            <p:cNvPr id="53" name="Freeform 52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ross 59"/>
            <p:cNvSpPr/>
            <p:nvPr/>
          </p:nvSpPr>
          <p:spPr>
            <a:xfrm>
              <a:off x="1752409" y="4073849"/>
              <a:ext cx="1024467" cy="1132764"/>
            </a:xfrm>
            <a:prstGeom prst="plu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5-Point Star 2"/>
          <p:cNvSpPr/>
          <p:nvPr/>
        </p:nvSpPr>
        <p:spPr>
          <a:xfrm>
            <a:off x="423081" y="6086901"/>
            <a:ext cx="915158" cy="436728"/>
          </a:xfrm>
          <a:prstGeom prst="star5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423081" y="209273"/>
            <a:ext cx="603683" cy="332098"/>
          </a:xfrm>
          <a:prstGeom prst="star5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10755424" y="6086901"/>
            <a:ext cx="915158" cy="436728"/>
          </a:xfrm>
          <a:prstGeom prst="star5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11213003" y="214957"/>
            <a:ext cx="603683" cy="332098"/>
          </a:xfrm>
          <a:prstGeom prst="star5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3959" y="253568"/>
            <a:ext cx="7971377" cy="634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5-Point Star 64"/>
          <p:cNvSpPr/>
          <p:nvPr/>
        </p:nvSpPr>
        <p:spPr>
          <a:xfrm>
            <a:off x="5452890" y="6086901"/>
            <a:ext cx="915158" cy="436728"/>
          </a:xfrm>
          <a:prstGeom prst="star5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0" y="1398965"/>
            <a:ext cx="1610400" cy="45720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609" y="1427524"/>
            <a:ext cx="1610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05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2" grpId="0" animBg="1"/>
      <p:bldP spid="63" grpId="0" animBg="1"/>
      <p:bldP spid="64" grpId="0" animBg="1"/>
      <p:bldP spid="4" grpId="0"/>
      <p:bldP spid="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395784" y="227822"/>
            <a:ext cx="11477348" cy="8227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(সময়ঃ২মিনিট) </a:t>
            </a:r>
            <a:endParaRPr lang="en-US" sz="4399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85" y="1562691"/>
            <a:ext cx="11368586" cy="3149144"/>
          </a:xfrm>
          <a:prstGeom prst="rect">
            <a:avLst/>
          </a:prstGeom>
          <a:ln w="28575">
            <a:noFill/>
            <a:prstDash val="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5269" y="5013277"/>
            <a:ext cx="11249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</a:t>
            </a:r>
            <a:r>
              <a:rPr lang="as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9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92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প্রকারভেদ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5689" y="1513433"/>
            <a:ext cx="107339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yi‡Z¡i</a:t>
            </a:r>
            <a:r>
              <a:rPr lang="en-US" sz="3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3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3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Iqvi‡jm</a:t>
            </a:r>
            <a:r>
              <a:rPr lang="en-US" sz="3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3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4 </a:t>
            </a:r>
            <a:r>
              <a:rPr lang="en-US" sz="3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ai‡Yi</a:t>
            </a:r>
            <a:r>
              <a:rPr lang="en-US" sz="3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3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smtClean="0"/>
              <a:t> </a:t>
            </a:r>
            <a:endParaRPr lang="bn-IN" sz="3600" dirty="0" smtClean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C00000"/>
                </a:solidFill>
              </a:rPr>
              <a:t>Wireless PAN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B050"/>
                </a:solidFill>
              </a:rPr>
              <a:t>Wireless LAN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</a:rPr>
              <a:t>Wireless MAN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Wireless WAN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5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2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6308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প্রকারভেদ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224924"/>
            <a:ext cx="111444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Iqvi‡jm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2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ai‡Yi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-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</a:rPr>
              <a:t>Satellite Communication </a:t>
            </a:r>
            <a:r>
              <a:rPr lang="en-US" sz="2400" dirty="0" smtClean="0"/>
              <a:t>       </a:t>
            </a:r>
            <a:endParaRPr lang="bn-IN" sz="2400" dirty="0" smtClean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7030A0"/>
                </a:solidFill>
              </a:rPr>
              <a:t>Microwave Communication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Picture 2" descr="C:\Documents and Settings\TT2\Desktop\Din mohammad ID-22\4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86011"/>
            <a:ext cx="4890448" cy="2986207"/>
          </a:xfrm>
          <a:prstGeom prst="rect">
            <a:avLst/>
          </a:prstGeom>
          <a:noFill/>
        </p:spPr>
      </p:pic>
      <p:pic>
        <p:nvPicPr>
          <p:cNvPr id="7" name="Picture 6" descr="H:\images2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6333" y="3186011"/>
            <a:ext cx="4763069" cy="2986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8935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09433" y="241964"/>
            <a:ext cx="11368586" cy="6856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(সময়ঃ৩মিনিট)  </a:t>
            </a:r>
            <a:endParaRPr lang="en-US" sz="5998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927585"/>
            <a:ext cx="11368585" cy="2093014"/>
          </a:xfrm>
          <a:prstGeom prst="rect">
            <a:avLst/>
          </a:prstGeom>
          <a:ln w="19050">
            <a:noFill/>
            <a:prstDash val="lgDash"/>
          </a:ln>
        </p:spPr>
      </p:pic>
      <p:sp>
        <p:nvSpPr>
          <p:cNvPr id="2" name="Rectangle 1"/>
          <p:cNvSpPr/>
          <p:nvPr/>
        </p:nvSpPr>
        <p:spPr>
          <a:xfrm>
            <a:off x="573206" y="3314841"/>
            <a:ext cx="9064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2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কত প্রকার ও কি কি ? </a:t>
            </a:r>
            <a:r>
              <a:rPr lang="bn-IN" sz="3200" b="1" cap="none" spc="0" dirty="0" smtClean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7546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যন্ত্রপাতি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092" y="1295400"/>
            <a:ext cx="10918207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Iqvi‡jm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wWfvBm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- ¯§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vU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dvb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wcwWG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U¨ve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bvUeyK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j¨vcUc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BZ¨vw`‡Z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6" name="Picture 2" descr="http://www.engineersgarage.com/sites/default/files/imagecache/Original/wysiwyg_imageupload/1/Infrared%20Communication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1550" r="2471" b="8542"/>
          <a:stretch/>
        </p:blipFill>
        <p:spPr bwMode="auto">
          <a:xfrm>
            <a:off x="655093" y="2674961"/>
            <a:ext cx="10918207" cy="3861179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3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হটস্পট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2" descr="http://www.thegreatpakistanis.com/articles/telecom-engineering/wireless-technolog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6" y="1551258"/>
            <a:ext cx="10986448" cy="504174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610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হটস্পট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 descr="http://api.ning.com/files/oypKfed1sLxsiyxJC0GKohDqBgeSGDxM8DZvQ9ZuRWvJ164ay7nFraSSmw8urpIEwurIpNNlIQur9vbFnRUXMvauQZ4dQihY/_41408898_wi_fi_inf4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80" y="1347754"/>
            <a:ext cx="6183574" cy="511824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4399" y="1452017"/>
            <a:ext cx="4496937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atin typeface="SutonnyMJ" pitchFamily="2" charset="0"/>
                <a:cs typeface="SutonnyMJ" pitchFamily="2" charset="0"/>
              </a:rPr>
              <a:t>ci¯úi mshy³ B›Uvi‡b‡U Gme cª‡ek we›`y ev G‡·m c‡q›U¸‡jv‡K "nU¯úU" e‡j|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4399" y="4002948"/>
            <a:ext cx="449693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GKwU nU¯úU K‡qKwU K¶ wb‡q n‡Z cv‡i ev K‡qK gvBj we¯Í…Z n‡Z cv‡i|</a:t>
            </a:r>
          </a:p>
        </p:txBody>
      </p:sp>
    </p:spTree>
    <p:extLst>
      <p:ext uri="{BB962C8B-B14F-4D97-AF65-F5344CB8AC3E}">
        <p14:creationId xmlns:p14="http://schemas.microsoft.com/office/powerpoint/2010/main" val="22973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হটস্পট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2" descr="http://www.connectindia.info/sylbek-hotspot-vpn-einsatzuebersich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45" y="1347754"/>
            <a:ext cx="6248400" cy="5262979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8740" y="1747861"/>
            <a:ext cx="4490113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atin typeface="SutonnyMJ" pitchFamily="2" charset="0"/>
                <a:cs typeface="SutonnyMJ" pitchFamily="2" charset="0"/>
              </a:rPr>
              <a:t>evmv </a:t>
            </a:r>
            <a:r>
              <a:rPr lang="pt-BR" sz="3200" dirty="0">
                <a:latin typeface="SutonnyMJ" pitchFamily="2" charset="0"/>
                <a:cs typeface="SutonnyMJ" pitchFamily="2" charset="0"/>
              </a:rPr>
              <a:t>I Awd‡mi mv‡_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Iqvi‡jm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KwgDwb‡Kkb</a:t>
            </a:r>
            <a:r>
              <a:rPr lang="pt-BR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pt-BR" sz="3200" dirty="0">
                <a:latin typeface="SutonnyMJ" pitchFamily="2" charset="0"/>
                <a:cs typeface="SutonnyMJ" pitchFamily="2" charset="0"/>
              </a:rPr>
              <a:t>wewfbœ nU¯ú‡U mvaviY RbMb‡K B›Uvi‡b‡U c«‡ek Ki‡Z w`‡Z cv‡i|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1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হটস্পট প্রকারভেদ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371600"/>
            <a:ext cx="630493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RbwcÖq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3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nU¯úU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cÖhyw³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-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6578" y="1934149"/>
            <a:ext cx="47790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eøUz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_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IqvB-dvB</a:t>
            </a:r>
            <a:endParaRPr lang="en-US" sz="4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IqvB-g¨v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·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WiFi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 ও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WiMAX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 এর মধ্যে পার্থক্য 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033191"/>
              </p:ext>
            </p:extLst>
          </p:nvPr>
        </p:nvGraphicFramePr>
        <p:xfrm>
          <a:off x="736979" y="1442818"/>
          <a:ext cx="10768084" cy="5075711"/>
        </p:xfrm>
        <a:graphic>
          <a:graphicData uri="http://schemas.openxmlformats.org/drawingml/2006/table">
            <a:tbl>
              <a:tblPr/>
              <a:tblGrid>
                <a:gridCol w="3076596"/>
                <a:gridCol w="3407059"/>
                <a:gridCol w="4284429"/>
              </a:tblGrid>
              <a:tr h="343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welq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WiFi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WiMAX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2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cyb©iæc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Wireless-Fidelity</a:t>
                      </a:r>
                      <a:endParaRPr lang="en-US" sz="200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World wide Interoperability for Microwave Access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2. m‡e©v”P Kfv‡iR GjvKv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100 wgUvi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48000 wgUvi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3. †bUIqvK©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¯’v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LAN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Sulekha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Gi gZ</a:t>
                      </a:r>
                      <a:endParaRPr lang="en-US" sz="200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Gi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gZ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4. †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bUIqvK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©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i¶bv‡e¶b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LiP A‡c¶vK„Z Kg</a:t>
                      </a:r>
                      <a:endParaRPr lang="en-US" sz="200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LiP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A‡c¶vK„Z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 ‡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ekx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v‡bj 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vÛDBW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_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52 mve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vwiqv‡i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MHz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256 mve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vwiqv‡i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1.2 - 28 MHz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IEEE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÷¨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vWvW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©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IEEE 802.11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Abymib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K‡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IEEE 802.16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Abymib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K‡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7.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AvcwjsK-WvDbwjsK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MwZ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A‡c¶K„Z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 Kg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A‡c¶K„Z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 ‡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ekx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8. †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iwWI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 cÖhyw³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OFDM / MIMO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MIMO-SOFDMA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9.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envi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‡QvU Ni ev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w³i g‡a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mxwgZ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we¯Í…Z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 GjvKvq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10. wbivcËv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¯’v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A‡c¶vK…Z `ye©j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A‡c¶vK…Z fvj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11. †KvqvwjwU Ae mvwf©m 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wbðqZv bvB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Av‡Q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12. m‡e©v”P wmMbvj b‡qR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10 †Wwmej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7 †Wwmej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13. wd«Kz‡qwÝ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vÛ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jvB‡mÝ 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`iKvi bvB</a:t>
                      </a:r>
                      <a:endParaRPr lang="en-US" sz="200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`iKvi</a:t>
                      </a:r>
                      <a:endParaRPr lang="en-US" sz="2000" dirty="0">
                        <a:solidFill>
                          <a:schemeClr val="tx1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17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5784" y="204716"/>
            <a:ext cx="11423177" cy="1323833"/>
          </a:xfrm>
          <a:prstGeom prst="rect">
            <a:avLst/>
          </a:prstGeom>
          <a:solidFill>
            <a:srgbClr val="00B050"/>
          </a:solidFill>
          <a:ln w="762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471738" y="2277599"/>
            <a:ext cx="6627674" cy="4361144"/>
          </a:xfrm>
          <a:prstGeom prst="pentagon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স্বপন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endParaRPr lang="bn-BD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আইসিটি</a:t>
            </a:r>
          </a:p>
          <a:p>
            <a:pPr algn="ctr"/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কালির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বাইল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০১711-973978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swapankumardas481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@gmail.com</a:t>
            </a:r>
            <a:endParaRPr lang="bn-IN" sz="19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     </a:t>
            </a:r>
            <a:r>
              <a:rPr lang="bn-IN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ফেসবুক আইডি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bn-IN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–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swapan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kumar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das</a:t>
            </a:r>
            <a:endParaRPr lang="bn-IN" sz="19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31" y="2638796"/>
            <a:ext cx="2139150" cy="265082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8576131" y="5754714"/>
            <a:ext cx="2257879" cy="583406"/>
          </a:xfrm>
          <a:prstGeom prst="rect">
            <a:avLst/>
          </a:prstGeom>
          <a:solidFill>
            <a:srgbClr val="00B050"/>
          </a:solidFill>
          <a:ln w="28575">
            <a:noFill/>
            <a:prstDash val="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799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স্বপন কুমার দাশ </a:t>
            </a:r>
            <a:endParaRPr lang="en-US" sz="1799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9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কম্পিউটারে</a:t>
            </a:r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2" descr="http://www.microsoft.com/library/media/1033/windowsxp/images/using/networking/setup/68588-diagram-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4" y="1557532"/>
            <a:ext cx="10795379" cy="50292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468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6953" y="1368318"/>
            <a:ext cx="1083809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‡Kej ¯’vc‡b Sv‡gjv `yi Kiv I gvbyl hvbevn‡b PjvP‡ji mgq wewfbœ e¨w³i mv‡_ ZvrÿwbK †hvMv‡hvM i¶v Kivi Rb¨ Iqvi‡jm KwgDwb‡Kk‡bi D™¢e nq|</a:t>
            </a:r>
            <a:endParaRPr lang="en-US" sz="32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2" descr="http://farm3.staticflickr.com/2797/4152282055_77261f02bc_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53" y="2653794"/>
            <a:ext cx="10838093" cy="4000501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66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রোবটে</a:t>
            </a:r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2" descr="http://www.ccs.neu.edu/home/noubir/Courses/SWARM/S09/pictures/swar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6" y="1347754"/>
            <a:ext cx="11041039" cy="51816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9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391783" y="226401"/>
            <a:ext cx="11395881" cy="76180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(সময়ঃ ৫মিনিট)</a:t>
            </a:r>
            <a:endParaRPr lang="en-US" sz="43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83" y="1219776"/>
            <a:ext cx="11395882" cy="4209659"/>
          </a:xfrm>
          <a:prstGeom prst="rect">
            <a:avLst/>
          </a:prstGeom>
          <a:ln w="228600" cap="sq" cmpd="thickThin">
            <a:noFill/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607031" y="5661008"/>
            <a:ext cx="1082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যন্ত্রপাতি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IN" sz="3200" dirty="0">
                <a:solidFill>
                  <a:srgbClr val="002060"/>
                </a:solidFill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লিখ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2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95784" y="204716"/>
            <a:ext cx="11368587" cy="1540117"/>
          </a:xfrm>
          <a:prstGeom prst="rect">
            <a:avLst/>
          </a:prstGeom>
          <a:solidFill>
            <a:schemeClr val="accent6"/>
          </a:solid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599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endParaRPr lang="en-US" sz="599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785" y="1972400"/>
            <a:ext cx="11368586" cy="4674060"/>
          </a:xfrm>
          <a:prstGeom prst="rect">
            <a:avLst/>
          </a:prstGeom>
          <a:solidFill>
            <a:srgbClr val="00B0F0"/>
          </a:solidFill>
          <a:ln w="762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6000" dirty="0">
              <a:solidFill>
                <a:schemeClr val="bg1"/>
              </a:solidFill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199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91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22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 l="10266" t="15869" r="13860" b="31155"/>
          <a:stretch>
            <a:fillRect/>
          </a:stretch>
        </p:blipFill>
        <p:spPr bwMode="auto">
          <a:xfrm>
            <a:off x="407963" y="219647"/>
            <a:ext cx="11380763" cy="7875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Rectangle 10"/>
          <p:cNvSpPr/>
          <p:nvPr/>
        </p:nvSpPr>
        <p:spPr>
          <a:xfrm>
            <a:off x="407963" y="1085797"/>
            <a:ext cx="11380764" cy="55697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lgDash"/>
          </a:ln>
        </p:spPr>
        <p:txBody>
          <a:bodyPr wrap="square">
            <a:spAutoFit/>
          </a:bodyPr>
          <a:lstStyle/>
          <a:p>
            <a:pPr fontAlgn="base"/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দূরত্বের উপর ভিত্তি করে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কত প্রকার? </a:t>
            </a:r>
            <a:endParaRPr lang="as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ঘ) ২    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পদ্ধতির উপর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ভিত্তি করে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 প্রকার?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 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 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    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   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pPr marL="457063"/>
            <a:r>
              <a:rPr lang="bn-BD" sz="3599" dirty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		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6757" y="1471211"/>
            <a:ext cx="45492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298" y="3046105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0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560363" y="155265"/>
            <a:ext cx="11437034" cy="1009422"/>
          </a:xfrm>
          <a:prstGeom prst="rect">
            <a:avLst/>
          </a:prstGeom>
          <a:solidFill>
            <a:srgbClr val="002060"/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7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endParaRPr lang="en-US" sz="17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448" y="1640057"/>
            <a:ext cx="1115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as-IN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Calibri"/>
              </a:rPr>
              <a:t> এর ব্যবহার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লিখে নিয়ে আসবে।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7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450166" y="708505"/>
            <a:ext cx="1064924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রেফারেন্সঃ</a:t>
            </a:r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4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NCTB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অনুমোদিত  আইসিটি বই। </a:t>
            </a: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শিক্ষক বাতায়ন। </a:t>
            </a: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 Tube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40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মুক্তপাঠ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126791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12763" y="113410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 সচেতনতাঃ-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১।স্বাস্থ্য-সুরক্ষা বিধি অনুশীলন করুন।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মাস্ক পরুন, সেবা নিন।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দূরত্ব বজায় রাখুন।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2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83101" y="602960"/>
            <a:ext cx="109634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নৈতিকতাঃ-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১।সব ধর্মের প্রতি শ্রদ্ধা দেখাতে হবে</a:t>
            </a:r>
            <a:r>
              <a:rPr lang="bn-IN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বাল্য বিবাহ সম্পর্কে সচেতন থাকতে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ইভটিজিং সম্পর্কে সচেতন থাকতে হবে।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মাদকদ্রব্য থেকে দূরে থাকতে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ছোটদের স্নেহ ও বড়দের শ্রদ্ধা করতে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পিতা-মাতা ও শিক্ষকদের শ্রদ্ধা করতে হবে। 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33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3743" y="204717"/>
            <a:ext cx="11424514" cy="1269242"/>
          </a:xfrm>
          <a:prstGeom prst="rect">
            <a:avLst/>
          </a:prstGeom>
          <a:solidFill>
            <a:srgbClr val="0070C0"/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743" y="2243915"/>
            <a:ext cx="7250580" cy="4384652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২য়          </a:t>
            </a:r>
            <a:endParaRPr lang="bn-IN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  <a:p>
            <a:pPr algn="ctr"/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</a:t>
            </a:r>
            <a:r>
              <a:rPr lang="bn-IN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সংখ্যা-</a:t>
            </a:r>
            <a:r>
              <a:rPr lang="bn-IN" sz="35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১২০ 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 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IN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০৪/০১/২২ইং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24" y="2243915"/>
            <a:ext cx="3262074" cy="4170596"/>
          </a:xfrm>
          <a:prstGeom prst="roundRect">
            <a:avLst>
              <a:gd name="adj" fmla="val 11111"/>
            </a:avLst>
          </a:prstGeom>
          <a:ln w="38100" cap="rnd">
            <a:solidFill>
              <a:srgbClr val="00B050"/>
            </a:solidFill>
            <a:prstDash val="lgDash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4555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6275" cy="6872060"/>
          </a:xfrm>
          <a:prstGeom prst="rect">
            <a:avLst/>
          </a:prstGeom>
          <a:ln w="57150">
            <a:noFill/>
            <a:prstDash val="lgDash"/>
          </a:ln>
        </p:spPr>
      </p:pic>
      <p:sp>
        <p:nvSpPr>
          <p:cNvPr id="11" name="Rectangle 10"/>
          <p:cNvSpPr/>
          <p:nvPr/>
        </p:nvSpPr>
        <p:spPr>
          <a:xfrm>
            <a:off x="4404195" y="2505910"/>
            <a:ext cx="3892364" cy="92298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bn-IN" sz="5398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98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30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5784" y="204717"/>
            <a:ext cx="11382234" cy="47767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এসো ছবি </a:t>
            </a:r>
            <a:r>
              <a:rPr lang="zh-CN" alt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দেখি</a:t>
            </a:r>
            <a:r>
              <a:rPr lang="bn-IN" altLang="zh-CN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zh-CN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pic>
        <p:nvPicPr>
          <p:cNvPr id="6" name="Picture 2" descr="http://www.faact.org/wp-content/uploads/2012/04/wireless-network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9" y="1001973"/>
            <a:ext cx="10658902" cy="51816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78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382362" y="218364"/>
            <a:ext cx="11427275" cy="6428096"/>
          </a:xfrm>
          <a:prstGeom prst="smileyFace">
            <a:avLst/>
          </a:prstGeom>
          <a:solidFill>
            <a:schemeClr val="accent6"/>
          </a:solidFill>
        </p:spPr>
        <p:txBody>
          <a:bodyPr/>
          <a:lstStyle/>
          <a:p>
            <a:pPr algn="ctr">
              <a:spcBef>
                <a:spcPct val="20000"/>
              </a:spcBef>
            </a:pPr>
            <a:endParaRPr lang="bn-IN" sz="6600" b="1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6600" dirty="0" err="1"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    </a:t>
            </a:r>
            <a:endParaRPr lang="en-US" sz="6600" b="1" dirty="0" smtClean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4412" y="158754"/>
            <a:ext cx="11423175" cy="1045939"/>
          </a:xfrm>
          <a:prstGeom prst="rect">
            <a:avLst/>
          </a:prstGeom>
          <a:solidFill>
            <a:srgbClr val="00B050"/>
          </a:solidFill>
          <a:ln w="38100" cap="flat" cmpd="sng">
            <a:noFill/>
            <a:prstDash val="lgDash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7998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6" name="Google Shape;132;p17"/>
          <p:cNvSpPr txBox="1"/>
          <p:nvPr/>
        </p:nvSpPr>
        <p:spPr>
          <a:xfrm>
            <a:off x="624556" y="1512054"/>
            <a:ext cx="10942886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i="0" u="none" strike="noStrike" cap="none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  <a:p>
            <a:pPr lvl="0">
              <a:buClr>
                <a:schemeClr val="dk1"/>
              </a:buClr>
              <a:buSzPts val="3600"/>
            </a:pPr>
            <a:r>
              <a:rPr lang="bn-IN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১।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কী 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তা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বলতে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পারবে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; </a:t>
            </a:r>
            <a:endParaRPr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lr>
                <a:schemeClr val="dk1"/>
              </a:buClr>
              <a:buSzPts val="3600"/>
            </a:pPr>
            <a:r>
              <a:rPr lang="bn-IN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২।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কত প্রকার</a:t>
            </a:r>
            <a:r>
              <a:rPr lang="bn-IN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বলতে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পারবে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;</a:t>
            </a:r>
          </a:p>
          <a:p>
            <a:pPr lvl="0">
              <a:buClr>
                <a:schemeClr val="dk1"/>
              </a:buClr>
              <a:buSzPts val="3600"/>
            </a:pP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৩।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যন্ত্রপাতির নাম বলতে পারবে;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endParaRPr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lr>
                <a:schemeClr val="dk1"/>
              </a:buClr>
              <a:buSzPts val="3600"/>
            </a:pP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৪</a:t>
            </a:r>
            <a:r>
              <a:rPr lang="bn-IN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এর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ব্যবহার বর্ণনা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করতে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পারবে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; 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                             </a:t>
            </a:r>
            <a:r>
              <a:rPr lang="bn-IN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endParaRPr sz="3200" b="1" i="0" u="none" strike="noStrike" cap="none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523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015" y="1160060"/>
            <a:ext cx="1084997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</a:rPr>
              <a:t>Wireless Communication  </a:t>
            </a:r>
            <a:r>
              <a:rPr lang="pt-BR" sz="3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nj GK ai‡Yi †hvMv‡hvM e¨e¯’v †hLv‡b †Kvb K¨vej ev Zvi jv‡M bv| </a:t>
            </a:r>
          </a:p>
        </p:txBody>
      </p:sp>
      <p:pic>
        <p:nvPicPr>
          <p:cNvPr id="10" name="Picture 2" descr="http://www.nari.ee.ethz.ch/wireless/education/sada/descriptions/images/ea_t2gli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" y="2424972"/>
            <a:ext cx="11204812" cy="428972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7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ব্যবস্থা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501" y="1255855"/>
            <a:ext cx="1102739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3200" dirty="0">
                <a:latin typeface="SutonnyMJ" pitchFamily="2" charset="0"/>
                <a:cs typeface="SutonnyMJ" pitchFamily="2" charset="0"/>
              </a:rPr>
              <a:t>mvaviYZ †</a:t>
            </a:r>
            <a:r>
              <a:rPr lang="pt-BR" sz="3200" dirty="0" smtClean="0">
                <a:latin typeface="SutonnyMJ" pitchFamily="2" charset="0"/>
                <a:cs typeface="SutonnyMJ" pitchFamily="2" charset="0"/>
              </a:rPr>
              <a:t>iwWI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pt-BR" sz="3200" dirty="0" smtClean="0">
                <a:latin typeface="SutonnyMJ" pitchFamily="2" charset="0"/>
                <a:cs typeface="SutonnyMJ" pitchFamily="2" charset="0"/>
              </a:rPr>
              <a:t>I‡qf </a:t>
            </a:r>
            <a:r>
              <a:rPr lang="pt-BR" sz="3200" dirty="0">
                <a:latin typeface="SutonnyMJ" pitchFamily="2" charset="0"/>
                <a:cs typeface="SutonnyMJ" pitchFamily="2" charset="0"/>
              </a:rPr>
              <a:t>A_ev </a:t>
            </a:r>
            <a:r>
              <a:rPr lang="pt-BR" sz="3200" dirty="0" smtClean="0">
                <a:latin typeface="SutonnyMJ" pitchFamily="2" charset="0"/>
                <a:cs typeface="SutonnyMJ" pitchFamily="2" charset="0"/>
              </a:rPr>
              <a:t>gvB‡µvI‡qf </a:t>
            </a:r>
            <a:r>
              <a:rPr lang="pt-BR" sz="3200" dirty="0">
                <a:latin typeface="SutonnyMJ" pitchFamily="2" charset="0"/>
                <a:cs typeface="SutonnyMJ" pitchFamily="2" charset="0"/>
              </a:rPr>
              <a:t>w`‡q G </a:t>
            </a:r>
            <a:r>
              <a:rPr lang="pt-BR" sz="3200" dirty="0" smtClean="0">
                <a:latin typeface="SutonnyMJ" pitchFamily="2" charset="0"/>
                <a:cs typeface="SutonnyMJ" pitchFamily="2" charset="0"/>
              </a:rPr>
              <a:t>ai‡Yi </a:t>
            </a:r>
            <a:r>
              <a:rPr lang="pt-BR" sz="3200" dirty="0">
                <a:latin typeface="SutonnyMJ" pitchFamily="2" charset="0"/>
                <a:cs typeface="SutonnyMJ" pitchFamily="2" charset="0"/>
              </a:rPr>
              <a:t>†hvMv‡hvM e¨e¯’v ˆZwi Kiv nq|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2" descr="http://www.mayflowercom.com/images/wireless_com1.gif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4671" r="3088" b="3123"/>
          <a:stretch/>
        </p:blipFill>
        <p:spPr bwMode="auto">
          <a:xfrm>
            <a:off x="600502" y="2551697"/>
            <a:ext cx="11027392" cy="399922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26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2" descr="https://www.cs.purdue.edu/homes/fahmy/reports/leynawap_files/image002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8" y="1443288"/>
            <a:ext cx="10708943" cy="502575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7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735</Words>
  <Application>Microsoft Office PowerPoint</Application>
  <PresentationFormat>Widescreen</PresentationFormat>
  <Paragraphs>151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NikoshBAN</vt:lpstr>
      <vt:lpstr>Open Sans</vt:lpstr>
      <vt:lpstr>SulekhaT</vt:lpstr>
      <vt:lpstr>SutonnyMJ</vt:lpstr>
      <vt:lpstr>Times New Roman</vt:lpstr>
      <vt:lpstr>Tw Cen MT Condensed Extra Bold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752</cp:revision>
  <dcterms:created xsi:type="dcterms:W3CDTF">2021-10-01T13:01:55Z</dcterms:created>
  <dcterms:modified xsi:type="dcterms:W3CDTF">2022-01-24T17:16:13Z</dcterms:modified>
</cp:coreProperties>
</file>