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8" r:id="rId9"/>
    <p:sldId id="261" r:id="rId10"/>
    <p:sldId id="269" r:id="rId11"/>
    <p:sldId id="270" r:id="rId12"/>
    <p:sldId id="264" r:id="rId13"/>
    <p:sldId id="271" r:id="rId14"/>
    <p:sldId id="272" r:id="rId15"/>
    <p:sldId id="273" r:id="rId16"/>
    <p:sldId id="265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2" autoAdjust="0"/>
  </p:normalViewPr>
  <p:slideViewPr>
    <p:cSldViewPr>
      <p:cViewPr varScale="1">
        <p:scale>
          <a:sx n="142" d="100"/>
          <a:sy n="142" d="100"/>
        </p:scale>
        <p:origin x="-660" y="-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E2B4-BF2F-4DEF-ADEA-EB66D2408960}" type="datetimeFigureOut">
              <a:rPr lang="en-US" smtClean="0"/>
              <a:t>27-Jan-22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66655-7C53-43E2-95B5-B7E771464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963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E2B4-BF2F-4DEF-ADEA-EB66D2408960}" type="datetimeFigureOut">
              <a:rPr lang="en-US" smtClean="0"/>
              <a:t>27-Jan-22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66655-7C53-43E2-95B5-B7E771464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343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E2B4-BF2F-4DEF-ADEA-EB66D2408960}" type="datetimeFigureOut">
              <a:rPr lang="en-US" smtClean="0"/>
              <a:t>27-Jan-22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66655-7C53-43E2-95B5-B7E771464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346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E2B4-BF2F-4DEF-ADEA-EB66D2408960}" type="datetimeFigureOut">
              <a:rPr lang="en-US" smtClean="0"/>
              <a:t>27-Jan-22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66655-7C53-43E2-95B5-B7E771464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760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E2B4-BF2F-4DEF-ADEA-EB66D2408960}" type="datetimeFigureOut">
              <a:rPr lang="en-US" smtClean="0"/>
              <a:t>27-Jan-22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66655-7C53-43E2-95B5-B7E771464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099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E2B4-BF2F-4DEF-ADEA-EB66D2408960}" type="datetimeFigureOut">
              <a:rPr lang="en-US" smtClean="0"/>
              <a:t>27-Jan-22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66655-7C53-43E2-95B5-B7E771464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806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E2B4-BF2F-4DEF-ADEA-EB66D2408960}" type="datetimeFigureOut">
              <a:rPr lang="en-US" smtClean="0"/>
              <a:t>27-Jan-22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66655-7C53-43E2-95B5-B7E771464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097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E2B4-BF2F-4DEF-ADEA-EB66D2408960}" type="datetimeFigureOut">
              <a:rPr lang="en-US" smtClean="0"/>
              <a:t>27-Jan-22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66655-7C53-43E2-95B5-B7E771464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06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E2B4-BF2F-4DEF-ADEA-EB66D2408960}" type="datetimeFigureOut">
              <a:rPr lang="en-US" smtClean="0"/>
              <a:t>27-Jan-22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66655-7C53-43E2-95B5-B7E771464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658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E2B4-BF2F-4DEF-ADEA-EB66D2408960}" type="datetimeFigureOut">
              <a:rPr lang="en-US" smtClean="0"/>
              <a:t>27-Jan-22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66655-7C53-43E2-95B5-B7E771464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441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E2B4-BF2F-4DEF-ADEA-EB66D2408960}" type="datetimeFigureOut">
              <a:rPr lang="en-US" smtClean="0"/>
              <a:t>27-Jan-22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66655-7C53-43E2-95B5-B7E771464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951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E2B4-BF2F-4DEF-ADEA-EB66D2408960}" type="datetimeFigureOut">
              <a:rPr lang="en-US" smtClean="0"/>
              <a:t>27-Jan-22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66655-7C53-43E2-95B5-B7E771464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77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3409950"/>
            <a:ext cx="822960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আন্তরিক শুভেচ্ছা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438150"/>
            <a:ext cx="4389120" cy="2667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476" y="438150"/>
            <a:ext cx="3542323" cy="2667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3986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00100" y="361950"/>
            <a:ext cx="7543800" cy="549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47800" y="349357"/>
            <a:ext cx="75438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গ্লাসে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ঢাল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911225"/>
            <a:ext cx="9144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018" y="1200150"/>
            <a:ext cx="3744742" cy="2819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85800" y="4248150"/>
            <a:ext cx="75438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51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00100" y="361950"/>
            <a:ext cx="7543800" cy="549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ছকটি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আঁক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911225"/>
            <a:ext cx="9144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685800" y="3981450"/>
            <a:ext cx="75438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কঠিন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তরল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বায়বীয়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1331662"/>
              </p:ext>
            </p:extLst>
          </p:nvPr>
        </p:nvGraphicFramePr>
        <p:xfrm>
          <a:off x="1219200" y="1504950"/>
          <a:ext cx="5105400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3276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বস্তুর</a:t>
                      </a:r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নাম</a:t>
                      </a:r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বৈশিষ্ট্য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বই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ফলের</a:t>
                      </a:r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রস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বায়ু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3733800" y="2038351"/>
            <a:ext cx="20193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কঠিন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733800" y="2571750"/>
            <a:ext cx="20193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তরল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733800" y="3105150"/>
            <a:ext cx="20193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বায়বীয়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11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1070739"/>
            <a:ext cx="9144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Title 1"/>
          <p:cNvSpPr txBox="1">
            <a:spLocks/>
          </p:cNvSpPr>
          <p:nvPr/>
        </p:nvSpPr>
        <p:spPr>
          <a:xfrm>
            <a:off x="609600" y="3939540"/>
            <a:ext cx="7543800" cy="549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ফুটবল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2" name="Picture 8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276350"/>
            <a:ext cx="2333625" cy="1962150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13" t="14167" r="4687" b="29166"/>
          <a:stretch/>
        </p:blipFill>
        <p:spPr>
          <a:xfrm>
            <a:off x="1295400" y="1348740"/>
            <a:ext cx="1817370" cy="1817370"/>
          </a:xfrm>
          <a:prstGeom prst="rect">
            <a:avLst/>
          </a:prstGeom>
        </p:spPr>
      </p:pic>
      <p:sp>
        <p:nvSpPr>
          <p:cNvPr id="84" name="TextBox 83"/>
          <p:cNvSpPr txBox="1"/>
          <p:nvPr/>
        </p:nvSpPr>
        <p:spPr>
          <a:xfrm>
            <a:off x="1754282" y="3238500"/>
            <a:ext cx="8996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ফুটবল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274930" y="3238500"/>
            <a:ext cx="5068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6" name="Title 1"/>
          <p:cNvSpPr txBox="1">
            <a:spLocks/>
          </p:cNvSpPr>
          <p:nvPr/>
        </p:nvSpPr>
        <p:spPr>
          <a:xfrm>
            <a:off x="609600" y="361950"/>
            <a:ext cx="7543800" cy="549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30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4" grpId="0"/>
      <p:bldP spid="8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1070739"/>
            <a:ext cx="9144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Title 1"/>
          <p:cNvSpPr txBox="1">
            <a:spLocks/>
          </p:cNvSpPr>
          <p:nvPr/>
        </p:nvSpPr>
        <p:spPr>
          <a:xfrm>
            <a:off x="609600" y="2785110"/>
            <a:ext cx="7543800" cy="2072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ফুটবল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কঠিন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ফুটবল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গোলাকার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কঠিন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ঘনক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*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দুটিই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কঠিন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*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ওজন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*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জায়গা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দখল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82" name="Picture 8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359953"/>
            <a:ext cx="1423089" cy="1196557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13" t="14167" r="4687" b="29166"/>
          <a:stretch/>
        </p:blipFill>
        <p:spPr>
          <a:xfrm>
            <a:off x="1905000" y="1348740"/>
            <a:ext cx="1207770" cy="1207770"/>
          </a:xfrm>
          <a:prstGeom prst="rect">
            <a:avLst/>
          </a:prstGeom>
        </p:spPr>
      </p:pic>
      <p:sp>
        <p:nvSpPr>
          <p:cNvPr id="86" name="Title 1"/>
          <p:cNvSpPr txBox="1">
            <a:spLocks/>
          </p:cNvSpPr>
          <p:nvPr/>
        </p:nvSpPr>
        <p:spPr>
          <a:xfrm>
            <a:off x="609600" y="361950"/>
            <a:ext cx="7543800" cy="549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13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1070739"/>
            <a:ext cx="9144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6" name="Title 1"/>
          <p:cNvSpPr txBox="1">
            <a:spLocks/>
          </p:cNvSpPr>
          <p:nvPr/>
        </p:nvSpPr>
        <p:spPr>
          <a:xfrm>
            <a:off x="609600" y="361950"/>
            <a:ext cx="7543800" cy="549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সারসংক্ষেপ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00150"/>
            <a:ext cx="4953000" cy="369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043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1070739"/>
            <a:ext cx="9144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6" name="Title 1"/>
          <p:cNvSpPr txBox="1">
            <a:spLocks/>
          </p:cNvSpPr>
          <p:nvPr/>
        </p:nvSpPr>
        <p:spPr>
          <a:xfrm>
            <a:off x="3244636" y="447620"/>
            <a:ext cx="3733800" cy="549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61563"/>
            <a:ext cx="1930400" cy="14478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42961" y="2343150"/>
            <a:ext cx="7543800" cy="549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42961" y="3181350"/>
            <a:ext cx="7543800" cy="549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শ্রেণিবিভাগ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540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576479" y="2845432"/>
            <a:ext cx="7991042" cy="976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2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72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</a:t>
            </a:r>
            <a:r>
              <a:rPr lang="en-US" sz="72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7200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18764"/>
            <a:ext cx="3456317" cy="259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72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38150"/>
            <a:ext cx="3352800" cy="4198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267200" y="2161222"/>
            <a:ext cx="4419600" cy="14773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বিষয়খালী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ঝিনাইদহ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ঝিনাইদহ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: ০১৭২১৫১৫৮৩২</a:t>
            </a: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জিমেইল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: khaladunnabi@gmail.com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67200" y="1428750"/>
            <a:ext cx="4419599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খালেদুন্নবী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06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39999">
              <a:schemeClr val="accent6">
                <a:lumMod val="60000"/>
                <a:lumOff val="40000"/>
              </a:schemeClr>
            </a:gs>
            <a:gs pos="70000">
              <a:schemeClr val="accent6">
                <a:lumMod val="40000"/>
                <a:lumOff val="60000"/>
              </a:schemeClr>
            </a:gs>
            <a:gs pos="100000">
              <a:srgbClr val="FFEBFA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31394" y="3111723"/>
            <a:ext cx="3215086" cy="58477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অধ্যায়-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3</a:t>
            </a:r>
          </a:p>
        </p:txBody>
      </p:sp>
      <p:sp>
        <p:nvSpPr>
          <p:cNvPr id="5" name="Down Arrow 4"/>
          <p:cNvSpPr/>
          <p:nvPr/>
        </p:nvSpPr>
        <p:spPr>
          <a:xfrm>
            <a:off x="4370963" y="438150"/>
            <a:ext cx="4335947" cy="978685"/>
          </a:xfrm>
          <a:prstGeom prst="downArrow">
            <a:avLst>
              <a:gd name="adj1" fmla="val 59841"/>
              <a:gd name="adj2" fmla="val 50000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4931395" y="1581150"/>
            <a:ext cx="3215084" cy="635280"/>
          </a:xfrm>
          <a:prstGeom prst="horizontalScroll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শ্রেণি-তৃতীয়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4931395" y="2320436"/>
            <a:ext cx="3215084" cy="635280"/>
          </a:xfrm>
          <a:prstGeom prst="horizontalScroll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85750"/>
            <a:ext cx="3451812" cy="4571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4939015" y="3943350"/>
            <a:ext cx="3215084" cy="58477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পাঠ-2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43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843974"/>
            <a:ext cx="7848601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....................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কোনোটা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799" y="2038350"/>
            <a:ext cx="7848601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sz="2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</a:p>
          <a:p>
            <a:pPr marL="571500" lvl="0" indent="-571500"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জিনিস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ফুটবল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lvl="0" indent="-571500"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টিচিং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প্যাকেজ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‍"৫ম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অধ্যায়-১: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"</a:t>
            </a:r>
            <a:endParaRPr lang="en-US" sz="2400" dirty="0"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657350"/>
            <a:ext cx="9144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970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329561"/>
            <a:ext cx="7696200" cy="771355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en-US" sz="28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2800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2257518"/>
            <a:ext cx="7696200" cy="666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১৬.১.১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পদার্থের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2038350"/>
            <a:ext cx="9144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601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3400" y="438150"/>
            <a:ext cx="3184525" cy="771355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আবেগসৃষ্টি</a:t>
            </a:r>
            <a:endParaRPr lang="en-US" sz="2800" b="1" dirty="0"/>
          </a:p>
        </p:txBody>
      </p:sp>
      <p:pic>
        <p:nvPicPr>
          <p:cNvPr id="1026" name="Picture 2" descr="C:\Program Files (x86)\Microsoft Office\MEDIA\CAGCAT10\j0285698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36145"/>
            <a:ext cx="3810000" cy="407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45" name="Group 1144"/>
          <p:cNvGrpSpPr/>
          <p:nvPr/>
        </p:nvGrpSpPr>
        <p:grpSpPr>
          <a:xfrm>
            <a:off x="628101" y="1681061"/>
            <a:ext cx="820738" cy="676275"/>
            <a:chOff x="304800" y="1468438"/>
            <a:chExt cx="820738" cy="676275"/>
          </a:xfrm>
        </p:grpSpPr>
        <p:sp>
          <p:nvSpPr>
            <p:cNvPr id="1066" name="AutoShape 74"/>
            <p:cNvSpPr>
              <a:spLocks noChangeAspect="1" noChangeArrowheads="1" noTextEdit="1"/>
            </p:cNvSpPr>
            <p:nvPr/>
          </p:nvSpPr>
          <p:spPr bwMode="auto">
            <a:xfrm>
              <a:off x="304800" y="1468438"/>
              <a:ext cx="820738" cy="676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8" name="Freeform 77"/>
            <p:cNvSpPr>
              <a:spLocks/>
            </p:cNvSpPr>
            <p:nvPr/>
          </p:nvSpPr>
          <p:spPr bwMode="auto">
            <a:xfrm>
              <a:off x="463550" y="1481138"/>
              <a:ext cx="661988" cy="663575"/>
            </a:xfrm>
            <a:custGeom>
              <a:avLst/>
              <a:gdLst>
                <a:gd name="T0" fmla="*/ 920 w 1670"/>
                <a:gd name="T1" fmla="*/ 4 h 1674"/>
                <a:gd name="T2" fmla="*/ 1043 w 1670"/>
                <a:gd name="T3" fmla="*/ 27 h 1674"/>
                <a:gd name="T4" fmla="*/ 1159 w 1670"/>
                <a:gd name="T5" fmla="*/ 66 h 1674"/>
                <a:gd name="T6" fmla="*/ 1268 w 1670"/>
                <a:gd name="T7" fmla="*/ 122 h 1674"/>
                <a:gd name="T8" fmla="*/ 1366 w 1670"/>
                <a:gd name="T9" fmla="*/ 192 h 1674"/>
                <a:gd name="T10" fmla="*/ 1453 w 1670"/>
                <a:gd name="T11" fmla="*/ 276 h 1674"/>
                <a:gd name="T12" fmla="*/ 1527 w 1670"/>
                <a:gd name="T13" fmla="*/ 370 h 1674"/>
                <a:gd name="T14" fmla="*/ 1587 w 1670"/>
                <a:gd name="T15" fmla="*/ 476 h 1674"/>
                <a:gd name="T16" fmla="*/ 1633 w 1670"/>
                <a:gd name="T17" fmla="*/ 589 h 1674"/>
                <a:gd name="T18" fmla="*/ 1661 w 1670"/>
                <a:gd name="T19" fmla="*/ 711 h 1674"/>
                <a:gd name="T20" fmla="*/ 1670 w 1670"/>
                <a:gd name="T21" fmla="*/ 838 h 1674"/>
                <a:gd name="T22" fmla="*/ 1661 w 1670"/>
                <a:gd name="T23" fmla="*/ 965 h 1674"/>
                <a:gd name="T24" fmla="*/ 1633 w 1670"/>
                <a:gd name="T25" fmla="*/ 1087 h 1674"/>
                <a:gd name="T26" fmla="*/ 1587 w 1670"/>
                <a:gd name="T27" fmla="*/ 1201 h 1674"/>
                <a:gd name="T28" fmla="*/ 1527 w 1670"/>
                <a:gd name="T29" fmla="*/ 1305 h 1674"/>
                <a:gd name="T30" fmla="*/ 1453 w 1670"/>
                <a:gd name="T31" fmla="*/ 1401 h 1674"/>
                <a:gd name="T32" fmla="*/ 1366 w 1670"/>
                <a:gd name="T33" fmla="*/ 1483 h 1674"/>
                <a:gd name="T34" fmla="*/ 1268 w 1670"/>
                <a:gd name="T35" fmla="*/ 1553 h 1674"/>
                <a:gd name="T36" fmla="*/ 1159 w 1670"/>
                <a:gd name="T37" fmla="*/ 1609 h 1674"/>
                <a:gd name="T38" fmla="*/ 1043 w 1670"/>
                <a:gd name="T39" fmla="*/ 1648 h 1674"/>
                <a:gd name="T40" fmla="*/ 920 w 1670"/>
                <a:gd name="T41" fmla="*/ 1670 h 1674"/>
                <a:gd name="T42" fmla="*/ 793 w 1670"/>
                <a:gd name="T43" fmla="*/ 1673 h 1674"/>
                <a:gd name="T44" fmla="*/ 668 w 1670"/>
                <a:gd name="T45" fmla="*/ 1657 h 1674"/>
                <a:gd name="T46" fmla="*/ 549 w 1670"/>
                <a:gd name="T47" fmla="*/ 1623 h 1674"/>
                <a:gd name="T48" fmla="*/ 438 w 1670"/>
                <a:gd name="T49" fmla="*/ 1574 h 1674"/>
                <a:gd name="T50" fmla="*/ 337 w 1670"/>
                <a:gd name="T51" fmla="*/ 1508 h 1674"/>
                <a:gd name="T52" fmla="*/ 245 w 1670"/>
                <a:gd name="T53" fmla="*/ 1430 h 1674"/>
                <a:gd name="T54" fmla="*/ 167 w 1670"/>
                <a:gd name="T55" fmla="*/ 1338 h 1674"/>
                <a:gd name="T56" fmla="*/ 102 w 1670"/>
                <a:gd name="T57" fmla="*/ 1237 h 1674"/>
                <a:gd name="T58" fmla="*/ 51 w 1670"/>
                <a:gd name="T59" fmla="*/ 1126 h 1674"/>
                <a:gd name="T60" fmla="*/ 17 w 1670"/>
                <a:gd name="T61" fmla="*/ 1007 h 1674"/>
                <a:gd name="T62" fmla="*/ 1 w 1670"/>
                <a:gd name="T63" fmla="*/ 882 h 1674"/>
                <a:gd name="T64" fmla="*/ 4 w 1670"/>
                <a:gd name="T65" fmla="*/ 753 h 1674"/>
                <a:gd name="T66" fmla="*/ 27 w 1670"/>
                <a:gd name="T67" fmla="*/ 629 h 1674"/>
                <a:gd name="T68" fmla="*/ 66 w 1670"/>
                <a:gd name="T69" fmla="*/ 513 h 1674"/>
                <a:gd name="T70" fmla="*/ 121 w 1670"/>
                <a:gd name="T71" fmla="*/ 404 h 1674"/>
                <a:gd name="T72" fmla="*/ 192 w 1670"/>
                <a:gd name="T73" fmla="*/ 306 h 1674"/>
                <a:gd name="T74" fmla="*/ 274 w 1670"/>
                <a:gd name="T75" fmla="*/ 219 h 1674"/>
                <a:gd name="T76" fmla="*/ 370 w 1670"/>
                <a:gd name="T77" fmla="*/ 144 h 1674"/>
                <a:gd name="T78" fmla="*/ 474 w 1670"/>
                <a:gd name="T79" fmla="*/ 83 h 1674"/>
                <a:gd name="T80" fmla="*/ 588 w 1670"/>
                <a:gd name="T81" fmla="*/ 38 h 1674"/>
                <a:gd name="T82" fmla="*/ 708 w 1670"/>
                <a:gd name="T83" fmla="*/ 9 h 1674"/>
                <a:gd name="T84" fmla="*/ 835 w 1670"/>
                <a:gd name="T85" fmla="*/ 0 h 1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70" h="1674">
                  <a:moveTo>
                    <a:pt x="835" y="0"/>
                  </a:moveTo>
                  <a:lnTo>
                    <a:pt x="878" y="1"/>
                  </a:lnTo>
                  <a:lnTo>
                    <a:pt x="920" y="4"/>
                  </a:lnTo>
                  <a:lnTo>
                    <a:pt x="962" y="9"/>
                  </a:lnTo>
                  <a:lnTo>
                    <a:pt x="1003" y="18"/>
                  </a:lnTo>
                  <a:lnTo>
                    <a:pt x="1043" y="27"/>
                  </a:lnTo>
                  <a:lnTo>
                    <a:pt x="1082" y="38"/>
                  </a:lnTo>
                  <a:lnTo>
                    <a:pt x="1122" y="51"/>
                  </a:lnTo>
                  <a:lnTo>
                    <a:pt x="1159" y="66"/>
                  </a:lnTo>
                  <a:lnTo>
                    <a:pt x="1196" y="83"/>
                  </a:lnTo>
                  <a:lnTo>
                    <a:pt x="1232" y="102"/>
                  </a:lnTo>
                  <a:lnTo>
                    <a:pt x="1268" y="122"/>
                  </a:lnTo>
                  <a:lnTo>
                    <a:pt x="1301" y="144"/>
                  </a:lnTo>
                  <a:lnTo>
                    <a:pt x="1334" y="167"/>
                  </a:lnTo>
                  <a:lnTo>
                    <a:pt x="1366" y="192"/>
                  </a:lnTo>
                  <a:lnTo>
                    <a:pt x="1396" y="219"/>
                  </a:lnTo>
                  <a:lnTo>
                    <a:pt x="1425" y="247"/>
                  </a:lnTo>
                  <a:lnTo>
                    <a:pt x="1453" y="276"/>
                  </a:lnTo>
                  <a:lnTo>
                    <a:pt x="1479" y="306"/>
                  </a:lnTo>
                  <a:lnTo>
                    <a:pt x="1503" y="338"/>
                  </a:lnTo>
                  <a:lnTo>
                    <a:pt x="1527" y="370"/>
                  </a:lnTo>
                  <a:lnTo>
                    <a:pt x="1549" y="404"/>
                  </a:lnTo>
                  <a:lnTo>
                    <a:pt x="1569" y="439"/>
                  </a:lnTo>
                  <a:lnTo>
                    <a:pt x="1587" y="476"/>
                  </a:lnTo>
                  <a:lnTo>
                    <a:pt x="1604" y="513"/>
                  </a:lnTo>
                  <a:lnTo>
                    <a:pt x="1619" y="551"/>
                  </a:lnTo>
                  <a:lnTo>
                    <a:pt x="1633" y="589"/>
                  </a:lnTo>
                  <a:lnTo>
                    <a:pt x="1643" y="629"/>
                  </a:lnTo>
                  <a:lnTo>
                    <a:pt x="1653" y="669"/>
                  </a:lnTo>
                  <a:lnTo>
                    <a:pt x="1661" y="711"/>
                  </a:lnTo>
                  <a:lnTo>
                    <a:pt x="1666" y="753"/>
                  </a:lnTo>
                  <a:lnTo>
                    <a:pt x="1669" y="796"/>
                  </a:lnTo>
                  <a:lnTo>
                    <a:pt x="1670" y="838"/>
                  </a:lnTo>
                  <a:lnTo>
                    <a:pt x="1669" y="882"/>
                  </a:lnTo>
                  <a:lnTo>
                    <a:pt x="1666" y="924"/>
                  </a:lnTo>
                  <a:lnTo>
                    <a:pt x="1661" y="965"/>
                  </a:lnTo>
                  <a:lnTo>
                    <a:pt x="1653" y="1007"/>
                  </a:lnTo>
                  <a:lnTo>
                    <a:pt x="1643" y="1047"/>
                  </a:lnTo>
                  <a:lnTo>
                    <a:pt x="1633" y="1087"/>
                  </a:lnTo>
                  <a:lnTo>
                    <a:pt x="1619" y="1126"/>
                  </a:lnTo>
                  <a:lnTo>
                    <a:pt x="1604" y="1163"/>
                  </a:lnTo>
                  <a:lnTo>
                    <a:pt x="1587" y="1201"/>
                  </a:lnTo>
                  <a:lnTo>
                    <a:pt x="1569" y="1237"/>
                  </a:lnTo>
                  <a:lnTo>
                    <a:pt x="1549" y="1272"/>
                  </a:lnTo>
                  <a:lnTo>
                    <a:pt x="1527" y="1305"/>
                  </a:lnTo>
                  <a:lnTo>
                    <a:pt x="1503" y="1338"/>
                  </a:lnTo>
                  <a:lnTo>
                    <a:pt x="1479" y="1369"/>
                  </a:lnTo>
                  <a:lnTo>
                    <a:pt x="1453" y="1401"/>
                  </a:lnTo>
                  <a:lnTo>
                    <a:pt x="1425" y="1430"/>
                  </a:lnTo>
                  <a:lnTo>
                    <a:pt x="1396" y="1456"/>
                  </a:lnTo>
                  <a:lnTo>
                    <a:pt x="1366" y="1483"/>
                  </a:lnTo>
                  <a:lnTo>
                    <a:pt x="1334" y="1508"/>
                  </a:lnTo>
                  <a:lnTo>
                    <a:pt x="1301" y="1531"/>
                  </a:lnTo>
                  <a:lnTo>
                    <a:pt x="1268" y="1553"/>
                  </a:lnTo>
                  <a:lnTo>
                    <a:pt x="1232" y="1574"/>
                  </a:lnTo>
                  <a:lnTo>
                    <a:pt x="1196" y="1591"/>
                  </a:lnTo>
                  <a:lnTo>
                    <a:pt x="1159" y="1609"/>
                  </a:lnTo>
                  <a:lnTo>
                    <a:pt x="1122" y="1623"/>
                  </a:lnTo>
                  <a:lnTo>
                    <a:pt x="1082" y="1637"/>
                  </a:lnTo>
                  <a:lnTo>
                    <a:pt x="1043" y="1648"/>
                  </a:lnTo>
                  <a:lnTo>
                    <a:pt x="1003" y="1657"/>
                  </a:lnTo>
                  <a:lnTo>
                    <a:pt x="962" y="1665"/>
                  </a:lnTo>
                  <a:lnTo>
                    <a:pt x="920" y="1670"/>
                  </a:lnTo>
                  <a:lnTo>
                    <a:pt x="878" y="1673"/>
                  </a:lnTo>
                  <a:lnTo>
                    <a:pt x="835" y="1674"/>
                  </a:lnTo>
                  <a:lnTo>
                    <a:pt x="793" y="1673"/>
                  </a:lnTo>
                  <a:lnTo>
                    <a:pt x="750" y="1670"/>
                  </a:lnTo>
                  <a:lnTo>
                    <a:pt x="708" y="1665"/>
                  </a:lnTo>
                  <a:lnTo>
                    <a:pt x="668" y="1657"/>
                  </a:lnTo>
                  <a:lnTo>
                    <a:pt x="627" y="1648"/>
                  </a:lnTo>
                  <a:lnTo>
                    <a:pt x="588" y="1637"/>
                  </a:lnTo>
                  <a:lnTo>
                    <a:pt x="549" y="1623"/>
                  </a:lnTo>
                  <a:lnTo>
                    <a:pt x="511" y="1609"/>
                  </a:lnTo>
                  <a:lnTo>
                    <a:pt x="474" y="1591"/>
                  </a:lnTo>
                  <a:lnTo>
                    <a:pt x="438" y="1574"/>
                  </a:lnTo>
                  <a:lnTo>
                    <a:pt x="403" y="1553"/>
                  </a:lnTo>
                  <a:lnTo>
                    <a:pt x="370" y="1531"/>
                  </a:lnTo>
                  <a:lnTo>
                    <a:pt x="337" y="1508"/>
                  </a:lnTo>
                  <a:lnTo>
                    <a:pt x="304" y="1483"/>
                  </a:lnTo>
                  <a:lnTo>
                    <a:pt x="274" y="1456"/>
                  </a:lnTo>
                  <a:lnTo>
                    <a:pt x="245" y="1430"/>
                  </a:lnTo>
                  <a:lnTo>
                    <a:pt x="218" y="1401"/>
                  </a:lnTo>
                  <a:lnTo>
                    <a:pt x="192" y="1369"/>
                  </a:lnTo>
                  <a:lnTo>
                    <a:pt x="167" y="1338"/>
                  </a:lnTo>
                  <a:lnTo>
                    <a:pt x="143" y="1305"/>
                  </a:lnTo>
                  <a:lnTo>
                    <a:pt x="121" y="1272"/>
                  </a:lnTo>
                  <a:lnTo>
                    <a:pt x="102" y="1237"/>
                  </a:lnTo>
                  <a:lnTo>
                    <a:pt x="83" y="1201"/>
                  </a:lnTo>
                  <a:lnTo>
                    <a:pt x="66" y="1163"/>
                  </a:lnTo>
                  <a:lnTo>
                    <a:pt x="51" y="1126"/>
                  </a:lnTo>
                  <a:lnTo>
                    <a:pt x="38" y="1087"/>
                  </a:lnTo>
                  <a:lnTo>
                    <a:pt x="27" y="1047"/>
                  </a:lnTo>
                  <a:lnTo>
                    <a:pt x="17" y="1007"/>
                  </a:lnTo>
                  <a:lnTo>
                    <a:pt x="10" y="965"/>
                  </a:lnTo>
                  <a:lnTo>
                    <a:pt x="4" y="924"/>
                  </a:lnTo>
                  <a:lnTo>
                    <a:pt x="1" y="882"/>
                  </a:lnTo>
                  <a:lnTo>
                    <a:pt x="0" y="838"/>
                  </a:lnTo>
                  <a:lnTo>
                    <a:pt x="1" y="796"/>
                  </a:lnTo>
                  <a:lnTo>
                    <a:pt x="4" y="753"/>
                  </a:lnTo>
                  <a:lnTo>
                    <a:pt x="10" y="711"/>
                  </a:lnTo>
                  <a:lnTo>
                    <a:pt x="17" y="669"/>
                  </a:lnTo>
                  <a:lnTo>
                    <a:pt x="27" y="629"/>
                  </a:lnTo>
                  <a:lnTo>
                    <a:pt x="38" y="589"/>
                  </a:lnTo>
                  <a:lnTo>
                    <a:pt x="51" y="551"/>
                  </a:lnTo>
                  <a:lnTo>
                    <a:pt x="66" y="513"/>
                  </a:lnTo>
                  <a:lnTo>
                    <a:pt x="83" y="476"/>
                  </a:lnTo>
                  <a:lnTo>
                    <a:pt x="102" y="439"/>
                  </a:lnTo>
                  <a:lnTo>
                    <a:pt x="121" y="404"/>
                  </a:lnTo>
                  <a:lnTo>
                    <a:pt x="143" y="370"/>
                  </a:lnTo>
                  <a:lnTo>
                    <a:pt x="167" y="338"/>
                  </a:lnTo>
                  <a:lnTo>
                    <a:pt x="192" y="306"/>
                  </a:lnTo>
                  <a:lnTo>
                    <a:pt x="218" y="276"/>
                  </a:lnTo>
                  <a:lnTo>
                    <a:pt x="245" y="247"/>
                  </a:lnTo>
                  <a:lnTo>
                    <a:pt x="274" y="219"/>
                  </a:lnTo>
                  <a:lnTo>
                    <a:pt x="304" y="192"/>
                  </a:lnTo>
                  <a:lnTo>
                    <a:pt x="337" y="167"/>
                  </a:lnTo>
                  <a:lnTo>
                    <a:pt x="370" y="144"/>
                  </a:lnTo>
                  <a:lnTo>
                    <a:pt x="403" y="122"/>
                  </a:lnTo>
                  <a:lnTo>
                    <a:pt x="438" y="102"/>
                  </a:lnTo>
                  <a:lnTo>
                    <a:pt x="474" y="83"/>
                  </a:lnTo>
                  <a:lnTo>
                    <a:pt x="511" y="66"/>
                  </a:lnTo>
                  <a:lnTo>
                    <a:pt x="549" y="51"/>
                  </a:lnTo>
                  <a:lnTo>
                    <a:pt x="588" y="38"/>
                  </a:lnTo>
                  <a:lnTo>
                    <a:pt x="627" y="27"/>
                  </a:lnTo>
                  <a:lnTo>
                    <a:pt x="668" y="18"/>
                  </a:lnTo>
                  <a:lnTo>
                    <a:pt x="708" y="9"/>
                  </a:lnTo>
                  <a:lnTo>
                    <a:pt x="750" y="4"/>
                  </a:lnTo>
                  <a:lnTo>
                    <a:pt x="793" y="1"/>
                  </a:lnTo>
                  <a:lnTo>
                    <a:pt x="835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9" name="Freeform 78"/>
            <p:cNvSpPr>
              <a:spLocks/>
            </p:cNvSpPr>
            <p:nvPr/>
          </p:nvSpPr>
          <p:spPr bwMode="auto">
            <a:xfrm>
              <a:off x="817563" y="1501776"/>
              <a:ext cx="219075" cy="107950"/>
            </a:xfrm>
            <a:custGeom>
              <a:avLst/>
              <a:gdLst>
                <a:gd name="T0" fmla="*/ 142 w 550"/>
                <a:gd name="T1" fmla="*/ 77 h 272"/>
                <a:gd name="T2" fmla="*/ 163 w 550"/>
                <a:gd name="T3" fmla="*/ 174 h 272"/>
                <a:gd name="T4" fmla="*/ 485 w 550"/>
                <a:gd name="T5" fmla="*/ 239 h 272"/>
                <a:gd name="T6" fmla="*/ 550 w 550"/>
                <a:gd name="T7" fmla="*/ 272 h 272"/>
                <a:gd name="T8" fmla="*/ 496 w 550"/>
                <a:gd name="T9" fmla="*/ 174 h 272"/>
                <a:gd name="T10" fmla="*/ 280 w 550"/>
                <a:gd name="T11" fmla="*/ 32 h 272"/>
                <a:gd name="T12" fmla="*/ 0 w 550"/>
                <a:gd name="T13" fmla="*/ 0 h 272"/>
                <a:gd name="T14" fmla="*/ 142 w 550"/>
                <a:gd name="T15" fmla="*/ 77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0" h="272">
                  <a:moveTo>
                    <a:pt x="142" y="77"/>
                  </a:moveTo>
                  <a:lnTo>
                    <a:pt x="163" y="174"/>
                  </a:lnTo>
                  <a:lnTo>
                    <a:pt x="485" y="239"/>
                  </a:lnTo>
                  <a:lnTo>
                    <a:pt x="550" y="272"/>
                  </a:lnTo>
                  <a:lnTo>
                    <a:pt x="496" y="174"/>
                  </a:lnTo>
                  <a:lnTo>
                    <a:pt x="280" y="32"/>
                  </a:lnTo>
                  <a:lnTo>
                    <a:pt x="0" y="0"/>
                  </a:lnTo>
                  <a:lnTo>
                    <a:pt x="142" y="77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0" name="Freeform 79"/>
            <p:cNvSpPr>
              <a:spLocks/>
            </p:cNvSpPr>
            <p:nvPr/>
          </p:nvSpPr>
          <p:spPr bwMode="auto">
            <a:xfrm>
              <a:off x="582613" y="1639888"/>
              <a:ext cx="227013" cy="212725"/>
            </a:xfrm>
            <a:custGeom>
              <a:avLst/>
              <a:gdLst>
                <a:gd name="T0" fmla="*/ 388 w 570"/>
                <a:gd name="T1" fmla="*/ 33 h 533"/>
                <a:gd name="T2" fmla="*/ 570 w 570"/>
                <a:gd name="T3" fmla="*/ 109 h 533"/>
                <a:gd name="T4" fmla="*/ 485 w 570"/>
                <a:gd name="T5" fmla="*/ 283 h 533"/>
                <a:gd name="T6" fmla="*/ 431 w 570"/>
                <a:gd name="T7" fmla="*/ 446 h 533"/>
                <a:gd name="T8" fmla="*/ 280 w 570"/>
                <a:gd name="T9" fmla="*/ 479 h 533"/>
                <a:gd name="T10" fmla="*/ 118 w 570"/>
                <a:gd name="T11" fmla="*/ 533 h 533"/>
                <a:gd name="T12" fmla="*/ 0 w 570"/>
                <a:gd name="T13" fmla="*/ 316 h 533"/>
                <a:gd name="T14" fmla="*/ 118 w 570"/>
                <a:gd name="T15" fmla="*/ 87 h 533"/>
                <a:gd name="T16" fmla="*/ 248 w 570"/>
                <a:gd name="T17" fmla="*/ 0 h 533"/>
                <a:gd name="T18" fmla="*/ 388 w 570"/>
                <a:gd name="T19" fmla="*/ 33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0" h="533">
                  <a:moveTo>
                    <a:pt x="388" y="33"/>
                  </a:moveTo>
                  <a:lnTo>
                    <a:pt x="570" y="109"/>
                  </a:lnTo>
                  <a:lnTo>
                    <a:pt x="485" y="283"/>
                  </a:lnTo>
                  <a:lnTo>
                    <a:pt x="431" y="446"/>
                  </a:lnTo>
                  <a:lnTo>
                    <a:pt x="280" y="479"/>
                  </a:lnTo>
                  <a:lnTo>
                    <a:pt x="118" y="533"/>
                  </a:lnTo>
                  <a:lnTo>
                    <a:pt x="0" y="316"/>
                  </a:lnTo>
                  <a:lnTo>
                    <a:pt x="118" y="87"/>
                  </a:lnTo>
                  <a:lnTo>
                    <a:pt x="248" y="0"/>
                  </a:lnTo>
                  <a:lnTo>
                    <a:pt x="388" y="33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1" name="Freeform 80"/>
            <p:cNvSpPr>
              <a:spLocks/>
            </p:cNvSpPr>
            <p:nvPr/>
          </p:nvSpPr>
          <p:spPr bwMode="auto">
            <a:xfrm>
              <a:off x="501650" y="1558926"/>
              <a:ext cx="157163" cy="219075"/>
            </a:xfrm>
            <a:custGeom>
              <a:avLst/>
              <a:gdLst>
                <a:gd name="T0" fmla="*/ 0 w 398"/>
                <a:gd name="T1" fmla="*/ 554 h 554"/>
                <a:gd name="T2" fmla="*/ 183 w 398"/>
                <a:gd name="T3" fmla="*/ 478 h 554"/>
                <a:gd name="T4" fmla="*/ 236 w 398"/>
                <a:gd name="T5" fmla="*/ 337 h 554"/>
                <a:gd name="T6" fmla="*/ 398 w 398"/>
                <a:gd name="T7" fmla="*/ 174 h 554"/>
                <a:gd name="T8" fmla="*/ 355 w 398"/>
                <a:gd name="T9" fmla="*/ 87 h 554"/>
                <a:gd name="T10" fmla="*/ 322 w 398"/>
                <a:gd name="T11" fmla="*/ 0 h 554"/>
                <a:gd name="T12" fmla="*/ 139 w 398"/>
                <a:gd name="T13" fmla="*/ 119 h 554"/>
                <a:gd name="T14" fmla="*/ 32 w 398"/>
                <a:gd name="T15" fmla="*/ 261 h 554"/>
                <a:gd name="T16" fmla="*/ 11 w 398"/>
                <a:gd name="T17" fmla="*/ 391 h 554"/>
                <a:gd name="T18" fmla="*/ 0 w 398"/>
                <a:gd name="T19" fmla="*/ 554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8" h="554">
                  <a:moveTo>
                    <a:pt x="0" y="554"/>
                  </a:moveTo>
                  <a:lnTo>
                    <a:pt x="183" y="478"/>
                  </a:lnTo>
                  <a:lnTo>
                    <a:pt x="236" y="337"/>
                  </a:lnTo>
                  <a:lnTo>
                    <a:pt x="398" y="174"/>
                  </a:lnTo>
                  <a:lnTo>
                    <a:pt x="355" y="87"/>
                  </a:lnTo>
                  <a:lnTo>
                    <a:pt x="322" y="0"/>
                  </a:lnTo>
                  <a:lnTo>
                    <a:pt x="139" y="119"/>
                  </a:lnTo>
                  <a:lnTo>
                    <a:pt x="32" y="261"/>
                  </a:lnTo>
                  <a:lnTo>
                    <a:pt x="11" y="391"/>
                  </a:lnTo>
                  <a:lnTo>
                    <a:pt x="0" y="554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2" name="Freeform 81"/>
            <p:cNvSpPr>
              <a:spLocks/>
            </p:cNvSpPr>
            <p:nvPr/>
          </p:nvSpPr>
          <p:spPr bwMode="auto">
            <a:xfrm>
              <a:off x="592138" y="1838326"/>
              <a:ext cx="220663" cy="215900"/>
            </a:xfrm>
            <a:custGeom>
              <a:avLst/>
              <a:gdLst>
                <a:gd name="T0" fmla="*/ 64 w 560"/>
                <a:gd name="T1" fmla="*/ 77 h 543"/>
                <a:gd name="T2" fmla="*/ 269 w 560"/>
                <a:gd name="T3" fmla="*/ 22 h 543"/>
                <a:gd name="T4" fmla="*/ 409 w 560"/>
                <a:gd name="T5" fmla="*/ 0 h 543"/>
                <a:gd name="T6" fmla="*/ 452 w 560"/>
                <a:gd name="T7" fmla="*/ 99 h 543"/>
                <a:gd name="T8" fmla="*/ 560 w 560"/>
                <a:gd name="T9" fmla="*/ 218 h 543"/>
                <a:gd name="T10" fmla="*/ 474 w 560"/>
                <a:gd name="T11" fmla="*/ 348 h 543"/>
                <a:gd name="T12" fmla="*/ 420 w 560"/>
                <a:gd name="T13" fmla="*/ 488 h 543"/>
                <a:gd name="T14" fmla="*/ 345 w 560"/>
                <a:gd name="T15" fmla="*/ 488 h 543"/>
                <a:gd name="T16" fmla="*/ 161 w 560"/>
                <a:gd name="T17" fmla="*/ 543 h 543"/>
                <a:gd name="T18" fmla="*/ 76 w 560"/>
                <a:gd name="T19" fmla="*/ 458 h 543"/>
                <a:gd name="T20" fmla="*/ 0 w 560"/>
                <a:gd name="T21" fmla="*/ 316 h 543"/>
                <a:gd name="T22" fmla="*/ 64 w 560"/>
                <a:gd name="T23" fmla="*/ 77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0" h="543">
                  <a:moveTo>
                    <a:pt x="64" y="77"/>
                  </a:moveTo>
                  <a:lnTo>
                    <a:pt x="269" y="22"/>
                  </a:lnTo>
                  <a:lnTo>
                    <a:pt x="409" y="0"/>
                  </a:lnTo>
                  <a:lnTo>
                    <a:pt x="452" y="99"/>
                  </a:lnTo>
                  <a:lnTo>
                    <a:pt x="560" y="218"/>
                  </a:lnTo>
                  <a:lnTo>
                    <a:pt x="474" y="348"/>
                  </a:lnTo>
                  <a:lnTo>
                    <a:pt x="420" y="488"/>
                  </a:lnTo>
                  <a:lnTo>
                    <a:pt x="345" y="488"/>
                  </a:lnTo>
                  <a:lnTo>
                    <a:pt x="161" y="543"/>
                  </a:lnTo>
                  <a:lnTo>
                    <a:pt x="76" y="458"/>
                  </a:lnTo>
                  <a:lnTo>
                    <a:pt x="0" y="316"/>
                  </a:lnTo>
                  <a:lnTo>
                    <a:pt x="64" y="77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3" name="Freeform 82"/>
            <p:cNvSpPr>
              <a:spLocks/>
            </p:cNvSpPr>
            <p:nvPr/>
          </p:nvSpPr>
          <p:spPr bwMode="auto">
            <a:xfrm>
              <a:off x="501650" y="1933576"/>
              <a:ext cx="131763" cy="168275"/>
            </a:xfrm>
            <a:custGeom>
              <a:avLst/>
              <a:gdLst>
                <a:gd name="T0" fmla="*/ 0 w 334"/>
                <a:gd name="T1" fmla="*/ 0 h 422"/>
                <a:gd name="T2" fmla="*/ 97 w 334"/>
                <a:gd name="T3" fmla="*/ 55 h 422"/>
                <a:gd name="T4" fmla="*/ 183 w 334"/>
                <a:gd name="T5" fmla="*/ 65 h 422"/>
                <a:gd name="T6" fmla="*/ 215 w 334"/>
                <a:gd name="T7" fmla="*/ 196 h 422"/>
                <a:gd name="T8" fmla="*/ 334 w 334"/>
                <a:gd name="T9" fmla="*/ 325 h 422"/>
                <a:gd name="T10" fmla="*/ 334 w 334"/>
                <a:gd name="T11" fmla="*/ 422 h 422"/>
                <a:gd name="T12" fmla="*/ 226 w 334"/>
                <a:gd name="T13" fmla="*/ 325 h 422"/>
                <a:gd name="T14" fmla="*/ 32 w 334"/>
                <a:gd name="T15" fmla="*/ 108 h 422"/>
                <a:gd name="T16" fmla="*/ 0 w 334"/>
                <a:gd name="T17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4" h="422">
                  <a:moveTo>
                    <a:pt x="0" y="0"/>
                  </a:moveTo>
                  <a:lnTo>
                    <a:pt x="97" y="55"/>
                  </a:lnTo>
                  <a:lnTo>
                    <a:pt x="183" y="65"/>
                  </a:lnTo>
                  <a:lnTo>
                    <a:pt x="215" y="196"/>
                  </a:lnTo>
                  <a:lnTo>
                    <a:pt x="334" y="325"/>
                  </a:lnTo>
                  <a:lnTo>
                    <a:pt x="334" y="422"/>
                  </a:lnTo>
                  <a:lnTo>
                    <a:pt x="226" y="325"/>
                  </a:lnTo>
                  <a:lnTo>
                    <a:pt x="32" y="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4" name="Freeform 83"/>
            <p:cNvSpPr>
              <a:spLocks/>
            </p:cNvSpPr>
            <p:nvPr/>
          </p:nvSpPr>
          <p:spPr bwMode="auto">
            <a:xfrm>
              <a:off x="779463" y="1908176"/>
              <a:ext cx="200025" cy="193675"/>
            </a:xfrm>
            <a:custGeom>
              <a:avLst/>
              <a:gdLst>
                <a:gd name="T0" fmla="*/ 129 w 506"/>
                <a:gd name="T1" fmla="*/ 77 h 488"/>
                <a:gd name="T2" fmla="*/ 280 w 506"/>
                <a:gd name="T3" fmla="*/ 33 h 488"/>
                <a:gd name="T4" fmla="*/ 355 w 506"/>
                <a:gd name="T5" fmla="*/ 0 h 488"/>
                <a:gd name="T6" fmla="*/ 506 w 506"/>
                <a:gd name="T7" fmla="*/ 153 h 488"/>
                <a:gd name="T8" fmla="*/ 474 w 506"/>
                <a:gd name="T9" fmla="*/ 306 h 488"/>
                <a:gd name="T10" fmla="*/ 410 w 506"/>
                <a:gd name="T11" fmla="*/ 401 h 488"/>
                <a:gd name="T12" fmla="*/ 280 w 506"/>
                <a:gd name="T13" fmla="*/ 466 h 488"/>
                <a:gd name="T14" fmla="*/ 183 w 506"/>
                <a:gd name="T15" fmla="*/ 488 h 488"/>
                <a:gd name="T16" fmla="*/ 32 w 506"/>
                <a:gd name="T17" fmla="*/ 434 h 488"/>
                <a:gd name="T18" fmla="*/ 0 w 506"/>
                <a:gd name="T19" fmla="*/ 306 h 488"/>
                <a:gd name="T20" fmla="*/ 74 w 506"/>
                <a:gd name="T21" fmla="*/ 164 h 488"/>
                <a:gd name="T22" fmla="*/ 129 w 506"/>
                <a:gd name="T23" fmla="*/ 77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06" h="488">
                  <a:moveTo>
                    <a:pt x="129" y="77"/>
                  </a:moveTo>
                  <a:lnTo>
                    <a:pt x="280" y="33"/>
                  </a:lnTo>
                  <a:lnTo>
                    <a:pt x="355" y="0"/>
                  </a:lnTo>
                  <a:lnTo>
                    <a:pt x="506" y="153"/>
                  </a:lnTo>
                  <a:lnTo>
                    <a:pt x="474" y="306"/>
                  </a:lnTo>
                  <a:lnTo>
                    <a:pt x="410" y="401"/>
                  </a:lnTo>
                  <a:lnTo>
                    <a:pt x="280" y="466"/>
                  </a:lnTo>
                  <a:lnTo>
                    <a:pt x="183" y="488"/>
                  </a:lnTo>
                  <a:lnTo>
                    <a:pt x="32" y="434"/>
                  </a:lnTo>
                  <a:lnTo>
                    <a:pt x="0" y="306"/>
                  </a:lnTo>
                  <a:lnTo>
                    <a:pt x="74" y="164"/>
                  </a:lnTo>
                  <a:lnTo>
                    <a:pt x="129" y="77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5" name="Freeform 84"/>
            <p:cNvSpPr>
              <a:spLocks/>
            </p:cNvSpPr>
            <p:nvPr/>
          </p:nvSpPr>
          <p:spPr bwMode="auto">
            <a:xfrm>
              <a:off x="822325" y="1592263"/>
              <a:ext cx="234950" cy="152400"/>
            </a:xfrm>
            <a:custGeom>
              <a:avLst/>
              <a:gdLst>
                <a:gd name="T0" fmla="*/ 140 w 592"/>
                <a:gd name="T1" fmla="*/ 0 h 380"/>
                <a:gd name="T2" fmla="*/ 76 w 592"/>
                <a:gd name="T3" fmla="*/ 97 h 380"/>
                <a:gd name="T4" fmla="*/ 0 w 592"/>
                <a:gd name="T5" fmla="*/ 239 h 380"/>
                <a:gd name="T6" fmla="*/ 216 w 592"/>
                <a:gd name="T7" fmla="*/ 304 h 380"/>
                <a:gd name="T8" fmla="*/ 355 w 592"/>
                <a:gd name="T9" fmla="*/ 380 h 380"/>
                <a:gd name="T10" fmla="*/ 441 w 592"/>
                <a:gd name="T11" fmla="*/ 358 h 380"/>
                <a:gd name="T12" fmla="*/ 592 w 592"/>
                <a:gd name="T13" fmla="*/ 326 h 380"/>
                <a:gd name="T14" fmla="*/ 528 w 592"/>
                <a:gd name="T15" fmla="*/ 152 h 380"/>
                <a:gd name="T16" fmla="*/ 441 w 592"/>
                <a:gd name="T17" fmla="*/ 43 h 380"/>
                <a:gd name="T18" fmla="*/ 140 w 592"/>
                <a:gd name="T19" fmla="*/ 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2" h="380">
                  <a:moveTo>
                    <a:pt x="140" y="0"/>
                  </a:moveTo>
                  <a:lnTo>
                    <a:pt x="76" y="97"/>
                  </a:lnTo>
                  <a:lnTo>
                    <a:pt x="0" y="239"/>
                  </a:lnTo>
                  <a:lnTo>
                    <a:pt x="216" y="304"/>
                  </a:lnTo>
                  <a:lnTo>
                    <a:pt x="355" y="380"/>
                  </a:lnTo>
                  <a:lnTo>
                    <a:pt x="441" y="358"/>
                  </a:lnTo>
                  <a:lnTo>
                    <a:pt x="592" y="326"/>
                  </a:lnTo>
                  <a:lnTo>
                    <a:pt x="528" y="152"/>
                  </a:lnTo>
                  <a:lnTo>
                    <a:pt x="441" y="43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6" name="Freeform 85"/>
            <p:cNvSpPr>
              <a:spLocks/>
            </p:cNvSpPr>
            <p:nvPr/>
          </p:nvSpPr>
          <p:spPr bwMode="auto">
            <a:xfrm>
              <a:off x="941388" y="1739901"/>
              <a:ext cx="163513" cy="215900"/>
            </a:xfrm>
            <a:custGeom>
              <a:avLst/>
              <a:gdLst>
                <a:gd name="T0" fmla="*/ 64 w 408"/>
                <a:gd name="T1" fmla="*/ 87 h 544"/>
                <a:gd name="T2" fmla="*/ 52 w 408"/>
                <a:gd name="T3" fmla="*/ 228 h 544"/>
                <a:gd name="T4" fmla="*/ 0 w 408"/>
                <a:gd name="T5" fmla="*/ 402 h 544"/>
                <a:gd name="T6" fmla="*/ 138 w 408"/>
                <a:gd name="T7" fmla="*/ 544 h 544"/>
                <a:gd name="T8" fmla="*/ 311 w 408"/>
                <a:gd name="T9" fmla="*/ 467 h 544"/>
                <a:gd name="T10" fmla="*/ 408 w 408"/>
                <a:gd name="T11" fmla="*/ 315 h 544"/>
                <a:gd name="T12" fmla="*/ 397 w 408"/>
                <a:gd name="T13" fmla="*/ 162 h 544"/>
                <a:gd name="T14" fmla="*/ 289 w 408"/>
                <a:gd name="T15" fmla="*/ 0 h 544"/>
                <a:gd name="T16" fmla="*/ 138 w 408"/>
                <a:gd name="T17" fmla="*/ 43 h 544"/>
                <a:gd name="T18" fmla="*/ 64 w 408"/>
                <a:gd name="T19" fmla="*/ 87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8" h="544">
                  <a:moveTo>
                    <a:pt x="64" y="87"/>
                  </a:moveTo>
                  <a:lnTo>
                    <a:pt x="52" y="228"/>
                  </a:lnTo>
                  <a:lnTo>
                    <a:pt x="0" y="402"/>
                  </a:lnTo>
                  <a:lnTo>
                    <a:pt x="138" y="544"/>
                  </a:lnTo>
                  <a:lnTo>
                    <a:pt x="311" y="467"/>
                  </a:lnTo>
                  <a:lnTo>
                    <a:pt x="408" y="315"/>
                  </a:lnTo>
                  <a:lnTo>
                    <a:pt x="397" y="162"/>
                  </a:lnTo>
                  <a:lnTo>
                    <a:pt x="289" y="0"/>
                  </a:lnTo>
                  <a:lnTo>
                    <a:pt x="138" y="43"/>
                  </a:lnTo>
                  <a:lnTo>
                    <a:pt x="64" y="87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7" name="Freeform 86"/>
            <p:cNvSpPr>
              <a:spLocks/>
            </p:cNvSpPr>
            <p:nvPr/>
          </p:nvSpPr>
          <p:spPr bwMode="auto">
            <a:xfrm>
              <a:off x="625475" y="1493838"/>
              <a:ext cx="187325" cy="42863"/>
            </a:xfrm>
            <a:custGeom>
              <a:avLst/>
              <a:gdLst>
                <a:gd name="T0" fmla="*/ 64 w 474"/>
                <a:gd name="T1" fmla="*/ 109 h 109"/>
                <a:gd name="T2" fmla="*/ 215 w 474"/>
                <a:gd name="T3" fmla="*/ 32 h 109"/>
                <a:gd name="T4" fmla="*/ 474 w 474"/>
                <a:gd name="T5" fmla="*/ 32 h 109"/>
                <a:gd name="T6" fmla="*/ 398 w 474"/>
                <a:gd name="T7" fmla="*/ 0 h 109"/>
                <a:gd name="T8" fmla="*/ 227 w 474"/>
                <a:gd name="T9" fmla="*/ 11 h 109"/>
                <a:gd name="T10" fmla="*/ 108 w 474"/>
                <a:gd name="T11" fmla="*/ 44 h 109"/>
                <a:gd name="T12" fmla="*/ 0 w 474"/>
                <a:gd name="T13" fmla="*/ 109 h 109"/>
                <a:gd name="T14" fmla="*/ 64 w 474"/>
                <a:gd name="T15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4" h="109">
                  <a:moveTo>
                    <a:pt x="64" y="109"/>
                  </a:moveTo>
                  <a:lnTo>
                    <a:pt x="215" y="32"/>
                  </a:lnTo>
                  <a:lnTo>
                    <a:pt x="474" y="32"/>
                  </a:lnTo>
                  <a:lnTo>
                    <a:pt x="398" y="0"/>
                  </a:lnTo>
                  <a:lnTo>
                    <a:pt x="227" y="11"/>
                  </a:lnTo>
                  <a:lnTo>
                    <a:pt x="108" y="44"/>
                  </a:lnTo>
                  <a:lnTo>
                    <a:pt x="0" y="109"/>
                  </a:lnTo>
                  <a:lnTo>
                    <a:pt x="64" y="109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8" name="Freeform 87"/>
            <p:cNvSpPr>
              <a:spLocks/>
            </p:cNvSpPr>
            <p:nvPr/>
          </p:nvSpPr>
          <p:spPr bwMode="auto">
            <a:xfrm>
              <a:off x="630238" y="1682751"/>
              <a:ext cx="179388" cy="160338"/>
            </a:xfrm>
            <a:custGeom>
              <a:avLst/>
              <a:gdLst>
                <a:gd name="T0" fmla="*/ 452 w 452"/>
                <a:gd name="T1" fmla="*/ 55 h 403"/>
                <a:gd name="T2" fmla="*/ 313 w 452"/>
                <a:gd name="T3" fmla="*/ 359 h 403"/>
                <a:gd name="T4" fmla="*/ 0 w 452"/>
                <a:gd name="T5" fmla="*/ 403 h 403"/>
                <a:gd name="T6" fmla="*/ 44 w 452"/>
                <a:gd name="T7" fmla="*/ 359 h 403"/>
                <a:gd name="T8" fmla="*/ 291 w 452"/>
                <a:gd name="T9" fmla="*/ 294 h 403"/>
                <a:gd name="T10" fmla="*/ 442 w 452"/>
                <a:gd name="T11" fmla="*/ 0 h 403"/>
                <a:gd name="T12" fmla="*/ 452 w 452"/>
                <a:gd name="T13" fmla="*/ 55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2" h="403">
                  <a:moveTo>
                    <a:pt x="452" y="55"/>
                  </a:moveTo>
                  <a:lnTo>
                    <a:pt x="313" y="359"/>
                  </a:lnTo>
                  <a:lnTo>
                    <a:pt x="0" y="403"/>
                  </a:lnTo>
                  <a:lnTo>
                    <a:pt x="44" y="359"/>
                  </a:lnTo>
                  <a:lnTo>
                    <a:pt x="291" y="294"/>
                  </a:lnTo>
                  <a:lnTo>
                    <a:pt x="442" y="0"/>
                  </a:lnTo>
                  <a:lnTo>
                    <a:pt x="452" y="55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9" name="Freeform 88"/>
            <p:cNvSpPr>
              <a:spLocks/>
            </p:cNvSpPr>
            <p:nvPr/>
          </p:nvSpPr>
          <p:spPr bwMode="auto">
            <a:xfrm>
              <a:off x="825500" y="1700213"/>
              <a:ext cx="138113" cy="230188"/>
            </a:xfrm>
            <a:custGeom>
              <a:avLst/>
              <a:gdLst>
                <a:gd name="T0" fmla="*/ 11 w 344"/>
                <a:gd name="T1" fmla="*/ 0 h 577"/>
                <a:gd name="T2" fmla="*/ 32 w 344"/>
                <a:gd name="T3" fmla="*/ 10 h 577"/>
                <a:gd name="T4" fmla="*/ 53 w 344"/>
                <a:gd name="T5" fmla="*/ 18 h 577"/>
                <a:gd name="T6" fmla="*/ 73 w 344"/>
                <a:gd name="T7" fmla="*/ 26 h 577"/>
                <a:gd name="T8" fmla="*/ 94 w 344"/>
                <a:gd name="T9" fmla="*/ 33 h 577"/>
                <a:gd name="T10" fmla="*/ 116 w 344"/>
                <a:gd name="T11" fmla="*/ 42 h 577"/>
                <a:gd name="T12" fmla="*/ 136 w 344"/>
                <a:gd name="T13" fmla="*/ 49 h 577"/>
                <a:gd name="T14" fmla="*/ 157 w 344"/>
                <a:gd name="T15" fmla="*/ 56 h 577"/>
                <a:gd name="T16" fmla="*/ 178 w 344"/>
                <a:gd name="T17" fmla="*/ 64 h 577"/>
                <a:gd name="T18" fmla="*/ 198 w 344"/>
                <a:gd name="T19" fmla="*/ 73 h 577"/>
                <a:gd name="T20" fmla="*/ 219 w 344"/>
                <a:gd name="T21" fmla="*/ 81 h 577"/>
                <a:gd name="T22" fmla="*/ 240 w 344"/>
                <a:gd name="T23" fmla="*/ 90 h 577"/>
                <a:gd name="T24" fmla="*/ 262 w 344"/>
                <a:gd name="T25" fmla="*/ 101 h 577"/>
                <a:gd name="T26" fmla="*/ 282 w 344"/>
                <a:gd name="T27" fmla="*/ 112 h 577"/>
                <a:gd name="T28" fmla="*/ 303 w 344"/>
                <a:gd name="T29" fmla="*/ 125 h 577"/>
                <a:gd name="T30" fmla="*/ 324 w 344"/>
                <a:gd name="T31" fmla="*/ 138 h 577"/>
                <a:gd name="T32" fmla="*/ 344 w 344"/>
                <a:gd name="T33" fmla="*/ 153 h 577"/>
                <a:gd name="T34" fmla="*/ 312 w 344"/>
                <a:gd name="T35" fmla="*/ 348 h 577"/>
                <a:gd name="T36" fmla="*/ 249 w 344"/>
                <a:gd name="T37" fmla="*/ 490 h 577"/>
                <a:gd name="T38" fmla="*/ 0 w 344"/>
                <a:gd name="T39" fmla="*/ 577 h 577"/>
                <a:gd name="T40" fmla="*/ 0 w 344"/>
                <a:gd name="T41" fmla="*/ 541 h 577"/>
                <a:gd name="T42" fmla="*/ 226 w 344"/>
                <a:gd name="T43" fmla="*/ 457 h 577"/>
                <a:gd name="T44" fmla="*/ 302 w 344"/>
                <a:gd name="T45" fmla="*/ 305 h 577"/>
                <a:gd name="T46" fmla="*/ 302 w 344"/>
                <a:gd name="T47" fmla="*/ 174 h 577"/>
                <a:gd name="T48" fmla="*/ 287 w 344"/>
                <a:gd name="T49" fmla="*/ 164 h 577"/>
                <a:gd name="T50" fmla="*/ 273 w 344"/>
                <a:gd name="T51" fmla="*/ 154 h 577"/>
                <a:gd name="T52" fmla="*/ 258 w 344"/>
                <a:gd name="T53" fmla="*/ 143 h 577"/>
                <a:gd name="T54" fmla="*/ 245 w 344"/>
                <a:gd name="T55" fmla="*/ 133 h 577"/>
                <a:gd name="T56" fmla="*/ 232 w 344"/>
                <a:gd name="T57" fmla="*/ 124 h 577"/>
                <a:gd name="T58" fmla="*/ 217 w 344"/>
                <a:gd name="T59" fmla="*/ 114 h 577"/>
                <a:gd name="T60" fmla="*/ 204 w 344"/>
                <a:gd name="T61" fmla="*/ 105 h 577"/>
                <a:gd name="T62" fmla="*/ 190 w 344"/>
                <a:gd name="T63" fmla="*/ 96 h 577"/>
                <a:gd name="T64" fmla="*/ 176 w 344"/>
                <a:gd name="T65" fmla="*/ 87 h 577"/>
                <a:gd name="T66" fmla="*/ 161 w 344"/>
                <a:gd name="T67" fmla="*/ 79 h 577"/>
                <a:gd name="T68" fmla="*/ 146 w 344"/>
                <a:gd name="T69" fmla="*/ 71 h 577"/>
                <a:gd name="T70" fmla="*/ 130 w 344"/>
                <a:gd name="T71" fmla="*/ 62 h 577"/>
                <a:gd name="T72" fmla="*/ 115 w 344"/>
                <a:gd name="T73" fmla="*/ 55 h 577"/>
                <a:gd name="T74" fmla="*/ 98 w 344"/>
                <a:gd name="T75" fmla="*/ 48 h 577"/>
                <a:gd name="T76" fmla="*/ 81 w 344"/>
                <a:gd name="T77" fmla="*/ 41 h 577"/>
                <a:gd name="T78" fmla="*/ 62 w 344"/>
                <a:gd name="T79" fmla="*/ 33 h 577"/>
                <a:gd name="T80" fmla="*/ 11 w 344"/>
                <a:gd name="T81" fmla="*/ 0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44" h="577">
                  <a:moveTo>
                    <a:pt x="11" y="0"/>
                  </a:moveTo>
                  <a:lnTo>
                    <a:pt x="32" y="10"/>
                  </a:lnTo>
                  <a:lnTo>
                    <a:pt x="53" y="18"/>
                  </a:lnTo>
                  <a:lnTo>
                    <a:pt x="73" y="26"/>
                  </a:lnTo>
                  <a:lnTo>
                    <a:pt x="94" y="33"/>
                  </a:lnTo>
                  <a:lnTo>
                    <a:pt x="116" y="42"/>
                  </a:lnTo>
                  <a:lnTo>
                    <a:pt x="136" y="49"/>
                  </a:lnTo>
                  <a:lnTo>
                    <a:pt x="157" y="56"/>
                  </a:lnTo>
                  <a:lnTo>
                    <a:pt x="178" y="64"/>
                  </a:lnTo>
                  <a:lnTo>
                    <a:pt x="198" y="73"/>
                  </a:lnTo>
                  <a:lnTo>
                    <a:pt x="219" y="81"/>
                  </a:lnTo>
                  <a:lnTo>
                    <a:pt x="240" y="90"/>
                  </a:lnTo>
                  <a:lnTo>
                    <a:pt x="262" y="101"/>
                  </a:lnTo>
                  <a:lnTo>
                    <a:pt x="282" y="112"/>
                  </a:lnTo>
                  <a:lnTo>
                    <a:pt x="303" y="125"/>
                  </a:lnTo>
                  <a:lnTo>
                    <a:pt x="324" y="138"/>
                  </a:lnTo>
                  <a:lnTo>
                    <a:pt x="344" y="153"/>
                  </a:lnTo>
                  <a:lnTo>
                    <a:pt x="312" y="348"/>
                  </a:lnTo>
                  <a:lnTo>
                    <a:pt x="249" y="490"/>
                  </a:lnTo>
                  <a:lnTo>
                    <a:pt x="0" y="577"/>
                  </a:lnTo>
                  <a:lnTo>
                    <a:pt x="0" y="541"/>
                  </a:lnTo>
                  <a:lnTo>
                    <a:pt x="226" y="457"/>
                  </a:lnTo>
                  <a:lnTo>
                    <a:pt x="302" y="305"/>
                  </a:lnTo>
                  <a:lnTo>
                    <a:pt x="302" y="174"/>
                  </a:lnTo>
                  <a:lnTo>
                    <a:pt x="287" y="164"/>
                  </a:lnTo>
                  <a:lnTo>
                    <a:pt x="273" y="154"/>
                  </a:lnTo>
                  <a:lnTo>
                    <a:pt x="258" y="143"/>
                  </a:lnTo>
                  <a:lnTo>
                    <a:pt x="245" y="133"/>
                  </a:lnTo>
                  <a:lnTo>
                    <a:pt x="232" y="124"/>
                  </a:lnTo>
                  <a:lnTo>
                    <a:pt x="217" y="114"/>
                  </a:lnTo>
                  <a:lnTo>
                    <a:pt x="204" y="105"/>
                  </a:lnTo>
                  <a:lnTo>
                    <a:pt x="190" y="96"/>
                  </a:lnTo>
                  <a:lnTo>
                    <a:pt x="176" y="87"/>
                  </a:lnTo>
                  <a:lnTo>
                    <a:pt x="161" y="79"/>
                  </a:lnTo>
                  <a:lnTo>
                    <a:pt x="146" y="71"/>
                  </a:lnTo>
                  <a:lnTo>
                    <a:pt x="130" y="62"/>
                  </a:lnTo>
                  <a:lnTo>
                    <a:pt x="115" y="55"/>
                  </a:lnTo>
                  <a:lnTo>
                    <a:pt x="98" y="48"/>
                  </a:lnTo>
                  <a:lnTo>
                    <a:pt x="81" y="41"/>
                  </a:lnTo>
                  <a:lnTo>
                    <a:pt x="62" y="3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0" name="Freeform 89"/>
            <p:cNvSpPr>
              <a:spLocks/>
            </p:cNvSpPr>
            <p:nvPr/>
          </p:nvSpPr>
          <p:spPr bwMode="auto">
            <a:xfrm>
              <a:off x="671513" y="1544638"/>
              <a:ext cx="201613" cy="125413"/>
            </a:xfrm>
            <a:custGeom>
              <a:avLst/>
              <a:gdLst>
                <a:gd name="T0" fmla="*/ 508 w 508"/>
                <a:gd name="T1" fmla="*/ 76 h 316"/>
                <a:gd name="T2" fmla="*/ 463 w 508"/>
                <a:gd name="T3" fmla="*/ 152 h 316"/>
                <a:gd name="T4" fmla="*/ 344 w 508"/>
                <a:gd name="T5" fmla="*/ 316 h 316"/>
                <a:gd name="T6" fmla="*/ 22 w 508"/>
                <a:gd name="T7" fmla="*/ 207 h 316"/>
                <a:gd name="T8" fmla="*/ 0 w 508"/>
                <a:gd name="T9" fmla="*/ 152 h 316"/>
                <a:gd name="T10" fmla="*/ 302 w 508"/>
                <a:gd name="T11" fmla="*/ 282 h 316"/>
                <a:gd name="T12" fmla="*/ 388 w 508"/>
                <a:gd name="T13" fmla="*/ 207 h 316"/>
                <a:gd name="T14" fmla="*/ 495 w 508"/>
                <a:gd name="T15" fmla="*/ 0 h 316"/>
                <a:gd name="T16" fmla="*/ 508 w 508"/>
                <a:gd name="T17" fmla="*/ 76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8" h="316">
                  <a:moveTo>
                    <a:pt x="508" y="76"/>
                  </a:moveTo>
                  <a:lnTo>
                    <a:pt x="463" y="152"/>
                  </a:lnTo>
                  <a:lnTo>
                    <a:pt x="344" y="316"/>
                  </a:lnTo>
                  <a:lnTo>
                    <a:pt x="22" y="207"/>
                  </a:lnTo>
                  <a:lnTo>
                    <a:pt x="0" y="152"/>
                  </a:lnTo>
                  <a:lnTo>
                    <a:pt x="302" y="282"/>
                  </a:lnTo>
                  <a:lnTo>
                    <a:pt x="388" y="207"/>
                  </a:lnTo>
                  <a:lnTo>
                    <a:pt x="495" y="0"/>
                  </a:lnTo>
                  <a:lnTo>
                    <a:pt x="508" y="76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1" name="Freeform 90"/>
            <p:cNvSpPr>
              <a:spLocks/>
            </p:cNvSpPr>
            <p:nvPr/>
          </p:nvSpPr>
          <p:spPr bwMode="auto">
            <a:xfrm>
              <a:off x="890588" y="1554163"/>
              <a:ext cx="123825" cy="42863"/>
            </a:xfrm>
            <a:custGeom>
              <a:avLst/>
              <a:gdLst>
                <a:gd name="T0" fmla="*/ 0 w 312"/>
                <a:gd name="T1" fmla="*/ 0 h 109"/>
                <a:gd name="T2" fmla="*/ 118 w 312"/>
                <a:gd name="T3" fmla="*/ 22 h 109"/>
                <a:gd name="T4" fmla="*/ 248 w 312"/>
                <a:gd name="T5" fmla="*/ 55 h 109"/>
                <a:gd name="T6" fmla="*/ 312 w 312"/>
                <a:gd name="T7" fmla="*/ 109 h 109"/>
                <a:gd name="T8" fmla="*/ 194 w 312"/>
                <a:gd name="T9" fmla="*/ 77 h 109"/>
                <a:gd name="T10" fmla="*/ 11 w 312"/>
                <a:gd name="T11" fmla="*/ 55 h 109"/>
                <a:gd name="T12" fmla="*/ 0 w 312"/>
                <a:gd name="T1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2" h="109">
                  <a:moveTo>
                    <a:pt x="0" y="0"/>
                  </a:moveTo>
                  <a:lnTo>
                    <a:pt x="118" y="22"/>
                  </a:lnTo>
                  <a:lnTo>
                    <a:pt x="248" y="55"/>
                  </a:lnTo>
                  <a:lnTo>
                    <a:pt x="312" y="109"/>
                  </a:lnTo>
                  <a:lnTo>
                    <a:pt x="194" y="77"/>
                  </a:lnTo>
                  <a:lnTo>
                    <a:pt x="11" y="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2" name="Freeform 91"/>
            <p:cNvSpPr>
              <a:spLocks/>
            </p:cNvSpPr>
            <p:nvPr/>
          </p:nvSpPr>
          <p:spPr bwMode="auto">
            <a:xfrm>
              <a:off x="492125" y="1631951"/>
              <a:ext cx="158750" cy="146050"/>
            </a:xfrm>
            <a:custGeom>
              <a:avLst/>
              <a:gdLst>
                <a:gd name="T0" fmla="*/ 398 w 398"/>
                <a:gd name="T1" fmla="*/ 0 h 370"/>
                <a:gd name="T2" fmla="*/ 280 w 398"/>
                <a:gd name="T3" fmla="*/ 131 h 370"/>
                <a:gd name="T4" fmla="*/ 226 w 398"/>
                <a:gd name="T5" fmla="*/ 273 h 370"/>
                <a:gd name="T6" fmla="*/ 0 w 398"/>
                <a:gd name="T7" fmla="*/ 370 h 370"/>
                <a:gd name="T8" fmla="*/ 65 w 398"/>
                <a:gd name="T9" fmla="*/ 328 h 370"/>
                <a:gd name="T10" fmla="*/ 205 w 398"/>
                <a:gd name="T11" fmla="*/ 240 h 370"/>
                <a:gd name="T12" fmla="*/ 237 w 398"/>
                <a:gd name="T13" fmla="*/ 154 h 370"/>
                <a:gd name="T14" fmla="*/ 385 w 398"/>
                <a:gd name="T15" fmla="*/ 2 h 370"/>
                <a:gd name="T16" fmla="*/ 398 w 398"/>
                <a:gd name="T1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8" h="370">
                  <a:moveTo>
                    <a:pt x="398" y="0"/>
                  </a:moveTo>
                  <a:lnTo>
                    <a:pt x="280" y="131"/>
                  </a:lnTo>
                  <a:lnTo>
                    <a:pt x="226" y="273"/>
                  </a:lnTo>
                  <a:lnTo>
                    <a:pt x="0" y="370"/>
                  </a:lnTo>
                  <a:lnTo>
                    <a:pt x="65" y="328"/>
                  </a:lnTo>
                  <a:lnTo>
                    <a:pt x="205" y="240"/>
                  </a:lnTo>
                  <a:lnTo>
                    <a:pt x="237" y="154"/>
                  </a:lnTo>
                  <a:lnTo>
                    <a:pt x="385" y="2"/>
                  </a:lnTo>
                  <a:lnTo>
                    <a:pt x="398" y="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3" name="Freeform 92"/>
            <p:cNvSpPr>
              <a:spLocks/>
            </p:cNvSpPr>
            <p:nvPr/>
          </p:nvSpPr>
          <p:spPr bwMode="auto">
            <a:xfrm>
              <a:off x="736600" y="1843088"/>
              <a:ext cx="80963" cy="188913"/>
            </a:xfrm>
            <a:custGeom>
              <a:avLst/>
              <a:gdLst>
                <a:gd name="T0" fmla="*/ 32 w 204"/>
                <a:gd name="T1" fmla="*/ 0 h 476"/>
                <a:gd name="T2" fmla="*/ 146 w 204"/>
                <a:gd name="T3" fmla="*/ 162 h 476"/>
                <a:gd name="T4" fmla="*/ 204 w 204"/>
                <a:gd name="T5" fmla="*/ 206 h 476"/>
                <a:gd name="T6" fmla="*/ 75 w 204"/>
                <a:gd name="T7" fmla="*/ 380 h 476"/>
                <a:gd name="T8" fmla="*/ 64 w 204"/>
                <a:gd name="T9" fmla="*/ 476 h 476"/>
                <a:gd name="T10" fmla="*/ 0 w 204"/>
                <a:gd name="T11" fmla="*/ 476 h 476"/>
                <a:gd name="T12" fmla="*/ 21 w 204"/>
                <a:gd name="T13" fmla="*/ 422 h 476"/>
                <a:gd name="T14" fmla="*/ 150 w 204"/>
                <a:gd name="T15" fmla="*/ 204 h 476"/>
                <a:gd name="T16" fmla="*/ 32 w 204"/>
                <a:gd name="T17" fmla="*/ 75 h 476"/>
                <a:gd name="T18" fmla="*/ 32 w 204"/>
                <a:gd name="T19" fmla="*/ 0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4" h="476">
                  <a:moveTo>
                    <a:pt x="32" y="0"/>
                  </a:moveTo>
                  <a:lnTo>
                    <a:pt x="146" y="162"/>
                  </a:lnTo>
                  <a:lnTo>
                    <a:pt x="204" y="206"/>
                  </a:lnTo>
                  <a:lnTo>
                    <a:pt x="75" y="380"/>
                  </a:lnTo>
                  <a:lnTo>
                    <a:pt x="64" y="476"/>
                  </a:lnTo>
                  <a:lnTo>
                    <a:pt x="0" y="476"/>
                  </a:lnTo>
                  <a:lnTo>
                    <a:pt x="21" y="422"/>
                  </a:lnTo>
                  <a:lnTo>
                    <a:pt x="150" y="204"/>
                  </a:lnTo>
                  <a:lnTo>
                    <a:pt x="32" y="75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4" name="Freeform 93"/>
            <p:cNvSpPr>
              <a:spLocks/>
            </p:cNvSpPr>
            <p:nvPr/>
          </p:nvSpPr>
          <p:spPr bwMode="auto">
            <a:xfrm>
              <a:off x="498475" y="1774826"/>
              <a:ext cx="106363" cy="171450"/>
            </a:xfrm>
            <a:custGeom>
              <a:avLst/>
              <a:gdLst>
                <a:gd name="T0" fmla="*/ 179 w 265"/>
                <a:gd name="T1" fmla="*/ 0 h 435"/>
                <a:gd name="T2" fmla="*/ 243 w 265"/>
                <a:gd name="T3" fmla="*/ 152 h 435"/>
                <a:gd name="T4" fmla="*/ 265 w 265"/>
                <a:gd name="T5" fmla="*/ 228 h 435"/>
                <a:gd name="T6" fmla="*/ 211 w 265"/>
                <a:gd name="T7" fmla="*/ 348 h 435"/>
                <a:gd name="T8" fmla="*/ 200 w 265"/>
                <a:gd name="T9" fmla="*/ 435 h 435"/>
                <a:gd name="T10" fmla="*/ 91 w 265"/>
                <a:gd name="T11" fmla="*/ 417 h 435"/>
                <a:gd name="T12" fmla="*/ 0 w 265"/>
                <a:gd name="T13" fmla="*/ 239 h 435"/>
                <a:gd name="T14" fmla="*/ 58 w 265"/>
                <a:gd name="T15" fmla="*/ 26 h 435"/>
                <a:gd name="T16" fmla="*/ 179 w 265"/>
                <a:gd name="T17" fmla="*/ 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5" h="435">
                  <a:moveTo>
                    <a:pt x="179" y="0"/>
                  </a:moveTo>
                  <a:lnTo>
                    <a:pt x="243" y="152"/>
                  </a:lnTo>
                  <a:lnTo>
                    <a:pt x="265" y="228"/>
                  </a:lnTo>
                  <a:lnTo>
                    <a:pt x="211" y="348"/>
                  </a:lnTo>
                  <a:lnTo>
                    <a:pt x="200" y="435"/>
                  </a:lnTo>
                  <a:lnTo>
                    <a:pt x="91" y="417"/>
                  </a:lnTo>
                  <a:lnTo>
                    <a:pt x="0" y="239"/>
                  </a:lnTo>
                  <a:lnTo>
                    <a:pt x="58" y="26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5" name="Freeform 94"/>
            <p:cNvSpPr>
              <a:spLocks/>
            </p:cNvSpPr>
            <p:nvPr/>
          </p:nvSpPr>
          <p:spPr bwMode="auto">
            <a:xfrm>
              <a:off x="706438" y="2041526"/>
              <a:ext cx="131763" cy="88900"/>
            </a:xfrm>
            <a:custGeom>
              <a:avLst/>
              <a:gdLst>
                <a:gd name="T0" fmla="*/ 151 w 334"/>
                <a:gd name="T1" fmla="*/ 0 h 225"/>
                <a:gd name="T2" fmla="*/ 194 w 334"/>
                <a:gd name="T3" fmla="*/ 109 h 225"/>
                <a:gd name="T4" fmla="*/ 334 w 334"/>
                <a:gd name="T5" fmla="*/ 174 h 225"/>
                <a:gd name="T6" fmla="*/ 254 w 334"/>
                <a:gd name="T7" fmla="*/ 225 h 225"/>
                <a:gd name="T8" fmla="*/ 0 w 334"/>
                <a:gd name="T9" fmla="*/ 191 h 225"/>
                <a:gd name="T10" fmla="*/ 151 w 334"/>
                <a:gd name="T11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4" h="225">
                  <a:moveTo>
                    <a:pt x="151" y="0"/>
                  </a:moveTo>
                  <a:lnTo>
                    <a:pt x="194" y="109"/>
                  </a:lnTo>
                  <a:lnTo>
                    <a:pt x="334" y="174"/>
                  </a:lnTo>
                  <a:lnTo>
                    <a:pt x="254" y="225"/>
                  </a:lnTo>
                  <a:lnTo>
                    <a:pt x="0" y="191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" name="Freeform 95"/>
            <p:cNvSpPr>
              <a:spLocks/>
            </p:cNvSpPr>
            <p:nvPr/>
          </p:nvSpPr>
          <p:spPr bwMode="auto">
            <a:xfrm>
              <a:off x="712788" y="2041526"/>
              <a:ext cx="125413" cy="87313"/>
            </a:xfrm>
            <a:custGeom>
              <a:avLst/>
              <a:gdLst>
                <a:gd name="T0" fmla="*/ 135 w 318"/>
                <a:gd name="T1" fmla="*/ 0 h 222"/>
                <a:gd name="T2" fmla="*/ 140 w 318"/>
                <a:gd name="T3" fmla="*/ 13 h 222"/>
                <a:gd name="T4" fmla="*/ 146 w 318"/>
                <a:gd name="T5" fmla="*/ 27 h 222"/>
                <a:gd name="T6" fmla="*/ 151 w 318"/>
                <a:gd name="T7" fmla="*/ 40 h 222"/>
                <a:gd name="T8" fmla="*/ 157 w 318"/>
                <a:gd name="T9" fmla="*/ 54 h 222"/>
                <a:gd name="T10" fmla="*/ 162 w 318"/>
                <a:gd name="T11" fmla="*/ 68 h 222"/>
                <a:gd name="T12" fmla="*/ 168 w 318"/>
                <a:gd name="T13" fmla="*/ 82 h 222"/>
                <a:gd name="T14" fmla="*/ 173 w 318"/>
                <a:gd name="T15" fmla="*/ 95 h 222"/>
                <a:gd name="T16" fmla="*/ 178 w 318"/>
                <a:gd name="T17" fmla="*/ 109 h 222"/>
                <a:gd name="T18" fmla="*/ 196 w 318"/>
                <a:gd name="T19" fmla="*/ 117 h 222"/>
                <a:gd name="T20" fmla="*/ 213 w 318"/>
                <a:gd name="T21" fmla="*/ 125 h 222"/>
                <a:gd name="T22" fmla="*/ 231 w 318"/>
                <a:gd name="T23" fmla="*/ 134 h 222"/>
                <a:gd name="T24" fmla="*/ 249 w 318"/>
                <a:gd name="T25" fmla="*/ 141 h 222"/>
                <a:gd name="T26" fmla="*/ 265 w 318"/>
                <a:gd name="T27" fmla="*/ 149 h 222"/>
                <a:gd name="T28" fmla="*/ 283 w 318"/>
                <a:gd name="T29" fmla="*/ 157 h 222"/>
                <a:gd name="T30" fmla="*/ 300 w 318"/>
                <a:gd name="T31" fmla="*/ 166 h 222"/>
                <a:gd name="T32" fmla="*/ 318 w 318"/>
                <a:gd name="T33" fmla="*/ 174 h 222"/>
                <a:gd name="T34" fmla="*/ 309 w 318"/>
                <a:gd name="T35" fmla="*/ 180 h 222"/>
                <a:gd name="T36" fmla="*/ 298 w 318"/>
                <a:gd name="T37" fmla="*/ 185 h 222"/>
                <a:gd name="T38" fmla="*/ 289 w 318"/>
                <a:gd name="T39" fmla="*/ 192 h 222"/>
                <a:gd name="T40" fmla="*/ 279 w 318"/>
                <a:gd name="T41" fmla="*/ 198 h 222"/>
                <a:gd name="T42" fmla="*/ 268 w 318"/>
                <a:gd name="T43" fmla="*/ 204 h 222"/>
                <a:gd name="T44" fmla="*/ 259 w 318"/>
                <a:gd name="T45" fmla="*/ 210 h 222"/>
                <a:gd name="T46" fmla="*/ 249 w 318"/>
                <a:gd name="T47" fmla="*/ 215 h 222"/>
                <a:gd name="T48" fmla="*/ 239 w 318"/>
                <a:gd name="T49" fmla="*/ 222 h 222"/>
                <a:gd name="T50" fmla="*/ 225 w 318"/>
                <a:gd name="T51" fmla="*/ 220 h 222"/>
                <a:gd name="T52" fmla="*/ 209 w 318"/>
                <a:gd name="T53" fmla="*/ 217 h 222"/>
                <a:gd name="T54" fmla="*/ 195 w 318"/>
                <a:gd name="T55" fmla="*/ 214 h 222"/>
                <a:gd name="T56" fmla="*/ 179 w 318"/>
                <a:gd name="T57" fmla="*/ 212 h 222"/>
                <a:gd name="T58" fmla="*/ 165 w 318"/>
                <a:gd name="T59" fmla="*/ 210 h 222"/>
                <a:gd name="T60" fmla="*/ 149 w 318"/>
                <a:gd name="T61" fmla="*/ 208 h 222"/>
                <a:gd name="T62" fmla="*/ 135 w 318"/>
                <a:gd name="T63" fmla="*/ 206 h 222"/>
                <a:gd name="T64" fmla="*/ 120 w 318"/>
                <a:gd name="T65" fmla="*/ 204 h 222"/>
                <a:gd name="T66" fmla="*/ 105 w 318"/>
                <a:gd name="T67" fmla="*/ 202 h 222"/>
                <a:gd name="T68" fmla="*/ 90 w 318"/>
                <a:gd name="T69" fmla="*/ 199 h 222"/>
                <a:gd name="T70" fmla="*/ 75 w 318"/>
                <a:gd name="T71" fmla="*/ 197 h 222"/>
                <a:gd name="T72" fmla="*/ 60 w 318"/>
                <a:gd name="T73" fmla="*/ 195 h 222"/>
                <a:gd name="T74" fmla="*/ 45 w 318"/>
                <a:gd name="T75" fmla="*/ 193 h 222"/>
                <a:gd name="T76" fmla="*/ 30 w 318"/>
                <a:gd name="T77" fmla="*/ 191 h 222"/>
                <a:gd name="T78" fmla="*/ 15 w 318"/>
                <a:gd name="T79" fmla="*/ 188 h 222"/>
                <a:gd name="T80" fmla="*/ 0 w 318"/>
                <a:gd name="T81" fmla="*/ 186 h 222"/>
                <a:gd name="T82" fmla="*/ 17 w 318"/>
                <a:gd name="T83" fmla="*/ 163 h 222"/>
                <a:gd name="T84" fmla="*/ 33 w 318"/>
                <a:gd name="T85" fmla="*/ 140 h 222"/>
                <a:gd name="T86" fmla="*/ 51 w 318"/>
                <a:gd name="T87" fmla="*/ 116 h 222"/>
                <a:gd name="T88" fmla="*/ 68 w 318"/>
                <a:gd name="T89" fmla="*/ 93 h 222"/>
                <a:gd name="T90" fmla="*/ 84 w 318"/>
                <a:gd name="T91" fmla="*/ 69 h 222"/>
                <a:gd name="T92" fmla="*/ 102 w 318"/>
                <a:gd name="T93" fmla="*/ 47 h 222"/>
                <a:gd name="T94" fmla="*/ 118 w 318"/>
                <a:gd name="T95" fmla="*/ 23 h 222"/>
                <a:gd name="T96" fmla="*/ 135 w 318"/>
                <a:gd name="T97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18" h="222">
                  <a:moveTo>
                    <a:pt x="135" y="0"/>
                  </a:moveTo>
                  <a:lnTo>
                    <a:pt x="140" y="13"/>
                  </a:lnTo>
                  <a:lnTo>
                    <a:pt x="146" y="27"/>
                  </a:lnTo>
                  <a:lnTo>
                    <a:pt x="151" y="40"/>
                  </a:lnTo>
                  <a:lnTo>
                    <a:pt x="157" y="54"/>
                  </a:lnTo>
                  <a:lnTo>
                    <a:pt x="162" y="68"/>
                  </a:lnTo>
                  <a:lnTo>
                    <a:pt x="168" y="82"/>
                  </a:lnTo>
                  <a:lnTo>
                    <a:pt x="173" y="95"/>
                  </a:lnTo>
                  <a:lnTo>
                    <a:pt x="178" y="109"/>
                  </a:lnTo>
                  <a:lnTo>
                    <a:pt x="196" y="117"/>
                  </a:lnTo>
                  <a:lnTo>
                    <a:pt x="213" y="125"/>
                  </a:lnTo>
                  <a:lnTo>
                    <a:pt x="231" y="134"/>
                  </a:lnTo>
                  <a:lnTo>
                    <a:pt x="249" y="141"/>
                  </a:lnTo>
                  <a:lnTo>
                    <a:pt x="265" y="149"/>
                  </a:lnTo>
                  <a:lnTo>
                    <a:pt x="283" y="157"/>
                  </a:lnTo>
                  <a:lnTo>
                    <a:pt x="300" y="166"/>
                  </a:lnTo>
                  <a:lnTo>
                    <a:pt x="318" y="174"/>
                  </a:lnTo>
                  <a:lnTo>
                    <a:pt x="309" y="180"/>
                  </a:lnTo>
                  <a:lnTo>
                    <a:pt x="298" y="185"/>
                  </a:lnTo>
                  <a:lnTo>
                    <a:pt x="289" y="192"/>
                  </a:lnTo>
                  <a:lnTo>
                    <a:pt x="279" y="198"/>
                  </a:lnTo>
                  <a:lnTo>
                    <a:pt x="268" y="204"/>
                  </a:lnTo>
                  <a:lnTo>
                    <a:pt x="259" y="210"/>
                  </a:lnTo>
                  <a:lnTo>
                    <a:pt x="249" y="215"/>
                  </a:lnTo>
                  <a:lnTo>
                    <a:pt x="239" y="222"/>
                  </a:lnTo>
                  <a:lnTo>
                    <a:pt x="225" y="220"/>
                  </a:lnTo>
                  <a:lnTo>
                    <a:pt x="209" y="217"/>
                  </a:lnTo>
                  <a:lnTo>
                    <a:pt x="195" y="214"/>
                  </a:lnTo>
                  <a:lnTo>
                    <a:pt x="179" y="212"/>
                  </a:lnTo>
                  <a:lnTo>
                    <a:pt x="165" y="210"/>
                  </a:lnTo>
                  <a:lnTo>
                    <a:pt x="149" y="208"/>
                  </a:lnTo>
                  <a:lnTo>
                    <a:pt x="135" y="206"/>
                  </a:lnTo>
                  <a:lnTo>
                    <a:pt x="120" y="204"/>
                  </a:lnTo>
                  <a:lnTo>
                    <a:pt x="105" y="202"/>
                  </a:lnTo>
                  <a:lnTo>
                    <a:pt x="90" y="199"/>
                  </a:lnTo>
                  <a:lnTo>
                    <a:pt x="75" y="197"/>
                  </a:lnTo>
                  <a:lnTo>
                    <a:pt x="60" y="195"/>
                  </a:lnTo>
                  <a:lnTo>
                    <a:pt x="45" y="193"/>
                  </a:lnTo>
                  <a:lnTo>
                    <a:pt x="30" y="191"/>
                  </a:lnTo>
                  <a:lnTo>
                    <a:pt x="15" y="188"/>
                  </a:lnTo>
                  <a:lnTo>
                    <a:pt x="0" y="186"/>
                  </a:lnTo>
                  <a:lnTo>
                    <a:pt x="17" y="163"/>
                  </a:lnTo>
                  <a:lnTo>
                    <a:pt x="33" y="140"/>
                  </a:lnTo>
                  <a:lnTo>
                    <a:pt x="51" y="116"/>
                  </a:lnTo>
                  <a:lnTo>
                    <a:pt x="68" y="93"/>
                  </a:lnTo>
                  <a:lnTo>
                    <a:pt x="84" y="69"/>
                  </a:lnTo>
                  <a:lnTo>
                    <a:pt x="102" y="47"/>
                  </a:lnTo>
                  <a:lnTo>
                    <a:pt x="118" y="23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0033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7" name="Freeform 96"/>
            <p:cNvSpPr>
              <a:spLocks/>
            </p:cNvSpPr>
            <p:nvPr/>
          </p:nvSpPr>
          <p:spPr bwMode="auto">
            <a:xfrm>
              <a:off x="719138" y="2041526"/>
              <a:ext cx="119063" cy="85725"/>
            </a:xfrm>
            <a:custGeom>
              <a:avLst/>
              <a:gdLst>
                <a:gd name="T0" fmla="*/ 118 w 301"/>
                <a:gd name="T1" fmla="*/ 0 h 217"/>
                <a:gd name="T2" fmla="*/ 123 w 301"/>
                <a:gd name="T3" fmla="*/ 13 h 217"/>
                <a:gd name="T4" fmla="*/ 129 w 301"/>
                <a:gd name="T5" fmla="*/ 27 h 217"/>
                <a:gd name="T6" fmla="*/ 134 w 301"/>
                <a:gd name="T7" fmla="*/ 41 h 217"/>
                <a:gd name="T8" fmla="*/ 140 w 301"/>
                <a:gd name="T9" fmla="*/ 55 h 217"/>
                <a:gd name="T10" fmla="*/ 145 w 301"/>
                <a:gd name="T11" fmla="*/ 68 h 217"/>
                <a:gd name="T12" fmla="*/ 151 w 301"/>
                <a:gd name="T13" fmla="*/ 83 h 217"/>
                <a:gd name="T14" fmla="*/ 156 w 301"/>
                <a:gd name="T15" fmla="*/ 96 h 217"/>
                <a:gd name="T16" fmla="*/ 161 w 301"/>
                <a:gd name="T17" fmla="*/ 110 h 217"/>
                <a:gd name="T18" fmla="*/ 179 w 301"/>
                <a:gd name="T19" fmla="*/ 118 h 217"/>
                <a:gd name="T20" fmla="*/ 196 w 301"/>
                <a:gd name="T21" fmla="*/ 126 h 217"/>
                <a:gd name="T22" fmla="*/ 214 w 301"/>
                <a:gd name="T23" fmla="*/ 134 h 217"/>
                <a:gd name="T24" fmla="*/ 232 w 301"/>
                <a:gd name="T25" fmla="*/ 142 h 217"/>
                <a:gd name="T26" fmla="*/ 248 w 301"/>
                <a:gd name="T27" fmla="*/ 150 h 217"/>
                <a:gd name="T28" fmla="*/ 266 w 301"/>
                <a:gd name="T29" fmla="*/ 157 h 217"/>
                <a:gd name="T30" fmla="*/ 283 w 301"/>
                <a:gd name="T31" fmla="*/ 166 h 217"/>
                <a:gd name="T32" fmla="*/ 301 w 301"/>
                <a:gd name="T33" fmla="*/ 174 h 217"/>
                <a:gd name="T34" fmla="*/ 292 w 301"/>
                <a:gd name="T35" fmla="*/ 179 h 217"/>
                <a:gd name="T36" fmla="*/ 281 w 301"/>
                <a:gd name="T37" fmla="*/ 184 h 217"/>
                <a:gd name="T38" fmla="*/ 272 w 301"/>
                <a:gd name="T39" fmla="*/ 191 h 217"/>
                <a:gd name="T40" fmla="*/ 262 w 301"/>
                <a:gd name="T41" fmla="*/ 196 h 217"/>
                <a:gd name="T42" fmla="*/ 251 w 301"/>
                <a:gd name="T43" fmla="*/ 201 h 217"/>
                <a:gd name="T44" fmla="*/ 242 w 301"/>
                <a:gd name="T45" fmla="*/ 206 h 217"/>
                <a:gd name="T46" fmla="*/ 232 w 301"/>
                <a:gd name="T47" fmla="*/ 212 h 217"/>
                <a:gd name="T48" fmla="*/ 222 w 301"/>
                <a:gd name="T49" fmla="*/ 217 h 217"/>
                <a:gd name="T50" fmla="*/ 209 w 301"/>
                <a:gd name="T51" fmla="*/ 215 h 217"/>
                <a:gd name="T52" fmla="*/ 194 w 301"/>
                <a:gd name="T53" fmla="*/ 213 h 217"/>
                <a:gd name="T54" fmla="*/ 181 w 301"/>
                <a:gd name="T55" fmla="*/ 211 h 217"/>
                <a:gd name="T56" fmla="*/ 166 w 301"/>
                <a:gd name="T57" fmla="*/ 209 h 217"/>
                <a:gd name="T58" fmla="*/ 153 w 301"/>
                <a:gd name="T59" fmla="*/ 206 h 217"/>
                <a:gd name="T60" fmla="*/ 138 w 301"/>
                <a:gd name="T61" fmla="*/ 204 h 217"/>
                <a:gd name="T62" fmla="*/ 125 w 301"/>
                <a:gd name="T63" fmla="*/ 202 h 217"/>
                <a:gd name="T64" fmla="*/ 111 w 301"/>
                <a:gd name="T65" fmla="*/ 200 h 217"/>
                <a:gd name="T66" fmla="*/ 97 w 301"/>
                <a:gd name="T67" fmla="*/ 198 h 217"/>
                <a:gd name="T68" fmla="*/ 83 w 301"/>
                <a:gd name="T69" fmla="*/ 196 h 217"/>
                <a:gd name="T70" fmla="*/ 69 w 301"/>
                <a:gd name="T71" fmla="*/ 194 h 217"/>
                <a:gd name="T72" fmla="*/ 55 w 301"/>
                <a:gd name="T73" fmla="*/ 191 h 217"/>
                <a:gd name="T74" fmla="*/ 41 w 301"/>
                <a:gd name="T75" fmla="*/ 188 h 217"/>
                <a:gd name="T76" fmla="*/ 28 w 301"/>
                <a:gd name="T77" fmla="*/ 186 h 217"/>
                <a:gd name="T78" fmla="*/ 13 w 301"/>
                <a:gd name="T79" fmla="*/ 184 h 217"/>
                <a:gd name="T80" fmla="*/ 0 w 301"/>
                <a:gd name="T81" fmla="*/ 182 h 217"/>
                <a:gd name="T82" fmla="*/ 14 w 301"/>
                <a:gd name="T83" fmla="*/ 159 h 217"/>
                <a:gd name="T84" fmla="*/ 30 w 301"/>
                <a:gd name="T85" fmla="*/ 137 h 217"/>
                <a:gd name="T86" fmla="*/ 44 w 301"/>
                <a:gd name="T87" fmla="*/ 114 h 217"/>
                <a:gd name="T88" fmla="*/ 59 w 301"/>
                <a:gd name="T89" fmla="*/ 91 h 217"/>
                <a:gd name="T90" fmla="*/ 73 w 301"/>
                <a:gd name="T91" fmla="*/ 68 h 217"/>
                <a:gd name="T92" fmla="*/ 89 w 301"/>
                <a:gd name="T93" fmla="*/ 46 h 217"/>
                <a:gd name="T94" fmla="*/ 103 w 301"/>
                <a:gd name="T95" fmla="*/ 23 h 217"/>
                <a:gd name="T96" fmla="*/ 118 w 301"/>
                <a:gd name="T97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01" h="217">
                  <a:moveTo>
                    <a:pt x="118" y="0"/>
                  </a:moveTo>
                  <a:lnTo>
                    <a:pt x="123" y="13"/>
                  </a:lnTo>
                  <a:lnTo>
                    <a:pt x="129" y="27"/>
                  </a:lnTo>
                  <a:lnTo>
                    <a:pt x="134" y="41"/>
                  </a:lnTo>
                  <a:lnTo>
                    <a:pt x="140" y="55"/>
                  </a:lnTo>
                  <a:lnTo>
                    <a:pt x="145" y="68"/>
                  </a:lnTo>
                  <a:lnTo>
                    <a:pt x="151" y="83"/>
                  </a:lnTo>
                  <a:lnTo>
                    <a:pt x="156" y="96"/>
                  </a:lnTo>
                  <a:lnTo>
                    <a:pt x="161" y="110"/>
                  </a:lnTo>
                  <a:lnTo>
                    <a:pt x="179" y="118"/>
                  </a:lnTo>
                  <a:lnTo>
                    <a:pt x="196" y="126"/>
                  </a:lnTo>
                  <a:lnTo>
                    <a:pt x="214" y="134"/>
                  </a:lnTo>
                  <a:lnTo>
                    <a:pt x="232" y="142"/>
                  </a:lnTo>
                  <a:lnTo>
                    <a:pt x="248" y="150"/>
                  </a:lnTo>
                  <a:lnTo>
                    <a:pt x="266" y="157"/>
                  </a:lnTo>
                  <a:lnTo>
                    <a:pt x="283" y="166"/>
                  </a:lnTo>
                  <a:lnTo>
                    <a:pt x="301" y="174"/>
                  </a:lnTo>
                  <a:lnTo>
                    <a:pt x="292" y="179"/>
                  </a:lnTo>
                  <a:lnTo>
                    <a:pt x="281" y="184"/>
                  </a:lnTo>
                  <a:lnTo>
                    <a:pt x="272" y="191"/>
                  </a:lnTo>
                  <a:lnTo>
                    <a:pt x="262" y="196"/>
                  </a:lnTo>
                  <a:lnTo>
                    <a:pt x="251" y="201"/>
                  </a:lnTo>
                  <a:lnTo>
                    <a:pt x="242" y="206"/>
                  </a:lnTo>
                  <a:lnTo>
                    <a:pt x="232" y="212"/>
                  </a:lnTo>
                  <a:lnTo>
                    <a:pt x="222" y="217"/>
                  </a:lnTo>
                  <a:lnTo>
                    <a:pt x="209" y="215"/>
                  </a:lnTo>
                  <a:lnTo>
                    <a:pt x="194" y="213"/>
                  </a:lnTo>
                  <a:lnTo>
                    <a:pt x="181" y="211"/>
                  </a:lnTo>
                  <a:lnTo>
                    <a:pt x="166" y="209"/>
                  </a:lnTo>
                  <a:lnTo>
                    <a:pt x="153" y="206"/>
                  </a:lnTo>
                  <a:lnTo>
                    <a:pt x="138" y="204"/>
                  </a:lnTo>
                  <a:lnTo>
                    <a:pt x="125" y="202"/>
                  </a:lnTo>
                  <a:lnTo>
                    <a:pt x="111" y="200"/>
                  </a:lnTo>
                  <a:lnTo>
                    <a:pt x="97" y="198"/>
                  </a:lnTo>
                  <a:lnTo>
                    <a:pt x="83" y="196"/>
                  </a:lnTo>
                  <a:lnTo>
                    <a:pt x="69" y="194"/>
                  </a:lnTo>
                  <a:lnTo>
                    <a:pt x="55" y="191"/>
                  </a:lnTo>
                  <a:lnTo>
                    <a:pt x="41" y="188"/>
                  </a:lnTo>
                  <a:lnTo>
                    <a:pt x="28" y="186"/>
                  </a:lnTo>
                  <a:lnTo>
                    <a:pt x="13" y="184"/>
                  </a:lnTo>
                  <a:lnTo>
                    <a:pt x="0" y="182"/>
                  </a:lnTo>
                  <a:lnTo>
                    <a:pt x="14" y="159"/>
                  </a:lnTo>
                  <a:lnTo>
                    <a:pt x="30" y="137"/>
                  </a:lnTo>
                  <a:lnTo>
                    <a:pt x="44" y="114"/>
                  </a:lnTo>
                  <a:lnTo>
                    <a:pt x="59" y="91"/>
                  </a:lnTo>
                  <a:lnTo>
                    <a:pt x="73" y="68"/>
                  </a:lnTo>
                  <a:lnTo>
                    <a:pt x="89" y="46"/>
                  </a:lnTo>
                  <a:lnTo>
                    <a:pt x="103" y="23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0035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8" name="Freeform 97"/>
            <p:cNvSpPr>
              <a:spLocks/>
            </p:cNvSpPr>
            <p:nvPr/>
          </p:nvSpPr>
          <p:spPr bwMode="auto">
            <a:xfrm>
              <a:off x="725488" y="2041526"/>
              <a:ext cx="112713" cy="84138"/>
            </a:xfrm>
            <a:custGeom>
              <a:avLst/>
              <a:gdLst>
                <a:gd name="T0" fmla="*/ 103 w 286"/>
                <a:gd name="T1" fmla="*/ 0 h 214"/>
                <a:gd name="T2" fmla="*/ 108 w 286"/>
                <a:gd name="T3" fmla="*/ 13 h 214"/>
                <a:gd name="T4" fmla="*/ 114 w 286"/>
                <a:gd name="T5" fmla="*/ 27 h 214"/>
                <a:gd name="T6" fmla="*/ 119 w 286"/>
                <a:gd name="T7" fmla="*/ 41 h 214"/>
                <a:gd name="T8" fmla="*/ 125 w 286"/>
                <a:gd name="T9" fmla="*/ 55 h 214"/>
                <a:gd name="T10" fmla="*/ 130 w 286"/>
                <a:gd name="T11" fmla="*/ 68 h 214"/>
                <a:gd name="T12" fmla="*/ 136 w 286"/>
                <a:gd name="T13" fmla="*/ 83 h 214"/>
                <a:gd name="T14" fmla="*/ 141 w 286"/>
                <a:gd name="T15" fmla="*/ 96 h 214"/>
                <a:gd name="T16" fmla="*/ 146 w 286"/>
                <a:gd name="T17" fmla="*/ 110 h 214"/>
                <a:gd name="T18" fmla="*/ 164 w 286"/>
                <a:gd name="T19" fmla="*/ 118 h 214"/>
                <a:gd name="T20" fmla="*/ 181 w 286"/>
                <a:gd name="T21" fmla="*/ 126 h 214"/>
                <a:gd name="T22" fmla="*/ 199 w 286"/>
                <a:gd name="T23" fmla="*/ 135 h 214"/>
                <a:gd name="T24" fmla="*/ 217 w 286"/>
                <a:gd name="T25" fmla="*/ 142 h 214"/>
                <a:gd name="T26" fmla="*/ 233 w 286"/>
                <a:gd name="T27" fmla="*/ 150 h 214"/>
                <a:gd name="T28" fmla="*/ 251 w 286"/>
                <a:gd name="T29" fmla="*/ 158 h 214"/>
                <a:gd name="T30" fmla="*/ 268 w 286"/>
                <a:gd name="T31" fmla="*/ 166 h 214"/>
                <a:gd name="T32" fmla="*/ 286 w 286"/>
                <a:gd name="T33" fmla="*/ 174 h 214"/>
                <a:gd name="T34" fmla="*/ 277 w 286"/>
                <a:gd name="T35" fmla="*/ 179 h 214"/>
                <a:gd name="T36" fmla="*/ 266 w 286"/>
                <a:gd name="T37" fmla="*/ 184 h 214"/>
                <a:gd name="T38" fmla="*/ 257 w 286"/>
                <a:gd name="T39" fmla="*/ 190 h 214"/>
                <a:gd name="T40" fmla="*/ 247 w 286"/>
                <a:gd name="T41" fmla="*/ 194 h 214"/>
                <a:gd name="T42" fmla="*/ 237 w 286"/>
                <a:gd name="T43" fmla="*/ 199 h 214"/>
                <a:gd name="T44" fmla="*/ 227 w 286"/>
                <a:gd name="T45" fmla="*/ 204 h 214"/>
                <a:gd name="T46" fmla="*/ 218 w 286"/>
                <a:gd name="T47" fmla="*/ 209 h 214"/>
                <a:gd name="T48" fmla="*/ 207 w 286"/>
                <a:gd name="T49" fmla="*/ 214 h 214"/>
                <a:gd name="T50" fmla="*/ 195 w 286"/>
                <a:gd name="T51" fmla="*/ 212 h 214"/>
                <a:gd name="T52" fmla="*/ 181 w 286"/>
                <a:gd name="T53" fmla="*/ 210 h 214"/>
                <a:gd name="T54" fmla="*/ 169 w 286"/>
                <a:gd name="T55" fmla="*/ 207 h 214"/>
                <a:gd name="T56" fmla="*/ 156 w 286"/>
                <a:gd name="T57" fmla="*/ 205 h 214"/>
                <a:gd name="T58" fmla="*/ 143 w 286"/>
                <a:gd name="T59" fmla="*/ 203 h 214"/>
                <a:gd name="T60" fmla="*/ 130 w 286"/>
                <a:gd name="T61" fmla="*/ 201 h 214"/>
                <a:gd name="T62" fmla="*/ 117 w 286"/>
                <a:gd name="T63" fmla="*/ 198 h 214"/>
                <a:gd name="T64" fmla="*/ 104 w 286"/>
                <a:gd name="T65" fmla="*/ 196 h 214"/>
                <a:gd name="T66" fmla="*/ 91 w 286"/>
                <a:gd name="T67" fmla="*/ 194 h 214"/>
                <a:gd name="T68" fmla="*/ 78 w 286"/>
                <a:gd name="T69" fmla="*/ 192 h 214"/>
                <a:gd name="T70" fmla="*/ 66 w 286"/>
                <a:gd name="T71" fmla="*/ 190 h 214"/>
                <a:gd name="T72" fmla="*/ 52 w 286"/>
                <a:gd name="T73" fmla="*/ 186 h 214"/>
                <a:gd name="T74" fmla="*/ 40 w 286"/>
                <a:gd name="T75" fmla="*/ 184 h 214"/>
                <a:gd name="T76" fmla="*/ 26 w 286"/>
                <a:gd name="T77" fmla="*/ 182 h 214"/>
                <a:gd name="T78" fmla="*/ 14 w 286"/>
                <a:gd name="T79" fmla="*/ 180 h 214"/>
                <a:gd name="T80" fmla="*/ 0 w 286"/>
                <a:gd name="T81" fmla="*/ 178 h 214"/>
                <a:gd name="T82" fmla="*/ 13 w 286"/>
                <a:gd name="T83" fmla="*/ 156 h 214"/>
                <a:gd name="T84" fmla="*/ 26 w 286"/>
                <a:gd name="T85" fmla="*/ 134 h 214"/>
                <a:gd name="T86" fmla="*/ 39 w 286"/>
                <a:gd name="T87" fmla="*/ 112 h 214"/>
                <a:gd name="T88" fmla="*/ 52 w 286"/>
                <a:gd name="T89" fmla="*/ 89 h 214"/>
                <a:gd name="T90" fmla="*/ 65 w 286"/>
                <a:gd name="T91" fmla="*/ 66 h 214"/>
                <a:gd name="T92" fmla="*/ 77 w 286"/>
                <a:gd name="T93" fmla="*/ 45 h 214"/>
                <a:gd name="T94" fmla="*/ 90 w 286"/>
                <a:gd name="T95" fmla="*/ 22 h 214"/>
                <a:gd name="T96" fmla="*/ 103 w 286"/>
                <a:gd name="T97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86" h="214">
                  <a:moveTo>
                    <a:pt x="103" y="0"/>
                  </a:moveTo>
                  <a:lnTo>
                    <a:pt x="108" y="13"/>
                  </a:lnTo>
                  <a:lnTo>
                    <a:pt x="114" y="27"/>
                  </a:lnTo>
                  <a:lnTo>
                    <a:pt x="119" y="41"/>
                  </a:lnTo>
                  <a:lnTo>
                    <a:pt x="125" y="55"/>
                  </a:lnTo>
                  <a:lnTo>
                    <a:pt x="130" y="68"/>
                  </a:lnTo>
                  <a:lnTo>
                    <a:pt x="136" y="83"/>
                  </a:lnTo>
                  <a:lnTo>
                    <a:pt x="141" y="96"/>
                  </a:lnTo>
                  <a:lnTo>
                    <a:pt x="146" y="110"/>
                  </a:lnTo>
                  <a:lnTo>
                    <a:pt x="164" y="118"/>
                  </a:lnTo>
                  <a:lnTo>
                    <a:pt x="181" y="126"/>
                  </a:lnTo>
                  <a:lnTo>
                    <a:pt x="199" y="135"/>
                  </a:lnTo>
                  <a:lnTo>
                    <a:pt x="217" y="142"/>
                  </a:lnTo>
                  <a:lnTo>
                    <a:pt x="233" y="150"/>
                  </a:lnTo>
                  <a:lnTo>
                    <a:pt x="251" y="158"/>
                  </a:lnTo>
                  <a:lnTo>
                    <a:pt x="268" y="166"/>
                  </a:lnTo>
                  <a:lnTo>
                    <a:pt x="286" y="174"/>
                  </a:lnTo>
                  <a:lnTo>
                    <a:pt x="277" y="179"/>
                  </a:lnTo>
                  <a:lnTo>
                    <a:pt x="266" y="184"/>
                  </a:lnTo>
                  <a:lnTo>
                    <a:pt x="257" y="190"/>
                  </a:lnTo>
                  <a:lnTo>
                    <a:pt x="247" y="194"/>
                  </a:lnTo>
                  <a:lnTo>
                    <a:pt x="237" y="199"/>
                  </a:lnTo>
                  <a:lnTo>
                    <a:pt x="227" y="204"/>
                  </a:lnTo>
                  <a:lnTo>
                    <a:pt x="218" y="209"/>
                  </a:lnTo>
                  <a:lnTo>
                    <a:pt x="207" y="214"/>
                  </a:lnTo>
                  <a:lnTo>
                    <a:pt x="195" y="212"/>
                  </a:lnTo>
                  <a:lnTo>
                    <a:pt x="181" y="210"/>
                  </a:lnTo>
                  <a:lnTo>
                    <a:pt x="169" y="207"/>
                  </a:lnTo>
                  <a:lnTo>
                    <a:pt x="156" y="205"/>
                  </a:lnTo>
                  <a:lnTo>
                    <a:pt x="143" y="203"/>
                  </a:lnTo>
                  <a:lnTo>
                    <a:pt x="130" y="201"/>
                  </a:lnTo>
                  <a:lnTo>
                    <a:pt x="117" y="198"/>
                  </a:lnTo>
                  <a:lnTo>
                    <a:pt x="104" y="196"/>
                  </a:lnTo>
                  <a:lnTo>
                    <a:pt x="91" y="194"/>
                  </a:lnTo>
                  <a:lnTo>
                    <a:pt x="78" y="192"/>
                  </a:lnTo>
                  <a:lnTo>
                    <a:pt x="66" y="190"/>
                  </a:lnTo>
                  <a:lnTo>
                    <a:pt x="52" y="186"/>
                  </a:lnTo>
                  <a:lnTo>
                    <a:pt x="40" y="184"/>
                  </a:lnTo>
                  <a:lnTo>
                    <a:pt x="26" y="182"/>
                  </a:lnTo>
                  <a:lnTo>
                    <a:pt x="14" y="180"/>
                  </a:lnTo>
                  <a:lnTo>
                    <a:pt x="0" y="178"/>
                  </a:lnTo>
                  <a:lnTo>
                    <a:pt x="13" y="156"/>
                  </a:lnTo>
                  <a:lnTo>
                    <a:pt x="26" y="134"/>
                  </a:lnTo>
                  <a:lnTo>
                    <a:pt x="39" y="112"/>
                  </a:lnTo>
                  <a:lnTo>
                    <a:pt x="52" y="89"/>
                  </a:lnTo>
                  <a:lnTo>
                    <a:pt x="65" y="66"/>
                  </a:lnTo>
                  <a:lnTo>
                    <a:pt x="77" y="45"/>
                  </a:lnTo>
                  <a:lnTo>
                    <a:pt x="90" y="22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003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9" name="Freeform 98"/>
            <p:cNvSpPr>
              <a:spLocks/>
            </p:cNvSpPr>
            <p:nvPr/>
          </p:nvSpPr>
          <p:spPr bwMode="auto">
            <a:xfrm>
              <a:off x="731838" y="2041526"/>
              <a:ext cx="106363" cy="82550"/>
            </a:xfrm>
            <a:custGeom>
              <a:avLst/>
              <a:gdLst>
                <a:gd name="T0" fmla="*/ 86 w 269"/>
                <a:gd name="T1" fmla="*/ 0 h 210"/>
                <a:gd name="T2" fmla="*/ 91 w 269"/>
                <a:gd name="T3" fmla="*/ 13 h 210"/>
                <a:gd name="T4" fmla="*/ 97 w 269"/>
                <a:gd name="T5" fmla="*/ 28 h 210"/>
                <a:gd name="T6" fmla="*/ 102 w 269"/>
                <a:gd name="T7" fmla="*/ 41 h 210"/>
                <a:gd name="T8" fmla="*/ 108 w 269"/>
                <a:gd name="T9" fmla="*/ 55 h 210"/>
                <a:gd name="T10" fmla="*/ 113 w 269"/>
                <a:gd name="T11" fmla="*/ 69 h 210"/>
                <a:gd name="T12" fmla="*/ 119 w 269"/>
                <a:gd name="T13" fmla="*/ 83 h 210"/>
                <a:gd name="T14" fmla="*/ 124 w 269"/>
                <a:gd name="T15" fmla="*/ 97 h 210"/>
                <a:gd name="T16" fmla="*/ 129 w 269"/>
                <a:gd name="T17" fmla="*/ 111 h 210"/>
                <a:gd name="T18" fmla="*/ 147 w 269"/>
                <a:gd name="T19" fmla="*/ 119 h 210"/>
                <a:gd name="T20" fmla="*/ 164 w 269"/>
                <a:gd name="T21" fmla="*/ 126 h 210"/>
                <a:gd name="T22" fmla="*/ 182 w 269"/>
                <a:gd name="T23" fmla="*/ 135 h 210"/>
                <a:gd name="T24" fmla="*/ 200 w 269"/>
                <a:gd name="T25" fmla="*/ 142 h 210"/>
                <a:gd name="T26" fmla="*/ 216 w 269"/>
                <a:gd name="T27" fmla="*/ 150 h 210"/>
                <a:gd name="T28" fmla="*/ 234 w 269"/>
                <a:gd name="T29" fmla="*/ 158 h 210"/>
                <a:gd name="T30" fmla="*/ 251 w 269"/>
                <a:gd name="T31" fmla="*/ 166 h 210"/>
                <a:gd name="T32" fmla="*/ 269 w 269"/>
                <a:gd name="T33" fmla="*/ 174 h 210"/>
                <a:gd name="T34" fmla="*/ 260 w 269"/>
                <a:gd name="T35" fmla="*/ 178 h 210"/>
                <a:gd name="T36" fmla="*/ 249 w 269"/>
                <a:gd name="T37" fmla="*/ 183 h 210"/>
                <a:gd name="T38" fmla="*/ 240 w 269"/>
                <a:gd name="T39" fmla="*/ 187 h 210"/>
                <a:gd name="T40" fmla="*/ 231 w 269"/>
                <a:gd name="T41" fmla="*/ 193 h 210"/>
                <a:gd name="T42" fmla="*/ 220 w 269"/>
                <a:gd name="T43" fmla="*/ 197 h 210"/>
                <a:gd name="T44" fmla="*/ 211 w 269"/>
                <a:gd name="T45" fmla="*/ 202 h 210"/>
                <a:gd name="T46" fmla="*/ 201 w 269"/>
                <a:gd name="T47" fmla="*/ 206 h 210"/>
                <a:gd name="T48" fmla="*/ 191 w 269"/>
                <a:gd name="T49" fmla="*/ 210 h 210"/>
                <a:gd name="T50" fmla="*/ 179 w 269"/>
                <a:gd name="T51" fmla="*/ 208 h 210"/>
                <a:gd name="T52" fmla="*/ 168 w 269"/>
                <a:gd name="T53" fmla="*/ 206 h 210"/>
                <a:gd name="T54" fmla="*/ 155 w 269"/>
                <a:gd name="T55" fmla="*/ 203 h 210"/>
                <a:gd name="T56" fmla="*/ 144 w 269"/>
                <a:gd name="T57" fmla="*/ 201 h 210"/>
                <a:gd name="T58" fmla="*/ 131 w 269"/>
                <a:gd name="T59" fmla="*/ 199 h 210"/>
                <a:gd name="T60" fmla="*/ 119 w 269"/>
                <a:gd name="T61" fmla="*/ 197 h 210"/>
                <a:gd name="T62" fmla="*/ 108 w 269"/>
                <a:gd name="T63" fmla="*/ 195 h 210"/>
                <a:gd name="T64" fmla="*/ 95 w 269"/>
                <a:gd name="T65" fmla="*/ 192 h 210"/>
                <a:gd name="T66" fmla="*/ 84 w 269"/>
                <a:gd name="T67" fmla="*/ 190 h 210"/>
                <a:gd name="T68" fmla="*/ 71 w 269"/>
                <a:gd name="T69" fmla="*/ 187 h 210"/>
                <a:gd name="T70" fmla="*/ 59 w 269"/>
                <a:gd name="T71" fmla="*/ 185 h 210"/>
                <a:gd name="T72" fmla="*/ 48 w 269"/>
                <a:gd name="T73" fmla="*/ 183 h 210"/>
                <a:gd name="T74" fmla="*/ 35 w 269"/>
                <a:gd name="T75" fmla="*/ 181 h 210"/>
                <a:gd name="T76" fmla="*/ 24 w 269"/>
                <a:gd name="T77" fmla="*/ 178 h 210"/>
                <a:gd name="T78" fmla="*/ 11 w 269"/>
                <a:gd name="T79" fmla="*/ 176 h 210"/>
                <a:gd name="T80" fmla="*/ 0 w 269"/>
                <a:gd name="T81" fmla="*/ 174 h 210"/>
                <a:gd name="T82" fmla="*/ 10 w 269"/>
                <a:gd name="T83" fmla="*/ 152 h 210"/>
                <a:gd name="T84" fmla="*/ 22 w 269"/>
                <a:gd name="T85" fmla="*/ 130 h 210"/>
                <a:gd name="T86" fmla="*/ 32 w 269"/>
                <a:gd name="T87" fmla="*/ 109 h 210"/>
                <a:gd name="T88" fmla="*/ 43 w 269"/>
                <a:gd name="T89" fmla="*/ 87 h 210"/>
                <a:gd name="T90" fmla="*/ 54 w 269"/>
                <a:gd name="T91" fmla="*/ 65 h 210"/>
                <a:gd name="T92" fmla="*/ 65 w 269"/>
                <a:gd name="T93" fmla="*/ 43 h 210"/>
                <a:gd name="T94" fmla="*/ 75 w 269"/>
                <a:gd name="T95" fmla="*/ 22 h 210"/>
                <a:gd name="T96" fmla="*/ 86 w 269"/>
                <a:gd name="T97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69" h="210">
                  <a:moveTo>
                    <a:pt x="86" y="0"/>
                  </a:moveTo>
                  <a:lnTo>
                    <a:pt x="91" y="13"/>
                  </a:lnTo>
                  <a:lnTo>
                    <a:pt x="97" y="28"/>
                  </a:lnTo>
                  <a:lnTo>
                    <a:pt x="102" y="41"/>
                  </a:lnTo>
                  <a:lnTo>
                    <a:pt x="108" y="55"/>
                  </a:lnTo>
                  <a:lnTo>
                    <a:pt x="113" y="69"/>
                  </a:lnTo>
                  <a:lnTo>
                    <a:pt x="119" y="83"/>
                  </a:lnTo>
                  <a:lnTo>
                    <a:pt x="124" y="97"/>
                  </a:lnTo>
                  <a:lnTo>
                    <a:pt x="129" y="111"/>
                  </a:lnTo>
                  <a:lnTo>
                    <a:pt x="147" y="119"/>
                  </a:lnTo>
                  <a:lnTo>
                    <a:pt x="164" y="126"/>
                  </a:lnTo>
                  <a:lnTo>
                    <a:pt x="182" y="135"/>
                  </a:lnTo>
                  <a:lnTo>
                    <a:pt x="200" y="142"/>
                  </a:lnTo>
                  <a:lnTo>
                    <a:pt x="216" y="150"/>
                  </a:lnTo>
                  <a:lnTo>
                    <a:pt x="234" y="158"/>
                  </a:lnTo>
                  <a:lnTo>
                    <a:pt x="251" y="166"/>
                  </a:lnTo>
                  <a:lnTo>
                    <a:pt x="269" y="174"/>
                  </a:lnTo>
                  <a:lnTo>
                    <a:pt x="260" y="178"/>
                  </a:lnTo>
                  <a:lnTo>
                    <a:pt x="249" y="183"/>
                  </a:lnTo>
                  <a:lnTo>
                    <a:pt x="240" y="187"/>
                  </a:lnTo>
                  <a:lnTo>
                    <a:pt x="231" y="193"/>
                  </a:lnTo>
                  <a:lnTo>
                    <a:pt x="220" y="197"/>
                  </a:lnTo>
                  <a:lnTo>
                    <a:pt x="211" y="202"/>
                  </a:lnTo>
                  <a:lnTo>
                    <a:pt x="201" y="206"/>
                  </a:lnTo>
                  <a:lnTo>
                    <a:pt x="191" y="210"/>
                  </a:lnTo>
                  <a:lnTo>
                    <a:pt x="179" y="208"/>
                  </a:lnTo>
                  <a:lnTo>
                    <a:pt x="168" y="206"/>
                  </a:lnTo>
                  <a:lnTo>
                    <a:pt x="155" y="203"/>
                  </a:lnTo>
                  <a:lnTo>
                    <a:pt x="144" y="201"/>
                  </a:lnTo>
                  <a:lnTo>
                    <a:pt x="131" y="199"/>
                  </a:lnTo>
                  <a:lnTo>
                    <a:pt x="119" y="197"/>
                  </a:lnTo>
                  <a:lnTo>
                    <a:pt x="108" y="195"/>
                  </a:lnTo>
                  <a:lnTo>
                    <a:pt x="95" y="192"/>
                  </a:lnTo>
                  <a:lnTo>
                    <a:pt x="84" y="190"/>
                  </a:lnTo>
                  <a:lnTo>
                    <a:pt x="71" y="187"/>
                  </a:lnTo>
                  <a:lnTo>
                    <a:pt x="59" y="185"/>
                  </a:lnTo>
                  <a:lnTo>
                    <a:pt x="48" y="183"/>
                  </a:lnTo>
                  <a:lnTo>
                    <a:pt x="35" y="181"/>
                  </a:lnTo>
                  <a:lnTo>
                    <a:pt x="24" y="178"/>
                  </a:lnTo>
                  <a:lnTo>
                    <a:pt x="11" y="176"/>
                  </a:lnTo>
                  <a:lnTo>
                    <a:pt x="0" y="174"/>
                  </a:lnTo>
                  <a:lnTo>
                    <a:pt x="10" y="152"/>
                  </a:lnTo>
                  <a:lnTo>
                    <a:pt x="22" y="130"/>
                  </a:lnTo>
                  <a:lnTo>
                    <a:pt x="32" y="109"/>
                  </a:lnTo>
                  <a:lnTo>
                    <a:pt x="43" y="87"/>
                  </a:lnTo>
                  <a:lnTo>
                    <a:pt x="54" y="65"/>
                  </a:lnTo>
                  <a:lnTo>
                    <a:pt x="65" y="43"/>
                  </a:lnTo>
                  <a:lnTo>
                    <a:pt x="75" y="22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113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0" name="Freeform 99"/>
            <p:cNvSpPr>
              <a:spLocks/>
            </p:cNvSpPr>
            <p:nvPr/>
          </p:nvSpPr>
          <p:spPr bwMode="auto">
            <a:xfrm>
              <a:off x="738188" y="2041526"/>
              <a:ext cx="100013" cy="82550"/>
            </a:xfrm>
            <a:custGeom>
              <a:avLst/>
              <a:gdLst>
                <a:gd name="T0" fmla="*/ 71 w 254"/>
                <a:gd name="T1" fmla="*/ 0 h 207"/>
                <a:gd name="T2" fmla="*/ 76 w 254"/>
                <a:gd name="T3" fmla="*/ 13 h 207"/>
                <a:gd name="T4" fmla="*/ 82 w 254"/>
                <a:gd name="T5" fmla="*/ 28 h 207"/>
                <a:gd name="T6" fmla="*/ 87 w 254"/>
                <a:gd name="T7" fmla="*/ 41 h 207"/>
                <a:gd name="T8" fmla="*/ 93 w 254"/>
                <a:gd name="T9" fmla="*/ 55 h 207"/>
                <a:gd name="T10" fmla="*/ 98 w 254"/>
                <a:gd name="T11" fmla="*/ 69 h 207"/>
                <a:gd name="T12" fmla="*/ 104 w 254"/>
                <a:gd name="T13" fmla="*/ 83 h 207"/>
                <a:gd name="T14" fmla="*/ 109 w 254"/>
                <a:gd name="T15" fmla="*/ 97 h 207"/>
                <a:gd name="T16" fmla="*/ 114 w 254"/>
                <a:gd name="T17" fmla="*/ 111 h 207"/>
                <a:gd name="T18" fmla="*/ 132 w 254"/>
                <a:gd name="T19" fmla="*/ 119 h 207"/>
                <a:gd name="T20" fmla="*/ 149 w 254"/>
                <a:gd name="T21" fmla="*/ 126 h 207"/>
                <a:gd name="T22" fmla="*/ 167 w 254"/>
                <a:gd name="T23" fmla="*/ 135 h 207"/>
                <a:gd name="T24" fmla="*/ 185 w 254"/>
                <a:gd name="T25" fmla="*/ 142 h 207"/>
                <a:gd name="T26" fmla="*/ 201 w 254"/>
                <a:gd name="T27" fmla="*/ 150 h 207"/>
                <a:gd name="T28" fmla="*/ 219 w 254"/>
                <a:gd name="T29" fmla="*/ 158 h 207"/>
                <a:gd name="T30" fmla="*/ 236 w 254"/>
                <a:gd name="T31" fmla="*/ 166 h 207"/>
                <a:gd name="T32" fmla="*/ 254 w 254"/>
                <a:gd name="T33" fmla="*/ 174 h 207"/>
                <a:gd name="T34" fmla="*/ 245 w 254"/>
                <a:gd name="T35" fmla="*/ 178 h 207"/>
                <a:gd name="T36" fmla="*/ 234 w 254"/>
                <a:gd name="T37" fmla="*/ 182 h 207"/>
                <a:gd name="T38" fmla="*/ 225 w 254"/>
                <a:gd name="T39" fmla="*/ 186 h 207"/>
                <a:gd name="T40" fmla="*/ 216 w 254"/>
                <a:gd name="T41" fmla="*/ 191 h 207"/>
                <a:gd name="T42" fmla="*/ 205 w 254"/>
                <a:gd name="T43" fmla="*/ 195 h 207"/>
                <a:gd name="T44" fmla="*/ 196 w 254"/>
                <a:gd name="T45" fmla="*/ 199 h 207"/>
                <a:gd name="T46" fmla="*/ 186 w 254"/>
                <a:gd name="T47" fmla="*/ 203 h 207"/>
                <a:gd name="T48" fmla="*/ 176 w 254"/>
                <a:gd name="T49" fmla="*/ 207 h 207"/>
                <a:gd name="T50" fmla="*/ 165 w 254"/>
                <a:gd name="T51" fmla="*/ 205 h 207"/>
                <a:gd name="T52" fmla="*/ 155 w 254"/>
                <a:gd name="T53" fmla="*/ 202 h 207"/>
                <a:gd name="T54" fmla="*/ 143 w 254"/>
                <a:gd name="T55" fmla="*/ 200 h 207"/>
                <a:gd name="T56" fmla="*/ 133 w 254"/>
                <a:gd name="T57" fmla="*/ 198 h 207"/>
                <a:gd name="T58" fmla="*/ 121 w 254"/>
                <a:gd name="T59" fmla="*/ 196 h 207"/>
                <a:gd name="T60" fmla="*/ 111 w 254"/>
                <a:gd name="T61" fmla="*/ 193 h 207"/>
                <a:gd name="T62" fmla="*/ 100 w 254"/>
                <a:gd name="T63" fmla="*/ 191 h 207"/>
                <a:gd name="T64" fmla="*/ 88 w 254"/>
                <a:gd name="T65" fmla="*/ 188 h 207"/>
                <a:gd name="T66" fmla="*/ 78 w 254"/>
                <a:gd name="T67" fmla="*/ 186 h 207"/>
                <a:gd name="T68" fmla="*/ 67 w 254"/>
                <a:gd name="T69" fmla="*/ 183 h 207"/>
                <a:gd name="T70" fmla="*/ 55 w 254"/>
                <a:gd name="T71" fmla="*/ 181 h 207"/>
                <a:gd name="T72" fmla="*/ 45 w 254"/>
                <a:gd name="T73" fmla="*/ 179 h 207"/>
                <a:gd name="T74" fmla="*/ 34 w 254"/>
                <a:gd name="T75" fmla="*/ 177 h 207"/>
                <a:gd name="T76" fmla="*/ 22 w 254"/>
                <a:gd name="T77" fmla="*/ 174 h 207"/>
                <a:gd name="T78" fmla="*/ 12 w 254"/>
                <a:gd name="T79" fmla="*/ 172 h 207"/>
                <a:gd name="T80" fmla="*/ 0 w 254"/>
                <a:gd name="T81" fmla="*/ 170 h 207"/>
                <a:gd name="T82" fmla="*/ 10 w 254"/>
                <a:gd name="T83" fmla="*/ 148 h 207"/>
                <a:gd name="T84" fmla="*/ 18 w 254"/>
                <a:gd name="T85" fmla="*/ 127 h 207"/>
                <a:gd name="T86" fmla="*/ 27 w 254"/>
                <a:gd name="T87" fmla="*/ 106 h 207"/>
                <a:gd name="T88" fmla="*/ 36 w 254"/>
                <a:gd name="T89" fmla="*/ 85 h 207"/>
                <a:gd name="T90" fmla="*/ 45 w 254"/>
                <a:gd name="T91" fmla="*/ 64 h 207"/>
                <a:gd name="T92" fmla="*/ 53 w 254"/>
                <a:gd name="T93" fmla="*/ 42 h 207"/>
                <a:gd name="T94" fmla="*/ 63 w 254"/>
                <a:gd name="T95" fmla="*/ 22 h 207"/>
                <a:gd name="T96" fmla="*/ 71 w 254"/>
                <a:gd name="T97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4" h="207">
                  <a:moveTo>
                    <a:pt x="71" y="0"/>
                  </a:moveTo>
                  <a:lnTo>
                    <a:pt x="76" y="13"/>
                  </a:lnTo>
                  <a:lnTo>
                    <a:pt x="82" y="28"/>
                  </a:lnTo>
                  <a:lnTo>
                    <a:pt x="87" y="41"/>
                  </a:lnTo>
                  <a:lnTo>
                    <a:pt x="93" y="55"/>
                  </a:lnTo>
                  <a:lnTo>
                    <a:pt x="98" y="69"/>
                  </a:lnTo>
                  <a:lnTo>
                    <a:pt x="104" y="83"/>
                  </a:lnTo>
                  <a:lnTo>
                    <a:pt x="109" y="97"/>
                  </a:lnTo>
                  <a:lnTo>
                    <a:pt x="114" y="111"/>
                  </a:lnTo>
                  <a:lnTo>
                    <a:pt x="132" y="119"/>
                  </a:lnTo>
                  <a:lnTo>
                    <a:pt x="149" y="126"/>
                  </a:lnTo>
                  <a:lnTo>
                    <a:pt x="167" y="135"/>
                  </a:lnTo>
                  <a:lnTo>
                    <a:pt x="185" y="142"/>
                  </a:lnTo>
                  <a:lnTo>
                    <a:pt x="201" y="150"/>
                  </a:lnTo>
                  <a:lnTo>
                    <a:pt x="219" y="158"/>
                  </a:lnTo>
                  <a:lnTo>
                    <a:pt x="236" y="166"/>
                  </a:lnTo>
                  <a:lnTo>
                    <a:pt x="254" y="174"/>
                  </a:lnTo>
                  <a:lnTo>
                    <a:pt x="245" y="178"/>
                  </a:lnTo>
                  <a:lnTo>
                    <a:pt x="234" y="182"/>
                  </a:lnTo>
                  <a:lnTo>
                    <a:pt x="225" y="186"/>
                  </a:lnTo>
                  <a:lnTo>
                    <a:pt x="216" y="191"/>
                  </a:lnTo>
                  <a:lnTo>
                    <a:pt x="205" y="195"/>
                  </a:lnTo>
                  <a:lnTo>
                    <a:pt x="196" y="199"/>
                  </a:lnTo>
                  <a:lnTo>
                    <a:pt x="186" y="203"/>
                  </a:lnTo>
                  <a:lnTo>
                    <a:pt x="176" y="207"/>
                  </a:lnTo>
                  <a:lnTo>
                    <a:pt x="165" y="205"/>
                  </a:lnTo>
                  <a:lnTo>
                    <a:pt x="155" y="202"/>
                  </a:lnTo>
                  <a:lnTo>
                    <a:pt x="143" y="200"/>
                  </a:lnTo>
                  <a:lnTo>
                    <a:pt x="133" y="198"/>
                  </a:lnTo>
                  <a:lnTo>
                    <a:pt x="121" y="196"/>
                  </a:lnTo>
                  <a:lnTo>
                    <a:pt x="111" y="193"/>
                  </a:lnTo>
                  <a:lnTo>
                    <a:pt x="100" y="191"/>
                  </a:lnTo>
                  <a:lnTo>
                    <a:pt x="88" y="188"/>
                  </a:lnTo>
                  <a:lnTo>
                    <a:pt x="78" y="186"/>
                  </a:lnTo>
                  <a:lnTo>
                    <a:pt x="67" y="183"/>
                  </a:lnTo>
                  <a:lnTo>
                    <a:pt x="55" y="181"/>
                  </a:lnTo>
                  <a:lnTo>
                    <a:pt x="45" y="179"/>
                  </a:lnTo>
                  <a:lnTo>
                    <a:pt x="34" y="177"/>
                  </a:lnTo>
                  <a:lnTo>
                    <a:pt x="22" y="174"/>
                  </a:lnTo>
                  <a:lnTo>
                    <a:pt x="12" y="172"/>
                  </a:lnTo>
                  <a:lnTo>
                    <a:pt x="0" y="170"/>
                  </a:lnTo>
                  <a:lnTo>
                    <a:pt x="10" y="148"/>
                  </a:lnTo>
                  <a:lnTo>
                    <a:pt x="18" y="127"/>
                  </a:lnTo>
                  <a:lnTo>
                    <a:pt x="27" y="106"/>
                  </a:lnTo>
                  <a:lnTo>
                    <a:pt x="36" y="85"/>
                  </a:lnTo>
                  <a:lnTo>
                    <a:pt x="45" y="64"/>
                  </a:lnTo>
                  <a:lnTo>
                    <a:pt x="53" y="42"/>
                  </a:lnTo>
                  <a:lnTo>
                    <a:pt x="63" y="22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233A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1" name="Freeform 100"/>
            <p:cNvSpPr>
              <a:spLocks/>
            </p:cNvSpPr>
            <p:nvPr/>
          </p:nvSpPr>
          <p:spPr bwMode="auto">
            <a:xfrm>
              <a:off x="744538" y="2041526"/>
              <a:ext cx="93663" cy="79375"/>
            </a:xfrm>
            <a:custGeom>
              <a:avLst/>
              <a:gdLst>
                <a:gd name="T0" fmla="*/ 54 w 237"/>
                <a:gd name="T1" fmla="*/ 0 h 203"/>
                <a:gd name="T2" fmla="*/ 59 w 237"/>
                <a:gd name="T3" fmla="*/ 13 h 203"/>
                <a:gd name="T4" fmla="*/ 65 w 237"/>
                <a:gd name="T5" fmla="*/ 28 h 203"/>
                <a:gd name="T6" fmla="*/ 70 w 237"/>
                <a:gd name="T7" fmla="*/ 41 h 203"/>
                <a:gd name="T8" fmla="*/ 76 w 237"/>
                <a:gd name="T9" fmla="*/ 56 h 203"/>
                <a:gd name="T10" fmla="*/ 81 w 237"/>
                <a:gd name="T11" fmla="*/ 69 h 203"/>
                <a:gd name="T12" fmla="*/ 87 w 237"/>
                <a:gd name="T13" fmla="*/ 84 h 203"/>
                <a:gd name="T14" fmla="*/ 92 w 237"/>
                <a:gd name="T15" fmla="*/ 97 h 203"/>
                <a:gd name="T16" fmla="*/ 97 w 237"/>
                <a:gd name="T17" fmla="*/ 111 h 203"/>
                <a:gd name="T18" fmla="*/ 115 w 237"/>
                <a:gd name="T19" fmla="*/ 119 h 203"/>
                <a:gd name="T20" fmla="*/ 132 w 237"/>
                <a:gd name="T21" fmla="*/ 127 h 203"/>
                <a:gd name="T22" fmla="*/ 150 w 237"/>
                <a:gd name="T23" fmla="*/ 135 h 203"/>
                <a:gd name="T24" fmla="*/ 168 w 237"/>
                <a:gd name="T25" fmla="*/ 143 h 203"/>
                <a:gd name="T26" fmla="*/ 184 w 237"/>
                <a:gd name="T27" fmla="*/ 150 h 203"/>
                <a:gd name="T28" fmla="*/ 202 w 237"/>
                <a:gd name="T29" fmla="*/ 158 h 203"/>
                <a:gd name="T30" fmla="*/ 219 w 237"/>
                <a:gd name="T31" fmla="*/ 166 h 203"/>
                <a:gd name="T32" fmla="*/ 237 w 237"/>
                <a:gd name="T33" fmla="*/ 174 h 203"/>
                <a:gd name="T34" fmla="*/ 228 w 237"/>
                <a:gd name="T35" fmla="*/ 177 h 203"/>
                <a:gd name="T36" fmla="*/ 217 w 237"/>
                <a:gd name="T37" fmla="*/ 181 h 203"/>
                <a:gd name="T38" fmla="*/ 208 w 237"/>
                <a:gd name="T39" fmla="*/ 184 h 203"/>
                <a:gd name="T40" fmla="*/ 199 w 237"/>
                <a:gd name="T41" fmla="*/ 188 h 203"/>
                <a:gd name="T42" fmla="*/ 188 w 237"/>
                <a:gd name="T43" fmla="*/ 193 h 203"/>
                <a:gd name="T44" fmla="*/ 179 w 237"/>
                <a:gd name="T45" fmla="*/ 196 h 203"/>
                <a:gd name="T46" fmla="*/ 170 w 237"/>
                <a:gd name="T47" fmla="*/ 200 h 203"/>
                <a:gd name="T48" fmla="*/ 160 w 237"/>
                <a:gd name="T49" fmla="*/ 203 h 203"/>
                <a:gd name="T50" fmla="*/ 141 w 237"/>
                <a:gd name="T51" fmla="*/ 198 h 203"/>
                <a:gd name="T52" fmla="*/ 120 w 237"/>
                <a:gd name="T53" fmla="*/ 194 h 203"/>
                <a:gd name="T54" fmla="*/ 100 w 237"/>
                <a:gd name="T55" fmla="*/ 188 h 203"/>
                <a:gd name="T56" fmla="*/ 80 w 237"/>
                <a:gd name="T57" fmla="*/ 184 h 203"/>
                <a:gd name="T58" fmla="*/ 60 w 237"/>
                <a:gd name="T59" fmla="*/ 179 h 203"/>
                <a:gd name="T60" fmla="*/ 39 w 237"/>
                <a:gd name="T61" fmla="*/ 175 h 203"/>
                <a:gd name="T62" fmla="*/ 20 w 237"/>
                <a:gd name="T63" fmla="*/ 170 h 203"/>
                <a:gd name="T64" fmla="*/ 0 w 237"/>
                <a:gd name="T65" fmla="*/ 166 h 203"/>
                <a:gd name="T66" fmla="*/ 6 w 237"/>
                <a:gd name="T67" fmla="*/ 145 h 203"/>
                <a:gd name="T68" fmla="*/ 13 w 237"/>
                <a:gd name="T69" fmla="*/ 124 h 203"/>
                <a:gd name="T70" fmla="*/ 20 w 237"/>
                <a:gd name="T71" fmla="*/ 104 h 203"/>
                <a:gd name="T72" fmla="*/ 27 w 237"/>
                <a:gd name="T73" fmla="*/ 83 h 203"/>
                <a:gd name="T74" fmla="*/ 34 w 237"/>
                <a:gd name="T75" fmla="*/ 62 h 203"/>
                <a:gd name="T76" fmla="*/ 40 w 237"/>
                <a:gd name="T77" fmla="*/ 41 h 203"/>
                <a:gd name="T78" fmla="*/ 48 w 237"/>
                <a:gd name="T79" fmla="*/ 21 h 203"/>
                <a:gd name="T80" fmla="*/ 54 w 237"/>
                <a:gd name="T81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7" h="203">
                  <a:moveTo>
                    <a:pt x="54" y="0"/>
                  </a:moveTo>
                  <a:lnTo>
                    <a:pt x="59" y="13"/>
                  </a:lnTo>
                  <a:lnTo>
                    <a:pt x="65" y="28"/>
                  </a:lnTo>
                  <a:lnTo>
                    <a:pt x="70" y="41"/>
                  </a:lnTo>
                  <a:lnTo>
                    <a:pt x="76" y="56"/>
                  </a:lnTo>
                  <a:lnTo>
                    <a:pt x="81" y="69"/>
                  </a:lnTo>
                  <a:lnTo>
                    <a:pt x="87" y="84"/>
                  </a:lnTo>
                  <a:lnTo>
                    <a:pt x="92" y="97"/>
                  </a:lnTo>
                  <a:lnTo>
                    <a:pt x="97" y="111"/>
                  </a:lnTo>
                  <a:lnTo>
                    <a:pt x="115" y="119"/>
                  </a:lnTo>
                  <a:lnTo>
                    <a:pt x="132" y="127"/>
                  </a:lnTo>
                  <a:lnTo>
                    <a:pt x="150" y="135"/>
                  </a:lnTo>
                  <a:lnTo>
                    <a:pt x="168" y="143"/>
                  </a:lnTo>
                  <a:lnTo>
                    <a:pt x="184" y="150"/>
                  </a:lnTo>
                  <a:lnTo>
                    <a:pt x="202" y="158"/>
                  </a:lnTo>
                  <a:lnTo>
                    <a:pt x="219" y="166"/>
                  </a:lnTo>
                  <a:lnTo>
                    <a:pt x="237" y="174"/>
                  </a:lnTo>
                  <a:lnTo>
                    <a:pt x="228" y="177"/>
                  </a:lnTo>
                  <a:lnTo>
                    <a:pt x="217" y="181"/>
                  </a:lnTo>
                  <a:lnTo>
                    <a:pt x="208" y="184"/>
                  </a:lnTo>
                  <a:lnTo>
                    <a:pt x="199" y="188"/>
                  </a:lnTo>
                  <a:lnTo>
                    <a:pt x="188" y="193"/>
                  </a:lnTo>
                  <a:lnTo>
                    <a:pt x="179" y="196"/>
                  </a:lnTo>
                  <a:lnTo>
                    <a:pt x="170" y="200"/>
                  </a:lnTo>
                  <a:lnTo>
                    <a:pt x="160" y="203"/>
                  </a:lnTo>
                  <a:lnTo>
                    <a:pt x="141" y="198"/>
                  </a:lnTo>
                  <a:lnTo>
                    <a:pt x="120" y="194"/>
                  </a:lnTo>
                  <a:lnTo>
                    <a:pt x="100" y="188"/>
                  </a:lnTo>
                  <a:lnTo>
                    <a:pt x="80" y="184"/>
                  </a:lnTo>
                  <a:lnTo>
                    <a:pt x="60" y="179"/>
                  </a:lnTo>
                  <a:lnTo>
                    <a:pt x="39" y="175"/>
                  </a:lnTo>
                  <a:lnTo>
                    <a:pt x="20" y="170"/>
                  </a:lnTo>
                  <a:lnTo>
                    <a:pt x="0" y="166"/>
                  </a:lnTo>
                  <a:lnTo>
                    <a:pt x="6" y="145"/>
                  </a:lnTo>
                  <a:lnTo>
                    <a:pt x="13" y="124"/>
                  </a:lnTo>
                  <a:lnTo>
                    <a:pt x="20" y="104"/>
                  </a:lnTo>
                  <a:lnTo>
                    <a:pt x="27" y="83"/>
                  </a:lnTo>
                  <a:lnTo>
                    <a:pt x="34" y="62"/>
                  </a:lnTo>
                  <a:lnTo>
                    <a:pt x="40" y="41"/>
                  </a:lnTo>
                  <a:lnTo>
                    <a:pt x="48" y="21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353D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2" name="Freeform 101"/>
            <p:cNvSpPr>
              <a:spLocks/>
            </p:cNvSpPr>
            <p:nvPr/>
          </p:nvSpPr>
          <p:spPr bwMode="auto">
            <a:xfrm>
              <a:off x="750888" y="2041526"/>
              <a:ext cx="87313" cy="79375"/>
            </a:xfrm>
            <a:custGeom>
              <a:avLst/>
              <a:gdLst>
                <a:gd name="T0" fmla="*/ 38 w 221"/>
                <a:gd name="T1" fmla="*/ 0 h 200"/>
                <a:gd name="T2" fmla="*/ 43 w 221"/>
                <a:gd name="T3" fmla="*/ 13 h 200"/>
                <a:gd name="T4" fmla="*/ 49 w 221"/>
                <a:gd name="T5" fmla="*/ 28 h 200"/>
                <a:gd name="T6" fmla="*/ 54 w 221"/>
                <a:gd name="T7" fmla="*/ 41 h 200"/>
                <a:gd name="T8" fmla="*/ 60 w 221"/>
                <a:gd name="T9" fmla="*/ 56 h 200"/>
                <a:gd name="T10" fmla="*/ 65 w 221"/>
                <a:gd name="T11" fmla="*/ 69 h 200"/>
                <a:gd name="T12" fmla="*/ 71 w 221"/>
                <a:gd name="T13" fmla="*/ 84 h 200"/>
                <a:gd name="T14" fmla="*/ 76 w 221"/>
                <a:gd name="T15" fmla="*/ 97 h 200"/>
                <a:gd name="T16" fmla="*/ 81 w 221"/>
                <a:gd name="T17" fmla="*/ 112 h 200"/>
                <a:gd name="T18" fmla="*/ 99 w 221"/>
                <a:gd name="T19" fmla="*/ 119 h 200"/>
                <a:gd name="T20" fmla="*/ 116 w 221"/>
                <a:gd name="T21" fmla="*/ 127 h 200"/>
                <a:gd name="T22" fmla="*/ 134 w 221"/>
                <a:gd name="T23" fmla="*/ 135 h 200"/>
                <a:gd name="T24" fmla="*/ 152 w 221"/>
                <a:gd name="T25" fmla="*/ 143 h 200"/>
                <a:gd name="T26" fmla="*/ 168 w 221"/>
                <a:gd name="T27" fmla="*/ 150 h 200"/>
                <a:gd name="T28" fmla="*/ 186 w 221"/>
                <a:gd name="T29" fmla="*/ 158 h 200"/>
                <a:gd name="T30" fmla="*/ 203 w 221"/>
                <a:gd name="T31" fmla="*/ 166 h 200"/>
                <a:gd name="T32" fmla="*/ 221 w 221"/>
                <a:gd name="T33" fmla="*/ 174 h 200"/>
                <a:gd name="T34" fmla="*/ 212 w 221"/>
                <a:gd name="T35" fmla="*/ 177 h 200"/>
                <a:gd name="T36" fmla="*/ 202 w 221"/>
                <a:gd name="T37" fmla="*/ 180 h 200"/>
                <a:gd name="T38" fmla="*/ 193 w 221"/>
                <a:gd name="T39" fmla="*/ 183 h 200"/>
                <a:gd name="T40" fmla="*/ 183 w 221"/>
                <a:gd name="T41" fmla="*/ 186 h 200"/>
                <a:gd name="T42" fmla="*/ 173 w 221"/>
                <a:gd name="T43" fmla="*/ 191 h 200"/>
                <a:gd name="T44" fmla="*/ 164 w 221"/>
                <a:gd name="T45" fmla="*/ 194 h 200"/>
                <a:gd name="T46" fmla="*/ 154 w 221"/>
                <a:gd name="T47" fmla="*/ 197 h 200"/>
                <a:gd name="T48" fmla="*/ 144 w 221"/>
                <a:gd name="T49" fmla="*/ 200 h 200"/>
                <a:gd name="T50" fmla="*/ 126 w 221"/>
                <a:gd name="T51" fmla="*/ 195 h 200"/>
                <a:gd name="T52" fmla="*/ 108 w 221"/>
                <a:gd name="T53" fmla="*/ 191 h 200"/>
                <a:gd name="T54" fmla="*/ 90 w 221"/>
                <a:gd name="T55" fmla="*/ 185 h 200"/>
                <a:gd name="T56" fmla="*/ 72 w 221"/>
                <a:gd name="T57" fmla="*/ 180 h 200"/>
                <a:gd name="T58" fmla="*/ 54 w 221"/>
                <a:gd name="T59" fmla="*/ 176 h 200"/>
                <a:gd name="T60" fmla="*/ 36 w 221"/>
                <a:gd name="T61" fmla="*/ 171 h 200"/>
                <a:gd name="T62" fmla="*/ 18 w 221"/>
                <a:gd name="T63" fmla="*/ 167 h 200"/>
                <a:gd name="T64" fmla="*/ 0 w 221"/>
                <a:gd name="T65" fmla="*/ 162 h 200"/>
                <a:gd name="T66" fmla="*/ 5 w 221"/>
                <a:gd name="T67" fmla="*/ 141 h 200"/>
                <a:gd name="T68" fmla="*/ 10 w 221"/>
                <a:gd name="T69" fmla="*/ 121 h 200"/>
                <a:gd name="T70" fmla="*/ 14 w 221"/>
                <a:gd name="T71" fmla="*/ 100 h 200"/>
                <a:gd name="T72" fmla="*/ 19 w 221"/>
                <a:gd name="T73" fmla="*/ 81 h 200"/>
                <a:gd name="T74" fmla="*/ 23 w 221"/>
                <a:gd name="T75" fmla="*/ 60 h 200"/>
                <a:gd name="T76" fmla="*/ 28 w 221"/>
                <a:gd name="T77" fmla="*/ 40 h 200"/>
                <a:gd name="T78" fmla="*/ 33 w 221"/>
                <a:gd name="T79" fmla="*/ 20 h 200"/>
                <a:gd name="T80" fmla="*/ 38 w 221"/>
                <a:gd name="T81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1" h="200">
                  <a:moveTo>
                    <a:pt x="38" y="0"/>
                  </a:moveTo>
                  <a:lnTo>
                    <a:pt x="43" y="13"/>
                  </a:lnTo>
                  <a:lnTo>
                    <a:pt x="49" y="28"/>
                  </a:lnTo>
                  <a:lnTo>
                    <a:pt x="54" y="41"/>
                  </a:lnTo>
                  <a:lnTo>
                    <a:pt x="60" y="56"/>
                  </a:lnTo>
                  <a:lnTo>
                    <a:pt x="65" y="69"/>
                  </a:lnTo>
                  <a:lnTo>
                    <a:pt x="71" y="84"/>
                  </a:lnTo>
                  <a:lnTo>
                    <a:pt x="76" y="97"/>
                  </a:lnTo>
                  <a:lnTo>
                    <a:pt x="81" y="112"/>
                  </a:lnTo>
                  <a:lnTo>
                    <a:pt x="99" y="119"/>
                  </a:lnTo>
                  <a:lnTo>
                    <a:pt x="116" y="127"/>
                  </a:lnTo>
                  <a:lnTo>
                    <a:pt x="134" y="135"/>
                  </a:lnTo>
                  <a:lnTo>
                    <a:pt x="152" y="143"/>
                  </a:lnTo>
                  <a:lnTo>
                    <a:pt x="168" y="150"/>
                  </a:lnTo>
                  <a:lnTo>
                    <a:pt x="186" y="158"/>
                  </a:lnTo>
                  <a:lnTo>
                    <a:pt x="203" y="166"/>
                  </a:lnTo>
                  <a:lnTo>
                    <a:pt x="221" y="174"/>
                  </a:lnTo>
                  <a:lnTo>
                    <a:pt x="212" y="177"/>
                  </a:lnTo>
                  <a:lnTo>
                    <a:pt x="202" y="180"/>
                  </a:lnTo>
                  <a:lnTo>
                    <a:pt x="193" y="183"/>
                  </a:lnTo>
                  <a:lnTo>
                    <a:pt x="183" y="186"/>
                  </a:lnTo>
                  <a:lnTo>
                    <a:pt x="173" y="191"/>
                  </a:lnTo>
                  <a:lnTo>
                    <a:pt x="164" y="194"/>
                  </a:lnTo>
                  <a:lnTo>
                    <a:pt x="154" y="197"/>
                  </a:lnTo>
                  <a:lnTo>
                    <a:pt x="144" y="200"/>
                  </a:lnTo>
                  <a:lnTo>
                    <a:pt x="126" y="195"/>
                  </a:lnTo>
                  <a:lnTo>
                    <a:pt x="108" y="191"/>
                  </a:lnTo>
                  <a:lnTo>
                    <a:pt x="90" y="185"/>
                  </a:lnTo>
                  <a:lnTo>
                    <a:pt x="72" y="180"/>
                  </a:lnTo>
                  <a:lnTo>
                    <a:pt x="54" y="176"/>
                  </a:lnTo>
                  <a:lnTo>
                    <a:pt x="36" y="171"/>
                  </a:lnTo>
                  <a:lnTo>
                    <a:pt x="18" y="167"/>
                  </a:lnTo>
                  <a:lnTo>
                    <a:pt x="0" y="162"/>
                  </a:lnTo>
                  <a:lnTo>
                    <a:pt x="5" y="141"/>
                  </a:lnTo>
                  <a:lnTo>
                    <a:pt x="10" y="121"/>
                  </a:lnTo>
                  <a:lnTo>
                    <a:pt x="14" y="100"/>
                  </a:lnTo>
                  <a:lnTo>
                    <a:pt x="19" y="81"/>
                  </a:lnTo>
                  <a:lnTo>
                    <a:pt x="23" y="60"/>
                  </a:lnTo>
                  <a:lnTo>
                    <a:pt x="28" y="40"/>
                  </a:lnTo>
                  <a:lnTo>
                    <a:pt x="33" y="2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473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3" name="Freeform 102"/>
            <p:cNvSpPr>
              <a:spLocks/>
            </p:cNvSpPr>
            <p:nvPr/>
          </p:nvSpPr>
          <p:spPr bwMode="auto">
            <a:xfrm>
              <a:off x="757238" y="2041526"/>
              <a:ext cx="80963" cy="77788"/>
            </a:xfrm>
            <a:custGeom>
              <a:avLst/>
              <a:gdLst>
                <a:gd name="T0" fmla="*/ 22 w 205"/>
                <a:gd name="T1" fmla="*/ 0 h 196"/>
                <a:gd name="T2" fmla="*/ 27 w 205"/>
                <a:gd name="T3" fmla="*/ 13 h 196"/>
                <a:gd name="T4" fmla="*/ 33 w 205"/>
                <a:gd name="T5" fmla="*/ 28 h 196"/>
                <a:gd name="T6" fmla="*/ 38 w 205"/>
                <a:gd name="T7" fmla="*/ 41 h 196"/>
                <a:gd name="T8" fmla="*/ 44 w 205"/>
                <a:gd name="T9" fmla="*/ 56 h 196"/>
                <a:gd name="T10" fmla="*/ 49 w 205"/>
                <a:gd name="T11" fmla="*/ 69 h 196"/>
                <a:gd name="T12" fmla="*/ 55 w 205"/>
                <a:gd name="T13" fmla="*/ 84 h 196"/>
                <a:gd name="T14" fmla="*/ 60 w 205"/>
                <a:gd name="T15" fmla="*/ 97 h 196"/>
                <a:gd name="T16" fmla="*/ 65 w 205"/>
                <a:gd name="T17" fmla="*/ 112 h 196"/>
                <a:gd name="T18" fmla="*/ 83 w 205"/>
                <a:gd name="T19" fmla="*/ 119 h 196"/>
                <a:gd name="T20" fmla="*/ 100 w 205"/>
                <a:gd name="T21" fmla="*/ 127 h 196"/>
                <a:gd name="T22" fmla="*/ 118 w 205"/>
                <a:gd name="T23" fmla="*/ 135 h 196"/>
                <a:gd name="T24" fmla="*/ 136 w 205"/>
                <a:gd name="T25" fmla="*/ 143 h 196"/>
                <a:gd name="T26" fmla="*/ 152 w 205"/>
                <a:gd name="T27" fmla="*/ 150 h 196"/>
                <a:gd name="T28" fmla="*/ 170 w 205"/>
                <a:gd name="T29" fmla="*/ 158 h 196"/>
                <a:gd name="T30" fmla="*/ 187 w 205"/>
                <a:gd name="T31" fmla="*/ 166 h 196"/>
                <a:gd name="T32" fmla="*/ 205 w 205"/>
                <a:gd name="T33" fmla="*/ 174 h 196"/>
                <a:gd name="T34" fmla="*/ 196 w 205"/>
                <a:gd name="T35" fmla="*/ 177 h 196"/>
                <a:gd name="T36" fmla="*/ 186 w 205"/>
                <a:gd name="T37" fmla="*/ 179 h 196"/>
                <a:gd name="T38" fmla="*/ 177 w 205"/>
                <a:gd name="T39" fmla="*/ 182 h 196"/>
                <a:gd name="T40" fmla="*/ 167 w 205"/>
                <a:gd name="T41" fmla="*/ 184 h 196"/>
                <a:gd name="T42" fmla="*/ 157 w 205"/>
                <a:gd name="T43" fmla="*/ 187 h 196"/>
                <a:gd name="T44" fmla="*/ 148 w 205"/>
                <a:gd name="T45" fmla="*/ 191 h 196"/>
                <a:gd name="T46" fmla="*/ 138 w 205"/>
                <a:gd name="T47" fmla="*/ 193 h 196"/>
                <a:gd name="T48" fmla="*/ 128 w 205"/>
                <a:gd name="T49" fmla="*/ 196 h 196"/>
                <a:gd name="T50" fmla="*/ 113 w 205"/>
                <a:gd name="T51" fmla="*/ 191 h 196"/>
                <a:gd name="T52" fmla="*/ 96 w 205"/>
                <a:gd name="T53" fmla="*/ 186 h 196"/>
                <a:gd name="T54" fmla="*/ 81 w 205"/>
                <a:gd name="T55" fmla="*/ 181 h 196"/>
                <a:gd name="T56" fmla="*/ 64 w 205"/>
                <a:gd name="T57" fmla="*/ 176 h 196"/>
                <a:gd name="T58" fmla="*/ 48 w 205"/>
                <a:gd name="T59" fmla="*/ 172 h 196"/>
                <a:gd name="T60" fmla="*/ 32 w 205"/>
                <a:gd name="T61" fmla="*/ 167 h 196"/>
                <a:gd name="T62" fmla="*/ 16 w 205"/>
                <a:gd name="T63" fmla="*/ 163 h 196"/>
                <a:gd name="T64" fmla="*/ 0 w 205"/>
                <a:gd name="T65" fmla="*/ 157 h 196"/>
                <a:gd name="T66" fmla="*/ 5 w 205"/>
                <a:gd name="T67" fmla="*/ 118 h 196"/>
                <a:gd name="T68" fmla="*/ 11 w 205"/>
                <a:gd name="T69" fmla="*/ 79 h 196"/>
                <a:gd name="T70" fmla="*/ 17 w 205"/>
                <a:gd name="T71" fmla="*/ 39 h 196"/>
                <a:gd name="T72" fmla="*/ 22 w 205"/>
                <a:gd name="T73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5" h="196">
                  <a:moveTo>
                    <a:pt x="22" y="0"/>
                  </a:moveTo>
                  <a:lnTo>
                    <a:pt x="27" y="13"/>
                  </a:lnTo>
                  <a:lnTo>
                    <a:pt x="33" y="28"/>
                  </a:lnTo>
                  <a:lnTo>
                    <a:pt x="38" y="41"/>
                  </a:lnTo>
                  <a:lnTo>
                    <a:pt x="44" y="56"/>
                  </a:lnTo>
                  <a:lnTo>
                    <a:pt x="49" y="69"/>
                  </a:lnTo>
                  <a:lnTo>
                    <a:pt x="55" y="84"/>
                  </a:lnTo>
                  <a:lnTo>
                    <a:pt x="60" y="97"/>
                  </a:lnTo>
                  <a:lnTo>
                    <a:pt x="65" y="112"/>
                  </a:lnTo>
                  <a:lnTo>
                    <a:pt x="83" y="119"/>
                  </a:lnTo>
                  <a:lnTo>
                    <a:pt x="100" y="127"/>
                  </a:lnTo>
                  <a:lnTo>
                    <a:pt x="118" y="135"/>
                  </a:lnTo>
                  <a:lnTo>
                    <a:pt x="136" y="143"/>
                  </a:lnTo>
                  <a:lnTo>
                    <a:pt x="152" y="150"/>
                  </a:lnTo>
                  <a:lnTo>
                    <a:pt x="170" y="158"/>
                  </a:lnTo>
                  <a:lnTo>
                    <a:pt x="187" y="166"/>
                  </a:lnTo>
                  <a:lnTo>
                    <a:pt x="205" y="174"/>
                  </a:lnTo>
                  <a:lnTo>
                    <a:pt x="196" y="177"/>
                  </a:lnTo>
                  <a:lnTo>
                    <a:pt x="186" y="179"/>
                  </a:lnTo>
                  <a:lnTo>
                    <a:pt x="177" y="182"/>
                  </a:lnTo>
                  <a:lnTo>
                    <a:pt x="167" y="184"/>
                  </a:lnTo>
                  <a:lnTo>
                    <a:pt x="157" y="187"/>
                  </a:lnTo>
                  <a:lnTo>
                    <a:pt x="148" y="191"/>
                  </a:lnTo>
                  <a:lnTo>
                    <a:pt x="138" y="193"/>
                  </a:lnTo>
                  <a:lnTo>
                    <a:pt x="128" y="196"/>
                  </a:lnTo>
                  <a:lnTo>
                    <a:pt x="113" y="191"/>
                  </a:lnTo>
                  <a:lnTo>
                    <a:pt x="96" y="186"/>
                  </a:lnTo>
                  <a:lnTo>
                    <a:pt x="81" y="181"/>
                  </a:lnTo>
                  <a:lnTo>
                    <a:pt x="64" y="176"/>
                  </a:lnTo>
                  <a:lnTo>
                    <a:pt x="48" y="172"/>
                  </a:lnTo>
                  <a:lnTo>
                    <a:pt x="32" y="167"/>
                  </a:lnTo>
                  <a:lnTo>
                    <a:pt x="16" y="163"/>
                  </a:lnTo>
                  <a:lnTo>
                    <a:pt x="0" y="157"/>
                  </a:lnTo>
                  <a:lnTo>
                    <a:pt x="5" y="118"/>
                  </a:lnTo>
                  <a:lnTo>
                    <a:pt x="11" y="79"/>
                  </a:lnTo>
                  <a:lnTo>
                    <a:pt x="17" y="39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593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4" name="Freeform 103"/>
            <p:cNvSpPr>
              <a:spLocks/>
            </p:cNvSpPr>
            <p:nvPr/>
          </p:nvSpPr>
          <p:spPr bwMode="auto">
            <a:xfrm>
              <a:off x="763588" y="2041526"/>
              <a:ext cx="74613" cy="76200"/>
            </a:xfrm>
            <a:custGeom>
              <a:avLst/>
              <a:gdLst>
                <a:gd name="T0" fmla="*/ 6 w 189"/>
                <a:gd name="T1" fmla="*/ 0 h 193"/>
                <a:gd name="T2" fmla="*/ 11 w 189"/>
                <a:gd name="T3" fmla="*/ 14 h 193"/>
                <a:gd name="T4" fmla="*/ 17 w 189"/>
                <a:gd name="T5" fmla="*/ 28 h 193"/>
                <a:gd name="T6" fmla="*/ 22 w 189"/>
                <a:gd name="T7" fmla="*/ 42 h 193"/>
                <a:gd name="T8" fmla="*/ 28 w 189"/>
                <a:gd name="T9" fmla="*/ 56 h 193"/>
                <a:gd name="T10" fmla="*/ 33 w 189"/>
                <a:gd name="T11" fmla="*/ 70 h 193"/>
                <a:gd name="T12" fmla="*/ 39 w 189"/>
                <a:gd name="T13" fmla="*/ 84 h 193"/>
                <a:gd name="T14" fmla="*/ 44 w 189"/>
                <a:gd name="T15" fmla="*/ 98 h 193"/>
                <a:gd name="T16" fmla="*/ 49 w 189"/>
                <a:gd name="T17" fmla="*/ 113 h 193"/>
                <a:gd name="T18" fmla="*/ 67 w 189"/>
                <a:gd name="T19" fmla="*/ 120 h 193"/>
                <a:gd name="T20" fmla="*/ 84 w 189"/>
                <a:gd name="T21" fmla="*/ 127 h 193"/>
                <a:gd name="T22" fmla="*/ 102 w 189"/>
                <a:gd name="T23" fmla="*/ 136 h 193"/>
                <a:gd name="T24" fmla="*/ 120 w 189"/>
                <a:gd name="T25" fmla="*/ 143 h 193"/>
                <a:gd name="T26" fmla="*/ 136 w 189"/>
                <a:gd name="T27" fmla="*/ 151 h 193"/>
                <a:gd name="T28" fmla="*/ 154 w 189"/>
                <a:gd name="T29" fmla="*/ 158 h 193"/>
                <a:gd name="T30" fmla="*/ 171 w 189"/>
                <a:gd name="T31" fmla="*/ 167 h 193"/>
                <a:gd name="T32" fmla="*/ 189 w 189"/>
                <a:gd name="T33" fmla="*/ 174 h 193"/>
                <a:gd name="T34" fmla="*/ 180 w 189"/>
                <a:gd name="T35" fmla="*/ 176 h 193"/>
                <a:gd name="T36" fmla="*/ 170 w 189"/>
                <a:gd name="T37" fmla="*/ 178 h 193"/>
                <a:gd name="T38" fmla="*/ 161 w 189"/>
                <a:gd name="T39" fmla="*/ 181 h 193"/>
                <a:gd name="T40" fmla="*/ 152 w 189"/>
                <a:gd name="T41" fmla="*/ 183 h 193"/>
                <a:gd name="T42" fmla="*/ 141 w 189"/>
                <a:gd name="T43" fmla="*/ 185 h 193"/>
                <a:gd name="T44" fmla="*/ 132 w 189"/>
                <a:gd name="T45" fmla="*/ 187 h 193"/>
                <a:gd name="T46" fmla="*/ 123 w 189"/>
                <a:gd name="T47" fmla="*/ 191 h 193"/>
                <a:gd name="T48" fmla="*/ 113 w 189"/>
                <a:gd name="T49" fmla="*/ 193 h 193"/>
                <a:gd name="T50" fmla="*/ 99 w 189"/>
                <a:gd name="T51" fmla="*/ 187 h 193"/>
                <a:gd name="T52" fmla="*/ 84 w 189"/>
                <a:gd name="T53" fmla="*/ 182 h 193"/>
                <a:gd name="T54" fmla="*/ 71 w 189"/>
                <a:gd name="T55" fmla="*/ 178 h 193"/>
                <a:gd name="T56" fmla="*/ 56 w 189"/>
                <a:gd name="T57" fmla="*/ 173 h 193"/>
                <a:gd name="T58" fmla="*/ 42 w 189"/>
                <a:gd name="T59" fmla="*/ 168 h 193"/>
                <a:gd name="T60" fmla="*/ 29 w 189"/>
                <a:gd name="T61" fmla="*/ 164 h 193"/>
                <a:gd name="T62" fmla="*/ 14 w 189"/>
                <a:gd name="T63" fmla="*/ 158 h 193"/>
                <a:gd name="T64" fmla="*/ 0 w 189"/>
                <a:gd name="T65" fmla="*/ 153 h 193"/>
                <a:gd name="T66" fmla="*/ 2 w 189"/>
                <a:gd name="T67" fmla="*/ 115 h 193"/>
                <a:gd name="T68" fmla="*/ 3 w 189"/>
                <a:gd name="T69" fmla="*/ 77 h 193"/>
                <a:gd name="T70" fmla="*/ 5 w 189"/>
                <a:gd name="T71" fmla="*/ 38 h 193"/>
                <a:gd name="T72" fmla="*/ 6 w 189"/>
                <a:gd name="T73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9" h="193">
                  <a:moveTo>
                    <a:pt x="6" y="0"/>
                  </a:moveTo>
                  <a:lnTo>
                    <a:pt x="11" y="14"/>
                  </a:lnTo>
                  <a:lnTo>
                    <a:pt x="17" y="28"/>
                  </a:lnTo>
                  <a:lnTo>
                    <a:pt x="22" y="42"/>
                  </a:lnTo>
                  <a:lnTo>
                    <a:pt x="28" y="56"/>
                  </a:lnTo>
                  <a:lnTo>
                    <a:pt x="33" y="70"/>
                  </a:lnTo>
                  <a:lnTo>
                    <a:pt x="39" y="84"/>
                  </a:lnTo>
                  <a:lnTo>
                    <a:pt x="44" y="98"/>
                  </a:lnTo>
                  <a:lnTo>
                    <a:pt x="49" y="113"/>
                  </a:lnTo>
                  <a:lnTo>
                    <a:pt x="67" y="120"/>
                  </a:lnTo>
                  <a:lnTo>
                    <a:pt x="84" y="127"/>
                  </a:lnTo>
                  <a:lnTo>
                    <a:pt x="102" y="136"/>
                  </a:lnTo>
                  <a:lnTo>
                    <a:pt x="120" y="143"/>
                  </a:lnTo>
                  <a:lnTo>
                    <a:pt x="136" y="151"/>
                  </a:lnTo>
                  <a:lnTo>
                    <a:pt x="154" y="158"/>
                  </a:lnTo>
                  <a:lnTo>
                    <a:pt x="171" y="167"/>
                  </a:lnTo>
                  <a:lnTo>
                    <a:pt x="189" y="174"/>
                  </a:lnTo>
                  <a:lnTo>
                    <a:pt x="180" y="176"/>
                  </a:lnTo>
                  <a:lnTo>
                    <a:pt x="170" y="178"/>
                  </a:lnTo>
                  <a:lnTo>
                    <a:pt x="161" y="181"/>
                  </a:lnTo>
                  <a:lnTo>
                    <a:pt x="152" y="183"/>
                  </a:lnTo>
                  <a:lnTo>
                    <a:pt x="141" y="185"/>
                  </a:lnTo>
                  <a:lnTo>
                    <a:pt x="132" y="187"/>
                  </a:lnTo>
                  <a:lnTo>
                    <a:pt x="123" y="191"/>
                  </a:lnTo>
                  <a:lnTo>
                    <a:pt x="113" y="193"/>
                  </a:lnTo>
                  <a:lnTo>
                    <a:pt x="99" y="187"/>
                  </a:lnTo>
                  <a:lnTo>
                    <a:pt x="84" y="182"/>
                  </a:lnTo>
                  <a:lnTo>
                    <a:pt x="71" y="178"/>
                  </a:lnTo>
                  <a:lnTo>
                    <a:pt x="56" y="173"/>
                  </a:lnTo>
                  <a:lnTo>
                    <a:pt x="42" y="168"/>
                  </a:lnTo>
                  <a:lnTo>
                    <a:pt x="29" y="164"/>
                  </a:lnTo>
                  <a:lnTo>
                    <a:pt x="14" y="158"/>
                  </a:lnTo>
                  <a:lnTo>
                    <a:pt x="0" y="153"/>
                  </a:lnTo>
                  <a:lnTo>
                    <a:pt x="2" y="115"/>
                  </a:lnTo>
                  <a:lnTo>
                    <a:pt x="3" y="77"/>
                  </a:lnTo>
                  <a:lnTo>
                    <a:pt x="5" y="3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4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7" name="Freeform 104"/>
            <p:cNvSpPr>
              <a:spLocks/>
            </p:cNvSpPr>
            <p:nvPr/>
          </p:nvSpPr>
          <p:spPr bwMode="auto">
            <a:xfrm>
              <a:off x="766763" y="2041526"/>
              <a:ext cx="71438" cy="74613"/>
            </a:xfrm>
            <a:custGeom>
              <a:avLst/>
              <a:gdLst>
                <a:gd name="T0" fmla="*/ 0 w 183"/>
                <a:gd name="T1" fmla="*/ 0 h 188"/>
                <a:gd name="T2" fmla="*/ 5 w 183"/>
                <a:gd name="T3" fmla="*/ 14 h 188"/>
                <a:gd name="T4" fmla="*/ 11 w 183"/>
                <a:gd name="T5" fmla="*/ 28 h 188"/>
                <a:gd name="T6" fmla="*/ 16 w 183"/>
                <a:gd name="T7" fmla="*/ 42 h 188"/>
                <a:gd name="T8" fmla="*/ 22 w 183"/>
                <a:gd name="T9" fmla="*/ 56 h 188"/>
                <a:gd name="T10" fmla="*/ 27 w 183"/>
                <a:gd name="T11" fmla="*/ 70 h 188"/>
                <a:gd name="T12" fmla="*/ 33 w 183"/>
                <a:gd name="T13" fmla="*/ 85 h 188"/>
                <a:gd name="T14" fmla="*/ 38 w 183"/>
                <a:gd name="T15" fmla="*/ 98 h 188"/>
                <a:gd name="T16" fmla="*/ 43 w 183"/>
                <a:gd name="T17" fmla="*/ 113 h 188"/>
                <a:gd name="T18" fmla="*/ 61 w 183"/>
                <a:gd name="T19" fmla="*/ 120 h 188"/>
                <a:gd name="T20" fmla="*/ 78 w 183"/>
                <a:gd name="T21" fmla="*/ 128 h 188"/>
                <a:gd name="T22" fmla="*/ 96 w 183"/>
                <a:gd name="T23" fmla="*/ 136 h 188"/>
                <a:gd name="T24" fmla="*/ 114 w 183"/>
                <a:gd name="T25" fmla="*/ 143 h 188"/>
                <a:gd name="T26" fmla="*/ 130 w 183"/>
                <a:gd name="T27" fmla="*/ 151 h 188"/>
                <a:gd name="T28" fmla="*/ 148 w 183"/>
                <a:gd name="T29" fmla="*/ 158 h 188"/>
                <a:gd name="T30" fmla="*/ 165 w 183"/>
                <a:gd name="T31" fmla="*/ 167 h 188"/>
                <a:gd name="T32" fmla="*/ 183 w 183"/>
                <a:gd name="T33" fmla="*/ 174 h 188"/>
                <a:gd name="T34" fmla="*/ 174 w 183"/>
                <a:gd name="T35" fmla="*/ 176 h 188"/>
                <a:gd name="T36" fmla="*/ 164 w 183"/>
                <a:gd name="T37" fmla="*/ 178 h 188"/>
                <a:gd name="T38" fmla="*/ 155 w 183"/>
                <a:gd name="T39" fmla="*/ 179 h 188"/>
                <a:gd name="T40" fmla="*/ 146 w 183"/>
                <a:gd name="T41" fmla="*/ 181 h 188"/>
                <a:gd name="T42" fmla="*/ 136 w 183"/>
                <a:gd name="T43" fmla="*/ 183 h 188"/>
                <a:gd name="T44" fmla="*/ 127 w 183"/>
                <a:gd name="T45" fmla="*/ 184 h 188"/>
                <a:gd name="T46" fmla="*/ 117 w 183"/>
                <a:gd name="T47" fmla="*/ 186 h 188"/>
                <a:gd name="T48" fmla="*/ 107 w 183"/>
                <a:gd name="T49" fmla="*/ 188 h 188"/>
                <a:gd name="T50" fmla="*/ 95 w 183"/>
                <a:gd name="T51" fmla="*/ 183 h 188"/>
                <a:gd name="T52" fmla="*/ 84 w 183"/>
                <a:gd name="T53" fmla="*/ 179 h 188"/>
                <a:gd name="T54" fmla="*/ 71 w 183"/>
                <a:gd name="T55" fmla="*/ 174 h 188"/>
                <a:gd name="T56" fmla="*/ 59 w 183"/>
                <a:gd name="T57" fmla="*/ 169 h 188"/>
                <a:gd name="T58" fmla="*/ 46 w 183"/>
                <a:gd name="T59" fmla="*/ 165 h 188"/>
                <a:gd name="T60" fmla="*/ 34 w 183"/>
                <a:gd name="T61" fmla="*/ 159 h 188"/>
                <a:gd name="T62" fmla="*/ 23 w 183"/>
                <a:gd name="T63" fmla="*/ 154 h 188"/>
                <a:gd name="T64" fmla="*/ 10 w 183"/>
                <a:gd name="T65" fmla="*/ 149 h 188"/>
                <a:gd name="T66" fmla="*/ 8 w 183"/>
                <a:gd name="T67" fmla="*/ 112 h 188"/>
                <a:gd name="T68" fmla="*/ 5 w 183"/>
                <a:gd name="T69" fmla="*/ 75 h 188"/>
                <a:gd name="T70" fmla="*/ 3 w 183"/>
                <a:gd name="T71" fmla="*/ 37 h 188"/>
                <a:gd name="T72" fmla="*/ 0 w 183"/>
                <a:gd name="T73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3" h="188">
                  <a:moveTo>
                    <a:pt x="0" y="0"/>
                  </a:moveTo>
                  <a:lnTo>
                    <a:pt x="5" y="14"/>
                  </a:lnTo>
                  <a:lnTo>
                    <a:pt x="11" y="28"/>
                  </a:lnTo>
                  <a:lnTo>
                    <a:pt x="16" y="42"/>
                  </a:lnTo>
                  <a:lnTo>
                    <a:pt x="22" y="56"/>
                  </a:lnTo>
                  <a:lnTo>
                    <a:pt x="27" y="70"/>
                  </a:lnTo>
                  <a:lnTo>
                    <a:pt x="33" y="85"/>
                  </a:lnTo>
                  <a:lnTo>
                    <a:pt x="38" y="98"/>
                  </a:lnTo>
                  <a:lnTo>
                    <a:pt x="43" y="113"/>
                  </a:lnTo>
                  <a:lnTo>
                    <a:pt x="61" y="120"/>
                  </a:lnTo>
                  <a:lnTo>
                    <a:pt x="78" y="128"/>
                  </a:lnTo>
                  <a:lnTo>
                    <a:pt x="96" y="136"/>
                  </a:lnTo>
                  <a:lnTo>
                    <a:pt x="114" y="143"/>
                  </a:lnTo>
                  <a:lnTo>
                    <a:pt x="130" y="151"/>
                  </a:lnTo>
                  <a:lnTo>
                    <a:pt x="148" y="158"/>
                  </a:lnTo>
                  <a:lnTo>
                    <a:pt x="165" y="167"/>
                  </a:lnTo>
                  <a:lnTo>
                    <a:pt x="183" y="174"/>
                  </a:lnTo>
                  <a:lnTo>
                    <a:pt x="174" y="176"/>
                  </a:lnTo>
                  <a:lnTo>
                    <a:pt x="164" y="178"/>
                  </a:lnTo>
                  <a:lnTo>
                    <a:pt x="155" y="179"/>
                  </a:lnTo>
                  <a:lnTo>
                    <a:pt x="146" y="181"/>
                  </a:lnTo>
                  <a:lnTo>
                    <a:pt x="136" y="183"/>
                  </a:lnTo>
                  <a:lnTo>
                    <a:pt x="127" y="184"/>
                  </a:lnTo>
                  <a:lnTo>
                    <a:pt x="117" y="186"/>
                  </a:lnTo>
                  <a:lnTo>
                    <a:pt x="107" y="188"/>
                  </a:lnTo>
                  <a:lnTo>
                    <a:pt x="95" y="183"/>
                  </a:lnTo>
                  <a:lnTo>
                    <a:pt x="84" y="179"/>
                  </a:lnTo>
                  <a:lnTo>
                    <a:pt x="71" y="174"/>
                  </a:lnTo>
                  <a:lnTo>
                    <a:pt x="59" y="169"/>
                  </a:lnTo>
                  <a:lnTo>
                    <a:pt x="46" y="165"/>
                  </a:lnTo>
                  <a:lnTo>
                    <a:pt x="34" y="159"/>
                  </a:lnTo>
                  <a:lnTo>
                    <a:pt x="23" y="154"/>
                  </a:lnTo>
                  <a:lnTo>
                    <a:pt x="10" y="149"/>
                  </a:lnTo>
                  <a:lnTo>
                    <a:pt x="8" y="112"/>
                  </a:lnTo>
                  <a:lnTo>
                    <a:pt x="5" y="75"/>
                  </a:lnTo>
                  <a:lnTo>
                    <a:pt x="3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8" name="Freeform 105"/>
            <p:cNvSpPr>
              <a:spLocks/>
            </p:cNvSpPr>
            <p:nvPr/>
          </p:nvSpPr>
          <p:spPr bwMode="auto">
            <a:xfrm>
              <a:off x="766763" y="2041526"/>
              <a:ext cx="71438" cy="73025"/>
            </a:xfrm>
            <a:custGeom>
              <a:avLst/>
              <a:gdLst>
                <a:gd name="T0" fmla="*/ 0 w 183"/>
                <a:gd name="T1" fmla="*/ 0 h 185"/>
                <a:gd name="T2" fmla="*/ 43 w 183"/>
                <a:gd name="T3" fmla="*/ 113 h 185"/>
                <a:gd name="T4" fmla="*/ 183 w 183"/>
                <a:gd name="T5" fmla="*/ 174 h 185"/>
                <a:gd name="T6" fmla="*/ 107 w 183"/>
                <a:gd name="T7" fmla="*/ 185 h 185"/>
                <a:gd name="T8" fmla="*/ 27 w 183"/>
                <a:gd name="T9" fmla="*/ 145 h 185"/>
                <a:gd name="T10" fmla="*/ 0 w 183"/>
                <a:gd name="T11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3" h="185">
                  <a:moveTo>
                    <a:pt x="0" y="0"/>
                  </a:moveTo>
                  <a:lnTo>
                    <a:pt x="43" y="113"/>
                  </a:lnTo>
                  <a:lnTo>
                    <a:pt x="183" y="174"/>
                  </a:lnTo>
                  <a:lnTo>
                    <a:pt x="107" y="185"/>
                  </a:lnTo>
                  <a:lnTo>
                    <a:pt x="27" y="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9" name="Freeform 106"/>
            <p:cNvSpPr>
              <a:spLocks/>
            </p:cNvSpPr>
            <p:nvPr/>
          </p:nvSpPr>
          <p:spPr bwMode="auto">
            <a:xfrm>
              <a:off x="569913" y="1958976"/>
              <a:ext cx="63500" cy="103188"/>
            </a:xfrm>
            <a:custGeom>
              <a:avLst/>
              <a:gdLst>
                <a:gd name="T0" fmla="*/ 21 w 162"/>
                <a:gd name="T1" fmla="*/ 0 h 260"/>
                <a:gd name="T2" fmla="*/ 64 w 162"/>
                <a:gd name="T3" fmla="*/ 131 h 260"/>
                <a:gd name="T4" fmla="*/ 162 w 162"/>
                <a:gd name="T5" fmla="*/ 260 h 260"/>
                <a:gd name="T6" fmla="*/ 86 w 162"/>
                <a:gd name="T7" fmla="*/ 238 h 260"/>
                <a:gd name="T8" fmla="*/ 0 w 162"/>
                <a:gd name="T9" fmla="*/ 65 h 260"/>
                <a:gd name="T10" fmla="*/ 21 w 162"/>
                <a:gd name="T11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2" h="260">
                  <a:moveTo>
                    <a:pt x="21" y="0"/>
                  </a:moveTo>
                  <a:lnTo>
                    <a:pt x="64" y="131"/>
                  </a:lnTo>
                  <a:lnTo>
                    <a:pt x="162" y="260"/>
                  </a:lnTo>
                  <a:lnTo>
                    <a:pt x="86" y="238"/>
                  </a:lnTo>
                  <a:lnTo>
                    <a:pt x="0" y="65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0" name="Freeform 107"/>
            <p:cNvSpPr>
              <a:spLocks/>
            </p:cNvSpPr>
            <p:nvPr/>
          </p:nvSpPr>
          <p:spPr bwMode="auto">
            <a:xfrm>
              <a:off x="908050" y="1912938"/>
              <a:ext cx="80963" cy="153988"/>
            </a:xfrm>
            <a:custGeom>
              <a:avLst/>
              <a:gdLst>
                <a:gd name="T0" fmla="*/ 53 w 205"/>
                <a:gd name="T1" fmla="*/ 0 h 389"/>
                <a:gd name="T2" fmla="*/ 151 w 205"/>
                <a:gd name="T3" fmla="*/ 109 h 389"/>
                <a:gd name="T4" fmla="*/ 205 w 205"/>
                <a:gd name="T5" fmla="*/ 152 h 389"/>
                <a:gd name="T6" fmla="*/ 171 w 205"/>
                <a:gd name="T7" fmla="*/ 250 h 389"/>
                <a:gd name="T8" fmla="*/ 100 w 205"/>
                <a:gd name="T9" fmla="*/ 389 h 389"/>
                <a:gd name="T10" fmla="*/ 118 w 205"/>
                <a:gd name="T11" fmla="*/ 272 h 389"/>
                <a:gd name="T12" fmla="*/ 139 w 205"/>
                <a:gd name="T13" fmla="*/ 141 h 389"/>
                <a:gd name="T14" fmla="*/ 0 w 205"/>
                <a:gd name="T15" fmla="*/ 21 h 389"/>
                <a:gd name="T16" fmla="*/ 53 w 205"/>
                <a:gd name="T17" fmla="*/ 0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5" h="389">
                  <a:moveTo>
                    <a:pt x="53" y="0"/>
                  </a:moveTo>
                  <a:lnTo>
                    <a:pt x="151" y="109"/>
                  </a:lnTo>
                  <a:lnTo>
                    <a:pt x="205" y="152"/>
                  </a:lnTo>
                  <a:lnTo>
                    <a:pt x="171" y="250"/>
                  </a:lnTo>
                  <a:lnTo>
                    <a:pt x="100" y="389"/>
                  </a:lnTo>
                  <a:lnTo>
                    <a:pt x="118" y="272"/>
                  </a:lnTo>
                  <a:lnTo>
                    <a:pt x="139" y="141"/>
                  </a:lnTo>
                  <a:lnTo>
                    <a:pt x="0" y="21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1" name="Freeform 108"/>
            <p:cNvSpPr>
              <a:spLocks/>
            </p:cNvSpPr>
            <p:nvPr/>
          </p:nvSpPr>
          <p:spPr bwMode="auto">
            <a:xfrm>
              <a:off x="987425" y="1739901"/>
              <a:ext cx="130175" cy="215900"/>
            </a:xfrm>
            <a:custGeom>
              <a:avLst/>
              <a:gdLst>
                <a:gd name="T0" fmla="*/ 58 w 327"/>
                <a:gd name="T1" fmla="*/ 43 h 544"/>
                <a:gd name="T2" fmla="*/ 208 w 327"/>
                <a:gd name="T3" fmla="*/ 0 h 544"/>
                <a:gd name="T4" fmla="*/ 327 w 327"/>
                <a:gd name="T5" fmla="*/ 206 h 544"/>
                <a:gd name="T6" fmla="*/ 262 w 327"/>
                <a:gd name="T7" fmla="*/ 293 h 544"/>
                <a:gd name="T8" fmla="*/ 241 w 327"/>
                <a:gd name="T9" fmla="*/ 423 h 544"/>
                <a:gd name="T10" fmla="*/ 16 w 327"/>
                <a:gd name="T11" fmla="*/ 544 h 544"/>
                <a:gd name="T12" fmla="*/ 5 w 327"/>
                <a:gd name="T13" fmla="*/ 487 h 544"/>
                <a:gd name="T14" fmla="*/ 0 w 327"/>
                <a:gd name="T15" fmla="*/ 422 h 544"/>
                <a:gd name="T16" fmla="*/ 2 w 327"/>
                <a:gd name="T17" fmla="*/ 354 h 544"/>
                <a:gd name="T18" fmla="*/ 8 w 327"/>
                <a:gd name="T19" fmla="*/ 283 h 544"/>
                <a:gd name="T20" fmla="*/ 18 w 327"/>
                <a:gd name="T21" fmla="*/ 215 h 544"/>
                <a:gd name="T22" fmla="*/ 30 w 327"/>
                <a:gd name="T23" fmla="*/ 150 h 544"/>
                <a:gd name="T24" fmla="*/ 44 w 327"/>
                <a:gd name="T25" fmla="*/ 92 h 544"/>
                <a:gd name="T26" fmla="*/ 58 w 327"/>
                <a:gd name="T27" fmla="*/ 43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7" h="544">
                  <a:moveTo>
                    <a:pt x="58" y="43"/>
                  </a:moveTo>
                  <a:lnTo>
                    <a:pt x="208" y="0"/>
                  </a:lnTo>
                  <a:lnTo>
                    <a:pt x="327" y="206"/>
                  </a:lnTo>
                  <a:lnTo>
                    <a:pt x="262" y="293"/>
                  </a:lnTo>
                  <a:lnTo>
                    <a:pt x="241" y="423"/>
                  </a:lnTo>
                  <a:lnTo>
                    <a:pt x="16" y="544"/>
                  </a:lnTo>
                  <a:lnTo>
                    <a:pt x="5" y="487"/>
                  </a:lnTo>
                  <a:lnTo>
                    <a:pt x="0" y="422"/>
                  </a:lnTo>
                  <a:lnTo>
                    <a:pt x="2" y="354"/>
                  </a:lnTo>
                  <a:lnTo>
                    <a:pt x="8" y="283"/>
                  </a:lnTo>
                  <a:lnTo>
                    <a:pt x="18" y="215"/>
                  </a:lnTo>
                  <a:lnTo>
                    <a:pt x="30" y="150"/>
                  </a:lnTo>
                  <a:lnTo>
                    <a:pt x="44" y="92"/>
                  </a:lnTo>
                  <a:lnTo>
                    <a:pt x="58" y="43"/>
                  </a:lnTo>
                  <a:close/>
                </a:path>
              </a:pathLst>
            </a:custGeom>
            <a:solidFill>
              <a:srgbClr val="D18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2" name="Freeform 109"/>
            <p:cNvSpPr>
              <a:spLocks/>
            </p:cNvSpPr>
            <p:nvPr/>
          </p:nvSpPr>
          <p:spPr bwMode="auto">
            <a:xfrm>
              <a:off x="1036638" y="1627188"/>
              <a:ext cx="84138" cy="168275"/>
            </a:xfrm>
            <a:custGeom>
              <a:avLst/>
              <a:gdLst>
                <a:gd name="T0" fmla="*/ 0 w 215"/>
                <a:gd name="T1" fmla="*/ 0 h 424"/>
                <a:gd name="T2" fmla="*/ 85 w 215"/>
                <a:gd name="T3" fmla="*/ 32 h 424"/>
                <a:gd name="T4" fmla="*/ 172 w 215"/>
                <a:gd name="T5" fmla="*/ 174 h 424"/>
                <a:gd name="T6" fmla="*/ 215 w 215"/>
                <a:gd name="T7" fmla="*/ 424 h 424"/>
                <a:gd name="T8" fmla="*/ 107 w 215"/>
                <a:gd name="T9" fmla="*/ 271 h 424"/>
                <a:gd name="T10" fmla="*/ 65 w 215"/>
                <a:gd name="T11" fmla="*/ 119 h 424"/>
                <a:gd name="T12" fmla="*/ 0 w 215"/>
                <a:gd name="T13" fmla="*/ 0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424">
                  <a:moveTo>
                    <a:pt x="0" y="0"/>
                  </a:moveTo>
                  <a:lnTo>
                    <a:pt x="85" y="32"/>
                  </a:lnTo>
                  <a:lnTo>
                    <a:pt x="172" y="174"/>
                  </a:lnTo>
                  <a:lnTo>
                    <a:pt x="215" y="424"/>
                  </a:lnTo>
                  <a:lnTo>
                    <a:pt x="107" y="271"/>
                  </a:lnTo>
                  <a:lnTo>
                    <a:pt x="65" y="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3" name="Freeform 110"/>
            <p:cNvSpPr>
              <a:spLocks/>
            </p:cNvSpPr>
            <p:nvPr/>
          </p:nvSpPr>
          <p:spPr bwMode="auto">
            <a:xfrm>
              <a:off x="766763" y="1701801"/>
              <a:ext cx="184150" cy="217488"/>
            </a:xfrm>
            <a:custGeom>
              <a:avLst/>
              <a:gdLst>
                <a:gd name="T0" fmla="*/ 159 w 462"/>
                <a:gd name="T1" fmla="*/ 0 h 548"/>
                <a:gd name="T2" fmla="*/ 387 w 462"/>
                <a:gd name="T3" fmla="*/ 118 h 548"/>
                <a:gd name="T4" fmla="*/ 462 w 462"/>
                <a:gd name="T5" fmla="*/ 172 h 548"/>
                <a:gd name="T6" fmla="*/ 415 w 462"/>
                <a:gd name="T7" fmla="*/ 297 h 548"/>
                <a:gd name="T8" fmla="*/ 376 w 462"/>
                <a:gd name="T9" fmla="*/ 466 h 548"/>
                <a:gd name="T10" fmla="*/ 117 w 462"/>
                <a:gd name="T11" fmla="*/ 548 h 548"/>
                <a:gd name="T12" fmla="*/ 98 w 462"/>
                <a:gd name="T13" fmla="*/ 531 h 548"/>
                <a:gd name="T14" fmla="*/ 78 w 462"/>
                <a:gd name="T15" fmla="*/ 510 h 548"/>
                <a:gd name="T16" fmla="*/ 61 w 462"/>
                <a:gd name="T17" fmla="*/ 485 h 548"/>
                <a:gd name="T18" fmla="*/ 43 w 462"/>
                <a:gd name="T19" fmla="*/ 458 h 548"/>
                <a:gd name="T20" fmla="*/ 29 w 462"/>
                <a:gd name="T21" fmla="*/ 429 h 548"/>
                <a:gd name="T22" fmla="*/ 16 w 462"/>
                <a:gd name="T23" fmla="*/ 397 h 548"/>
                <a:gd name="T24" fmla="*/ 7 w 462"/>
                <a:gd name="T25" fmla="*/ 363 h 548"/>
                <a:gd name="T26" fmla="*/ 2 w 462"/>
                <a:gd name="T27" fmla="*/ 327 h 548"/>
                <a:gd name="T28" fmla="*/ 0 w 462"/>
                <a:gd name="T29" fmla="*/ 289 h 548"/>
                <a:gd name="T30" fmla="*/ 4 w 462"/>
                <a:gd name="T31" fmla="*/ 250 h 548"/>
                <a:gd name="T32" fmla="*/ 12 w 462"/>
                <a:gd name="T33" fmla="*/ 210 h 548"/>
                <a:gd name="T34" fmla="*/ 28 w 462"/>
                <a:gd name="T35" fmla="*/ 169 h 548"/>
                <a:gd name="T36" fmla="*/ 48 w 462"/>
                <a:gd name="T37" fmla="*/ 127 h 548"/>
                <a:gd name="T38" fmla="*/ 77 w 462"/>
                <a:gd name="T39" fmla="*/ 85 h 548"/>
                <a:gd name="T40" fmla="*/ 115 w 462"/>
                <a:gd name="T41" fmla="*/ 43 h 548"/>
                <a:gd name="T42" fmla="*/ 159 w 462"/>
                <a:gd name="T43" fmla="*/ 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2" h="548">
                  <a:moveTo>
                    <a:pt x="159" y="0"/>
                  </a:moveTo>
                  <a:lnTo>
                    <a:pt x="387" y="118"/>
                  </a:lnTo>
                  <a:lnTo>
                    <a:pt x="462" y="172"/>
                  </a:lnTo>
                  <a:lnTo>
                    <a:pt x="415" y="297"/>
                  </a:lnTo>
                  <a:lnTo>
                    <a:pt x="376" y="466"/>
                  </a:lnTo>
                  <a:lnTo>
                    <a:pt x="117" y="548"/>
                  </a:lnTo>
                  <a:lnTo>
                    <a:pt x="98" y="531"/>
                  </a:lnTo>
                  <a:lnTo>
                    <a:pt x="78" y="510"/>
                  </a:lnTo>
                  <a:lnTo>
                    <a:pt x="61" y="485"/>
                  </a:lnTo>
                  <a:lnTo>
                    <a:pt x="43" y="458"/>
                  </a:lnTo>
                  <a:lnTo>
                    <a:pt x="29" y="429"/>
                  </a:lnTo>
                  <a:lnTo>
                    <a:pt x="16" y="397"/>
                  </a:lnTo>
                  <a:lnTo>
                    <a:pt x="7" y="363"/>
                  </a:lnTo>
                  <a:lnTo>
                    <a:pt x="2" y="327"/>
                  </a:lnTo>
                  <a:lnTo>
                    <a:pt x="0" y="289"/>
                  </a:lnTo>
                  <a:lnTo>
                    <a:pt x="4" y="250"/>
                  </a:lnTo>
                  <a:lnTo>
                    <a:pt x="12" y="210"/>
                  </a:lnTo>
                  <a:lnTo>
                    <a:pt x="28" y="169"/>
                  </a:lnTo>
                  <a:lnTo>
                    <a:pt x="48" y="127"/>
                  </a:lnTo>
                  <a:lnTo>
                    <a:pt x="77" y="85"/>
                  </a:lnTo>
                  <a:lnTo>
                    <a:pt x="115" y="43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4" name="Freeform 111"/>
            <p:cNvSpPr>
              <a:spLocks/>
            </p:cNvSpPr>
            <p:nvPr/>
          </p:nvSpPr>
          <p:spPr bwMode="auto">
            <a:xfrm>
              <a:off x="646113" y="1666876"/>
              <a:ext cx="150813" cy="168275"/>
            </a:xfrm>
            <a:custGeom>
              <a:avLst/>
              <a:gdLst>
                <a:gd name="T0" fmla="*/ 376 w 376"/>
                <a:gd name="T1" fmla="*/ 44 h 425"/>
                <a:gd name="T2" fmla="*/ 258 w 376"/>
                <a:gd name="T3" fmla="*/ 370 h 425"/>
                <a:gd name="T4" fmla="*/ 139 w 376"/>
                <a:gd name="T5" fmla="*/ 370 h 425"/>
                <a:gd name="T6" fmla="*/ 0 w 376"/>
                <a:gd name="T7" fmla="*/ 425 h 425"/>
                <a:gd name="T8" fmla="*/ 3 w 376"/>
                <a:gd name="T9" fmla="*/ 398 h 425"/>
                <a:gd name="T10" fmla="*/ 7 w 376"/>
                <a:gd name="T11" fmla="*/ 370 h 425"/>
                <a:gd name="T12" fmla="*/ 13 w 376"/>
                <a:gd name="T13" fmla="*/ 340 h 425"/>
                <a:gd name="T14" fmla="*/ 20 w 376"/>
                <a:gd name="T15" fmla="*/ 308 h 425"/>
                <a:gd name="T16" fmla="*/ 30 w 376"/>
                <a:gd name="T17" fmla="*/ 276 h 425"/>
                <a:gd name="T18" fmla="*/ 41 w 376"/>
                <a:gd name="T19" fmla="*/ 244 h 425"/>
                <a:gd name="T20" fmla="*/ 55 w 376"/>
                <a:gd name="T21" fmla="*/ 212 h 425"/>
                <a:gd name="T22" fmla="*/ 71 w 376"/>
                <a:gd name="T23" fmla="*/ 179 h 425"/>
                <a:gd name="T24" fmla="*/ 90 w 376"/>
                <a:gd name="T25" fmla="*/ 148 h 425"/>
                <a:gd name="T26" fmla="*/ 113 w 376"/>
                <a:gd name="T27" fmla="*/ 119 h 425"/>
                <a:gd name="T28" fmla="*/ 137 w 376"/>
                <a:gd name="T29" fmla="*/ 92 h 425"/>
                <a:gd name="T30" fmla="*/ 166 w 376"/>
                <a:gd name="T31" fmla="*/ 68 h 425"/>
                <a:gd name="T32" fmla="*/ 199 w 376"/>
                <a:gd name="T33" fmla="*/ 45 h 425"/>
                <a:gd name="T34" fmla="*/ 236 w 376"/>
                <a:gd name="T35" fmla="*/ 26 h 425"/>
                <a:gd name="T36" fmla="*/ 277 w 376"/>
                <a:gd name="T37" fmla="*/ 12 h 425"/>
                <a:gd name="T38" fmla="*/ 323 w 376"/>
                <a:gd name="T39" fmla="*/ 0 h 425"/>
                <a:gd name="T40" fmla="*/ 376 w 376"/>
                <a:gd name="T41" fmla="*/ 44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6" h="425">
                  <a:moveTo>
                    <a:pt x="376" y="44"/>
                  </a:moveTo>
                  <a:lnTo>
                    <a:pt x="258" y="370"/>
                  </a:lnTo>
                  <a:lnTo>
                    <a:pt x="139" y="370"/>
                  </a:lnTo>
                  <a:lnTo>
                    <a:pt x="0" y="425"/>
                  </a:lnTo>
                  <a:lnTo>
                    <a:pt x="3" y="398"/>
                  </a:lnTo>
                  <a:lnTo>
                    <a:pt x="7" y="370"/>
                  </a:lnTo>
                  <a:lnTo>
                    <a:pt x="13" y="340"/>
                  </a:lnTo>
                  <a:lnTo>
                    <a:pt x="20" y="308"/>
                  </a:lnTo>
                  <a:lnTo>
                    <a:pt x="30" y="276"/>
                  </a:lnTo>
                  <a:lnTo>
                    <a:pt x="41" y="244"/>
                  </a:lnTo>
                  <a:lnTo>
                    <a:pt x="55" y="212"/>
                  </a:lnTo>
                  <a:lnTo>
                    <a:pt x="71" y="179"/>
                  </a:lnTo>
                  <a:lnTo>
                    <a:pt x="90" y="148"/>
                  </a:lnTo>
                  <a:lnTo>
                    <a:pt x="113" y="119"/>
                  </a:lnTo>
                  <a:lnTo>
                    <a:pt x="137" y="92"/>
                  </a:lnTo>
                  <a:lnTo>
                    <a:pt x="166" y="68"/>
                  </a:lnTo>
                  <a:lnTo>
                    <a:pt x="199" y="45"/>
                  </a:lnTo>
                  <a:lnTo>
                    <a:pt x="236" y="26"/>
                  </a:lnTo>
                  <a:lnTo>
                    <a:pt x="277" y="12"/>
                  </a:lnTo>
                  <a:lnTo>
                    <a:pt x="323" y="0"/>
                  </a:lnTo>
                  <a:lnTo>
                    <a:pt x="376" y="44"/>
                  </a:lnTo>
                  <a:close/>
                </a:path>
              </a:pathLst>
            </a:custGeom>
            <a:solidFill>
              <a:srgbClr val="D18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5" name="Freeform 112"/>
            <p:cNvSpPr>
              <a:spLocks/>
            </p:cNvSpPr>
            <p:nvPr/>
          </p:nvSpPr>
          <p:spPr bwMode="auto">
            <a:xfrm>
              <a:off x="674688" y="1847851"/>
              <a:ext cx="122238" cy="184150"/>
            </a:xfrm>
            <a:custGeom>
              <a:avLst/>
              <a:gdLst>
                <a:gd name="T0" fmla="*/ 167 w 306"/>
                <a:gd name="T1" fmla="*/ 0 h 466"/>
                <a:gd name="T2" fmla="*/ 253 w 306"/>
                <a:gd name="T3" fmla="*/ 142 h 466"/>
                <a:gd name="T4" fmla="*/ 306 w 306"/>
                <a:gd name="T5" fmla="*/ 207 h 466"/>
                <a:gd name="T6" fmla="*/ 231 w 306"/>
                <a:gd name="T7" fmla="*/ 348 h 466"/>
                <a:gd name="T8" fmla="*/ 188 w 306"/>
                <a:gd name="T9" fmla="*/ 458 h 466"/>
                <a:gd name="T10" fmla="*/ 81 w 306"/>
                <a:gd name="T11" fmla="*/ 466 h 466"/>
                <a:gd name="T12" fmla="*/ 45 w 306"/>
                <a:gd name="T13" fmla="*/ 418 h 466"/>
                <a:gd name="T14" fmla="*/ 21 w 306"/>
                <a:gd name="T15" fmla="*/ 362 h 466"/>
                <a:gd name="T16" fmla="*/ 6 w 306"/>
                <a:gd name="T17" fmla="*/ 299 h 466"/>
                <a:gd name="T18" fmla="*/ 0 w 306"/>
                <a:gd name="T19" fmla="*/ 235 h 466"/>
                <a:gd name="T20" fmla="*/ 0 w 306"/>
                <a:gd name="T21" fmla="*/ 172 h 466"/>
                <a:gd name="T22" fmla="*/ 4 w 306"/>
                <a:gd name="T23" fmla="*/ 113 h 466"/>
                <a:gd name="T24" fmla="*/ 11 w 306"/>
                <a:gd name="T25" fmla="*/ 60 h 466"/>
                <a:gd name="T26" fmla="*/ 20 w 306"/>
                <a:gd name="T27" fmla="*/ 18 h 466"/>
                <a:gd name="T28" fmla="*/ 167 w 306"/>
                <a:gd name="T29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6" h="466">
                  <a:moveTo>
                    <a:pt x="167" y="0"/>
                  </a:moveTo>
                  <a:lnTo>
                    <a:pt x="253" y="142"/>
                  </a:lnTo>
                  <a:lnTo>
                    <a:pt x="306" y="207"/>
                  </a:lnTo>
                  <a:lnTo>
                    <a:pt x="231" y="348"/>
                  </a:lnTo>
                  <a:lnTo>
                    <a:pt x="188" y="458"/>
                  </a:lnTo>
                  <a:lnTo>
                    <a:pt x="81" y="466"/>
                  </a:lnTo>
                  <a:lnTo>
                    <a:pt x="45" y="418"/>
                  </a:lnTo>
                  <a:lnTo>
                    <a:pt x="21" y="362"/>
                  </a:lnTo>
                  <a:lnTo>
                    <a:pt x="6" y="299"/>
                  </a:lnTo>
                  <a:lnTo>
                    <a:pt x="0" y="235"/>
                  </a:lnTo>
                  <a:lnTo>
                    <a:pt x="0" y="172"/>
                  </a:lnTo>
                  <a:lnTo>
                    <a:pt x="4" y="113"/>
                  </a:lnTo>
                  <a:lnTo>
                    <a:pt x="11" y="60"/>
                  </a:lnTo>
                  <a:lnTo>
                    <a:pt x="20" y="18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D18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6" name="Freeform 113"/>
            <p:cNvSpPr>
              <a:spLocks/>
            </p:cNvSpPr>
            <p:nvPr/>
          </p:nvSpPr>
          <p:spPr bwMode="auto">
            <a:xfrm>
              <a:off x="1028700" y="1806576"/>
              <a:ext cx="84138" cy="136525"/>
            </a:xfrm>
            <a:custGeom>
              <a:avLst/>
              <a:gdLst>
                <a:gd name="T0" fmla="*/ 201 w 211"/>
                <a:gd name="T1" fmla="*/ 79 h 343"/>
                <a:gd name="T2" fmla="*/ 114 w 211"/>
                <a:gd name="T3" fmla="*/ 308 h 343"/>
                <a:gd name="T4" fmla="*/ 0 w 211"/>
                <a:gd name="T5" fmla="*/ 343 h 343"/>
                <a:gd name="T6" fmla="*/ 96 w 211"/>
                <a:gd name="T7" fmla="*/ 273 h 343"/>
                <a:gd name="T8" fmla="*/ 211 w 211"/>
                <a:gd name="T9" fmla="*/ 0 h 343"/>
                <a:gd name="T10" fmla="*/ 201 w 211"/>
                <a:gd name="T11" fmla="*/ 79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1" h="343">
                  <a:moveTo>
                    <a:pt x="201" y="79"/>
                  </a:moveTo>
                  <a:lnTo>
                    <a:pt x="114" y="308"/>
                  </a:lnTo>
                  <a:lnTo>
                    <a:pt x="0" y="343"/>
                  </a:lnTo>
                  <a:lnTo>
                    <a:pt x="96" y="273"/>
                  </a:lnTo>
                  <a:lnTo>
                    <a:pt x="211" y="0"/>
                  </a:lnTo>
                  <a:lnTo>
                    <a:pt x="201" y="79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7" name="Freeform 114"/>
            <p:cNvSpPr>
              <a:spLocks/>
            </p:cNvSpPr>
            <p:nvPr/>
          </p:nvSpPr>
          <p:spPr bwMode="auto">
            <a:xfrm>
              <a:off x="835025" y="1917701"/>
              <a:ext cx="134938" cy="177800"/>
            </a:xfrm>
            <a:custGeom>
              <a:avLst/>
              <a:gdLst>
                <a:gd name="T0" fmla="*/ 211 w 341"/>
                <a:gd name="T1" fmla="*/ 0 h 448"/>
                <a:gd name="T2" fmla="*/ 341 w 341"/>
                <a:gd name="T3" fmla="*/ 149 h 448"/>
                <a:gd name="T4" fmla="*/ 288 w 341"/>
                <a:gd name="T5" fmla="*/ 333 h 448"/>
                <a:gd name="T6" fmla="*/ 254 w 341"/>
                <a:gd name="T7" fmla="*/ 377 h 448"/>
                <a:gd name="T8" fmla="*/ 132 w 341"/>
                <a:gd name="T9" fmla="*/ 448 h 448"/>
                <a:gd name="T10" fmla="*/ 79 w 341"/>
                <a:gd name="T11" fmla="*/ 421 h 448"/>
                <a:gd name="T12" fmla="*/ 60 w 341"/>
                <a:gd name="T13" fmla="*/ 406 h 448"/>
                <a:gd name="T14" fmla="*/ 42 w 341"/>
                <a:gd name="T15" fmla="*/ 385 h 448"/>
                <a:gd name="T16" fmla="*/ 29 w 341"/>
                <a:gd name="T17" fmla="*/ 357 h 448"/>
                <a:gd name="T18" fmla="*/ 18 w 341"/>
                <a:gd name="T19" fmla="*/ 319 h 448"/>
                <a:gd name="T20" fmla="*/ 10 w 341"/>
                <a:gd name="T21" fmla="*/ 272 h 448"/>
                <a:gd name="T22" fmla="*/ 4 w 341"/>
                <a:gd name="T23" fmla="*/ 212 h 448"/>
                <a:gd name="T24" fmla="*/ 1 w 341"/>
                <a:gd name="T25" fmla="*/ 139 h 448"/>
                <a:gd name="T26" fmla="*/ 0 w 341"/>
                <a:gd name="T27" fmla="*/ 52 h 448"/>
                <a:gd name="T28" fmla="*/ 211 w 341"/>
                <a:gd name="T29" fmla="*/ 0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1" h="448">
                  <a:moveTo>
                    <a:pt x="211" y="0"/>
                  </a:moveTo>
                  <a:lnTo>
                    <a:pt x="341" y="149"/>
                  </a:lnTo>
                  <a:lnTo>
                    <a:pt x="288" y="333"/>
                  </a:lnTo>
                  <a:lnTo>
                    <a:pt x="254" y="377"/>
                  </a:lnTo>
                  <a:lnTo>
                    <a:pt x="132" y="448"/>
                  </a:lnTo>
                  <a:lnTo>
                    <a:pt x="79" y="421"/>
                  </a:lnTo>
                  <a:lnTo>
                    <a:pt x="60" y="406"/>
                  </a:lnTo>
                  <a:lnTo>
                    <a:pt x="42" y="385"/>
                  </a:lnTo>
                  <a:lnTo>
                    <a:pt x="29" y="357"/>
                  </a:lnTo>
                  <a:lnTo>
                    <a:pt x="18" y="319"/>
                  </a:lnTo>
                  <a:lnTo>
                    <a:pt x="10" y="272"/>
                  </a:lnTo>
                  <a:lnTo>
                    <a:pt x="4" y="212"/>
                  </a:lnTo>
                  <a:lnTo>
                    <a:pt x="1" y="139"/>
                  </a:lnTo>
                  <a:lnTo>
                    <a:pt x="0" y="52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D18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8" name="Freeform 115"/>
            <p:cNvSpPr>
              <a:spLocks/>
            </p:cNvSpPr>
            <p:nvPr/>
          </p:nvSpPr>
          <p:spPr bwMode="auto">
            <a:xfrm>
              <a:off x="917575" y="1606551"/>
              <a:ext cx="115888" cy="127000"/>
            </a:xfrm>
            <a:custGeom>
              <a:avLst/>
              <a:gdLst>
                <a:gd name="T0" fmla="*/ 185 w 289"/>
                <a:gd name="T1" fmla="*/ 18 h 317"/>
                <a:gd name="T2" fmla="*/ 254 w 289"/>
                <a:gd name="T3" fmla="*/ 123 h 317"/>
                <a:gd name="T4" fmla="*/ 289 w 289"/>
                <a:gd name="T5" fmla="*/ 256 h 317"/>
                <a:gd name="T6" fmla="*/ 211 w 289"/>
                <a:gd name="T7" fmla="*/ 291 h 317"/>
                <a:gd name="T8" fmla="*/ 114 w 289"/>
                <a:gd name="T9" fmla="*/ 317 h 317"/>
                <a:gd name="T10" fmla="*/ 86 w 289"/>
                <a:gd name="T11" fmla="*/ 293 h 317"/>
                <a:gd name="T12" fmla="*/ 61 w 289"/>
                <a:gd name="T13" fmla="*/ 262 h 317"/>
                <a:gd name="T14" fmla="*/ 38 w 289"/>
                <a:gd name="T15" fmla="*/ 227 h 317"/>
                <a:gd name="T16" fmla="*/ 19 w 289"/>
                <a:gd name="T17" fmla="*/ 188 h 317"/>
                <a:gd name="T18" fmla="*/ 7 w 289"/>
                <a:gd name="T19" fmla="*/ 144 h 317"/>
                <a:gd name="T20" fmla="*/ 0 w 289"/>
                <a:gd name="T21" fmla="*/ 97 h 317"/>
                <a:gd name="T22" fmla="*/ 1 w 289"/>
                <a:gd name="T23" fmla="*/ 50 h 317"/>
                <a:gd name="T24" fmla="*/ 10 w 289"/>
                <a:gd name="T25" fmla="*/ 0 h 317"/>
                <a:gd name="T26" fmla="*/ 185 w 289"/>
                <a:gd name="T27" fmla="*/ 18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9" h="317">
                  <a:moveTo>
                    <a:pt x="185" y="18"/>
                  </a:moveTo>
                  <a:lnTo>
                    <a:pt x="254" y="123"/>
                  </a:lnTo>
                  <a:lnTo>
                    <a:pt x="289" y="256"/>
                  </a:lnTo>
                  <a:lnTo>
                    <a:pt x="211" y="291"/>
                  </a:lnTo>
                  <a:lnTo>
                    <a:pt x="114" y="317"/>
                  </a:lnTo>
                  <a:lnTo>
                    <a:pt x="86" y="293"/>
                  </a:lnTo>
                  <a:lnTo>
                    <a:pt x="61" y="262"/>
                  </a:lnTo>
                  <a:lnTo>
                    <a:pt x="38" y="227"/>
                  </a:lnTo>
                  <a:lnTo>
                    <a:pt x="19" y="188"/>
                  </a:lnTo>
                  <a:lnTo>
                    <a:pt x="7" y="144"/>
                  </a:lnTo>
                  <a:lnTo>
                    <a:pt x="0" y="97"/>
                  </a:lnTo>
                  <a:lnTo>
                    <a:pt x="1" y="50"/>
                  </a:lnTo>
                  <a:lnTo>
                    <a:pt x="10" y="0"/>
                  </a:lnTo>
                  <a:lnTo>
                    <a:pt x="185" y="18"/>
                  </a:lnTo>
                  <a:close/>
                </a:path>
              </a:pathLst>
            </a:custGeom>
            <a:solidFill>
              <a:srgbClr val="D18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9" name="Freeform 116"/>
            <p:cNvSpPr>
              <a:spLocks/>
            </p:cNvSpPr>
            <p:nvPr/>
          </p:nvSpPr>
          <p:spPr bwMode="auto">
            <a:xfrm>
              <a:off x="977900" y="1614488"/>
              <a:ext cx="74613" cy="125413"/>
            </a:xfrm>
            <a:custGeom>
              <a:avLst/>
              <a:gdLst>
                <a:gd name="T0" fmla="*/ 86 w 191"/>
                <a:gd name="T1" fmla="*/ 17 h 317"/>
                <a:gd name="T2" fmla="*/ 173 w 191"/>
                <a:gd name="T3" fmla="*/ 168 h 317"/>
                <a:gd name="T4" fmla="*/ 191 w 191"/>
                <a:gd name="T5" fmla="*/ 281 h 317"/>
                <a:gd name="T6" fmla="*/ 0 w 191"/>
                <a:gd name="T7" fmla="*/ 317 h 317"/>
                <a:gd name="T8" fmla="*/ 61 w 191"/>
                <a:gd name="T9" fmla="*/ 281 h 317"/>
                <a:gd name="T10" fmla="*/ 165 w 191"/>
                <a:gd name="T11" fmla="*/ 246 h 317"/>
                <a:gd name="T12" fmla="*/ 104 w 191"/>
                <a:gd name="T13" fmla="*/ 97 h 317"/>
                <a:gd name="T14" fmla="*/ 43 w 191"/>
                <a:gd name="T15" fmla="*/ 0 h 317"/>
                <a:gd name="T16" fmla="*/ 86 w 191"/>
                <a:gd name="T17" fmla="*/ 17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317">
                  <a:moveTo>
                    <a:pt x="86" y="17"/>
                  </a:moveTo>
                  <a:lnTo>
                    <a:pt x="173" y="168"/>
                  </a:lnTo>
                  <a:lnTo>
                    <a:pt x="191" y="281"/>
                  </a:lnTo>
                  <a:lnTo>
                    <a:pt x="0" y="317"/>
                  </a:lnTo>
                  <a:lnTo>
                    <a:pt x="61" y="281"/>
                  </a:lnTo>
                  <a:lnTo>
                    <a:pt x="165" y="246"/>
                  </a:lnTo>
                  <a:lnTo>
                    <a:pt x="104" y="97"/>
                  </a:lnTo>
                  <a:lnTo>
                    <a:pt x="43" y="0"/>
                  </a:lnTo>
                  <a:lnTo>
                    <a:pt x="86" y="17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0" name="Freeform 117"/>
            <p:cNvSpPr>
              <a:spLocks/>
            </p:cNvSpPr>
            <p:nvPr/>
          </p:nvSpPr>
          <p:spPr bwMode="auto">
            <a:xfrm>
              <a:off x="676275" y="1516063"/>
              <a:ext cx="200025" cy="146050"/>
            </a:xfrm>
            <a:custGeom>
              <a:avLst/>
              <a:gdLst>
                <a:gd name="T0" fmla="*/ 0 w 502"/>
                <a:gd name="T1" fmla="*/ 242 h 366"/>
                <a:gd name="T2" fmla="*/ 293 w 502"/>
                <a:gd name="T3" fmla="*/ 366 h 366"/>
                <a:gd name="T4" fmla="*/ 362 w 502"/>
                <a:gd name="T5" fmla="*/ 348 h 366"/>
                <a:gd name="T6" fmla="*/ 411 w 502"/>
                <a:gd name="T7" fmla="*/ 249 h 366"/>
                <a:gd name="T8" fmla="*/ 502 w 502"/>
                <a:gd name="T9" fmla="*/ 118 h 366"/>
                <a:gd name="T10" fmla="*/ 411 w 502"/>
                <a:gd name="T11" fmla="*/ 27 h 366"/>
                <a:gd name="T12" fmla="*/ 342 w 502"/>
                <a:gd name="T13" fmla="*/ 17 h 366"/>
                <a:gd name="T14" fmla="*/ 282 w 502"/>
                <a:gd name="T15" fmla="*/ 10 h 366"/>
                <a:gd name="T16" fmla="*/ 229 w 502"/>
                <a:gd name="T17" fmla="*/ 4 h 366"/>
                <a:gd name="T18" fmla="*/ 183 w 502"/>
                <a:gd name="T19" fmla="*/ 1 h 366"/>
                <a:gd name="T20" fmla="*/ 144 w 502"/>
                <a:gd name="T21" fmla="*/ 0 h 366"/>
                <a:gd name="T22" fmla="*/ 111 w 502"/>
                <a:gd name="T23" fmla="*/ 3 h 366"/>
                <a:gd name="T24" fmla="*/ 84 w 502"/>
                <a:gd name="T25" fmla="*/ 10 h 366"/>
                <a:gd name="T26" fmla="*/ 61 w 502"/>
                <a:gd name="T27" fmla="*/ 19 h 366"/>
                <a:gd name="T28" fmla="*/ 44 w 502"/>
                <a:gd name="T29" fmla="*/ 31 h 366"/>
                <a:gd name="T30" fmla="*/ 30 w 502"/>
                <a:gd name="T31" fmla="*/ 48 h 366"/>
                <a:gd name="T32" fmla="*/ 20 w 502"/>
                <a:gd name="T33" fmla="*/ 69 h 366"/>
                <a:gd name="T34" fmla="*/ 13 w 502"/>
                <a:gd name="T35" fmla="*/ 94 h 366"/>
                <a:gd name="T36" fmla="*/ 8 w 502"/>
                <a:gd name="T37" fmla="*/ 123 h 366"/>
                <a:gd name="T38" fmla="*/ 3 w 502"/>
                <a:gd name="T39" fmla="*/ 158 h 366"/>
                <a:gd name="T40" fmla="*/ 1 w 502"/>
                <a:gd name="T41" fmla="*/ 197 h 366"/>
                <a:gd name="T42" fmla="*/ 0 w 502"/>
                <a:gd name="T43" fmla="*/ 242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02" h="366">
                  <a:moveTo>
                    <a:pt x="0" y="242"/>
                  </a:moveTo>
                  <a:lnTo>
                    <a:pt x="293" y="366"/>
                  </a:lnTo>
                  <a:lnTo>
                    <a:pt x="362" y="348"/>
                  </a:lnTo>
                  <a:lnTo>
                    <a:pt x="411" y="249"/>
                  </a:lnTo>
                  <a:lnTo>
                    <a:pt x="502" y="118"/>
                  </a:lnTo>
                  <a:lnTo>
                    <a:pt x="411" y="27"/>
                  </a:lnTo>
                  <a:lnTo>
                    <a:pt x="342" y="17"/>
                  </a:lnTo>
                  <a:lnTo>
                    <a:pt x="282" y="10"/>
                  </a:lnTo>
                  <a:lnTo>
                    <a:pt x="229" y="4"/>
                  </a:lnTo>
                  <a:lnTo>
                    <a:pt x="183" y="1"/>
                  </a:lnTo>
                  <a:lnTo>
                    <a:pt x="144" y="0"/>
                  </a:lnTo>
                  <a:lnTo>
                    <a:pt x="111" y="3"/>
                  </a:lnTo>
                  <a:lnTo>
                    <a:pt x="84" y="10"/>
                  </a:lnTo>
                  <a:lnTo>
                    <a:pt x="61" y="19"/>
                  </a:lnTo>
                  <a:lnTo>
                    <a:pt x="44" y="31"/>
                  </a:lnTo>
                  <a:lnTo>
                    <a:pt x="30" y="48"/>
                  </a:lnTo>
                  <a:lnTo>
                    <a:pt x="20" y="69"/>
                  </a:lnTo>
                  <a:lnTo>
                    <a:pt x="13" y="94"/>
                  </a:lnTo>
                  <a:lnTo>
                    <a:pt x="8" y="123"/>
                  </a:lnTo>
                  <a:lnTo>
                    <a:pt x="3" y="158"/>
                  </a:lnTo>
                  <a:lnTo>
                    <a:pt x="1" y="197"/>
                  </a:lnTo>
                  <a:lnTo>
                    <a:pt x="0" y="242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1" name="Freeform 118"/>
            <p:cNvSpPr>
              <a:spLocks/>
            </p:cNvSpPr>
            <p:nvPr/>
          </p:nvSpPr>
          <p:spPr bwMode="auto">
            <a:xfrm>
              <a:off x="963613" y="1941513"/>
              <a:ext cx="119063" cy="141288"/>
            </a:xfrm>
            <a:custGeom>
              <a:avLst/>
              <a:gdLst>
                <a:gd name="T0" fmla="*/ 106 w 298"/>
                <a:gd name="T1" fmla="*/ 54 h 354"/>
                <a:gd name="T2" fmla="*/ 298 w 298"/>
                <a:gd name="T3" fmla="*/ 0 h 354"/>
                <a:gd name="T4" fmla="*/ 298 w 298"/>
                <a:gd name="T5" fmla="*/ 54 h 354"/>
                <a:gd name="T6" fmla="*/ 203 w 298"/>
                <a:gd name="T7" fmla="*/ 214 h 354"/>
                <a:gd name="T8" fmla="*/ 106 w 298"/>
                <a:gd name="T9" fmla="*/ 317 h 354"/>
                <a:gd name="T10" fmla="*/ 53 w 298"/>
                <a:gd name="T11" fmla="*/ 354 h 354"/>
                <a:gd name="T12" fmla="*/ 0 w 298"/>
                <a:gd name="T13" fmla="*/ 327 h 354"/>
                <a:gd name="T14" fmla="*/ 106 w 298"/>
                <a:gd name="T15" fmla="*/ 54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8" h="354">
                  <a:moveTo>
                    <a:pt x="106" y="54"/>
                  </a:moveTo>
                  <a:lnTo>
                    <a:pt x="298" y="0"/>
                  </a:lnTo>
                  <a:lnTo>
                    <a:pt x="298" y="54"/>
                  </a:lnTo>
                  <a:lnTo>
                    <a:pt x="203" y="214"/>
                  </a:lnTo>
                  <a:lnTo>
                    <a:pt x="106" y="317"/>
                  </a:lnTo>
                  <a:lnTo>
                    <a:pt x="53" y="354"/>
                  </a:lnTo>
                  <a:lnTo>
                    <a:pt x="0" y="327"/>
                  </a:lnTo>
                  <a:lnTo>
                    <a:pt x="106" y="54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2" name="Freeform 119"/>
            <p:cNvSpPr>
              <a:spLocks/>
            </p:cNvSpPr>
            <p:nvPr/>
          </p:nvSpPr>
          <p:spPr bwMode="auto">
            <a:xfrm>
              <a:off x="773113" y="1703388"/>
              <a:ext cx="177800" cy="214313"/>
            </a:xfrm>
            <a:custGeom>
              <a:avLst/>
              <a:gdLst>
                <a:gd name="T0" fmla="*/ 166 w 448"/>
                <a:gd name="T1" fmla="*/ 8 h 542"/>
                <a:gd name="T2" fmla="*/ 194 w 448"/>
                <a:gd name="T3" fmla="*/ 22 h 542"/>
                <a:gd name="T4" fmla="*/ 222 w 448"/>
                <a:gd name="T5" fmla="*/ 36 h 542"/>
                <a:gd name="T6" fmla="*/ 249 w 448"/>
                <a:gd name="T7" fmla="*/ 50 h 542"/>
                <a:gd name="T8" fmla="*/ 277 w 448"/>
                <a:gd name="T9" fmla="*/ 65 h 542"/>
                <a:gd name="T10" fmla="*/ 303 w 448"/>
                <a:gd name="T11" fmla="*/ 79 h 542"/>
                <a:gd name="T12" fmla="*/ 331 w 448"/>
                <a:gd name="T13" fmla="*/ 93 h 542"/>
                <a:gd name="T14" fmla="*/ 359 w 448"/>
                <a:gd name="T15" fmla="*/ 107 h 542"/>
                <a:gd name="T16" fmla="*/ 382 w 448"/>
                <a:gd name="T17" fmla="*/ 121 h 542"/>
                <a:gd name="T18" fmla="*/ 401 w 448"/>
                <a:gd name="T19" fmla="*/ 134 h 542"/>
                <a:gd name="T20" fmla="*/ 420 w 448"/>
                <a:gd name="T21" fmla="*/ 149 h 542"/>
                <a:gd name="T22" fmla="*/ 439 w 448"/>
                <a:gd name="T23" fmla="*/ 162 h 542"/>
                <a:gd name="T24" fmla="*/ 443 w 448"/>
                <a:gd name="T25" fmla="*/ 184 h 542"/>
                <a:gd name="T26" fmla="*/ 432 w 448"/>
                <a:gd name="T27" fmla="*/ 215 h 542"/>
                <a:gd name="T28" fmla="*/ 420 w 448"/>
                <a:gd name="T29" fmla="*/ 246 h 542"/>
                <a:gd name="T30" fmla="*/ 409 w 448"/>
                <a:gd name="T31" fmla="*/ 277 h 542"/>
                <a:gd name="T32" fmla="*/ 399 w 448"/>
                <a:gd name="T33" fmla="*/ 314 h 542"/>
                <a:gd name="T34" fmla="*/ 388 w 448"/>
                <a:gd name="T35" fmla="*/ 357 h 542"/>
                <a:gd name="T36" fmla="*/ 378 w 448"/>
                <a:gd name="T37" fmla="*/ 398 h 542"/>
                <a:gd name="T38" fmla="*/ 368 w 448"/>
                <a:gd name="T39" fmla="*/ 441 h 542"/>
                <a:gd name="T40" fmla="*/ 347 w 448"/>
                <a:gd name="T41" fmla="*/ 468 h 542"/>
                <a:gd name="T42" fmla="*/ 315 w 448"/>
                <a:gd name="T43" fmla="*/ 478 h 542"/>
                <a:gd name="T44" fmla="*/ 283 w 448"/>
                <a:gd name="T45" fmla="*/ 487 h 542"/>
                <a:gd name="T46" fmla="*/ 251 w 448"/>
                <a:gd name="T47" fmla="*/ 498 h 542"/>
                <a:gd name="T48" fmla="*/ 219 w 448"/>
                <a:gd name="T49" fmla="*/ 507 h 542"/>
                <a:gd name="T50" fmla="*/ 187 w 448"/>
                <a:gd name="T51" fmla="*/ 517 h 542"/>
                <a:gd name="T52" fmla="*/ 154 w 448"/>
                <a:gd name="T53" fmla="*/ 527 h 542"/>
                <a:gd name="T54" fmla="*/ 122 w 448"/>
                <a:gd name="T55" fmla="*/ 537 h 542"/>
                <a:gd name="T56" fmla="*/ 89 w 448"/>
                <a:gd name="T57" fmla="*/ 525 h 542"/>
                <a:gd name="T58" fmla="*/ 55 w 448"/>
                <a:gd name="T59" fmla="*/ 479 h 542"/>
                <a:gd name="T60" fmla="*/ 26 w 448"/>
                <a:gd name="T61" fmla="*/ 423 h 542"/>
                <a:gd name="T62" fmla="*/ 7 w 448"/>
                <a:gd name="T63" fmla="*/ 357 h 542"/>
                <a:gd name="T64" fmla="*/ 0 w 448"/>
                <a:gd name="T65" fmla="*/ 284 h 542"/>
                <a:gd name="T66" fmla="*/ 14 w 448"/>
                <a:gd name="T67" fmla="*/ 206 h 542"/>
                <a:gd name="T68" fmla="*/ 48 w 448"/>
                <a:gd name="T69" fmla="*/ 125 h 542"/>
                <a:gd name="T70" fmla="*/ 110 w 448"/>
                <a:gd name="T71" fmla="*/ 42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48" h="542">
                  <a:moveTo>
                    <a:pt x="152" y="0"/>
                  </a:moveTo>
                  <a:lnTo>
                    <a:pt x="166" y="8"/>
                  </a:lnTo>
                  <a:lnTo>
                    <a:pt x="180" y="15"/>
                  </a:lnTo>
                  <a:lnTo>
                    <a:pt x="194" y="22"/>
                  </a:lnTo>
                  <a:lnTo>
                    <a:pt x="207" y="29"/>
                  </a:lnTo>
                  <a:lnTo>
                    <a:pt x="222" y="36"/>
                  </a:lnTo>
                  <a:lnTo>
                    <a:pt x="235" y="43"/>
                  </a:lnTo>
                  <a:lnTo>
                    <a:pt x="249" y="50"/>
                  </a:lnTo>
                  <a:lnTo>
                    <a:pt x="263" y="57"/>
                  </a:lnTo>
                  <a:lnTo>
                    <a:pt x="277" y="65"/>
                  </a:lnTo>
                  <a:lnTo>
                    <a:pt x="290" y="72"/>
                  </a:lnTo>
                  <a:lnTo>
                    <a:pt x="303" y="79"/>
                  </a:lnTo>
                  <a:lnTo>
                    <a:pt x="318" y="85"/>
                  </a:lnTo>
                  <a:lnTo>
                    <a:pt x="331" y="93"/>
                  </a:lnTo>
                  <a:lnTo>
                    <a:pt x="345" y="100"/>
                  </a:lnTo>
                  <a:lnTo>
                    <a:pt x="359" y="107"/>
                  </a:lnTo>
                  <a:lnTo>
                    <a:pt x="373" y="114"/>
                  </a:lnTo>
                  <a:lnTo>
                    <a:pt x="382" y="121"/>
                  </a:lnTo>
                  <a:lnTo>
                    <a:pt x="391" y="128"/>
                  </a:lnTo>
                  <a:lnTo>
                    <a:pt x="401" y="134"/>
                  </a:lnTo>
                  <a:lnTo>
                    <a:pt x="411" y="141"/>
                  </a:lnTo>
                  <a:lnTo>
                    <a:pt x="420" y="149"/>
                  </a:lnTo>
                  <a:lnTo>
                    <a:pt x="430" y="155"/>
                  </a:lnTo>
                  <a:lnTo>
                    <a:pt x="439" y="162"/>
                  </a:lnTo>
                  <a:lnTo>
                    <a:pt x="448" y="168"/>
                  </a:lnTo>
                  <a:lnTo>
                    <a:pt x="443" y="184"/>
                  </a:lnTo>
                  <a:lnTo>
                    <a:pt x="437" y="199"/>
                  </a:lnTo>
                  <a:lnTo>
                    <a:pt x="432" y="215"/>
                  </a:lnTo>
                  <a:lnTo>
                    <a:pt x="427" y="230"/>
                  </a:lnTo>
                  <a:lnTo>
                    <a:pt x="420" y="246"/>
                  </a:lnTo>
                  <a:lnTo>
                    <a:pt x="415" y="262"/>
                  </a:lnTo>
                  <a:lnTo>
                    <a:pt x="409" y="277"/>
                  </a:lnTo>
                  <a:lnTo>
                    <a:pt x="404" y="293"/>
                  </a:lnTo>
                  <a:lnTo>
                    <a:pt x="399" y="314"/>
                  </a:lnTo>
                  <a:lnTo>
                    <a:pt x="393" y="335"/>
                  </a:lnTo>
                  <a:lnTo>
                    <a:pt x="388" y="357"/>
                  </a:lnTo>
                  <a:lnTo>
                    <a:pt x="383" y="378"/>
                  </a:lnTo>
                  <a:lnTo>
                    <a:pt x="378" y="398"/>
                  </a:lnTo>
                  <a:lnTo>
                    <a:pt x="373" y="420"/>
                  </a:lnTo>
                  <a:lnTo>
                    <a:pt x="368" y="441"/>
                  </a:lnTo>
                  <a:lnTo>
                    <a:pt x="362" y="462"/>
                  </a:lnTo>
                  <a:lnTo>
                    <a:pt x="347" y="468"/>
                  </a:lnTo>
                  <a:lnTo>
                    <a:pt x="330" y="473"/>
                  </a:lnTo>
                  <a:lnTo>
                    <a:pt x="315" y="478"/>
                  </a:lnTo>
                  <a:lnTo>
                    <a:pt x="298" y="482"/>
                  </a:lnTo>
                  <a:lnTo>
                    <a:pt x="283" y="487"/>
                  </a:lnTo>
                  <a:lnTo>
                    <a:pt x="266" y="493"/>
                  </a:lnTo>
                  <a:lnTo>
                    <a:pt x="251" y="498"/>
                  </a:lnTo>
                  <a:lnTo>
                    <a:pt x="235" y="502"/>
                  </a:lnTo>
                  <a:lnTo>
                    <a:pt x="219" y="507"/>
                  </a:lnTo>
                  <a:lnTo>
                    <a:pt x="203" y="512"/>
                  </a:lnTo>
                  <a:lnTo>
                    <a:pt x="187" y="517"/>
                  </a:lnTo>
                  <a:lnTo>
                    <a:pt x="171" y="523"/>
                  </a:lnTo>
                  <a:lnTo>
                    <a:pt x="154" y="527"/>
                  </a:lnTo>
                  <a:lnTo>
                    <a:pt x="139" y="532"/>
                  </a:lnTo>
                  <a:lnTo>
                    <a:pt x="122" y="537"/>
                  </a:lnTo>
                  <a:lnTo>
                    <a:pt x="107" y="542"/>
                  </a:lnTo>
                  <a:lnTo>
                    <a:pt x="89" y="525"/>
                  </a:lnTo>
                  <a:lnTo>
                    <a:pt x="72" y="504"/>
                  </a:lnTo>
                  <a:lnTo>
                    <a:pt x="55" y="479"/>
                  </a:lnTo>
                  <a:lnTo>
                    <a:pt x="40" y="452"/>
                  </a:lnTo>
                  <a:lnTo>
                    <a:pt x="26" y="423"/>
                  </a:lnTo>
                  <a:lnTo>
                    <a:pt x="15" y="391"/>
                  </a:lnTo>
                  <a:lnTo>
                    <a:pt x="7" y="357"/>
                  </a:lnTo>
                  <a:lnTo>
                    <a:pt x="1" y="322"/>
                  </a:lnTo>
                  <a:lnTo>
                    <a:pt x="0" y="284"/>
                  </a:lnTo>
                  <a:lnTo>
                    <a:pt x="4" y="246"/>
                  </a:lnTo>
                  <a:lnTo>
                    <a:pt x="14" y="206"/>
                  </a:lnTo>
                  <a:lnTo>
                    <a:pt x="28" y="165"/>
                  </a:lnTo>
                  <a:lnTo>
                    <a:pt x="48" y="125"/>
                  </a:lnTo>
                  <a:lnTo>
                    <a:pt x="76" y="83"/>
                  </a:lnTo>
                  <a:lnTo>
                    <a:pt x="110" y="42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0033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3" name="Freeform 120"/>
            <p:cNvSpPr>
              <a:spLocks/>
            </p:cNvSpPr>
            <p:nvPr/>
          </p:nvSpPr>
          <p:spPr bwMode="auto">
            <a:xfrm>
              <a:off x="777875" y="1704976"/>
              <a:ext cx="173038" cy="212725"/>
            </a:xfrm>
            <a:custGeom>
              <a:avLst/>
              <a:gdLst>
                <a:gd name="T0" fmla="*/ 158 w 432"/>
                <a:gd name="T1" fmla="*/ 7 h 535"/>
                <a:gd name="T2" fmla="*/ 185 w 432"/>
                <a:gd name="T3" fmla="*/ 20 h 535"/>
                <a:gd name="T4" fmla="*/ 211 w 432"/>
                <a:gd name="T5" fmla="*/ 34 h 535"/>
                <a:gd name="T6" fmla="*/ 238 w 432"/>
                <a:gd name="T7" fmla="*/ 47 h 535"/>
                <a:gd name="T8" fmla="*/ 265 w 432"/>
                <a:gd name="T9" fmla="*/ 61 h 535"/>
                <a:gd name="T10" fmla="*/ 291 w 432"/>
                <a:gd name="T11" fmla="*/ 75 h 535"/>
                <a:gd name="T12" fmla="*/ 317 w 432"/>
                <a:gd name="T13" fmla="*/ 89 h 535"/>
                <a:gd name="T14" fmla="*/ 343 w 432"/>
                <a:gd name="T15" fmla="*/ 102 h 535"/>
                <a:gd name="T16" fmla="*/ 366 w 432"/>
                <a:gd name="T17" fmla="*/ 116 h 535"/>
                <a:gd name="T18" fmla="*/ 385 w 432"/>
                <a:gd name="T19" fmla="*/ 129 h 535"/>
                <a:gd name="T20" fmla="*/ 404 w 432"/>
                <a:gd name="T21" fmla="*/ 144 h 535"/>
                <a:gd name="T22" fmla="*/ 423 w 432"/>
                <a:gd name="T23" fmla="*/ 157 h 535"/>
                <a:gd name="T24" fmla="*/ 427 w 432"/>
                <a:gd name="T25" fmla="*/ 179 h 535"/>
                <a:gd name="T26" fmla="*/ 417 w 432"/>
                <a:gd name="T27" fmla="*/ 210 h 535"/>
                <a:gd name="T28" fmla="*/ 406 w 432"/>
                <a:gd name="T29" fmla="*/ 241 h 535"/>
                <a:gd name="T30" fmla="*/ 396 w 432"/>
                <a:gd name="T31" fmla="*/ 272 h 535"/>
                <a:gd name="T32" fmla="*/ 386 w 432"/>
                <a:gd name="T33" fmla="*/ 309 h 535"/>
                <a:gd name="T34" fmla="*/ 374 w 432"/>
                <a:gd name="T35" fmla="*/ 352 h 535"/>
                <a:gd name="T36" fmla="*/ 363 w 432"/>
                <a:gd name="T37" fmla="*/ 393 h 535"/>
                <a:gd name="T38" fmla="*/ 352 w 432"/>
                <a:gd name="T39" fmla="*/ 436 h 535"/>
                <a:gd name="T40" fmla="*/ 331 w 432"/>
                <a:gd name="T41" fmla="*/ 463 h 535"/>
                <a:gd name="T42" fmla="*/ 300 w 432"/>
                <a:gd name="T43" fmla="*/ 472 h 535"/>
                <a:gd name="T44" fmla="*/ 268 w 432"/>
                <a:gd name="T45" fmla="*/ 481 h 535"/>
                <a:gd name="T46" fmla="*/ 237 w 432"/>
                <a:gd name="T47" fmla="*/ 492 h 535"/>
                <a:gd name="T48" fmla="*/ 206 w 432"/>
                <a:gd name="T49" fmla="*/ 501 h 535"/>
                <a:gd name="T50" fmla="*/ 175 w 432"/>
                <a:gd name="T51" fmla="*/ 511 h 535"/>
                <a:gd name="T52" fmla="*/ 143 w 432"/>
                <a:gd name="T53" fmla="*/ 521 h 535"/>
                <a:gd name="T54" fmla="*/ 112 w 432"/>
                <a:gd name="T55" fmla="*/ 530 h 535"/>
                <a:gd name="T56" fmla="*/ 79 w 432"/>
                <a:gd name="T57" fmla="*/ 518 h 535"/>
                <a:gd name="T58" fmla="*/ 47 w 432"/>
                <a:gd name="T59" fmla="*/ 472 h 535"/>
                <a:gd name="T60" fmla="*/ 22 w 432"/>
                <a:gd name="T61" fmla="*/ 416 h 535"/>
                <a:gd name="T62" fmla="*/ 4 w 432"/>
                <a:gd name="T63" fmla="*/ 350 h 535"/>
                <a:gd name="T64" fmla="*/ 0 w 432"/>
                <a:gd name="T65" fmla="*/ 278 h 535"/>
                <a:gd name="T66" fmla="*/ 12 w 432"/>
                <a:gd name="T67" fmla="*/ 201 h 535"/>
                <a:gd name="T68" fmla="*/ 45 w 432"/>
                <a:gd name="T69" fmla="*/ 121 h 535"/>
                <a:gd name="T70" fmla="*/ 104 w 432"/>
                <a:gd name="T71" fmla="*/ 40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32" h="535">
                  <a:moveTo>
                    <a:pt x="145" y="0"/>
                  </a:moveTo>
                  <a:lnTo>
                    <a:pt x="158" y="7"/>
                  </a:lnTo>
                  <a:lnTo>
                    <a:pt x="172" y="13"/>
                  </a:lnTo>
                  <a:lnTo>
                    <a:pt x="185" y="20"/>
                  </a:lnTo>
                  <a:lnTo>
                    <a:pt x="198" y="27"/>
                  </a:lnTo>
                  <a:lnTo>
                    <a:pt x="211" y="34"/>
                  </a:lnTo>
                  <a:lnTo>
                    <a:pt x="224" y="40"/>
                  </a:lnTo>
                  <a:lnTo>
                    <a:pt x="238" y="47"/>
                  </a:lnTo>
                  <a:lnTo>
                    <a:pt x="251" y="55"/>
                  </a:lnTo>
                  <a:lnTo>
                    <a:pt x="265" y="61"/>
                  </a:lnTo>
                  <a:lnTo>
                    <a:pt x="277" y="68"/>
                  </a:lnTo>
                  <a:lnTo>
                    <a:pt x="291" y="75"/>
                  </a:lnTo>
                  <a:lnTo>
                    <a:pt x="304" y="81"/>
                  </a:lnTo>
                  <a:lnTo>
                    <a:pt x="317" y="89"/>
                  </a:lnTo>
                  <a:lnTo>
                    <a:pt x="330" y="96"/>
                  </a:lnTo>
                  <a:lnTo>
                    <a:pt x="343" y="102"/>
                  </a:lnTo>
                  <a:lnTo>
                    <a:pt x="357" y="109"/>
                  </a:lnTo>
                  <a:lnTo>
                    <a:pt x="366" y="116"/>
                  </a:lnTo>
                  <a:lnTo>
                    <a:pt x="375" y="123"/>
                  </a:lnTo>
                  <a:lnTo>
                    <a:pt x="385" y="129"/>
                  </a:lnTo>
                  <a:lnTo>
                    <a:pt x="395" y="136"/>
                  </a:lnTo>
                  <a:lnTo>
                    <a:pt x="404" y="144"/>
                  </a:lnTo>
                  <a:lnTo>
                    <a:pt x="414" y="150"/>
                  </a:lnTo>
                  <a:lnTo>
                    <a:pt x="423" y="157"/>
                  </a:lnTo>
                  <a:lnTo>
                    <a:pt x="432" y="163"/>
                  </a:lnTo>
                  <a:lnTo>
                    <a:pt x="427" y="179"/>
                  </a:lnTo>
                  <a:lnTo>
                    <a:pt x="422" y="194"/>
                  </a:lnTo>
                  <a:lnTo>
                    <a:pt x="417" y="210"/>
                  </a:lnTo>
                  <a:lnTo>
                    <a:pt x="412" y="225"/>
                  </a:lnTo>
                  <a:lnTo>
                    <a:pt x="406" y="241"/>
                  </a:lnTo>
                  <a:lnTo>
                    <a:pt x="401" y="257"/>
                  </a:lnTo>
                  <a:lnTo>
                    <a:pt x="396" y="272"/>
                  </a:lnTo>
                  <a:lnTo>
                    <a:pt x="391" y="288"/>
                  </a:lnTo>
                  <a:lnTo>
                    <a:pt x="386" y="309"/>
                  </a:lnTo>
                  <a:lnTo>
                    <a:pt x="380" y="330"/>
                  </a:lnTo>
                  <a:lnTo>
                    <a:pt x="374" y="352"/>
                  </a:lnTo>
                  <a:lnTo>
                    <a:pt x="369" y="373"/>
                  </a:lnTo>
                  <a:lnTo>
                    <a:pt x="363" y="393"/>
                  </a:lnTo>
                  <a:lnTo>
                    <a:pt x="358" y="415"/>
                  </a:lnTo>
                  <a:lnTo>
                    <a:pt x="352" y="436"/>
                  </a:lnTo>
                  <a:lnTo>
                    <a:pt x="346" y="457"/>
                  </a:lnTo>
                  <a:lnTo>
                    <a:pt x="331" y="463"/>
                  </a:lnTo>
                  <a:lnTo>
                    <a:pt x="315" y="467"/>
                  </a:lnTo>
                  <a:lnTo>
                    <a:pt x="300" y="472"/>
                  </a:lnTo>
                  <a:lnTo>
                    <a:pt x="283" y="477"/>
                  </a:lnTo>
                  <a:lnTo>
                    <a:pt x="268" y="481"/>
                  </a:lnTo>
                  <a:lnTo>
                    <a:pt x="252" y="486"/>
                  </a:lnTo>
                  <a:lnTo>
                    <a:pt x="237" y="492"/>
                  </a:lnTo>
                  <a:lnTo>
                    <a:pt x="221" y="496"/>
                  </a:lnTo>
                  <a:lnTo>
                    <a:pt x="206" y="501"/>
                  </a:lnTo>
                  <a:lnTo>
                    <a:pt x="190" y="506"/>
                  </a:lnTo>
                  <a:lnTo>
                    <a:pt x="175" y="511"/>
                  </a:lnTo>
                  <a:lnTo>
                    <a:pt x="159" y="515"/>
                  </a:lnTo>
                  <a:lnTo>
                    <a:pt x="143" y="521"/>
                  </a:lnTo>
                  <a:lnTo>
                    <a:pt x="127" y="526"/>
                  </a:lnTo>
                  <a:lnTo>
                    <a:pt x="112" y="530"/>
                  </a:lnTo>
                  <a:lnTo>
                    <a:pt x="96" y="535"/>
                  </a:lnTo>
                  <a:lnTo>
                    <a:pt x="79" y="518"/>
                  </a:lnTo>
                  <a:lnTo>
                    <a:pt x="63" y="496"/>
                  </a:lnTo>
                  <a:lnTo>
                    <a:pt x="47" y="472"/>
                  </a:lnTo>
                  <a:lnTo>
                    <a:pt x="34" y="445"/>
                  </a:lnTo>
                  <a:lnTo>
                    <a:pt x="22" y="416"/>
                  </a:lnTo>
                  <a:lnTo>
                    <a:pt x="11" y="384"/>
                  </a:lnTo>
                  <a:lnTo>
                    <a:pt x="4" y="350"/>
                  </a:lnTo>
                  <a:lnTo>
                    <a:pt x="0" y="315"/>
                  </a:lnTo>
                  <a:lnTo>
                    <a:pt x="0" y="278"/>
                  </a:lnTo>
                  <a:lnTo>
                    <a:pt x="3" y="240"/>
                  </a:lnTo>
                  <a:lnTo>
                    <a:pt x="12" y="201"/>
                  </a:lnTo>
                  <a:lnTo>
                    <a:pt x="26" y="161"/>
                  </a:lnTo>
                  <a:lnTo>
                    <a:pt x="45" y="121"/>
                  </a:lnTo>
                  <a:lnTo>
                    <a:pt x="72" y="80"/>
                  </a:lnTo>
                  <a:lnTo>
                    <a:pt x="104" y="40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0035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4" name="Freeform 121"/>
            <p:cNvSpPr>
              <a:spLocks/>
            </p:cNvSpPr>
            <p:nvPr/>
          </p:nvSpPr>
          <p:spPr bwMode="auto">
            <a:xfrm>
              <a:off x="784225" y="1706563"/>
              <a:ext cx="166688" cy="209550"/>
            </a:xfrm>
            <a:custGeom>
              <a:avLst/>
              <a:gdLst>
                <a:gd name="T0" fmla="*/ 150 w 418"/>
                <a:gd name="T1" fmla="*/ 7 h 530"/>
                <a:gd name="T2" fmla="*/ 176 w 418"/>
                <a:gd name="T3" fmla="*/ 20 h 530"/>
                <a:gd name="T4" fmla="*/ 202 w 418"/>
                <a:gd name="T5" fmla="*/ 34 h 530"/>
                <a:gd name="T6" fmla="*/ 228 w 418"/>
                <a:gd name="T7" fmla="*/ 46 h 530"/>
                <a:gd name="T8" fmla="*/ 253 w 418"/>
                <a:gd name="T9" fmla="*/ 60 h 530"/>
                <a:gd name="T10" fmla="*/ 279 w 418"/>
                <a:gd name="T11" fmla="*/ 73 h 530"/>
                <a:gd name="T12" fmla="*/ 304 w 418"/>
                <a:gd name="T13" fmla="*/ 87 h 530"/>
                <a:gd name="T14" fmla="*/ 330 w 418"/>
                <a:gd name="T15" fmla="*/ 100 h 530"/>
                <a:gd name="T16" fmla="*/ 352 w 418"/>
                <a:gd name="T17" fmla="*/ 113 h 530"/>
                <a:gd name="T18" fmla="*/ 371 w 418"/>
                <a:gd name="T19" fmla="*/ 126 h 530"/>
                <a:gd name="T20" fmla="*/ 390 w 418"/>
                <a:gd name="T21" fmla="*/ 141 h 530"/>
                <a:gd name="T22" fmla="*/ 409 w 418"/>
                <a:gd name="T23" fmla="*/ 154 h 530"/>
                <a:gd name="T24" fmla="*/ 413 w 418"/>
                <a:gd name="T25" fmla="*/ 176 h 530"/>
                <a:gd name="T26" fmla="*/ 404 w 418"/>
                <a:gd name="T27" fmla="*/ 207 h 530"/>
                <a:gd name="T28" fmla="*/ 394 w 418"/>
                <a:gd name="T29" fmla="*/ 238 h 530"/>
                <a:gd name="T30" fmla="*/ 385 w 418"/>
                <a:gd name="T31" fmla="*/ 269 h 530"/>
                <a:gd name="T32" fmla="*/ 374 w 418"/>
                <a:gd name="T33" fmla="*/ 306 h 530"/>
                <a:gd name="T34" fmla="*/ 362 w 418"/>
                <a:gd name="T35" fmla="*/ 349 h 530"/>
                <a:gd name="T36" fmla="*/ 350 w 418"/>
                <a:gd name="T37" fmla="*/ 390 h 530"/>
                <a:gd name="T38" fmla="*/ 339 w 418"/>
                <a:gd name="T39" fmla="*/ 433 h 530"/>
                <a:gd name="T40" fmla="*/ 317 w 418"/>
                <a:gd name="T41" fmla="*/ 460 h 530"/>
                <a:gd name="T42" fmla="*/ 287 w 418"/>
                <a:gd name="T43" fmla="*/ 469 h 530"/>
                <a:gd name="T44" fmla="*/ 256 w 418"/>
                <a:gd name="T45" fmla="*/ 478 h 530"/>
                <a:gd name="T46" fmla="*/ 225 w 418"/>
                <a:gd name="T47" fmla="*/ 488 h 530"/>
                <a:gd name="T48" fmla="*/ 195 w 418"/>
                <a:gd name="T49" fmla="*/ 497 h 530"/>
                <a:gd name="T50" fmla="*/ 164 w 418"/>
                <a:gd name="T51" fmla="*/ 506 h 530"/>
                <a:gd name="T52" fmla="*/ 133 w 418"/>
                <a:gd name="T53" fmla="*/ 516 h 530"/>
                <a:gd name="T54" fmla="*/ 103 w 418"/>
                <a:gd name="T55" fmla="*/ 525 h 530"/>
                <a:gd name="T56" fmla="*/ 72 w 418"/>
                <a:gd name="T57" fmla="*/ 512 h 530"/>
                <a:gd name="T58" fmla="*/ 43 w 418"/>
                <a:gd name="T59" fmla="*/ 467 h 530"/>
                <a:gd name="T60" fmla="*/ 19 w 418"/>
                <a:gd name="T61" fmla="*/ 411 h 530"/>
                <a:gd name="T62" fmla="*/ 3 w 418"/>
                <a:gd name="T63" fmla="*/ 346 h 530"/>
                <a:gd name="T64" fmla="*/ 0 w 418"/>
                <a:gd name="T65" fmla="*/ 274 h 530"/>
                <a:gd name="T66" fmla="*/ 13 w 418"/>
                <a:gd name="T67" fmla="*/ 198 h 530"/>
                <a:gd name="T68" fmla="*/ 45 w 418"/>
                <a:gd name="T69" fmla="*/ 119 h 530"/>
                <a:gd name="T70" fmla="*/ 101 w 418"/>
                <a:gd name="T71" fmla="*/ 39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8" h="530">
                  <a:moveTo>
                    <a:pt x="138" y="0"/>
                  </a:moveTo>
                  <a:lnTo>
                    <a:pt x="150" y="7"/>
                  </a:lnTo>
                  <a:lnTo>
                    <a:pt x="164" y="13"/>
                  </a:lnTo>
                  <a:lnTo>
                    <a:pt x="176" y="20"/>
                  </a:lnTo>
                  <a:lnTo>
                    <a:pt x="190" y="27"/>
                  </a:lnTo>
                  <a:lnTo>
                    <a:pt x="202" y="34"/>
                  </a:lnTo>
                  <a:lnTo>
                    <a:pt x="214" y="40"/>
                  </a:lnTo>
                  <a:lnTo>
                    <a:pt x="228" y="46"/>
                  </a:lnTo>
                  <a:lnTo>
                    <a:pt x="240" y="54"/>
                  </a:lnTo>
                  <a:lnTo>
                    <a:pt x="253" y="60"/>
                  </a:lnTo>
                  <a:lnTo>
                    <a:pt x="266" y="67"/>
                  </a:lnTo>
                  <a:lnTo>
                    <a:pt x="279" y="73"/>
                  </a:lnTo>
                  <a:lnTo>
                    <a:pt x="292" y="79"/>
                  </a:lnTo>
                  <a:lnTo>
                    <a:pt x="304" y="87"/>
                  </a:lnTo>
                  <a:lnTo>
                    <a:pt x="317" y="93"/>
                  </a:lnTo>
                  <a:lnTo>
                    <a:pt x="330" y="100"/>
                  </a:lnTo>
                  <a:lnTo>
                    <a:pt x="343" y="106"/>
                  </a:lnTo>
                  <a:lnTo>
                    <a:pt x="352" y="113"/>
                  </a:lnTo>
                  <a:lnTo>
                    <a:pt x="361" y="120"/>
                  </a:lnTo>
                  <a:lnTo>
                    <a:pt x="371" y="126"/>
                  </a:lnTo>
                  <a:lnTo>
                    <a:pt x="381" y="133"/>
                  </a:lnTo>
                  <a:lnTo>
                    <a:pt x="390" y="141"/>
                  </a:lnTo>
                  <a:lnTo>
                    <a:pt x="400" y="147"/>
                  </a:lnTo>
                  <a:lnTo>
                    <a:pt x="409" y="154"/>
                  </a:lnTo>
                  <a:lnTo>
                    <a:pt x="418" y="160"/>
                  </a:lnTo>
                  <a:lnTo>
                    <a:pt x="413" y="176"/>
                  </a:lnTo>
                  <a:lnTo>
                    <a:pt x="409" y="191"/>
                  </a:lnTo>
                  <a:lnTo>
                    <a:pt x="404" y="207"/>
                  </a:lnTo>
                  <a:lnTo>
                    <a:pt x="400" y="222"/>
                  </a:lnTo>
                  <a:lnTo>
                    <a:pt x="394" y="238"/>
                  </a:lnTo>
                  <a:lnTo>
                    <a:pt x="390" y="254"/>
                  </a:lnTo>
                  <a:lnTo>
                    <a:pt x="385" y="269"/>
                  </a:lnTo>
                  <a:lnTo>
                    <a:pt x="380" y="285"/>
                  </a:lnTo>
                  <a:lnTo>
                    <a:pt x="374" y="306"/>
                  </a:lnTo>
                  <a:lnTo>
                    <a:pt x="369" y="327"/>
                  </a:lnTo>
                  <a:lnTo>
                    <a:pt x="362" y="349"/>
                  </a:lnTo>
                  <a:lnTo>
                    <a:pt x="356" y="370"/>
                  </a:lnTo>
                  <a:lnTo>
                    <a:pt x="350" y="390"/>
                  </a:lnTo>
                  <a:lnTo>
                    <a:pt x="344" y="412"/>
                  </a:lnTo>
                  <a:lnTo>
                    <a:pt x="339" y="433"/>
                  </a:lnTo>
                  <a:lnTo>
                    <a:pt x="332" y="454"/>
                  </a:lnTo>
                  <a:lnTo>
                    <a:pt x="317" y="460"/>
                  </a:lnTo>
                  <a:lnTo>
                    <a:pt x="301" y="464"/>
                  </a:lnTo>
                  <a:lnTo>
                    <a:pt x="287" y="469"/>
                  </a:lnTo>
                  <a:lnTo>
                    <a:pt x="271" y="473"/>
                  </a:lnTo>
                  <a:lnTo>
                    <a:pt x="256" y="478"/>
                  </a:lnTo>
                  <a:lnTo>
                    <a:pt x="240" y="482"/>
                  </a:lnTo>
                  <a:lnTo>
                    <a:pt x="225" y="488"/>
                  </a:lnTo>
                  <a:lnTo>
                    <a:pt x="210" y="492"/>
                  </a:lnTo>
                  <a:lnTo>
                    <a:pt x="195" y="497"/>
                  </a:lnTo>
                  <a:lnTo>
                    <a:pt x="179" y="502"/>
                  </a:lnTo>
                  <a:lnTo>
                    <a:pt x="164" y="506"/>
                  </a:lnTo>
                  <a:lnTo>
                    <a:pt x="148" y="511"/>
                  </a:lnTo>
                  <a:lnTo>
                    <a:pt x="133" y="516"/>
                  </a:lnTo>
                  <a:lnTo>
                    <a:pt x="118" y="521"/>
                  </a:lnTo>
                  <a:lnTo>
                    <a:pt x="103" y="525"/>
                  </a:lnTo>
                  <a:lnTo>
                    <a:pt x="87" y="530"/>
                  </a:lnTo>
                  <a:lnTo>
                    <a:pt x="72" y="512"/>
                  </a:lnTo>
                  <a:lnTo>
                    <a:pt x="57" y="491"/>
                  </a:lnTo>
                  <a:lnTo>
                    <a:pt x="43" y="467"/>
                  </a:lnTo>
                  <a:lnTo>
                    <a:pt x="30" y="440"/>
                  </a:lnTo>
                  <a:lnTo>
                    <a:pt x="19" y="411"/>
                  </a:lnTo>
                  <a:lnTo>
                    <a:pt x="11" y="380"/>
                  </a:lnTo>
                  <a:lnTo>
                    <a:pt x="3" y="346"/>
                  </a:lnTo>
                  <a:lnTo>
                    <a:pt x="0" y="310"/>
                  </a:lnTo>
                  <a:lnTo>
                    <a:pt x="0" y="274"/>
                  </a:lnTo>
                  <a:lnTo>
                    <a:pt x="4" y="236"/>
                  </a:lnTo>
                  <a:lnTo>
                    <a:pt x="13" y="198"/>
                  </a:lnTo>
                  <a:lnTo>
                    <a:pt x="26" y="158"/>
                  </a:lnTo>
                  <a:lnTo>
                    <a:pt x="45" y="119"/>
                  </a:lnTo>
                  <a:lnTo>
                    <a:pt x="70" y="78"/>
                  </a:lnTo>
                  <a:lnTo>
                    <a:pt x="101" y="39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003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5" name="Freeform 122"/>
            <p:cNvSpPr>
              <a:spLocks/>
            </p:cNvSpPr>
            <p:nvPr/>
          </p:nvSpPr>
          <p:spPr bwMode="auto">
            <a:xfrm>
              <a:off x="790575" y="1708151"/>
              <a:ext cx="160338" cy="207963"/>
            </a:xfrm>
            <a:custGeom>
              <a:avLst/>
              <a:gdLst>
                <a:gd name="T0" fmla="*/ 143 w 403"/>
                <a:gd name="T1" fmla="*/ 6 h 524"/>
                <a:gd name="T2" fmla="*/ 167 w 403"/>
                <a:gd name="T3" fmla="*/ 20 h 524"/>
                <a:gd name="T4" fmla="*/ 192 w 403"/>
                <a:gd name="T5" fmla="*/ 32 h 524"/>
                <a:gd name="T6" fmla="*/ 217 w 403"/>
                <a:gd name="T7" fmla="*/ 44 h 524"/>
                <a:gd name="T8" fmla="*/ 241 w 403"/>
                <a:gd name="T9" fmla="*/ 58 h 524"/>
                <a:gd name="T10" fmla="*/ 266 w 403"/>
                <a:gd name="T11" fmla="*/ 70 h 524"/>
                <a:gd name="T12" fmla="*/ 290 w 403"/>
                <a:gd name="T13" fmla="*/ 83 h 524"/>
                <a:gd name="T14" fmla="*/ 315 w 403"/>
                <a:gd name="T15" fmla="*/ 96 h 524"/>
                <a:gd name="T16" fmla="*/ 337 w 403"/>
                <a:gd name="T17" fmla="*/ 109 h 524"/>
                <a:gd name="T18" fmla="*/ 356 w 403"/>
                <a:gd name="T19" fmla="*/ 122 h 524"/>
                <a:gd name="T20" fmla="*/ 375 w 403"/>
                <a:gd name="T21" fmla="*/ 137 h 524"/>
                <a:gd name="T22" fmla="*/ 394 w 403"/>
                <a:gd name="T23" fmla="*/ 150 h 524"/>
                <a:gd name="T24" fmla="*/ 399 w 403"/>
                <a:gd name="T25" fmla="*/ 172 h 524"/>
                <a:gd name="T26" fmla="*/ 391 w 403"/>
                <a:gd name="T27" fmla="*/ 203 h 524"/>
                <a:gd name="T28" fmla="*/ 383 w 403"/>
                <a:gd name="T29" fmla="*/ 234 h 524"/>
                <a:gd name="T30" fmla="*/ 373 w 403"/>
                <a:gd name="T31" fmla="*/ 265 h 524"/>
                <a:gd name="T32" fmla="*/ 363 w 403"/>
                <a:gd name="T33" fmla="*/ 302 h 524"/>
                <a:gd name="T34" fmla="*/ 349 w 403"/>
                <a:gd name="T35" fmla="*/ 345 h 524"/>
                <a:gd name="T36" fmla="*/ 336 w 403"/>
                <a:gd name="T37" fmla="*/ 386 h 524"/>
                <a:gd name="T38" fmla="*/ 324 w 403"/>
                <a:gd name="T39" fmla="*/ 429 h 524"/>
                <a:gd name="T40" fmla="*/ 302 w 403"/>
                <a:gd name="T41" fmla="*/ 455 h 524"/>
                <a:gd name="T42" fmla="*/ 272 w 403"/>
                <a:gd name="T43" fmla="*/ 464 h 524"/>
                <a:gd name="T44" fmla="*/ 242 w 403"/>
                <a:gd name="T45" fmla="*/ 473 h 524"/>
                <a:gd name="T46" fmla="*/ 212 w 403"/>
                <a:gd name="T47" fmla="*/ 483 h 524"/>
                <a:gd name="T48" fmla="*/ 182 w 403"/>
                <a:gd name="T49" fmla="*/ 492 h 524"/>
                <a:gd name="T50" fmla="*/ 152 w 403"/>
                <a:gd name="T51" fmla="*/ 501 h 524"/>
                <a:gd name="T52" fmla="*/ 122 w 403"/>
                <a:gd name="T53" fmla="*/ 511 h 524"/>
                <a:gd name="T54" fmla="*/ 92 w 403"/>
                <a:gd name="T55" fmla="*/ 520 h 524"/>
                <a:gd name="T56" fmla="*/ 63 w 403"/>
                <a:gd name="T57" fmla="*/ 506 h 524"/>
                <a:gd name="T58" fmla="*/ 37 w 403"/>
                <a:gd name="T59" fmla="*/ 461 h 524"/>
                <a:gd name="T60" fmla="*/ 15 w 403"/>
                <a:gd name="T61" fmla="*/ 405 h 524"/>
                <a:gd name="T62" fmla="*/ 2 w 403"/>
                <a:gd name="T63" fmla="*/ 341 h 524"/>
                <a:gd name="T64" fmla="*/ 1 w 403"/>
                <a:gd name="T65" fmla="*/ 269 h 524"/>
                <a:gd name="T66" fmla="*/ 13 w 403"/>
                <a:gd name="T67" fmla="*/ 194 h 524"/>
                <a:gd name="T68" fmla="*/ 43 w 403"/>
                <a:gd name="T69" fmla="*/ 116 h 524"/>
                <a:gd name="T70" fmla="*/ 95 w 403"/>
                <a:gd name="T71" fmla="*/ 38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03" h="524">
                  <a:moveTo>
                    <a:pt x="130" y="0"/>
                  </a:moveTo>
                  <a:lnTo>
                    <a:pt x="143" y="6"/>
                  </a:lnTo>
                  <a:lnTo>
                    <a:pt x="155" y="12"/>
                  </a:lnTo>
                  <a:lnTo>
                    <a:pt x="167" y="20"/>
                  </a:lnTo>
                  <a:lnTo>
                    <a:pt x="180" y="26"/>
                  </a:lnTo>
                  <a:lnTo>
                    <a:pt x="192" y="32"/>
                  </a:lnTo>
                  <a:lnTo>
                    <a:pt x="205" y="38"/>
                  </a:lnTo>
                  <a:lnTo>
                    <a:pt x="217" y="44"/>
                  </a:lnTo>
                  <a:lnTo>
                    <a:pt x="229" y="51"/>
                  </a:lnTo>
                  <a:lnTo>
                    <a:pt x="241" y="58"/>
                  </a:lnTo>
                  <a:lnTo>
                    <a:pt x="253" y="64"/>
                  </a:lnTo>
                  <a:lnTo>
                    <a:pt x="266" y="70"/>
                  </a:lnTo>
                  <a:lnTo>
                    <a:pt x="278" y="77"/>
                  </a:lnTo>
                  <a:lnTo>
                    <a:pt x="290" y="83"/>
                  </a:lnTo>
                  <a:lnTo>
                    <a:pt x="303" y="90"/>
                  </a:lnTo>
                  <a:lnTo>
                    <a:pt x="315" y="96"/>
                  </a:lnTo>
                  <a:lnTo>
                    <a:pt x="328" y="102"/>
                  </a:lnTo>
                  <a:lnTo>
                    <a:pt x="337" y="109"/>
                  </a:lnTo>
                  <a:lnTo>
                    <a:pt x="346" y="116"/>
                  </a:lnTo>
                  <a:lnTo>
                    <a:pt x="356" y="122"/>
                  </a:lnTo>
                  <a:lnTo>
                    <a:pt x="366" y="129"/>
                  </a:lnTo>
                  <a:lnTo>
                    <a:pt x="375" y="137"/>
                  </a:lnTo>
                  <a:lnTo>
                    <a:pt x="385" y="143"/>
                  </a:lnTo>
                  <a:lnTo>
                    <a:pt x="394" y="150"/>
                  </a:lnTo>
                  <a:lnTo>
                    <a:pt x="403" y="156"/>
                  </a:lnTo>
                  <a:lnTo>
                    <a:pt x="399" y="172"/>
                  </a:lnTo>
                  <a:lnTo>
                    <a:pt x="395" y="187"/>
                  </a:lnTo>
                  <a:lnTo>
                    <a:pt x="391" y="203"/>
                  </a:lnTo>
                  <a:lnTo>
                    <a:pt x="387" y="218"/>
                  </a:lnTo>
                  <a:lnTo>
                    <a:pt x="383" y="234"/>
                  </a:lnTo>
                  <a:lnTo>
                    <a:pt x="378" y="250"/>
                  </a:lnTo>
                  <a:lnTo>
                    <a:pt x="373" y="265"/>
                  </a:lnTo>
                  <a:lnTo>
                    <a:pt x="369" y="281"/>
                  </a:lnTo>
                  <a:lnTo>
                    <a:pt x="363" y="302"/>
                  </a:lnTo>
                  <a:lnTo>
                    <a:pt x="356" y="323"/>
                  </a:lnTo>
                  <a:lnTo>
                    <a:pt x="349" y="345"/>
                  </a:lnTo>
                  <a:lnTo>
                    <a:pt x="343" y="366"/>
                  </a:lnTo>
                  <a:lnTo>
                    <a:pt x="336" y="386"/>
                  </a:lnTo>
                  <a:lnTo>
                    <a:pt x="330" y="408"/>
                  </a:lnTo>
                  <a:lnTo>
                    <a:pt x="324" y="429"/>
                  </a:lnTo>
                  <a:lnTo>
                    <a:pt x="317" y="450"/>
                  </a:lnTo>
                  <a:lnTo>
                    <a:pt x="302" y="455"/>
                  </a:lnTo>
                  <a:lnTo>
                    <a:pt x="287" y="460"/>
                  </a:lnTo>
                  <a:lnTo>
                    <a:pt x="272" y="464"/>
                  </a:lnTo>
                  <a:lnTo>
                    <a:pt x="257" y="469"/>
                  </a:lnTo>
                  <a:lnTo>
                    <a:pt x="242" y="473"/>
                  </a:lnTo>
                  <a:lnTo>
                    <a:pt x="227" y="478"/>
                  </a:lnTo>
                  <a:lnTo>
                    <a:pt x="212" y="483"/>
                  </a:lnTo>
                  <a:lnTo>
                    <a:pt x="197" y="487"/>
                  </a:lnTo>
                  <a:lnTo>
                    <a:pt x="182" y="492"/>
                  </a:lnTo>
                  <a:lnTo>
                    <a:pt x="166" y="496"/>
                  </a:lnTo>
                  <a:lnTo>
                    <a:pt x="152" y="501"/>
                  </a:lnTo>
                  <a:lnTo>
                    <a:pt x="136" y="505"/>
                  </a:lnTo>
                  <a:lnTo>
                    <a:pt x="122" y="511"/>
                  </a:lnTo>
                  <a:lnTo>
                    <a:pt x="106" y="515"/>
                  </a:lnTo>
                  <a:lnTo>
                    <a:pt x="92" y="520"/>
                  </a:lnTo>
                  <a:lnTo>
                    <a:pt x="76" y="524"/>
                  </a:lnTo>
                  <a:lnTo>
                    <a:pt x="63" y="506"/>
                  </a:lnTo>
                  <a:lnTo>
                    <a:pt x="49" y="485"/>
                  </a:lnTo>
                  <a:lnTo>
                    <a:pt x="37" y="461"/>
                  </a:lnTo>
                  <a:lnTo>
                    <a:pt x="26" y="434"/>
                  </a:lnTo>
                  <a:lnTo>
                    <a:pt x="15" y="405"/>
                  </a:lnTo>
                  <a:lnTo>
                    <a:pt x="8" y="374"/>
                  </a:lnTo>
                  <a:lnTo>
                    <a:pt x="2" y="341"/>
                  </a:lnTo>
                  <a:lnTo>
                    <a:pt x="0" y="305"/>
                  </a:lnTo>
                  <a:lnTo>
                    <a:pt x="1" y="269"/>
                  </a:lnTo>
                  <a:lnTo>
                    <a:pt x="5" y="232"/>
                  </a:lnTo>
                  <a:lnTo>
                    <a:pt x="13" y="194"/>
                  </a:lnTo>
                  <a:lnTo>
                    <a:pt x="26" y="155"/>
                  </a:lnTo>
                  <a:lnTo>
                    <a:pt x="43" y="116"/>
                  </a:lnTo>
                  <a:lnTo>
                    <a:pt x="67" y="77"/>
                  </a:lnTo>
                  <a:lnTo>
                    <a:pt x="95" y="38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113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6" name="Freeform 123"/>
            <p:cNvSpPr>
              <a:spLocks/>
            </p:cNvSpPr>
            <p:nvPr/>
          </p:nvSpPr>
          <p:spPr bwMode="auto">
            <a:xfrm>
              <a:off x="795338" y="1709738"/>
              <a:ext cx="155575" cy="204788"/>
            </a:xfrm>
            <a:custGeom>
              <a:avLst/>
              <a:gdLst>
                <a:gd name="T0" fmla="*/ 137 w 390"/>
                <a:gd name="T1" fmla="*/ 6 h 518"/>
                <a:gd name="T2" fmla="*/ 161 w 390"/>
                <a:gd name="T3" fmla="*/ 19 h 518"/>
                <a:gd name="T4" fmla="*/ 184 w 390"/>
                <a:gd name="T5" fmla="*/ 30 h 518"/>
                <a:gd name="T6" fmla="*/ 208 w 390"/>
                <a:gd name="T7" fmla="*/ 42 h 518"/>
                <a:gd name="T8" fmla="*/ 232 w 390"/>
                <a:gd name="T9" fmla="*/ 55 h 518"/>
                <a:gd name="T10" fmla="*/ 256 w 390"/>
                <a:gd name="T11" fmla="*/ 67 h 518"/>
                <a:gd name="T12" fmla="*/ 280 w 390"/>
                <a:gd name="T13" fmla="*/ 80 h 518"/>
                <a:gd name="T14" fmla="*/ 303 w 390"/>
                <a:gd name="T15" fmla="*/ 92 h 518"/>
                <a:gd name="T16" fmla="*/ 324 w 390"/>
                <a:gd name="T17" fmla="*/ 105 h 518"/>
                <a:gd name="T18" fmla="*/ 343 w 390"/>
                <a:gd name="T19" fmla="*/ 118 h 518"/>
                <a:gd name="T20" fmla="*/ 362 w 390"/>
                <a:gd name="T21" fmla="*/ 133 h 518"/>
                <a:gd name="T22" fmla="*/ 381 w 390"/>
                <a:gd name="T23" fmla="*/ 146 h 518"/>
                <a:gd name="T24" fmla="*/ 386 w 390"/>
                <a:gd name="T25" fmla="*/ 168 h 518"/>
                <a:gd name="T26" fmla="*/ 379 w 390"/>
                <a:gd name="T27" fmla="*/ 199 h 518"/>
                <a:gd name="T28" fmla="*/ 371 w 390"/>
                <a:gd name="T29" fmla="*/ 230 h 518"/>
                <a:gd name="T30" fmla="*/ 363 w 390"/>
                <a:gd name="T31" fmla="*/ 261 h 518"/>
                <a:gd name="T32" fmla="*/ 352 w 390"/>
                <a:gd name="T33" fmla="*/ 298 h 518"/>
                <a:gd name="T34" fmla="*/ 339 w 390"/>
                <a:gd name="T35" fmla="*/ 341 h 518"/>
                <a:gd name="T36" fmla="*/ 324 w 390"/>
                <a:gd name="T37" fmla="*/ 382 h 518"/>
                <a:gd name="T38" fmla="*/ 311 w 390"/>
                <a:gd name="T39" fmla="*/ 425 h 518"/>
                <a:gd name="T40" fmla="*/ 290 w 390"/>
                <a:gd name="T41" fmla="*/ 451 h 518"/>
                <a:gd name="T42" fmla="*/ 260 w 390"/>
                <a:gd name="T43" fmla="*/ 460 h 518"/>
                <a:gd name="T44" fmla="*/ 231 w 390"/>
                <a:gd name="T45" fmla="*/ 469 h 518"/>
                <a:gd name="T46" fmla="*/ 201 w 390"/>
                <a:gd name="T47" fmla="*/ 478 h 518"/>
                <a:gd name="T48" fmla="*/ 172 w 390"/>
                <a:gd name="T49" fmla="*/ 487 h 518"/>
                <a:gd name="T50" fmla="*/ 142 w 390"/>
                <a:gd name="T51" fmla="*/ 495 h 518"/>
                <a:gd name="T52" fmla="*/ 113 w 390"/>
                <a:gd name="T53" fmla="*/ 504 h 518"/>
                <a:gd name="T54" fmla="*/ 83 w 390"/>
                <a:gd name="T55" fmla="*/ 514 h 518"/>
                <a:gd name="T56" fmla="*/ 56 w 390"/>
                <a:gd name="T57" fmla="*/ 500 h 518"/>
                <a:gd name="T58" fmla="*/ 32 w 390"/>
                <a:gd name="T59" fmla="*/ 455 h 518"/>
                <a:gd name="T60" fmla="*/ 14 w 390"/>
                <a:gd name="T61" fmla="*/ 399 h 518"/>
                <a:gd name="T62" fmla="*/ 2 w 390"/>
                <a:gd name="T63" fmla="*/ 335 h 518"/>
                <a:gd name="T64" fmla="*/ 1 w 390"/>
                <a:gd name="T65" fmla="*/ 264 h 518"/>
                <a:gd name="T66" fmla="*/ 15 w 390"/>
                <a:gd name="T67" fmla="*/ 190 h 518"/>
                <a:gd name="T68" fmla="*/ 44 w 390"/>
                <a:gd name="T69" fmla="*/ 113 h 518"/>
                <a:gd name="T70" fmla="*/ 92 w 390"/>
                <a:gd name="T71" fmla="*/ 37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90" h="518">
                  <a:moveTo>
                    <a:pt x="124" y="0"/>
                  </a:moveTo>
                  <a:lnTo>
                    <a:pt x="137" y="6"/>
                  </a:lnTo>
                  <a:lnTo>
                    <a:pt x="148" y="12"/>
                  </a:lnTo>
                  <a:lnTo>
                    <a:pt x="161" y="19"/>
                  </a:lnTo>
                  <a:lnTo>
                    <a:pt x="172" y="24"/>
                  </a:lnTo>
                  <a:lnTo>
                    <a:pt x="184" y="30"/>
                  </a:lnTo>
                  <a:lnTo>
                    <a:pt x="196" y="36"/>
                  </a:lnTo>
                  <a:lnTo>
                    <a:pt x="208" y="42"/>
                  </a:lnTo>
                  <a:lnTo>
                    <a:pt x="220" y="49"/>
                  </a:lnTo>
                  <a:lnTo>
                    <a:pt x="232" y="55"/>
                  </a:lnTo>
                  <a:lnTo>
                    <a:pt x="243" y="61"/>
                  </a:lnTo>
                  <a:lnTo>
                    <a:pt x="256" y="67"/>
                  </a:lnTo>
                  <a:lnTo>
                    <a:pt x="267" y="74"/>
                  </a:lnTo>
                  <a:lnTo>
                    <a:pt x="280" y="80"/>
                  </a:lnTo>
                  <a:lnTo>
                    <a:pt x="291" y="86"/>
                  </a:lnTo>
                  <a:lnTo>
                    <a:pt x="303" y="92"/>
                  </a:lnTo>
                  <a:lnTo>
                    <a:pt x="315" y="98"/>
                  </a:lnTo>
                  <a:lnTo>
                    <a:pt x="324" y="105"/>
                  </a:lnTo>
                  <a:lnTo>
                    <a:pt x="333" y="112"/>
                  </a:lnTo>
                  <a:lnTo>
                    <a:pt x="343" y="118"/>
                  </a:lnTo>
                  <a:lnTo>
                    <a:pt x="353" y="125"/>
                  </a:lnTo>
                  <a:lnTo>
                    <a:pt x="362" y="133"/>
                  </a:lnTo>
                  <a:lnTo>
                    <a:pt x="372" y="139"/>
                  </a:lnTo>
                  <a:lnTo>
                    <a:pt x="381" y="146"/>
                  </a:lnTo>
                  <a:lnTo>
                    <a:pt x="390" y="152"/>
                  </a:lnTo>
                  <a:lnTo>
                    <a:pt x="386" y="168"/>
                  </a:lnTo>
                  <a:lnTo>
                    <a:pt x="383" y="183"/>
                  </a:lnTo>
                  <a:lnTo>
                    <a:pt x="379" y="199"/>
                  </a:lnTo>
                  <a:lnTo>
                    <a:pt x="375" y="214"/>
                  </a:lnTo>
                  <a:lnTo>
                    <a:pt x="371" y="230"/>
                  </a:lnTo>
                  <a:lnTo>
                    <a:pt x="368" y="246"/>
                  </a:lnTo>
                  <a:lnTo>
                    <a:pt x="363" y="261"/>
                  </a:lnTo>
                  <a:lnTo>
                    <a:pt x="359" y="277"/>
                  </a:lnTo>
                  <a:lnTo>
                    <a:pt x="352" y="298"/>
                  </a:lnTo>
                  <a:lnTo>
                    <a:pt x="346" y="319"/>
                  </a:lnTo>
                  <a:lnTo>
                    <a:pt x="339" y="341"/>
                  </a:lnTo>
                  <a:lnTo>
                    <a:pt x="331" y="362"/>
                  </a:lnTo>
                  <a:lnTo>
                    <a:pt x="324" y="382"/>
                  </a:lnTo>
                  <a:lnTo>
                    <a:pt x="318" y="404"/>
                  </a:lnTo>
                  <a:lnTo>
                    <a:pt x="311" y="425"/>
                  </a:lnTo>
                  <a:lnTo>
                    <a:pt x="304" y="446"/>
                  </a:lnTo>
                  <a:lnTo>
                    <a:pt x="290" y="451"/>
                  </a:lnTo>
                  <a:lnTo>
                    <a:pt x="275" y="456"/>
                  </a:lnTo>
                  <a:lnTo>
                    <a:pt x="260" y="460"/>
                  </a:lnTo>
                  <a:lnTo>
                    <a:pt x="245" y="464"/>
                  </a:lnTo>
                  <a:lnTo>
                    <a:pt x="231" y="469"/>
                  </a:lnTo>
                  <a:lnTo>
                    <a:pt x="216" y="473"/>
                  </a:lnTo>
                  <a:lnTo>
                    <a:pt x="201" y="478"/>
                  </a:lnTo>
                  <a:lnTo>
                    <a:pt x="186" y="482"/>
                  </a:lnTo>
                  <a:lnTo>
                    <a:pt x="172" y="487"/>
                  </a:lnTo>
                  <a:lnTo>
                    <a:pt x="157" y="491"/>
                  </a:lnTo>
                  <a:lnTo>
                    <a:pt x="142" y="495"/>
                  </a:lnTo>
                  <a:lnTo>
                    <a:pt x="127" y="500"/>
                  </a:lnTo>
                  <a:lnTo>
                    <a:pt x="113" y="504"/>
                  </a:lnTo>
                  <a:lnTo>
                    <a:pt x="99" y="509"/>
                  </a:lnTo>
                  <a:lnTo>
                    <a:pt x="83" y="514"/>
                  </a:lnTo>
                  <a:lnTo>
                    <a:pt x="69" y="518"/>
                  </a:lnTo>
                  <a:lnTo>
                    <a:pt x="56" y="500"/>
                  </a:lnTo>
                  <a:lnTo>
                    <a:pt x="44" y="479"/>
                  </a:lnTo>
                  <a:lnTo>
                    <a:pt x="32" y="455"/>
                  </a:lnTo>
                  <a:lnTo>
                    <a:pt x="22" y="428"/>
                  </a:lnTo>
                  <a:lnTo>
                    <a:pt x="14" y="399"/>
                  </a:lnTo>
                  <a:lnTo>
                    <a:pt x="7" y="368"/>
                  </a:lnTo>
                  <a:lnTo>
                    <a:pt x="2" y="335"/>
                  </a:lnTo>
                  <a:lnTo>
                    <a:pt x="0" y="300"/>
                  </a:lnTo>
                  <a:lnTo>
                    <a:pt x="1" y="264"/>
                  </a:lnTo>
                  <a:lnTo>
                    <a:pt x="6" y="227"/>
                  </a:lnTo>
                  <a:lnTo>
                    <a:pt x="15" y="190"/>
                  </a:lnTo>
                  <a:lnTo>
                    <a:pt x="27" y="151"/>
                  </a:lnTo>
                  <a:lnTo>
                    <a:pt x="44" y="113"/>
                  </a:lnTo>
                  <a:lnTo>
                    <a:pt x="65" y="75"/>
                  </a:lnTo>
                  <a:lnTo>
                    <a:pt x="92" y="37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233A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7" name="Freeform 124"/>
            <p:cNvSpPr>
              <a:spLocks/>
            </p:cNvSpPr>
            <p:nvPr/>
          </p:nvSpPr>
          <p:spPr bwMode="auto">
            <a:xfrm>
              <a:off x="801688" y="1711326"/>
              <a:ext cx="149225" cy="203200"/>
            </a:xfrm>
            <a:custGeom>
              <a:avLst/>
              <a:gdLst>
                <a:gd name="T0" fmla="*/ 128 w 374"/>
                <a:gd name="T1" fmla="*/ 6 h 514"/>
                <a:gd name="T2" fmla="*/ 151 w 374"/>
                <a:gd name="T3" fmla="*/ 18 h 514"/>
                <a:gd name="T4" fmla="*/ 174 w 374"/>
                <a:gd name="T5" fmla="*/ 30 h 514"/>
                <a:gd name="T6" fmla="*/ 196 w 374"/>
                <a:gd name="T7" fmla="*/ 42 h 514"/>
                <a:gd name="T8" fmla="*/ 219 w 374"/>
                <a:gd name="T9" fmla="*/ 54 h 514"/>
                <a:gd name="T10" fmla="*/ 242 w 374"/>
                <a:gd name="T11" fmla="*/ 65 h 514"/>
                <a:gd name="T12" fmla="*/ 265 w 374"/>
                <a:gd name="T13" fmla="*/ 78 h 514"/>
                <a:gd name="T14" fmla="*/ 287 w 374"/>
                <a:gd name="T15" fmla="*/ 89 h 514"/>
                <a:gd name="T16" fmla="*/ 308 w 374"/>
                <a:gd name="T17" fmla="*/ 102 h 514"/>
                <a:gd name="T18" fmla="*/ 327 w 374"/>
                <a:gd name="T19" fmla="*/ 115 h 514"/>
                <a:gd name="T20" fmla="*/ 346 w 374"/>
                <a:gd name="T21" fmla="*/ 130 h 514"/>
                <a:gd name="T22" fmla="*/ 365 w 374"/>
                <a:gd name="T23" fmla="*/ 143 h 514"/>
                <a:gd name="T24" fmla="*/ 367 w 374"/>
                <a:gd name="T25" fmla="*/ 180 h 514"/>
                <a:gd name="T26" fmla="*/ 354 w 374"/>
                <a:gd name="T27" fmla="*/ 243 h 514"/>
                <a:gd name="T28" fmla="*/ 339 w 374"/>
                <a:gd name="T29" fmla="*/ 295 h 514"/>
                <a:gd name="T30" fmla="*/ 325 w 374"/>
                <a:gd name="T31" fmla="*/ 338 h 514"/>
                <a:gd name="T32" fmla="*/ 310 w 374"/>
                <a:gd name="T33" fmla="*/ 379 h 514"/>
                <a:gd name="T34" fmla="*/ 296 w 374"/>
                <a:gd name="T35" fmla="*/ 422 h 514"/>
                <a:gd name="T36" fmla="*/ 274 w 374"/>
                <a:gd name="T37" fmla="*/ 448 h 514"/>
                <a:gd name="T38" fmla="*/ 245 w 374"/>
                <a:gd name="T39" fmla="*/ 456 h 514"/>
                <a:gd name="T40" fmla="*/ 216 w 374"/>
                <a:gd name="T41" fmla="*/ 465 h 514"/>
                <a:gd name="T42" fmla="*/ 187 w 374"/>
                <a:gd name="T43" fmla="*/ 474 h 514"/>
                <a:gd name="T44" fmla="*/ 158 w 374"/>
                <a:gd name="T45" fmla="*/ 483 h 514"/>
                <a:gd name="T46" fmla="*/ 129 w 374"/>
                <a:gd name="T47" fmla="*/ 491 h 514"/>
                <a:gd name="T48" fmla="*/ 101 w 374"/>
                <a:gd name="T49" fmla="*/ 500 h 514"/>
                <a:gd name="T50" fmla="*/ 72 w 374"/>
                <a:gd name="T51" fmla="*/ 510 h 514"/>
                <a:gd name="T52" fmla="*/ 46 w 374"/>
                <a:gd name="T53" fmla="*/ 495 h 514"/>
                <a:gd name="T54" fmla="*/ 26 w 374"/>
                <a:gd name="T55" fmla="*/ 451 h 514"/>
                <a:gd name="T56" fmla="*/ 10 w 374"/>
                <a:gd name="T57" fmla="*/ 395 h 514"/>
                <a:gd name="T58" fmla="*/ 1 w 374"/>
                <a:gd name="T59" fmla="*/ 331 h 514"/>
                <a:gd name="T60" fmla="*/ 1 w 374"/>
                <a:gd name="T61" fmla="*/ 260 h 514"/>
                <a:gd name="T62" fmla="*/ 14 w 374"/>
                <a:gd name="T63" fmla="*/ 187 h 514"/>
                <a:gd name="T64" fmla="*/ 41 w 374"/>
                <a:gd name="T65" fmla="*/ 111 h 514"/>
                <a:gd name="T66" fmla="*/ 87 w 374"/>
                <a:gd name="T67" fmla="*/ 36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74" h="514">
                  <a:moveTo>
                    <a:pt x="117" y="0"/>
                  </a:moveTo>
                  <a:lnTo>
                    <a:pt x="128" y="6"/>
                  </a:lnTo>
                  <a:lnTo>
                    <a:pt x="139" y="13"/>
                  </a:lnTo>
                  <a:lnTo>
                    <a:pt x="151" y="18"/>
                  </a:lnTo>
                  <a:lnTo>
                    <a:pt x="162" y="24"/>
                  </a:lnTo>
                  <a:lnTo>
                    <a:pt x="174" y="30"/>
                  </a:lnTo>
                  <a:lnTo>
                    <a:pt x="185" y="36"/>
                  </a:lnTo>
                  <a:lnTo>
                    <a:pt x="196" y="42"/>
                  </a:lnTo>
                  <a:lnTo>
                    <a:pt x="208" y="48"/>
                  </a:lnTo>
                  <a:lnTo>
                    <a:pt x="219" y="54"/>
                  </a:lnTo>
                  <a:lnTo>
                    <a:pt x="230" y="59"/>
                  </a:lnTo>
                  <a:lnTo>
                    <a:pt x="242" y="65"/>
                  </a:lnTo>
                  <a:lnTo>
                    <a:pt x="253" y="72"/>
                  </a:lnTo>
                  <a:lnTo>
                    <a:pt x="265" y="78"/>
                  </a:lnTo>
                  <a:lnTo>
                    <a:pt x="276" y="83"/>
                  </a:lnTo>
                  <a:lnTo>
                    <a:pt x="287" y="89"/>
                  </a:lnTo>
                  <a:lnTo>
                    <a:pt x="299" y="95"/>
                  </a:lnTo>
                  <a:lnTo>
                    <a:pt x="308" y="102"/>
                  </a:lnTo>
                  <a:lnTo>
                    <a:pt x="317" y="109"/>
                  </a:lnTo>
                  <a:lnTo>
                    <a:pt x="327" y="115"/>
                  </a:lnTo>
                  <a:lnTo>
                    <a:pt x="337" y="122"/>
                  </a:lnTo>
                  <a:lnTo>
                    <a:pt x="346" y="130"/>
                  </a:lnTo>
                  <a:lnTo>
                    <a:pt x="356" y="136"/>
                  </a:lnTo>
                  <a:lnTo>
                    <a:pt x="365" y="143"/>
                  </a:lnTo>
                  <a:lnTo>
                    <a:pt x="374" y="149"/>
                  </a:lnTo>
                  <a:lnTo>
                    <a:pt x="367" y="180"/>
                  </a:lnTo>
                  <a:lnTo>
                    <a:pt x="361" y="211"/>
                  </a:lnTo>
                  <a:lnTo>
                    <a:pt x="354" y="243"/>
                  </a:lnTo>
                  <a:lnTo>
                    <a:pt x="346" y="274"/>
                  </a:lnTo>
                  <a:lnTo>
                    <a:pt x="339" y="295"/>
                  </a:lnTo>
                  <a:lnTo>
                    <a:pt x="332" y="316"/>
                  </a:lnTo>
                  <a:lnTo>
                    <a:pt x="325" y="338"/>
                  </a:lnTo>
                  <a:lnTo>
                    <a:pt x="317" y="359"/>
                  </a:lnTo>
                  <a:lnTo>
                    <a:pt x="310" y="379"/>
                  </a:lnTo>
                  <a:lnTo>
                    <a:pt x="303" y="401"/>
                  </a:lnTo>
                  <a:lnTo>
                    <a:pt x="296" y="422"/>
                  </a:lnTo>
                  <a:lnTo>
                    <a:pt x="288" y="443"/>
                  </a:lnTo>
                  <a:lnTo>
                    <a:pt x="274" y="448"/>
                  </a:lnTo>
                  <a:lnTo>
                    <a:pt x="259" y="452"/>
                  </a:lnTo>
                  <a:lnTo>
                    <a:pt x="245" y="456"/>
                  </a:lnTo>
                  <a:lnTo>
                    <a:pt x="230" y="461"/>
                  </a:lnTo>
                  <a:lnTo>
                    <a:pt x="216" y="465"/>
                  </a:lnTo>
                  <a:lnTo>
                    <a:pt x="201" y="469"/>
                  </a:lnTo>
                  <a:lnTo>
                    <a:pt x="187" y="474"/>
                  </a:lnTo>
                  <a:lnTo>
                    <a:pt x="173" y="479"/>
                  </a:lnTo>
                  <a:lnTo>
                    <a:pt x="158" y="483"/>
                  </a:lnTo>
                  <a:lnTo>
                    <a:pt x="144" y="487"/>
                  </a:lnTo>
                  <a:lnTo>
                    <a:pt x="129" y="491"/>
                  </a:lnTo>
                  <a:lnTo>
                    <a:pt x="116" y="496"/>
                  </a:lnTo>
                  <a:lnTo>
                    <a:pt x="101" y="500"/>
                  </a:lnTo>
                  <a:lnTo>
                    <a:pt x="87" y="505"/>
                  </a:lnTo>
                  <a:lnTo>
                    <a:pt x="72" y="510"/>
                  </a:lnTo>
                  <a:lnTo>
                    <a:pt x="58" y="514"/>
                  </a:lnTo>
                  <a:lnTo>
                    <a:pt x="46" y="495"/>
                  </a:lnTo>
                  <a:lnTo>
                    <a:pt x="36" y="475"/>
                  </a:lnTo>
                  <a:lnTo>
                    <a:pt x="26" y="451"/>
                  </a:lnTo>
                  <a:lnTo>
                    <a:pt x="17" y="424"/>
                  </a:lnTo>
                  <a:lnTo>
                    <a:pt x="10" y="395"/>
                  </a:lnTo>
                  <a:lnTo>
                    <a:pt x="4" y="363"/>
                  </a:lnTo>
                  <a:lnTo>
                    <a:pt x="1" y="331"/>
                  </a:lnTo>
                  <a:lnTo>
                    <a:pt x="0" y="295"/>
                  </a:lnTo>
                  <a:lnTo>
                    <a:pt x="1" y="260"/>
                  </a:lnTo>
                  <a:lnTo>
                    <a:pt x="6" y="224"/>
                  </a:lnTo>
                  <a:lnTo>
                    <a:pt x="14" y="187"/>
                  </a:lnTo>
                  <a:lnTo>
                    <a:pt x="26" y="149"/>
                  </a:lnTo>
                  <a:lnTo>
                    <a:pt x="41" y="111"/>
                  </a:lnTo>
                  <a:lnTo>
                    <a:pt x="62" y="74"/>
                  </a:lnTo>
                  <a:lnTo>
                    <a:pt x="87" y="36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353D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8" name="Freeform 125"/>
            <p:cNvSpPr>
              <a:spLocks/>
            </p:cNvSpPr>
            <p:nvPr/>
          </p:nvSpPr>
          <p:spPr bwMode="auto">
            <a:xfrm>
              <a:off x="808038" y="1712913"/>
              <a:ext cx="142875" cy="200025"/>
            </a:xfrm>
            <a:custGeom>
              <a:avLst/>
              <a:gdLst>
                <a:gd name="T0" fmla="*/ 110 w 360"/>
                <a:gd name="T1" fmla="*/ 0 h 508"/>
                <a:gd name="T2" fmla="*/ 121 w 360"/>
                <a:gd name="T3" fmla="*/ 5 h 508"/>
                <a:gd name="T4" fmla="*/ 132 w 360"/>
                <a:gd name="T5" fmla="*/ 12 h 508"/>
                <a:gd name="T6" fmla="*/ 143 w 360"/>
                <a:gd name="T7" fmla="*/ 17 h 508"/>
                <a:gd name="T8" fmla="*/ 153 w 360"/>
                <a:gd name="T9" fmla="*/ 23 h 508"/>
                <a:gd name="T10" fmla="*/ 165 w 360"/>
                <a:gd name="T11" fmla="*/ 28 h 508"/>
                <a:gd name="T12" fmla="*/ 175 w 360"/>
                <a:gd name="T13" fmla="*/ 34 h 508"/>
                <a:gd name="T14" fmla="*/ 186 w 360"/>
                <a:gd name="T15" fmla="*/ 40 h 508"/>
                <a:gd name="T16" fmla="*/ 198 w 360"/>
                <a:gd name="T17" fmla="*/ 46 h 508"/>
                <a:gd name="T18" fmla="*/ 208 w 360"/>
                <a:gd name="T19" fmla="*/ 52 h 508"/>
                <a:gd name="T20" fmla="*/ 220 w 360"/>
                <a:gd name="T21" fmla="*/ 57 h 508"/>
                <a:gd name="T22" fmla="*/ 230 w 360"/>
                <a:gd name="T23" fmla="*/ 63 h 508"/>
                <a:gd name="T24" fmla="*/ 241 w 360"/>
                <a:gd name="T25" fmla="*/ 69 h 508"/>
                <a:gd name="T26" fmla="*/ 252 w 360"/>
                <a:gd name="T27" fmla="*/ 75 h 508"/>
                <a:gd name="T28" fmla="*/ 263 w 360"/>
                <a:gd name="T29" fmla="*/ 80 h 508"/>
                <a:gd name="T30" fmla="*/ 273 w 360"/>
                <a:gd name="T31" fmla="*/ 86 h 508"/>
                <a:gd name="T32" fmla="*/ 285 w 360"/>
                <a:gd name="T33" fmla="*/ 91 h 508"/>
                <a:gd name="T34" fmla="*/ 294 w 360"/>
                <a:gd name="T35" fmla="*/ 98 h 508"/>
                <a:gd name="T36" fmla="*/ 303 w 360"/>
                <a:gd name="T37" fmla="*/ 105 h 508"/>
                <a:gd name="T38" fmla="*/ 313 w 360"/>
                <a:gd name="T39" fmla="*/ 111 h 508"/>
                <a:gd name="T40" fmla="*/ 323 w 360"/>
                <a:gd name="T41" fmla="*/ 118 h 508"/>
                <a:gd name="T42" fmla="*/ 332 w 360"/>
                <a:gd name="T43" fmla="*/ 126 h 508"/>
                <a:gd name="T44" fmla="*/ 342 w 360"/>
                <a:gd name="T45" fmla="*/ 132 h 508"/>
                <a:gd name="T46" fmla="*/ 351 w 360"/>
                <a:gd name="T47" fmla="*/ 139 h 508"/>
                <a:gd name="T48" fmla="*/ 360 w 360"/>
                <a:gd name="T49" fmla="*/ 145 h 508"/>
                <a:gd name="T50" fmla="*/ 354 w 360"/>
                <a:gd name="T51" fmla="*/ 176 h 508"/>
                <a:gd name="T52" fmla="*/ 348 w 360"/>
                <a:gd name="T53" fmla="*/ 207 h 508"/>
                <a:gd name="T54" fmla="*/ 342 w 360"/>
                <a:gd name="T55" fmla="*/ 239 h 508"/>
                <a:gd name="T56" fmla="*/ 335 w 360"/>
                <a:gd name="T57" fmla="*/ 270 h 508"/>
                <a:gd name="T58" fmla="*/ 328 w 360"/>
                <a:gd name="T59" fmla="*/ 291 h 508"/>
                <a:gd name="T60" fmla="*/ 321 w 360"/>
                <a:gd name="T61" fmla="*/ 312 h 508"/>
                <a:gd name="T62" fmla="*/ 313 w 360"/>
                <a:gd name="T63" fmla="*/ 334 h 508"/>
                <a:gd name="T64" fmla="*/ 305 w 360"/>
                <a:gd name="T65" fmla="*/ 355 h 508"/>
                <a:gd name="T66" fmla="*/ 297 w 360"/>
                <a:gd name="T67" fmla="*/ 375 h 508"/>
                <a:gd name="T68" fmla="*/ 290 w 360"/>
                <a:gd name="T69" fmla="*/ 397 h 508"/>
                <a:gd name="T70" fmla="*/ 282 w 360"/>
                <a:gd name="T71" fmla="*/ 418 h 508"/>
                <a:gd name="T72" fmla="*/ 274 w 360"/>
                <a:gd name="T73" fmla="*/ 439 h 508"/>
                <a:gd name="T74" fmla="*/ 260 w 360"/>
                <a:gd name="T75" fmla="*/ 444 h 508"/>
                <a:gd name="T76" fmla="*/ 246 w 360"/>
                <a:gd name="T77" fmla="*/ 448 h 508"/>
                <a:gd name="T78" fmla="*/ 232 w 360"/>
                <a:gd name="T79" fmla="*/ 452 h 508"/>
                <a:gd name="T80" fmla="*/ 217 w 360"/>
                <a:gd name="T81" fmla="*/ 456 h 508"/>
                <a:gd name="T82" fmla="*/ 204 w 360"/>
                <a:gd name="T83" fmla="*/ 461 h 508"/>
                <a:gd name="T84" fmla="*/ 190 w 360"/>
                <a:gd name="T85" fmla="*/ 465 h 508"/>
                <a:gd name="T86" fmla="*/ 175 w 360"/>
                <a:gd name="T87" fmla="*/ 470 h 508"/>
                <a:gd name="T88" fmla="*/ 162 w 360"/>
                <a:gd name="T89" fmla="*/ 474 h 508"/>
                <a:gd name="T90" fmla="*/ 147 w 360"/>
                <a:gd name="T91" fmla="*/ 478 h 508"/>
                <a:gd name="T92" fmla="*/ 133 w 360"/>
                <a:gd name="T93" fmla="*/ 482 h 508"/>
                <a:gd name="T94" fmla="*/ 119 w 360"/>
                <a:gd name="T95" fmla="*/ 486 h 508"/>
                <a:gd name="T96" fmla="*/ 105 w 360"/>
                <a:gd name="T97" fmla="*/ 490 h 508"/>
                <a:gd name="T98" fmla="*/ 91 w 360"/>
                <a:gd name="T99" fmla="*/ 495 h 508"/>
                <a:gd name="T100" fmla="*/ 77 w 360"/>
                <a:gd name="T101" fmla="*/ 500 h 508"/>
                <a:gd name="T102" fmla="*/ 63 w 360"/>
                <a:gd name="T103" fmla="*/ 504 h 508"/>
                <a:gd name="T104" fmla="*/ 49 w 360"/>
                <a:gd name="T105" fmla="*/ 508 h 508"/>
                <a:gd name="T106" fmla="*/ 29 w 360"/>
                <a:gd name="T107" fmla="*/ 468 h 508"/>
                <a:gd name="T108" fmla="*/ 14 w 360"/>
                <a:gd name="T109" fmla="*/ 418 h 508"/>
                <a:gd name="T110" fmla="*/ 2 w 360"/>
                <a:gd name="T111" fmla="*/ 358 h 508"/>
                <a:gd name="T112" fmla="*/ 0 w 360"/>
                <a:gd name="T113" fmla="*/ 290 h 508"/>
                <a:gd name="T114" fmla="*/ 6 w 360"/>
                <a:gd name="T115" fmla="*/ 219 h 508"/>
                <a:gd name="T116" fmla="*/ 26 w 360"/>
                <a:gd name="T117" fmla="*/ 145 h 508"/>
                <a:gd name="T118" fmla="*/ 59 w 360"/>
                <a:gd name="T119" fmla="*/ 72 h 508"/>
                <a:gd name="T120" fmla="*/ 110 w 360"/>
                <a:gd name="T121" fmla="*/ 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60" h="508">
                  <a:moveTo>
                    <a:pt x="110" y="0"/>
                  </a:moveTo>
                  <a:lnTo>
                    <a:pt x="121" y="5"/>
                  </a:lnTo>
                  <a:lnTo>
                    <a:pt x="132" y="12"/>
                  </a:lnTo>
                  <a:lnTo>
                    <a:pt x="143" y="17"/>
                  </a:lnTo>
                  <a:lnTo>
                    <a:pt x="153" y="23"/>
                  </a:lnTo>
                  <a:lnTo>
                    <a:pt x="165" y="28"/>
                  </a:lnTo>
                  <a:lnTo>
                    <a:pt x="175" y="34"/>
                  </a:lnTo>
                  <a:lnTo>
                    <a:pt x="186" y="40"/>
                  </a:lnTo>
                  <a:lnTo>
                    <a:pt x="198" y="46"/>
                  </a:lnTo>
                  <a:lnTo>
                    <a:pt x="208" y="52"/>
                  </a:lnTo>
                  <a:lnTo>
                    <a:pt x="220" y="57"/>
                  </a:lnTo>
                  <a:lnTo>
                    <a:pt x="230" y="63"/>
                  </a:lnTo>
                  <a:lnTo>
                    <a:pt x="241" y="69"/>
                  </a:lnTo>
                  <a:lnTo>
                    <a:pt x="252" y="75"/>
                  </a:lnTo>
                  <a:lnTo>
                    <a:pt x="263" y="80"/>
                  </a:lnTo>
                  <a:lnTo>
                    <a:pt x="273" y="86"/>
                  </a:lnTo>
                  <a:lnTo>
                    <a:pt x="285" y="91"/>
                  </a:lnTo>
                  <a:lnTo>
                    <a:pt x="294" y="98"/>
                  </a:lnTo>
                  <a:lnTo>
                    <a:pt x="303" y="105"/>
                  </a:lnTo>
                  <a:lnTo>
                    <a:pt x="313" y="111"/>
                  </a:lnTo>
                  <a:lnTo>
                    <a:pt x="323" y="118"/>
                  </a:lnTo>
                  <a:lnTo>
                    <a:pt x="332" y="126"/>
                  </a:lnTo>
                  <a:lnTo>
                    <a:pt x="342" y="132"/>
                  </a:lnTo>
                  <a:lnTo>
                    <a:pt x="351" y="139"/>
                  </a:lnTo>
                  <a:lnTo>
                    <a:pt x="360" y="145"/>
                  </a:lnTo>
                  <a:lnTo>
                    <a:pt x="354" y="176"/>
                  </a:lnTo>
                  <a:lnTo>
                    <a:pt x="348" y="207"/>
                  </a:lnTo>
                  <a:lnTo>
                    <a:pt x="342" y="239"/>
                  </a:lnTo>
                  <a:lnTo>
                    <a:pt x="335" y="270"/>
                  </a:lnTo>
                  <a:lnTo>
                    <a:pt x="328" y="291"/>
                  </a:lnTo>
                  <a:lnTo>
                    <a:pt x="321" y="312"/>
                  </a:lnTo>
                  <a:lnTo>
                    <a:pt x="313" y="334"/>
                  </a:lnTo>
                  <a:lnTo>
                    <a:pt x="305" y="355"/>
                  </a:lnTo>
                  <a:lnTo>
                    <a:pt x="297" y="375"/>
                  </a:lnTo>
                  <a:lnTo>
                    <a:pt x="290" y="397"/>
                  </a:lnTo>
                  <a:lnTo>
                    <a:pt x="282" y="418"/>
                  </a:lnTo>
                  <a:lnTo>
                    <a:pt x="274" y="439"/>
                  </a:lnTo>
                  <a:lnTo>
                    <a:pt x="260" y="444"/>
                  </a:lnTo>
                  <a:lnTo>
                    <a:pt x="246" y="448"/>
                  </a:lnTo>
                  <a:lnTo>
                    <a:pt x="232" y="452"/>
                  </a:lnTo>
                  <a:lnTo>
                    <a:pt x="217" y="456"/>
                  </a:lnTo>
                  <a:lnTo>
                    <a:pt x="204" y="461"/>
                  </a:lnTo>
                  <a:lnTo>
                    <a:pt x="190" y="465"/>
                  </a:lnTo>
                  <a:lnTo>
                    <a:pt x="175" y="470"/>
                  </a:lnTo>
                  <a:lnTo>
                    <a:pt x="162" y="474"/>
                  </a:lnTo>
                  <a:lnTo>
                    <a:pt x="147" y="478"/>
                  </a:lnTo>
                  <a:lnTo>
                    <a:pt x="133" y="482"/>
                  </a:lnTo>
                  <a:lnTo>
                    <a:pt x="119" y="486"/>
                  </a:lnTo>
                  <a:lnTo>
                    <a:pt x="105" y="490"/>
                  </a:lnTo>
                  <a:lnTo>
                    <a:pt x="91" y="495"/>
                  </a:lnTo>
                  <a:lnTo>
                    <a:pt x="77" y="500"/>
                  </a:lnTo>
                  <a:lnTo>
                    <a:pt x="63" y="504"/>
                  </a:lnTo>
                  <a:lnTo>
                    <a:pt x="49" y="508"/>
                  </a:lnTo>
                  <a:lnTo>
                    <a:pt x="29" y="468"/>
                  </a:lnTo>
                  <a:lnTo>
                    <a:pt x="14" y="418"/>
                  </a:lnTo>
                  <a:lnTo>
                    <a:pt x="2" y="358"/>
                  </a:lnTo>
                  <a:lnTo>
                    <a:pt x="0" y="290"/>
                  </a:lnTo>
                  <a:lnTo>
                    <a:pt x="6" y="219"/>
                  </a:lnTo>
                  <a:lnTo>
                    <a:pt x="26" y="145"/>
                  </a:lnTo>
                  <a:lnTo>
                    <a:pt x="59" y="72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473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9" name="Freeform 126"/>
            <p:cNvSpPr>
              <a:spLocks/>
            </p:cNvSpPr>
            <p:nvPr/>
          </p:nvSpPr>
          <p:spPr bwMode="auto">
            <a:xfrm>
              <a:off x="812800" y="1714501"/>
              <a:ext cx="138113" cy="198438"/>
            </a:xfrm>
            <a:custGeom>
              <a:avLst/>
              <a:gdLst>
                <a:gd name="T0" fmla="*/ 103 w 346"/>
                <a:gd name="T1" fmla="*/ 0 h 502"/>
                <a:gd name="T2" fmla="*/ 113 w 346"/>
                <a:gd name="T3" fmla="*/ 6 h 502"/>
                <a:gd name="T4" fmla="*/ 124 w 346"/>
                <a:gd name="T5" fmla="*/ 11 h 502"/>
                <a:gd name="T6" fmla="*/ 134 w 346"/>
                <a:gd name="T7" fmla="*/ 17 h 502"/>
                <a:gd name="T8" fmla="*/ 146 w 346"/>
                <a:gd name="T9" fmla="*/ 22 h 502"/>
                <a:gd name="T10" fmla="*/ 156 w 346"/>
                <a:gd name="T11" fmla="*/ 27 h 502"/>
                <a:gd name="T12" fmla="*/ 166 w 346"/>
                <a:gd name="T13" fmla="*/ 33 h 502"/>
                <a:gd name="T14" fmla="*/ 177 w 346"/>
                <a:gd name="T15" fmla="*/ 39 h 502"/>
                <a:gd name="T16" fmla="*/ 187 w 346"/>
                <a:gd name="T17" fmla="*/ 44 h 502"/>
                <a:gd name="T18" fmla="*/ 197 w 346"/>
                <a:gd name="T19" fmla="*/ 49 h 502"/>
                <a:gd name="T20" fmla="*/ 208 w 346"/>
                <a:gd name="T21" fmla="*/ 54 h 502"/>
                <a:gd name="T22" fmla="*/ 218 w 346"/>
                <a:gd name="T23" fmla="*/ 60 h 502"/>
                <a:gd name="T24" fmla="*/ 229 w 346"/>
                <a:gd name="T25" fmla="*/ 66 h 502"/>
                <a:gd name="T26" fmla="*/ 240 w 346"/>
                <a:gd name="T27" fmla="*/ 71 h 502"/>
                <a:gd name="T28" fmla="*/ 250 w 346"/>
                <a:gd name="T29" fmla="*/ 76 h 502"/>
                <a:gd name="T30" fmla="*/ 260 w 346"/>
                <a:gd name="T31" fmla="*/ 82 h 502"/>
                <a:gd name="T32" fmla="*/ 271 w 346"/>
                <a:gd name="T33" fmla="*/ 87 h 502"/>
                <a:gd name="T34" fmla="*/ 280 w 346"/>
                <a:gd name="T35" fmla="*/ 94 h 502"/>
                <a:gd name="T36" fmla="*/ 289 w 346"/>
                <a:gd name="T37" fmla="*/ 101 h 502"/>
                <a:gd name="T38" fmla="*/ 299 w 346"/>
                <a:gd name="T39" fmla="*/ 107 h 502"/>
                <a:gd name="T40" fmla="*/ 309 w 346"/>
                <a:gd name="T41" fmla="*/ 114 h 502"/>
                <a:gd name="T42" fmla="*/ 318 w 346"/>
                <a:gd name="T43" fmla="*/ 122 h 502"/>
                <a:gd name="T44" fmla="*/ 328 w 346"/>
                <a:gd name="T45" fmla="*/ 128 h 502"/>
                <a:gd name="T46" fmla="*/ 337 w 346"/>
                <a:gd name="T47" fmla="*/ 135 h 502"/>
                <a:gd name="T48" fmla="*/ 346 w 346"/>
                <a:gd name="T49" fmla="*/ 141 h 502"/>
                <a:gd name="T50" fmla="*/ 341 w 346"/>
                <a:gd name="T51" fmla="*/ 172 h 502"/>
                <a:gd name="T52" fmla="*/ 336 w 346"/>
                <a:gd name="T53" fmla="*/ 203 h 502"/>
                <a:gd name="T54" fmla="*/ 331 w 346"/>
                <a:gd name="T55" fmla="*/ 235 h 502"/>
                <a:gd name="T56" fmla="*/ 326 w 346"/>
                <a:gd name="T57" fmla="*/ 266 h 502"/>
                <a:gd name="T58" fmla="*/ 317 w 346"/>
                <a:gd name="T59" fmla="*/ 287 h 502"/>
                <a:gd name="T60" fmla="*/ 309 w 346"/>
                <a:gd name="T61" fmla="*/ 308 h 502"/>
                <a:gd name="T62" fmla="*/ 302 w 346"/>
                <a:gd name="T63" fmla="*/ 330 h 502"/>
                <a:gd name="T64" fmla="*/ 294 w 346"/>
                <a:gd name="T65" fmla="*/ 351 h 502"/>
                <a:gd name="T66" fmla="*/ 285 w 346"/>
                <a:gd name="T67" fmla="*/ 371 h 502"/>
                <a:gd name="T68" fmla="*/ 277 w 346"/>
                <a:gd name="T69" fmla="*/ 393 h 502"/>
                <a:gd name="T70" fmla="*/ 269 w 346"/>
                <a:gd name="T71" fmla="*/ 414 h 502"/>
                <a:gd name="T72" fmla="*/ 260 w 346"/>
                <a:gd name="T73" fmla="*/ 435 h 502"/>
                <a:gd name="T74" fmla="*/ 247 w 346"/>
                <a:gd name="T75" fmla="*/ 440 h 502"/>
                <a:gd name="T76" fmla="*/ 232 w 346"/>
                <a:gd name="T77" fmla="*/ 444 h 502"/>
                <a:gd name="T78" fmla="*/ 219 w 346"/>
                <a:gd name="T79" fmla="*/ 448 h 502"/>
                <a:gd name="T80" fmla="*/ 206 w 346"/>
                <a:gd name="T81" fmla="*/ 452 h 502"/>
                <a:gd name="T82" fmla="*/ 191 w 346"/>
                <a:gd name="T83" fmla="*/ 456 h 502"/>
                <a:gd name="T84" fmla="*/ 178 w 346"/>
                <a:gd name="T85" fmla="*/ 460 h 502"/>
                <a:gd name="T86" fmla="*/ 163 w 346"/>
                <a:gd name="T87" fmla="*/ 464 h 502"/>
                <a:gd name="T88" fmla="*/ 150 w 346"/>
                <a:gd name="T89" fmla="*/ 469 h 502"/>
                <a:gd name="T90" fmla="*/ 136 w 346"/>
                <a:gd name="T91" fmla="*/ 473 h 502"/>
                <a:gd name="T92" fmla="*/ 122 w 346"/>
                <a:gd name="T93" fmla="*/ 477 h 502"/>
                <a:gd name="T94" fmla="*/ 108 w 346"/>
                <a:gd name="T95" fmla="*/ 481 h 502"/>
                <a:gd name="T96" fmla="*/ 94 w 346"/>
                <a:gd name="T97" fmla="*/ 485 h 502"/>
                <a:gd name="T98" fmla="*/ 80 w 346"/>
                <a:gd name="T99" fmla="*/ 489 h 502"/>
                <a:gd name="T100" fmla="*/ 67 w 346"/>
                <a:gd name="T101" fmla="*/ 493 h 502"/>
                <a:gd name="T102" fmla="*/ 52 w 346"/>
                <a:gd name="T103" fmla="*/ 498 h 502"/>
                <a:gd name="T104" fmla="*/ 39 w 346"/>
                <a:gd name="T105" fmla="*/ 502 h 502"/>
                <a:gd name="T106" fmla="*/ 22 w 346"/>
                <a:gd name="T107" fmla="*/ 462 h 502"/>
                <a:gd name="T108" fmla="*/ 9 w 346"/>
                <a:gd name="T109" fmla="*/ 412 h 502"/>
                <a:gd name="T110" fmla="*/ 1 w 346"/>
                <a:gd name="T111" fmla="*/ 352 h 502"/>
                <a:gd name="T112" fmla="*/ 0 w 346"/>
                <a:gd name="T113" fmla="*/ 285 h 502"/>
                <a:gd name="T114" fmla="*/ 7 w 346"/>
                <a:gd name="T115" fmla="*/ 215 h 502"/>
                <a:gd name="T116" fmla="*/ 26 w 346"/>
                <a:gd name="T117" fmla="*/ 142 h 502"/>
                <a:gd name="T118" fmla="*/ 58 w 346"/>
                <a:gd name="T119" fmla="*/ 70 h 502"/>
                <a:gd name="T120" fmla="*/ 103 w 346"/>
                <a:gd name="T121" fmla="*/ 0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6" h="502">
                  <a:moveTo>
                    <a:pt x="103" y="0"/>
                  </a:moveTo>
                  <a:lnTo>
                    <a:pt x="113" y="6"/>
                  </a:lnTo>
                  <a:lnTo>
                    <a:pt x="124" y="11"/>
                  </a:lnTo>
                  <a:lnTo>
                    <a:pt x="134" y="17"/>
                  </a:lnTo>
                  <a:lnTo>
                    <a:pt x="146" y="22"/>
                  </a:lnTo>
                  <a:lnTo>
                    <a:pt x="156" y="27"/>
                  </a:lnTo>
                  <a:lnTo>
                    <a:pt x="166" y="33"/>
                  </a:lnTo>
                  <a:lnTo>
                    <a:pt x="177" y="39"/>
                  </a:lnTo>
                  <a:lnTo>
                    <a:pt x="187" y="44"/>
                  </a:lnTo>
                  <a:lnTo>
                    <a:pt x="197" y="49"/>
                  </a:lnTo>
                  <a:lnTo>
                    <a:pt x="208" y="54"/>
                  </a:lnTo>
                  <a:lnTo>
                    <a:pt x="218" y="60"/>
                  </a:lnTo>
                  <a:lnTo>
                    <a:pt x="229" y="66"/>
                  </a:lnTo>
                  <a:lnTo>
                    <a:pt x="240" y="71"/>
                  </a:lnTo>
                  <a:lnTo>
                    <a:pt x="250" y="76"/>
                  </a:lnTo>
                  <a:lnTo>
                    <a:pt x="260" y="82"/>
                  </a:lnTo>
                  <a:lnTo>
                    <a:pt x="271" y="87"/>
                  </a:lnTo>
                  <a:lnTo>
                    <a:pt x="280" y="94"/>
                  </a:lnTo>
                  <a:lnTo>
                    <a:pt x="289" y="101"/>
                  </a:lnTo>
                  <a:lnTo>
                    <a:pt x="299" y="107"/>
                  </a:lnTo>
                  <a:lnTo>
                    <a:pt x="309" y="114"/>
                  </a:lnTo>
                  <a:lnTo>
                    <a:pt x="318" y="122"/>
                  </a:lnTo>
                  <a:lnTo>
                    <a:pt x="328" y="128"/>
                  </a:lnTo>
                  <a:lnTo>
                    <a:pt x="337" y="135"/>
                  </a:lnTo>
                  <a:lnTo>
                    <a:pt x="346" y="141"/>
                  </a:lnTo>
                  <a:lnTo>
                    <a:pt x="341" y="172"/>
                  </a:lnTo>
                  <a:lnTo>
                    <a:pt x="336" y="203"/>
                  </a:lnTo>
                  <a:lnTo>
                    <a:pt x="331" y="235"/>
                  </a:lnTo>
                  <a:lnTo>
                    <a:pt x="326" y="266"/>
                  </a:lnTo>
                  <a:lnTo>
                    <a:pt x="317" y="287"/>
                  </a:lnTo>
                  <a:lnTo>
                    <a:pt x="309" y="308"/>
                  </a:lnTo>
                  <a:lnTo>
                    <a:pt x="302" y="330"/>
                  </a:lnTo>
                  <a:lnTo>
                    <a:pt x="294" y="351"/>
                  </a:lnTo>
                  <a:lnTo>
                    <a:pt x="285" y="371"/>
                  </a:lnTo>
                  <a:lnTo>
                    <a:pt x="277" y="393"/>
                  </a:lnTo>
                  <a:lnTo>
                    <a:pt x="269" y="414"/>
                  </a:lnTo>
                  <a:lnTo>
                    <a:pt x="260" y="435"/>
                  </a:lnTo>
                  <a:lnTo>
                    <a:pt x="247" y="440"/>
                  </a:lnTo>
                  <a:lnTo>
                    <a:pt x="232" y="444"/>
                  </a:lnTo>
                  <a:lnTo>
                    <a:pt x="219" y="448"/>
                  </a:lnTo>
                  <a:lnTo>
                    <a:pt x="206" y="452"/>
                  </a:lnTo>
                  <a:lnTo>
                    <a:pt x="191" y="456"/>
                  </a:lnTo>
                  <a:lnTo>
                    <a:pt x="178" y="460"/>
                  </a:lnTo>
                  <a:lnTo>
                    <a:pt x="163" y="464"/>
                  </a:lnTo>
                  <a:lnTo>
                    <a:pt x="150" y="469"/>
                  </a:lnTo>
                  <a:lnTo>
                    <a:pt x="136" y="473"/>
                  </a:lnTo>
                  <a:lnTo>
                    <a:pt x="122" y="477"/>
                  </a:lnTo>
                  <a:lnTo>
                    <a:pt x="108" y="481"/>
                  </a:lnTo>
                  <a:lnTo>
                    <a:pt x="94" y="485"/>
                  </a:lnTo>
                  <a:lnTo>
                    <a:pt x="80" y="489"/>
                  </a:lnTo>
                  <a:lnTo>
                    <a:pt x="67" y="493"/>
                  </a:lnTo>
                  <a:lnTo>
                    <a:pt x="52" y="498"/>
                  </a:lnTo>
                  <a:lnTo>
                    <a:pt x="39" y="502"/>
                  </a:lnTo>
                  <a:lnTo>
                    <a:pt x="22" y="462"/>
                  </a:lnTo>
                  <a:lnTo>
                    <a:pt x="9" y="412"/>
                  </a:lnTo>
                  <a:lnTo>
                    <a:pt x="1" y="352"/>
                  </a:lnTo>
                  <a:lnTo>
                    <a:pt x="0" y="285"/>
                  </a:lnTo>
                  <a:lnTo>
                    <a:pt x="7" y="215"/>
                  </a:lnTo>
                  <a:lnTo>
                    <a:pt x="26" y="142"/>
                  </a:lnTo>
                  <a:lnTo>
                    <a:pt x="58" y="70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593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0" name="Freeform 127"/>
            <p:cNvSpPr>
              <a:spLocks/>
            </p:cNvSpPr>
            <p:nvPr/>
          </p:nvSpPr>
          <p:spPr bwMode="auto">
            <a:xfrm>
              <a:off x="819150" y="1714501"/>
              <a:ext cx="131763" cy="196850"/>
            </a:xfrm>
            <a:custGeom>
              <a:avLst/>
              <a:gdLst>
                <a:gd name="T0" fmla="*/ 96 w 332"/>
                <a:gd name="T1" fmla="*/ 0 h 496"/>
                <a:gd name="T2" fmla="*/ 116 w 332"/>
                <a:gd name="T3" fmla="*/ 10 h 496"/>
                <a:gd name="T4" fmla="*/ 137 w 332"/>
                <a:gd name="T5" fmla="*/ 20 h 496"/>
                <a:gd name="T6" fmla="*/ 156 w 332"/>
                <a:gd name="T7" fmla="*/ 31 h 496"/>
                <a:gd name="T8" fmla="*/ 177 w 332"/>
                <a:gd name="T9" fmla="*/ 41 h 496"/>
                <a:gd name="T10" fmla="*/ 197 w 332"/>
                <a:gd name="T11" fmla="*/ 52 h 496"/>
                <a:gd name="T12" fmla="*/ 216 w 332"/>
                <a:gd name="T13" fmla="*/ 63 h 496"/>
                <a:gd name="T14" fmla="*/ 237 w 332"/>
                <a:gd name="T15" fmla="*/ 73 h 496"/>
                <a:gd name="T16" fmla="*/ 257 w 332"/>
                <a:gd name="T17" fmla="*/ 83 h 496"/>
                <a:gd name="T18" fmla="*/ 266 w 332"/>
                <a:gd name="T19" fmla="*/ 90 h 496"/>
                <a:gd name="T20" fmla="*/ 275 w 332"/>
                <a:gd name="T21" fmla="*/ 97 h 496"/>
                <a:gd name="T22" fmla="*/ 285 w 332"/>
                <a:gd name="T23" fmla="*/ 103 h 496"/>
                <a:gd name="T24" fmla="*/ 295 w 332"/>
                <a:gd name="T25" fmla="*/ 110 h 496"/>
                <a:gd name="T26" fmla="*/ 304 w 332"/>
                <a:gd name="T27" fmla="*/ 118 h 496"/>
                <a:gd name="T28" fmla="*/ 314 w 332"/>
                <a:gd name="T29" fmla="*/ 124 h 496"/>
                <a:gd name="T30" fmla="*/ 323 w 332"/>
                <a:gd name="T31" fmla="*/ 131 h 496"/>
                <a:gd name="T32" fmla="*/ 332 w 332"/>
                <a:gd name="T33" fmla="*/ 137 h 496"/>
                <a:gd name="T34" fmla="*/ 328 w 332"/>
                <a:gd name="T35" fmla="*/ 168 h 496"/>
                <a:gd name="T36" fmla="*/ 324 w 332"/>
                <a:gd name="T37" fmla="*/ 199 h 496"/>
                <a:gd name="T38" fmla="*/ 319 w 332"/>
                <a:gd name="T39" fmla="*/ 231 h 496"/>
                <a:gd name="T40" fmla="*/ 315 w 332"/>
                <a:gd name="T41" fmla="*/ 262 h 496"/>
                <a:gd name="T42" fmla="*/ 306 w 332"/>
                <a:gd name="T43" fmla="*/ 283 h 496"/>
                <a:gd name="T44" fmla="*/ 298 w 332"/>
                <a:gd name="T45" fmla="*/ 304 h 496"/>
                <a:gd name="T46" fmla="*/ 289 w 332"/>
                <a:gd name="T47" fmla="*/ 326 h 496"/>
                <a:gd name="T48" fmla="*/ 281 w 332"/>
                <a:gd name="T49" fmla="*/ 347 h 496"/>
                <a:gd name="T50" fmla="*/ 272 w 332"/>
                <a:gd name="T51" fmla="*/ 367 h 496"/>
                <a:gd name="T52" fmla="*/ 264 w 332"/>
                <a:gd name="T53" fmla="*/ 389 h 496"/>
                <a:gd name="T54" fmla="*/ 255 w 332"/>
                <a:gd name="T55" fmla="*/ 410 h 496"/>
                <a:gd name="T56" fmla="*/ 246 w 332"/>
                <a:gd name="T57" fmla="*/ 431 h 496"/>
                <a:gd name="T58" fmla="*/ 233 w 332"/>
                <a:gd name="T59" fmla="*/ 436 h 496"/>
                <a:gd name="T60" fmla="*/ 219 w 332"/>
                <a:gd name="T61" fmla="*/ 440 h 496"/>
                <a:gd name="T62" fmla="*/ 206 w 332"/>
                <a:gd name="T63" fmla="*/ 444 h 496"/>
                <a:gd name="T64" fmla="*/ 193 w 332"/>
                <a:gd name="T65" fmla="*/ 448 h 496"/>
                <a:gd name="T66" fmla="*/ 179 w 332"/>
                <a:gd name="T67" fmla="*/ 451 h 496"/>
                <a:gd name="T68" fmla="*/ 166 w 332"/>
                <a:gd name="T69" fmla="*/ 455 h 496"/>
                <a:gd name="T70" fmla="*/ 152 w 332"/>
                <a:gd name="T71" fmla="*/ 459 h 496"/>
                <a:gd name="T72" fmla="*/ 139 w 332"/>
                <a:gd name="T73" fmla="*/ 464 h 496"/>
                <a:gd name="T74" fmla="*/ 124 w 332"/>
                <a:gd name="T75" fmla="*/ 468 h 496"/>
                <a:gd name="T76" fmla="*/ 111 w 332"/>
                <a:gd name="T77" fmla="*/ 472 h 496"/>
                <a:gd name="T78" fmla="*/ 97 w 332"/>
                <a:gd name="T79" fmla="*/ 476 h 496"/>
                <a:gd name="T80" fmla="*/ 84 w 332"/>
                <a:gd name="T81" fmla="*/ 479 h 496"/>
                <a:gd name="T82" fmla="*/ 71 w 332"/>
                <a:gd name="T83" fmla="*/ 483 h 496"/>
                <a:gd name="T84" fmla="*/ 57 w 332"/>
                <a:gd name="T85" fmla="*/ 487 h 496"/>
                <a:gd name="T86" fmla="*/ 44 w 332"/>
                <a:gd name="T87" fmla="*/ 492 h 496"/>
                <a:gd name="T88" fmla="*/ 30 w 332"/>
                <a:gd name="T89" fmla="*/ 496 h 496"/>
                <a:gd name="T90" fmla="*/ 17 w 332"/>
                <a:gd name="T91" fmla="*/ 456 h 496"/>
                <a:gd name="T92" fmla="*/ 6 w 332"/>
                <a:gd name="T93" fmla="*/ 406 h 496"/>
                <a:gd name="T94" fmla="*/ 0 w 332"/>
                <a:gd name="T95" fmla="*/ 347 h 496"/>
                <a:gd name="T96" fmla="*/ 0 w 332"/>
                <a:gd name="T97" fmla="*/ 280 h 496"/>
                <a:gd name="T98" fmla="*/ 8 w 332"/>
                <a:gd name="T99" fmla="*/ 210 h 496"/>
                <a:gd name="T100" fmla="*/ 26 w 332"/>
                <a:gd name="T101" fmla="*/ 138 h 496"/>
                <a:gd name="T102" fmla="*/ 55 w 332"/>
                <a:gd name="T103" fmla="*/ 68 h 496"/>
                <a:gd name="T104" fmla="*/ 96 w 332"/>
                <a:gd name="T105" fmla="*/ 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32" h="496">
                  <a:moveTo>
                    <a:pt x="96" y="0"/>
                  </a:moveTo>
                  <a:lnTo>
                    <a:pt x="116" y="10"/>
                  </a:lnTo>
                  <a:lnTo>
                    <a:pt x="137" y="20"/>
                  </a:lnTo>
                  <a:lnTo>
                    <a:pt x="156" y="31"/>
                  </a:lnTo>
                  <a:lnTo>
                    <a:pt x="177" y="41"/>
                  </a:lnTo>
                  <a:lnTo>
                    <a:pt x="197" y="52"/>
                  </a:lnTo>
                  <a:lnTo>
                    <a:pt x="216" y="63"/>
                  </a:lnTo>
                  <a:lnTo>
                    <a:pt x="237" y="73"/>
                  </a:lnTo>
                  <a:lnTo>
                    <a:pt x="257" y="83"/>
                  </a:lnTo>
                  <a:lnTo>
                    <a:pt x="266" y="90"/>
                  </a:lnTo>
                  <a:lnTo>
                    <a:pt x="275" y="97"/>
                  </a:lnTo>
                  <a:lnTo>
                    <a:pt x="285" y="103"/>
                  </a:lnTo>
                  <a:lnTo>
                    <a:pt x="295" y="110"/>
                  </a:lnTo>
                  <a:lnTo>
                    <a:pt x="304" y="118"/>
                  </a:lnTo>
                  <a:lnTo>
                    <a:pt x="314" y="124"/>
                  </a:lnTo>
                  <a:lnTo>
                    <a:pt x="323" y="131"/>
                  </a:lnTo>
                  <a:lnTo>
                    <a:pt x="332" y="137"/>
                  </a:lnTo>
                  <a:lnTo>
                    <a:pt x="328" y="168"/>
                  </a:lnTo>
                  <a:lnTo>
                    <a:pt x="324" y="199"/>
                  </a:lnTo>
                  <a:lnTo>
                    <a:pt x="319" y="231"/>
                  </a:lnTo>
                  <a:lnTo>
                    <a:pt x="315" y="262"/>
                  </a:lnTo>
                  <a:lnTo>
                    <a:pt x="306" y="283"/>
                  </a:lnTo>
                  <a:lnTo>
                    <a:pt x="298" y="304"/>
                  </a:lnTo>
                  <a:lnTo>
                    <a:pt x="289" y="326"/>
                  </a:lnTo>
                  <a:lnTo>
                    <a:pt x="281" y="347"/>
                  </a:lnTo>
                  <a:lnTo>
                    <a:pt x="272" y="367"/>
                  </a:lnTo>
                  <a:lnTo>
                    <a:pt x="264" y="389"/>
                  </a:lnTo>
                  <a:lnTo>
                    <a:pt x="255" y="410"/>
                  </a:lnTo>
                  <a:lnTo>
                    <a:pt x="246" y="431"/>
                  </a:lnTo>
                  <a:lnTo>
                    <a:pt x="233" y="436"/>
                  </a:lnTo>
                  <a:lnTo>
                    <a:pt x="219" y="440"/>
                  </a:lnTo>
                  <a:lnTo>
                    <a:pt x="206" y="444"/>
                  </a:lnTo>
                  <a:lnTo>
                    <a:pt x="193" y="448"/>
                  </a:lnTo>
                  <a:lnTo>
                    <a:pt x="179" y="451"/>
                  </a:lnTo>
                  <a:lnTo>
                    <a:pt x="166" y="455"/>
                  </a:lnTo>
                  <a:lnTo>
                    <a:pt x="152" y="459"/>
                  </a:lnTo>
                  <a:lnTo>
                    <a:pt x="139" y="464"/>
                  </a:lnTo>
                  <a:lnTo>
                    <a:pt x="124" y="468"/>
                  </a:lnTo>
                  <a:lnTo>
                    <a:pt x="111" y="472"/>
                  </a:lnTo>
                  <a:lnTo>
                    <a:pt x="97" y="476"/>
                  </a:lnTo>
                  <a:lnTo>
                    <a:pt x="84" y="479"/>
                  </a:lnTo>
                  <a:lnTo>
                    <a:pt x="71" y="483"/>
                  </a:lnTo>
                  <a:lnTo>
                    <a:pt x="57" y="487"/>
                  </a:lnTo>
                  <a:lnTo>
                    <a:pt x="44" y="492"/>
                  </a:lnTo>
                  <a:lnTo>
                    <a:pt x="30" y="496"/>
                  </a:lnTo>
                  <a:lnTo>
                    <a:pt x="17" y="456"/>
                  </a:lnTo>
                  <a:lnTo>
                    <a:pt x="6" y="406"/>
                  </a:lnTo>
                  <a:lnTo>
                    <a:pt x="0" y="347"/>
                  </a:lnTo>
                  <a:lnTo>
                    <a:pt x="0" y="280"/>
                  </a:lnTo>
                  <a:lnTo>
                    <a:pt x="8" y="210"/>
                  </a:lnTo>
                  <a:lnTo>
                    <a:pt x="26" y="138"/>
                  </a:lnTo>
                  <a:lnTo>
                    <a:pt x="55" y="6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684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1" name="Freeform 128"/>
            <p:cNvSpPr>
              <a:spLocks/>
            </p:cNvSpPr>
            <p:nvPr/>
          </p:nvSpPr>
          <p:spPr bwMode="auto">
            <a:xfrm>
              <a:off x="823913" y="1716088"/>
              <a:ext cx="127000" cy="195263"/>
            </a:xfrm>
            <a:custGeom>
              <a:avLst/>
              <a:gdLst>
                <a:gd name="T0" fmla="*/ 92 w 319"/>
                <a:gd name="T1" fmla="*/ 0 h 490"/>
                <a:gd name="T2" fmla="*/ 110 w 319"/>
                <a:gd name="T3" fmla="*/ 10 h 490"/>
                <a:gd name="T4" fmla="*/ 130 w 319"/>
                <a:gd name="T5" fmla="*/ 19 h 490"/>
                <a:gd name="T6" fmla="*/ 149 w 319"/>
                <a:gd name="T7" fmla="*/ 30 h 490"/>
                <a:gd name="T8" fmla="*/ 168 w 319"/>
                <a:gd name="T9" fmla="*/ 39 h 490"/>
                <a:gd name="T10" fmla="*/ 187 w 319"/>
                <a:gd name="T11" fmla="*/ 49 h 490"/>
                <a:gd name="T12" fmla="*/ 205 w 319"/>
                <a:gd name="T13" fmla="*/ 60 h 490"/>
                <a:gd name="T14" fmla="*/ 225 w 319"/>
                <a:gd name="T15" fmla="*/ 69 h 490"/>
                <a:gd name="T16" fmla="*/ 244 w 319"/>
                <a:gd name="T17" fmla="*/ 79 h 490"/>
                <a:gd name="T18" fmla="*/ 253 w 319"/>
                <a:gd name="T19" fmla="*/ 86 h 490"/>
                <a:gd name="T20" fmla="*/ 262 w 319"/>
                <a:gd name="T21" fmla="*/ 93 h 490"/>
                <a:gd name="T22" fmla="*/ 272 w 319"/>
                <a:gd name="T23" fmla="*/ 99 h 490"/>
                <a:gd name="T24" fmla="*/ 282 w 319"/>
                <a:gd name="T25" fmla="*/ 106 h 490"/>
                <a:gd name="T26" fmla="*/ 291 w 319"/>
                <a:gd name="T27" fmla="*/ 114 h 490"/>
                <a:gd name="T28" fmla="*/ 301 w 319"/>
                <a:gd name="T29" fmla="*/ 120 h 490"/>
                <a:gd name="T30" fmla="*/ 310 w 319"/>
                <a:gd name="T31" fmla="*/ 127 h 490"/>
                <a:gd name="T32" fmla="*/ 319 w 319"/>
                <a:gd name="T33" fmla="*/ 133 h 490"/>
                <a:gd name="T34" fmla="*/ 315 w 319"/>
                <a:gd name="T35" fmla="*/ 164 h 490"/>
                <a:gd name="T36" fmla="*/ 312 w 319"/>
                <a:gd name="T37" fmla="*/ 195 h 490"/>
                <a:gd name="T38" fmla="*/ 309 w 319"/>
                <a:gd name="T39" fmla="*/ 227 h 490"/>
                <a:gd name="T40" fmla="*/ 305 w 319"/>
                <a:gd name="T41" fmla="*/ 258 h 490"/>
                <a:gd name="T42" fmla="*/ 295 w 319"/>
                <a:gd name="T43" fmla="*/ 279 h 490"/>
                <a:gd name="T44" fmla="*/ 287 w 319"/>
                <a:gd name="T45" fmla="*/ 300 h 490"/>
                <a:gd name="T46" fmla="*/ 278 w 319"/>
                <a:gd name="T47" fmla="*/ 322 h 490"/>
                <a:gd name="T48" fmla="*/ 270 w 319"/>
                <a:gd name="T49" fmla="*/ 343 h 490"/>
                <a:gd name="T50" fmla="*/ 260 w 319"/>
                <a:gd name="T51" fmla="*/ 363 h 490"/>
                <a:gd name="T52" fmla="*/ 251 w 319"/>
                <a:gd name="T53" fmla="*/ 385 h 490"/>
                <a:gd name="T54" fmla="*/ 243 w 319"/>
                <a:gd name="T55" fmla="*/ 406 h 490"/>
                <a:gd name="T56" fmla="*/ 233 w 319"/>
                <a:gd name="T57" fmla="*/ 427 h 490"/>
                <a:gd name="T58" fmla="*/ 220 w 319"/>
                <a:gd name="T59" fmla="*/ 432 h 490"/>
                <a:gd name="T60" fmla="*/ 208 w 319"/>
                <a:gd name="T61" fmla="*/ 435 h 490"/>
                <a:gd name="T62" fmla="*/ 194 w 319"/>
                <a:gd name="T63" fmla="*/ 439 h 490"/>
                <a:gd name="T64" fmla="*/ 181 w 319"/>
                <a:gd name="T65" fmla="*/ 443 h 490"/>
                <a:gd name="T66" fmla="*/ 167 w 319"/>
                <a:gd name="T67" fmla="*/ 447 h 490"/>
                <a:gd name="T68" fmla="*/ 155 w 319"/>
                <a:gd name="T69" fmla="*/ 450 h 490"/>
                <a:gd name="T70" fmla="*/ 141 w 319"/>
                <a:gd name="T71" fmla="*/ 454 h 490"/>
                <a:gd name="T72" fmla="*/ 128 w 319"/>
                <a:gd name="T73" fmla="*/ 459 h 490"/>
                <a:gd name="T74" fmla="*/ 114 w 319"/>
                <a:gd name="T75" fmla="*/ 463 h 490"/>
                <a:gd name="T76" fmla="*/ 102 w 319"/>
                <a:gd name="T77" fmla="*/ 466 h 490"/>
                <a:gd name="T78" fmla="*/ 89 w 319"/>
                <a:gd name="T79" fmla="*/ 470 h 490"/>
                <a:gd name="T80" fmla="*/ 75 w 319"/>
                <a:gd name="T81" fmla="*/ 474 h 490"/>
                <a:gd name="T82" fmla="*/ 62 w 319"/>
                <a:gd name="T83" fmla="*/ 478 h 490"/>
                <a:gd name="T84" fmla="*/ 49 w 319"/>
                <a:gd name="T85" fmla="*/ 481 h 490"/>
                <a:gd name="T86" fmla="*/ 36 w 319"/>
                <a:gd name="T87" fmla="*/ 485 h 490"/>
                <a:gd name="T88" fmla="*/ 22 w 319"/>
                <a:gd name="T89" fmla="*/ 490 h 490"/>
                <a:gd name="T90" fmla="*/ 11 w 319"/>
                <a:gd name="T91" fmla="*/ 450 h 490"/>
                <a:gd name="T92" fmla="*/ 4 w 319"/>
                <a:gd name="T93" fmla="*/ 400 h 490"/>
                <a:gd name="T94" fmla="*/ 0 w 319"/>
                <a:gd name="T95" fmla="*/ 340 h 490"/>
                <a:gd name="T96" fmla="*/ 2 w 319"/>
                <a:gd name="T97" fmla="*/ 274 h 490"/>
                <a:gd name="T98" fmla="*/ 11 w 319"/>
                <a:gd name="T99" fmla="*/ 206 h 490"/>
                <a:gd name="T100" fmla="*/ 29 w 319"/>
                <a:gd name="T101" fmla="*/ 135 h 490"/>
                <a:gd name="T102" fmla="*/ 54 w 319"/>
                <a:gd name="T103" fmla="*/ 66 h 490"/>
                <a:gd name="T104" fmla="*/ 92 w 319"/>
                <a:gd name="T105" fmla="*/ 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19" h="490">
                  <a:moveTo>
                    <a:pt x="92" y="0"/>
                  </a:moveTo>
                  <a:lnTo>
                    <a:pt x="110" y="10"/>
                  </a:lnTo>
                  <a:lnTo>
                    <a:pt x="130" y="19"/>
                  </a:lnTo>
                  <a:lnTo>
                    <a:pt x="149" y="30"/>
                  </a:lnTo>
                  <a:lnTo>
                    <a:pt x="168" y="39"/>
                  </a:lnTo>
                  <a:lnTo>
                    <a:pt x="187" y="49"/>
                  </a:lnTo>
                  <a:lnTo>
                    <a:pt x="205" y="60"/>
                  </a:lnTo>
                  <a:lnTo>
                    <a:pt x="225" y="69"/>
                  </a:lnTo>
                  <a:lnTo>
                    <a:pt x="244" y="79"/>
                  </a:lnTo>
                  <a:lnTo>
                    <a:pt x="253" y="86"/>
                  </a:lnTo>
                  <a:lnTo>
                    <a:pt x="262" y="93"/>
                  </a:lnTo>
                  <a:lnTo>
                    <a:pt x="272" y="99"/>
                  </a:lnTo>
                  <a:lnTo>
                    <a:pt x="282" y="106"/>
                  </a:lnTo>
                  <a:lnTo>
                    <a:pt x="291" y="114"/>
                  </a:lnTo>
                  <a:lnTo>
                    <a:pt x="301" y="120"/>
                  </a:lnTo>
                  <a:lnTo>
                    <a:pt x="310" y="127"/>
                  </a:lnTo>
                  <a:lnTo>
                    <a:pt x="319" y="133"/>
                  </a:lnTo>
                  <a:lnTo>
                    <a:pt x="315" y="164"/>
                  </a:lnTo>
                  <a:lnTo>
                    <a:pt x="312" y="195"/>
                  </a:lnTo>
                  <a:lnTo>
                    <a:pt x="309" y="227"/>
                  </a:lnTo>
                  <a:lnTo>
                    <a:pt x="305" y="258"/>
                  </a:lnTo>
                  <a:lnTo>
                    <a:pt x="295" y="279"/>
                  </a:lnTo>
                  <a:lnTo>
                    <a:pt x="287" y="300"/>
                  </a:lnTo>
                  <a:lnTo>
                    <a:pt x="278" y="322"/>
                  </a:lnTo>
                  <a:lnTo>
                    <a:pt x="270" y="343"/>
                  </a:lnTo>
                  <a:lnTo>
                    <a:pt x="260" y="363"/>
                  </a:lnTo>
                  <a:lnTo>
                    <a:pt x="251" y="385"/>
                  </a:lnTo>
                  <a:lnTo>
                    <a:pt x="243" y="406"/>
                  </a:lnTo>
                  <a:lnTo>
                    <a:pt x="233" y="427"/>
                  </a:lnTo>
                  <a:lnTo>
                    <a:pt x="220" y="432"/>
                  </a:lnTo>
                  <a:lnTo>
                    <a:pt x="208" y="435"/>
                  </a:lnTo>
                  <a:lnTo>
                    <a:pt x="194" y="439"/>
                  </a:lnTo>
                  <a:lnTo>
                    <a:pt x="181" y="443"/>
                  </a:lnTo>
                  <a:lnTo>
                    <a:pt x="167" y="447"/>
                  </a:lnTo>
                  <a:lnTo>
                    <a:pt x="155" y="450"/>
                  </a:lnTo>
                  <a:lnTo>
                    <a:pt x="141" y="454"/>
                  </a:lnTo>
                  <a:lnTo>
                    <a:pt x="128" y="459"/>
                  </a:lnTo>
                  <a:lnTo>
                    <a:pt x="114" y="463"/>
                  </a:lnTo>
                  <a:lnTo>
                    <a:pt x="102" y="466"/>
                  </a:lnTo>
                  <a:lnTo>
                    <a:pt x="89" y="470"/>
                  </a:lnTo>
                  <a:lnTo>
                    <a:pt x="75" y="474"/>
                  </a:lnTo>
                  <a:lnTo>
                    <a:pt x="62" y="478"/>
                  </a:lnTo>
                  <a:lnTo>
                    <a:pt x="49" y="481"/>
                  </a:lnTo>
                  <a:lnTo>
                    <a:pt x="36" y="485"/>
                  </a:lnTo>
                  <a:lnTo>
                    <a:pt x="22" y="490"/>
                  </a:lnTo>
                  <a:lnTo>
                    <a:pt x="11" y="450"/>
                  </a:lnTo>
                  <a:lnTo>
                    <a:pt x="4" y="400"/>
                  </a:lnTo>
                  <a:lnTo>
                    <a:pt x="0" y="340"/>
                  </a:lnTo>
                  <a:lnTo>
                    <a:pt x="2" y="274"/>
                  </a:lnTo>
                  <a:lnTo>
                    <a:pt x="11" y="206"/>
                  </a:lnTo>
                  <a:lnTo>
                    <a:pt x="29" y="135"/>
                  </a:lnTo>
                  <a:lnTo>
                    <a:pt x="54" y="6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2" name="Freeform 129"/>
            <p:cNvSpPr>
              <a:spLocks/>
            </p:cNvSpPr>
            <p:nvPr/>
          </p:nvSpPr>
          <p:spPr bwMode="auto">
            <a:xfrm>
              <a:off x="828675" y="1717676"/>
              <a:ext cx="122238" cy="192088"/>
            </a:xfrm>
            <a:custGeom>
              <a:avLst/>
              <a:gdLst>
                <a:gd name="T0" fmla="*/ 87 w 307"/>
                <a:gd name="T1" fmla="*/ 0 h 484"/>
                <a:gd name="T2" fmla="*/ 232 w 307"/>
                <a:gd name="T3" fmla="*/ 75 h 484"/>
                <a:gd name="T4" fmla="*/ 307 w 307"/>
                <a:gd name="T5" fmla="*/ 129 h 484"/>
                <a:gd name="T6" fmla="*/ 297 w 307"/>
                <a:gd name="T7" fmla="*/ 254 h 484"/>
                <a:gd name="T8" fmla="*/ 221 w 307"/>
                <a:gd name="T9" fmla="*/ 423 h 484"/>
                <a:gd name="T10" fmla="*/ 14 w 307"/>
                <a:gd name="T11" fmla="*/ 484 h 484"/>
                <a:gd name="T12" fmla="*/ 6 w 307"/>
                <a:gd name="T13" fmla="*/ 444 h 484"/>
                <a:gd name="T14" fmla="*/ 1 w 307"/>
                <a:gd name="T15" fmla="*/ 393 h 484"/>
                <a:gd name="T16" fmla="*/ 0 w 307"/>
                <a:gd name="T17" fmla="*/ 334 h 484"/>
                <a:gd name="T18" fmla="*/ 4 w 307"/>
                <a:gd name="T19" fmla="*/ 269 h 484"/>
                <a:gd name="T20" fmla="*/ 13 w 307"/>
                <a:gd name="T21" fmla="*/ 201 h 484"/>
                <a:gd name="T22" fmla="*/ 30 w 307"/>
                <a:gd name="T23" fmla="*/ 131 h 484"/>
                <a:gd name="T24" fmla="*/ 54 w 307"/>
                <a:gd name="T25" fmla="*/ 64 h 484"/>
                <a:gd name="T26" fmla="*/ 87 w 307"/>
                <a:gd name="T27" fmla="*/ 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7" h="484">
                  <a:moveTo>
                    <a:pt x="87" y="0"/>
                  </a:moveTo>
                  <a:lnTo>
                    <a:pt x="232" y="75"/>
                  </a:lnTo>
                  <a:lnTo>
                    <a:pt x="307" y="129"/>
                  </a:lnTo>
                  <a:lnTo>
                    <a:pt x="297" y="254"/>
                  </a:lnTo>
                  <a:lnTo>
                    <a:pt x="221" y="423"/>
                  </a:lnTo>
                  <a:lnTo>
                    <a:pt x="14" y="484"/>
                  </a:lnTo>
                  <a:lnTo>
                    <a:pt x="6" y="444"/>
                  </a:lnTo>
                  <a:lnTo>
                    <a:pt x="1" y="393"/>
                  </a:lnTo>
                  <a:lnTo>
                    <a:pt x="0" y="334"/>
                  </a:lnTo>
                  <a:lnTo>
                    <a:pt x="4" y="269"/>
                  </a:lnTo>
                  <a:lnTo>
                    <a:pt x="13" y="201"/>
                  </a:lnTo>
                  <a:lnTo>
                    <a:pt x="30" y="131"/>
                  </a:lnTo>
                  <a:lnTo>
                    <a:pt x="54" y="6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3" name="Freeform 130"/>
            <p:cNvSpPr>
              <a:spLocks/>
            </p:cNvSpPr>
            <p:nvPr/>
          </p:nvSpPr>
          <p:spPr bwMode="auto">
            <a:xfrm>
              <a:off x="679450" y="1520826"/>
              <a:ext cx="196850" cy="141288"/>
            </a:xfrm>
            <a:custGeom>
              <a:avLst/>
              <a:gdLst>
                <a:gd name="T0" fmla="*/ 18 w 497"/>
                <a:gd name="T1" fmla="*/ 241 h 355"/>
                <a:gd name="T2" fmla="*/ 54 w 497"/>
                <a:gd name="T3" fmla="*/ 256 h 355"/>
                <a:gd name="T4" fmla="*/ 90 w 497"/>
                <a:gd name="T5" fmla="*/ 272 h 355"/>
                <a:gd name="T6" fmla="*/ 127 w 497"/>
                <a:gd name="T7" fmla="*/ 286 h 355"/>
                <a:gd name="T8" fmla="*/ 162 w 497"/>
                <a:gd name="T9" fmla="*/ 302 h 355"/>
                <a:gd name="T10" fmla="*/ 198 w 497"/>
                <a:gd name="T11" fmla="*/ 317 h 355"/>
                <a:gd name="T12" fmla="*/ 234 w 497"/>
                <a:gd name="T13" fmla="*/ 332 h 355"/>
                <a:gd name="T14" fmla="*/ 270 w 497"/>
                <a:gd name="T15" fmla="*/ 348 h 355"/>
                <a:gd name="T16" fmla="*/ 296 w 497"/>
                <a:gd name="T17" fmla="*/ 353 h 355"/>
                <a:gd name="T18" fmla="*/ 314 w 497"/>
                <a:gd name="T19" fmla="*/ 348 h 355"/>
                <a:gd name="T20" fmla="*/ 331 w 497"/>
                <a:gd name="T21" fmla="*/ 343 h 355"/>
                <a:gd name="T22" fmla="*/ 349 w 497"/>
                <a:gd name="T23" fmla="*/ 339 h 355"/>
                <a:gd name="T24" fmla="*/ 364 w 497"/>
                <a:gd name="T25" fmla="*/ 325 h 355"/>
                <a:gd name="T26" fmla="*/ 376 w 497"/>
                <a:gd name="T27" fmla="*/ 300 h 355"/>
                <a:gd name="T28" fmla="*/ 388 w 497"/>
                <a:gd name="T29" fmla="*/ 275 h 355"/>
                <a:gd name="T30" fmla="*/ 400 w 497"/>
                <a:gd name="T31" fmla="*/ 250 h 355"/>
                <a:gd name="T32" fmla="*/ 417 w 497"/>
                <a:gd name="T33" fmla="*/ 221 h 355"/>
                <a:gd name="T34" fmla="*/ 441 w 497"/>
                <a:gd name="T35" fmla="*/ 189 h 355"/>
                <a:gd name="T36" fmla="*/ 464 w 497"/>
                <a:gd name="T37" fmla="*/ 156 h 355"/>
                <a:gd name="T38" fmla="*/ 486 w 497"/>
                <a:gd name="T39" fmla="*/ 124 h 355"/>
                <a:gd name="T40" fmla="*/ 486 w 497"/>
                <a:gd name="T41" fmla="*/ 96 h 355"/>
                <a:gd name="T42" fmla="*/ 464 w 497"/>
                <a:gd name="T43" fmla="*/ 74 h 355"/>
                <a:gd name="T44" fmla="*/ 441 w 497"/>
                <a:gd name="T45" fmla="*/ 51 h 355"/>
                <a:gd name="T46" fmla="*/ 417 w 497"/>
                <a:gd name="T47" fmla="*/ 30 h 355"/>
                <a:gd name="T48" fmla="*/ 338 w 497"/>
                <a:gd name="T49" fmla="*/ 10 h 355"/>
                <a:gd name="T50" fmla="*/ 226 w 497"/>
                <a:gd name="T51" fmla="*/ 1 h 355"/>
                <a:gd name="T52" fmla="*/ 142 w 497"/>
                <a:gd name="T53" fmla="*/ 1 h 355"/>
                <a:gd name="T54" fmla="*/ 83 w 497"/>
                <a:gd name="T55" fmla="*/ 11 h 355"/>
                <a:gd name="T56" fmla="*/ 45 w 497"/>
                <a:gd name="T57" fmla="*/ 34 h 355"/>
                <a:gd name="T58" fmla="*/ 21 w 497"/>
                <a:gd name="T59" fmla="*/ 71 h 355"/>
                <a:gd name="T60" fmla="*/ 9 w 497"/>
                <a:gd name="T61" fmla="*/ 123 h 355"/>
                <a:gd name="T62" fmla="*/ 3 w 497"/>
                <a:gd name="T63" fmla="*/ 192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97" h="355">
                  <a:moveTo>
                    <a:pt x="0" y="234"/>
                  </a:moveTo>
                  <a:lnTo>
                    <a:pt x="18" y="241"/>
                  </a:lnTo>
                  <a:lnTo>
                    <a:pt x="37" y="249"/>
                  </a:lnTo>
                  <a:lnTo>
                    <a:pt x="54" y="256"/>
                  </a:lnTo>
                  <a:lnTo>
                    <a:pt x="73" y="264"/>
                  </a:lnTo>
                  <a:lnTo>
                    <a:pt x="90" y="272"/>
                  </a:lnTo>
                  <a:lnTo>
                    <a:pt x="108" y="279"/>
                  </a:lnTo>
                  <a:lnTo>
                    <a:pt x="127" y="286"/>
                  </a:lnTo>
                  <a:lnTo>
                    <a:pt x="144" y="294"/>
                  </a:lnTo>
                  <a:lnTo>
                    <a:pt x="162" y="302"/>
                  </a:lnTo>
                  <a:lnTo>
                    <a:pt x="180" y="309"/>
                  </a:lnTo>
                  <a:lnTo>
                    <a:pt x="198" y="317"/>
                  </a:lnTo>
                  <a:lnTo>
                    <a:pt x="216" y="325"/>
                  </a:lnTo>
                  <a:lnTo>
                    <a:pt x="234" y="332"/>
                  </a:lnTo>
                  <a:lnTo>
                    <a:pt x="252" y="339"/>
                  </a:lnTo>
                  <a:lnTo>
                    <a:pt x="270" y="348"/>
                  </a:lnTo>
                  <a:lnTo>
                    <a:pt x="288" y="355"/>
                  </a:lnTo>
                  <a:lnTo>
                    <a:pt x="296" y="353"/>
                  </a:lnTo>
                  <a:lnTo>
                    <a:pt x="306" y="351"/>
                  </a:lnTo>
                  <a:lnTo>
                    <a:pt x="314" y="348"/>
                  </a:lnTo>
                  <a:lnTo>
                    <a:pt x="323" y="346"/>
                  </a:lnTo>
                  <a:lnTo>
                    <a:pt x="331" y="343"/>
                  </a:lnTo>
                  <a:lnTo>
                    <a:pt x="340" y="341"/>
                  </a:lnTo>
                  <a:lnTo>
                    <a:pt x="349" y="339"/>
                  </a:lnTo>
                  <a:lnTo>
                    <a:pt x="357" y="337"/>
                  </a:lnTo>
                  <a:lnTo>
                    <a:pt x="364" y="325"/>
                  </a:lnTo>
                  <a:lnTo>
                    <a:pt x="370" y="312"/>
                  </a:lnTo>
                  <a:lnTo>
                    <a:pt x="376" y="300"/>
                  </a:lnTo>
                  <a:lnTo>
                    <a:pt x="382" y="288"/>
                  </a:lnTo>
                  <a:lnTo>
                    <a:pt x="388" y="275"/>
                  </a:lnTo>
                  <a:lnTo>
                    <a:pt x="395" y="263"/>
                  </a:lnTo>
                  <a:lnTo>
                    <a:pt x="400" y="250"/>
                  </a:lnTo>
                  <a:lnTo>
                    <a:pt x="406" y="238"/>
                  </a:lnTo>
                  <a:lnTo>
                    <a:pt x="417" y="221"/>
                  </a:lnTo>
                  <a:lnTo>
                    <a:pt x="429" y="205"/>
                  </a:lnTo>
                  <a:lnTo>
                    <a:pt x="441" y="189"/>
                  </a:lnTo>
                  <a:lnTo>
                    <a:pt x="453" y="173"/>
                  </a:lnTo>
                  <a:lnTo>
                    <a:pt x="464" y="156"/>
                  </a:lnTo>
                  <a:lnTo>
                    <a:pt x="475" y="139"/>
                  </a:lnTo>
                  <a:lnTo>
                    <a:pt x="486" y="124"/>
                  </a:lnTo>
                  <a:lnTo>
                    <a:pt x="497" y="107"/>
                  </a:lnTo>
                  <a:lnTo>
                    <a:pt x="486" y="96"/>
                  </a:lnTo>
                  <a:lnTo>
                    <a:pt x="475" y="84"/>
                  </a:lnTo>
                  <a:lnTo>
                    <a:pt x="464" y="74"/>
                  </a:lnTo>
                  <a:lnTo>
                    <a:pt x="453" y="63"/>
                  </a:lnTo>
                  <a:lnTo>
                    <a:pt x="441" y="51"/>
                  </a:lnTo>
                  <a:lnTo>
                    <a:pt x="429" y="41"/>
                  </a:lnTo>
                  <a:lnTo>
                    <a:pt x="417" y="30"/>
                  </a:lnTo>
                  <a:lnTo>
                    <a:pt x="406" y="18"/>
                  </a:lnTo>
                  <a:lnTo>
                    <a:pt x="338" y="10"/>
                  </a:lnTo>
                  <a:lnTo>
                    <a:pt x="278" y="5"/>
                  </a:lnTo>
                  <a:lnTo>
                    <a:pt x="226" y="1"/>
                  </a:lnTo>
                  <a:lnTo>
                    <a:pt x="180" y="0"/>
                  </a:lnTo>
                  <a:lnTo>
                    <a:pt x="142" y="1"/>
                  </a:lnTo>
                  <a:lnTo>
                    <a:pt x="110" y="5"/>
                  </a:lnTo>
                  <a:lnTo>
                    <a:pt x="83" y="11"/>
                  </a:lnTo>
                  <a:lnTo>
                    <a:pt x="63" y="21"/>
                  </a:lnTo>
                  <a:lnTo>
                    <a:pt x="45" y="34"/>
                  </a:lnTo>
                  <a:lnTo>
                    <a:pt x="31" y="50"/>
                  </a:lnTo>
                  <a:lnTo>
                    <a:pt x="21" y="71"/>
                  </a:lnTo>
                  <a:lnTo>
                    <a:pt x="14" y="95"/>
                  </a:lnTo>
                  <a:lnTo>
                    <a:pt x="9" y="123"/>
                  </a:lnTo>
                  <a:lnTo>
                    <a:pt x="5" y="156"/>
                  </a:lnTo>
                  <a:lnTo>
                    <a:pt x="3" y="192"/>
                  </a:lnTo>
                  <a:lnTo>
                    <a:pt x="0" y="234"/>
                  </a:lnTo>
                  <a:close/>
                </a:path>
              </a:pathLst>
            </a:custGeom>
            <a:solidFill>
              <a:srgbClr val="0033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4" name="Freeform 131"/>
            <p:cNvSpPr>
              <a:spLocks/>
            </p:cNvSpPr>
            <p:nvPr/>
          </p:nvSpPr>
          <p:spPr bwMode="auto">
            <a:xfrm>
              <a:off x="681038" y="1524001"/>
              <a:ext cx="195263" cy="138113"/>
            </a:xfrm>
            <a:custGeom>
              <a:avLst/>
              <a:gdLst>
                <a:gd name="T0" fmla="*/ 17 w 491"/>
                <a:gd name="T1" fmla="*/ 235 h 347"/>
                <a:gd name="T2" fmla="*/ 52 w 491"/>
                <a:gd name="T3" fmla="*/ 251 h 347"/>
                <a:gd name="T4" fmla="*/ 88 w 491"/>
                <a:gd name="T5" fmla="*/ 265 h 347"/>
                <a:gd name="T6" fmla="*/ 123 w 491"/>
                <a:gd name="T7" fmla="*/ 281 h 347"/>
                <a:gd name="T8" fmla="*/ 159 w 491"/>
                <a:gd name="T9" fmla="*/ 295 h 347"/>
                <a:gd name="T10" fmla="*/ 194 w 491"/>
                <a:gd name="T11" fmla="*/ 310 h 347"/>
                <a:gd name="T12" fmla="*/ 229 w 491"/>
                <a:gd name="T13" fmla="*/ 325 h 347"/>
                <a:gd name="T14" fmla="*/ 264 w 491"/>
                <a:gd name="T15" fmla="*/ 340 h 347"/>
                <a:gd name="T16" fmla="*/ 290 w 491"/>
                <a:gd name="T17" fmla="*/ 345 h 347"/>
                <a:gd name="T18" fmla="*/ 308 w 491"/>
                <a:gd name="T19" fmla="*/ 340 h 347"/>
                <a:gd name="T20" fmla="*/ 325 w 491"/>
                <a:gd name="T21" fmla="*/ 335 h 347"/>
                <a:gd name="T22" fmla="*/ 343 w 491"/>
                <a:gd name="T23" fmla="*/ 331 h 347"/>
                <a:gd name="T24" fmla="*/ 358 w 491"/>
                <a:gd name="T25" fmla="*/ 317 h 347"/>
                <a:gd name="T26" fmla="*/ 370 w 491"/>
                <a:gd name="T27" fmla="*/ 292 h 347"/>
                <a:gd name="T28" fmla="*/ 382 w 491"/>
                <a:gd name="T29" fmla="*/ 267 h 347"/>
                <a:gd name="T30" fmla="*/ 394 w 491"/>
                <a:gd name="T31" fmla="*/ 242 h 347"/>
                <a:gd name="T32" fmla="*/ 411 w 491"/>
                <a:gd name="T33" fmla="*/ 213 h 347"/>
                <a:gd name="T34" fmla="*/ 435 w 491"/>
                <a:gd name="T35" fmla="*/ 181 h 347"/>
                <a:gd name="T36" fmla="*/ 458 w 491"/>
                <a:gd name="T37" fmla="*/ 148 h 347"/>
                <a:gd name="T38" fmla="*/ 480 w 491"/>
                <a:gd name="T39" fmla="*/ 116 h 347"/>
                <a:gd name="T40" fmla="*/ 480 w 491"/>
                <a:gd name="T41" fmla="*/ 88 h 347"/>
                <a:gd name="T42" fmla="*/ 458 w 491"/>
                <a:gd name="T43" fmla="*/ 66 h 347"/>
                <a:gd name="T44" fmla="*/ 435 w 491"/>
                <a:gd name="T45" fmla="*/ 44 h 347"/>
                <a:gd name="T46" fmla="*/ 411 w 491"/>
                <a:gd name="T47" fmla="*/ 23 h 347"/>
                <a:gd name="T48" fmla="*/ 332 w 491"/>
                <a:gd name="T49" fmla="*/ 6 h 347"/>
                <a:gd name="T50" fmla="*/ 221 w 491"/>
                <a:gd name="T51" fmla="*/ 0 h 347"/>
                <a:gd name="T52" fmla="*/ 139 w 491"/>
                <a:gd name="T53" fmla="*/ 3 h 347"/>
                <a:gd name="T54" fmla="*/ 81 w 491"/>
                <a:gd name="T55" fmla="*/ 15 h 347"/>
                <a:gd name="T56" fmla="*/ 44 w 491"/>
                <a:gd name="T57" fmla="*/ 39 h 347"/>
                <a:gd name="T58" fmla="*/ 21 w 491"/>
                <a:gd name="T59" fmla="*/ 75 h 347"/>
                <a:gd name="T60" fmla="*/ 9 w 491"/>
                <a:gd name="T61" fmla="*/ 125 h 347"/>
                <a:gd name="T62" fmla="*/ 2 w 491"/>
                <a:gd name="T63" fmla="*/ 189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91" h="347">
                  <a:moveTo>
                    <a:pt x="0" y="228"/>
                  </a:moveTo>
                  <a:lnTo>
                    <a:pt x="17" y="235"/>
                  </a:lnTo>
                  <a:lnTo>
                    <a:pt x="35" y="243"/>
                  </a:lnTo>
                  <a:lnTo>
                    <a:pt x="52" y="251"/>
                  </a:lnTo>
                  <a:lnTo>
                    <a:pt x="70" y="258"/>
                  </a:lnTo>
                  <a:lnTo>
                    <a:pt x="88" y="265"/>
                  </a:lnTo>
                  <a:lnTo>
                    <a:pt x="105" y="273"/>
                  </a:lnTo>
                  <a:lnTo>
                    <a:pt x="123" y="281"/>
                  </a:lnTo>
                  <a:lnTo>
                    <a:pt x="141" y="288"/>
                  </a:lnTo>
                  <a:lnTo>
                    <a:pt x="159" y="295"/>
                  </a:lnTo>
                  <a:lnTo>
                    <a:pt x="177" y="302"/>
                  </a:lnTo>
                  <a:lnTo>
                    <a:pt x="194" y="310"/>
                  </a:lnTo>
                  <a:lnTo>
                    <a:pt x="212" y="317"/>
                  </a:lnTo>
                  <a:lnTo>
                    <a:pt x="229" y="325"/>
                  </a:lnTo>
                  <a:lnTo>
                    <a:pt x="247" y="332"/>
                  </a:lnTo>
                  <a:lnTo>
                    <a:pt x="264" y="340"/>
                  </a:lnTo>
                  <a:lnTo>
                    <a:pt x="282" y="347"/>
                  </a:lnTo>
                  <a:lnTo>
                    <a:pt x="290" y="345"/>
                  </a:lnTo>
                  <a:lnTo>
                    <a:pt x="300" y="343"/>
                  </a:lnTo>
                  <a:lnTo>
                    <a:pt x="308" y="340"/>
                  </a:lnTo>
                  <a:lnTo>
                    <a:pt x="317" y="338"/>
                  </a:lnTo>
                  <a:lnTo>
                    <a:pt x="325" y="335"/>
                  </a:lnTo>
                  <a:lnTo>
                    <a:pt x="334" y="333"/>
                  </a:lnTo>
                  <a:lnTo>
                    <a:pt x="343" y="331"/>
                  </a:lnTo>
                  <a:lnTo>
                    <a:pt x="351" y="329"/>
                  </a:lnTo>
                  <a:lnTo>
                    <a:pt x="358" y="317"/>
                  </a:lnTo>
                  <a:lnTo>
                    <a:pt x="364" y="304"/>
                  </a:lnTo>
                  <a:lnTo>
                    <a:pt x="370" y="292"/>
                  </a:lnTo>
                  <a:lnTo>
                    <a:pt x="376" y="280"/>
                  </a:lnTo>
                  <a:lnTo>
                    <a:pt x="382" y="267"/>
                  </a:lnTo>
                  <a:lnTo>
                    <a:pt x="389" y="255"/>
                  </a:lnTo>
                  <a:lnTo>
                    <a:pt x="394" y="242"/>
                  </a:lnTo>
                  <a:lnTo>
                    <a:pt x="400" y="230"/>
                  </a:lnTo>
                  <a:lnTo>
                    <a:pt x="411" y="213"/>
                  </a:lnTo>
                  <a:lnTo>
                    <a:pt x="423" y="197"/>
                  </a:lnTo>
                  <a:lnTo>
                    <a:pt x="435" y="181"/>
                  </a:lnTo>
                  <a:lnTo>
                    <a:pt x="447" y="165"/>
                  </a:lnTo>
                  <a:lnTo>
                    <a:pt x="458" y="148"/>
                  </a:lnTo>
                  <a:lnTo>
                    <a:pt x="469" y="131"/>
                  </a:lnTo>
                  <a:lnTo>
                    <a:pt x="480" y="116"/>
                  </a:lnTo>
                  <a:lnTo>
                    <a:pt x="491" y="99"/>
                  </a:lnTo>
                  <a:lnTo>
                    <a:pt x="480" y="88"/>
                  </a:lnTo>
                  <a:lnTo>
                    <a:pt x="469" y="78"/>
                  </a:lnTo>
                  <a:lnTo>
                    <a:pt x="458" y="66"/>
                  </a:lnTo>
                  <a:lnTo>
                    <a:pt x="447" y="56"/>
                  </a:lnTo>
                  <a:lnTo>
                    <a:pt x="435" y="44"/>
                  </a:lnTo>
                  <a:lnTo>
                    <a:pt x="423" y="34"/>
                  </a:lnTo>
                  <a:lnTo>
                    <a:pt x="411" y="23"/>
                  </a:lnTo>
                  <a:lnTo>
                    <a:pt x="400" y="12"/>
                  </a:lnTo>
                  <a:lnTo>
                    <a:pt x="332" y="6"/>
                  </a:lnTo>
                  <a:lnTo>
                    <a:pt x="273" y="2"/>
                  </a:lnTo>
                  <a:lnTo>
                    <a:pt x="221" y="0"/>
                  </a:lnTo>
                  <a:lnTo>
                    <a:pt x="177" y="1"/>
                  </a:lnTo>
                  <a:lnTo>
                    <a:pt x="139" y="3"/>
                  </a:lnTo>
                  <a:lnTo>
                    <a:pt x="108" y="8"/>
                  </a:lnTo>
                  <a:lnTo>
                    <a:pt x="81" y="15"/>
                  </a:lnTo>
                  <a:lnTo>
                    <a:pt x="61" y="26"/>
                  </a:lnTo>
                  <a:lnTo>
                    <a:pt x="44" y="39"/>
                  </a:lnTo>
                  <a:lnTo>
                    <a:pt x="31" y="56"/>
                  </a:lnTo>
                  <a:lnTo>
                    <a:pt x="21" y="75"/>
                  </a:lnTo>
                  <a:lnTo>
                    <a:pt x="14" y="98"/>
                  </a:lnTo>
                  <a:lnTo>
                    <a:pt x="9" y="125"/>
                  </a:lnTo>
                  <a:lnTo>
                    <a:pt x="5" y="155"/>
                  </a:lnTo>
                  <a:lnTo>
                    <a:pt x="2" y="189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0035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5" name="Freeform 132"/>
            <p:cNvSpPr>
              <a:spLocks/>
            </p:cNvSpPr>
            <p:nvPr/>
          </p:nvSpPr>
          <p:spPr bwMode="auto">
            <a:xfrm>
              <a:off x="682625" y="1527176"/>
              <a:ext cx="193675" cy="134938"/>
            </a:xfrm>
            <a:custGeom>
              <a:avLst/>
              <a:gdLst>
                <a:gd name="T0" fmla="*/ 17 w 486"/>
                <a:gd name="T1" fmla="*/ 230 h 339"/>
                <a:gd name="T2" fmla="*/ 52 w 486"/>
                <a:gd name="T3" fmla="*/ 245 h 339"/>
                <a:gd name="T4" fmla="*/ 87 w 486"/>
                <a:gd name="T5" fmla="*/ 259 h 339"/>
                <a:gd name="T6" fmla="*/ 121 w 486"/>
                <a:gd name="T7" fmla="*/ 274 h 339"/>
                <a:gd name="T8" fmla="*/ 156 w 486"/>
                <a:gd name="T9" fmla="*/ 288 h 339"/>
                <a:gd name="T10" fmla="*/ 190 w 486"/>
                <a:gd name="T11" fmla="*/ 303 h 339"/>
                <a:gd name="T12" fmla="*/ 225 w 486"/>
                <a:gd name="T13" fmla="*/ 317 h 339"/>
                <a:gd name="T14" fmla="*/ 259 w 486"/>
                <a:gd name="T15" fmla="*/ 332 h 339"/>
                <a:gd name="T16" fmla="*/ 285 w 486"/>
                <a:gd name="T17" fmla="*/ 337 h 339"/>
                <a:gd name="T18" fmla="*/ 303 w 486"/>
                <a:gd name="T19" fmla="*/ 332 h 339"/>
                <a:gd name="T20" fmla="*/ 320 w 486"/>
                <a:gd name="T21" fmla="*/ 327 h 339"/>
                <a:gd name="T22" fmla="*/ 338 w 486"/>
                <a:gd name="T23" fmla="*/ 323 h 339"/>
                <a:gd name="T24" fmla="*/ 353 w 486"/>
                <a:gd name="T25" fmla="*/ 309 h 339"/>
                <a:gd name="T26" fmla="*/ 365 w 486"/>
                <a:gd name="T27" fmla="*/ 284 h 339"/>
                <a:gd name="T28" fmla="*/ 377 w 486"/>
                <a:gd name="T29" fmla="*/ 259 h 339"/>
                <a:gd name="T30" fmla="*/ 389 w 486"/>
                <a:gd name="T31" fmla="*/ 234 h 339"/>
                <a:gd name="T32" fmla="*/ 406 w 486"/>
                <a:gd name="T33" fmla="*/ 205 h 339"/>
                <a:gd name="T34" fmla="*/ 430 w 486"/>
                <a:gd name="T35" fmla="*/ 173 h 339"/>
                <a:gd name="T36" fmla="*/ 453 w 486"/>
                <a:gd name="T37" fmla="*/ 140 h 339"/>
                <a:gd name="T38" fmla="*/ 475 w 486"/>
                <a:gd name="T39" fmla="*/ 108 h 339"/>
                <a:gd name="T40" fmla="*/ 475 w 486"/>
                <a:gd name="T41" fmla="*/ 81 h 339"/>
                <a:gd name="T42" fmla="*/ 453 w 486"/>
                <a:gd name="T43" fmla="*/ 59 h 339"/>
                <a:gd name="T44" fmla="*/ 430 w 486"/>
                <a:gd name="T45" fmla="*/ 38 h 339"/>
                <a:gd name="T46" fmla="*/ 406 w 486"/>
                <a:gd name="T47" fmla="*/ 17 h 339"/>
                <a:gd name="T48" fmla="*/ 328 w 486"/>
                <a:gd name="T49" fmla="*/ 2 h 339"/>
                <a:gd name="T50" fmla="*/ 218 w 486"/>
                <a:gd name="T51" fmla="*/ 0 h 339"/>
                <a:gd name="T52" fmla="*/ 137 w 486"/>
                <a:gd name="T53" fmla="*/ 5 h 339"/>
                <a:gd name="T54" fmla="*/ 80 w 486"/>
                <a:gd name="T55" fmla="*/ 20 h 339"/>
                <a:gd name="T56" fmla="*/ 44 w 486"/>
                <a:gd name="T57" fmla="*/ 45 h 339"/>
                <a:gd name="T58" fmla="*/ 23 w 486"/>
                <a:gd name="T59" fmla="*/ 80 h 339"/>
                <a:gd name="T60" fmla="*/ 10 w 486"/>
                <a:gd name="T61" fmla="*/ 128 h 339"/>
                <a:gd name="T62" fmla="*/ 3 w 486"/>
                <a:gd name="T63" fmla="*/ 188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86" h="339">
                  <a:moveTo>
                    <a:pt x="0" y="223"/>
                  </a:moveTo>
                  <a:lnTo>
                    <a:pt x="17" y="230"/>
                  </a:lnTo>
                  <a:lnTo>
                    <a:pt x="34" y="237"/>
                  </a:lnTo>
                  <a:lnTo>
                    <a:pt x="52" y="245"/>
                  </a:lnTo>
                  <a:lnTo>
                    <a:pt x="69" y="252"/>
                  </a:lnTo>
                  <a:lnTo>
                    <a:pt x="87" y="259"/>
                  </a:lnTo>
                  <a:lnTo>
                    <a:pt x="103" y="266"/>
                  </a:lnTo>
                  <a:lnTo>
                    <a:pt x="121" y="274"/>
                  </a:lnTo>
                  <a:lnTo>
                    <a:pt x="138" y="281"/>
                  </a:lnTo>
                  <a:lnTo>
                    <a:pt x="156" y="288"/>
                  </a:lnTo>
                  <a:lnTo>
                    <a:pt x="174" y="295"/>
                  </a:lnTo>
                  <a:lnTo>
                    <a:pt x="190" y="303"/>
                  </a:lnTo>
                  <a:lnTo>
                    <a:pt x="208" y="310"/>
                  </a:lnTo>
                  <a:lnTo>
                    <a:pt x="225" y="317"/>
                  </a:lnTo>
                  <a:lnTo>
                    <a:pt x="243" y="324"/>
                  </a:lnTo>
                  <a:lnTo>
                    <a:pt x="259" y="332"/>
                  </a:lnTo>
                  <a:lnTo>
                    <a:pt x="277" y="339"/>
                  </a:lnTo>
                  <a:lnTo>
                    <a:pt x="285" y="337"/>
                  </a:lnTo>
                  <a:lnTo>
                    <a:pt x="295" y="335"/>
                  </a:lnTo>
                  <a:lnTo>
                    <a:pt x="303" y="332"/>
                  </a:lnTo>
                  <a:lnTo>
                    <a:pt x="312" y="330"/>
                  </a:lnTo>
                  <a:lnTo>
                    <a:pt x="320" y="327"/>
                  </a:lnTo>
                  <a:lnTo>
                    <a:pt x="329" y="325"/>
                  </a:lnTo>
                  <a:lnTo>
                    <a:pt x="338" y="323"/>
                  </a:lnTo>
                  <a:lnTo>
                    <a:pt x="346" y="321"/>
                  </a:lnTo>
                  <a:lnTo>
                    <a:pt x="353" y="309"/>
                  </a:lnTo>
                  <a:lnTo>
                    <a:pt x="359" y="296"/>
                  </a:lnTo>
                  <a:lnTo>
                    <a:pt x="365" y="284"/>
                  </a:lnTo>
                  <a:lnTo>
                    <a:pt x="371" y="272"/>
                  </a:lnTo>
                  <a:lnTo>
                    <a:pt x="377" y="259"/>
                  </a:lnTo>
                  <a:lnTo>
                    <a:pt x="384" y="247"/>
                  </a:lnTo>
                  <a:lnTo>
                    <a:pt x="389" y="234"/>
                  </a:lnTo>
                  <a:lnTo>
                    <a:pt x="395" y="222"/>
                  </a:lnTo>
                  <a:lnTo>
                    <a:pt x="406" y="205"/>
                  </a:lnTo>
                  <a:lnTo>
                    <a:pt x="418" y="189"/>
                  </a:lnTo>
                  <a:lnTo>
                    <a:pt x="430" y="173"/>
                  </a:lnTo>
                  <a:lnTo>
                    <a:pt x="442" y="157"/>
                  </a:lnTo>
                  <a:lnTo>
                    <a:pt x="453" y="140"/>
                  </a:lnTo>
                  <a:lnTo>
                    <a:pt x="464" y="123"/>
                  </a:lnTo>
                  <a:lnTo>
                    <a:pt x="475" y="108"/>
                  </a:lnTo>
                  <a:lnTo>
                    <a:pt x="486" y="91"/>
                  </a:lnTo>
                  <a:lnTo>
                    <a:pt x="475" y="81"/>
                  </a:lnTo>
                  <a:lnTo>
                    <a:pt x="464" y="71"/>
                  </a:lnTo>
                  <a:lnTo>
                    <a:pt x="453" y="59"/>
                  </a:lnTo>
                  <a:lnTo>
                    <a:pt x="442" y="49"/>
                  </a:lnTo>
                  <a:lnTo>
                    <a:pt x="430" y="38"/>
                  </a:lnTo>
                  <a:lnTo>
                    <a:pt x="418" y="27"/>
                  </a:lnTo>
                  <a:lnTo>
                    <a:pt x="406" y="17"/>
                  </a:lnTo>
                  <a:lnTo>
                    <a:pt x="395" y="6"/>
                  </a:lnTo>
                  <a:lnTo>
                    <a:pt x="328" y="2"/>
                  </a:lnTo>
                  <a:lnTo>
                    <a:pt x="269" y="0"/>
                  </a:lnTo>
                  <a:lnTo>
                    <a:pt x="218" y="0"/>
                  </a:lnTo>
                  <a:lnTo>
                    <a:pt x="175" y="1"/>
                  </a:lnTo>
                  <a:lnTo>
                    <a:pt x="137" y="5"/>
                  </a:lnTo>
                  <a:lnTo>
                    <a:pt x="106" y="12"/>
                  </a:lnTo>
                  <a:lnTo>
                    <a:pt x="80" y="20"/>
                  </a:lnTo>
                  <a:lnTo>
                    <a:pt x="61" y="30"/>
                  </a:lnTo>
                  <a:lnTo>
                    <a:pt x="44" y="45"/>
                  </a:lnTo>
                  <a:lnTo>
                    <a:pt x="32" y="60"/>
                  </a:lnTo>
                  <a:lnTo>
                    <a:pt x="23" y="80"/>
                  </a:lnTo>
                  <a:lnTo>
                    <a:pt x="15" y="102"/>
                  </a:lnTo>
                  <a:lnTo>
                    <a:pt x="10" y="128"/>
                  </a:lnTo>
                  <a:lnTo>
                    <a:pt x="6" y="156"/>
                  </a:lnTo>
                  <a:lnTo>
                    <a:pt x="3" y="188"/>
                  </a:lnTo>
                  <a:lnTo>
                    <a:pt x="0" y="223"/>
                  </a:lnTo>
                  <a:close/>
                </a:path>
              </a:pathLst>
            </a:custGeom>
            <a:solidFill>
              <a:srgbClr val="003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" name="Freeform 133"/>
            <p:cNvSpPr>
              <a:spLocks/>
            </p:cNvSpPr>
            <p:nvPr/>
          </p:nvSpPr>
          <p:spPr bwMode="auto">
            <a:xfrm>
              <a:off x="684213" y="1530351"/>
              <a:ext cx="192088" cy="131763"/>
            </a:xfrm>
            <a:custGeom>
              <a:avLst/>
              <a:gdLst>
                <a:gd name="T0" fmla="*/ 17 w 481"/>
                <a:gd name="T1" fmla="*/ 227 h 333"/>
                <a:gd name="T2" fmla="*/ 51 w 481"/>
                <a:gd name="T3" fmla="*/ 241 h 333"/>
                <a:gd name="T4" fmla="*/ 85 w 481"/>
                <a:gd name="T5" fmla="*/ 255 h 333"/>
                <a:gd name="T6" fmla="*/ 119 w 481"/>
                <a:gd name="T7" fmla="*/ 269 h 333"/>
                <a:gd name="T8" fmla="*/ 153 w 481"/>
                <a:gd name="T9" fmla="*/ 283 h 333"/>
                <a:gd name="T10" fmla="*/ 187 w 481"/>
                <a:gd name="T11" fmla="*/ 298 h 333"/>
                <a:gd name="T12" fmla="*/ 221 w 481"/>
                <a:gd name="T13" fmla="*/ 311 h 333"/>
                <a:gd name="T14" fmla="*/ 255 w 481"/>
                <a:gd name="T15" fmla="*/ 326 h 333"/>
                <a:gd name="T16" fmla="*/ 280 w 481"/>
                <a:gd name="T17" fmla="*/ 331 h 333"/>
                <a:gd name="T18" fmla="*/ 298 w 481"/>
                <a:gd name="T19" fmla="*/ 326 h 333"/>
                <a:gd name="T20" fmla="*/ 315 w 481"/>
                <a:gd name="T21" fmla="*/ 321 h 333"/>
                <a:gd name="T22" fmla="*/ 333 w 481"/>
                <a:gd name="T23" fmla="*/ 317 h 333"/>
                <a:gd name="T24" fmla="*/ 348 w 481"/>
                <a:gd name="T25" fmla="*/ 303 h 333"/>
                <a:gd name="T26" fmla="*/ 360 w 481"/>
                <a:gd name="T27" fmla="*/ 278 h 333"/>
                <a:gd name="T28" fmla="*/ 372 w 481"/>
                <a:gd name="T29" fmla="*/ 253 h 333"/>
                <a:gd name="T30" fmla="*/ 384 w 481"/>
                <a:gd name="T31" fmla="*/ 228 h 333"/>
                <a:gd name="T32" fmla="*/ 401 w 481"/>
                <a:gd name="T33" fmla="*/ 199 h 333"/>
                <a:gd name="T34" fmla="*/ 425 w 481"/>
                <a:gd name="T35" fmla="*/ 167 h 333"/>
                <a:gd name="T36" fmla="*/ 448 w 481"/>
                <a:gd name="T37" fmla="*/ 134 h 333"/>
                <a:gd name="T38" fmla="*/ 470 w 481"/>
                <a:gd name="T39" fmla="*/ 102 h 333"/>
                <a:gd name="T40" fmla="*/ 470 w 481"/>
                <a:gd name="T41" fmla="*/ 75 h 333"/>
                <a:gd name="T42" fmla="*/ 448 w 481"/>
                <a:gd name="T43" fmla="*/ 54 h 333"/>
                <a:gd name="T44" fmla="*/ 425 w 481"/>
                <a:gd name="T45" fmla="*/ 33 h 333"/>
                <a:gd name="T46" fmla="*/ 401 w 481"/>
                <a:gd name="T47" fmla="*/ 13 h 333"/>
                <a:gd name="T48" fmla="*/ 323 w 481"/>
                <a:gd name="T49" fmla="*/ 0 h 333"/>
                <a:gd name="T50" fmla="*/ 214 w 481"/>
                <a:gd name="T51" fmla="*/ 1 h 333"/>
                <a:gd name="T52" fmla="*/ 135 w 481"/>
                <a:gd name="T53" fmla="*/ 10 h 333"/>
                <a:gd name="T54" fmla="*/ 80 w 481"/>
                <a:gd name="T55" fmla="*/ 26 h 333"/>
                <a:gd name="T56" fmla="*/ 44 w 481"/>
                <a:gd name="T57" fmla="*/ 52 h 333"/>
                <a:gd name="T58" fmla="*/ 23 w 481"/>
                <a:gd name="T59" fmla="*/ 86 h 333"/>
                <a:gd name="T60" fmla="*/ 11 w 481"/>
                <a:gd name="T61" fmla="*/ 132 h 333"/>
                <a:gd name="T62" fmla="*/ 3 w 481"/>
                <a:gd name="T63" fmla="*/ 188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81" h="333">
                  <a:moveTo>
                    <a:pt x="0" y="220"/>
                  </a:moveTo>
                  <a:lnTo>
                    <a:pt x="17" y="227"/>
                  </a:lnTo>
                  <a:lnTo>
                    <a:pt x="34" y="234"/>
                  </a:lnTo>
                  <a:lnTo>
                    <a:pt x="51" y="241"/>
                  </a:lnTo>
                  <a:lnTo>
                    <a:pt x="68" y="248"/>
                  </a:lnTo>
                  <a:lnTo>
                    <a:pt x="85" y="255"/>
                  </a:lnTo>
                  <a:lnTo>
                    <a:pt x="102" y="262"/>
                  </a:lnTo>
                  <a:lnTo>
                    <a:pt x="119" y="269"/>
                  </a:lnTo>
                  <a:lnTo>
                    <a:pt x="137" y="276"/>
                  </a:lnTo>
                  <a:lnTo>
                    <a:pt x="153" y="283"/>
                  </a:lnTo>
                  <a:lnTo>
                    <a:pt x="170" y="290"/>
                  </a:lnTo>
                  <a:lnTo>
                    <a:pt x="187" y="298"/>
                  </a:lnTo>
                  <a:lnTo>
                    <a:pt x="204" y="304"/>
                  </a:lnTo>
                  <a:lnTo>
                    <a:pt x="221" y="311"/>
                  </a:lnTo>
                  <a:lnTo>
                    <a:pt x="238" y="318"/>
                  </a:lnTo>
                  <a:lnTo>
                    <a:pt x="255" y="326"/>
                  </a:lnTo>
                  <a:lnTo>
                    <a:pt x="272" y="333"/>
                  </a:lnTo>
                  <a:lnTo>
                    <a:pt x="280" y="331"/>
                  </a:lnTo>
                  <a:lnTo>
                    <a:pt x="290" y="329"/>
                  </a:lnTo>
                  <a:lnTo>
                    <a:pt x="298" y="326"/>
                  </a:lnTo>
                  <a:lnTo>
                    <a:pt x="307" y="324"/>
                  </a:lnTo>
                  <a:lnTo>
                    <a:pt x="315" y="321"/>
                  </a:lnTo>
                  <a:lnTo>
                    <a:pt x="324" y="319"/>
                  </a:lnTo>
                  <a:lnTo>
                    <a:pt x="333" y="317"/>
                  </a:lnTo>
                  <a:lnTo>
                    <a:pt x="341" y="315"/>
                  </a:lnTo>
                  <a:lnTo>
                    <a:pt x="348" y="303"/>
                  </a:lnTo>
                  <a:lnTo>
                    <a:pt x="354" y="290"/>
                  </a:lnTo>
                  <a:lnTo>
                    <a:pt x="360" y="278"/>
                  </a:lnTo>
                  <a:lnTo>
                    <a:pt x="366" y="266"/>
                  </a:lnTo>
                  <a:lnTo>
                    <a:pt x="372" y="253"/>
                  </a:lnTo>
                  <a:lnTo>
                    <a:pt x="379" y="241"/>
                  </a:lnTo>
                  <a:lnTo>
                    <a:pt x="384" y="228"/>
                  </a:lnTo>
                  <a:lnTo>
                    <a:pt x="390" y="216"/>
                  </a:lnTo>
                  <a:lnTo>
                    <a:pt x="401" y="199"/>
                  </a:lnTo>
                  <a:lnTo>
                    <a:pt x="413" y="183"/>
                  </a:lnTo>
                  <a:lnTo>
                    <a:pt x="425" y="167"/>
                  </a:lnTo>
                  <a:lnTo>
                    <a:pt x="437" y="151"/>
                  </a:lnTo>
                  <a:lnTo>
                    <a:pt x="448" y="134"/>
                  </a:lnTo>
                  <a:lnTo>
                    <a:pt x="459" y="117"/>
                  </a:lnTo>
                  <a:lnTo>
                    <a:pt x="470" y="102"/>
                  </a:lnTo>
                  <a:lnTo>
                    <a:pt x="481" y="85"/>
                  </a:lnTo>
                  <a:lnTo>
                    <a:pt x="470" y="75"/>
                  </a:lnTo>
                  <a:lnTo>
                    <a:pt x="459" y="65"/>
                  </a:lnTo>
                  <a:lnTo>
                    <a:pt x="448" y="54"/>
                  </a:lnTo>
                  <a:lnTo>
                    <a:pt x="437" y="44"/>
                  </a:lnTo>
                  <a:lnTo>
                    <a:pt x="425" y="33"/>
                  </a:lnTo>
                  <a:lnTo>
                    <a:pt x="413" y="23"/>
                  </a:lnTo>
                  <a:lnTo>
                    <a:pt x="401" y="13"/>
                  </a:lnTo>
                  <a:lnTo>
                    <a:pt x="390" y="2"/>
                  </a:lnTo>
                  <a:lnTo>
                    <a:pt x="323" y="0"/>
                  </a:lnTo>
                  <a:lnTo>
                    <a:pt x="265" y="0"/>
                  </a:lnTo>
                  <a:lnTo>
                    <a:pt x="214" y="1"/>
                  </a:lnTo>
                  <a:lnTo>
                    <a:pt x="172" y="4"/>
                  </a:lnTo>
                  <a:lnTo>
                    <a:pt x="135" y="10"/>
                  </a:lnTo>
                  <a:lnTo>
                    <a:pt x="104" y="17"/>
                  </a:lnTo>
                  <a:lnTo>
                    <a:pt x="80" y="26"/>
                  </a:lnTo>
                  <a:lnTo>
                    <a:pt x="60" y="38"/>
                  </a:lnTo>
                  <a:lnTo>
                    <a:pt x="44" y="52"/>
                  </a:lnTo>
                  <a:lnTo>
                    <a:pt x="32" y="68"/>
                  </a:lnTo>
                  <a:lnTo>
                    <a:pt x="23" y="86"/>
                  </a:lnTo>
                  <a:lnTo>
                    <a:pt x="17" y="108"/>
                  </a:lnTo>
                  <a:lnTo>
                    <a:pt x="11" y="132"/>
                  </a:lnTo>
                  <a:lnTo>
                    <a:pt x="7" y="158"/>
                  </a:lnTo>
                  <a:lnTo>
                    <a:pt x="3" y="188"/>
                  </a:lnTo>
                  <a:lnTo>
                    <a:pt x="0" y="220"/>
                  </a:lnTo>
                  <a:close/>
                </a:path>
              </a:pathLst>
            </a:custGeom>
            <a:solidFill>
              <a:srgbClr val="113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" name="Freeform 134"/>
            <p:cNvSpPr>
              <a:spLocks/>
            </p:cNvSpPr>
            <p:nvPr/>
          </p:nvSpPr>
          <p:spPr bwMode="auto">
            <a:xfrm>
              <a:off x="687388" y="1531938"/>
              <a:ext cx="188913" cy="130175"/>
            </a:xfrm>
            <a:custGeom>
              <a:avLst/>
              <a:gdLst>
                <a:gd name="T0" fmla="*/ 17 w 476"/>
                <a:gd name="T1" fmla="*/ 225 h 329"/>
                <a:gd name="T2" fmla="*/ 50 w 476"/>
                <a:gd name="T3" fmla="*/ 239 h 329"/>
                <a:gd name="T4" fmla="*/ 84 w 476"/>
                <a:gd name="T5" fmla="*/ 253 h 329"/>
                <a:gd name="T6" fmla="*/ 117 w 476"/>
                <a:gd name="T7" fmla="*/ 267 h 329"/>
                <a:gd name="T8" fmla="*/ 150 w 476"/>
                <a:gd name="T9" fmla="*/ 280 h 329"/>
                <a:gd name="T10" fmla="*/ 183 w 476"/>
                <a:gd name="T11" fmla="*/ 294 h 329"/>
                <a:gd name="T12" fmla="*/ 217 w 476"/>
                <a:gd name="T13" fmla="*/ 308 h 329"/>
                <a:gd name="T14" fmla="*/ 250 w 476"/>
                <a:gd name="T15" fmla="*/ 322 h 329"/>
                <a:gd name="T16" fmla="*/ 275 w 476"/>
                <a:gd name="T17" fmla="*/ 327 h 329"/>
                <a:gd name="T18" fmla="*/ 293 w 476"/>
                <a:gd name="T19" fmla="*/ 322 h 329"/>
                <a:gd name="T20" fmla="*/ 310 w 476"/>
                <a:gd name="T21" fmla="*/ 317 h 329"/>
                <a:gd name="T22" fmla="*/ 328 w 476"/>
                <a:gd name="T23" fmla="*/ 313 h 329"/>
                <a:gd name="T24" fmla="*/ 343 w 476"/>
                <a:gd name="T25" fmla="*/ 299 h 329"/>
                <a:gd name="T26" fmla="*/ 355 w 476"/>
                <a:gd name="T27" fmla="*/ 274 h 329"/>
                <a:gd name="T28" fmla="*/ 367 w 476"/>
                <a:gd name="T29" fmla="*/ 249 h 329"/>
                <a:gd name="T30" fmla="*/ 379 w 476"/>
                <a:gd name="T31" fmla="*/ 224 h 329"/>
                <a:gd name="T32" fmla="*/ 396 w 476"/>
                <a:gd name="T33" fmla="*/ 195 h 329"/>
                <a:gd name="T34" fmla="*/ 420 w 476"/>
                <a:gd name="T35" fmla="*/ 163 h 329"/>
                <a:gd name="T36" fmla="*/ 443 w 476"/>
                <a:gd name="T37" fmla="*/ 130 h 329"/>
                <a:gd name="T38" fmla="*/ 465 w 476"/>
                <a:gd name="T39" fmla="*/ 98 h 329"/>
                <a:gd name="T40" fmla="*/ 465 w 476"/>
                <a:gd name="T41" fmla="*/ 71 h 329"/>
                <a:gd name="T42" fmla="*/ 443 w 476"/>
                <a:gd name="T43" fmla="*/ 51 h 329"/>
                <a:gd name="T44" fmla="*/ 420 w 476"/>
                <a:gd name="T45" fmla="*/ 31 h 329"/>
                <a:gd name="T46" fmla="*/ 396 w 476"/>
                <a:gd name="T47" fmla="*/ 11 h 329"/>
                <a:gd name="T48" fmla="*/ 319 w 476"/>
                <a:gd name="T49" fmla="*/ 0 h 329"/>
                <a:gd name="T50" fmla="*/ 211 w 476"/>
                <a:gd name="T51" fmla="*/ 6 h 329"/>
                <a:gd name="T52" fmla="*/ 133 w 476"/>
                <a:gd name="T53" fmla="*/ 17 h 329"/>
                <a:gd name="T54" fmla="*/ 79 w 476"/>
                <a:gd name="T55" fmla="*/ 35 h 329"/>
                <a:gd name="T56" fmla="*/ 45 w 476"/>
                <a:gd name="T57" fmla="*/ 62 h 329"/>
                <a:gd name="T58" fmla="*/ 24 w 476"/>
                <a:gd name="T59" fmla="*/ 95 h 329"/>
                <a:gd name="T60" fmla="*/ 13 w 476"/>
                <a:gd name="T61" fmla="*/ 137 h 329"/>
                <a:gd name="T62" fmla="*/ 4 w 476"/>
                <a:gd name="T63" fmla="*/ 18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6" h="329">
                  <a:moveTo>
                    <a:pt x="0" y="218"/>
                  </a:moveTo>
                  <a:lnTo>
                    <a:pt x="17" y="225"/>
                  </a:lnTo>
                  <a:lnTo>
                    <a:pt x="33" y="231"/>
                  </a:lnTo>
                  <a:lnTo>
                    <a:pt x="50" y="239"/>
                  </a:lnTo>
                  <a:lnTo>
                    <a:pt x="67" y="246"/>
                  </a:lnTo>
                  <a:lnTo>
                    <a:pt x="84" y="253"/>
                  </a:lnTo>
                  <a:lnTo>
                    <a:pt x="100" y="259"/>
                  </a:lnTo>
                  <a:lnTo>
                    <a:pt x="117" y="267"/>
                  </a:lnTo>
                  <a:lnTo>
                    <a:pt x="134" y="273"/>
                  </a:lnTo>
                  <a:lnTo>
                    <a:pt x="150" y="280"/>
                  </a:lnTo>
                  <a:lnTo>
                    <a:pt x="167" y="287"/>
                  </a:lnTo>
                  <a:lnTo>
                    <a:pt x="183" y="294"/>
                  </a:lnTo>
                  <a:lnTo>
                    <a:pt x="201" y="301"/>
                  </a:lnTo>
                  <a:lnTo>
                    <a:pt x="217" y="308"/>
                  </a:lnTo>
                  <a:lnTo>
                    <a:pt x="234" y="315"/>
                  </a:lnTo>
                  <a:lnTo>
                    <a:pt x="250" y="322"/>
                  </a:lnTo>
                  <a:lnTo>
                    <a:pt x="267" y="329"/>
                  </a:lnTo>
                  <a:lnTo>
                    <a:pt x="275" y="327"/>
                  </a:lnTo>
                  <a:lnTo>
                    <a:pt x="285" y="325"/>
                  </a:lnTo>
                  <a:lnTo>
                    <a:pt x="293" y="322"/>
                  </a:lnTo>
                  <a:lnTo>
                    <a:pt x="302" y="320"/>
                  </a:lnTo>
                  <a:lnTo>
                    <a:pt x="310" y="317"/>
                  </a:lnTo>
                  <a:lnTo>
                    <a:pt x="319" y="315"/>
                  </a:lnTo>
                  <a:lnTo>
                    <a:pt x="328" y="313"/>
                  </a:lnTo>
                  <a:lnTo>
                    <a:pt x="336" y="311"/>
                  </a:lnTo>
                  <a:lnTo>
                    <a:pt x="343" y="299"/>
                  </a:lnTo>
                  <a:lnTo>
                    <a:pt x="349" y="286"/>
                  </a:lnTo>
                  <a:lnTo>
                    <a:pt x="355" y="274"/>
                  </a:lnTo>
                  <a:lnTo>
                    <a:pt x="361" y="262"/>
                  </a:lnTo>
                  <a:lnTo>
                    <a:pt x="367" y="249"/>
                  </a:lnTo>
                  <a:lnTo>
                    <a:pt x="374" y="237"/>
                  </a:lnTo>
                  <a:lnTo>
                    <a:pt x="379" y="224"/>
                  </a:lnTo>
                  <a:lnTo>
                    <a:pt x="385" y="212"/>
                  </a:lnTo>
                  <a:lnTo>
                    <a:pt x="396" y="195"/>
                  </a:lnTo>
                  <a:lnTo>
                    <a:pt x="408" y="179"/>
                  </a:lnTo>
                  <a:lnTo>
                    <a:pt x="420" y="163"/>
                  </a:lnTo>
                  <a:lnTo>
                    <a:pt x="432" y="147"/>
                  </a:lnTo>
                  <a:lnTo>
                    <a:pt x="443" y="130"/>
                  </a:lnTo>
                  <a:lnTo>
                    <a:pt x="454" y="113"/>
                  </a:lnTo>
                  <a:lnTo>
                    <a:pt x="465" y="98"/>
                  </a:lnTo>
                  <a:lnTo>
                    <a:pt x="476" y="81"/>
                  </a:lnTo>
                  <a:lnTo>
                    <a:pt x="465" y="71"/>
                  </a:lnTo>
                  <a:lnTo>
                    <a:pt x="454" y="61"/>
                  </a:lnTo>
                  <a:lnTo>
                    <a:pt x="443" y="51"/>
                  </a:lnTo>
                  <a:lnTo>
                    <a:pt x="432" y="41"/>
                  </a:lnTo>
                  <a:lnTo>
                    <a:pt x="420" y="31"/>
                  </a:lnTo>
                  <a:lnTo>
                    <a:pt x="408" y="20"/>
                  </a:lnTo>
                  <a:lnTo>
                    <a:pt x="396" y="11"/>
                  </a:lnTo>
                  <a:lnTo>
                    <a:pt x="385" y="0"/>
                  </a:lnTo>
                  <a:lnTo>
                    <a:pt x="319" y="0"/>
                  </a:lnTo>
                  <a:lnTo>
                    <a:pt x="261" y="2"/>
                  </a:lnTo>
                  <a:lnTo>
                    <a:pt x="211" y="6"/>
                  </a:lnTo>
                  <a:lnTo>
                    <a:pt x="169" y="10"/>
                  </a:lnTo>
                  <a:lnTo>
                    <a:pt x="133" y="17"/>
                  </a:lnTo>
                  <a:lnTo>
                    <a:pt x="104" y="25"/>
                  </a:lnTo>
                  <a:lnTo>
                    <a:pt x="79" y="35"/>
                  </a:lnTo>
                  <a:lnTo>
                    <a:pt x="60" y="47"/>
                  </a:lnTo>
                  <a:lnTo>
                    <a:pt x="45" y="62"/>
                  </a:lnTo>
                  <a:lnTo>
                    <a:pt x="33" y="77"/>
                  </a:lnTo>
                  <a:lnTo>
                    <a:pt x="24" y="95"/>
                  </a:lnTo>
                  <a:lnTo>
                    <a:pt x="18" y="115"/>
                  </a:lnTo>
                  <a:lnTo>
                    <a:pt x="13" y="137"/>
                  </a:lnTo>
                  <a:lnTo>
                    <a:pt x="8" y="162"/>
                  </a:lnTo>
                  <a:lnTo>
                    <a:pt x="4" y="189"/>
                  </a:lnTo>
                  <a:lnTo>
                    <a:pt x="0" y="218"/>
                  </a:lnTo>
                  <a:close/>
                </a:path>
              </a:pathLst>
            </a:custGeom>
            <a:solidFill>
              <a:srgbClr val="233A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" name="Freeform 135"/>
            <p:cNvSpPr>
              <a:spLocks/>
            </p:cNvSpPr>
            <p:nvPr/>
          </p:nvSpPr>
          <p:spPr bwMode="auto">
            <a:xfrm>
              <a:off x="688975" y="1531938"/>
              <a:ext cx="187325" cy="130175"/>
            </a:xfrm>
            <a:custGeom>
              <a:avLst/>
              <a:gdLst>
                <a:gd name="T0" fmla="*/ 17 w 471"/>
                <a:gd name="T1" fmla="*/ 224 h 326"/>
                <a:gd name="T2" fmla="*/ 49 w 471"/>
                <a:gd name="T3" fmla="*/ 238 h 326"/>
                <a:gd name="T4" fmla="*/ 82 w 471"/>
                <a:gd name="T5" fmla="*/ 251 h 326"/>
                <a:gd name="T6" fmla="*/ 115 w 471"/>
                <a:gd name="T7" fmla="*/ 265 h 326"/>
                <a:gd name="T8" fmla="*/ 147 w 471"/>
                <a:gd name="T9" fmla="*/ 278 h 326"/>
                <a:gd name="T10" fmla="*/ 180 w 471"/>
                <a:gd name="T11" fmla="*/ 292 h 326"/>
                <a:gd name="T12" fmla="*/ 213 w 471"/>
                <a:gd name="T13" fmla="*/ 305 h 326"/>
                <a:gd name="T14" fmla="*/ 245 w 471"/>
                <a:gd name="T15" fmla="*/ 319 h 326"/>
                <a:gd name="T16" fmla="*/ 270 w 471"/>
                <a:gd name="T17" fmla="*/ 324 h 326"/>
                <a:gd name="T18" fmla="*/ 288 w 471"/>
                <a:gd name="T19" fmla="*/ 319 h 326"/>
                <a:gd name="T20" fmla="*/ 305 w 471"/>
                <a:gd name="T21" fmla="*/ 314 h 326"/>
                <a:gd name="T22" fmla="*/ 323 w 471"/>
                <a:gd name="T23" fmla="*/ 310 h 326"/>
                <a:gd name="T24" fmla="*/ 338 w 471"/>
                <a:gd name="T25" fmla="*/ 296 h 326"/>
                <a:gd name="T26" fmla="*/ 350 w 471"/>
                <a:gd name="T27" fmla="*/ 271 h 326"/>
                <a:gd name="T28" fmla="*/ 362 w 471"/>
                <a:gd name="T29" fmla="*/ 246 h 326"/>
                <a:gd name="T30" fmla="*/ 374 w 471"/>
                <a:gd name="T31" fmla="*/ 221 h 326"/>
                <a:gd name="T32" fmla="*/ 391 w 471"/>
                <a:gd name="T33" fmla="*/ 192 h 326"/>
                <a:gd name="T34" fmla="*/ 415 w 471"/>
                <a:gd name="T35" fmla="*/ 160 h 326"/>
                <a:gd name="T36" fmla="*/ 438 w 471"/>
                <a:gd name="T37" fmla="*/ 127 h 326"/>
                <a:gd name="T38" fmla="*/ 460 w 471"/>
                <a:gd name="T39" fmla="*/ 95 h 326"/>
                <a:gd name="T40" fmla="*/ 460 w 471"/>
                <a:gd name="T41" fmla="*/ 69 h 326"/>
                <a:gd name="T42" fmla="*/ 438 w 471"/>
                <a:gd name="T43" fmla="*/ 49 h 326"/>
                <a:gd name="T44" fmla="*/ 415 w 471"/>
                <a:gd name="T45" fmla="*/ 29 h 326"/>
                <a:gd name="T46" fmla="*/ 391 w 471"/>
                <a:gd name="T47" fmla="*/ 9 h 326"/>
                <a:gd name="T48" fmla="*/ 314 w 471"/>
                <a:gd name="T49" fmla="*/ 2 h 326"/>
                <a:gd name="T50" fmla="*/ 207 w 471"/>
                <a:gd name="T51" fmla="*/ 10 h 326"/>
                <a:gd name="T52" fmla="*/ 131 w 471"/>
                <a:gd name="T53" fmla="*/ 23 h 326"/>
                <a:gd name="T54" fmla="*/ 78 w 471"/>
                <a:gd name="T55" fmla="*/ 44 h 326"/>
                <a:gd name="T56" fmla="*/ 45 w 471"/>
                <a:gd name="T57" fmla="*/ 71 h 326"/>
                <a:gd name="T58" fmla="*/ 25 w 471"/>
                <a:gd name="T59" fmla="*/ 104 h 326"/>
                <a:gd name="T60" fmla="*/ 14 w 471"/>
                <a:gd name="T61" fmla="*/ 145 h 326"/>
                <a:gd name="T62" fmla="*/ 5 w 471"/>
                <a:gd name="T63" fmla="*/ 192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1" h="326">
                  <a:moveTo>
                    <a:pt x="0" y="218"/>
                  </a:moveTo>
                  <a:lnTo>
                    <a:pt x="17" y="224"/>
                  </a:lnTo>
                  <a:lnTo>
                    <a:pt x="33" y="232"/>
                  </a:lnTo>
                  <a:lnTo>
                    <a:pt x="49" y="238"/>
                  </a:lnTo>
                  <a:lnTo>
                    <a:pt x="65" y="245"/>
                  </a:lnTo>
                  <a:lnTo>
                    <a:pt x="82" y="251"/>
                  </a:lnTo>
                  <a:lnTo>
                    <a:pt x="99" y="259"/>
                  </a:lnTo>
                  <a:lnTo>
                    <a:pt x="115" y="265"/>
                  </a:lnTo>
                  <a:lnTo>
                    <a:pt x="132" y="272"/>
                  </a:lnTo>
                  <a:lnTo>
                    <a:pt x="147" y="278"/>
                  </a:lnTo>
                  <a:lnTo>
                    <a:pt x="164" y="285"/>
                  </a:lnTo>
                  <a:lnTo>
                    <a:pt x="180" y="292"/>
                  </a:lnTo>
                  <a:lnTo>
                    <a:pt x="197" y="299"/>
                  </a:lnTo>
                  <a:lnTo>
                    <a:pt x="213" y="305"/>
                  </a:lnTo>
                  <a:lnTo>
                    <a:pt x="229" y="312"/>
                  </a:lnTo>
                  <a:lnTo>
                    <a:pt x="245" y="319"/>
                  </a:lnTo>
                  <a:lnTo>
                    <a:pt x="262" y="326"/>
                  </a:lnTo>
                  <a:lnTo>
                    <a:pt x="270" y="324"/>
                  </a:lnTo>
                  <a:lnTo>
                    <a:pt x="280" y="322"/>
                  </a:lnTo>
                  <a:lnTo>
                    <a:pt x="288" y="319"/>
                  </a:lnTo>
                  <a:lnTo>
                    <a:pt x="297" y="317"/>
                  </a:lnTo>
                  <a:lnTo>
                    <a:pt x="305" y="314"/>
                  </a:lnTo>
                  <a:lnTo>
                    <a:pt x="314" y="312"/>
                  </a:lnTo>
                  <a:lnTo>
                    <a:pt x="323" y="310"/>
                  </a:lnTo>
                  <a:lnTo>
                    <a:pt x="331" y="308"/>
                  </a:lnTo>
                  <a:lnTo>
                    <a:pt x="338" y="296"/>
                  </a:lnTo>
                  <a:lnTo>
                    <a:pt x="344" y="283"/>
                  </a:lnTo>
                  <a:lnTo>
                    <a:pt x="350" y="271"/>
                  </a:lnTo>
                  <a:lnTo>
                    <a:pt x="356" y="259"/>
                  </a:lnTo>
                  <a:lnTo>
                    <a:pt x="362" y="246"/>
                  </a:lnTo>
                  <a:lnTo>
                    <a:pt x="369" y="234"/>
                  </a:lnTo>
                  <a:lnTo>
                    <a:pt x="374" y="221"/>
                  </a:lnTo>
                  <a:lnTo>
                    <a:pt x="380" y="209"/>
                  </a:lnTo>
                  <a:lnTo>
                    <a:pt x="391" y="192"/>
                  </a:lnTo>
                  <a:lnTo>
                    <a:pt x="403" y="176"/>
                  </a:lnTo>
                  <a:lnTo>
                    <a:pt x="415" y="160"/>
                  </a:lnTo>
                  <a:lnTo>
                    <a:pt x="427" y="144"/>
                  </a:lnTo>
                  <a:lnTo>
                    <a:pt x="438" y="127"/>
                  </a:lnTo>
                  <a:lnTo>
                    <a:pt x="449" y="110"/>
                  </a:lnTo>
                  <a:lnTo>
                    <a:pt x="460" y="95"/>
                  </a:lnTo>
                  <a:lnTo>
                    <a:pt x="471" y="78"/>
                  </a:lnTo>
                  <a:lnTo>
                    <a:pt x="460" y="69"/>
                  </a:lnTo>
                  <a:lnTo>
                    <a:pt x="449" y="59"/>
                  </a:lnTo>
                  <a:lnTo>
                    <a:pt x="438" y="49"/>
                  </a:lnTo>
                  <a:lnTo>
                    <a:pt x="427" y="39"/>
                  </a:lnTo>
                  <a:lnTo>
                    <a:pt x="415" y="29"/>
                  </a:lnTo>
                  <a:lnTo>
                    <a:pt x="403" y="19"/>
                  </a:lnTo>
                  <a:lnTo>
                    <a:pt x="391" y="9"/>
                  </a:lnTo>
                  <a:lnTo>
                    <a:pt x="380" y="0"/>
                  </a:lnTo>
                  <a:lnTo>
                    <a:pt x="314" y="2"/>
                  </a:lnTo>
                  <a:lnTo>
                    <a:pt x="257" y="5"/>
                  </a:lnTo>
                  <a:lnTo>
                    <a:pt x="207" y="10"/>
                  </a:lnTo>
                  <a:lnTo>
                    <a:pt x="166" y="16"/>
                  </a:lnTo>
                  <a:lnTo>
                    <a:pt x="131" y="23"/>
                  </a:lnTo>
                  <a:lnTo>
                    <a:pt x="102" y="33"/>
                  </a:lnTo>
                  <a:lnTo>
                    <a:pt x="78" y="44"/>
                  </a:lnTo>
                  <a:lnTo>
                    <a:pt x="59" y="57"/>
                  </a:lnTo>
                  <a:lnTo>
                    <a:pt x="45" y="71"/>
                  </a:lnTo>
                  <a:lnTo>
                    <a:pt x="33" y="87"/>
                  </a:lnTo>
                  <a:lnTo>
                    <a:pt x="25" y="104"/>
                  </a:lnTo>
                  <a:lnTo>
                    <a:pt x="19" y="124"/>
                  </a:lnTo>
                  <a:lnTo>
                    <a:pt x="14" y="145"/>
                  </a:lnTo>
                  <a:lnTo>
                    <a:pt x="10" y="167"/>
                  </a:lnTo>
                  <a:lnTo>
                    <a:pt x="5" y="192"/>
                  </a:lnTo>
                  <a:lnTo>
                    <a:pt x="0" y="218"/>
                  </a:lnTo>
                  <a:close/>
                </a:path>
              </a:pathLst>
            </a:custGeom>
            <a:solidFill>
              <a:srgbClr val="353D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" name="Freeform 136"/>
            <p:cNvSpPr>
              <a:spLocks/>
            </p:cNvSpPr>
            <p:nvPr/>
          </p:nvSpPr>
          <p:spPr bwMode="auto">
            <a:xfrm>
              <a:off x="690563" y="1533526"/>
              <a:ext cx="185738" cy="128588"/>
            </a:xfrm>
            <a:custGeom>
              <a:avLst/>
              <a:gdLst>
                <a:gd name="T0" fmla="*/ 17 w 466"/>
                <a:gd name="T1" fmla="*/ 224 h 324"/>
                <a:gd name="T2" fmla="*/ 49 w 466"/>
                <a:gd name="T3" fmla="*/ 238 h 324"/>
                <a:gd name="T4" fmla="*/ 81 w 466"/>
                <a:gd name="T5" fmla="*/ 251 h 324"/>
                <a:gd name="T6" fmla="*/ 113 w 466"/>
                <a:gd name="T7" fmla="*/ 265 h 324"/>
                <a:gd name="T8" fmla="*/ 145 w 466"/>
                <a:gd name="T9" fmla="*/ 277 h 324"/>
                <a:gd name="T10" fmla="*/ 177 w 466"/>
                <a:gd name="T11" fmla="*/ 291 h 324"/>
                <a:gd name="T12" fmla="*/ 209 w 466"/>
                <a:gd name="T13" fmla="*/ 304 h 324"/>
                <a:gd name="T14" fmla="*/ 242 w 466"/>
                <a:gd name="T15" fmla="*/ 318 h 324"/>
                <a:gd name="T16" fmla="*/ 265 w 466"/>
                <a:gd name="T17" fmla="*/ 322 h 324"/>
                <a:gd name="T18" fmla="*/ 283 w 466"/>
                <a:gd name="T19" fmla="*/ 317 h 324"/>
                <a:gd name="T20" fmla="*/ 300 w 466"/>
                <a:gd name="T21" fmla="*/ 312 h 324"/>
                <a:gd name="T22" fmla="*/ 318 w 466"/>
                <a:gd name="T23" fmla="*/ 308 h 324"/>
                <a:gd name="T24" fmla="*/ 333 w 466"/>
                <a:gd name="T25" fmla="*/ 294 h 324"/>
                <a:gd name="T26" fmla="*/ 345 w 466"/>
                <a:gd name="T27" fmla="*/ 269 h 324"/>
                <a:gd name="T28" fmla="*/ 357 w 466"/>
                <a:gd name="T29" fmla="*/ 244 h 324"/>
                <a:gd name="T30" fmla="*/ 369 w 466"/>
                <a:gd name="T31" fmla="*/ 219 h 324"/>
                <a:gd name="T32" fmla="*/ 386 w 466"/>
                <a:gd name="T33" fmla="*/ 190 h 324"/>
                <a:gd name="T34" fmla="*/ 410 w 466"/>
                <a:gd name="T35" fmla="*/ 158 h 324"/>
                <a:gd name="T36" fmla="*/ 433 w 466"/>
                <a:gd name="T37" fmla="*/ 125 h 324"/>
                <a:gd name="T38" fmla="*/ 455 w 466"/>
                <a:gd name="T39" fmla="*/ 93 h 324"/>
                <a:gd name="T40" fmla="*/ 455 w 466"/>
                <a:gd name="T41" fmla="*/ 67 h 324"/>
                <a:gd name="T42" fmla="*/ 433 w 466"/>
                <a:gd name="T43" fmla="*/ 48 h 324"/>
                <a:gd name="T44" fmla="*/ 410 w 466"/>
                <a:gd name="T45" fmla="*/ 29 h 324"/>
                <a:gd name="T46" fmla="*/ 386 w 466"/>
                <a:gd name="T47" fmla="*/ 9 h 324"/>
                <a:gd name="T48" fmla="*/ 310 w 466"/>
                <a:gd name="T49" fmla="*/ 4 h 324"/>
                <a:gd name="T50" fmla="*/ 204 w 466"/>
                <a:gd name="T51" fmla="*/ 15 h 324"/>
                <a:gd name="T52" fmla="*/ 129 w 466"/>
                <a:gd name="T53" fmla="*/ 33 h 324"/>
                <a:gd name="T54" fmla="*/ 77 w 466"/>
                <a:gd name="T55" fmla="*/ 55 h 324"/>
                <a:gd name="T56" fmla="*/ 45 w 466"/>
                <a:gd name="T57" fmla="*/ 83 h 324"/>
                <a:gd name="T58" fmla="*/ 26 w 466"/>
                <a:gd name="T59" fmla="*/ 115 h 324"/>
                <a:gd name="T60" fmla="*/ 15 w 466"/>
                <a:gd name="T61" fmla="*/ 153 h 324"/>
                <a:gd name="T62" fmla="*/ 6 w 466"/>
                <a:gd name="T63" fmla="*/ 195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66" h="324">
                  <a:moveTo>
                    <a:pt x="0" y="218"/>
                  </a:moveTo>
                  <a:lnTo>
                    <a:pt x="17" y="224"/>
                  </a:lnTo>
                  <a:lnTo>
                    <a:pt x="33" y="232"/>
                  </a:lnTo>
                  <a:lnTo>
                    <a:pt x="49" y="238"/>
                  </a:lnTo>
                  <a:lnTo>
                    <a:pt x="65" y="244"/>
                  </a:lnTo>
                  <a:lnTo>
                    <a:pt x="81" y="251"/>
                  </a:lnTo>
                  <a:lnTo>
                    <a:pt x="97" y="258"/>
                  </a:lnTo>
                  <a:lnTo>
                    <a:pt x="113" y="265"/>
                  </a:lnTo>
                  <a:lnTo>
                    <a:pt x="129" y="271"/>
                  </a:lnTo>
                  <a:lnTo>
                    <a:pt x="145" y="277"/>
                  </a:lnTo>
                  <a:lnTo>
                    <a:pt x="161" y="284"/>
                  </a:lnTo>
                  <a:lnTo>
                    <a:pt x="177" y="291"/>
                  </a:lnTo>
                  <a:lnTo>
                    <a:pt x="193" y="297"/>
                  </a:lnTo>
                  <a:lnTo>
                    <a:pt x="209" y="304"/>
                  </a:lnTo>
                  <a:lnTo>
                    <a:pt x="225" y="310"/>
                  </a:lnTo>
                  <a:lnTo>
                    <a:pt x="242" y="318"/>
                  </a:lnTo>
                  <a:lnTo>
                    <a:pt x="257" y="324"/>
                  </a:lnTo>
                  <a:lnTo>
                    <a:pt x="265" y="322"/>
                  </a:lnTo>
                  <a:lnTo>
                    <a:pt x="275" y="320"/>
                  </a:lnTo>
                  <a:lnTo>
                    <a:pt x="283" y="317"/>
                  </a:lnTo>
                  <a:lnTo>
                    <a:pt x="292" y="315"/>
                  </a:lnTo>
                  <a:lnTo>
                    <a:pt x="300" y="312"/>
                  </a:lnTo>
                  <a:lnTo>
                    <a:pt x="309" y="310"/>
                  </a:lnTo>
                  <a:lnTo>
                    <a:pt x="318" y="308"/>
                  </a:lnTo>
                  <a:lnTo>
                    <a:pt x="326" y="306"/>
                  </a:lnTo>
                  <a:lnTo>
                    <a:pt x="333" y="294"/>
                  </a:lnTo>
                  <a:lnTo>
                    <a:pt x="339" y="281"/>
                  </a:lnTo>
                  <a:lnTo>
                    <a:pt x="345" y="269"/>
                  </a:lnTo>
                  <a:lnTo>
                    <a:pt x="351" y="257"/>
                  </a:lnTo>
                  <a:lnTo>
                    <a:pt x="357" y="244"/>
                  </a:lnTo>
                  <a:lnTo>
                    <a:pt x="364" y="232"/>
                  </a:lnTo>
                  <a:lnTo>
                    <a:pt x="369" y="219"/>
                  </a:lnTo>
                  <a:lnTo>
                    <a:pt x="375" y="207"/>
                  </a:lnTo>
                  <a:lnTo>
                    <a:pt x="386" y="190"/>
                  </a:lnTo>
                  <a:lnTo>
                    <a:pt x="398" y="174"/>
                  </a:lnTo>
                  <a:lnTo>
                    <a:pt x="410" y="158"/>
                  </a:lnTo>
                  <a:lnTo>
                    <a:pt x="422" y="142"/>
                  </a:lnTo>
                  <a:lnTo>
                    <a:pt x="433" y="125"/>
                  </a:lnTo>
                  <a:lnTo>
                    <a:pt x="444" y="108"/>
                  </a:lnTo>
                  <a:lnTo>
                    <a:pt x="455" y="93"/>
                  </a:lnTo>
                  <a:lnTo>
                    <a:pt x="466" y="76"/>
                  </a:lnTo>
                  <a:lnTo>
                    <a:pt x="455" y="67"/>
                  </a:lnTo>
                  <a:lnTo>
                    <a:pt x="444" y="58"/>
                  </a:lnTo>
                  <a:lnTo>
                    <a:pt x="433" y="48"/>
                  </a:lnTo>
                  <a:lnTo>
                    <a:pt x="422" y="38"/>
                  </a:lnTo>
                  <a:lnTo>
                    <a:pt x="410" y="29"/>
                  </a:lnTo>
                  <a:lnTo>
                    <a:pt x="398" y="19"/>
                  </a:lnTo>
                  <a:lnTo>
                    <a:pt x="386" y="9"/>
                  </a:lnTo>
                  <a:lnTo>
                    <a:pt x="375" y="0"/>
                  </a:lnTo>
                  <a:lnTo>
                    <a:pt x="310" y="4"/>
                  </a:lnTo>
                  <a:lnTo>
                    <a:pt x="253" y="9"/>
                  </a:lnTo>
                  <a:lnTo>
                    <a:pt x="204" y="15"/>
                  </a:lnTo>
                  <a:lnTo>
                    <a:pt x="163" y="23"/>
                  </a:lnTo>
                  <a:lnTo>
                    <a:pt x="129" y="33"/>
                  </a:lnTo>
                  <a:lnTo>
                    <a:pt x="101" y="43"/>
                  </a:lnTo>
                  <a:lnTo>
                    <a:pt x="77" y="55"/>
                  </a:lnTo>
                  <a:lnTo>
                    <a:pt x="59" y="68"/>
                  </a:lnTo>
                  <a:lnTo>
                    <a:pt x="45" y="83"/>
                  </a:lnTo>
                  <a:lnTo>
                    <a:pt x="35" y="98"/>
                  </a:lnTo>
                  <a:lnTo>
                    <a:pt x="26" y="115"/>
                  </a:lnTo>
                  <a:lnTo>
                    <a:pt x="20" y="133"/>
                  </a:lnTo>
                  <a:lnTo>
                    <a:pt x="15" y="153"/>
                  </a:lnTo>
                  <a:lnTo>
                    <a:pt x="11" y="174"/>
                  </a:lnTo>
                  <a:lnTo>
                    <a:pt x="6" y="195"/>
                  </a:lnTo>
                  <a:lnTo>
                    <a:pt x="0" y="218"/>
                  </a:lnTo>
                  <a:close/>
                </a:path>
              </a:pathLst>
            </a:custGeom>
            <a:solidFill>
              <a:srgbClr val="473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" name="Freeform 137"/>
            <p:cNvSpPr>
              <a:spLocks/>
            </p:cNvSpPr>
            <p:nvPr/>
          </p:nvSpPr>
          <p:spPr bwMode="auto">
            <a:xfrm>
              <a:off x="693738" y="1533526"/>
              <a:ext cx="182563" cy="128588"/>
            </a:xfrm>
            <a:custGeom>
              <a:avLst/>
              <a:gdLst>
                <a:gd name="T0" fmla="*/ 15 w 460"/>
                <a:gd name="T1" fmla="*/ 226 h 322"/>
                <a:gd name="T2" fmla="*/ 47 w 460"/>
                <a:gd name="T3" fmla="*/ 239 h 322"/>
                <a:gd name="T4" fmla="*/ 78 w 460"/>
                <a:gd name="T5" fmla="*/ 251 h 322"/>
                <a:gd name="T6" fmla="*/ 109 w 460"/>
                <a:gd name="T7" fmla="*/ 264 h 322"/>
                <a:gd name="T8" fmla="*/ 141 w 460"/>
                <a:gd name="T9" fmla="*/ 277 h 322"/>
                <a:gd name="T10" fmla="*/ 172 w 460"/>
                <a:gd name="T11" fmla="*/ 290 h 322"/>
                <a:gd name="T12" fmla="*/ 203 w 460"/>
                <a:gd name="T13" fmla="*/ 302 h 322"/>
                <a:gd name="T14" fmla="*/ 236 w 460"/>
                <a:gd name="T15" fmla="*/ 316 h 322"/>
                <a:gd name="T16" fmla="*/ 259 w 460"/>
                <a:gd name="T17" fmla="*/ 320 h 322"/>
                <a:gd name="T18" fmla="*/ 277 w 460"/>
                <a:gd name="T19" fmla="*/ 315 h 322"/>
                <a:gd name="T20" fmla="*/ 294 w 460"/>
                <a:gd name="T21" fmla="*/ 310 h 322"/>
                <a:gd name="T22" fmla="*/ 312 w 460"/>
                <a:gd name="T23" fmla="*/ 306 h 322"/>
                <a:gd name="T24" fmla="*/ 327 w 460"/>
                <a:gd name="T25" fmla="*/ 292 h 322"/>
                <a:gd name="T26" fmla="*/ 339 w 460"/>
                <a:gd name="T27" fmla="*/ 267 h 322"/>
                <a:gd name="T28" fmla="*/ 351 w 460"/>
                <a:gd name="T29" fmla="*/ 242 h 322"/>
                <a:gd name="T30" fmla="*/ 363 w 460"/>
                <a:gd name="T31" fmla="*/ 217 h 322"/>
                <a:gd name="T32" fmla="*/ 380 w 460"/>
                <a:gd name="T33" fmla="*/ 188 h 322"/>
                <a:gd name="T34" fmla="*/ 404 w 460"/>
                <a:gd name="T35" fmla="*/ 156 h 322"/>
                <a:gd name="T36" fmla="*/ 427 w 460"/>
                <a:gd name="T37" fmla="*/ 123 h 322"/>
                <a:gd name="T38" fmla="*/ 449 w 460"/>
                <a:gd name="T39" fmla="*/ 91 h 322"/>
                <a:gd name="T40" fmla="*/ 449 w 460"/>
                <a:gd name="T41" fmla="*/ 65 h 322"/>
                <a:gd name="T42" fmla="*/ 427 w 460"/>
                <a:gd name="T43" fmla="*/ 46 h 322"/>
                <a:gd name="T44" fmla="*/ 404 w 460"/>
                <a:gd name="T45" fmla="*/ 28 h 322"/>
                <a:gd name="T46" fmla="*/ 380 w 460"/>
                <a:gd name="T47" fmla="*/ 9 h 322"/>
                <a:gd name="T48" fmla="*/ 304 w 460"/>
                <a:gd name="T49" fmla="*/ 6 h 322"/>
                <a:gd name="T50" fmla="*/ 199 w 460"/>
                <a:gd name="T51" fmla="*/ 21 h 322"/>
                <a:gd name="T52" fmla="*/ 126 w 460"/>
                <a:gd name="T53" fmla="*/ 41 h 322"/>
                <a:gd name="T54" fmla="*/ 75 w 460"/>
                <a:gd name="T55" fmla="*/ 66 h 322"/>
                <a:gd name="T56" fmla="*/ 44 w 460"/>
                <a:gd name="T57" fmla="*/ 94 h 322"/>
                <a:gd name="T58" fmla="*/ 26 w 460"/>
                <a:gd name="T59" fmla="*/ 126 h 322"/>
                <a:gd name="T60" fmla="*/ 15 w 460"/>
                <a:gd name="T61" fmla="*/ 161 h 322"/>
                <a:gd name="T62" fmla="*/ 6 w 460"/>
                <a:gd name="T63" fmla="*/ 20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60" h="322">
                  <a:moveTo>
                    <a:pt x="0" y="219"/>
                  </a:moveTo>
                  <a:lnTo>
                    <a:pt x="15" y="226"/>
                  </a:lnTo>
                  <a:lnTo>
                    <a:pt x="31" y="232"/>
                  </a:lnTo>
                  <a:lnTo>
                    <a:pt x="47" y="239"/>
                  </a:lnTo>
                  <a:lnTo>
                    <a:pt x="63" y="245"/>
                  </a:lnTo>
                  <a:lnTo>
                    <a:pt x="78" y="251"/>
                  </a:lnTo>
                  <a:lnTo>
                    <a:pt x="94" y="258"/>
                  </a:lnTo>
                  <a:lnTo>
                    <a:pt x="109" y="264"/>
                  </a:lnTo>
                  <a:lnTo>
                    <a:pt x="126" y="270"/>
                  </a:lnTo>
                  <a:lnTo>
                    <a:pt x="141" y="277"/>
                  </a:lnTo>
                  <a:lnTo>
                    <a:pt x="157" y="284"/>
                  </a:lnTo>
                  <a:lnTo>
                    <a:pt x="172" y="290"/>
                  </a:lnTo>
                  <a:lnTo>
                    <a:pt x="188" y="296"/>
                  </a:lnTo>
                  <a:lnTo>
                    <a:pt x="203" y="302"/>
                  </a:lnTo>
                  <a:lnTo>
                    <a:pt x="220" y="309"/>
                  </a:lnTo>
                  <a:lnTo>
                    <a:pt x="236" y="316"/>
                  </a:lnTo>
                  <a:lnTo>
                    <a:pt x="251" y="322"/>
                  </a:lnTo>
                  <a:lnTo>
                    <a:pt x="259" y="320"/>
                  </a:lnTo>
                  <a:lnTo>
                    <a:pt x="269" y="318"/>
                  </a:lnTo>
                  <a:lnTo>
                    <a:pt x="277" y="315"/>
                  </a:lnTo>
                  <a:lnTo>
                    <a:pt x="286" y="313"/>
                  </a:lnTo>
                  <a:lnTo>
                    <a:pt x="294" y="310"/>
                  </a:lnTo>
                  <a:lnTo>
                    <a:pt x="303" y="308"/>
                  </a:lnTo>
                  <a:lnTo>
                    <a:pt x="312" y="306"/>
                  </a:lnTo>
                  <a:lnTo>
                    <a:pt x="320" y="304"/>
                  </a:lnTo>
                  <a:lnTo>
                    <a:pt x="327" y="292"/>
                  </a:lnTo>
                  <a:lnTo>
                    <a:pt x="333" y="279"/>
                  </a:lnTo>
                  <a:lnTo>
                    <a:pt x="339" y="267"/>
                  </a:lnTo>
                  <a:lnTo>
                    <a:pt x="345" y="255"/>
                  </a:lnTo>
                  <a:lnTo>
                    <a:pt x="351" y="242"/>
                  </a:lnTo>
                  <a:lnTo>
                    <a:pt x="358" y="230"/>
                  </a:lnTo>
                  <a:lnTo>
                    <a:pt x="363" y="217"/>
                  </a:lnTo>
                  <a:lnTo>
                    <a:pt x="369" y="205"/>
                  </a:lnTo>
                  <a:lnTo>
                    <a:pt x="380" y="188"/>
                  </a:lnTo>
                  <a:lnTo>
                    <a:pt x="392" y="172"/>
                  </a:lnTo>
                  <a:lnTo>
                    <a:pt x="404" y="156"/>
                  </a:lnTo>
                  <a:lnTo>
                    <a:pt x="416" y="140"/>
                  </a:lnTo>
                  <a:lnTo>
                    <a:pt x="427" y="123"/>
                  </a:lnTo>
                  <a:lnTo>
                    <a:pt x="438" y="106"/>
                  </a:lnTo>
                  <a:lnTo>
                    <a:pt x="449" y="91"/>
                  </a:lnTo>
                  <a:lnTo>
                    <a:pt x="460" y="74"/>
                  </a:lnTo>
                  <a:lnTo>
                    <a:pt x="449" y="65"/>
                  </a:lnTo>
                  <a:lnTo>
                    <a:pt x="438" y="56"/>
                  </a:lnTo>
                  <a:lnTo>
                    <a:pt x="427" y="46"/>
                  </a:lnTo>
                  <a:lnTo>
                    <a:pt x="416" y="37"/>
                  </a:lnTo>
                  <a:lnTo>
                    <a:pt x="404" y="28"/>
                  </a:lnTo>
                  <a:lnTo>
                    <a:pt x="392" y="18"/>
                  </a:lnTo>
                  <a:lnTo>
                    <a:pt x="380" y="9"/>
                  </a:lnTo>
                  <a:lnTo>
                    <a:pt x="369" y="0"/>
                  </a:lnTo>
                  <a:lnTo>
                    <a:pt x="304" y="6"/>
                  </a:lnTo>
                  <a:lnTo>
                    <a:pt x="248" y="13"/>
                  </a:lnTo>
                  <a:lnTo>
                    <a:pt x="199" y="21"/>
                  </a:lnTo>
                  <a:lnTo>
                    <a:pt x="159" y="31"/>
                  </a:lnTo>
                  <a:lnTo>
                    <a:pt x="126" y="41"/>
                  </a:lnTo>
                  <a:lnTo>
                    <a:pt x="98" y="53"/>
                  </a:lnTo>
                  <a:lnTo>
                    <a:pt x="75" y="66"/>
                  </a:lnTo>
                  <a:lnTo>
                    <a:pt x="58" y="79"/>
                  </a:lnTo>
                  <a:lnTo>
                    <a:pt x="44" y="94"/>
                  </a:lnTo>
                  <a:lnTo>
                    <a:pt x="34" y="110"/>
                  </a:lnTo>
                  <a:lnTo>
                    <a:pt x="26" y="126"/>
                  </a:lnTo>
                  <a:lnTo>
                    <a:pt x="20" y="143"/>
                  </a:lnTo>
                  <a:lnTo>
                    <a:pt x="15" y="161"/>
                  </a:lnTo>
                  <a:lnTo>
                    <a:pt x="10" y="180"/>
                  </a:lnTo>
                  <a:lnTo>
                    <a:pt x="6" y="200"/>
                  </a:lnTo>
                  <a:lnTo>
                    <a:pt x="0" y="219"/>
                  </a:lnTo>
                  <a:close/>
                </a:path>
              </a:pathLst>
            </a:custGeom>
            <a:solidFill>
              <a:srgbClr val="593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" name="Freeform 138"/>
            <p:cNvSpPr>
              <a:spLocks/>
            </p:cNvSpPr>
            <p:nvPr/>
          </p:nvSpPr>
          <p:spPr bwMode="auto">
            <a:xfrm>
              <a:off x="695325" y="1535113"/>
              <a:ext cx="180975" cy="127000"/>
            </a:xfrm>
            <a:custGeom>
              <a:avLst/>
              <a:gdLst>
                <a:gd name="T0" fmla="*/ 15 w 455"/>
                <a:gd name="T1" fmla="*/ 226 h 320"/>
                <a:gd name="T2" fmla="*/ 46 w 455"/>
                <a:gd name="T3" fmla="*/ 238 h 320"/>
                <a:gd name="T4" fmla="*/ 77 w 455"/>
                <a:gd name="T5" fmla="*/ 251 h 320"/>
                <a:gd name="T6" fmla="*/ 108 w 455"/>
                <a:gd name="T7" fmla="*/ 264 h 320"/>
                <a:gd name="T8" fmla="*/ 138 w 455"/>
                <a:gd name="T9" fmla="*/ 276 h 320"/>
                <a:gd name="T10" fmla="*/ 169 w 455"/>
                <a:gd name="T11" fmla="*/ 289 h 320"/>
                <a:gd name="T12" fmla="*/ 201 w 455"/>
                <a:gd name="T13" fmla="*/ 301 h 320"/>
                <a:gd name="T14" fmla="*/ 231 w 455"/>
                <a:gd name="T15" fmla="*/ 314 h 320"/>
                <a:gd name="T16" fmla="*/ 254 w 455"/>
                <a:gd name="T17" fmla="*/ 318 h 320"/>
                <a:gd name="T18" fmla="*/ 272 w 455"/>
                <a:gd name="T19" fmla="*/ 313 h 320"/>
                <a:gd name="T20" fmla="*/ 289 w 455"/>
                <a:gd name="T21" fmla="*/ 308 h 320"/>
                <a:gd name="T22" fmla="*/ 307 w 455"/>
                <a:gd name="T23" fmla="*/ 304 h 320"/>
                <a:gd name="T24" fmla="*/ 322 w 455"/>
                <a:gd name="T25" fmla="*/ 290 h 320"/>
                <a:gd name="T26" fmla="*/ 334 w 455"/>
                <a:gd name="T27" fmla="*/ 265 h 320"/>
                <a:gd name="T28" fmla="*/ 346 w 455"/>
                <a:gd name="T29" fmla="*/ 240 h 320"/>
                <a:gd name="T30" fmla="*/ 358 w 455"/>
                <a:gd name="T31" fmla="*/ 215 h 320"/>
                <a:gd name="T32" fmla="*/ 375 w 455"/>
                <a:gd name="T33" fmla="*/ 186 h 320"/>
                <a:gd name="T34" fmla="*/ 399 w 455"/>
                <a:gd name="T35" fmla="*/ 154 h 320"/>
                <a:gd name="T36" fmla="*/ 422 w 455"/>
                <a:gd name="T37" fmla="*/ 121 h 320"/>
                <a:gd name="T38" fmla="*/ 444 w 455"/>
                <a:gd name="T39" fmla="*/ 89 h 320"/>
                <a:gd name="T40" fmla="*/ 444 w 455"/>
                <a:gd name="T41" fmla="*/ 63 h 320"/>
                <a:gd name="T42" fmla="*/ 422 w 455"/>
                <a:gd name="T43" fmla="*/ 45 h 320"/>
                <a:gd name="T44" fmla="*/ 399 w 455"/>
                <a:gd name="T45" fmla="*/ 27 h 320"/>
                <a:gd name="T46" fmla="*/ 375 w 455"/>
                <a:gd name="T47" fmla="*/ 9 h 320"/>
                <a:gd name="T48" fmla="*/ 299 w 455"/>
                <a:gd name="T49" fmla="*/ 8 h 320"/>
                <a:gd name="T50" fmla="*/ 196 w 455"/>
                <a:gd name="T51" fmla="*/ 27 h 320"/>
                <a:gd name="T52" fmla="*/ 123 w 455"/>
                <a:gd name="T53" fmla="*/ 49 h 320"/>
                <a:gd name="T54" fmla="*/ 74 w 455"/>
                <a:gd name="T55" fmla="*/ 75 h 320"/>
                <a:gd name="T56" fmla="*/ 44 w 455"/>
                <a:gd name="T57" fmla="*/ 105 h 320"/>
                <a:gd name="T58" fmla="*/ 27 w 455"/>
                <a:gd name="T59" fmla="*/ 137 h 320"/>
                <a:gd name="T60" fmla="*/ 16 w 455"/>
                <a:gd name="T61" fmla="*/ 169 h 320"/>
                <a:gd name="T62" fmla="*/ 6 w 455"/>
                <a:gd name="T63" fmla="*/ 203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55" h="320">
                  <a:moveTo>
                    <a:pt x="0" y="219"/>
                  </a:moveTo>
                  <a:lnTo>
                    <a:pt x="15" y="226"/>
                  </a:lnTo>
                  <a:lnTo>
                    <a:pt x="31" y="232"/>
                  </a:lnTo>
                  <a:lnTo>
                    <a:pt x="46" y="238"/>
                  </a:lnTo>
                  <a:lnTo>
                    <a:pt x="62" y="245"/>
                  </a:lnTo>
                  <a:lnTo>
                    <a:pt x="77" y="251"/>
                  </a:lnTo>
                  <a:lnTo>
                    <a:pt x="93" y="258"/>
                  </a:lnTo>
                  <a:lnTo>
                    <a:pt x="108" y="264"/>
                  </a:lnTo>
                  <a:lnTo>
                    <a:pt x="123" y="270"/>
                  </a:lnTo>
                  <a:lnTo>
                    <a:pt x="138" y="276"/>
                  </a:lnTo>
                  <a:lnTo>
                    <a:pt x="154" y="283"/>
                  </a:lnTo>
                  <a:lnTo>
                    <a:pt x="169" y="289"/>
                  </a:lnTo>
                  <a:lnTo>
                    <a:pt x="185" y="295"/>
                  </a:lnTo>
                  <a:lnTo>
                    <a:pt x="201" y="301"/>
                  </a:lnTo>
                  <a:lnTo>
                    <a:pt x="215" y="307"/>
                  </a:lnTo>
                  <a:lnTo>
                    <a:pt x="231" y="314"/>
                  </a:lnTo>
                  <a:lnTo>
                    <a:pt x="246" y="320"/>
                  </a:lnTo>
                  <a:lnTo>
                    <a:pt x="254" y="318"/>
                  </a:lnTo>
                  <a:lnTo>
                    <a:pt x="264" y="316"/>
                  </a:lnTo>
                  <a:lnTo>
                    <a:pt x="272" y="313"/>
                  </a:lnTo>
                  <a:lnTo>
                    <a:pt x="281" y="311"/>
                  </a:lnTo>
                  <a:lnTo>
                    <a:pt x="289" y="308"/>
                  </a:lnTo>
                  <a:lnTo>
                    <a:pt x="298" y="306"/>
                  </a:lnTo>
                  <a:lnTo>
                    <a:pt x="307" y="304"/>
                  </a:lnTo>
                  <a:lnTo>
                    <a:pt x="315" y="302"/>
                  </a:lnTo>
                  <a:lnTo>
                    <a:pt x="322" y="290"/>
                  </a:lnTo>
                  <a:lnTo>
                    <a:pt x="328" y="277"/>
                  </a:lnTo>
                  <a:lnTo>
                    <a:pt x="334" y="265"/>
                  </a:lnTo>
                  <a:lnTo>
                    <a:pt x="340" y="253"/>
                  </a:lnTo>
                  <a:lnTo>
                    <a:pt x="346" y="240"/>
                  </a:lnTo>
                  <a:lnTo>
                    <a:pt x="353" y="228"/>
                  </a:lnTo>
                  <a:lnTo>
                    <a:pt x="358" y="215"/>
                  </a:lnTo>
                  <a:lnTo>
                    <a:pt x="364" y="203"/>
                  </a:lnTo>
                  <a:lnTo>
                    <a:pt x="375" y="186"/>
                  </a:lnTo>
                  <a:lnTo>
                    <a:pt x="387" y="170"/>
                  </a:lnTo>
                  <a:lnTo>
                    <a:pt x="399" y="154"/>
                  </a:lnTo>
                  <a:lnTo>
                    <a:pt x="411" y="138"/>
                  </a:lnTo>
                  <a:lnTo>
                    <a:pt x="422" y="121"/>
                  </a:lnTo>
                  <a:lnTo>
                    <a:pt x="433" y="104"/>
                  </a:lnTo>
                  <a:lnTo>
                    <a:pt x="444" y="89"/>
                  </a:lnTo>
                  <a:lnTo>
                    <a:pt x="455" y="72"/>
                  </a:lnTo>
                  <a:lnTo>
                    <a:pt x="444" y="63"/>
                  </a:lnTo>
                  <a:lnTo>
                    <a:pt x="433" y="55"/>
                  </a:lnTo>
                  <a:lnTo>
                    <a:pt x="422" y="45"/>
                  </a:lnTo>
                  <a:lnTo>
                    <a:pt x="411" y="36"/>
                  </a:lnTo>
                  <a:lnTo>
                    <a:pt x="399" y="27"/>
                  </a:lnTo>
                  <a:lnTo>
                    <a:pt x="387" y="17"/>
                  </a:lnTo>
                  <a:lnTo>
                    <a:pt x="375" y="9"/>
                  </a:lnTo>
                  <a:lnTo>
                    <a:pt x="364" y="0"/>
                  </a:lnTo>
                  <a:lnTo>
                    <a:pt x="299" y="8"/>
                  </a:lnTo>
                  <a:lnTo>
                    <a:pt x="244" y="16"/>
                  </a:lnTo>
                  <a:lnTo>
                    <a:pt x="196" y="27"/>
                  </a:lnTo>
                  <a:lnTo>
                    <a:pt x="156" y="37"/>
                  </a:lnTo>
                  <a:lnTo>
                    <a:pt x="123" y="49"/>
                  </a:lnTo>
                  <a:lnTo>
                    <a:pt x="96" y="62"/>
                  </a:lnTo>
                  <a:lnTo>
                    <a:pt x="74" y="75"/>
                  </a:lnTo>
                  <a:lnTo>
                    <a:pt x="58" y="90"/>
                  </a:lnTo>
                  <a:lnTo>
                    <a:pt x="44" y="105"/>
                  </a:lnTo>
                  <a:lnTo>
                    <a:pt x="35" y="120"/>
                  </a:lnTo>
                  <a:lnTo>
                    <a:pt x="27" y="137"/>
                  </a:lnTo>
                  <a:lnTo>
                    <a:pt x="22" y="152"/>
                  </a:lnTo>
                  <a:lnTo>
                    <a:pt x="16" y="169"/>
                  </a:lnTo>
                  <a:lnTo>
                    <a:pt x="11" y="185"/>
                  </a:lnTo>
                  <a:lnTo>
                    <a:pt x="6" y="203"/>
                  </a:lnTo>
                  <a:lnTo>
                    <a:pt x="0" y="219"/>
                  </a:lnTo>
                  <a:close/>
                </a:path>
              </a:pathLst>
            </a:custGeom>
            <a:solidFill>
              <a:srgbClr val="684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" name="Freeform 139"/>
            <p:cNvSpPr>
              <a:spLocks/>
            </p:cNvSpPr>
            <p:nvPr/>
          </p:nvSpPr>
          <p:spPr bwMode="auto">
            <a:xfrm>
              <a:off x="696913" y="1535113"/>
              <a:ext cx="179388" cy="127000"/>
            </a:xfrm>
            <a:custGeom>
              <a:avLst/>
              <a:gdLst>
                <a:gd name="T0" fmla="*/ 16 w 450"/>
                <a:gd name="T1" fmla="*/ 227 h 318"/>
                <a:gd name="T2" fmla="*/ 46 w 450"/>
                <a:gd name="T3" fmla="*/ 238 h 318"/>
                <a:gd name="T4" fmla="*/ 76 w 450"/>
                <a:gd name="T5" fmla="*/ 251 h 318"/>
                <a:gd name="T6" fmla="*/ 106 w 450"/>
                <a:gd name="T7" fmla="*/ 263 h 318"/>
                <a:gd name="T8" fmla="*/ 136 w 450"/>
                <a:gd name="T9" fmla="*/ 274 h 318"/>
                <a:gd name="T10" fmla="*/ 167 w 450"/>
                <a:gd name="T11" fmla="*/ 287 h 318"/>
                <a:gd name="T12" fmla="*/ 197 w 450"/>
                <a:gd name="T13" fmla="*/ 299 h 318"/>
                <a:gd name="T14" fmla="*/ 227 w 450"/>
                <a:gd name="T15" fmla="*/ 312 h 318"/>
                <a:gd name="T16" fmla="*/ 249 w 450"/>
                <a:gd name="T17" fmla="*/ 316 h 318"/>
                <a:gd name="T18" fmla="*/ 267 w 450"/>
                <a:gd name="T19" fmla="*/ 311 h 318"/>
                <a:gd name="T20" fmla="*/ 284 w 450"/>
                <a:gd name="T21" fmla="*/ 306 h 318"/>
                <a:gd name="T22" fmla="*/ 302 w 450"/>
                <a:gd name="T23" fmla="*/ 302 h 318"/>
                <a:gd name="T24" fmla="*/ 317 w 450"/>
                <a:gd name="T25" fmla="*/ 288 h 318"/>
                <a:gd name="T26" fmla="*/ 329 w 450"/>
                <a:gd name="T27" fmla="*/ 263 h 318"/>
                <a:gd name="T28" fmla="*/ 341 w 450"/>
                <a:gd name="T29" fmla="*/ 238 h 318"/>
                <a:gd name="T30" fmla="*/ 353 w 450"/>
                <a:gd name="T31" fmla="*/ 213 h 318"/>
                <a:gd name="T32" fmla="*/ 370 w 450"/>
                <a:gd name="T33" fmla="*/ 184 h 318"/>
                <a:gd name="T34" fmla="*/ 394 w 450"/>
                <a:gd name="T35" fmla="*/ 152 h 318"/>
                <a:gd name="T36" fmla="*/ 417 w 450"/>
                <a:gd name="T37" fmla="*/ 119 h 318"/>
                <a:gd name="T38" fmla="*/ 439 w 450"/>
                <a:gd name="T39" fmla="*/ 87 h 318"/>
                <a:gd name="T40" fmla="*/ 439 w 450"/>
                <a:gd name="T41" fmla="*/ 62 h 318"/>
                <a:gd name="T42" fmla="*/ 417 w 450"/>
                <a:gd name="T43" fmla="*/ 44 h 318"/>
                <a:gd name="T44" fmla="*/ 394 w 450"/>
                <a:gd name="T45" fmla="*/ 27 h 318"/>
                <a:gd name="T46" fmla="*/ 370 w 450"/>
                <a:gd name="T47" fmla="*/ 9 h 318"/>
                <a:gd name="T48" fmla="*/ 295 w 450"/>
                <a:gd name="T49" fmla="*/ 10 h 318"/>
                <a:gd name="T50" fmla="*/ 192 w 450"/>
                <a:gd name="T51" fmla="*/ 32 h 318"/>
                <a:gd name="T52" fmla="*/ 121 w 450"/>
                <a:gd name="T53" fmla="*/ 58 h 318"/>
                <a:gd name="T54" fmla="*/ 73 w 450"/>
                <a:gd name="T55" fmla="*/ 87 h 318"/>
                <a:gd name="T56" fmla="*/ 44 w 450"/>
                <a:gd name="T57" fmla="*/ 116 h 318"/>
                <a:gd name="T58" fmla="*/ 28 w 450"/>
                <a:gd name="T59" fmla="*/ 147 h 318"/>
                <a:gd name="T60" fmla="*/ 18 w 450"/>
                <a:gd name="T61" fmla="*/ 177 h 318"/>
                <a:gd name="T62" fmla="*/ 7 w 450"/>
                <a:gd name="T63" fmla="*/ 206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50" h="318">
                  <a:moveTo>
                    <a:pt x="0" y="220"/>
                  </a:moveTo>
                  <a:lnTo>
                    <a:pt x="16" y="227"/>
                  </a:lnTo>
                  <a:lnTo>
                    <a:pt x="30" y="233"/>
                  </a:lnTo>
                  <a:lnTo>
                    <a:pt x="46" y="238"/>
                  </a:lnTo>
                  <a:lnTo>
                    <a:pt x="60" y="244"/>
                  </a:lnTo>
                  <a:lnTo>
                    <a:pt x="76" y="251"/>
                  </a:lnTo>
                  <a:lnTo>
                    <a:pt x="91" y="257"/>
                  </a:lnTo>
                  <a:lnTo>
                    <a:pt x="106" y="263"/>
                  </a:lnTo>
                  <a:lnTo>
                    <a:pt x="121" y="269"/>
                  </a:lnTo>
                  <a:lnTo>
                    <a:pt x="136" y="274"/>
                  </a:lnTo>
                  <a:lnTo>
                    <a:pt x="151" y="281"/>
                  </a:lnTo>
                  <a:lnTo>
                    <a:pt x="167" y="287"/>
                  </a:lnTo>
                  <a:lnTo>
                    <a:pt x="181" y="293"/>
                  </a:lnTo>
                  <a:lnTo>
                    <a:pt x="197" y="299"/>
                  </a:lnTo>
                  <a:lnTo>
                    <a:pt x="211" y="305"/>
                  </a:lnTo>
                  <a:lnTo>
                    <a:pt x="227" y="312"/>
                  </a:lnTo>
                  <a:lnTo>
                    <a:pt x="241" y="318"/>
                  </a:lnTo>
                  <a:lnTo>
                    <a:pt x="249" y="316"/>
                  </a:lnTo>
                  <a:lnTo>
                    <a:pt x="259" y="314"/>
                  </a:lnTo>
                  <a:lnTo>
                    <a:pt x="267" y="311"/>
                  </a:lnTo>
                  <a:lnTo>
                    <a:pt x="276" y="309"/>
                  </a:lnTo>
                  <a:lnTo>
                    <a:pt x="284" y="306"/>
                  </a:lnTo>
                  <a:lnTo>
                    <a:pt x="293" y="304"/>
                  </a:lnTo>
                  <a:lnTo>
                    <a:pt x="302" y="302"/>
                  </a:lnTo>
                  <a:lnTo>
                    <a:pt x="310" y="300"/>
                  </a:lnTo>
                  <a:lnTo>
                    <a:pt x="317" y="288"/>
                  </a:lnTo>
                  <a:lnTo>
                    <a:pt x="323" y="275"/>
                  </a:lnTo>
                  <a:lnTo>
                    <a:pt x="329" y="263"/>
                  </a:lnTo>
                  <a:lnTo>
                    <a:pt x="335" y="251"/>
                  </a:lnTo>
                  <a:lnTo>
                    <a:pt x="341" y="238"/>
                  </a:lnTo>
                  <a:lnTo>
                    <a:pt x="348" y="226"/>
                  </a:lnTo>
                  <a:lnTo>
                    <a:pt x="353" y="213"/>
                  </a:lnTo>
                  <a:lnTo>
                    <a:pt x="359" y="201"/>
                  </a:lnTo>
                  <a:lnTo>
                    <a:pt x="370" y="184"/>
                  </a:lnTo>
                  <a:lnTo>
                    <a:pt x="382" y="168"/>
                  </a:lnTo>
                  <a:lnTo>
                    <a:pt x="394" y="152"/>
                  </a:lnTo>
                  <a:lnTo>
                    <a:pt x="406" y="136"/>
                  </a:lnTo>
                  <a:lnTo>
                    <a:pt x="417" y="119"/>
                  </a:lnTo>
                  <a:lnTo>
                    <a:pt x="428" y="102"/>
                  </a:lnTo>
                  <a:lnTo>
                    <a:pt x="439" y="87"/>
                  </a:lnTo>
                  <a:lnTo>
                    <a:pt x="450" y="70"/>
                  </a:lnTo>
                  <a:lnTo>
                    <a:pt x="439" y="62"/>
                  </a:lnTo>
                  <a:lnTo>
                    <a:pt x="428" y="53"/>
                  </a:lnTo>
                  <a:lnTo>
                    <a:pt x="417" y="44"/>
                  </a:lnTo>
                  <a:lnTo>
                    <a:pt x="406" y="35"/>
                  </a:lnTo>
                  <a:lnTo>
                    <a:pt x="394" y="27"/>
                  </a:lnTo>
                  <a:lnTo>
                    <a:pt x="382" y="17"/>
                  </a:lnTo>
                  <a:lnTo>
                    <a:pt x="370" y="9"/>
                  </a:lnTo>
                  <a:lnTo>
                    <a:pt x="359" y="0"/>
                  </a:lnTo>
                  <a:lnTo>
                    <a:pt x="295" y="10"/>
                  </a:lnTo>
                  <a:lnTo>
                    <a:pt x="240" y="21"/>
                  </a:lnTo>
                  <a:lnTo>
                    <a:pt x="192" y="32"/>
                  </a:lnTo>
                  <a:lnTo>
                    <a:pt x="153" y="45"/>
                  </a:lnTo>
                  <a:lnTo>
                    <a:pt x="121" y="58"/>
                  </a:lnTo>
                  <a:lnTo>
                    <a:pt x="95" y="72"/>
                  </a:lnTo>
                  <a:lnTo>
                    <a:pt x="73" y="87"/>
                  </a:lnTo>
                  <a:lnTo>
                    <a:pt x="57" y="101"/>
                  </a:lnTo>
                  <a:lnTo>
                    <a:pt x="44" y="116"/>
                  </a:lnTo>
                  <a:lnTo>
                    <a:pt x="35" y="131"/>
                  </a:lnTo>
                  <a:lnTo>
                    <a:pt x="28" y="147"/>
                  </a:lnTo>
                  <a:lnTo>
                    <a:pt x="22" y="162"/>
                  </a:lnTo>
                  <a:lnTo>
                    <a:pt x="18" y="177"/>
                  </a:lnTo>
                  <a:lnTo>
                    <a:pt x="12" y="191"/>
                  </a:lnTo>
                  <a:lnTo>
                    <a:pt x="7" y="206"/>
                  </a:lnTo>
                  <a:lnTo>
                    <a:pt x="0" y="220"/>
                  </a:lnTo>
                  <a:close/>
                </a:path>
              </a:pathLst>
            </a:custGeom>
            <a:solidFill>
              <a:srgbClr val="7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" name="Freeform 140"/>
            <p:cNvSpPr>
              <a:spLocks/>
            </p:cNvSpPr>
            <p:nvPr/>
          </p:nvSpPr>
          <p:spPr bwMode="auto">
            <a:xfrm>
              <a:off x="700088" y="1536701"/>
              <a:ext cx="176213" cy="125413"/>
            </a:xfrm>
            <a:custGeom>
              <a:avLst/>
              <a:gdLst>
                <a:gd name="T0" fmla="*/ 0 w 445"/>
                <a:gd name="T1" fmla="*/ 222 h 316"/>
                <a:gd name="T2" fmla="*/ 236 w 445"/>
                <a:gd name="T3" fmla="*/ 316 h 316"/>
                <a:gd name="T4" fmla="*/ 305 w 445"/>
                <a:gd name="T5" fmla="*/ 298 h 316"/>
                <a:gd name="T6" fmla="*/ 354 w 445"/>
                <a:gd name="T7" fmla="*/ 199 h 316"/>
                <a:gd name="T8" fmla="*/ 445 w 445"/>
                <a:gd name="T9" fmla="*/ 68 h 316"/>
                <a:gd name="T10" fmla="*/ 354 w 445"/>
                <a:gd name="T11" fmla="*/ 0 h 316"/>
                <a:gd name="T12" fmla="*/ 290 w 445"/>
                <a:gd name="T13" fmla="*/ 11 h 316"/>
                <a:gd name="T14" fmla="*/ 236 w 445"/>
                <a:gd name="T15" fmla="*/ 25 h 316"/>
                <a:gd name="T16" fmla="*/ 189 w 445"/>
                <a:gd name="T17" fmla="*/ 38 h 316"/>
                <a:gd name="T18" fmla="*/ 151 w 445"/>
                <a:gd name="T19" fmla="*/ 52 h 316"/>
                <a:gd name="T20" fmla="*/ 119 w 445"/>
                <a:gd name="T21" fmla="*/ 66 h 316"/>
                <a:gd name="T22" fmla="*/ 93 w 445"/>
                <a:gd name="T23" fmla="*/ 82 h 316"/>
                <a:gd name="T24" fmla="*/ 73 w 445"/>
                <a:gd name="T25" fmla="*/ 97 h 316"/>
                <a:gd name="T26" fmla="*/ 57 w 445"/>
                <a:gd name="T27" fmla="*/ 112 h 316"/>
                <a:gd name="T28" fmla="*/ 45 w 445"/>
                <a:gd name="T29" fmla="*/ 127 h 316"/>
                <a:gd name="T30" fmla="*/ 36 w 445"/>
                <a:gd name="T31" fmla="*/ 143 h 316"/>
                <a:gd name="T32" fmla="*/ 29 w 445"/>
                <a:gd name="T33" fmla="*/ 157 h 316"/>
                <a:gd name="T34" fmla="*/ 24 w 445"/>
                <a:gd name="T35" fmla="*/ 172 h 316"/>
                <a:gd name="T36" fmla="*/ 19 w 445"/>
                <a:gd name="T37" fmla="*/ 185 h 316"/>
                <a:gd name="T38" fmla="*/ 14 w 445"/>
                <a:gd name="T39" fmla="*/ 199 h 316"/>
                <a:gd name="T40" fmla="*/ 7 w 445"/>
                <a:gd name="T41" fmla="*/ 210 h 316"/>
                <a:gd name="T42" fmla="*/ 0 w 445"/>
                <a:gd name="T43" fmla="*/ 222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5" h="316">
                  <a:moveTo>
                    <a:pt x="0" y="222"/>
                  </a:moveTo>
                  <a:lnTo>
                    <a:pt x="236" y="316"/>
                  </a:lnTo>
                  <a:lnTo>
                    <a:pt x="305" y="298"/>
                  </a:lnTo>
                  <a:lnTo>
                    <a:pt x="354" y="199"/>
                  </a:lnTo>
                  <a:lnTo>
                    <a:pt x="445" y="68"/>
                  </a:lnTo>
                  <a:lnTo>
                    <a:pt x="354" y="0"/>
                  </a:lnTo>
                  <a:lnTo>
                    <a:pt x="290" y="11"/>
                  </a:lnTo>
                  <a:lnTo>
                    <a:pt x="236" y="25"/>
                  </a:lnTo>
                  <a:lnTo>
                    <a:pt x="189" y="38"/>
                  </a:lnTo>
                  <a:lnTo>
                    <a:pt x="151" y="52"/>
                  </a:lnTo>
                  <a:lnTo>
                    <a:pt x="119" y="66"/>
                  </a:lnTo>
                  <a:lnTo>
                    <a:pt x="93" y="82"/>
                  </a:lnTo>
                  <a:lnTo>
                    <a:pt x="73" y="97"/>
                  </a:lnTo>
                  <a:lnTo>
                    <a:pt x="57" y="112"/>
                  </a:lnTo>
                  <a:lnTo>
                    <a:pt x="45" y="127"/>
                  </a:lnTo>
                  <a:lnTo>
                    <a:pt x="36" y="143"/>
                  </a:lnTo>
                  <a:lnTo>
                    <a:pt x="29" y="157"/>
                  </a:lnTo>
                  <a:lnTo>
                    <a:pt x="24" y="172"/>
                  </a:lnTo>
                  <a:lnTo>
                    <a:pt x="19" y="185"/>
                  </a:lnTo>
                  <a:lnTo>
                    <a:pt x="14" y="199"/>
                  </a:lnTo>
                  <a:lnTo>
                    <a:pt x="7" y="210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" name="Freeform 141"/>
            <p:cNvSpPr>
              <a:spLocks/>
            </p:cNvSpPr>
            <p:nvPr/>
          </p:nvSpPr>
          <p:spPr bwMode="auto">
            <a:xfrm>
              <a:off x="508000" y="1774826"/>
              <a:ext cx="96838" cy="171450"/>
            </a:xfrm>
            <a:custGeom>
              <a:avLst/>
              <a:gdLst>
                <a:gd name="T0" fmla="*/ 158 w 244"/>
                <a:gd name="T1" fmla="*/ 0 h 435"/>
                <a:gd name="T2" fmla="*/ 167 w 244"/>
                <a:gd name="T3" fmla="*/ 18 h 435"/>
                <a:gd name="T4" fmla="*/ 174 w 244"/>
                <a:gd name="T5" fmla="*/ 38 h 435"/>
                <a:gd name="T6" fmla="*/ 182 w 244"/>
                <a:gd name="T7" fmla="*/ 57 h 435"/>
                <a:gd name="T8" fmla="*/ 190 w 244"/>
                <a:gd name="T9" fmla="*/ 75 h 435"/>
                <a:gd name="T10" fmla="*/ 198 w 244"/>
                <a:gd name="T11" fmla="*/ 95 h 435"/>
                <a:gd name="T12" fmla="*/ 206 w 244"/>
                <a:gd name="T13" fmla="*/ 114 h 435"/>
                <a:gd name="T14" fmla="*/ 214 w 244"/>
                <a:gd name="T15" fmla="*/ 133 h 435"/>
                <a:gd name="T16" fmla="*/ 222 w 244"/>
                <a:gd name="T17" fmla="*/ 152 h 435"/>
                <a:gd name="T18" fmla="*/ 228 w 244"/>
                <a:gd name="T19" fmla="*/ 171 h 435"/>
                <a:gd name="T20" fmla="*/ 234 w 244"/>
                <a:gd name="T21" fmla="*/ 189 h 435"/>
                <a:gd name="T22" fmla="*/ 239 w 244"/>
                <a:gd name="T23" fmla="*/ 209 h 435"/>
                <a:gd name="T24" fmla="*/ 244 w 244"/>
                <a:gd name="T25" fmla="*/ 228 h 435"/>
                <a:gd name="T26" fmla="*/ 238 w 244"/>
                <a:gd name="T27" fmla="*/ 243 h 435"/>
                <a:gd name="T28" fmla="*/ 231 w 244"/>
                <a:gd name="T29" fmla="*/ 258 h 435"/>
                <a:gd name="T30" fmla="*/ 225 w 244"/>
                <a:gd name="T31" fmla="*/ 273 h 435"/>
                <a:gd name="T32" fmla="*/ 217 w 244"/>
                <a:gd name="T33" fmla="*/ 288 h 435"/>
                <a:gd name="T34" fmla="*/ 210 w 244"/>
                <a:gd name="T35" fmla="*/ 302 h 435"/>
                <a:gd name="T36" fmla="*/ 204 w 244"/>
                <a:gd name="T37" fmla="*/ 318 h 435"/>
                <a:gd name="T38" fmla="*/ 197 w 244"/>
                <a:gd name="T39" fmla="*/ 332 h 435"/>
                <a:gd name="T40" fmla="*/ 190 w 244"/>
                <a:gd name="T41" fmla="*/ 348 h 435"/>
                <a:gd name="T42" fmla="*/ 187 w 244"/>
                <a:gd name="T43" fmla="*/ 369 h 435"/>
                <a:gd name="T44" fmla="*/ 185 w 244"/>
                <a:gd name="T45" fmla="*/ 391 h 435"/>
                <a:gd name="T46" fmla="*/ 182 w 244"/>
                <a:gd name="T47" fmla="*/ 413 h 435"/>
                <a:gd name="T48" fmla="*/ 179 w 244"/>
                <a:gd name="T49" fmla="*/ 435 h 435"/>
                <a:gd name="T50" fmla="*/ 167 w 244"/>
                <a:gd name="T51" fmla="*/ 432 h 435"/>
                <a:gd name="T52" fmla="*/ 154 w 244"/>
                <a:gd name="T53" fmla="*/ 430 h 435"/>
                <a:gd name="T54" fmla="*/ 142 w 244"/>
                <a:gd name="T55" fmla="*/ 426 h 435"/>
                <a:gd name="T56" fmla="*/ 128 w 244"/>
                <a:gd name="T57" fmla="*/ 423 h 435"/>
                <a:gd name="T58" fmla="*/ 116 w 244"/>
                <a:gd name="T59" fmla="*/ 420 h 435"/>
                <a:gd name="T60" fmla="*/ 103 w 244"/>
                <a:gd name="T61" fmla="*/ 417 h 435"/>
                <a:gd name="T62" fmla="*/ 90 w 244"/>
                <a:gd name="T63" fmla="*/ 415 h 435"/>
                <a:gd name="T64" fmla="*/ 78 w 244"/>
                <a:gd name="T65" fmla="*/ 412 h 435"/>
                <a:gd name="T66" fmla="*/ 68 w 244"/>
                <a:gd name="T67" fmla="*/ 390 h 435"/>
                <a:gd name="T68" fmla="*/ 58 w 244"/>
                <a:gd name="T69" fmla="*/ 368 h 435"/>
                <a:gd name="T70" fmla="*/ 49 w 244"/>
                <a:gd name="T71" fmla="*/ 347 h 435"/>
                <a:gd name="T72" fmla="*/ 39 w 244"/>
                <a:gd name="T73" fmla="*/ 325 h 435"/>
                <a:gd name="T74" fmla="*/ 29 w 244"/>
                <a:gd name="T75" fmla="*/ 303 h 435"/>
                <a:gd name="T76" fmla="*/ 20 w 244"/>
                <a:gd name="T77" fmla="*/ 281 h 435"/>
                <a:gd name="T78" fmla="*/ 9 w 244"/>
                <a:gd name="T79" fmla="*/ 261 h 435"/>
                <a:gd name="T80" fmla="*/ 0 w 244"/>
                <a:gd name="T81" fmla="*/ 239 h 435"/>
                <a:gd name="T82" fmla="*/ 6 w 244"/>
                <a:gd name="T83" fmla="*/ 213 h 435"/>
                <a:gd name="T84" fmla="*/ 11 w 244"/>
                <a:gd name="T85" fmla="*/ 186 h 435"/>
                <a:gd name="T86" fmla="*/ 18 w 244"/>
                <a:gd name="T87" fmla="*/ 160 h 435"/>
                <a:gd name="T88" fmla="*/ 24 w 244"/>
                <a:gd name="T89" fmla="*/ 134 h 435"/>
                <a:gd name="T90" fmla="*/ 30 w 244"/>
                <a:gd name="T91" fmla="*/ 107 h 435"/>
                <a:gd name="T92" fmla="*/ 36 w 244"/>
                <a:gd name="T93" fmla="*/ 82 h 435"/>
                <a:gd name="T94" fmla="*/ 42 w 244"/>
                <a:gd name="T95" fmla="*/ 56 h 435"/>
                <a:gd name="T96" fmla="*/ 49 w 244"/>
                <a:gd name="T97" fmla="*/ 30 h 435"/>
                <a:gd name="T98" fmla="*/ 62 w 244"/>
                <a:gd name="T99" fmla="*/ 26 h 435"/>
                <a:gd name="T100" fmla="*/ 76 w 244"/>
                <a:gd name="T101" fmla="*/ 22 h 435"/>
                <a:gd name="T102" fmla="*/ 89 w 244"/>
                <a:gd name="T103" fmla="*/ 18 h 435"/>
                <a:gd name="T104" fmla="*/ 103 w 244"/>
                <a:gd name="T105" fmla="*/ 14 h 435"/>
                <a:gd name="T106" fmla="*/ 117 w 244"/>
                <a:gd name="T107" fmla="*/ 10 h 435"/>
                <a:gd name="T108" fmla="*/ 130 w 244"/>
                <a:gd name="T109" fmla="*/ 7 h 435"/>
                <a:gd name="T110" fmla="*/ 145 w 244"/>
                <a:gd name="T111" fmla="*/ 3 h 435"/>
                <a:gd name="T112" fmla="*/ 158 w 244"/>
                <a:gd name="T113" fmla="*/ 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44" h="435">
                  <a:moveTo>
                    <a:pt x="158" y="0"/>
                  </a:moveTo>
                  <a:lnTo>
                    <a:pt x="167" y="18"/>
                  </a:lnTo>
                  <a:lnTo>
                    <a:pt x="174" y="38"/>
                  </a:lnTo>
                  <a:lnTo>
                    <a:pt x="182" y="57"/>
                  </a:lnTo>
                  <a:lnTo>
                    <a:pt x="190" y="75"/>
                  </a:lnTo>
                  <a:lnTo>
                    <a:pt x="198" y="95"/>
                  </a:lnTo>
                  <a:lnTo>
                    <a:pt x="206" y="114"/>
                  </a:lnTo>
                  <a:lnTo>
                    <a:pt x="214" y="133"/>
                  </a:lnTo>
                  <a:lnTo>
                    <a:pt x="222" y="152"/>
                  </a:lnTo>
                  <a:lnTo>
                    <a:pt x="228" y="171"/>
                  </a:lnTo>
                  <a:lnTo>
                    <a:pt x="234" y="189"/>
                  </a:lnTo>
                  <a:lnTo>
                    <a:pt x="239" y="209"/>
                  </a:lnTo>
                  <a:lnTo>
                    <a:pt x="244" y="228"/>
                  </a:lnTo>
                  <a:lnTo>
                    <a:pt x="238" y="243"/>
                  </a:lnTo>
                  <a:lnTo>
                    <a:pt x="231" y="258"/>
                  </a:lnTo>
                  <a:lnTo>
                    <a:pt x="225" y="273"/>
                  </a:lnTo>
                  <a:lnTo>
                    <a:pt x="217" y="288"/>
                  </a:lnTo>
                  <a:lnTo>
                    <a:pt x="210" y="302"/>
                  </a:lnTo>
                  <a:lnTo>
                    <a:pt x="204" y="318"/>
                  </a:lnTo>
                  <a:lnTo>
                    <a:pt x="197" y="332"/>
                  </a:lnTo>
                  <a:lnTo>
                    <a:pt x="190" y="348"/>
                  </a:lnTo>
                  <a:lnTo>
                    <a:pt x="187" y="369"/>
                  </a:lnTo>
                  <a:lnTo>
                    <a:pt x="185" y="391"/>
                  </a:lnTo>
                  <a:lnTo>
                    <a:pt x="182" y="413"/>
                  </a:lnTo>
                  <a:lnTo>
                    <a:pt x="179" y="435"/>
                  </a:lnTo>
                  <a:lnTo>
                    <a:pt x="167" y="432"/>
                  </a:lnTo>
                  <a:lnTo>
                    <a:pt x="154" y="430"/>
                  </a:lnTo>
                  <a:lnTo>
                    <a:pt x="142" y="426"/>
                  </a:lnTo>
                  <a:lnTo>
                    <a:pt x="128" y="423"/>
                  </a:lnTo>
                  <a:lnTo>
                    <a:pt x="116" y="420"/>
                  </a:lnTo>
                  <a:lnTo>
                    <a:pt x="103" y="417"/>
                  </a:lnTo>
                  <a:lnTo>
                    <a:pt x="90" y="415"/>
                  </a:lnTo>
                  <a:lnTo>
                    <a:pt x="78" y="412"/>
                  </a:lnTo>
                  <a:lnTo>
                    <a:pt x="68" y="390"/>
                  </a:lnTo>
                  <a:lnTo>
                    <a:pt x="58" y="368"/>
                  </a:lnTo>
                  <a:lnTo>
                    <a:pt x="49" y="347"/>
                  </a:lnTo>
                  <a:lnTo>
                    <a:pt x="39" y="325"/>
                  </a:lnTo>
                  <a:lnTo>
                    <a:pt x="29" y="303"/>
                  </a:lnTo>
                  <a:lnTo>
                    <a:pt x="20" y="281"/>
                  </a:lnTo>
                  <a:lnTo>
                    <a:pt x="9" y="261"/>
                  </a:lnTo>
                  <a:lnTo>
                    <a:pt x="0" y="239"/>
                  </a:lnTo>
                  <a:lnTo>
                    <a:pt x="6" y="213"/>
                  </a:lnTo>
                  <a:lnTo>
                    <a:pt x="11" y="186"/>
                  </a:lnTo>
                  <a:lnTo>
                    <a:pt x="18" y="160"/>
                  </a:lnTo>
                  <a:lnTo>
                    <a:pt x="24" y="134"/>
                  </a:lnTo>
                  <a:lnTo>
                    <a:pt x="30" y="107"/>
                  </a:lnTo>
                  <a:lnTo>
                    <a:pt x="36" y="82"/>
                  </a:lnTo>
                  <a:lnTo>
                    <a:pt x="42" y="56"/>
                  </a:lnTo>
                  <a:lnTo>
                    <a:pt x="49" y="30"/>
                  </a:lnTo>
                  <a:lnTo>
                    <a:pt x="62" y="26"/>
                  </a:lnTo>
                  <a:lnTo>
                    <a:pt x="76" y="22"/>
                  </a:lnTo>
                  <a:lnTo>
                    <a:pt x="89" y="18"/>
                  </a:lnTo>
                  <a:lnTo>
                    <a:pt x="103" y="14"/>
                  </a:lnTo>
                  <a:lnTo>
                    <a:pt x="117" y="10"/>
                  </a:lnTo>
                  <a:lnTo>
                    <a:pt x="130" y="7"/>
                  </a:lnTo>
                  <a:lnTo>
                    <a:pt x="145" y="3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0033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" name="Freeform 142"/>
            <p:cNvSpPr>
              <a:spLocks/>
            </p:cNvSpPr>
            <p:nvPr/>
          </p:nvSpPr>
          <p:spPr bwMode="auto">
            <a:xfrm>
              <a:off x="514350" y="1774826"/>
              <a:ext cx="90488" cy="171450"/>
            </a:xfrm>
            <a:custGeom>
              <a:avLst/>
              <a:gdLst>
                <a:gd name="T0" fmla="*/ 138 w 224"/>
                <a:gd name="T1" fmla="*/ 0 h 435"/>
                <a:gd name="T2" fmla="*/ 147 w 224"/>
                <a:gd name="T3" fmla="*/ 18 h 435"/>
                <a:gd name="T4" fmla="*/ 154 w 224"/>
                <a:gd name="T5" fmla="*/ 38 h 435"/>
                <a:gd name="T6" fmla="*/ 162 w 224"/>
                <a:gd name="T7" fmla="*/ 57 h 435"/>
                <a:gd name="T8" fmla="*/ 170 w 224"/>
                <a:gd name="T9" fmla="*/ 75 h 435"/>
                <a:gd name="T10" fmla="*/ 178 w 224"/>
                <a:gd name="T11" fmla="*/ 95 h 435"/>
                <a:gd name="T12" fmla="*/ 186 w 224"/>
                <a:gd name="T13" fmla="*/ 114 h 435"/>
                <a:gd name="T14" fmla="*/ 194 w 224"/>
                <a:gd name="T15" fmla="*/ 133 h 435"/>
                <a:gd name="T16" fmla="*/ 202 w 224"/>
                <a:gd name="T17" fmla="*/ 152 h 435"/>
                <a:gd name="T18" fmla="*/ 208 w 224"/>
                <a:gd name="T19" fmla="*/ 171 h 435"/>
                <a:gd name="T20" fmla="*/ 214 w 224"/>
                <a:gd name="T21" fmla="*/ 189 h 435"/>
                <a:gd name="T22" fmla="*/ 219 w 224"/>
                <a:gd name="T23" fmla="*/ 209 h 435"/>
                <a:gd name="T24" fmla="*/ 224 w 224"/>
                <a:gd name="T25" fmla="*/ 228 h 435"/>
                <a:gd name="T26" fmla="*/ 218 w 224"/>
                <a:gd name="T27" fmla="*/ 243 h 435"/>
                <a:gd name="T28" fmla="*/ 211 w 224"/>
                <a:gd name="T29" fmla="*/ 258 h 435"/>
                <a:gd name="T30" fmla="*/ 205 w 224"/>
                <a:gd name="T31" fmla="*/ 273 h 435"/>
                <a:gd name="T32" fmla="*/ 197 w 224"/>
                <a:gd name="T33" fmla="*/ 288 h 435"/>
                <a:gd name="T34" fmla="*/ 190 w 224"/>
                <a:gd name="T35" fmla="*/ 302 h 435"/>
                <a:gd name="T36" fmla="*/ 184 w 224"/>
                <a:gd name="T37" fmla="*/ 318 h 435"/>
                <a:gd name="T38" fmla="*/ 177 w 224"/>
                <a:gd name="T39" fmla="*/ 332 h 435"/>
                <a:gd name="T40" fmla="*/ 170 w 224"/>
                <a:gd name="T41" fmla="*/ 348 h 435"/>
                <a:gd name="T42" fmla="*/ 167 w 224"/>
                <a:gd name="T43" fmla="*/ 369 h 435"/>
                <a:gd name="T44" fmla="*/ 165 w 224"/>
                <a:gd name="T45" fmla="*/ 391 h 435"/>
                <a:gd name="T46" fmla="*/ 162 w 224"/>
                <a:gd name="T47" fmla="*/ 413 h 435"/>
                <a:gd name="T48" fmla="*/ 159 w 224"/>
                <a:gd name="T49" fmla="*/ 435 h 435"/>
                <a:gd name="T50" fmla="*/ 148 w 224"/>
                <a:gd name="T51" fmla="*/ 432 h 435"/>
                <a:gd name="T52" fmla="*/ 135 w 224"/>
                <a:gd name="T53" fmla="*/ 427 h 435"/>
                <a:gd name="T54" fmla="*/ 124 w 224"/>
                <a:gd name="T55" fmla="*/ 424 h 435"/>
                <a:gd name="T56" fmla="*/ 111 w 224"/>
                <a:gd name="T57" fmla="*/ 420 h 435"/>
                <a:gd name="T58" fmla="*/ 100 w 224"/>
                <a:gd name="T59" fmla="*/ 417 h 435"/>
                <a:gd name="T60" fmla="*/ 88 w 224"/>
                <a:gd name="T61" fmla="*/ 414 h 435"/>
                <a:gd name="T62" fmla="*/ 76 w 224"/>
                <a:gd name="T63" fmla="*/ 410 h 435"/>
                <a:gd name="T64" fmla="*/ 64 w 224"/>
                <a:gd name="T65" fmla="*/ 407 h 435"/>
                <a:gd name="T66" fmla="*/ 56 w 224"/>
                <a:gd name="T67" fmla="*/ 386 h 435"/>
                <a:gd name="T68" fmla="*/ 48 w 224"/>
                <a:gd name="T69" fmla="*/ 364 h 435"/>
                <a:gd name="T70" fmla="*/ 40 w 224"/>
                <a:gd name="T71" fmla="*/ 344 h 435"/>
                <a:gd name="T72" fmla="*/ 32 w 224"/>
                <a:gd name="T73" fmla="*/ 323 h 435"/>
                <a:gd name="T74" fmla="*/ 25 w 224"/>
                <a:gd name="T75" fmla="*/ 302 h 435"/>
                <a:gd name="T76" fmla="*/ 16 w 224"/>
                <a:gd name="T77" fmla="*/ 280 h 435"/>
                <a:gd name="T78" fmla="*/ 8 w 224"/>
                <a:gd name="T79" fmla="*/ 260 h 435"/>
                <a:gd name="T80" fmla="*/ 0 w 224"/>
                <a:gd name="T81" fmla="*/ 239 h 435"/>
                <a:gd name="T82" fmla="*/ 5 w 224"/>
                <a:gd name="T83" fmla="*/ 213 h 435"/>
                <a:gd name="T84" fmla="*/ 10 w 224"/>
                <a:gd name="T85" fmla="*/ 187 h 435"/>
                <a:gd name="T86" fmla="*/ 15 w 224"/>
                <a:gd name="T87" fmla="*/ 161 h 435"/>
                <a:gd name="T88" fmla="*/ 20 w 224"/>
                <a:gd name="T89" fmla="*/ 135 h 435"/>
                <a:gd name="T90" fmla="*/ 25 w 224"/>
                <a:gd name="T91" fmla="*/ 111 h 435"/>
                <a:gd name="T92" fmla="*/ 30 w 224"/>
                <a:gd name="T93" fmla="*/ 85 h 435"/>
                <a:gd name="T94" fmla="*/ 35 w 224"/>
                <a:gd name="T95" fmla="*/ 59 h 435"/>
                <a:gd name="T96" fmla="*/ 40 w 224"/>
                <a:gd name="T97" fmla="*/ 33 h 435"/>
                <a:gd name="T98" fmla="*/ 52 w 224"/>
                <a:gd name="T99" fmla="*/ 29 h 435"/>
                <a:gd name="T100" fmla="*/ 64 w 224"/>
                <a:gd name="T101" fmla="*/ 25 h 435"/>
                <a:gd name="T102" fmla="*/ 76 w 224"/>
                <a:gd name="T103" fmla="*/ 20 h 435"/>
                <a:gd name="T104" fmla="*/ 89 w 224"/>
                <a:gd name="T105" fmla="*/ 16 h 435"/>
                <a:gd name="T106" fmla="*/ 101 w 224"/>
                <a:gd name="T107" fmla="*/ 12 h 435"/>
                <a:gd name="T108" fmla="*/ 113 w 224"/>
                <a:gd name="T109" fmla="*/ 8 h 435"/>
                <a:gd name="T110" fmla="*/ 126 w 224"/>
                <a:gd name="T111" fmla="*/ 4 h 435"/>
                <a:gd name="T112" fmla="*/ 138 w 224"/>
                <a:gd name="T113" fmla="*/ 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4" h="435">
                  <a:moveTo>
                    <a:pt x="138" y="0"/>
                  </a:moveTo>
                  <a:lnTo>
                    <a:pt x="147" y="18"/>
                  </a:lnTo>
                  <a:lnTo>
                    <a:pt x="154" y="38"/>
                  </a:lnTo>
                  <a:lnTo>
                    <a:pt x="162" y="57"/>
                  </a:lnTo>
                  <a:lnTo>
                    <a:pt x="170" y="75"/>
                  </a:lnTo>
                  <a:lnTo>
                    <a:pt x="178" y="95"/>
                  </a:lnTo>
                  <a:lnTo>
                    <a:pt x="186" y="114"/>
                  </a:lnTo>
                  <a:lnTo>
                    <a:pt x="194" y="133"/>
                  </a:lnTo>
                  <a:lnTo>
                    <a:pt x="202" y="152"/>
                  </a:lnTo>
                  <a:lnTo>
                    <a:pt x="208" y="171"/>
                  </a:lnTo>
                  <a:lnTo>
                    <a:pt x="214" y="189"/>
                  </a:lnTo>
                  <a:lnTo>
                    <a:pt x="219" y="209"/>
                  </a:lnTo>
                  <a:lnTo>
                    <a:pt x="224" y="228"/>
                  </a:lnTo>
                  <a:lnTo>
                    <a:pt x="218" y="243"/>
                  </a:lnTo>
                  <a:lnTo>
                    <a:pt x="211" y="258"/>
                  </a:lnTo>
                  <a:lnTo>
                    <a:pt x="205" y="273"/>
                  </a:lnTo>
                  <a:lnTo>
                    <a:pt x="197" y="288"/>
                  </a:lnTo>
                  <a:lnTo>
                    <a:pt x="190" y="302"/>
                  </a:lnTo>
                  <a:lnTo>
                    <a:pt x="184" y="318"/>
                  </a:lnTo>
                  <a:lnTo>
                    <a:pt x="177" y="332"/>
                  </a:lnTo>
                  <a:lnTo>
                    <a:pt x="170" y="348"/>
                  </a:lnTo>
                  <a:lnTo>
                    <a:pt x="167" y="369"/>
                  </a:lnTo>
                  <a:lnTo>
                    <a:pt x="165" y="391"/>
                  </a:lnTo>
                  <a:lnTo>
                    <a:pt x="162" y="413"/>
                  </a:lnTo>
                  <a:lnTo>
                    <a:pt x="159" y="435"/>
                  </a:lnTo>
                  <a:lnTo>
                    <a:pt x="148" y="432"/>
                  </a:lnTo>
                  <a:lnTo>
                    <a:pt x="135" y="427"/>
                  </a:lnTo>
                  <a:lnTo>
                    <a:pt x="124" y="424"/>
                  </a:lnTo>
                  <a:lnTo>
                    <a:pt x="111" y="420"/>
                  </a:lnTo>
                  <a:lnTo>
                    <a:pt x="100" y="417"/>
                  </a:lnTo>
                  <a:lnTo>
                    <a:pt x="88" y="414"/>
                  </a:lnTo>
                  <a:lnTo>
                    <a:pt x="76" y="410"/>
                  </a:lnTo>
                  <a:lnTo>
                    <a:pt x="64" y="407"/>
                  </a:lnTo>
                  <a:lnTo>
                    <a:pt x="56" y="386"/>
                  </a:lnTo>
                  <a:lnTo>
                    <a:pt x="48" y="364"/>
                  </a:lnTo>
                  <a:lnTo>
                    <a:pt x="40" y="344"/>
                  </a:lnTo>
                  <a:lnTo>
                    <a:pt x="32" y="323"/>
                  </a:lnTo>
                  <a:lnTo>
                    <a:pt x="25" y="302"/>
                  </a:lnTo>
                  <a:lnTo>
                    <a:pt x="16" y="280"/>
                  </a:lnTo>
                  <a:lnTo>
                    <a:pt x="8" y="260"/>
                  </a:lnTo>
                  <a:lnTo>
                    <a:pt x="0" y="239"/>
                  </a:lnTo>
                  <a:lnTo>
                    <a:pt x="5" y="213"/>
                  </a:lnTo>
                  <a:lnTo>
                    <a:pt x="10" y="187"/>
                  </a:lnTo>
                  <a:lnTo>
                    <a:pt x="15" y="161"/>
                  </a:lnTo>
                  <a:lnTo>
                    <a:pt x="20" y="135"/>
                  </a:lnTo>
                  <a:lnTo>
                    <a:pt x="25" y="111"/>
                  </a:lnTo>
                  <a:lnTo>
                    <a:pt x="30" y="85"/>
                  </a:lnTo>
                  <a:lnTo>
                    <a:pt x="35" y="59"/>
                  </a:lnTo>
                  <a:lnTo>
                    <a:pt x="40" y="33"/>
                  </a:lnTo>
                  <a:lnTo>
                    <a:pt x="52" y="29"/>
                  </a:lnTo>
                  <a:lnTo>
                    <a:pt x="64" y="25"/>
                  </a:lnTo>
                  <a:lnTo>
                    <a:pt x="76" y="20"/>
                  </a:lnTo>
                  <a:lnTo>
                    <a:pt x="89" y="16"/>
                  </a:lnTo>
                  <a:lnTo>
                    <a:pt x="101" y="12"/>
                  </a:lnTo>
                  <a:lnTo>
                    <a:pt x="113" y="8"/>
                  </a:lnTo>
                  <a:lnTo>
                    <a:pt x="126" y="4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0035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" name="Freeform 143"/>
            <p:cNvSpPr>
              <a:spLocks/>
            </p:cNvSpPr>
            <p:nvPr/>
          </p:nvSpPr>
          <p:spPr bwMode="auto">
            <a:xfrm>
              <a:off x="523875" y="1774826"/>
              <a:ext cx="80963" cy="171450"/>
            </a:xfrm>
            <a:custGeom>
              <a:avLst/>
              <a:gdLst>
                <a:gd name="T0" fmla="*/ 118 w 204"/>
                <a:gd name="T1" fmla="*/ 0 h 435"/>
                <a:gd name="T2" fmla="*/ 127 w 204"/>
                <a:gd name="T3" fmla="*/ 18 h 435"/>
                <a:gd name="T4" fmla="*/ 134 w 204"/>
                <a:gd name="T5" fmla="*/ 38 h 435"/>
                <a:gd name="T6" fmla="*/ 142 w 204"/>
                <a:gd name="T7" fmla="*/ 57 h 435"/>
                <a:gd name="T8" fmla="*/ 150 w 204"/>
                <a:gd name="T9" fmla="*/ 75 h 435"/>
                <a:gd name="T10" fmla="*/ 158 w 204"/>
                <a:gd name="T11" fmla="*/ 95 h 435"/>
                <a:gd name="T12" fmla="*/ 166 w 204"/>
                <a:gd name="T13" fmla="*/ 114 h 435"/>
                <a:gd name="T14" fmla="*/ 174 w 204"/>
                <a:gd name="T15" fmla="*/ 133 h 435"/>
                <a:gd name="T16" fmla="*/ 182 w 204"/>
                <a:gd name="T17" fmla="*/ 152 h 435"/>
                <a:gd name="T18" fmla="*/ 188 w 204"/>
                <a:gd name="T19" fmla="*/ 171 h 435"/>
                <a:gd name="T20" fmla="*/ 194 w 204"/>
                <a:gd name="T21" fmla="*/ 189 h 435"/>
                <a:gd name="T22" fmla="*/ 199 w 204"/>
                <a:gd name="T23" fmla="*/ 209 h 435"/>
                <a:gd name="T24" fmla="*/ 204 w 204"/>
                <a:gd name="T25" fmla="*/ 228 h 435"/>
                <a:gd name="T26" fmla="*/ 198 w 204"/>
                <a:gd name="T27" fmla="*/ 243 h 435"/>
                <a:gd name="T28" fmla="*/ 191 w 204"/>
                <a:gd name="T29" fmla="*/ 258 h 435"/>
                <a:gd name="T30" fmla="*/ 185 w 204"/>
                <a:gd name="T31" fmla="*/ 273 h 435"/>
                <a:gd name="T32" fmla="*/ 177 w 204"/>
                <a:gd name="T33" fmla="*/ 288 h 435"/>
                <a:gd name="T34" fmla="*/ 170 w 204"/>
                <a:gd name="T35" fmla="*/ 302 h 435"/>
                <a:gd name="T36" fmla="*/ 164 w 204"/>
                <a:gd name="T37" fmla="*/ 318 h 435"/>
                <a:gd name="T38" fmla="*/ 157 w 204"/>
                <a:gd name="T39" fmla="*/ 332 h 435"/>
                <a:gd name="T40" fmla="*/ 150 w 204"/>
                <a:gd name="T41" fmla="*/ 348 h 435"/>
                <a:gd name="T42" fmla="*/ 147 w 204"/>
                <a:gd name="T43" fmla="*/ 369 h 435"/>
                <a:gd name="T44" fmla="*/ 145 w 204"/>
                <a:gd name="T45" fmla="*/ 391 h 435"/>
                <a:gd name="T46" fmla="*/ 142 w 204"/>
                <a:gd name="T47" fmla="*/ 413 h 435"/>
                <a:gd name="T48" fmla="*/ 139 w 204"/>
                <a:gd name="T49" fmla="*/ 435 h 435"/>
                <a:gd name="T50" fmla="*/ 128 w 204"/>
                <a:gd name="T51" fmla="*/ 431 h 435"/>
                <a:gd name="T52" fmla="*/ 117 w 204"/>
                <a:gd name="T53" fmla="*/ 426 h 435"/>
                <a:gd name="T54" fmla="*/ 106 w 204"/>
                <a:gd name="T55" fmla="*/ 422 h 435"/>
                <a:gd name="T56" fmla="*/ 96 w 204"/>
                <a:gd name="T57" fmla="*/ 417 h 435"/>
                <a:gd name="T58" fmla="*/ 84 w 204"/>
                <a:gd name="T59" fmla="*/ 413 h 435"/>
                <a:gd name="T60" fmla="*/ 74 w 204"/>
                <a:gd name="T61" fmla="*/ 409 h 435"/>
                <a:gd name="T62" fmla="*/ 62 w 204"/>
                <a:gd name="T63" fmla="*/ 405 h 435"/>
                <a:gd name="T64" fmla="*/ 51 w 204"/>
                <a:gd name="T65" fmla="*/ 401 h 435"/>
                <a:gd name="T66" fmla="*/ 45 w 204"/>
                <a:gd name="T67" fmla="*/ 380 h 435"/>
                <a:gd name="T68" fmla="*/ 39 w 204"/>
                <a:gd name="T69" fmla="*/ 360 h 435"/>
                <a:gd name="T70" fmla="*/ 32 w 204"/>
                <a:gd name="T71" fmla="*/ 339 h 435"/>
                <a:gd name="T72" fmla="*/ 26 w 204"/>
                <a:gd name="T73" fmla="*/ 320 h 435"/>
                <a:gd name="T74" fmla="*/ 19 w 204"/>
                <a:gd name="T75" fmla="*/ 299 h 435"/>
                <a:gd name="T76" fmla="*/ 13 w 204"/>
                <a:gd name="T77" fmla="*/ 279 h 435"/>
                <a:gd name="T78" fmla="*/ 7 w 204"/>
                <a:gd name="T79" fmla="*/ 259 h 435"/>
                <a:gd name="T80" fmla="*/ 0 w 204"/>
                <a:gd name="T81" fmla="*/ 239 h 435"/>
                <a:gd name="T82" fmla="*/ 8 w 204"/>
                <a:gd name="T83" fmla="*/ 188 h 435"/>
                <a:gd name="T84" fmla="*/ 15 w 204"/>
                <a:gd name="T85" fmla="*/ 137 h 435"/>
                <a:gd name="T86" fmla="*/ 23 w 204"/>
                <a:gd name="T87" fmla="*/ 87 h 435"/>
                <a:gd name="T88" fmla="*/ 30 w 204"/>
                <a:gd name="T89" fmla="*/ 36 h 435"/>
                <a:gd name="T90" fmla="*/ 42 w 204"/>
                <a:gd name="T91" fmla="*/ 32 h 435"/>
                <a:gd name="T92" fmla="*/ 52 w 204"/>
                <a:gd name="T93" fmla="*/ 28 h 435"/>
                <a:gd name="T94" fmla="*/ 63 w 204"/>
                <a:gd name="T95" fmla="*/ 22 h 435"/>
                <a:gd name="T96" fmla="*/ 74 w 204"/>
                <a:gd name="T97" fmla="*/ 18 h 435"/>
                <a:gd name="T98" fmla="*/ 85 w 204"/>
                <a:gd name="T99" fmla="*/ 13 h 435"/>
                <a:gd name="T100" fmla="*/ 96 w 204"/>
                <a:gd name="T101" fmla="*/ 9 h 435"/>
                <a:gd name="T102" fmla="*/ 107 w 204"/>
                <a:gd name="T103" fmla="*/ 4 h 435"/>
                <a:gd name="T104" fmla="*/ 118 w 204"/>
                <a:gd name="T105" fmla="*/ 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4" h="435">
                  <a:moveTo>
                    <a:pt x="118" y="0"/>
                  </a:moveTo>
                  <a:lnTo>
                    <a:pt x="127" y="18"/>
                  </a:lnTo>
                  <a:lnTo>
                    <a:pt x="134" y="38"/>
                  </a:lnTo>
                  <a:lnTo>
                    <a:pt x="142" y="57"/>
                  </a:lnTo>
                  <a:lnTo>
                    <a:pt x="150" y="75"/>
                  </a:lnTo>
                  <a:lnTo>
                    <a:pt x="158" y="95"/>
                  </a:lnTo>
                  <a:lnTo>
                    <a:pt x="166" y="114"/>
                  </a:lnTo>
                  <a:lnTo>
                    <a:pt x="174" y="133"/>
                  </a:lnTo>
                  <a:lnTo>
                    <a:pt x="182" y="152"/>
                  </a:lnTo>
                  <a:lnTo>
                    <a:pt x="188" y="171"/>
                  </a:lnTo>
                  <a:lnTo>
                    <a:pt x="194" y="189"/>
                  </a:lnTo>
                  <a:lnTo>
                    <a:pt x="199" y="209"/>
                  </a:lnTo>
                  <a:lnTo>
                    <a:pt x="204" y="228"/>
                  </a:lnTo>
                  <a:lnTo>
                    <a:pt x="198" y="243"/>
                  </a:lnTo>
                  <a:lnTo>
                    <a:pt x="191" y="258"/>
                  </a:lnTo>
                  <a:lnTo>
                    <a:pt x="185" y="273"/>
                  </a:lnTo>
                  <a:lnTo>
                    <a:pt x="177" y="288"/>
                  </a:lnTo>
                  <a:lnTo>
                    <a:pt x="170" y="302"/>
                  </a:lnTo>
                  <a:lnTo>
                    <a:pt x="164" y="318"/>
                  </a:lnTo>
                  <a:lnTo>
                    <a:pt x="157" y="332"/>
                  </a:lnTo>
                  <a:lnTo>
                    <a:pt x="150" y="348"/>
                  </a:lnTo>
                  <a:lnTo>
                    <a:pt x="147" y="369"/>
                  </a:lnTo>
                  <a:lnTo>
                    <a:pt x="145" y="391"/>
                  </a:lnTo>
                  <a:lnTo>
                    <a:pt x="142" y="413"/>
                  </a:lnTo>
                  <a:lnTo>
                    <a:pt x="139" y="435"/>
                  </a:lnTo>
                  <a:lnTo>
                    <a:pt x="128" y="431"/>
                  </a:lnTo>
                  <a:lnTo>
                    <a:pt x="117" y="426"/>
                  </a:lnTo>
                  <a:lnTo>
                    <a:pt x="106" y="422"/>
                  </a:lnTo>
                  <a:lnTo>
                    <a:pt x="96" y="417"/>
                  </a:lnTo>
                  <a:lnTo>
                    <a:pt x="84" y="413"/>
                  </a:lnTo>
                  <a:lnTo>
                    <a:pt x="74" y="409"/>
                  </a:lnTo>
                  <a:lnTo>
                    <a:pt x="62" y="405"/>
                  </a:lnTo>
                  <a:lnTo>
                    <a:pt x="51" y="401"/>
                  </a:lnTo>
                  <a:lnTo>
                    <a:pt x="45" y="380"/>
                  </a:lnTo>
                  <a:lnTo>
                    <a:pt x="39" y="360"/>
                  </a:lnTo>
                  <a:lnTo>
                    <a:pt x="32" y="339"/>
                  </a:lnTo>
                  <a:lnTo>
                    <a:pt x="26" y="320"/>
                  </a:lnTo>
                  <a:lnTo>
                    <a:pt x="19" y="299"/>
                  </a:lnTo>
                  <a:lnTo>
                    <a:pt x="13" y="279"/>
                  </a:lnTo>
                  <a:lnTo>
                    <a:pt x="7" y="259"/>
                  </a:lnTo>
                  <a:lnTo>
                    <a:pt x="0" y="239"/>
                  </a:lnTo>
                  <a:lnTo>
                    <a:pt x="8" y="188"/>
                  </a:lnTo>
                  <a:lnTo>
                    <a:pt x="15" y="137"/>
                  </a:lnTo>
                  <a:lnTo>
                    <a:pt x="23" y="87"/>
                  </a:lnTo>
                  <a:lnTo>
                    <a:pt x="30" y="36"/>
                  </a:lnTo>
                  <a:lnTo>
                    <a:pt x="42" y="32"/>
                  </a:lnTo>
                  <a:lnTo>
                    <a:pt x="52" y="28"/>
                  </a:lnTo>
                  <a:lnTo>
                    <a:pt x="63" y="22"/>
                  </a:lnTo>
                  <a:lnTo>
                    <a:pt x="74" y="18"/>
                  </a:lnTo>
                  <a:lnTo>
                    <a:pt x="85" y="13"/>
                  </a:lnTo>
                  <a:lnTo>
                    <a:pt x="96" y="9"/>
                  </a:lnTo>
                  <a:lnTo>
                    <a:pt x="107" y="4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003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" name="Freeform 144"/>
            <p:cNvSpPr>
              <a:spLocks/>
            </p:cNvSpPr>
            <p:nvPr/>
          </p:nvSpPr>
          <p:spPr bwMode="auto">
            <a:xfrm>
              <a:off x="531813" y="1774826"/>
              <a:ext cx="73025" cy="171450"/>
            </a:xfrm>
            <a:custGeom>
              <a:avLst/>
              <a:gdLst>
                <a:gd name="T0" fmla="*/ 98 w 184"/>
                <a:gd name="T1" fmla="*/ 0 h 435"/>
                <a:gd name="T2" fmla="*/ 107 w 184"/>
                <a:gd name="T3" fmla="*/ 18 h 435"/>
                <a:gd name="T4" fmla="*/ 114 w 184"/>
                <a:gd name="T5" fmla="*/ 38 h 435"/>
                <a:gd name="T6" fmla="*/ 122 w 184"/>
                <a:gd name="T7" fmla="*/ 57 h 435"/>
                <a:gd name="T8" fmla="*/ 130 w 184"/>
                <a:gd name="T9" fmla="*/ 75 h 435"/>
                <a:gd name="T10" fmla="*/ 138 w 184"/>
                <a:gd name="T11" fmla="*/ 95 h 435"/>
                <a:gd name="T12" fmla="*/ 146 w 184"/>
                <a:gd name="T13" fmla="*/ 114 h 435"/>
                <a:gd name="T14" fmla="*/ 154 w 184"/>
                <a:gd name="T15" fmla="*/ 133 h 435"/>
                <a:gd name="T16" fmla="*/ 162 w 184"/>
                <a:gd name="T17" fmla="*/ 152 h 435"/>
                <a:gd name="T18" fmla="*/ 168 w 184"/>
                <a:gd name="T19" fmla="*/ 171 h 435"/>
                <a:gd name="T20" fmla="*/ 174 w 184"/>
                <a:gd name="T21" fmla="*/ 189 h 435"/>
                <a:gd name="T22" fmla="*/ 179 w 184"/>
                <a:gd name="T23" fmla="*/ 209 h 435"/>
                <a:gd name="T24" fmla="*/ 184 w 184"/>
                <a:gd name="T25" fmla="*/ 228 h 435"/>
                <a:gd name="T26" fmla="*/ 178 w 184"/>
                <a:gd name="T27" fmla="*/ 243 h 435"/>
                <a:gd name="T28" fmla="*/ 171 w 184"/>
                <a:gd name="T29" fmla="*/ 258 h 435"/>
                <a:gd name="T30" fmla="*/ 165 w 184"/>
                <a:gd name="T31" fmla="*/ 273 h 435"/>
                <a:gd name="T32" fmla="*/ 157 w 184"/>
                <a:gd name="T33" fmla="*/ 288 h 435"/>
                <a:gd name="T34" fmla="*/ 150 w 184"/>
                <a:gd name="T35" fmla="*/ 302 h 435"/>
                <a:gd name="T36" fmla="*/ 144 w 184"/>
                <a:gd name="T37" fmla="*/ 318 h 435"/>
                <a:gd name="T38" fmla="*/ 137 w 184"/>
                <a:gd name="T39" fmla="*/ 332 h 435"/>
                <a:gd name="T40" fmla="*/ 130 w 184"/>
                <a:gd name="T41" fmla="*/ 348 h 435"/>
                <a:gd name="T42" fmla="*/ 127 w 184"/>
                <a:gd name="T43" fmla="*/ 369 h 435"/>
                <a:gd name="T44" fmla="*/ 125 w 184"/>
                <a:gd name="T45" fmla="*/ 391 h 435"/>
                <a:gd name="T46" fmla="*/ 122 w 184"/>
                <a:gd name="T47" fmla="*/ 413 h 435"/>
                <a:gd name="T48" fmla="*/ 119 w 184"/>
                <a:gd name="T49" fmla="*/ 435 h 435"/>
                <a:gd name="T50" fmla="*/ 109 w 184"/>
                <a:gd name="T51" fmla="*/ 430 h 435"/>
                <a:gd name="T52" fmla="*/ 99 w 184"/>
                <a:gd name="T53" fmla="*/ 424 h 435"/>
                <a:gd name="T54" fmla="*/ 89 w 184"/>
                <a:gd name="T55" fmla="*/ 420 h 435"/>
                <a:gd name="T56" fmla="*/ 79 w 184"/>
                <a:gd name="T57" fmla="*/ 415 h 435"/>
                <a:gd name="T58" fmla="*/ 68 w 184"/>
                <a:gd name="T59" fmla="*/ 410 h 435"/>
                <a:gd name="T60" fmla="*/ 59 w 184"/>
                <a:gd name="T61" fmla="*/ 406 h 435"/>
                <a:gd name="T62" fmla="*/ 49 w 184"/>
                <a:gd name="T63" fmla="*/ 401 h 435"/>
                <a:gd name="T64" fmla="*/ 38 w 184"/>
                <a:gd name="T65" fmla="*/ 395 h 435"/>
                <a:gd name="T66" fmla="*/ 33 w 184"/>
                <a:gd name="T67" fmla="*/ 376 h 435"/>
                <a:gd name="T68" fmla="*/ 29 w 184"/>
                <a:gd name="T69" fmla="*/ 356 h 435"/>
                <a:gd name="T70" fmla="*/ 24 w 184"/>
                <a:gd name="T71" fmla="*/ 336 h 435"/>
                <a:gd name="T72" fmla="*/ 20 w 184"/>
                <a:gd name="T73" fmla="*/ 317 h 435"/>
                <a:gd name="T74" fmla="*/ 15 w 184"/>
                <a:gd name="T75" fmla="*/ 298 h 435"/>
                <a:gd name="T76" fmla="*/ 9 w 184"/>
                <a:gd name="T77" fmla="*/ 278 h 435"/>
                <a:gd name="T78" fmla="*/ 5 w 184"/>
                <a:gd name="T79" fmla="*/ 259 h 435"/>
                <a:gd name="T80" fmla="*/ 0 w 184"/>
                <a:gd name="T81" fmla="*/ 239 h 435"/>
                <a:gd name="T82" fmla="*/ 5 w 184"/>
                <a:gd name="T83" fmla="*/ 189 h 435"/>
                <a:gd name="T84" fmla="*/ 11 w 184"/>
                <a:gd name="T85" fmla="*/ 140 h 435"/>
                <a:gd name="T86" fmla="*/ 17 w 184"/>
                <a:gd name="T87" fmla="*/ 90 h 435"/>
                <a:gd name="T88" fmla="*/ 22 w 184"/>
                <a:gd name="T89" fmla="*/ 40 h 435"/>
                <a:gd name="T90" fmla="*/ 31 w 184"/>
                <a:gd name="T91" fmla="*/ 35 h 435"/>
                <a:gd name="T92" fmla="*/ 40 w 184"/>
                <a:gd name="T93" fmla="*/ 30 h 435"/>
                <a:gd name="T94" fmla="*/ 50 w 184"/>
                <a:gd name="T95" fmla="*/ 25 h 435"/>
                <a:gd name="T96" fmla="*/ 60 w 184"/>
                <a:gd name="T97" fmla="*/ 19 h 435"/>
                <a:gd name="T98" fmla="*/ 69 w 184"/>
                <a:gd name="T99" fmla="*/ 15 h 435"/>
                <a:gd name="T100" fmla="*/ 79 w 184"/>
                <a:gd name="T101" fmla="*/ 10 h 435"/>
                <a:gd name="T102" fmla="*/ 89 w 184"/>
                <a:gd name="T103" fmla="*/ 5 h 435"/>
                <a:gd name="T104" fmla="*/ 98 w 184"/>
                <a:gd name="T105" fmla="*/ 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4" h="435">
                  <a:moveTo>
                    <a:pt x="98" y="0"/>
                  </a:moveTo>
                  <a:lnTo>
                    <a:pt x="107" y="18"/>
                  </a:lnTo>
                  <a:lnTo>
                    <a:pt x="114" y="38"/>
                  </a:lnTo>
                  <a:lnTo>
                    <a:pt x="122" y="57"/>
                  </a:lnTo>
                  <a:lnTo>
                    <a:pt x="130" y="75"/>
                  </a:lnTo>
                  <a:lnTo>
                    <a:pt x="138" y="95"/>
                  </a:lnTo>
                  <a:lnTo>
                    <a:pt x="146" y="114"/>
                  </a:lnTo>
                  <a:lnTo>
                    <a:pt x="154" y="133"/>
                  </a:lnTo>
                  <a:lnTo>
                    <a:pt x="162" y="152"/>
                  </a:lnTo>
                  <a:lnTo>
                    <a:pt x="168" y="171"/>
                  </a:lnTo>
                  <a:lnTo>
                    <a:pt x="174" y="189"/>
                  </a:lnTo>
                  <a:lnTo>
                    <a:pt x="179" y="209"/>
                  </a:lnTo>
                  <a:lnTo>
                    <a:pt x="184" y="228"/>
                  </a:lnTo>
                  <a:lnTo>
                    <a:pt x="178" y="243"/>
                  </a:lnTo>
                  <a:lnTo>
                    <a:pt x="171" y="258"/>
                  </a:lnTo>
                  <a:lnTo>
                    <a:pt x="165" y="273"/>
                  </a:lnTo>
                  <a:lnTo>
                    <a:pt x="157" y="288"/>
                  </a:lnTo>
                  <a:lnTo>
                    <a:pt x="150" y="302"/>
                  </a:lnTo>
                  <a:lnTo>
                    <a:pt x="144" y="318"/>
                  </a:lnTo>
                  <a:lnTo>
                    <a:pt x="137" y="332"/>
                  </a:lnTo>
                  <a:lnTo>
                    <a:pt x="130" y="348"/>
                  </a:lnTo>
                  <a:lnTo>
                    <a:pt x="127" y="369"/>
                  </a:lnTo>
                  <a:lnTo>
                    <a:pt x="125" y="391"/>
                  </a:lnTo>
                  <a:lnTo>
                    <a:pt x="122" y="413"/>
                  </a:lnTo>
                  <a:lnTo>
                    <a:pt x="119" y="435"/>
                  </a:lnTo>
                  <a:lnTo>
                    <a:pt x="109" y="430"/>
                  </a:lnTo>
                  <a:lnTo>
                    <a:pt x="99" y="424"/>
                  </a:lnTo>
                  <a:lnTo>
                    <a:pt x="89" y="420"/>
                  </a:lnTo>
                  <a:lnTo>
                    <a:pt x="79" y="415"/>
                  </a:lnTo>
                  <a:lnTo>
                    <a:pt x="68" y="410"/>
                  </a:lnTo>
                  <a:lnTo>
                    <a:pt x="59" y="406"/>
                  </a:lnTo>
                  <a:lnTo>
                    <a:pt x="49" y="401"/>
                  </a:lnTo>
                  <a:lnTo>
                    <a:pt x="38" y="395"/>
                  </a:lnTo>
                  <a:lnTo>
                    <a:pt x="33" y="376"/>
                  </a:lnTo>
                  <a:lnTo>
                    <a:pt x="29" y="356"/>
                  </a:lnTo>
                  <a:lnTo>
                    <a:pt x="24" y="336"/>
                  </a:lnTo>
                  <a:lnTo>
                    <a:pt x="20" y="317"/>
                  </a:lnTo>
                  <a:lnTo>
                    <a:pt x="15" y="298"/>
                  </a:lnTo>
                  <a:lnTo>
                    <a:pt x="9" y="278"/>
                  </a:lnTo>
                  <a:lnTo>
                    <a:pt x="5" y="259"/>
                  </a:lnTo>
                  <a:lnTo>
                    <a:pt x="0" y="239"/>
                  </a:lnTo>
                  <a:lnTo>
                    <a:pt x="5" y="189"/>
                  </a:lnTo>
                  <a:lnTo>
                    <a:pt x="11" y="140"/>
                  </a:lnTo>
                  <a:lnTo>
                    <a:pt x="17" y="90"/>
                  </a:lnTo>
                  <a:lnTo>
                    <a:pt x="22" y="40"/>
                  </a:lnTo>
                  <a:lnTo>
                    <a:pt x="31" y="35"/>
                  </a:lnTo>
                  <a:lnTo>
                    <a:pt x="40" y="30"/>
                  </a:lnTo>
                  <a:lnTo>
                    <a:pt x="50" y="25"/>
                  </a:lnTo>
                  <a:lnTo>
                    <a:pt x="60" y="19"/>
                  </a:lnTo>
                  <a:lnTo>
                    <a:pt x="69" y="15"/>
                  </a:lnTo>
                  <a:lnTo>
                    <a:pt x="79" y="10"/>
                  </a:lnTo>
                  <a:lnTo>
                    <a:pt x="89" y="5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113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" name="Freeform 145"/>
            <p:cNvSpPr>
              <a:spLocks/>
            </p:cNvSpPr>
            <p:nvPr/>
          </p:nvSpPr>
          <p:spPr bwMode="auto">
            <a:xfrm>
              <a:off x="539750" y="1774826"/>
              <a:ext cx="65088" cy="171450"/>
            </a:xfrm>
            <a:custGeom>
              <a:avLst/>
              <a:gdLst>
                <a:gd name="T0" fmla="*/ 77 w 163"/>
                <a:gd name="T1" fmla="*/ 0 h 435"/>
                <a:gd name="T2" fmla="*/ 86 w 163"/>
                <a:gd name="T3" fmla="*/ 18 h 435"/>
                <a:gd name="T4" fmla="*/ 93 w 163"/>
                <a:gd name="T5" fmla="*/ 38 h 435"/>
                <a:gd name="T6" fmla="*/ 101 w 163"/>
                <a:gd name="T7" fmla="*/ 57 h 435"/>
                <a:gd name="T8" fmla="*/ 109 w 163"/>
                <a:gd name="T9" fmla="*/ 75 h 435"/>
                <a:gd name="T10" fmla="*/ 117 w 163"/>
                <a:gd name="T11" fmla="*/ 95 h 435"/>
                <a:gd name="T12" fmla="*/ 125 w 163"/>
                <a:gd name="T13" fmla="*/ 114 h 435"/>
                <a:gd name="T14" fmla="*/ 133 w 163"/>
                <a:gd name="T15" fmla="*/ 133 h 435"/>
                <a:gd name="T16" fmla="*/ 141 w 163"/>
                <a:gd name="T17" fmla="*/ 152 h 435"/>
                <a:gd name="T18" fmla="*/ 147 w 163"/>
                <a:gd name="T19" fmla="*/ 171 h 435"/>
                <a:gd name="T20" fmla="*/ 153 w 163"/>
                <a:gd name="T21" fmla="*/ 189 h 435"/>
                <a:gd name="T22" fmla="*/ 158 w 163"/>
                <a:gd name="T23" fmla="*/ 209 h 435"/>
                <a:gd name="T24" fmla="*/ 163 w 163"/>
                <a:gd name="T25" fmla="*/ 228 h 435"/>
                <a:gd name="T26" fmla="*/ 157 w 163"/>
                <a:gd name="T27" fmla="*/ 243 h 435"/>
                <a:gd name="T28" fmla="*/ 150 w 163"/>
                <a:gd name="T29" fmla="*/ 258 h 435"/>
                <a:gd name="T30" fmla="*/ 144 w 163"/>
                <a:gd name="T31" fmla="*/ 273 h 435"/>
                <a:gd name="T32" fmla="*/ 136 w 163"/>
                <a:gd name="T33" fmla="*/ 288 h 435"/>
                <a:gd name="T34" fmla="*/ 129 w 163"/>
                <a:gd name="T35" fmla="*/ 302 h 435"/>
                <a:gd name="T36" fmla="*/ 123 w 163"/>
                <a:gd name="T37" fmla="*/ 318 h 435"/>
                <a:gd name="T38" fmla="*/ 116 w 163"/>
                <a:gd name="T39" fmla="*/ 332 h 435"/>
                <a:gd name="T40" fmla="*/ 109 w 163"/>
                <a:gd name="T41" fmla="*/ 348 h 435"/>
                <a:gd name="T42" fmla="*/ 106 w 163"/>
                <a:gd name="T43" fmla="*/ 369 h 435"/>
                <a:gd name="T44" fmla="*/ 104 w 163"/>
                <a:gd name="T45" fmla="*/ 391 h 435"/>
                <a:gd name="T46" fmla="*/ 101 w 163"/>
                <a:gd name="T47" fmla="*/ 413 h 435"/>
                <a:gd name="T48" fmla="*/ 98 w 163"/>
                <a:gd name="T49" fmla="*/ 435 h 435"/>
                <a:gd name="T50" fmla="*/ 89 w 163"/>
                <a:gd name="T51" fmla="*/ 430 h 435"/>
                <a:gd name="T52" fmla="*/ 80 w 163"/>
                <a:gd name="T53" fmla="*/ 423 h 435"/>
                <a:gd name="T54" fmla="*/ 71 w 163"/>
                <a:gd name="T55" fmla="*/ 418 h 435"/>
                <a:gd name="T56" fmla="*/ 62 w 163"/>
                <a:gd name="T57" fmla="*/ 412 h 435"/>
                <a:gd name="T58" fmla="*/ 52 w 163"/>
                <a:gd name="T59" fmla="*/ 407 h 435"/>
                <a:gd name="T60" fmla="*/ 43 w 163"/>
                <a:gd name="T61" fmla="*/ 402 h 435"/>
                <a:gd name="T62" fmla="*/ 34 w 163"/>
                <a:gd name="T63" fmla="*/ 395 h 435"/>
                <a:gd name="T64" fmla="*/ 25 w 163"/>
                <a:gd name="T65" fmla="*/ 390 h 435"/>
                <a:gd name="T66" fmla="*/ 18 w 163"/>
                <a:gd name="T67" fmla="*/ 352 h 435"/>
                <a:gd name="T68" fmla="*/ 12 w 163"/>
                <a:gd name="T69" fmla="*/ 315 h 435"/>
                <a:gd name="T70" fmla="*/ 6 w 163"/>
                <a:gd name="T71" fmla="*/ 277 h 435"/>
                <a:gd name="T72" fmla="*/ 0 w 163"/>
                <a:gd name="T73" fmla="*/ 239 h 435"/>
                <a:gd name="T74" fmla="*/ 2 w 163"/>
                <a:gd name="T75" fmla="*/ 190 h 435"/>
                <a:gd name="T76" fmla="*/ 5 w 163"/>
                <a:gd name="T77" fmla="*/ 141 h 435"/>
                <a:gd name="T78" fmla="*/ 8 w 163"/>
                <a:gd name="T79" fmla="*/ 92 h 435"/>
                <a:gd name="T80" fmla="*/ 11 w 163"/>
                <a:gd name="T81" fmla="*/ 43 h 435"/>
                <a:gd name="T82" fmla="*/ 19 w 163"/>
                <a:gd name="T83" fmla="*/ 38 h 435"/>
                <a:gd name="T84" fmla="*/ 28 w 163"/>
                <a:gd name="T85" fmla="*/ 32 h 435"/>
                <a:gd name="T86" fmla="*/ 36 w 163"/>
                <a:gd name="T87" fmla="*/ 27 h 435"/>
                <a:gd name="T88" fmla="*/ 44 w 163"/>
                <a:gd name="T89" fmla="*/ 21 h 435"/>
                <a:gd name="T90" fmla="*/ 52 w 163"/>
                <a:gd name="T91" fmla="*/ 16 h 435"/>
                <a:gd name="T92" fmla="*/ 61 w 163"/>
                <a:gd name="T93" fmla="*/ 10 h 435"/>
                <a:gd name="T94" fmla="*/ 69 w 163"/>
                <a:gd name="T95" fmla="*/ 5 h 435"/>
                <a:gd name="T96" fmla="*/ 77 w 163"/>
                <a:gd name="T97" fmla="*/ 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3" h="435">
                  <a:moveTo>
                    <a:pt x="77" y="0"/>
                  </a:moveTo>
                  <a:lnTo>
                    <a:pt x="86" y="18"/>
                  </a:lnTo>
                  <a:lnTo>
                    <a:pt x="93" y="38"/>
                  </a:lnTo>
                  <a:lnTo>
                    <a:pt x="101" y="57"/>
                  </a:lnTo>
                  <a:lnTo>
                    <a:pt x="109" y="75"/>
                  </a:lnTo>
                  <a:lnTo>
                    <a:pt x="117" y="95"/>
                  </a:lnTo>
                  <a:lnTo>
                    <a:pt x="125" y="114"/>
                  </a:lnTo>
                  <a:lnTo>
                    <a:pt x="133" y="133"/>
                  </a:lnTo>
                  <a:lnTo>
                    <a:pt x="141" y="152"/>
                  </a:lnTo>
                  <a:lnTo>
                    <a:pt x="147" y="171"/>
                  </a:lnTo>
                  <a:lnTo>
                    <a:pt x="153" y="189"/>
                  </a:lnTo>
                  <a:lnTo>
                    <a:pt x="158" y="209"/>
                  </a:lnTo>
                  <a:lnTo>
                    <a:pt x="163" y="228"/>
                  </a:lnTo>
                  <a:lnTo>
                    <a:pt x="157" y="243"/>
                  </a:lnTo>
                  <a:lnTo>
                    <a:pt x="150" y="258"/>
                  </a:lnTo>
                  <a:lnTo>
                    <a:pt x="144" y="273"/>
                  </a:lnTo>
                  <a:lnTo>
                    <a:pt x="136" y="288"/>
                  </a:lnTo>
                  <a:lnTo>
                    <a:pt x="129" y="302"/>
                  </a:lnTo>
                  <a:lnTo>
                    <a:pt x="123" y="318"/>
                  </a:lnTo>
                  <a:lnTo>
                    <a:pt x="116" y="332"/>
                  </a:lnTo>
                  <a:lnTo>
                    <a:pt x="109" y="348"/>
                  </a:lnTo>
                  <a:lnTo>
                    <a:pt x="106" y="369"/>
                  </a:lnTo>
                  <a:lnTo>
                    <a:pt x="104" y="391"/>
                  </a:lnTo>
                  <a:lnTo>
                    <a:pt x="101" y="413"/>
                  </a:lnTo>
                  <a:lnTo>
                    <a:pt x="98" y="435"/>
                  </a:lnTo>
                  <a:lnTo>
                    <a:pt x="89" y="430"/>
                  </a:lnTo>
                  <a:lnTo>
                    <a:pt x="80" y="423"/>
                  </a:lnTo>
                  <a:lnTo>
                    <a:pt x="71" y="418"/>
                  </a:lnTo>
                  <a:lnTo>
                    <a:pt x="62" y="412"/>
                  </a:lnTo>
                  <a:lnTo>
                    <a:pt x="52" y="407"/>
                  </a:lnTo>
                  <a:lnTo>
                    <a:pt x="43" y="402"/>
                  </a:lnTo>
                  <a:lnTo>
                    <a:pt x="34" y="395"/>
                  </a:lnTo>
                  <a:lnTo>
                    <a:pt x="25" y="390"/>
                  </a:lnTo>
                  <a:lnTo>
                    <a:pt x="18" y="352"/>
                  </a:lnTo>
                  <a:lnTo>
                    <a:pt x="12" y="315"/>
                  </a:lnTo>
                  <a:lnTo>
                    <a:pt x="6" y="277"/>
                  </a:lnTo>
                  <a:lnTo>
                    <a:pt x="0" y="239"/>
                  </a:lnTo>
                  <a:lnTo>
                    <a:pt x="2" y="190"/>
                  </a:lnTo>
                  <a:lnTo>
                    <a:pt x="5" y="141"/>
                  </a:lnTo>
                  <a:lnTo>
                    <a:pt x="8" y="92"/>
                  </a:lnTo>
                  <a:lnTo>
                    <a:pt x="11" y="43"/>
                  </a:lnTo>
                  <a:lnTo>
                    <a:pt x="19" y="38"/>
                  </a:lnTo>
                  <a:lnTo>
                    <a:pt x="28" y="32"/>
                  </a:lnTo>
                  <a:lnTo>
                    <a:pt x="36" y="27"/>
                  </a:lnTo>
                  <a:lnTo>
                    <a:pt x="44" y="21"/>
                  </a:lnTo>
                  <a:lnTo>
                    <a:pt x="52" y="16"/>
                  </a:lnTo>
                  <a:lnTo>
                    <a:pt x="61" y="10"/>
                  </a:lnTo>
                  <a:lnTo>
                    <a:pt x="69" y="5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233A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" name="Freeform 146"/>
            <p:cNvSpPr>
              <a:spLocks/>
            </p:cNvSpPr>
            <p:nvPr/>
          </p:nvSpPr>
          <p:spPr bwMode="auto">
            <a:xfrm>
              <a:off x="547688" y="1774826"/>
              <a:ext cx="57150" cy="171450"/>
            </a:xfrm>
            <a:custGeom>
              <a:avLst/>
              <a:gdLst>
                <a:gd name="T0" fmla="*/ 58 w 144"/>
                <a:gd name="T1" fmla="*/ 0 h 435"/>
                <a:gd name="T2" fmla="*/ 67 w 144"/>
                <a:gd name="T3" fmla="*/ 18 h 435"/>
                <a:gd name="T4" fmla="*/ 74 w 144"/>
                <a:gd name="T5" fmla="*/ 38 h 435"/>
                <a:gd name="T6" fmla="*/ 82 w 144"/>
                <a:gd name="T7" fmla="*/ 57 h 435"/>
                <a:gd name="T8" fmla="*/ 90 w 144"/>
                <a:gd name="T9" fmla="*/ 75 h 435"/>
                <a:gd name="T10" fmla="*/ 98 w 144"/>
                <a:gd name="T11" fmla="*/ 95 h 435"/>
                <a:gd name="T12" fmla="*/ 106 w 144"/>
                <a:gd name="T13" fmla="*/ 114 h 435"/>
                <a:gd name="T14" fmla="*/ 114 w 144"/>
                <a:gd name="T15" fmla="*/ 133 h 435"/>
                <a:gd name="T16" fmla="*/ 122 w 144"/>
                <a:gd name="T17" fmla="*/ 152 h 435"/>
                <a:gd name="T18" fmla="*/ 128 w 144"/>
                <a:gd name="T19" fmla="*/ 171 h 435"/>
                <a:gd name="T20" fmla="*/ 134 w 144"/>
                <a:gd name="T21" fmla="*/ 189 h 435"/>
                <a:gd name="T22" fmla="*/ 139 w 144"/>
                <a:gd name="T23" fmla="*/ 209 h 435"/>
                <a:gd name="T24" fmla="*/ 144 w 144"/>
                <a:gd name="T25" fmla="*/ 228 h 435"/>
                <a:gd name="T26" fmla="*/ 138 w 144"/>
                <a:gd name="T27" fmla="*/ 243 h 435"/>
                <a:gd name="T28" fmla="*/ 131 w 144"/>
                <a:gd name="T29" fmla="*/ 258 h 435"/>
                <a:gd name="T30" fmla="*/ 125 w 144"/>
                <a:gd name="T31" fmla="*/ 273 h 435"/>
                <a:gd name="T32" fmla="*/ 117 w 144"/>
                <a:gd name="T33" fmla="*/ 288 h 435"/>
                <a:gd name="T34" fmla="*/ 110 w 144"/>
                <a:gd name="T35" fmla="*/ 302 h 435"/>
                <a:gd name="T36" fmla="*/ 104 w 144"/>
                <a:gd name="T37" fmla="*/ 318 h 435"/>
                <a:gd name="T38" fmla="*/ 97 w 144"/>
                <a:gd name="T39" fmla="*/ 332 h 435"/>
                <a:gd name="T40" fmla="*/ 90 w 144"/>
                <a:gd name="T41" fmla="*/ 348 h 435"/>
                <a:gd name="T42" fmla="*/ 87 w 144"/>
                <a:gd name="T43" fmla="*/ 369 h 435"/>
                <a:gd name="T44" fmla="*/ 85 w 144"/>
                <a:gd name="T45" fmla="*/ 391 h 435"/>
                <a:gd name="T46" fmla="*/ 82 w 144"/>
                <a:gd name="T47" fmla="*/ 413 h 435"/>
                <a:gd name="T48" fmla="*/ 79 w 144"/>
                <a:gd name="T49" fmla="*/ 435 h 435"/>
                <a:gd name="T50" fmla="*/ 71 w 144"/>
                <a:gd name="T51" fmla="*/ 429 h 435"/>
                <a:gd name="T52" fmla="*/ 62 w 144"/>
                <a:gd name="T53" fmla="*/ 422 h 435"/>
                <a:gd name="T54" fmla="*/ 54 w 144"/>
                <a:gd name="T55" fmla="*/ 416 h 435"/>
                <a:gd name="T56" fmla="*/ 46 w 144"/>
                <a:gd name="T57" fmla="*/ 410 h 435"/>
                <a:gd name="T58" fmla="*/ 38 w 144"/>
                <a:gd name="T59" fmla="*/ 404 h 435"/>
                <a:gd name="T60" fmla="*/ 28 w 144"/>
                <a:gd name="T61" fmla="*/ 397 h 435"/>
                <a:gd name="T62" fmla="*/ 20 w 144"/>
                <a:gd name="T63" fmla="*/ 391 h 435"/>
                <a:gd name="T64" fmla="*/ 12 w 144"/>
                <a:gd name="T65" fmla="*/ 385 h 435"/>
                <a:gd name="T66" fmla="*/ 10 w 144"/>
                <a:gd name="T67" fmla="*/ 349 h 435"/>
                <a:gd name="T68" fmla="*/ 7 w 144"/>
                <a:gd name="T69" fmla="*/ 311 h 435"/>
                <a:gd name="T70" fmla="*/ 3 w 144"/>
                <a:gd name="T71" fmla="*/ 275 h 435"/>
                <a:gd name="T72" fmla="*/ 0 w 144"/>
                <a:gd name="T73" fmla="*/ 239 h 435"/>
                <a:gd name="T74" fmla="*/ 1 w 144"/>
                <a:gd name="T75" fmla="*/ 191 h 435"/>
                <a:gd name="T76" fmla="*/ 2 w 144"/>
                <a:gd name="T77" fmla="*/ 143 h 435"/>
                <a:gd name="T78" fmla="*/ 2 w 144"/>
                <a:gd name="T79" fmla="*/ 95 h 435"/>
                <a:gd name="T80" fmla="*/ 3 w 144"/>
                <a:gd name="T81" fmla="*/ 47 h 435"/>
                <a:gd name="T82" fmla="*/ 10 w 144"/>
                <a:gd name="T83" fmla="*/ 41 h 435"/>
                <a:gd name="T84" fmla="*/ 17 w 144"/>
                <a:gd name="T85" fmla="*/ 35 h 435"/>
                <a:gd name="T86" fmla="*/ 23 w 144"/>
                <a:gd name="T87" fmla="*/ 29 h 435"/>
                <a:gd name="T88" fmla="*/ 30 w 144"/>
                <a:gd name="T89" fmla="*/ 24 h 435"/>
                <a:gd name="T90" fmla="*/ 38 w 144"/>
                <a:gd name="T91" fmla="*/ 17 h 435"/>
                <a:gd name="T92" fmla="*/ 45 w 144"/>
                <a:gd name="T93" fmla="*/ 11 h 435"/>
                <a:gd name="T94" fmla="*/ 51 w 144"/>
                <a:gd name="T95" fmla="*/ 6 h 435"/>
                <a:gd name="T96" fmla="*/ 58 w 144"/>
                <a:gd name="T97" fmla="*/ 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4" h="435">
                  <a:moveTo>
                    <a:pt x="58" y="0"/>
                  </a:moveTo>
                  <a:lnTo>
                    <a:pt x="67" y="18"/>
                  </a:lnTo>
                  <a:lnTo>
                    <a:pt x="74" y="38"/>
                  </a:lnTo>
                  <a:lnTo>
                    <a:pt x="82" y="57"/>
                  </a:lnTo>
                  <a:lnTo>
                    <a:pt x="90" y="75"/>
                  </a:lnTo>
                  <a:lnTo>
                    <a:pt x="98" y="95"/>
                  </a:lnTo>
                  <a:lnTo>
                    <a:pt x="106" y="114"/>
                  </a:lnTo>
                  <a:lnTo>
                    <a:pt x="114" y="133"/>
                  </a:lnTo>
                  <a:lnTo>
                    <a:pt x="122" y="152"/>
                  </a:lnTo>
                  <a:lnTo>
                    <a:pt x="128" y="171"/>
                  </a:lnTo>
                  <a:lnTo>
                    <a:pt x="134" y="189"/>
                  </a:lnTo>
                  <a:lnTo>
                    <a:pt x="139" y="209"/>
                  </a:lnTo>
                  <a:lnTo>
                    <a:pt x="144" y="228"/>
                  </a:lnTo>
                  <a:lnTo>
                    <a:pt x="138" y="243"/>
                  </a:lnTo>
                  <a:lnTo>
                    <a:pt x="131" y="258"/>
                  </a:lnTo>
                  <a:lnTo>
                    <a:pt x="125" y="273"/>
                  </a:lnTo>
                  <a:lnTo>
                    <a:pt x="117" y="288"/>
                  </a:lnTo>
                  <a:lnTo>
                    <a:pt x="110" y="302"/>
                  </a:lnTo>
                  <a:lnTo>
                    <a:pt x="104" y="318"/>
                  </a:lnTo>
                  <a:lnTo>
                    <a:pt x="97" y="332"/>
                  </a:lnTo>
                  <a:lnTo>
                    <a:pt x="90" y="348"/>
                  </a:lnTo>
                  <a:lnTo>
                    <a:pt x="87" y="369"/>
                  </a:lnTo>
                  <a:lnTo>
                    <a:pt x="85" y="391"/>
                  </a:lnTo>
                  <a:lnTo>
                    <a:pt x="82" y="413"/>
                  </a:lnTo>
                  <a:lnTo>
                    <a:pt x="79" y="435"/>
                  </a:lnTo>
                  <a:lnTo>
                    <a:pt x="71" y="429"/>
                  </a:lnTo>
                  <a:lnTo>
                    <a:pt x="62" y="422"/>
                  </a:lnTo>
                  <a:lnTo>
                    <a:pt x="54" y="416"/>
                  </a:lnTo>
                  <a:lnTo>
                    <a:pt x="46" y="410"/>
                  </a:lnTo>
                  <a:lnTo>
                    <a:pt x="38" y="404"/>
                  </a:lnTo>
                  <a:lnTo>
                    <a:pt x="28" y="397"/>
                  </a:lnTo>
                  <a:lnTo>
                    <a:pt x="20" y="391"/>
                  </a:lnTo>
                  <a:lnTo>
                    <a:pt x="12" y="385"/>
                  </a:lnTo>
                  <a:lnTo>
                    <a:pt x="10" y="349"/>
                  </a:lnTo>
                  <a:lnTo>
                    <a:pt x="7" y="311"/>
                  </a:lnTo>
                  <a:lnTo>
                    <a:pt x="3" y="275"/>
                  </a:lnTo>
                  <a:lnTo>
                    <a:pt x="0" y="239"/>
                  </a:lnTo>
                  <a:lnTo>
                    <a:pt x="1" y="191"/>
                  </a:lnTo>
                  <a:lnTo>
                    <a:pt x="2" y="143"/>
                  </a:lnTo>
                  <a:lnTo>
                    <a:pt x="2" y="95"/>
                  </a:lnTo>
                  <a:lnTo>
                    <a:pt x="3" y="47"/>
                  </a:lnTo>
                  <a:lnTo>
                    <a:pt x="10" y="41"/>
                  </a:lnTo>
                  <a:lnTo>
                    <a:pt x="17" y="35"/>
                  </a:lnTo>
                  <a:lnTo>
                    <a:pt x="23" y="29"/>
                  </a:lnTo>
                  <a:lnTo>
                    <a:pt x="30" y="24"/>
                  </a:lnTo>
                  <a:lnTo>
                    <a:pt x="38" y="17"/>
                  </a:lnTo>
                  <a:lnTo>
                    <a:pt x="45" y="11"/>
                  </a:lnTo>
                  <a:lnTo>
                    <a:pt x="51" y="6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353D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" name="Freeform 147"/>
            <p:cNvSpPr>
              <a:spLocks/>
            </p:cNvSpPr>
            <p:nvPr/>
          </p:nvSpPr>
          <p:spPr bwMode="auto">
            <a:xfrm>
              <a:off x="552450" y="1774826"/>
              <a:ext cx="52388" cy="171450"/>
            </a:xfrm>
            <a:custGeom>
              <a:avLst/>
              <a:gdLst>
                <a:gd name="T0" fmla="*/ 44 w 130"/>
                <a:gd name="T1" fmla="*/ 0 h 435"/>
                <a:gd name="T2" fmla="*/ 53 w 130"/>
                <a:gd name="T3" fmla="*/ 18 h 435"/>
                <a:gd name="T4" fmla="*/ 60 w 130"/>
                <a:gd name="T5" fmla="*/ 38 h 435"/>
                <a:gd name="T6" fmla="*/ 68 w 130"/>
                <a:gd name="T7" fmla="*/ 57 h 435"/>
                <a:gd name="T8" fmla="*/ 76 w 130"/>
                <a:gd name="T9" fmla="*/ 75 h 435"/>
                <a:gd name="T10" fmla="*/ 84 w 130"/>
                <a:gd name="T11" fmla="*/ 95 h 435"/>
                <a:gd name="T12" fmla="*/ 92 w 130"/>
                <a:gd name="T13" fmla="*/ 114 h 435"/>
                <a:gd name="T14" fmla="*/ 100 w 130"/>
                <a:gd name="T15" fmla="*/ 133 h 435"/>
                <a:gd name="T16" fmla="*/ 108 w 130"/>
                <a:gd name="T17" fmla="*/ 152 h 435"/>
                <a:gd name="T18" fmla="*/ 114 w 130"/>
                <a:gd name="T19" fmla="*/ 171 h 435"/>
                <a:gd name="T20" fmla="*/ 120 w 130"/>
                <a:gd name="T21" fmla="*/ 189 h 435"/>
                <a:gd name="T22" fmla="*/ 125 w 130"/>
                <a:gd name="T23" fmla="*/ 209 h 435"/>
                <a:gd name="T24" fmla="*/ 130 w 130"/>
                <a:gd name="T25" fmla="*/ 228 h 435"/>
                <a:gd name="T26" fmla="*/ 124 w 130"/>
                <a:gd name="T27" fmla="*/ 243 h 435"/>
                <a:gd name="T28" fmla="*/ 117 w 130"/>
                <a:gd name="T29" fmla="*/ 258 h 435"/>
                <a:gd name="T30" fmla="*/ 111 w 130"/>
                <a:gd name="T31" fmla="*/ 273 h 435"/>
                <a:gd name="T32" fmla="*/ 103 w 130"/>
                <a:gd name="T33" fmla="*/ 288 h 435"/>
                <a:gd name="T34" fmla="*/ 96 w 130"/>
                <a:gd name="T35" fmla="*/ 302 h 435"/>
                <a:gd name="T36" fmla="*/ 90 w 130"/>
                <a:gd name="T37" fmla="*/ 318 h 435"/>
                <a:gd name="T38" fmla="*/ 83 w 130"/>
                <a:gd name="T39" fmla="*/ 332 h 435"/>
                <a:gd name="T40" fmla="*/ 76 w 130"/>
                <a:gd name="T41" fmla="*/ 348 h 435"/>
                <a:gd name="T42" fmla="*/ 73 w 130"/>
                <a:gd name="T43" fmla="*/ 369 h 435"/>
                <a:gd name="T44" fmla="*/ 71 w 130"/>
                <a:gd name="T45" fmla="*/ 391 h 435"/>
                <a:gd name="T46" fmla="*/ 68 w 130"/>
                <a:gd name="T47" fmla="*/ 413 h 435"/>
                <a:gd name="T48" fmla="*/ 65 w 130"/>
                <a:gd name="T49" fmla="*/ 435 h 435"/>
                <a:gd name="T50" fmla="*/ 58 w 130"/>
                <a:gd name="T51" fmla="*/ 427 h 435"/>
                <a:gd name="T52" fmla="*/ 51 w 130"/>
                <a:gd name="T53" fmla="*/ 421 h 435"/>
                <a:gd name="T54" fmla="*/ 43 w 130"/>
                <a:gd name="T55" fmla="*/ 414 h 435"/>
                <a:gd name="T56" fmla="*/ 35 w 130"/>
                <a:gd name="T57" fmla="*/ 407 h 435"/>
                <a:gd name="T58" fmla="*/ 28 w 130"/>
                <a:gd name="T59" fmla="*/ 401 h 435"/>
                <a:gd name="T60" fmla="*/ 21 w 130"/>
                <a:gd name="T61" fmla="*/ 393 h 435"/>
                <a:gd name="T62" fmla="*/ 12 w 130"/>
                <a:gd name="T63" fmla="*/ 387 h 435"/>
                <a:gd name="T64" fmla="*/ 5 w 130"/>
                <a:gd name="T65" fmla="*/ 380 h 435"/>
                <a:gd name="T66" fmla="*/ 6 w 130"/>
                <a:gd name="T67" fmla="*/ 345 h 435"/>
                <a:gd name="T68" fmla="*/ 6 w 130"/>
                <a:gd name="T69" fmla="*/ 309 h 435"/>
                <a:gd name="T70" fmla="*/ 6 w 130"/>
                <a:gd name="T71" fmla="*/ 274 h 435"/>
                <a:gd name="T72" fmla="*/ 6 w 130"/>
                <a:gd name="T73" fmla="*/ 239 h 435"/>
                <a:gd name="T74" fmla="*/ 5 w 130"/>
                <a:gd name="T75" fmla="*/ 191 h 435"/>
                <a:gd name="T76" fmla="*/ 3 w 130"/>
                <a:gd name="T77" fmla="*/ 145 h 435"/>
                <a:gd name="T78" fmla="*/ 2 w 130"/>
                <a:gd name="T79" fmla="*/ 98 h 435"/>
                <a:gd name="T80" fmla="*/ 0 w 130"/>
                <a:gd name="T81" fmla="*/ 50 h 435"/>
                <a:gd name="T82" fmla="*/ 5 w 130"/>
                <a:gd name="T83" fmla="*/ 44 h 435"/>
                <a:gd name="T84" fmla="*/ 11 w 130"/>
                <a:gd name="T85" fmla="*/ 38 h 435"/>
                <a:gd name="T86" fmla="*/ 16 w 130"/>
                <a:gd name="T87" fmla="*/ 32 h 435"/>
                <a:gd name="T88" fmla="*/ 23 w 130"/>
                <a:gd name="T89" fmla="*/ 25 h 435"/>
                <a:gd name="T90" fmla="*/ 28 w 130"/>
                <a:gd name="T91" fmla="*/ 18 h 435"/>
                <a:gd name="T92" fmla="*/ 33 w 130"/>
                <a:gd name="T93" fmla="*/ 12 h 435"/>
                <a:gd name="T94" fmla="*/ 39 w 130"/>
                <a:gd name="T95" fmla="*/ 6 h 435"/>
                <a:gd name="T96" fmla="*/ 44 w 130"/>
                <a:gd name="T97" fmla="*/ 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0" h="435">
                  <a:moveTo>
                    <a:pt x="44" y="0"/>
                  </a:moveTo>
                  <a:lnTo>
                    <a:pt x="53" y="18"/>
                  </a:lnTo>
                  <a:lnTo>
                    <a:pt x="60" y="38"/>
                  </a:lnTo>
                  <a:lnTo>
                    <a:pt x="68" y="57"/>
                  </a:lnTo>
                  <a:lnTo>
                    <a:pt x="76" y="75"/>
                  </a:lnTo>
                  <a:lnTo>
                    <a:pt x="84" y="95"/>
                  </a:lnTo>
                  <a:lnTo>
                    <a:pt x="92" y="114"/>
                  </a:lnTo>
                  <a:lnTo>
                    <a:pt x="100" y="133"/>
                  </a:lnTo>
                  <a:lnTo>
                    <a:pt x="108" y="152"/>
                  </a:lnTo>
                  <a:lnTo>
                    <a:pt x="114" y="171"/>
                  </a:lnTo>
                  <a:lnTo>
                    <a:pt x="120" y="189"/>
                  </a:lnTo>
                  <a:lnTo>
                    <a:pt x="125" y="209"/>
                  </a:lnTo>
                  <a:lnTo>
                    <a:pt x="130" y="228"/>
                  </a:lnTo>
                  <a:lnTo>
                    <a:pt x="124" y="243"/>
                  </a:lnTo>
                  <a:lnTo>
                    <a:pt x="117" y="258"/>
                  </a:lnTo>
                  <a:lnTo>
                    <a:pt x="111" y="273"/>
                  </a:lnTo>
                  <a:lnTo>
                    <a:pt x="103" y="288"/>
                  </a:lnTo>
                  <a:lnTo>
                    <a:pt x="96" y="302"/>
                  </a:lnTo>
                  <a:lnTo>
                    <a:pt x="90" y="318"/>
                  </a:lnTo>
                  <a:lnTo>
                    <a:pt x="83" y="332"/>
                  </a:lnTo>
                  <a:lnTo>
                    <a:pt x="76" y="348"/>
                  </a:lnTo>
                  <a:lnTo>
                    <a:pt x="73" y="369"/>
                  </a:lnTo>
                  <a:lnTo>
                    <a:pt x="71" y="391"/>
                  </a:lnTo>
                  <a:lnTo>
                    <a:pt x="68" y="413"/>
                  </a:lnTo>
                  <a:lnTo>
                    <a:pt x="65" y="435"/>
                  </a:lnTo>
                  <a:lnTo>
                    <a:pt x="58" y="427"/>
                  </a:lnTo>
                  <a:lnTo>
                    <a:pt x="51" y="421"/>
                  </a:lnTo>
                  <a:lnTo>
                    <a:pt x="43" y="414"/>
                  </a:lnTo>
                  <a:lnTo>
                    <a:pt x="35" y="407"/>
                  </a:lnTo>
                  <a:lnTo>
                    <a:pt x="28" y="401"/>
                  </a:lnTo>
                  <a:lnTo>
                    <a:pt x="21" y="393"/>
                  </a:lnTo>
                  <a:lnTo>
                    <a:pt x="12" y="387"/>
                  </a:lnTo>
                  <a:lnTo>
                    <a:pt x="5" y="380"/>
                  </a:lnTo>
                  <a:lnTo>
                    <a:pt x="6" y="345"/>
                  </a:lnTo>
                  <a:lnTo>
                    <a:pt x="6" y="309"/>
                  </a:lnTo>
                  <a:lnTo>
                    <a:pt x="6" y="274"/>
                  </a:lnTo>
                  <a:lnTo>
                    <a:pt x="6" y="239"/>
                  </a:lnTo>
                  <a:lnTo>
                    <a:pt x="5" y="191"/>
                  </a:lnTo>
                  <a:lnTo>
                    <a:pt x="3" y="145"/>
                  </a:lnTo>
                  <a:lnTo>
                    <a:pt x="2" y="98"/>
                  </a:lnTo>
                  <a:lnTo>
                    <a:pt x="0" y="50"/>
                  </a:lnTo>
                  <a:lnTo>
                    <a:pt x="5" y="44"/>
                  </a:lnTo>
                  <a:lnTo>
                    <a:pt x="11" y="38"/>
                  </a:lnTo>
                  <a:lnTo>
                    <a:pt x="16" y="32"/>
                  </a:lnTo>
                  <a:lnTo>
                    <a:pt x="23" y="25"/>
                  </a:lnTo>
                  <a:lnTo>
                    <a:pt x="28" y="18"/>
                  </a:lnTo>
                  <a:lnTo>
                    <a:pt x="33" y="12"/>
                  </a:lnTo>
                  <a:lnTo>
                    <a:pt x="39" y="6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73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" name="Freeform 148"/>
            <p:cNvSpPr>
              <a:spLocks/>
            </p:cNvSpPr>
            <p:nvPr/>
          </p:nvSpPr>
          <p:spPr bwMode="auto">
            <a:xfrm>
              <a:off x="557213" y="1774826"/>
              <a:ext cx="47625" cy="171450"/>
            </a:xfrm>
            <a:custGeom>
              <a:avLst/>
              <a:gdLst>
                <a:gd name="T0" fmla="*/ 33 w 119"/>
                <a:gd name="T1" fmla="*/ 0 h 435"/>
                <a:gd name="T2" fmla="*/ 42 w 119"/>
                <a:gd name="T3" fmla="*/ 18 h 435"/>
                <a:gd name="T4" fmla="*/ 49 w 119"/>
                <a:gd name="T5" fmla="*/ 38 h 435"/>
                <a:gd name="T6" fmla="*/ 57 w 119"/>
                <a:gd name="T7" fmla="*/ 57 h 435"/>
                <a:gd name="T8" fmla="*/ 65 w 119"/>
                <a:gd name="T9" fmla="*/ 75 h 435"/>
                <a:gd name="T10" fmla="*/ 73 w 119"/>
                <a:gd name="T11" fmla="*/ 95 h 435"/>
                <a:gd name="T12" fmla="*/ 81 w 119"/>
                <a:gd name="T13" fmla="*/ 114 h 435"/>
                <a:gd name="T14" fmla="*/ 89 w 119"/>
                <a:gd name="T15" fmla="*/ 133 h 435"/>
                <a:gd name="T16" fmla="*/ 97 w 119"/>
                <a:gd name="T17" fmla="*/ 152 h 435"/>
                <a:gd name="T18" fmla="*/ 103 w 119"/>
                <a:gd name="T19" fmla="*/ 171 h 435"/>
                <a:gd name="T20" fmla="*/ 109 w 119"/>
                <a:gd name="T21" fmla="*/ 189 h 435"/>
                <a:gd name="T22" fmla="*/ 114 w 119"/>
                <a:gd name="T23" fmla="*/ 209 h 435"/>
                <a:gd name="T24" fmla="*/ 119 w 119"/>
                <a:gd name="T25" fmla="*/ 228 h 435"/>
                <a:gd name="T26" fmla="*/ 113 w 119"/>
                <a:gd name="T27" fmla="*/ 243 h 435"/>
                <a:gd name="T28" fmla="*/ 106 w 119"/>
                <a:gd name="T29" fmla="*/ 258 h 435"/>
                <a:gd name="T30" fmla="*/ 100 w 119"/>
                <a:gd name="T31" fmla="*/ 273 h 435"/>
                <a:gd name="T32" fmla="*/ 92 w 119"/>
                <a:gd name="T33" fmla="*/ 288 h 435"/>
                <a:gd name="T34" fmla="*/ 85 w 119"/>
                <a:gd name="T35" fmla="*/ 302 h 435"/>
                <a:gd name="T36" fmla="*/ 79 w 119"/>
                <a:gd name="T37" fmla="*/ 318 h 435"/>
                <a:gd name="T38" fmla="*/ 72 w 119"/>
                <a:gd name="T39" fmla="*/ 332 h 435"/>
                <a:gd name="T40" fmla="*/ 65 w 119"/>
                <a:gd name="T41" fmla="*/ 348 h 435"/>
                <a:gd name="T42" fmla="*/ 62 w 119"/>
                <a:gd name="T43" fmla="*/ 369 h 435"/>
                <a:gd name="T44" fmla="*/ 60 w 119"/>
                <a:gd name="T45" fmla="*/ 391 h 435"/>
                <a:gd name="T46" fmla="*/ 57 w 119"/>
                <a:gd name="T47" fmla="*/ 413 h 435"/>
                <a:gd name="T48" fmla="*/ 54 w 119"/>
                <a:gd name="T49" fmla="*/ 435 h 435"/>
                <a:gd name="T50" fmla="*/ 48 w 119"/>
                <a:gd name="T51" fmla="*/ 427 h 435"/>
                <a:gd name="T52" fmla="*/ 41 w 119"/>
                <a:gd name="T53" fmla="*/ 420 h 435"/>
                <a:gd name="T54" fmla="*/ 34 w 119"/>
                <a:gd name="T55" fmla="*/ 412 h 435"/>
                <a:gd name="T56" fmla="*/ 28 w 119"/>
                <a:gd name="T57" fmla="*/ 405 h 435"/>
                <a:gd name="T58" fmla="*/ 21 w 119"/>
                <a:gd name="T59" fmla="*/ 397 h 435"/>
                <a:gd name="T60" fmla="*/ 15 w 119"/>
                <a:gd name="T61" fmla="*/ 389 h 435"/>
                <a:gd name="T62" fmla="*/ 7 w 119"/>
                <a:gd name="T63" fmla="*/ 382 h 435"/>
                <a:gd name="T64" fmla="*/ 1 w 119"/>
                <a:gd name="T65" fmla="*/ 375 h 435"/>
                <a:gd name="T66" fmla="*/ 5 w 119"/>
                <a:gd name="T67" fmla="*/ 340 h 435"/>
                <a:gd name="T68" fmla="*/ 8 w 119"/>
                <a:gd name="T69" fmla="*/ 306 h 435"/>
                <a:gd name="T70" fmla="*/ 12 w 119"/>
                <a:gd name="T71" fmla="*/ 272 h 435"/>
                <a:gd name="T72" fmla="*/ 16 w 119"/>
                <a:gd name="T73" fmla="*/ 239 h 435"/>
                <a:gd name="T74" fmla="*/ 12 w 119"/>
                <a:gd name="T75" fmla="*/ 192 h 435"/>
                <a:gd name="T76" fmla="*/ 8 w 119"/>
                <a:gd name="T77" fmla="*/ 147 h 435"/>
                <a:gd name="T78" fmla="*/ 4 w 119"/>
                <a:gd name="T79" fmla="*/ 100 h 435"/>
                <a:gd name="T80" fmla="*/ 0 w 119"/>
                <a:gd name="T81" fmla="*/ 55 h 435"/>
                <a:gd name="T82" fmla="*/ 4 w 119"/>
                <a:gd name="T83" fmla="*/ 47 h 435"/>
                <a:gd name="T84" fmla="*/ 8 w 119"/>
                <a:gd name="T85" fmla="*/ 41 h 435"/>
                <a:gd name="T86" fmla="*/ 13 w 119"/>
                <a:gd name="T87" fmla="*/ 34 h 435"/>
                <a:gd name="T88" fmla="*/ 17 w 119"/>
                <a:gd name="T89" fmla="*/ 27 h 435"/>
                <a:gd name="T90" fmla="*/ 21 w 119"/>
                <a:gd name="T91" fmla="*/ 19 h 435"/>
                <a:gd name="T92" fmla="*/ 25 w 119"/>
                <a:gd name="T93" fmla="*/ 13 h 435"/>
                <a:gd name="T94" fmla="*/ 29 w 119"/>
                <a:gd name="T95" fmla="*/ 6 h 435"/>
                <a:gd name="T96" fmla="*/ 33 w 119"/>
                <a:gd name="T97" fmla="*/ 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9" h="435">
                  <a:moveTo>
                    <a:pt x="33" y="0"/>
                  </a:moveTo>
                  <a:lnTo>
                    <a:pt x="42" y="18"/>
                  </a:lnTo>
                  <a:lnTo>
                    <a:pt x="49" y="38"/>
                  </a:lnTo>
                  <a:lnTo>
                    <a:pt x="57" y="57"/>
                  </a:lnTo>
                  <a:lnTo>
                    <a:pt x="65" y="75"/>
                  </a:lnTo>
                  <a:lnTo>
                    <a:pt x="73" y="95"/>
                  </a:lnTo>
                  <a:lnTo>
                    <a:pt x="81" y="114"/>
                  </a:lnTo>
                  <a:lnTo>
                    <a:pt x="89" y="133"/>
                  </a:lnTo>
                  <a:lnTo>
                    <a:pt x="97" y="152"/>
                  </a:lnTo>
                  <a:lnTo>
                    <a:pt x="103" y="171"/>
                  </a:lnTo>
                  <a:lnTo>
                    <a:pt x="109" y="189"/>
                  </a:lnTo>
                  <a:lnTo>
                    <a:pt x="114" y="209"/>
                  </a:lnTo>
                  <a:lnTo>
                    <a:pt x="119" y="228"/>
                  </a:lnTo>
                  <a:lnTo>
                    <a:pt x="113" y="243"/>
                  </a:lnTo>
                  <a:lnTo>
                    <a:pt x="106" y="258"/>
                  </a:lnTo>
                  <a:lnTo>
                    <a:pt x="100" y="273"/>
                  </a:lnTo>
                  <a:lnTo>
                    <a:pt x="92" y="288"/>
                  </a:lnTo>
                  <a:lnTo>
                    <a:pt x="85" y="302"/>
                  </a:lnTo>
                  <a:lnTo>
                    <a:pt x="79" y="318"/>
                  </a:lnTo>
                  <a:lnTo>
                    <a:pt x="72" y="332"/>
                  </a:lnTo>
                  <a:lnTo>
                    <a:pt x="65" y="348"/>
                  </a:lnTo>
                  <a:lnTo>
                    <a:pt x="62" y="369"/>
                  </a:lnTo>
                  <a:lnTo>
                    <a:pt x="60" y="391"/>
                  </a:lnTo>
                  <a:lnTo>
                    <a:pt x="57" y="413"/>
                  </a:lnTo>
                  <a:lnTo>
                    <a:pt x="54" y="435"/>
                  </a:lnTo>
                  <a:lnTo>
                    <a:pt x="48" y="427"/>
                  </a:lnTo>
                  <a:lnTo>
                    <a:pt x="41" y="420"/>
                  </a:lnTo>
                  <a:lnTo>
                    <a:pt x="34" y="412"/>
                  </a:lnTo>
                  <a:lnTo>
                    <a:pt x="28" y="405"/>
                  </a:lnTo>
                  <a:lnTo>
                    <a:pt x="21" y="397"/>
                  </a:lnTo>
                  <a:lnTo>
                    <a:pt x="15" y="389"/>
                  </a:lnTo>
                  <a:lnTo>
                    <a:pt x="7" y="382"/>
                  </a:lnTo>
                  <a:lnTo>
                    <a:pt x="1" y="375"/>
                  </a:lnTo>
                  <a:lnTo>
                    <a:pt x="5" y="340"/>
                  </a:lnTo>
                  <a:lnTo>
                    <a:pt x="8" y="306"/>
                  </a:lnTo>
                  <a:lnTo>
                    <a:pt x="12" y="272"/>
                  </a:lnTo>
                  <a:lnTo>
                    <a:pt x="16" y="239"/>
                  </a:lnTo>
                  <a:lnTo>
                    <a:pt x="12" y="192"/>
                  </a:lnTo>
                  <a:lnTo>
                    <a:pt x="8" y="147"/>
                  </a:lnTo>
                  <a:lnTo>
                    <a:pt x="4" y="100"/>
                  </a:lnTo>
                  <a:lnTo>
                    <a:pt x="0" y="55"/>
                  </a:lnTo>
                  <a:lnTo>
                    <a:pt x="4" y="47"/>
                  </a:lnTo>
                  <a:lnTo>
                    <a:pt x="8" y="41"/>
                  </a:lnTo>
                  <a:lnTo>
                    <a:pt x="13" y="34"/>
                  </a:lnTo>
                  <a:lnTo>
                    <a:pt x="17" y="27"/>
                  </a:lnTo>
                  <a:lnTo>
                    <a:pt x="21" y="19"/>
                  </a:lnTo>
                  <a:lnTo>
                    <a:pt x="25" y="13"/>
                  </a:lnTo>
                  <a:lnTo>
                    <a:pt x="29" y="6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593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" name="Freeform 149"/>
            <p:cNvSpPr>
              <a:spLocks/>
            </p:cNvSpPr>
            <p:nvPr/>
          </p:nvSpPr>
          <p:spPr bwMode="auto">
            <a:xfrm>
              <a:off x="560388" y="1774826"/>
              <a:ext cx="44450" cy="171450"/>
            </a:xfrm>
            <a:custGeom>
              <a:avLst/>
              <a:gdLst>
                <a:gd name="T0" fmla="*/ 25 w 111"/>
                <a:gd name="T1" fmla="*/ 0 h 435"/>
                <a:gd name="T2" fmla="*/ 34 w 111"/>
                <a:gd name="T3" fmla="*/ 18 h 435"/>
                <a:gd name="T4" fmla="*/ 41 w 111"/>
                <a:gd name="T5" fmla="*/ 38 h 435"/>
                <a:gd name="T6" fmla="*/ 49 w 111"/>
                <a:gd name="T7" fmla="*/ 57 h 435"/>
                <a:gd name="T8" fmla="*/ 57 w 111"/>
                <a:gd name="T9" fmla="*/ 75 h 435"/>
                <a:gd name="T10" fmla="*/ 65 w 111"/>
                <a:gd name="T11" fmla="*/ 95 h 435"/>
                <a:gd name="T12" fmla="*/ 73 w 111"/>
                <a:gd name="T13" fmla="*/ 114 h 435"/>
                <a:gd name="T14" fmla="*/ 81 w 111"/>
                <a:gd name="T15" fmla="*/ 133 h 435"/>
                <a:gd name="T16" fmla="*/ 89 w 111"/>
                <a:gd name="T17" fmla="*/ 152 h 435"/>
                <a:gd name="T18" fmla="*/ 95 w 111"/>
                <a:gd name="T19" fmla="*/ 171 h 435"/>
                <a:gd name="T20" fmla="*/ 101 w 111"/>
                <a:gd name="T21" fmla="*/ 189 h 435"/>
                <a:gd name="T22" fmla="*/ 106 w 111"/>
                <a:gd name="T23" fmla="*/ 209 h 435"/>
                <a:gd name="T24" fmla="*/ 111 w 111"/>
                <a:gd name="T25" fmla="*/ 228 h 435"/>
                <a:gd name="T26" fmla="*/ 105 w 111"/>
                <a:gd name="T27" fmla="*/ 243 h 435"/>
                <a:gd name="T28" fmla="*/ 98 w 111"/>
                <a:gd name="T29" fmla="*/ 258 h 435"/>
                <a:gd name="T30" fmla="*/ 92 w 111"/>
                <a:gd name="T31" fmla="*/ 273 h 435"/>
                <a:gd name="T32" fmla="*/ 84 w 111"/>
                <a:gd name="T33" fmla="*/ 288 h 435"/>
                <a:gd name="T34" fmla="*/ 77 w 111"/>
                <a:gd name="T35" fmla="*/ 302 h 435"/>
                <a:gd name="T36" fmla="*/ 71 w 111"/>
                <a:gd name="T37" fmla="*/ 318 h 435"/>
                <a:gd name="T38" fmla="*/ 64 w 111"/>
                <a:gd name="T39" fmla="*/ 332 h 435"/>
                <a:gd name="T40" fmla="*/ 57 w 111"/>
                <a:gd name="T41" fmla="*/ 348 h 435"/>
                <a:gd name="T42" fmla="*/ 54 w 111"/>
                <a:gd name="T43" fmla="*/ 369 h 435"/>
                <a:gd name="T44" fmla="*/ 52 w 111"/>
                <a:gd name="T45" fmla="*/ 391 h 435"/>
                <a:gd name="T46" fmla="*/ 49 w 111"/>
                <a:gd name="T47" fmla="*/ 413 h 435"/>
                <a:gd name="T48" fmla="*/ 46 w 111"/>
                <a:gd name="T49" fmla="*/ 435 h 435"/>
                <a:gd name="T50" fmla="*/ 41 w 111"/>
                <a:gd name="T51" fmla="*/ 426 h 435"/>
                <a:gd name="T52" fmla="*/ 35 w 111"/>
                <a:gd name="T53" fmla="*/ 418 h 435"/>
                <a:gd name="T54" fmla="*/ 29 w 111"/>
                <a:gd name="T55" fmla="*/ 410 h 435"/>
                <a:gd name="T56" fmla="*/ 23 w 111"/>
                <a:gd name="T57" fmla="*/ 402 h 435"/>
                <a:gd name="T58" fmla="*/ 18 w 111"/>
                <a:gd name="T59" fmla="*/ 394 h 435"/>
                <a:gd name="T60" fmla="*/ 12 w 111"/>
                <a:gd name="T61" fmla="*/ 386 h 435"/>
                <a:gd name="T62" fmla="*/ 7 w 111"/>
                <a:gd name="T63" fmla="*/ 378 h 435"/>
                <a:gd name="T64" fmla="*/ 0 w 111"/>
                <a:gd name="T65" fmla="*/ 369 h 435"/>
                <a:gd name="T66" fmla="*/ 8 w 111"/>
                <a:gd name="T67" fmla="*/ 336 h 435"/>
                <a:gd name="T68" fmla="*/ 14 w 111"/>
                <a:gd name="T69" fmla="*/ 304 h 435"/>
                <a:gd name="T70" fmla="*/ 21 w 111"/>
                <a:gd name="T71" fmla="*/ 271 h 435"/>
                <a:gd name="T72" fmla="*/ 27 w 111"/>
                <a:gd name="T73" fmla="*/ 239 h 435"/>
                <a:gd name="T74" fmla="*/ 21 w 111"/>
                <a:gd name="T75" fmla="*/ 193 h 435"/>
                <a:gd name="T76" fmla="*/ 15 w 111"/>
                <a:gd name="T77" fmla="*/ 148 h 435"/>
                <a:gd name="T78" fmla="*/ 9 w 111"/>
                <a:gd name="T79" fmla="*/ 103 h 435"/>
                <a:gd name="T80" fmla="*/ 4 w 111"/>
                <a:gd name="T81" fmla="*/ 58 h 435"/>
                <a:gd name="T82" fmla="*/ 9 w 111"/>
                <a:gd name="T83" fmla="*/ 43 h 435"/>
                <a:gd name="T84" fmla="*/ 15 w 111"/>
                <a:gd name="T85" fmla="*/ 29 h 435"/>
                <a:gd name="T86" fmla="*/ 20 w 111"/>
                <a:gd name="T87" fmla="*/ 14 h 435"/>
                <a:gd name="T88" fmla="*/ 25 w 111"/>
                <a:gd name="T89" fmla="*/ 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1" h="435">
                  <a:moveTo>
                    <a:pt x="25" y="0"/>
                  </a:moveTo>
                  <a:lnTo>
                    <a:pt x="34" y="18"/>
                  </a:lnTo>
                  <a:lnTo>
                    <a:pt x="41" y="38"/>
                  </a:lnTo>
                  <a:lnTo>
                    <a:pt x="49" y="57"/>
                  </a:lnTo>
                  <a:lnTo>
                    <a:pt x="57" y="75"/>
                  </a:lnTo>
                  <a:lnTo>
                    <a:pt x="65" y="95"/>
                  </a:lnTo>
                  <a:lnTo>
                    <a:pt x="73" y="114"/>
                  </a:lnTo>
                  <a:lnTo>
                    <a:pt x="81" y="133"/>
                  </a:lnTo>
                  <a:lnTo>
                    <a:pt x="89" y="152"/>
                  </a:lnTo>
                  <a:lnTo>
                    <a:pt x="95" y="171"/>
                  </a:lnTo>
                  <a:lnTo>
                    <a:pt x="101" y="189"/>
                  </a:lnTo>
                  <a:lnTo>
                    <a:pt x="106" y="209"/>
                  </a:lnTo>
                  <a:lnTo>
                    <a:pt x="111" y="228"/>
                  </a:lnTo>
                  <a:lnTo>
                    <a:pt x="105" y="243"/>
                  </a:lnTo>
                  <a:lnTo>
                    <a:pt x="98" y="258"/>
                  </a:lnTo>
                  <a:lnTo>
                    <a:pt x="92" y="273"/>
                  </a:lnTo>
                  <a:lnTo>
                    <a:pt x="84" y="288"/>
                  </a:lnTo>
                  <a:lnTo>
                    <a:pt x="77" y="302"/>
                  </a:lnTo>
                  <a:lnTo>
                    <a:pt x="71" y="318"/>
                  </a:lnTo>
                  <a:lnTo>
                    <a:pt x="64" y="332"/>
                  </a:lnTo>
                  <a:lnTo>
                    <a:pt x="57" y="348"/>
                  </a:lnTo>
                  <a:lnTo>
                    <a:pt x="54" y="369"/>
                  </a:lnTo>
                  <a:lnTo>
                    <a:pt x="52" y="391"/>
                  </a:lnTo>
                  <a:lnTo>
                    <a:pt x="49" y="413"/>
                  </a:lnTo>
                  <a:lnTo>
                    <a:pt x="46" y="435"/>
                  </a:lnTo>
                  <a:lnTo>
                    <a:pt x="41" y="426"/>
                  </a:lnTo>
                  <a:lnTo>
                    <a:pt x="35" y="418"/>
                  </a:lnTo>
                  <a:lnTo>
                    <a:pt x="29" y="410"/>
                  </a:lnTo>
                  <a:lnTo>
                    <a:pt x="23" y="402"/>
                  </a:lnTo>
                  <a:lnTo>
                    <a:pt x="18" y="394"/>
                  </a:lnTo>
                  <a:lnTo>
                    <a:pt x="12" y="386"/>
                  </a:lnTo>
                  <a:lnTo>
                    <a:pt x="7" y="378"/>
                  </a:lnTo>
                  <a:lnTo>
                    <a:pt x="0" y="369"/>
                  </a:lnTo>
                  <a:lnTo>
                    <a:pt x="8" y="336"/>
                  </a:lnTo>
                  <a:lnTo>
                    <a:pt x="14" y="304"/>
                  </a:lnTo>
                  <a:lnTo>
                    <a:pt x="21" y="271"/>
                  </a:lnTo>
                  <a:lnTo>
                    <a:pt x="27" y="239"/>
                  </a:lnTo>
                  <a:lnTo>
                    <a:pt x="21" y="193"/>
                  </a:lnTo>
                  <a:lnTo>
                    <a:pt x="15" y="148"/>
                  </a:lnTo>
                  <a:lnTo>
                    <a:pt x="9" y="103"/>
                  </a:lnTo>
                  <a:lnTo>
                    <a:pt x="4" y="58"/>
                  </a:lnTo>
                  <a:lnTo>
                    <a:pt x="9" y="43"/>
                  </a:lnTo>
                  <a:lnTo>
                    <a:pt x="15" y="29"/>
                  </a:lnTo>
                  <a:lnTo>
                    <a:pt x="20" y="1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684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3" name="Freeform 150"/>
            <p:cNvSpPr>
              <a:spLocks/>
            </p:cNvSpPr>
            <p:nvPr/>
          </p:nvSpPr>
          <p:spPr bwMode="auto">
            <a:xfrm>
              <a:off x="563563" y="1774826"/>
              <a:ext cx="41275" cy="171450"/>
            </a:xfrm>
            <a:custGeom>
              <a:avLst/>
              <a:gdLst>
                <a:gd name="T0" fmla="*/ 17 w 103"/>
                <a:gd name="T1" fmla="*/ 0 h 435"/>
                <a:gd name="T2" fmla="*/ 26 w 103"/>
                <a:gd name="T3" fmla="*/ 18 h 435"/>
                <a:gd name="T4" fmla="*/ 33 w 103"/>
                <a:gd name="T5" fmla="*/ 38 h 435"/>
                <a:gd name="T6" fmla="*/ 41 w 103"/>
                <a:gd name="T7" fmla="*/ 57 h 435"/>
                <a:gd name="T8" fmla="*/ 49 w 103"/>
                <a:gd name="T9" fmla="*/ 75 h 435"/>
                <a:gd name="T10" fmla="*/ 57 w 103"/>
                <a:gd name="T11" fmla="*/ 95 h 435"/>
                <a:gd name="T12" fmla="*/ 65 w 103"/>
                <a:gd name="T13" fmla="*/ 114 h 435"/>
                <a:gd name="T14" fmla="*/ 73 w 103"/>
                <a:gd name="T15" fmla="*/ 133 h 435"/>
                <a:gd name="T16" fmla="*/ 81 w 103"/>
                <a:gd name="T17" fmla="*/ 152 h 435"/>
                <a:gd name="T18" fmla="*/ 87 w 103"/>
                <a:gd name="T19" fmla="*/ 171 h 435"/>
                <a:gd name="T20" fmla="*/ 93 w 103"/>
                <a:gd name="T21" fmla="*/ 189 h 435"/>
                <a:gd name="T22" fmla="*/ 98 w 103"/>
                <a:gd name="T23" fmla="*/ 209 h 435"/>
                <a:gd name="T24" fmla="*/ 103 w 103"/>
                <a:gd name="T25" fmla="*/ 228 h 435"/>
                <a:gd name="T26" fmla="*/ 97 w 103"/>
                <a:gd name="T27" fmla="*/ 243 h 435"/>
                <a:gd name="T28" fmla="*/ 90 w 103"/>
                <a:gd name="T29" fmla="*/ 258 h 435"/>
                <a:gd name="T30" fmla="*/ 84 w 103"/>
                <a:gd name="T31" fmla="*/ 273 h 435"/>
                <a:gd name="T32" fmla="*/ 76 w 103"/>
                <a:gd name="T33" fmla="*/ 288 h 435"/>
                <a:gd name="T34" fmla="*/ 69 w 103"/>
                <a:gd name="T35" fmla="*/ 302 h 435"/>
                <a:gd name="T36" fmla="*/ 63 w 103"/>
                <a:gd name="T37" fmla="*/ 318 h 435"/>
                <a:gd name="T38" fmla="*/ 56 w 103"/>
                <a:gd name="T39" fmla="*/ 332 h 435"/>
                <a:gd name="T40" fmla="*/ 49 w 103"/>
                <a:gd name="T41" fmla="*/ 348 h 435"/>
                <a:gd name="T42" fmla="*/ 46 w 103"/>
                <a:gd name="T43" fmla="*/ 369 h 435"/>
                <a:gd name="T44" fmla="*/ 44 w 103"/>
                <a:gd name="T45" fmla="*/ 391 h 435"/>
                <a:gd name="T46" fmla="*/ 41 w 103"/>
                <a:gd name="T47" fmla="*/ 413 h 435"/>
                <a:gd name="T48" fmla="*/ 38 w 103"/>
                <a:gd name="T49" fmla="*/ 435 h 435"/>
                <a:gd name="T50" fmla="*/ 33 w 103"/>
                <a:gd name="T51" fmla="*/ 425 h 435"/>
                <a:gd name="T52" fmla="*/ 29 w 103"/>
                <a:gd name="T53" fmla="*/ 417 h 435"/>
                <a:gd name="T54" fmla="*/ 24 w 103"/>
                <a:gd name="T55" fmla="*/ 408 h 435"/>
                <a:gd name="T56" fmla="*/ 19 w 103"/>
                <a:gd name="T57" fmla="*/ 400 h 435"/>
                <a:gd name="T58" fmla="*/ 14 w 103"/>
                <a:gd name="T59" fmla="*/ 390 h 435"/>
                <a:gd name="T60" fmla="*/ 9 w 103"/>
                <a:gd name="T61" fmla="*/ 382 h 435"/>
                <a:gd name="T62" fmla="*/ 5 w 103"/>
                <a:gd name="T63" fmla="*/ 373 h 435"/>
                <a:gd name="T64" fmla="*/ 0 w 103"/>
                <a:gd name="T65" fmla="*/ 364 h 435"/>
                <a:gd name="T66" fmla="*/ 5 w 103"/>
                <a:gd name="T67" fmla="*/ 349 h 435"/>
                <a:gd name="T68" fmla="*/ 10 w 103"/>
                <a:gd name="T69" fmla="*/ 332 h 435"/>
                <a:gd name="T70" fmla="*/ 15 w 103"/>
                <a:gd name="T71" fmla="*/ 317 h 435"/>
                <a:gd name="T72" fmla="*/ 20 w 103"/>
                <a:gd name="T73" fmla="*/ 301 h 435"/>
                <a:gd name="T74" fmla="*/ 25 w 103"/>
                <a:gd name="T75" fmla="*/ 286 h 435"/>
                <a:gd name="T76" fmla="*/ 30 w 103"/>
                <a:gd name="T77" fmla="*/ 270 h 435"/>
                <a:gd name="T78" fmla="*/ 35 w 103"/>
                <a:gd name="T79" fmla="*/ 255 h 435"/>
                <a:gd name="T80" fmla="*/ 40 w 103"/>
                <a:gd name="T81" fmla="*/ 239 h 435"/>
                <a:gd name="T82" fmla="*/ 36 w 103"/>
                <a:gd name="T83" fmla="*/ 217 h 435"/>
                <a:gd name="T84" fmla="*/ 32 w 103"/>
                <a:gd name="T85" fmla="*/ 194 h 435"/>
                <a:gd name="T86" fmla="*/ 28 w 103"/>
                <a:gd name="T87" fmla="*/ 173 h 435"/>
                <a:gd name="T88" fmla="*/ 24 w 103"/>
                <a:gd name="T89" fmla="*/ 150 h 435"/>
                <a:gd name="T90" fmla="*/ 18 w 103"/>
                <a:gd name="T91" fmla="*/ 128 h 435"/>
                <a:gd name="T92" fmla="*/ 14 w 103"/>
                <a:gd name="T93" fmla="*/ 105 h 435"/>
                <a:gd name="T94" fmla="*/ 10 w 103"/>
                <a:gd name="T95" fmla="*/ 84 h 435"/>
                <a:gd name="T96" fmla="*/ 6 w 103"/>
                <a:gd name="T97" fmla="*/ 61 h 435"/>
                <a:gd name="T98" fmla="*/ 9 w 103"/>
                <a:gd name="T99" fmla="*/ 46 h 435"/>
                <a:gd name="T100" fmla="*/ 12 w 103"/>
                <a:gd name="T101" fmla="*/ 31 h 435"/>
                <a:gd name="T102" fmla="*/ 14 w 103"/>
                <a:gd name="T103" fmla="*/ 15 h 435"/>
                <a:gd name="T104" fmla="*/ 17 w 103"/>
                <a:gd name="T105" fmla="*/ 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3" h="435">
                  <a:moveTo>
                    <a:pt x="17" y="0"/>
                  </a:moveTo>
                  <a:lnTo>
                    <a:pt x="26" y="18"/>
                  </a:lnTo>
                  <a:lnTo>
                    <a:pt x="33" y="38"/>
                  </a:lnTo>
                  <a:lnTo>
                    <a:pt x="41" y="57"/>
                  </a:lnTo>
                  <a:lnTo>
                    <a:pt x="49" y="75"/>
                  </a:lnTo>
                  <a:lnTo>
                    <a:pt x="57" y="95"/>
                  </a:lnTo>
                  <a:lnTo>
                    <a:pt x="65" y="114"/>
                  </a:lnTo>
                  <a:lnTo>
                    <a:pt x="73" y="133"/>
                  </a:lnTo>
                  <a:lnTo>
                    <a:pt x="81" y="152"/>
                  </a:lnTo>
                  <a:lnTo>
                    <a:pt x="87" y="171"/>
                  </a:lnTo>
                  <a:lnTo>
                    <a:pt x="93" y="189"/>
                  </a:lnTo>
                  <a:lnTo>
                    <a:pt x="98" y="209"/>
                  </a:lnTo>
                  <a:lnTo>
                    <a:pt x="103" y="228"/>
                  </a:lnTo>
                  <a:lnTo>
                    <a:pt x="97" y="243"/>
                  </a:lnTo>
                  <a:lnTo>
                    <a:pt x="90" y="258"/>
                  </a:lnTo>
                  <a:lnTo>
                    <a:pt x="84" y="273"/>
                  </a:lnTo>
                  <a:lnTo>
                    <a:pt x="76" y="288"/>
                  </a:lnTo>
                  <a:lnTo>
                    <a:pt x="69" y="302"/>
                  </a:lnTo>
                  <a:lnTo>
                    <a:pt x="63" y="318"/>
                  </a:lnTo>
                  <a:lnTo>
                    <a:pt x="56" y="332"/>
                  </a:lnTo>
                  <a:lnTo>
                    <a:pt x="49" y="348"/>
                  </a:lnTo>
                  <a:lnTo>
                    <a:pt x="46" y="369"/>
                  </a:lnTo>
                  <a:lnTo>
                    <a:pt x="44" y="391"/>
                  </a:lnTo>
                  <a:lnTo>
                    <a:pt x="41" y="413"/>
                  </a:lnTo>
                  <a:lnTo>
                    <a:pt x="38" y="435"/>
                  </a:lnTo>
                  <a:lnTo>
                    <a:pt x="33" y="425"/>
                  </a:lnTo>
                  <a:lnTo>
                    <a:pt x="29" y="417"/>
                  </a:lnTo>
                  <a:lnTo>
                    <a:pt x="24" y="408"/>
                  </a:lnTo>
                  <a:lnTo>
                    <a:pt x="19" y="400"/>
                  </a:lnTo>
                  <a:lnTo>
                    <a:pt x="14" y="390"/>
                  </a:lnTo>
                  <a:lnTo>
                    <a:pt x="9" y="382"/>
                  </a:lnTo>
                  <a:lnTo>
                    <a:pt x="5" y="373"/>
                  </a:lnTo>
                  <a:lnTo>
                    <a:pt x="0" y="364"/>
                  </a:lnTo>
                  <a:lnTo>
                    <a:pt x="5" y="349"/>
                  </a:lnTo>
                  <a:lnTo>
                    <a:pt x="10" y="332"/>
                  </a:lnTo>
                  <a:lnTo>
                    <a:pt x="15" y="317"/>
                  </a:lnTo>
                  <a:lnTo>
                    <a:pt x="20" y="301"/>
                  </a:lnTo>
                  <a:lnTo>
                    <a:pt x="25" y="286"/>
                  </a:lnTo>
                  <a:lnTo>
                    <a:pt x="30" y="270"/>
                  </a:lnTo>
                  <a:lnTo>
                    <a:pt x="35" y="255"/>
                  </a:lnTo>
                  <a:lnTo>
                    <a:pt x="40" y="239"/>
                  </a:lnTo>
                  <a:lnTo>
                    <a:pt x="36" y="217"/>
                  </a:lnTo>
                  <a:lnTo>
                    <a:pt x="32" y="194"/>
                  </a:lnTo>
                  <a:lnTo>
                    <a:pt x="28" y="173"/>
                  </a:lnTo>
                  <a:lnTo>
                    <a:pt x="24" y="150"/>
                  </a:lnTo>
                  <a:lnTo>
                    <a:pt x="18" y="128"/>
                  </a:lnTo>
                  <a:lnTo>
                    <a:pt x="14" y="105"/>
                  </a:lnTo>
                  <a:lnTo>
                    <a:pt x="10" y="84"/>
                  </a:lnTo>
                  <a:lnTo>
                    <a:pt x="6" y="61"/>
                  </a:lnTo>
                  <a:lnTo>
                    <a:pt x="9" y="46"/>
                  </a:lnTo>
                  <a:lnTo>
                    <a:pt x="12" y="31"/>
                  </a:lnTo>
                  <a:lnTo>
                    <a:pt x="14" y="15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7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4" name="Freeform 151"/>
            <p:cNvSpPr>
              <a:spLocks/>
            </p:cNvSpPr>
            <p:nvPr/>
          </p:nvSpPr>
          <p:spPr bwMode="auto">
            <a:xfrm>
              <a:off x="565150" y="1774826"/>
              <a:ext cx="39688" cy="171450"/>
            </a:xfrm>
            <a:custGeom>
              <a:avLst/>
              <a:gdLst>
                <a:gd name="T0" fmla="*/ 11 w 97"/>
                <a:gd name="T1" fmla="*/ 0 h 435"/>
                <a:gd name="T2" fmla="*/ 75 w 97"/>
                <a:gd name="T3" fmla="*/ 152 h 435"/>
                <a:gd name="T4" fmla="*/ 97 w 97"/>
                <a:gd name="T5" fmla="*/ 228 h 435"/>
                <a:gd name="T6" fmla="*/ 43 w 97"/>
                <a:gd name="T7" fmla="*/ 348 h 435"/>
                <a:gd name="T8" fmla="*/ 32 w 97"/>
                <a:gd name="T9" fmla="*/ 435 h 435"/>
                <a:gd name="T10" fmla="*/ 0 w 97"/>
                <a:gd name="T11" fmla="*/ 358 h 435"/>
                <a:gd name="T12" fmla="*/ 54 w 97"/>
                <a:gd name="T13" fmla="*/ 239 h 435"/>
                <a:gd name="T14" fmla="*/ 11 w 97"/>
                <a:gd name="T15" fmla="*/ 65 h 435"/>
                <a:gd name="T16" fmla="*/ 11 w 97"/>
                <a:gd name="T17" fmla="*/ 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" h="435">
                  <a:moveTo>
                    <a:pt x="11" y="0"/>
                  </a:moveTo>
                  <a:lnTo>
                    <a:pt x="75" y="152"/>
                  </a:lnTo>
                  <a:lnTo>
                    <a:pt x="97" y="228"/>
                  </a:lnTo>
                  <a:lnTo>
                    <a:pt x="43" y="348"/>
                  </a:lnTo>
                  <a:lnTo>
                    <a:pt x="32" y="435"/>
                  </a:lnTo>
                  <a:lnTo>
                    <a:pt x="0" y="358"/>
                  </a:lnTo>
                  <a:lnTo>
                    <a:pt x="54" y="239"/>
                  </a:lnTo>
                  <a:lnTo>
                    <a:pt x="11" y="65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0556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5943E-6 L 0.2599 -1.45943E-6 C 0.37639 -1.45943E-6 0.51979 0.11139 0.51979 0.20179 L 0.51979 0.40358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1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90" y="201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1950"/>
            <a:ext cx="7696200" cy="771355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endParaRPr lang="en-US" sz="2800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09008" y="3714750"/>
            <a:ext cx="76962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জিনিস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0" indent="0">
              <a:buNone/>
            </a:pPr>
            <a:r>
              <a:rPr lang="en-US" sz="2800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800" dirty="0" err="1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2800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070739"/>
            <a:ext cx="9144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C:\Program Files (x86)\Microsoft Office\MEDIA\CAGCAT10\j0215086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1461349"/>
            <a:ext cx="1194063" cy="186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820966"/>
            <a:ext cx="1830629" cy="114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Program Files (x86)\Microsoft Office\MEDIA\CAGCAT10\j0212701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522216"/>
            <a:ext cx="1286561" cy="180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Program Files (x86)\Microsoft Office\MEDIA\CAGCAT10\j0185604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584677"/>
            <a:ext cx="1681186" cy="168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99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2038350"/>
            <a:ext cx="7696200" cy="771355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60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পদার্থের</a:t>
            </a:r>
            <a:r>
              <a:rPr lang="en-US" sz="60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57218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00100" y="521464"/>
            <a:ext cx="7543800" cy="549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1371600"/>
            <a:ext cx="7543800" cy="1581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।"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42962" y="3562350"/>
            <a:ext cx="7543800" cy="772273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বৈশিষ্ট্যগুলো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070739"/>
            <a:ext cx="9144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179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231</Words>
  <Application>Microsoft Office PowerPoint</Application>
  <PresentationFormat>On-screen Show (16:9)</PresentationFormat>
  <Paragraphs>54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শিখনফল:</vt:lpstr>
      <vt:lpstr>আবেগসৃষ্টি</vt:lpstr>
      <vt:lpstr>পূর্বজ্ঞান যাচাই</vt:lpstr>
      <vt:lpstr>পদার্থের বৈশিষ্ট্য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KHALAD</dc:creator>
  <cp:lastModifiedBy>KHALAD</cp:lastModifiedBy>
  <cp:revision>45</cp:revision>
  <dcterms:created xsi:type="dcterms:W3CDTF">2021-12-11T11:51:55Z</dcterms:created>
  <dcterms:modified xsi:type="dcterms:W3CDTF">2022-01-27T11:02:55Z</dcterms:modified>
</cp:coreProperties>
</file>