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6" r:id="rId5"/>
    <p:sldId id="275" r:id="rId6"/>
    <p:sldId id="261" r:id="rId7"/>
    <p:sldId id="269" r:id="rId8"/>
    <p:sldId id="270" r:id="rId9"/>
    <p:sldId id="271" r:id="rId10"/>
    <p:sldId id="265" r:id="rId11"/>
    <p:sldId id="266" r:id="rId12"/>
    <p:sldId id="272" r:id="rId13"/>
    <p:sldId id="27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-rose-ro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7000" y="-609600"/>
            <a:ext cx="12055354" cy="801451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52600" y="914400"/>
            <a:ext cx="7086600" cy="1981200"/>
          </a:xfrm>
          <a:prstGeom prst="roundRect">
            <a:avLst/>
          </a:prstGeom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077200" cy="556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bn-IN" sz="4100" dirty="0" smtClean="0">
                <a:latin typeface="NikoshBAN" pitchFamily="2" charset="0"/>
                <a:cs typeface="NikoshBAN" pitchFamily="2" charset="0"/>
              </a:rPr>
              <a:t>লক্ষ্য অর্জনের জন্য সম্পদ বা উপাদানের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100" dirty="0" smtClean="0">
                <a:latin typeface="NikoshBAN" pitchFamily="2" charset="0"/>
                <a:cs typeface="NikoshBAN" pitchFamily="2" charset="0"/>
              </a:rPr>
              <a:t>কার্যকর ব্যবহারের মাধ্যমে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1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41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পরিকল্পনা, </a:t>
            </a:r>
            <a:endParaRPr lang="en-US" sz="41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41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bn-IN" sz="41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41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as-IN" sz="41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কর্মীসংস্থান</a:t>
            </a:r>
            <a:r>
              <a:rPr lang="bn-IN" sz="41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41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41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নির্দেশনা, </a:t>
            </a:r>
            <a:endParaRPr lang="en-US" sz="41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as-IN" sz="41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প্রেষণা</a:t>
            </a:r>
            <a:r>
              <a:rPr lang="bn-IN" sz="41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41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41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সমন্বয় </a:t>
            </a:r>
            <a:endParaRPr lang="en-US" sz="41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41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41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41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নিয়ন্ত্রণ সহ </a:t>
            </a:r>
            <a:endParaRPr lang="en-US" sz="41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100" dirty="0" smtClean="0">
                <a:latin typeface="NikoshBAN" pitchFamily="2" charset="0"/>
                <a:cs typeface="NikoshBAN" pitchFamily="2" charset="0"/>
              </a:rPr>
              <a:t>বিভিন্ন কার্যক্রমকে ব্যবস্থাপনা বলা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1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638800" y="2362200"/>
            <a:ext cx="762000" cy="3048000"/>
          </a:xfrm>
          <a:prstGeom prst="rightBrace">
            <a:avLst>
              <a:gd name="adj1" fmla="val 8333"/>
              <a:gd name="adj2" fmla="val 5047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0" y="3389293"/>
            <a:ext cx="2286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ব্যবস্থাপনার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55626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IN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ব্যবস্থাপনার গুরুত্ব</a:t>
            </a:r>
            <a:endParaRPr lang="en-US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81200"/>
            <a:ext cx="5105400" cy="3581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সম্পদের সঠিক ব্যবহার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কর্মদক্ষতা বৃদ্ধি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শৃঙ্খলা প্রতিষ্ঠা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সৌহার্দ্যপূর্ণ সম্পর্ক স্থাপন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কর্মসংস্থানের সুযোগ সৃষ্টি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53000"/>
            <a:ext cx="8229600" cy="1143000"/>
          </a:xfrm>
        </p:spPr>
        <p:txBody>
          <a:bodyPr/>
          <a:lstStyle/>
          <a:p>
            <a:r>
              <a:rPr lang="bn-IN" b="1" u="sng" dirty="0" smtClean="0">
                <a:latin typeface="NikoshBAN" pitchFamily="2" charset="0"/>
                <a:cs typeface="NikoshBAN" pitchFamily="2" charset="0"/>
              </a:rPr>
              <a:t>ব্যবস্থাপনা ধারণাগত কাঠামো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2057400"/>
            <a:ext cx="1905000" cy="1066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লক্ষ্য বা উদ্দেশ্য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981200" y="2438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38400" y="2057400"/>
            <a:ext cx="1905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সম্পদের 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(6M)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343400" y="2438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00600" y="2057400"/>
            <a:ext cx="1905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IN" sz="2400" dirty="0" smtClean="0">
                <a:solidFill>
                  <a:srgbClr val="202124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endParaRPr lang="en-US" sz="2400" dirty="0" smtClean="0">
              <a:solidFill>
                <a:srgbClr val="202124"/>
              </a:solidFill>
              <a:latin typeface="NikoshBAN" pitchFamily="2" charset="0"/>
              <a:cs typeface="NikoshBAN" pitchFamily="2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IN" sz="2400" dirty="0" smtClean="0">
                <a:solidFill>
                  <a:srgbClr val="202124"/>
                </a:solidFill>
                <a:latin typeface="NikoshBAN" pitchFamily="2" charset="0"/>
                <a:cs typeface="NikoshBAN" pitchFamily="2" charset="0"/>
              </a:rPr>
              <a:t> কার্যাবলী</a:t>
            </a:r>
            <a:r>
              <a:rPr lang="bn-IN" sz="1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62800" y="2057400"/>
            <a:ext cx="19050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লক্ষ্য বা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উদ্দেশ্য অর্জন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705600" y="2362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33 0.00556 L -0.4 0.00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2133600"/>
            <a:ext cx="2819400" cy="2286000"/>
          </a:xfrm>
          <a:prstGeom prst="ellipse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8400" y="2133600"/>
            <a:ext cx="2667000" cy="2286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90800" y="2057400"/>
            <a:ext cx="3886200" cy="2362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9166 -0.13217 -0.38316 -0.26412 -0.45295 -0.23726 C -0.52274 -0.21041 -0.42621 0.09491 -0.41909 0.16065 C -0.41198 0.22639 -0.40972 0.15371 -0.41024 0.15672 C -0.41076 0.15973 -0.41649 0.16899 -0.42205 0.17848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9375 0.23217 -0.58733 0.46435 -0.71458 0.51574 C -0.84202 0.56713 -0.75486 0.34444 -0.7632 0.30787 C -0.77153 0.27129 -0.76702 0.29768 -0.76476 0.29606 C -0.7625 0.29444 -0.75625 0.29629 -0.75 0.29814 " pathEditMode="relative" ptsTypes="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545 -0.17709 0.2309 -0.35394 0.28385 -0.35486 C 0.3368 -0.35579 0.31319 -0.06621 0.31753 -0.00579 C 0.32187 0.05463 0.31597 0.03125 0.31024 0.00787 " pathEditMode="relative" ptsTypes="aa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752600"/>
            <a:ext cx="67056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13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609600"/>
            <a:ext cx="3352800" cy="3276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4244876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মোহাম্মদ  সাহাব উদ্দিন</a:t>
            </a:r>
          </a:p>
          <a:p>
            <a:pPr algn="ctr"/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(ব্যবস্থাপনা)</a:t>
            </a:r>
          </a:p>
          <a:p>
            <a:pPr algn="ctr"/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বি এ এফ শাহীন কলেজ চট্টগ্রাম</a:t>
            </a:r>
          </a:p>
          <a:p>
            <a:pPr algn="ctr"/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মোবাইল নম্বারঃ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০১৭২২ ৪০০ ৪০৫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4800" y="1066800"/>
            <a:ext cx="3810000" cy="3886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4800600" y="1219200"/>
            <a:ext cx="3657600" cy="3581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667000"/>
            <a:ext cx="7772400" cy="646331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ধারণাগত কাঠামো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5000" y="533400"/>
            <a:ext cx="34290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ঘোষণা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0574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 সম্পদ ও উপকরণ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ব্যবস্থাপনার গুরুত্ব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ব্যবস্থাপনার কাজ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19800" y="609600"/>
            <a:ext cx="31242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4572000" cy="9144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447800"/>
            <a:ext cx="7467600" cy="5211763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According to Rue and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Byro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“Management is getting things done through others ”.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Rue এবং Byro এর মতে, "ব্যবস্থাপনা হচ্ছে অন্যদের মাধ্যমে কাজ করা"।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অন্যের দ্বারা কাজ করার কৌশল হল ব্যবস্থাপনা।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2057400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 smtClean="0"/>
              <a:t>Management = Manage + men + t = </a:t>
            </a:r>
            <a:r>
              <a:rPr lang="en-US" b="1" i="1" dirty="0" smtClean="0"/>
              <a:t>Manage men tactfully </a:t>
            </a:r>
            <a:endParaRPr lang="en-US" dirty="0" smtClean="0"/>
          </a:p>
          <a:p>
            <a:r>
              <a:rPr lang="en-US" b="1" dirty="0" smtClean="0"/>
              <a:t>To handle =  Italian language- ‘“</a:t>
            </a:r>
            <a:r>
              <a:rPr lang="en-US" b="1" dirty="0" err="1" smtClean="0"/>
              <a:t>Maneggiare</a:t>
            </a:r>
            <a:r>
              <a:rPr lang="en-US" b="1" dirty="0" smtClean="0"/>
              <a:t> ”- To train up the horses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81000"/>
            <a:ext cx="4343400" cy="9144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বৈশিষ্ট্য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প্রক্রিয়া 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সামাজিক প্রক্রিয়া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লক্ষ্য অর্জনের উপায়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কাজ সম্পন্ন করার কৌশল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অর্থনৈতিক সম্পদ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জ্ঞানের পৃথক শাখা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সর্বজনীনতা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সম্পদ : দুই ধরনের সম্পদ পাওয়া যায় (মানব সম্পদ ও উপকরণ)।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8006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6M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dirty="0" smtClean="0"/>
              <a:t>M=Man </a:t>
            </a:r>
          </a:p>
          <a:p>
            <a:r>
              <a:rPr lang="en-US" dirty="0" smtClean="0"/>
              <a:t>M=Machine </a:t>
            </a:r>
          </a:p>
          <a:p>
            <a:r>
              <a:rPr lang="en-US" dirty="0" smtClean="0"/>
              <a:t>M=Materials </a:t>
            </a:r>
          </a:p>
          <a:p>
            <a:r>
              <a:rPr lang="en-US" dirty="0" smtClean="0"/>
              <a:t>M=Money</a:t>
            </a:r>
          </a:p>
          <a:p>
            <a:r>
              <a:rPr lang="en-US" dirty="0" smtClean="0"/>
              <a:t>M= Market</a:t>
            </a:r>
          </a:p>
          <a:p>
            <a:r>
              <a:rPr lang="en-US" dirty="0" smtClean="0"/>
              <a:t>M= Method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124200" y="3352800"/>
            <a:ext cx="533400" cy="24384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4343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(Elements)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184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ব্যবস্থাপনা</vt:lpstr>
      <vt:lpstr>PowerPoint Presentation</vt:lpstr>
      <vt:lpstr>PowerPoint Presentation</vt:lpstr>
      <vt:lpstr>ব্যবস্থাপনা কি?</vt:lpstr>
      <vt:lpstr>PowerPoint Presentation</vt:lpstr>
      <vt:lpstr>ব্যবস্থাপনার বৈশিষ্ট্য</vt:lpstr>
      <vt:lpstr>সম্পদ : দুই ধরনের সম্পদ পাওয়া যায় (মানব সম্পদ ও উপকরণ)।</vt:lpstr>
      <vt:lpstr>PowerPoint Presentation</vt:lpstr>
      <vt:lpstr>ব্যবস্থাপনার গুরুত্ব</vt:lpstr>
      <vt:lpstr>ব্যবস্থাপনা ধারণাগত কাঠামো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MOHAMMED SHAHAB UDDIN</dc:creator>
  <cp:lastModifiedBy>user</cp:lastModifiedBy>
  <cp:revision>106</cp:revision>
  <dcterms:created xsi:type="dcterms:W3CDTF">2006-08-16T00:00:00Z</dcterms:created>
  <dcterms:modified xsi:type="dcterms:W3CDTF">2022-01-27T18:08:15Z</dcterms:modified>
</cp:coreProperties>
</file>