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7" r:id="rId2"/>
    <p:sldId id="285" r:id="rId3"/>
    <p:sldId id="259" r:id="rId4"/>
    <p:sldId id="282" r:id="rId5"/>
    <p:sldId id="261" r:id="rId6"/>
    <p:sldId id="262" r:id="rId7"/>
    <p:sldId id="263" r:id="rId8"/>
    <p:sldId id="264" r:id="rId9"/>
    <p:sldId id="265" r:id="rId10"/>
    <p:sldId id="283" r:id="rId11"/>
    <p:sldId id="267" r:id="rId12"/>
    <p:sldId id="268" r:id="rId13"/>
    <p:sldId id="269" r:id="rId14"/>
    <p:sldId id="270" r:id="rId15"/>
    <p:sldId id="284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1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1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66CE75-C27E-4784-B380-3ED6703E5342}" type="doc">
      <dgm:prSet loTypeId="urn:microsoft.com/office/officeart/2005/8/layout/radial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2D23603-8BB1-4D63-B151-A6DABFD0E08E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4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Saikat’s</a:t>
          </a:r>
          <a:r>
            <a: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Family</a:t>
          </a:r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E37ACA-23CC-487C-AB6D-8966FF0C4C7F}" type="parTrans" cxnId="{FA503455-9A5A-4754-8244-F06DB424AD44}">
      <dgm:prSet/>
      <dgm:spPr/>
      <dgm:t>
        <a:bodyPr/>
        <a:lstStyle/>
        <a:p>
          <a:endParaRPr lang="en-US"/>
        </a:p>
      </dgm:t>
    </dgm:pt>
    <dgm:pt modelId="{8201D40D-D0E2-43E3-A221-8F1126A2EEFE}" type="sibTrans" cxnId="{FA503455-9A5A-4754-8244-F06DB424AD44}">
      <dgm:prSet/>
      <dgm:spPr/>
      <dgm:t>
        <a:bodyPr/>
        <a:lstStyle/>
        <a:p>
          <a:endParaRPr lang="en-US"/>
        </a:p>
      </dgm:t>
    </dgm:pt>
    <dgm:pt modelId="{8FF90B86-BEDC-4A71-A2E7-C0C3946EFE7C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4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Saikat</a:t>
          </a:r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10573B-520E-4236-8332-32642C4B2CA0}" type="parTrans" cxnId="{D15C0661-AFED-49D5-B06A-0652C8E172F9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F1680F5E-6429-4E22-BBA0-12FF4B6EFF66}" type="sibTrans" cxnId="{D15C0661-AFED-49D5-B06A-0652C8E172F9}">
      <dgm:prSet/>
      <dgm:spPr/>
      <dgm:t>
        <a:bodyPr/>
        <a:lstStyle/>
        <a:p>
          <a:endParaRPr lang="en-US"/>
        </a:p>
      </dgm:t>
    </dgm:pt>
    <dgm:pt modelId="{380E7913-4CE8-4CA3-9465-8B7A3FBE2DA7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4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Saikat’s</a:t>
          </a:r>
          <a:r>
            <a: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father </a:t>
          </a:r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F4620A-475F-4D70-97C3-ACE83D0AD7BF}" type="parTrans" cxnId="{A164D706-DB04-4FCA-9EB0-8C29B6B6E940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92C4AB50-74E6-487E-AC85-9716626DD49C}" type="sibTrans" cxnId="{A164D706-DB04-4FCA-9EB0-8C29B6B6E940}">
      <dgm:prSet/>
      <dgm:spPr/>
      <dgm:t>
        <a:bodyPr/>
        <a:lstStyle/>
        <a:p>
          <a:endParaRPr lang="en-US"/>
        </a:p>
      </dgm:t>
    </dgm:pt>
    <dgm:pt modelId="{D1F61260-8E30-4799-B27A-1FFE9499377B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4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Saikat’s</a:t>
          </a:r>
          <a:r>
            <a: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mother</a:t>
          </a:r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4A79F0-6C42-479E-8B06-61F6D79ADF2B}" type="parTrans" cxnId="{AA8D89B6-7EE1-4092-A5B1-FEA98B43DB1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49316CCE-AB76-4EC8-A4E2-27479D470C6F}" type="sibTrans" cxnId="{AA8D89B6-7EE1-4092-A5B1-FEA98B43DB10}">
      <dgm:prSet/>
      <dgm:spPr/>
      <dgm:t>
        <a:bodyPr/>
        <a:lstStyle/>
        <a:p>
          <a:endParaRPr lang="en-US"/>
        </a:p>
      </dgm:t>
    </dgm:pt>
    <dgm:pt modelId="{2F35EE47-B654-44EA-9751-4524D226C034}" type="pres">
      <dgm:prSet presAssocID="{B866CE75-C27E-4784-B380-3ED6703E53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24EE11-06A0-4BF6-AD70-01653EABFD5B}" type="pres">
      <dgm:prSet presAssocID="{92D23603-8BB1-4D63-B151-A6DABFD0E08E}" presName="centerShape" presStyleLbl="node0" presStyleIdx="0" presStyleCnt="1" custScaleX="205327" custScaleY="152249" custLinFactNeighborX="2372" custLinFactNeighborY="6443"/>
      <dgm:spPr/>
      <dgm:t>
        <a:bodyPr/>
        <a:lstStyle/>
        <a:p>
          <a:endParaRPr lang="en-US"/>
        </a:p>
      </dgm:t>
    </dgm:pt>
    <dgm:pt modelId="{6EB56ABE-F37C-49FF-BF50-90365FFB9FC5}" type="pres">
      <dgm:prSet presAssocID="{F710573B-520E-4236-8332-32642C4B2CA0}" presName="parTrans" presStyleLbl="sibTrans2D1" presStyleIdx="0" presStyleCnt="3" custAng="21386487" custScaleX="197811" custLinFactNeighborX="-25479" custLinFactNeighborY="-5100"/>
      <dgm:spPr/>
      <dgm:t>
        <a:bodyPr/>
        <a:lstStyle/>
        <a:p>
          <a:endParaRPr lang="en-US"/>
        </a:p>
      </dgm:t>
    </dgm:pt>
    <dgm:pt modelId="{FAB0055C-FFB9-4F67-B5FC-05458DAAED4A}" type="pres">
      <dgm:prSet presAssocID="{F710573B-520E-4236-8332-32642C4B2CA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87145DB-65FC-4EB2-AAAF-101D30C6A37B}" type="pres">
      <dgm:prSet presAssocID="{8FF90B86-BEDC-4A71-A2E7-C0C3946EFE7C}" presName="node" presStyleLbl="node1" presStyleIdx="0" presStyleCnt="3" custScaleX="208765" custScaleY="95176" custRadScaleRad="90511" custRadScaleInc="148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B45E6-B153-48C1-BF22-763553EB50FC}" type="pres">
      <dgm:prSet presAssocID="{81F4620A-475F-4D70-97C3-ACE83D0AD7BF}" presName="parTrans" presStyleLbl="sibTrans2D1" presStyleIdx="1" presStyleCnt="3" custAng="21343464" custScaleX="239131" custLinFactNeighborX="-17992" custLinFactNeighborY="-11196"/>
      <dgm:spPr/>
      <dgm:t>
        <a:bodyPr/>
        <a:lstStyle/>
        <a:p>
          <a:endParaRPr lang="en-US"/>
        </a:p>
      </dgm:t>
    </dgm:pt>
    <dgm:pt modelId="{18012100-FFE5-485B-90CD-CC6A80400BA9}" type="pres">
      <dgm:prSet presAssocID="{81F4620A-475F-4D70-97C3-ACE83D0AD7B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5426227-7690-4887-AF80-7C0E2D9848CE}" type="pres">
      <dgm:prSet presAssocID="{380E7913-4CE8-4CA3-9465-8B7A3FBE2DA7}" presName="node" presStyleLbl="node1" presStyleIdx="1" presStyleCnt="3" custScaleX="144956" custScaleY="137571" custRadScaleRad="141474" custRadScaleInc="-31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BCDA67-53CA-4AF2-8FB9-ECF626E0DB75}" type="pres">
      <dgm:prSet presAssocID="{EE4A79F0-6C42-479E-8B06-61F6D79ADF2B}" presName="parTrans" presStyleLbl="sibTrans2D1" presStyleIdx="2" presStyleCnt="3" custScaleX="199406" custLinFactNeighborX="6044" custLinFactNeighborY="-10953"/>
      <dgm:spPr/>
      <dgm:t>
        <a:bodyPr/>
        <a:lstStyle/>
        <a:p>
          <a:endParaRPr lang="en-US"/>
        </a:p>
      </dgm:t>
    </dgm:pt>
    <dgm:pt modelId="{ADB2D2D3-47B3-448F-98C7-CA6FB973DD6A}" type="pres">
      <dgm:prSet presAssocID="{EE4A79F0-6C42-479E-8B06-61F6D79ADF2B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F65524CC-1179-4DAD-984D-04C53ECFD9FC}" type="pres">
      <dgm:prSet presAssocID="{D1F61260-8E30-4799-B27A-1FFE9499377B}" presName="node" presStyleLbl="node1" presStyleIdx="2" presStyleCnt="3" custScaleX="162915" custScaleY="135758" custRadScaleRad="144016" custRadScaleInc="40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3A5284-8888-47D9-BA8B-26A26EE492E8}" type="presOf" srcId="{380E7913-4CE8-4CA3-9465-8B7A3FBE2DA7}" destId="{B5426227-7690-4887-AF80-7C0E2D9848CE}" srcOrd="0" destOrd="0" presId="urn:microsoft.com/office/officeart/2005/8/layout/radial5"/>
    <dgm:cxn modelId="{79CC8ECB-9884-42D1-BCDE-817169846008}" type="presOf" srcId="{EE4A79F0-6C42-479E-8B06-61F6D79ADF2B}" destId="{ADB2D2D3-47B3-448F-98C7-CA6FB973DD6A}" srcOrd="1" destOrd="0" presId="urn:microsoft.com/office/officeart/2005/8/layout/radial5"/>
    <dgm:cxn modelId="{ADEEB705-D6FD-4826-923B-6D883F56E308}" type="presOf" srcId="{D1F61260-8E30-4799-B27A-1FFE9499377B}" destId="{F65524CC-1179-4DAD-984D-04C53ECFD9FC}" srcOrd="0" destOrd="0" presId="urn:microsoft.com/office/officeart/2005/8/layout/radial5"/>
    <dgm:cxn modelId="{FA503455-9A5A-4754-8244-F06DB424AD44}" srcId="{B866CE75-C27E-4784-B380-3ED6703E5342}" destId="{92D23603-8BB1-4D63-B151-A6DABFD0E08E}" srcOrd="0" destOrd="0" parTransId="{CAE37ACA-23CC-487C-AB6D-8966FF0C4C7F}" sibTransId="{8201D40D-D0E2-43E3-A221-8F1126A2EEFE}"/>
    <dgm:cxn modelId="{AA8D89B6-7EE1-4092-A5B1-FEA98B43DB10}" srcId="{92D23603-8BB1-4D63-B151-A6DABFD0E08E}" destId="{D1F61260-8E30-4799-B27A-1FFE9499377B}" srcOrd="2" destOrd="0" parTransId="{EE4A79F0-6C42-479E-8B06-61F6D79ADF2B}" sibTransId="{49316CCE-AB76-4EC8-A4E2-27479D470C6F}"/>
    <dgm:cxn modelId="{7B3BE888-BE50-4BC7-BCC5-F4A5C60ADA27}" type="presOf" srcId="{EE4A79F0-6C42-479E-8B06-61F6D79ADF2B}" destId="{97BCDA67-53CA-4AF2-8FB9-ECF626E0DB75}" srcOrd="0" destOrd="0" presId="urn:microsoft.com/office/officeart/2005/8/layout/radial5"/>
    <dgm:cxn modelId="{B81542BB-CBB6-42BF-B3E7-29E445765EBC}" type="presOf" srcId="{F710573B-520E-4236-8332-32642C4B2CA0}" destId="{6EB56ABE-F37C-49FF-BF50-90365FFB9FC5}" srcOrd="0" destOrd="0" presId="urn:microsoft.com/office/officeart/2005/8/layout/radial5"/>
    <dgm:cxn modelId="{A3B3C942-AB53-45FA-BBD3-089F08655D37}" type="presOf" srcId="{92D23603-8BB1-4D63-B151-A6DABFD0E08E}" destId="{1224EE11-06A0-4BF6-AD70-01653EABFD5B}" srcOrd="0" destOrd="0" presId="urn:microsoft.com/office/officeart/2005/8/layout/radial5"/>
    <dgm:cxn modelId="{4D04150D-43E0-49AC-9668-E550334067E4}" type="presOf" srcId="{81F4620A-475F-4D70-97C3-ACE83D0AD7BF}" destId="{5A3B45E6-B153-48C1-BF22-763553EB50FC}" srcOrd="0" destOrd="0" presId="urn:microsoft.com/office/officeart/2005/8/layout/radial5"/>
    <dgm:cxn modelId="{D15C0661-AFED-49D5-B06A-0652C8E172F9}" srcId="{92D23603-8BB1-4D63-B151-A6DABFD0E08E}" destId="{8FF90B86-BEDC-4A71-A2E7-C0C3946EFE7C}" srcOrd="0" destOrd="0" parTransId="{F710573B-520E-4236-8332-32642C4B2CA0}" sibTransId="{F1680F5E-6429-4E22-BBA0-12FF4B6EFF66}"/>
    <dgm:cxn modelId="{70B65DD0-DBB5-4A1E-AEF9-6A456D75F7D2}" type="presOf" srcId="{81F4620A-475F-4D70-97C3-ACE83D0AD7BF}" destId="{18012100-FFE5-485B-90CD-CC6A80400BA9}" srcOrd="1" destOrd="0" presId="urn:microsoft.com/office/officeart/2005/8/layout/radial5"/>
    <dgm:cxn modelId="{8A545568-3C10-41E2-B98E-53BBD22F1461}" type="presOf" srcId="{8FF90B86-BEDC-4A71-A2E7-C0C3946EFE7C}" destId="{A87145DB-65FC-4EB2-AAAF-101D30C6A37B}" srcOrd="0" destOrd="0" presId="urn:microsoft.com/office/officeart/2005/8/layout/radial5"/>
    <dgm:cxn modelId="{0FC756C4-A419-474B-862A-7EF1D0E5891C}" type="presOf" srcId="{F710573B-520E-4236-8332-32642C4B2CA0}" destId="{FAB0055C-FFB9-4F67-B5FC-05458DAAED4A}" srcOrd="1" destOrd="0" presId="urn:microsoft.com/office/officeart/2005/8/layout/radial5"/>
    <dgm:cxn modelId="{A164D706-DB04-4FCA-9EB0-8C29B6B6E940}" srcId="{92D23603-8BB1-4D63-B151-A6DABFD0E08E}" destId="{380E7913-4CE8-4CA3-9465-8B7A3FBE2DA7}" srcOrd="1" destOrd="0" parTransId="{81F4620A-475F-4D70-97C3-ACE83D0AD7BF}" sibTransId="{92C4AB50-74E6-487E-AC85-9716626DD49C}"/>
    <dgm:cxn modelId="{1E02BD8D-256B-4AD6-BB48-D682102C5C18}" type="presOf" srcId="{B866CE75-C27E-4784-B380-3ED6703E5342}" destId="{2F35EE47-B654-44EA-9751-4524D226C034}" srcOrd="0" destOrd="0" presId="urn:microsoft.com/office/officeart/2005/8/layout/radial5"/>
    <dgm:cxn modelId="{E406109D-C354-4AF0-A9D1-8CDAF0E366D5}" type="presParOf" srcId="{2F35EE47-B654-44EA-9751-4524D226C034}" destId="{1224EE11-06A0-4BF6-AD70-01653EABFD5B}" srcOrd="0" destOrd="0" presId="urn:microsoft.com/office/officeart/2005/8/layout/radial5"/>
    <dgm:cxn modelId="{7F8A063F-E064-455C-93D6-B3B5217AC9CB}" type="presParOf" srcId="{2F35EE47-B654-44EA-9751-4524D226C034}" destId="{6EB56ABE-F37C-49FF-BF50-90365FFB9FC5}" srcOrd="1" destOrd="0" presId="urn:microsoft.com/office/officeart/2005/8/layout/radial5"/>
    <dgm:cxn modelId="{4961AF8F-076A-48CD-9908-D7D11BD562DB}" type="presParOf" srcId="{6EB56ABE-F37C-49FF-BF50-90365FFB9FC5}" destId="{FAB0055C-FFB9-4F67-B5FC-05458DAAED4A}" srcOrd="0" destOrd="0" presId="urn:microsoft.com/office/officeart/2005/8/layout/radial5"/>
    <dgm:cxn modelId="{BF41D0C8-9381-4C72-95B3-E535AF0125A4}" type="presParOf" srcId="{2F35EE47-B654-44EA-9751-4524D226C034}" destId="{A87145DB-65FC-4EB2-AAAF-101D30C6A37B}" srcOrd="2" destOrd="0" presId="urn:microsoft.com/office/officeart/2005/8/layout/radial5"/>
    <dgm:cxn modelId="{D05AEE24-E806-4F4C-9027-013C901901ED}" type="presParOf" srcId="{2F35EE47-B654-44EA-9751-4524D226C034}" destId="{5A3B45E6-B153-48C1-BF22-763553EB50FC}" srcOrd="3" destOrd="0" presId="urn:microsoft.com/office/officeart/2005/8/layout/radial5"/>
    <dgm:cxn modelId="{931D22EA-3AAF-4420-A54B-BD302C3CC985}" type="presParOf" srcId="{5A3B45E6-B153-48C1-BF22-763553EB50FC}" destId="{18012100-FFE5-485B-90CD-CC6A80400BA9}" srcOrd="0" destOrd="0" presId="urn:microsoft.com/office/officeart/2005/8/layout/radial5"/>
    <dgm:cxn modelId="{DFF4278C-8CCF-43E4-A24B-6CBB0E4B16A0}" type="presParOf" srcId="{2F35EE47-B654-44EA-9751-4524D226C034}" destId="{B5426227-7690-4887-AF80-7C0E2D9848CE}" srcOrd="4" destOrd="0" presId="urn:microsoft.com/office/officeart/2005/8/layout/radial5"/>
    <dgm:cxn modelId="{9501BB6B-18FE-406B-8E07-B7F70EF9E9FD}" type="presParOf" srcId="{2F35EE47-B654-44EA-9751-4524D226C034}" destId="{97BCDA67-53CA-4AF2-8FB9-ECF626E0DB75}" srcOrd="5" destOrd="0" presId="urn:microsoft.com/office/officeart/2005/8/layout/radial5"/>
    <dgm:cxn modelId="{811F6B46-1E7F-4578-9C68-300F6846EC4B}" type="presParOf" srcId="{97BCDA67-53CA-4AF2-8FB9-ECF626E0DB75}" destId="{ADB2D2D3-47B3-448F-98C7-CA6FB973DD6A}" srcOrd="0" destOrd="0" presId="urn:microsoft.com/office/officeart/2005/8/layout/radial5"/>
    <dgm:cxn modelId="{8EE002E2-4566-4C0B-8AC3-D98B04EB0040}" type="presParOf" srcId="{2F35EE47-B654-44EA-9751-4524D226C034}" destId="{F65524CC-1179-4DAD-984D-04C53ECFD9FC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4EE11-06A0-4BF6-AD70-01653EABFD5B}">
      <dsp:nvSpPr>
        <dsp:cNvPr id="0" name=""/>
        <dsp:cNvSpPr/>
      </dsp:nvSpPr>
      <dsp:spPr>
        <a:xfrm>
          <a:off x="3859387" y="2400693"/>
          <a:ext cx="4057475" cy="300859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Saikat’s</a:t>
          </a:r>
          <a:r>
            <a:rPr lang="en-US" sz="4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Family</a:t>
          </a: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3590" y="2841292"/>
        <a:ext cx="2869069" cy="2127400"/>
      </dsp:txXfrm>
    </dsp:sp>
    <dsp:sp modelId="{6EB56ABE-F37C-49FF-BF50-90365FFB9FC5}">
      <dsp:nvSpPr>
        <dsp:cNvPr id="0" name=""/>
        <dsp:cNvSpPr/>
      </dsp:nvSpPr>
      <dsp:spPr>
        <a:xfrm rot="16296659">
          <a:off x="5782878" y="1844716"/>
          <a:ext cx="410539" cy="671875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842728" y="2040648"/>
        <a:ext cx="287377" cy="403125"/>
      </dsp:txXfrm>
    </dsp:sp>
    <dsp:sp modelId="{A87145DB-65FC-4EB2-AAAF-101D30C6A37B}">
      <dsp:nvSpPr>
        <dsp:cNvPr id="0" name=""/>
        <dsp:cNvSpPr/>
      </dsp:nvSpPr>
      <dsp:spPr>
        <a:xfrm>
          <a:off x="4081497" y="134094"/>
          <a:ext cx="4125413" cy="188077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Saikat</a:t>
          </a: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5650" y="409527"/>
        <a:ext cx="2917107" cy="1329910"/>
      </dsp:txXfrm>
    </dsp:sp>
    <dsp:sp modelId="{5A3B45E6-B153-48C1-BF22-763553EB50FC}">
      <dsp:nvSpPr>
        <dsp:cNvPr id="0" name=""/>
        <dsp:cNvSpPr/>
      </dsp:nvSpPr>
      <dsp:spPr>
        <a:xfrm rot="108541">
          <a:off x="7827084" y="3722291"/>
          <a:ext cx="355044" cy="671875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7827111" y="3854985"/>
        <a:ext cx="248531" cy="403125"/>
      </dsp:txXfrm>
    </dsp:sp>
    <dsp:sp modelId="{B5426227-7690-4887-AF80-7C0E2D9848CE}">
      <dsp:nvSpPr>
        <dsp:cNvPr id="0" name=""/>
        <dsp:cNvSpPr/>
      </dsp:nvSpPr>
      <dsp:spPr>
        <a:xfrm>
          <a:off x="8165828" y="2941191"/>
          <a:ext cx="2864481" cy="2718546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Saikat’s</a:t>
          </a:r>
          <a:r>
            <a:rPr lang="en-US" sz="4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father </a:t>
          </a: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85322" y="3339313"/>
        <a:ext cx="2025493" cy="1922302"/>
      </dsp:txXfrm>
    </dsp:sp>
    <dsp:sp modelId="{97BCDA67-53CA-4AF2-8FB9-ECF626E0DB75}">
      <dsp:nvSpPr>
        <dsp:cNvPr id="0" name=""/>
        <dsp:cNvSpPr/>
      </dsp:nvSpPr>
      <dsp:spPr>
        <a:xfrm rot="10782391">
          <a:off x="3408560" y="3506998"/>
          <a:ext cx="485546" cy="671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3554223" y="3641000"/>
        <a:ext cx="339882" cy="403125"/>
      </dsp:txXfrm>
    </dsp:sp>
    <dsp:sp modelId="{F65524CC-1179-4DAD-984D-04C53ECFD9FC}">
      <dsp:nvSpPr>
        <dsp:cNvPr id="0" name=""/>
        <dsp:cNvSpPr/>
      </dsp:nvSpPr>
      <dsp:spPr>
        <a:xfrm>
          <a:off x="180675" y="2584623"/>
          <a:ext cx="3219370" cy="2682719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Saikat’s</a:t>
          </a:r>
          <a:r>
            <a:rPr lang="en-US" sz="4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mother</a:t>
          </a: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2141" y="2977498"/>
        <a:ext cx="2276438" cy="1896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86DA0-8438-4EB1-9B40-12613D15C61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BD0DA-7316-47A8-BB05-65F2A3C01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16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18234-AC5E-4F05-9B05-8B046C097AC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5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1E47-0931-45B9-963B-DE0706D50601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FA60-F46E-4A81-9285-83DD2562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8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1E47-0931-45B9-963B-DE0706D50601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FA60-F46E-4A81-9285-83DD2562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2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1E47-0931-45B9-963B-DE0706D50601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FA60-F46E-4A81-9285-83DD2562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5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1E47-0931-45B9-963B-DE0706D50601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FA60-F46E-4A81-9285-83DD2562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4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1E47-0931-45B9-963B-DE0706D50601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FA60-F46E-4A81-9285-83DD2562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3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1E47-0931-45B9-963B-DE0706D50601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FA60-F46E-4A81-9285-83DD2562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8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1E47-0931-45B9-963B-DE0706D50601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FA60-F46E-4A81-9285-83DD2562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1E47-0931-45B9-963B-DE0706D50601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FA60-F46E-4A81-9285-83DD2562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1E47-0931-45B9-963B-DE0706D50601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FA60-F46E-4A81-9285-83DD2562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3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1E47-0931-45B9-963B-DE0706D50601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FA60-F46E-4A81-9285-83DD2562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3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1E47-0931-45B9-963B-DE0706D50601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FA60-F46E-4A81-9285-83DD2562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5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00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634" y="1239871"/>
            <a:ext cx="11188891" cy="1930658"/>
          </a:xfrm>
          <a:prstGeom prst="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82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2"/>
          <a:stretch/>
        </p:blipFill>
        <p:spPr>
          <a:xfrm>
            <a:off x="743525" y="1404088"/>
            <a:ext cx="10105111" cy="51109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3525" y="339056"/>
            <a:ext cx="10105111" cy="812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56" spc="319" dirty="0">
                <a:ln w="57150"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ok Antiqua" pitchFamily="18" charset="0"/>
              </a:rPr>
              <a:t>Welcome you all, </a:t>
            </a:r>
            <a:r>
              <a:rPr lang="en-US" sz="4682" spc="319" dirty="0">
                <a:ln w="57150"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ok Antiqua" pitchFamily="18" charset="0"/>
              </a:rPr>
              <a:t>dear</a:t>
            </a:r>
            <a:r>
              <a:rPr lang="en-US" sz="4256" spc="319" dirty="0">
                <a:ln w="57150"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ok Antiqua" pitchFamily="18" charset="0"/>
              </a:rPr>
              <a:t> students.</a:t>
            </a:r>
            <a:endParaRPr lang="en-US" sz="4256" dirty="0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1430000" cy="6747164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1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6081" y="2230556"/>
            <a:ext cx="9727364" cy="2895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5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1.What is </a:t>
            </a:r>
            <a:r>
              <a:rPr lang="en-US" sz="4256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425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father’s name?</a:t>
            </a:r>
          </a:p>
          <a:p>
            <a:r>
              <a:rPr lang="en-US" sz="4256" b="1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926081" y="566078"/>
            <a:ext cx="9727364" cy="12904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56" b="1" spc="-16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Individual Work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747164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solidFill>
                <a:schemeClr val="tx1"/>
              </a:solidFill>
            </a:endParaRPr>
          </a:p>
        </p:txBody>
      </p:sp>
      <p:pic>
        <p:nvPicPr>
          <p:cNvPr id="6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77"/>
          <a:stretch/>
        </p:blipFill>
        <p:spPr bwMode="auto">
          <a:xfrm>
            <a:off x="183887" y="5771600"/>
            <a:ext cx="5751114" cy="8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77"/>
          <a:stretch/>
        </p:blipFill>
        <p:spPr bwMode="auto">
          <a:xfrm>
            <a:off x="5678886" y="5771600"/>
            <a:ext cx="5654132" cy="8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52844" y="2050658"/>
            <a:ext cx="5535478" cy="7472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5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is Saikat’s mother.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2329" y="4130432"/>
            <a:ext cx="5505993" cy="14021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5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name is </a:t>
            </a:r>
            <a:r>
              <a:rPr lang="en-US" sz="425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Monwara</a:t>
            </a:r>
            <a:r>
              <a:rPr lang="en-US" sz="425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Islam.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304800" y="296407"/>
            <a:ext cx="10783522" cy="1054167"/>
          </a:xfrm>
          <a:prstGeom prst="flowChartTerminator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56" b="1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she?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34702"/>
            <a:ext cx="5166963" cy="4741407"/>
          </a:xfrm>
          <a:prstGeom prst="rect">
            <a:avLst/>
          </a:prstGeom>
          <a:ln w="57150">
            <a:noFill/>
          </a:ln>
        </p:spPr>
      </p:pic>
      <p:sp>
        <p:nvSpPr>
          <p:cNvPr id="6" name="Frame 5"/>
          <p:cNvSpPr/>
          <p:nvPr/>
        </p:nvSpPr>
        <p:spPr>
          <a:xfrm>
            <a:off x="0" y="0"/>
            <a:ext cx="11430000" cy="6747164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42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1781" y="5725151"/>
            <a:ext cx="10785465" cy="7472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5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425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mother is a housewife.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0271" y="443362"/>
            <a:ext cx="10736975" cy="5007032"/>
            <a:chOff x="457200" y="152400"/>
            <a:chExt cx="11430000" cy="3429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52400"/>
              <a:ext cx="5791200" cy="3429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152400"/>
              <a:ext cx="5638800" cy="3429000"/>
            </a:xfrm>
            <a:prstGeom prst="rect">
              <a:avLst/>
            </a:prstGeom>
          </p:spPr>
        </p:pic>
      </p:grpSp>
      <p:sp>
        <p:nvSpPr>
          <p:cNvPr id="6" name="Frame 5"/>
          <p:cNvSpPr/>
          <p:nvPr/>
        </p:nvSpPr>
        <p:spPr>
          <a:xfrm>
            <a:off x="0" y="0"/>
            <a:ext cx="11430000" cy="6747164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9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945" y="5605471"/>
            <a:ext cx="4844520" cy="7472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5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425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mother.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0686" y="1898428"/>
            <a:ext cx="5748369" cy="14021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5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her free time, she </a:t>
            </a:r>
            <a:r>
              <a:rPr lang="bn-BD" sz="425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enjoys</a:t>
            </a:r>
            <a:r>
              <a:rPr lang="en-US" sz="425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sewing.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281665"/>
            <a:ext cx="4844520" cy="48942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0686" y="5605471"/>
            <a:ext cx="5748369" cy="7472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5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makes dresses.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1430000" cy="6747164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9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7" y="384855"/>
            <a:ext cx="5531681" cy="602932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39319" y="2168594"/>
            <a:ext cx="5181679" cy="2225985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25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often gets orders from her friends and </a:t>
            </a:r>
            <a:r>
              <a:rPr lang="en-US" sz="4256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r>
              <a:rPr lang="en-US" sz="425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430000" cy="6747164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5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249382" y="2463425"/>
            <a:ext cx="10958945" cy="21778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5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1.What does </a:t>
            </a:r>
            <a:r>
              <a:rPr lang="en-US" sz="4256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425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mother do?</a:t>
            </a:r>
          </a:p>
        </p:txBody>
      </p:sp>
      <p:sp>
        <p:nvSpPr>
          <p:cNvPr id="3" name="Rectangle 2"/>
          <p:cNvSpPr/>
          <p:nvPr/>
        </p:nvSpPr>
        <p:spPr>
          <a:xfrm>
            <a:off x="3459534" y="251837"/>
            <a:ext cx="3877046" cy="14745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5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430000" cy="6747164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solidFill>
                <a:schemeClr val="tx1"/>
              </a:solidFill>
            </a:endParaRPr>
          </a:p>
        </p:txBody>
      </p:sp>
      <p:pic>
        <p:nvPicPr>
          <p:cNvPr id="5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77"/>
          <a:stretch/>
        </p:blipFill>
        <p:spPr bwMode="auto">
          <a:xfrm>
            <a:off x="183887" y="5771600"/>
            <a:ext cx="5751114" cy="8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77"/>
          <a:stretch/>
        </p:blipFill>
        <p:spPr bwMode="auto">
          <a:xfrm>
            <a:off x="5806944" y="5771600"/>
            <a:ext cx="5526074" cy="8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55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33471" y="2073979"/>
            <a:ext cx="6933294" cy="22538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6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wants to improve his English. So he watches cartoons on TV everyday.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3471" y="5122082"/>
            <a:ext cx="6933294" cy="7472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5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 also reads English books.</a:t>
            </a:r>
          </a:p>
        </p:txBody>
      </p:sp>
      <p:pic>
        <p:nvPicPr>
          <p:cNvPr id="8" name="Picture 7" descr="Thomas5yrs_8130-0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7" y="4478365"/>
            <a:ext cx="3430389" cy="20194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33471" y="414830"/>
            <a:ext cx="6933294" cy="81285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68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46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good student.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2162430"/>
            <a:ext cx="3430389" cy="22174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235526"/>
            <a:ext cx="3430389" cy="1867933"/>
          </a:xfrm>
          <a:prstGeom prst="rect">
            <a:avLst/>
          </a:prstGeom>
        </p:spPr>
      </p:pic>
      <p:sp>
        <p:nvSpPr>
          <p:cNvPr id="12" name="Frame 11"/>
          <p:cNvSpPr/>
          <p:nvPr/>
        </p:nvSpPr>
        <p:spPr>
          <a:xfrm>
            <a:off x="0" y="0"/>
            <a:ext cx="11430000" cy="6747164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580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90945" y="281665"/>
            <a:ext cx="10834255" cy="4525862"/>
            <a:chOff x="1854777" y="491836"/>
            <a:chExt cx="9372600" cy="31657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777" y="491836"/>
              <a:ext cx="4686300" cy="316576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077" y="491836"/>
              <a:ext cx="4686300" cy="3165764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90945" y="5053279"/>
            <a:ext cx="10834256" cy="140217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25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425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likes books about animals, especially tigers and lions.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1430000" cy="6747164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9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46364" y="232451"/>
            <a:ext cx="10681854" cy="855214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82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498764" y="5662358"/>
            <a:ext cx="10648524" cy="890842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56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425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family tree.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5854" y="1320949"/>
            <a:ext cx="10113819" cy="4135025"/>
            <a:chOff x="1562100" y="1841400"/>
            <a:chExt cx="9296400" cy="3276600"/>
          </a:xfrm>
        </p:grpSpPr>
        <p:sp>
          <p:nvSpPr>
            <p:cNvPr id="4" name="Regular Pentagon 9"/>
            <p:cNvSpPr/>
            <p:nvPr/>
          </p:nvSpPr>
          <p:spPr>
            <a:xfrm>
              <a:off x="1562100" y="1841400"/>
              <a:ext cx="9296400" cy="3276600"/>
            </a:xfrm>
            <a:prstGeom prst="pentagon">
              <a:avLst/>
            </a:prstGeom>
            <a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3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 descr="184f610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2250" y="2222481"/>
              <a:ext cx="2220413" cy="247287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74" t="1949" r="21617" b="33468"/>
            <a:stretch/>
          </p:blipFill>
          <p:spPr>
            <a:xfrm>
              <a:off x="7431676" y="2222480"/>
              <a:ext cx="2226673" cy="247287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8" name="Picture 17" descr="booy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8923" y="1889454"/>
              <a:ext cx="2442753" cy="231796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9" name="Frame 8"/>
          <p:cNvSpPr/>
          <p:nvPr/>
        </p:nvSpPr>
        <p:spPr>
          <a:xfrm>
            <a:off x="0" y="0"/>
            <a:ext cx="11430000" cy="6747164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7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69074583"/>
              </p:ext>
            </p:extLst>
          </p:nvPr>
        </p:nvGraphicFramePr>
        <p:xfrm>
          <a:off x="32106" y="325889"/>
          <a:ext cx="11336306" cy="6132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ame 2"/>
          <p:cNvSpPr/>
          <p:nvPr/>
        </p:nvSpPr>
        <p:spPr>
          <a:xfrm>
            <a:off x="0" y="0"/>
            <a:ext cx="11430000" cy="6747164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0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24EE11-06A0-4BF6-AD70-01653EABF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1224EE11-06A0-4BF6-AD70-01653EABF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1224EE11-06A0-4BF6-AD70-01653EABF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1224EE11-06A0-4BF6-AD70-01653EABF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1224EE11-06A0-4BF6-AD70-01653EABFD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B56ABE-F37C-49FF-BF50-90365FFB9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6EB56ABE-F37C-49FF-BF50-90365FFB9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6EB56ABE-F37C-49FF-BF50-90365FFB9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6EB56ABE-F37C-49FF-BF50-90365FFB9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graphicEl>
                                              <a:dgm id="{6EB56ABE-F37C-49FF-BF50-90365FFB9F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7145DB-65FC-4EB2-AAAF-101D30C6A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A87145DB-65FC-4EB2-AAAF-101D30C6A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A87145DB-65FC-4EB2-AAAF-101D30C6A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A87145DB-65FC-4EB2-AAAF-101D30C6A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A87145DB-65FC-4EB2-AAAF-101D30C6A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3B45E6-B153-48C1-BF22-763553EB5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5A3B45E6-B153-48C1-BF22-763553EB5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5A3B45E6-B153-48C1-BF22-763553EB5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5A3B45E6-B153-48C1-BF22-763553EB5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5A3B45E6-B153-48C1-BF22-763553EB50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26227-7690-4887-AF80-7C0E2D984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B5426227-7690-4887-AF80-7C0E2D984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B5426227-7690-4887-AF80-7C0E2D984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B5426227-7690-4887-AF80-7C0E2D984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B5426227-7690-4887-AF80-7C0E2D984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BCDA67-53CA-4AF2-8FB9-ECF626E0D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97BCDA67-53CA-4AF2-8FB9-ECF626E0D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97BCDA67-53CA-4AF2-8FB9-ECF626E0D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97BCDA67-53CA-4AF2-8FB9-ECF626E0D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97BCDA67-53CA-4AF2-8FB9-ECF626E0DB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5524CC-1179-4DAD-984D-04C53ECFD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F65524CC-1179-4DAD-984D-04C53ECFD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F65524CC-1179-4DAD-984D-04C53ECFD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F65524CC-1179-4DAD-984D-04C53ECFD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F65524CC-1179-4DAD-984D-04C53ECFD9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284604" y="1194396"/>
            <a:ext cx="3919876" cy="2736058"/>
            <a:chOff x="6320512" y="1149860"/>
            <a:chExt cx="3919876" cy="2736058"/>
          </a:xfrm>
        </p:grpSpPr>
        <p:sp>
          <p:nvSpPr>
            <p:cNvPr id="11" name="Round Same Side Corner Rectangle 10"/>
            <p:cNvSpPr/>
            <p:nvPr/>
          </p:nvSpPr>
          <p:spPr>
            <a:xfrm>
              <a:off x="6320512" y="1149860"/>
              <a:ext cx="3919876" cy="2736058"/>
            </a:xfrm>
            <a:prstGeom prst="round2Same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9492" y="1468321"/>
              <a:ext cx="1820733" cy="240537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985166" y="1178980"/>
            <a:ext cx="3955009" cy="2962918"/>
            <a:chOff x="1021816" y="196708"/>
            <a:chExt cx="4218676" cy="3160446"/>
          </a:xfrm>
        </p:grpSpPr>
        <p:sp>
          <p:nvSpPr>
            <p:cNvPr id="14" name="Round Same Side Corner Rectangle 13"/>
            <p:cNvSpPr/>
            <p:nvPr/>
          </p:nvSpPr>
          <p:spPr>
            <a:xfrm>
              <a:off x="1029771" y="196708"/>
              <a:ext cx="4210721" cy="2852503"/>
            </a:xfrm>
            <a:prstGeom prst="round2Same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28542" y1="69864" x2="33746" y2="51980"/>
                          <a14:backgroundMark x1="28294" y1="70668" x2="25568" y2="89171"/>
                          <a14:backgroundMark x1="28005" y1="50433" x2="28005" y2="50433"/>
                          <a14:backgroundMark x1="27385" y1="65408" x2="27385" y2="65408"/>
                          <a14:backgroundMark x1="28005" y1="64233" x2="28005" y2="64233"/>
                          <a14:backgroundMark x1="28790" y1="62252" x2="28790" y2="622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816" y="521670"/>
              <a:ext cx="3873853" cy="2835484"/>
            </a:xfrm>
            <a:prstGeom prst="rect">
              <a:avLst/>
            </a:prstGeom>
          </p:spPr>
        </p:pic>
      </p:grpSp>
      <p:pic>
        <p:nvPicPr>
          <p:cNvPr id="8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467" r="4986"/>
          <a:stretch/>
        </p:blipFill>
        <p:spPr bwMode="auto">
          <a:xfrm>
            <a:off x="5766857" y="5649134"/>
            <a:ext cx="5464327" cy="95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77"/>
          <a:stretch/>
        </p:blipFill>
        <p:spPr bwMode="auto">
          <a:xfrm>
            <a:off x="183887" y="5771600"/>
            <a:ext cx="5751114" cy="8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03" l="0" r="937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2961" y="1468321"/>
            <a:ext cx="1409318" cy="453759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95190" y="3147347"/>
            <a:ext cx="3986539" cy="2850518"/>
            <a:chOff x="1091873" y="3418115"/>
            <a:chExt cx="4252308" cy="3107147"/>
          </a:xfrm>
        </p:grpSpPr>
        <p:sp>
          <p:nvSpPr>
            <p:cNvPr id="21" name="Freeform 20"/>
            <p:cNvSpPr/>
            <p:nvPr/>
          </p:nvSpPr>
          <p:spPr>
            <a:xfrm>
              <a:off x="1091873" y="3418115"/>
              <a:ext cx="4210721" cy="3107147"/>
            </a:xfrm>
            <a:custGeom>
              <a:avLst/>
              <a:gdLst>
                <a:gd name="connsiteX0" fmla="*/ 0 w 4296230"/>
                <a:gd name="connsiteY0" fmla="*/ 0 h 3107147"/>
                <a:gd name="connsiteX1" fmla="*/ 1087621 w 4296230"/>
                <a:gd name="connsiteY1" fmla="*/ 0 h 3107147"/>
                <a:gd name="connsiteX2" fmla="*/ 1103316 w 4296230"/>
                <a:gd name="connsiteY2" fmla="*/ 56410 h 3107147"/>
                <a:gd name="connsiteX3" fmla="*/ 2151995 w 4296230"/>
                <a:gd name="connsiteY3" fmla="*/ 769409 h 3107147"/>
                <a:gd name="connsiteX4" fmla="*/ 3200674 w 4296230"/>
                <a:gd name="connsiteY4" fmla="*/ 56410 h 3107147"/>
                <a:gd name="connsiteX5" fmla="*/ 3216370 w 4296230"/>
                <a:gd name="connsiteY5" fmla="*/ 0 h 3107147"/>
                <a:gd name="connsiteX6" fmla="*/ 4296230 w 4296230"/>
                <a:gd name="connsiteY6" fmla="*/ 0 h 3107147"/>
                <a:gd name="connsiteX7" fmla="*/ 4296230 w 4296230"/>
                <a:gd name="connsiteY7" fmla="*/ 2589279 h 3107147"/>
                <a:gd name="connsiteX8" fmla="*/ 3778362 w 4296230"/>
                <a:gd name="connsiteY8" fmla="*/ 3107147 h 3107147"/>
                <a:gd name="connsiteX9" fmla="*/ 517868 w 4296230"/>
                <a:gd name="connsiteY9" fmla="*/ 3107147 h 3107147"/>
                <a:gd name="connsiteX10" fmla="*/ 0 w 4296230"/>
                <a:gd name="connsiteY10" fmla="*/ 2589279 h 3107147"/>
                <a:gd name="connsiteX11" fmla="*/ 0 w 4296230"/>
                <a:gd name="connsiteY11" fmla="*/ 0 h 310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96230" h="3107147">
                  <a:moveTo>
                    <a:pt x="0" y="0"/>
                  </a:moveTo>
                  <a:lnTo>
                    <a:pt x="1087621" y="0"/>
                  </a:lnTo>
                  <a:lnTo>
                    <a:pt x="1103316" y="56410"/>
                  </a:lnTo>
                  <a:cubicBezTo>
                    <a:pt x="1242341" y="469486"/>
                    <a:pt x="1659268" y="769409"/>
                    <a:pt x="2151995" y="769409"/>
                  </a:cubicBezTo>
                  <a:cubicBezTo>
                    <a:pt x="2644723" y="769409"/>
                    <a:pt x="3061649" y="469486"/>
                    <a:pt x="3200674" y="56410"/>
                  </a:cubicBezTo>
                  <a:lnTo>
                    <a:pt x="3216370" y="0"/>
                  </a:lnTo>
                  <a:lnTo>
                    <a:pt x="4296230" y="0"/>
                  </a:lnTo>
                  <a:lnTo>
                    <a:pt x="4296230" y="2589279"/>
                  </a:lnTo>
                  <a:cubicBezTo>
                    <a:pt x="4296230" y="2875290"/>
                    <a:pt x="4064373" y="3107147"/>
                    <a:pt x="3778362" y="3107147"/>
                  </a:cubicBezTo>
                  <a:lnTo>
                    <a:pt x="517868" y="3107147"/>
                  </a:lnTo>
                  <a:cubicBezTo>
                    <a:pt x="231857" y="3107147"/>
                    <a:pt x="0" y="2875290"/>
                    <a:pt x="0" y="2589279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7000">
                  <a:srgbClr val="00FF00">
                    <a:alpha val="98000"/>
                    <a:lumMod val="79000"/>
                    <a:lumOff val="21000"/>
                  </a:srgbClr>
                </a:gs>
                <a:gs pos="93000">
                  <a:srgbClr val="00206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18164" y="4064609"/>
              <a:ext cx="4226017" cy="4780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2250" dirty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87170" y="3199501"/>
            <a:ext cx="4169774" cy="2850519"/>
            <a:chOff x="6437392" y="1912672"/>
            <a:chExt cx="4447760" cy="3040553"/>
          </a:xfrm>
        </p:grpSpPr>
        <p:sp>
          <p:nvSpPr>
            <p:cNvPr id="18" name="Freeform 17"/>
            <p:cNvSpPr/>
            <p:nvPr/>
          </p:nvSpPr>
          <p:spPr>
            <a:xfrm>
              <a:off x="6437392" y="1912672"/>
              <a:ext cx="4184425" cy="3040553"/>
            </a:xfrm>
            <a:custGeom>
              <a:avLst/>
              <a:gdLst>
                <a:gd name="connsiteX0" fmla="*/ 0 w 4296230"/>
                <a:gd name="connsiteY0" fmla="*/ 0 h 3107147"/>
                <a:gd name="connsiteX1" fmla="*/ 1087621 w 4296230"/>
                <a:gd name="connsiteY1" fmla="*/ 0 h 3107147"/>
                <a:gd name="connsiteX2" fmla="*/ 1103316 w 4296230"/>
                <a:gd name="connsiteY2" fmla="*/ 56410 h 3107147"/>
                <a:gd name="connsiteX3" fmla="*/ 2151995 w 4296230"/>
                <a:gd name="connsiteY3" fmla="*/ 769409 h 3107147"/>
                <a:gd name="connsiteX4" fmla="*/ 3200674 w 4296230"/>
                <a:gd name="connsiteY4" fmla="*/ 56410 h 3107147"/>
                <a:gd name="connsiteX5" fmla="*/ 3216370 w 4296230"/>
                <a:gd name="connsiteY5" fmla="*/ 0 h 3107147"/>
                <a:gd name="connsiteX6" fmla="*/ 4296230 w 4296230"/>
                <a:gd name="connsiteY6" fmla="*/ 0 h 3107147"/>
                <a:gd name="connsiteX7" fmla="*/ 4296230 w 4296230"/>
                <a:gd name="connsiteY7" fmla="*/ 2589279 h 3107147"/>
                <a:gd name="connsiteX8" fmla="*/ 3778362 w 4296230"/>
                <a:gd name="connsiteY8" fmla="*/ 3107147 h 3107147"/>
                <a:gd name="connsiteX9" fmla="*/ 517868 w 4296230"/>
                <a:gd name="connsiteY9" fmla="*/ 3107147 h 3107147"/>
                <a:gd name="connsiteX10" fmla="*/ 0 w 4296230"/>
                <a:gd name="connsiteY10" fmla="*/ 2589279 h 3107147"/>
                <a:gd name="connsiteX11" fmla="*/ 0 w 4296230"/>
                <a:gd name="connsiteY11" fmla="*/ 0 h 310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96230" h="3107147">
                  <a:moveTo>
                    <a:pt x="0" y="0"/>
                  </a:moveTo>
                  <a:lnTo>
                    <a:pt x="1087621" y="0"/>
                  </a:lnTo>
                  <a:lnTo>
                    <a:pt x="1103316" y="56410"/>
                  </a:lnTo>
                  <a:cubicBezTo>
                    <a:pt x="1242341" y="469486"/>
                    <a:pt x="1659268" y="769409"/>
                    <a:pt x="2151995" y="769409"/>
                  </a:cubicBezTo>
                  <a:cubicBezTo>
                    <a:pt x="2644723" y="769409"/>
                    <a:pt x="3061649" y="469486"/>
                    <a:pt x="3200674" y="56410"/>
                  </a:cubicBezTo>
                  <a:lnTo>
                    <a:pt x="3216370" y="0"/>
                  </a:lnTo>
                  <a:lnTo>
                    <a:pt x="4296230" y="0"/>
                  </a:lnTo>
                  <a:lnTo>
                    <a:pt x="4296230" y="2589279"/>
                  </a:lnTo>
                  <a:cubicBezTo>
                    <a:pt x="4296230" y="2875290"/>
                    <a:pt x="4064373" y="3107147"/>
                    <a:pt x="3778362" y="3107147"/>
                  </a:cubicBezTo>
                  <a:lnTo>
                    <a:pt x="517868" y="3107147"/>
                  </a:lnTo>
                  <a:cubicBezTo>
                    <a:pt x="231857" y="3107147"/>
                    <a:pt x="0" y="2875290"/>
                    <a:pt x="0" y="2589279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FF00">
                    <a:lumMod val="90000"/>
                    <a:lumOff val="10000"/>
                  </a:srgbClr>
                </a:gs>
                <a:gs pos="97000">
                  <a:srgbClr val="002060"/>
                </a:gs>
                <a:gs pos="69000">
                  <a:srgbClr val="0BD31E">
                    <a:lumMod val="62000"/>
                    <a:lumOff val="38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50489" y="2533219"/>
              <a:ext cx="4034663" cy="2199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ln w="28575"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Unit: 03</a:t>
              </a:r>
            </a:p>
            <a:p>
              <a:r>
                <a:rPr lang="en-US" sz="3200" b="1" dirty="0">
                  <a:ln w="28575"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Lesson: 1-2</a:t>
              </a:r>
            </a:p>
            <a:p>
              <a:r>
                <a:rPr lang="en-US" sz="3200" b="1" dirty="0">
                  <a:ln w="28575"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Time: 40 minutes</a:t>
              </a:r>
            </a:p>
            <a:p>
              <a:r>
                <a:rPr lang="en-US" sz="3200" b="1" dirty="0">
                  <a:ln w="28575"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Date:</a:t>
              </a:r>
              <a:r>
                <a:rPr lang="bn-IN" sz="3200" b="1" dirty="0">
                  <a:ln w="28575"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fld id="{CFC3E9CE-A474-4557-9AA6-0078A38DA4E1}" type="datetime1">
                <a:rPr lang="en-US" sz="3200" b="1" smtClean="0">
                  <a:ln w="28575"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pPr/>
                <a:t>1/28/2022</a:t>
              </a:fld>
              <a:endParaRPr lang="en-US" sz="3200" b="1" dirty="0">
                <a:ln w="28575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Frame 22"/>
          <p:cNvSpPr/>
          <p:nvPr/>
        </p:nvSpPr>
        <p:spPr>
          <a:xfrm>
            <a:off x="0" y="0"/>
            <a:ext cx="11430000" cy="6747164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9628" y="3857833"/>
            <a:ext cx="382434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28575"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Md. Abdul </a:t>
            </a:r>
            <a:r>
              <a:rPr lang="en-US" sz="2800" b="1" dirty="0" err="1">
                <a:ln w="28575"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Gafur</a:t>
            </a:r>
            <a:r>
              <a:rPr lang="en-US" sz="2800" b="1" dirty="0">
                <a:ln w="28575"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,</a:t>
            </a:r>
          </a:p>
          <a:p>
            <a:pPr algn="ctr"/>
            <a:r>
              <a:rPr lang="en-US" sz="3200" b="1" dirty="0">
                <a:ln w="2857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Assistant teacher</a:t>
            </a:r>
          </a:p>
          <a:p>
            <a:pPr algn="ctr"/>
            <a:r>
              <a:rPr lang="en-US" sz="2800" b="1" dirty="0" err="1">
                <a:ln w="2857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Gaiar</a:t>
            </a:r>
            <a:r>
              <a:rPr lang="en-US" sz="2800" b="1" dirty="0">
                <a:ln w="2857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2800" b="1" dirty="0" err="1">
                <a:ln w="2857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Bhanga</a:t>
            </a:r>
            <a:r>
              <a:rPr lang="en-US" sz="2800" b="1" dirty="0">
                <a:ln w="2857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 G.P.S</a:t>
            </a:r>
          </a:p>
          <a:p>
            <a:pPr algn="ctr"/>
            <a:r>
              <a:rPr lang="en-US" sz="3200" b="1" dirty="0" err="1">
                <a:ln w="2857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Lalmai</a:t>
            </a:r>
            <a:r>
              <a:rPr lang="en-US" sz="3200" b="1" dirty="0">
                <a:ln w="2857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en-US" sz="3200" b="1" dirty="0" err="1">
                <a:ln w="2857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Cumilla</a:t>
            </a:r>
            <a:r>
              <a:rPr lang="en-US" sz="3200" b="1" dirty="0">
                <a:ln w="2857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94693" y="486510"/>
            <a:ext cx="20665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u="sng" dirty="0">
                <a:ln w="28575">
                  <a:solidFill>
                    <a:schemeClr val="tx1"/>
                  </a:solidFill>
                  <a:prstDash val="solid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Book Antiqua" panose="02040602050305030304" pitchFamily="18" charset="0"/>
              </a:rPr>
              <a:t>Identity</a:t>
            </a:r>
            <a:endParaRPr lang="en-US" sz="4000" b="1" u="sng" spc="319" dirty="0">
              <a:ln w="28575">
                <a:solidFill>
                  <a:schemeClr val="tx1"/>
                </a:solidFill>
                <a:prstDash val="solid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79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35527" y="404037"/>
            <a:ext cx="10945092" cy="747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56" dirty="0">
                <a:latin typeface="Times New Roman" pitchFamily="18" charset="0"/>
                <a:cs typeface="Times New Roman" pitchFamily="18" charset="0"/>
              </a:rPr>
              <a:t>Write True or False.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0076" y="1414399"/>
            <a:ext cx="10880543" cy="506965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83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30" b="1" dirty="0" err="1">
                <a:latin typeface="Times New Roman" pitchFamily="18" charset="0"/>
                <a:cs typeface="Times New Roman" pitchFamily="18" charset="0"/>
              </a:rPr>
              <a:t>Saikat</a:t>
            </a:r>
            <a:r>
              <a:rPr lang="en-US" sz="3830" b="1" dirty="0">
                <a:latin typeface="Times New Roman" pitchFamily="18" charset="0"/>
                <a:cs typeface="Times New Roman" pitchFamily="18" charset="0"/>
              </a:rPr>
              <a:t> reads in class 5.</a:t>
            </a:r>
          </a:p>
          <a:p>
            <a:r>
              <a:rPr lang="en-US" sz="3830" b="1" dirty="0">
                <a:latin typeface="Times New Roman" pitchFamily="18" charset="0"/>
                <a:cs typeface="Times New Roman" pitchFamily="18" charset="0"/>
              </a:rPr>
              <a:t>b)Mr. </a:t>
            </a:r>
            <a:r>
              <a:rPr lang="en-US" sz="3830" b="1" dirty="0" err="1">
                <a:latin typeface="Times New Roman" pitchFamily="18" charset="0"/>
                <a:cs typeface="Times New Roman" pitchFamily="18" charset="0"/>
              </a:rPr>
              <a:t>Rashidul</a:t>
            </a:r>
            <a:r>
              <a:rPr lang="en-US" sz="3830" b="1" dirty="0">
                <a:latin typeface="Times New Roman" pitchFamily="18" charset="0"/>
                <a:cs typeface="Times New Roman" pitchFamily="18" charset="0"/>
              </a:rPr>
              <a:t> Islam lives in </a:t>
            </a:r>
            <a:r>
              <a:rPr lang="en-US" sz="3830" b="1" dirty="0" err="1">
                <a:latin typeface="Times New Roman" pitchFamily="18" charset="0"/>
                <a:cs typeface="Times New Roman" pitchFamily="18" charset="0"/>
              </a:rPr>
              <a:t>Baogura</a:t>
            </a:r>
            <a:r>
              <a:rPr lang="en-US" sz="383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30" b="1" dirty="0">
                <a:latin typeface="Times New Roman" pitchFamily="18" charset="0"/>
                <a:cs typeface="Times New Roman" pitchFamily="18" charset="0"/>
              </a:rPr>
              <a:t>c) Mrs. </a:t>
            </a:r>
            <a:r>
              <a:rPr lang="en-US" sz="3830" b="1" dirty="0" err="1">
                <a:latin typeface="Times New Roman" pitchFamily="18" charset="0"/>
                <a:cs typeface="Times New Roman" pitchFamily="18" charset="0"/>
              </a:rPr>
              <a:t>Monwara</a:t>
            </a:r>
            <a:r>
              <a:rPr lang="en-US" sz="3830" b="1" dirty="0">
                <a:latin typeface="Times New Roman" pitchFamily="18" charset="0"/>
                <a:cs typeface="Times New Roman" pitchFamily="18" charset="0"/>
              </a:rPr>
              <a:t> Islam watches cartoons on TV everyday.</a:t>
            </a:r>
          </a:p>
          <a:p>
            <a:r>
              <a:rPr lang="en-US" sz="3830" b="1" dirty="0">
                <a:latin typeface="Times New Roman" pitchFamily="18" charset="0"/>
                <a:cs typeface="Times New Roman" pitchFamily="18" charset="0"/>
              </a:rPr>
              <a:t>d)There are three members in </a:t>
            </a:r>
            <a:r>
              <a:rPr lang="en-US" sz="3830" b="1" dirty="0" err="1">
                <a:latin typeface="Times New Roman" pitchFamily="18" charset="0"/>
                <a:cs typeface="Times New Roman" pitchFamily="18" charset="0"/>
              </a:rPr>
              <a:t>Saikat’s</a:t>
            </a:r>
            <a:r>
              <a:rPr lang="en-US" sz="3830" b="1" dirty="0">
                <a:latin typeface="Times New Roman" pitchFamily="18" charset="0"/>
                <a:cs typeface="Times New Roman" pitchFamily="18" charset="0"/>
              </a:rPr>
              <a:t> family.</a:t>
            </a:r>
          </a:p>
          <a:p>
            <a:r>
              <a:rPr lang="en-US" sz="4256" b="1" dirty="0">
                <a:latin typeface="Times New Roman" pitchFamily="18" charset="0"/>
                <a:cs typeface="Times New Roman" pitchFamily="18" charset="0"/>
              </a:rPr>
              <a:t>e) Mr. </a:t>
            </a:r>
            <a:r>
              <a:rPr lang="en-US" sz="4256" b="1" dirty="0" err="1">
                <a:latin typeface="Times New Roman" pitchFamily="18" charset="0"/>
                <a:cs typeface="Times New Roman" pitchFamily="18" charset="0"/>
              </a:rPr>
              <a:t>Rashidul</a:t>
            </a:r>
            <a:r>
              <a:rPr lang="en-US" sz="4256" b="1" dirty="0">
                <a:latin typeface="Times New Roman" pitchFamily="18" charset="0"/>
                <a:cs typeface="Times New Roman" pitchFamily="18" charset="0"/>
              </a:rPr>
              <a:t> Islam reads stories in his free time.</a:t>
            </a:r>
          </a:p>
          <a:p>
            <a:r>
              <a:rPr lang="en-US" sz="3830" b="1" dirty="0">
                <a:latin typeface="Times New Roman" pitchFamily="18" charset="0"/>
                <a:cs typeface="Times New Roman" pitchFamily="18" charset="0"/>
              </a:rPr>
              <a:t>f) </a:t>
            </a:r>
            <a:r>
              <a:rPr lang="en-US" sz="3830" b="1" dirty="0" err="1">
                <a:latin typeface="Times New Roman" pitchFamily="18" charset="0"/>
                <a:cs typeface="Times New Roman" pitchFamily="18" charset="0"/>
              </a:rPr>
              <a:t>Saikat</a:t>
            </a:r>
            <a:r>
              <a:rPr lang="en-US" sz="3830" b="1" dirty="0">
                <a:latin typeface="Times New Roman" pitchFamily="18" charset="0"/>
                <a:cs typeface="Times New Roman" pitchFamily="18" charset="0"/>
              </a:rPr>
              <a:t> likes books about fruits.</a:t>
            </a:r>
            <a:r>
              <a:rPr lang="en-US" sz="4682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90927" y="1414399"/>
            <a:ext cx="1987388" cy="681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3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71752" y="1962208"/>
            <a:ext cx="2076885" cy="681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3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62321" y="3232124"/>
            <a:ext cx="2026973" cy="681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3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89348" y="3761884"/>
            <a:ext cx="1515961" cy="681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3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1829" y="5058928"/>
            <a:ext cx="1864815" cy="681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3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81793" y="5825041"/>
            <a:ext cx="1901670" cy="616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1430000" cy="6747164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3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3" grpId="0"/>
      <p:bldP spid="22" grpId="0"/>
      <p:bldP spid="23" grpId="0"/>
      <p:bldP spid="24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679" y="502790"/>
            <a:ext cx="4805770" cy="58703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25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 open your English book at page number 10. Listen to me attentively and put your finger under the line.</a:t>
            </a:r>
          </a:p>
        </p:txBody>
      </p:sp>
      <p:sp>
        <p:nvSpPr>
          <p:cNvPr id="4" name="Rectangle 3"/>
          <p:cNvSpPr/>
          <p:nvPr/>
        </p:nvSpPr>
        <p:spPr>
          <a:xfrm>
            <a:off x="5258011" y="5441232"/>
            <a:ext cx="5904021" cy="9318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5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silently.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560" y="502788"/>
            <a:ext cx="5901470" cy="4658352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1430000" cy="6747164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195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207817" y="340632"/>
            <a:ext cx="10972801" cy="87866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56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Fill in the gaps with the correct word.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7817" y="2294274"/>
            <a:ext cx="10972801" cy="4021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25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25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425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good ………………. .</a:t>
            </a:r>
          </a:p>
          <a:p>
            <a:r>
              <a:rPr lang="en-US" sz="425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25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425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lives in a …………….. .</a:t>
            </a:r>
          </a:p>
          <a:p>
            <a:r>
              <a:rPr lang="en-US" sz="425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Mr. </a:t>
            </a:r>
            <a:r>
              <a:rPr lang="en-US" sz="425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Rashidul</a:t>
            </a:r>
            <a:r>
              <a:rPr lang="en-US" sz="425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Islam and Mrs. </a:t>
            </a:r>
            <a:r>
              <a:rPr lang="en-US" sz="425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Monwara</a:t>
            </a:r>
            <a:r>
              <a:rPr lang="en-US" sz="425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Islam  are </a:t>
            </a:r>
            <a:r>
              <a:rPr lang="en-US" sz="425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425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…………. .</a:t>
            </a:r>
          </a:p>
          <a:p>
            <a:r>
              <a:rPr lang="en-US" sz="425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Mr. </a:t>
            </a:r>
            <a:r>
              <a:rPr lang="en-US" sz="425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Rashidul</a:t>
            </a:r>
            <a:r>
              <a:rPr lang="en-US" sz="425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Islam is a ……………… .</a:t>
            </a:r>
          </a:p>
          <a:p>
            <a:r>
              <a:rPr lang="en-US" sz="425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425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425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mother ………………... dresses.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7817" y="1370217"/>
            <a:ext cx="1097280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Banker, parents. Reads. Student, father, teacher, makes, flat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0686" y="4389533"/>
            <a:ext cx="2594525" cy="387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15" dirty="0"/>
          </a:p>
        </p:txBody>
      </p:sp>
      <p:sp>
        <p:nvSpPr>
          <p:cNvPr id="13" name="TextBox 12"/>
          <p:cNvSpPr txBox="1"/>
          <p:nvPr/>
        </p:nvSpPr>
        <p:spPr>
          <a:xfrm>
            <a:off x="4336660" y="2799340"/>
            <a:ext cx="2594525" cy="74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5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20703" y="2127242"/>
            <a:ext cx="3139965" cy="74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5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20703" y="4113547"/>
            <a:ext cx="3619068" cy="74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5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8552" y="4693771"/>
            <a:ext cx="3011593" cy="976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5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banke</a:t>
            </a:r>
            <a:r>
              <a:rPr lang="en-US" sz="574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38997" y="5367954"/>
            <a:ext cx="2996235" cy="74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5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makes</a:t>
            </a: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1430000" cy="6747164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5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6" y="5185109"/>
            <a:ext cx="11083636" cy="14235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54181" y="429080"/>
            <a:ext cx="4084679" cy="7472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56" b="1" dirty="0"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2508" y="4479834"/>
            <a:ext cx="10785295" cy="747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56" b="1" dirty="0">
                <a:latin typeface="Times New Roman" pitchFamily="18" charset="0"/>
                <a:cs typeface="Times New Roman" pitchFamily="18" charset="0"/>
              </a:rPr>
              <a:t>Write five sentences about </a:t>
            </a:r>
            <a:r>
              <a:rPr lang="en-US" sz="425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“Your family”.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633923" y="429081"/>
            <a:ext cx="5483883" cy="3811043"/>
            <a:chOff x="2590800" y="1123950"/>
            <a:chExt cx="4174067" cy="2590800"/>
          </a:xfrm>
        </p:grpSpPr>
        <p:pic>
          <p:nvPicPr>
            <p:cNvPr id="8" name="Picture 7" descr="2.jpg"/>
            <p:cNvPicPr>
              <a:picLocks noChangeAspect="1"/>
            </p:cNvPicPr>
            <p:nvPr/>
          </p:nvPicPr>
          <p:blipFill>
            <a:blip r:embed="rId3"/>
            <a:srcRect t="4087" b="22355"/>
            <a:stretch>
              <a:fillRect/>
            </a:stretch>
          </p:blipFill>
          <p:spPr>
            <a:xfrm>
              <a:off x="2590800" y="1123950"/>
              <a:ext cx="4174067" cy="2590800"/>
            </a:xfrm>
            <a:prstGeom prst="rect">
              <a:avLst/>
            </a:prstGeom>
            <a:ln w="127000" cap="rnd">
              <a:solidFill>
                <a:schemeClr val="accent3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9" name="Picture 8" descr="232432dcc4534fd0ef355c96734cff84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2647950"/>
              <a:ext cx="1600199" cy="1066800"/>
            </a:xfrm>
            <a:prstGeom prst="rect">
              <a:avLst/>
            </a:prstGeom>
          </p:spPr>
        </p:pic>
      </p:grpSp>
      <p:sp>
        <p:nvSpPr>
          <p:cNvPr id="10" name="Frame 9"/>
          <p:cNvSpPr/>
          <p:nvPr/>
        </p:nvSpPr>
        <p:spPr>
          <a:xfrm>
            <a:off x="0" y="0"/>
            <a:ext cx="11430000" cy="6747164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8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681" y="235526"/>
            <a:ext cx="10825084" cy="1034009"/>
          </a:xfrm>
          <a:prstGeom prst="rect">
            <a:avLst/>
          </a:prstGeom>
          <a:noFill/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56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to all. </a:t>
            </a:r>
            <a:r>
              <a:rPr lang="en-US" sz="425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Goodbye.</a:t>
            </a:r>
            <a:endParaRPr lang="en-US" sz="4256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747164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46" y="1269535"/>
            <a:ext cx="5971309" cy="48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6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4510" y="5887561"/>
            <a:ext cx="8742979" cy="747256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25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 do you see in the picture?</a:t>
            </a:r>
            <a:endParaRPr lang="en-US" sz="2554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" t="10526" r="1755" b="1754"/>
          <a:stretch/>
        </p:blipFill>
        <p:spPr>
          <a:xfrm>
            <a:off x="1394509" y="1041470"/>
            <a:ext cx="8742979" cy="47617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4510" y="203917"/>
            <a:ext cx="8742979" cy="747256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256" b="1" dirty="0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1430000" cy="6747164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8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39428" y="372397"/>
            <a:ext cx="9654700" cy="15036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56" b="1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Our Today’s lesson is-</a:t>
            </a:r>
          </a:p>
        </p:txBody>
      </p:sp>
      <p:sp>
        <p:nvSpPr>
          <p:cNvPr id="7" name="Rectangle 6"/>
          <p:cNvSpPr/>
          <p:nvPr/>
        </p:nvSpPr>
        <p:spPr>
          <a:xfrm>
            <a:off x="9994" y="1750402"/>
            <a:ext cx="11159406" cy="812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82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4682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family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t="21414" r="1212" b="20808"/>
          <a:stretch/>
        </p:blipFill>
        <p:spPr>
          <a:xfrm>
            <a:off x="1477148" y="2692478"/>
            <a:ext cx="8579260" cy="3824893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1430000" cy="6747164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4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527" y="591238"/>
            <a:ext cx="11000211" cy="58966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56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</a:t>
            </a:r>
          </a:p>
          <a:p>
            <a:r>
              <a:rPr lang="en-US" sz="4256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to-</a:t>
            </a:r>
            <a:endParaRPr lang="en-US" sz="4256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256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  <a:r>
              <a:rPr lang="en-US" sz="425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3.2.1 understand questions about family and friends of students.</a:t>
            </a:r>
          </a:p>
          <a:p>
            <a:r>
              <a:rPr lang="en-US" sz="4256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  <a:r>
              <a:rPr lang="en-US" sz="425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6.2.1 talk about people, </a:t>
            </a:r>
            <a:r>
              <a:rPr lang="en-US" sz="4256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objects,events</a:t>
            </a:r>
            <a:r>
              <a:rPr lang="en-US" sz="425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etc.</a:t>
            </a:r>
          </a:p>
          <a:p>
            <a:r>
              <a:rPr lang="en-US" sz="4256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  <a:r>
              <a:rPr lang="en-US" sz="425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1.7.1 read </a:t>
            </a:r>
            <a:r>
              <a:rPr lang="en-US" sz="4256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paragraphs,dialogues</a:t>
            </a:r>
            <a:r>
              <a:rPr lang="en-US" sz="425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stories, letters and other texts.</a:t>
            </a: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1430000" cy="6747164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2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091" y="193963"/>
            <a:ext cx="10875819" cy="8639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5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091" y="1135405"/>
            <a:ext cx="3374084" cy="747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25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091" y="2344156"/>
            <a:ext cx="3374084" cy="747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25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95" y="3528341"/>
            <a:ext cx="3331079" cy="747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25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endParaRPr lang="en-US" sz="4256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95" y="4723637"/>
            <a:ext cx="3331079" cy="747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256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</a:t>
            </a:r>
            <a:endParaRPr lang="en-US" sz="4256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95" y="5774298"/>
            <a:ext cx="3374084" cy="747256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25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Housewife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3452" y="1143784"/>
            <a:ext cx="5349608" cy="8128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682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81338" y="2344157"/>
            <a:ext cx="5371268" cy="8128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6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reside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6081" y="3586328"/>
            <a:ext cx="5356829" cy="747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25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 and mother</a:t>
            </a:r>
            <a:endParaRPr lang="en-US" sz="4256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03452" y="4731711"/>
            <a:ext cx="5349608" cy="8128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682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far from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03452" y="5774298"/>
            <a:ext cx="5349608" cy="81285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682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Household</a:t>
            </a:r>
          </a:p>
        </p:txBody>
      </p:sp>
      <p:cxnSp>
        <p:nvCxnSpPr>
          <p:cNvPr id="14" name="Straight Arrow Connector 13"/>
          <p:cNvCxnSpPr>
            <a:endCxn id="8" idx="1"/>
          </p:cNvCxnSpPr>
          <p:nvPr/>
        </p:nvCxnSpPr>
        <p:spPr>
          <a:xfrm flipV="1">
            <a:off x="3872298" y="1550210"/>
            <a:ext cx="1931154" cy="582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9" idx="1"/>
          </p:cNvCxnSpPr>
          <p:nvPr/>
        </p:nvCxnSpPr>
        <p:spPr>
          <a:xfrm flipV="1">
            <a:off x="3872298" y="2750583"/>
            <a:ext cx="1909040" cy="224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1"/>
          </p:cNvCxnSpPr>
          <p:nvPr/>
        </p:nvCxnSpPr>
        <p:spPr>
          <a:xfrm>
            <a:off x="3872299" y="3952328"/>
            <a:ext cx="1923782" cy="76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1" idx="1"/>
          </p:cNvCxnSpPr>
          <p:nvPr/>
        </p:nvCxnSpPr>
        <p:spPr>
          <a:xfrm>
            <a:off x="3872298" y="5138136"/>
            <a:ext cx="1931154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872298" y="6030375"/>
            <a:ext cx="1969229" cy="3439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ame 17"/>
          <p:cNvSpPr/>
          <p:nvPr/>
        </p:nvSpPr>
        <p:spPr>
          <a:xfrm>
            <a:off x="0" y="0"/>
            <a:ext cx="11430000" cy="6747164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6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5" y="996633"/>
            <a:ext cx="5349406" cy="421267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9" name="Flowchart: Terminator 8"/>
          <p:cNvSpPr/>
          <p:nvPr/>
        </p:nvSpPr>
        <p:spPr>
          <a:xfrm>
            <a:off x="-339483" y="281665"/>
            <a:ext cx="12069065" cy="555728"/>
          </a:xfrm>
          <a:prstGeom prst="flowChartTerminator">
            <a:avLst/>
          </a:prstGeom>
          <a:noFill/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56" b="1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he?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408017" y="5314291"/>
            <a:ext cx="5458691" cy="1183492"/>
          </a:xfrm>
          <a:prstGeom prst="flowChartTerminator">
            <a:avLst/>
          </a:prstGeom>
          <a:noFill/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56" b="1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</a:t>
            </a:r>
            <a:r>
              <a:rPr lang="en-US" sz="4256" b="1" dirty="0" err="1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4256" b="1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76399" y="1368860"/>
            <a:ext cx="4238215" cy="3714887"/>
            <a:chOff x="6673652" y="1212861"/>
            <a:chExt cx="4712094" cy="3898878"/>
          </a:xfrm>
        </p:grpSpPr>
        <p:sp>
          <p:nvSpPr>
            <p:cNvPr id="14" name="Oval Callout 13"/>
            <p:cNvSpPr/>
            <p:nvPr/>
          </p:nvSpPr>
          <p:spPr>
            <a:xfrm rot="4219435">
              <a:off x="7080260" y="806253"/>
              <a:ext cx="3898878" cy="4712094"/>
            </a:xfrm>
            <a:prstGeom prst="wedgeEllipseCallou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15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24013" y="2192805"/>
              <a:ext cx="3754460" cy="14716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56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 lives in </a:t>
              </a:r>
              <a:r>
                <a:rPr lang="en-US" sz="4256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Bogura</a:t>
              </a:r>
              <a:r>
                <a:rPr lang="en-US" sz="4256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8" name="Frame 7"/>
          <p:cNvSpPr/>
          <p:nvPr/>
        </p:nvSpPr>
        <p:spPr>
          <a:xfrm>
            <a:off x="0" y="0"/>
            <a:ext cx="11430000" cy="6747164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4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2500" y="1189729"/>
            <a:ext cx="7507174" cy="74725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425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</a:t>
            </a:r>
            <a:r>
              <a:rPr lang="en-US" sz="425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425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father.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31984" y="2614940"/>
            <a:ext cx="7035442" cy="74725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383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name is </a:t>
            </a:r>
            <a:r>
              <a:rPr lang="en-US" sz="383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Mr.Rashidul</a:t>
            </a:r>
            <a:r>
              <a:rPr lang="en-US" sz="383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Islam</a:t>
            </a:r>
            <a:r>
              <a:rPr lang="en-US" sz="425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 descr="184f610.jpg"/>
          <p:cNvPicPr>
            <a:picLocks noChangeAspect="1"/>
          </p:cNvPicPr>
          <p:nvPr/>
        </p:nvPicPr>
        <p:blipFill rotWithShape="1">
          <a:blip r:embed="rId2"/>
          <a:srcRect l="8621" t="5508" r="8621" b="8100"/>
          <a:stretch/>
        </p:blipFill>
        <p:spPr>
          <a:xfrm>
            <a:off x="332508" y="831232"/>
            <a:ext cx="3716689" cy="26148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</p:spPr>
      </p:pic>
      <p:sp>
        <p:nvSpPr>
          <p:cNvPr id="6" name="Flowchart: Terminator 5"/>
          <p:cNvSpPr/>
          <p:nvPr/>
        </p:nvSpPr>
        <p:spPr>
          <a:xfrm>
            <a:off x="-284840" y="-76852"/>
            <a:ext cx="12080759" cy="908084"/>
          </a:xfrm>
          <a:prstGeom prst="flowChartTerminator">
            <a:avLst/>
          </a:prstGeom>
          <a:noFill/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5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he?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31984" y="4807342"/>
            <a:ext cx="7440837" cy="74725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425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a banker.</a:t>
            </a:r>
          </a:p>
        </p:txBody>
      </p:sp>
      <p:pic>
        <p:nvPicPr>
          <p:cNvPr id="9" name="Picture 8" descr="ba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8" y="3753319"/>
            <a:ext cx="3716689" cy="2744463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11430000" cy="6747164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2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49199" y="4032191"/>
            <a:ext cx="6862225" cy="14021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txBody>
          <a:bodyPr wrap="square" rtlCol="0">
            <a:spAutoFit/>
          </a:bodyPr>
          <a:lstStyle/>
          <a:p>
            <a:r>
              <a:rPr lang="en-US" sz="425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his free time, he writes stories and listens to music.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49199" y="1230623"/>
            <a:ext cx="6862225" cy="7472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256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4256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father.</a:t>
            </a:r>
          </a:p>
        </p:txBody>
      </p:sp>
      <p:pic>
        <p:nvPicPr>
          <p:cNvPr id="6" name="Picture 5" descr="184f610.jpg"/>
          <p:cNvPicPr>
            <a:picLocks noChangeAspect="1"/>
          </p:cNvPicPr>
          <p:nvPr/>
        </p:nvPicPr>
        <p:blipFill rotWithShape="1">
          <a:blip r:embed="rId2"/>
          <a:srcRect l="8907" t="8000" r="8704" b="8000"/>
          <a:stretch/>
        </p:blipFill>
        <p:spPr>
          <a:xfrm>
            <a:off x="318655" y="245267"/>
            <a:ext cx="3568386" cy="27239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318655" y="3191054"/>
            <a:ext cx="3568388" cy="3090453"/>
            <a:chOff x="4530574" y="380998"/>
            <a:chExt cx="7273497" cy="2819402"/>
          </a:xfrm>
        </p:grpSpPr>
        <p:pic>
          <p:nvPicPr>
            <p:cNvPr id="5" name="Picture 4" descr="741924_0_original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3400" y="380998"/>
              <a:ext cx="3650671" cy="281940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74" y="380998"/>
              <a:ext cx="3622826" cy="2819402"/>
            </a:xfrm>
            <a:prstGeom prst="rect">
              <a:avLst/>
            </a:prstGeom>
          </p:spPr>
        </p:pic>
      </p:grpSp>
      <p:sp>
        <p:nvSpPr>
          <p:cNvPr id="8" name="Frame 7"/>
          <p:cNvSpPr/>
          <p:nvPr/>
        </p:nvSpPr>
        <p:spPr>
          <a:xfrm>
            <a:off x="0" y="0"/>
            <a:ext cx="11430000" cy="6747164"/>
          </a:xfrm>
          <a:prstGeom prst="frame">
            <a:avLst>
              <a:gd name="adj1" fmla="val 1916"/>
            </a:avLst>
          </a:prstGeom>
          <a:solidFill>
            <a:schemeClr val="accent3"/>
          </a:solidFill>
          <a:ln w="7620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24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</TotalTime>
  <Words>468</Words>
  <Application>Microsoft Office PowerPoint</Application>
  <PresentationFormat>Custom</PresentationFormat>
  <Paragraphs>93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Book Antiqua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Singer</dc:creator>
  <cp:lastModifiedBy>Singer</cp:lastModifiedBy>
  <cp:revision>85</cp:revision>
  <dcterms:created xsi:type="dcterms:W3CDTF">2021-09-05T11:17:49Z</dcterms:created>
  <dcterms:modified xsi:type="dcterms:W3CDTF">2022-01-28T02:31:59Z</dcterms:modified>
</cp:coreProperties>
</file>